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6" r:id="rId7"/>
    <p:sldId id="277" r:id="rId8"/>
    <p:sldId id="260" r:id="rId9"/>
    <p:sldId id="262" r:id="rId10"/>
    <p:sldId id="264" r:id="rId11"/>
    <p:sldId id="265" r:id="rId12"/>
    <p:sldId id="261" r:id="rId13"/>
    <p:sldId id="267" r:id="rId14"/>
    <p:sldId id="268" r:id="rId15"/>
    <p:sldId id="270" r:id="rId16"/>
    <p:sldId id="271" r:id="rId17"/>
    <p:sldId id="273" r:id="rId18"/>
    <p:sldId id="274" r:id="rId19"/>
    <p:sldId id="275" r:id="rId20"/>
    <p:sldId id="276" r:id="rId21"/>
    <p:sldId id="272" r:id="rId22"/>
    <p:sldId id="269" r:id="rId23"/>
    <p:sldId id="283" r:id="rId24"/>
    <p:sldId id="278" r:id="rId25"/>
    <p:sldId id="279" r:id="rId26"/>
    <p:sldId id="280" r:id="rId27"/>
    <p:sldId id="284" r:id="rId28"/>
    <p:sldId id="286" r:id="rId29"/>
    <p:sldId id="285" r:id="rId30"/>
    <p:sldId id="287" r:id="rId31"/>
    <p:sldId id="289" r:id="rId32"/>
    <p:sldId id="290" r:id="rId33"/>
    <p:sldId id="291" r:id="rId34"/>
    <p:sldId id="292" r:id="rId35"/>
    <p:sldId id="293" r:id="rId36"/>
    <p:sldId id="295" r:id="rId37"/>
    <p:sldId id="296" r:id="rId38"/>
    <p:sldId id="297" r:id="rId39"/>
    <p:sldId id="298" r:id="rId40"/>
    <p:sldId id="299" r:id="rId41"/>
    <p:sldId id="294" r:id="rId42"/>
    <p:sldId id="288" r:id="rId43"/>
    <p:sldId id="281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10" r:id="rId53"/>
    <p:sldId id="311" r:id="rId54"/>
    <p:sldId id="312" r:id="rId55"/>
    <p:sldId id="313" r:id="rId56"/>
    <p:sldId id="314" r:id="rId57"/>
    <p:sldId id="308" r:id="rId58"/>
    <p:sldId id="309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2" r:id="rId86"/>
    <p:sldId id="344" r:id="rId87"/>
    <p:sldId id="343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282" r:id="rId100"/>
    <p:sldId id="341" r:id="rId101"/>
    <p:sldId id="356" r:id="rId10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笔刷/手迹" id="{177F3609-377C-4A29-8A65-1D3309D82CCC}">
          <p14:sldIdLst>
            <p14:sldId id="263"/>
            <p14:sldId id="256"/>
            <p14:sldId id="257"/>
            <p14:sldId id="258"/>
            <p14:sldId id="259"/>
            <p14:sldId id="266"/>
            <p14:sldId id="277"/>
          </p14:sldIdLst>
        </p14:section>
        <p14:section name="立体" id="{E01E4D14-018E-4E2A-A195-CA1FDDFC8937}">
          <p14:sldIdLst>
            <p14:sldId id="260"/>
            <p14:sldId id="262"/>
            <p14:sldId id="264"/>
            <p14:sldId id="265"/>
            <p14:sldId id="261"/>
            <p14:sldId id="267"/>
            <p14:sldId id="268"/>
            <p14:sldId id="270"/>
          </p14:sldIdLst>
        </p14:section>
        <p14:section name="线条" id="{A1AA0024-ECD3-4070-BAC9-F344A5457F03}">
          <p14:sldIdLst>
            <p14:sldId id="271"/>
            <p14:sldId id="273"/>
            <p14:sldId id="274"/>
            <p14:sldId id="275"/>
            <p14:sldId id="276"/>
            <p14:sldId id="272"/>
          </p14:sldIdLst>
        </p14:section>
        <p14:section name="曲边过渡" id="{33B9440F-1C08-4EE5-9F27-F17E097CB190}">
          <p14:sldIdLst>
            <p14:sldId id="269"/>
            <p14:sldId id="283"/>
            <p14:sldId id="278"/>
            <p14:sldId id="279"/>
            <p14:sldId id="280"/>
            <p14:sldId id="284"/>
            <p14:sldId id="286"/>
            <p14:sldId id="285"/>
            <p14:sldId id="287"/>
            <p14:sldId id="289"/>
            <p14:sldId id="290"/>
            <p14:sldId id="291"/>
            <p14:sldId id="292"/>
            <p14:sldId id="293"/>
            <p14:sldId id="295"/>
            <p14:sldId id="296"/>
            <p14:sldId id="297"/>
            <p14:sldId id="298"/>
            <p14:sldId id="299"/>
            <p14:sldId id="294"/>
            <p14:sldId id="288"/>
            <p14:sldId id="281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10"/>
            <p14:sldId id="311"/>
            <p14:sldId id="312"/>
            <p14:sldId id="313"/>
            <p14:sldId id="314"/>
            <p14:sldId id="308"/>
          </p14:sldIdLst>
        </p14:section>
        <p14:section name="直边过渡" id="{F5001D01-E08A-4EF3-A618-295C0EE4727A}">
          <p14:sldIdLst>
            <p14:sldId id="309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2"/>
            <p14:sldId id="344"/>
            <p14:sldId id="343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282"/>
            <p14:sldId id="341"/>
            <p14:sldId id="35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91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350" y="20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8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C57F38-A028-46EE-862C-EDCC77E467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D6F9744-B095-4DE7-9DC4-D54C8E3EB5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9D339AF-4485-41C7-A578-A5C91165C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E2B697-50AF-4B60-9AEC-87DB04E40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63622AB-A236-43CE-9D33-48DD8AA6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73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22931F-E525-427E-B5D6-418FC9A93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36F7BD5-EF37-4838-B45D-11DCB4CC9E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3CC34BD-EFBF-4227-A351-EB324C74D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3961A7-9B44-45E2-A4C7-1C8E66F79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9190741-3E64-467E-B875-BB369D44A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33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1575611-2AE5-48C1-BCFE-35D4287C1E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523B7BE-9997-4C38-B8C0-17222F14E1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49641B-0038-4FB8-93A2-76991915B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D78EB73-53F8-4205-8387-C92494DB4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1DA06E-72AD-4EBA-8445-FDAB26210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61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6CD90F-5786-42A0-9EF7-16C529258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3DF44ED-1CDA-43EC-A960-11F0624A29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812D08E-EBA1-49DA-8D29-F8E917DC4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3081240-2A66-4218-94A0-B0677F9C2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9521E2F-BCCA-483C-8B00-67B858B94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33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1C77B1-F6EA-49BA-B4E3-0F7D8B9D3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41710D9-AEB3-4DF6-AA1F-8A852B6EAA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2BE767-9910-4FF0-A8DB-4FAEA151A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4BDB42F-8863-42F5-ACBB-651FC4188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79CCFCD-98E3-4EA3-BA4E-71DD97A73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707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9DAE5-8ABD-4B99-8ACA-87FAFE3FC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B49F79C-00F6-4CE2-881C-833D3E1FD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50A37BB-21B6-4111-B78F-9B92C05BD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00BB505-E9BD-40A6-81A8-75BF24B8D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293CFF3-F147-4226-86DA-5F8407EF2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0CEF6B5-B11F-4B30-9194-D4B0CA0C0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808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F4AC1E-1B22-4DCC-BACF-BA4A0FBD7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F0CE9B1-2AA5-4CDA-A95F-C845392AB6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15BE9C6-70B8-4E9C-A491-5F99787539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29610EA-5B7B-4230-B0B4-F7AF93F41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0F390CE-CB19-4ABE-A7FD-3CDC2A318A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62656F1-255B-4942-B39C-3C4E4237B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EA7C425-A1BE-4D1C-8951-5C81CBA29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D6DDE94-EB22-4539-8C53-86AFC401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711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8539F3-47EB-4B31-AED6-1B062E584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AF9E749-7F98-46EE-B99D-1FAD199A5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1C6F049-A340-472A-8686-A45CECAA7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F77F31E-E0F6-4B33-A4DB-69B0611E7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517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5304573-D6AF-4C46-B127-DB48A894D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E2A3183-783F-4D46-9D6D-523061083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358172-6A0A-460F-B5CB-73D222A02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3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ED003F-0A04-4BE2-9831-658905850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30107FB-CE9C-476D-932C-16F501786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60B0DA7-0CD6-4595-9254-665B7A3A68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1A7F45D-02BD-4A19-9B18-06034923B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94A5DC0-D99D-4992-A8F6-DEF29889E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7D1FF52-EF65-4737-BBBE-C83914A4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77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175B97-929A-416F-A84D-CC40F7A03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2785BF8-45FC-406E-AB00-CE83AA6630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142709A-B88C-43F6-AC2A-B48B582083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A5687F6-57EC-4522-9571-0D0AC9A47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32B263E-BE5F-42D1-90F5-475DB7D23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CB09186-9B1B-4694-A67C-521C2CAD5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715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4C8924A-D484-4A7D-92C6-BB372F8DB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8B45788-CEC5-4E33-B37B-2DD494DDE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A8CA362-519A-4EFC-ABDD-260AD1E986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9E87B-7091-4FF1-8C75-76B08B5A2957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B1F4838-54D7-4922-8A4A-5C5772644A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9D87C40-A6E3-4376-BA75-BAF91808FF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6A469-C90C-4A91-AA08-1FBE1B1C3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67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F6F9796D-300F-489C-9064-7BD70B552BB5}"/>
              </a:ext>
            </a:extLst>
          </p:cNvPr>
          <p:cNvGrpSpPr/>
          <p:nvPr/>
        </p:nvGrpSpPr>
        <p:grpSpPr>
          <a:xfrm>
            <a:off x="1546442" y="827998"/>
            <a:ext cx="9102508" cy="5198098"/>
            <a:chOff x="96517" y="0"/>
            <a:chExt cx="12002358" cy="685409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D563F8BD-01F2-4FC8-B86E-01CE7E2C4CEE}"/>
                </a:ext>
              </a:extLst>
            </p:cNvPr>
            <p:cNvSpPr/>
            <p:nvPr/>
          </p:nvSpPr>
          <p:spPr>
            <a:xfrm>
              <a:off x="96517" y="0"/>
              <a:ext cx="12002358" cy="6854093"/>
            </a:xfrm>
            <a:custGeom>
              <a:avLst/>
              <a:gdLst>
                <a:gd name="connsiteX0" fmla="*/ 12002358 w 12002358"/>
                <a:gd name="connsiteY0" fmla="*/ 463901 h 6854093"/>
                <a:gd name="connsiteX1" fmla="*/ 9786459 w 12002358"/>
                <a:gd name="connsiteY1" fmla="*/ 5688970 h 6854093"/>
                <a:gd name="connsiteX2" fmla="*/ 9258385 w 12002358"/>
                <a:gd name="connsiteY2" fmla="*/ 4612720 h 6854093"/>
                <a:gd name="connsiteX3" fmla="*/ 7596847 w 12002358"/>
                <a:gd name="connsiteY3" fmla="*/ 5623251 h 6854093"/>
                <a:gd name="connsiteX4" fmla="*/ 4044140 w 12002358"/>
                <a:gd name="connsiteY4" fmla="*/ 6839444 h 6854093"/>
                <a:gd name="connsiteX5" fmla="*/ 452002 w 12002358"/>
                <a:gd name="connsiteY5" fmla="*/ 4320463 h 6854093"/>
                <a:gd name="connsiteX6" fmla="*/ 27533 w 12002358"/>
                <a:gd name="connsiteY6" fmla="*/ 0 h 6854093"/>
                <a:gd name="connsiteX7" fmla="*/ 2517134 w 12002358"/>
                <a:gd name="connsiteY7" fmla="*/ 5508049 h 6854093"/>
                <a:gd name="connsiteX8" fmla="*/ 3127936 w 12002358"/>
                <a:gd name="connsiteY8" fmla="*/ 5653405 h 6854093"/>
                <a:gd name="connsiteX9" fmla="*/ 3130256 w 12002358"/>
                <a:gd name="connsiteY9" fmla="*/ 5653405 h 6854093"/>
                <a:gd name="connsiteX10" fmla="*/ 3133348 w 12002358"/>
                <a:gd name="connsiteY10" fmla="*/ 5654178 h 6854093"/>
                <a:gd name="connsiteX11" fmla="*/ 3136441 w 12002358"/>
                <a:gd name="connsiteY11" fmla="*/ 5654951 h 6854093"/>
                <a:gd name="connsiteX12" fmla="*/ 3137987 w 12002358"/>
                <a:gd name="connsiteY12" fmla="*/ 5654951 h 6854093"/>
                <a:gd name="connsiteX13" fmla="*/ 3141853 w 12002358"/>
                <a:gd name="connsiteY13" fmla="*/ 5655724 h 6854093"/>
                <a:gd name="connsiteX14" fmla="*/ 3145719 w 12002358"/>
                <a:gd name="connsiteY14" fmla="*/ 5656497 h 6854093"/>
                <a:gd name="connsiteX15" fmla="*/ 3148812 w 12002358"/>
                <a:gd name="connsiteY15" fmla="*/ 5656497 h 6854093"/>
                <a:gd name="connsiteX16" fmla="*/ 3149585 w 12002358"/>
                <a:gd name="connsiteY16" fmla="*/ 5656497 h 6854093"/>
                <a:gd name="connsiteX17" fmla="*/ 3275611 w 12002358"/>
                <a:gd name="connsiteY17" fmla="*/ 5671187 h 6854093"/>
                <a:gd name="connsiteX18" fmla="*/ 3303445 w 12002358"/>
                <a:gd name="connsiteY18" fmla="*/ 5673507 h 6854093"/>
                <a:gd name="connsiteX19" fmla="*/ 3334372 w 12002358"/>
                <a:gd name="connsiteY19" fmla="*/ 5675826 h 6854093"/>
                <a:gd name="connsiteX20" fmla="*/ 3394679 w 12002358"/>
                <a:gd name="connsiteY20" fmla="*/ 5680466 h 6854093"/>
                <a:gd name="connsiteX21" fmla="*/ 3528437 w 12002358"/>
                <a:gd name="connsiteY21" fmla="*/ 5686651 h 6854093"/>
                <a:gd name="connsiteX22" fmla="*/ 3577147 w 12002358"/>
                <a:gd name="connsiteY22" fmla="*/ 5688197 h 6854093"/>
                <a:gd name="connsiteX23" fmla="*/ 8071572 w 12002358"/>
                <a:gd name="connsiteY23" fmla="*/ 3678733 h 6854093"/>
                <a:gd name="connsiteX24" fmla="*/ 7703545 w 12002358"/>
                <a:gd name="connsiteY24" fmla="*/ 3586726 h 6854093"/>
                <a:gd name="connsiteX25" fmla="*/ 6450239 w 12002358"/>
                <a:gd name="connsiteY25" fmla="*/ 3273593 h 6854093"/>
                <a:gd name="connsiteX26" fmla="*/ 12002358 w 12002358"/>
                <a:gd name="connsiteY26" fmla="*/ 463901 h 6854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002358" h="6854093">
                  <a:moveTo>
                    <a:pt x="12002358" y="463901"/>
                  </a:moveTo>
                  <a:lnTo>
                    <a:pt x="9786459" y="5688970"/>
                  </a:lnTo>
                  <a:cubicBezTo>
                    <a:pt x="9786459" y="5688970"/>
                    <a:pt x="9258385" y="4612720"/>
                    <a:pt x="9258385" y="4612720"/>
                  </a:cubicBezTo>
                  <a:cubicBezTo>
                    <a:pt x="9297043" y="4691583"/>
                    <a:pt x="7698132" y="5569129"/>
                    <a:pt x="7596847" y="5623251"/>
                  </a:cubicBezTo>
                  <a:cubicBezTo>
                    <a:pt x="6505134" y="6203127"/>
                    <a:pt x="5286621" y="6723469"/>
                    <a:pt x="4044140" y="6839444"/>
                  </a:cubicBezTo>
                  <a:cubicBezTo>
                    <a:pt x="2377963" y="6995624"/>
                    <a:pt x="949922" y="5886128"/>
                    <a:pt x="452002" y="4320463"/>
                  </a:cubicBezTo>
                  <a:cubicBezTo>
                    <a:pt x="452002" y="4320463"/>
                    <a:pt x="-131740" y="2812012"/>
                    <a:pt x="27533" y="0"/>
                  </a:cubicBezTo>
                  <a:cubicBezTo>
                    <a:pt x="23667" y="146129"/>
                    <a:pt x="-79938" y="4626638"/>
                    <a:pt x="2517134" y="5508049"/>
                  </a:cubicBezTo>
                  <a:cubicBezTo>
                    <a:pt x="2719703" y="5576861"/>
                    <a:pt x="2923820" y="5624024"/>
                    <a:pt x="3127936" y="5653405"/>
                  </a:cubicBezTo>
                  <a:cubicBezTo>
                    <a:pt x="3127936" y="5653405"/>
                    <a:pt x="3128710" y="5653405"/>
                    <a:pt x="3130256" y="5653405"/>
                  </a:cubicBezTo>
                  <a:cubicBezTo>
                    <a:pt x="3131029" y="5653405"/>
                    <a:pt x="3131802" y="5653405"/>
                    <a:pt x="3133348" y="5654178"/>
                  </a:cubicBezTo>
                  <a:cubicBezTo>
                    <a:pt x="3134122" y="5654178"/>
                    <a:pt x="3134895" y="5654178"/>
                    <a:pt x="3136441" y="5654951"/>
                  </a:cubicBezTo>
                  <a:cubicBezTo>
                    <a:pt x="3137214" y="5654951"/>
                    <a:pt x="3137987" y="5654951"/>
                    <a:pt x="3137987" y="5654951"/>
                  </a:cubicBezTo>
                  <a:cubicBezTo>
                    <a:pt x="3139534" y="5654951"/>
                    <a:pt x="3140307" y="5654951"/>
                    <a:pt x="3141853" y="5655724"/>
                  </a:cubicBezTo>
                  <a:cubicBezTo>
                    <a:pt x="3143400" y="5655724"/>
                    <a:pt x="3144173" y="5655724"/>
                    <a:pt x="3145719" y="5656497"/>
                  </a:cubicBezTo>
                  <a:cubicBezTo>
                    <a:pt x="3146492" y="5656497"/>
                    <a:pt x="3148039" y="5656497"/>
                    <a:pt x="3148812" y="5656497"/>
                  </a:cubicBezTo>
                  <a:cubicBezTo>
                    <a:pt x="3149585" y="5656497"/>
                    <a:pt x="3149585" y="5656497"/>
                    <a:pt x="3149585" y="5656497"/>
                  </a:cubicBezTo>
                  <a:cubicBezTo>
                    <a:pt x="3191336" y="5661909"/>
                    <a:pt x="3233860" y="5667322"/>
                    <a:pt x="3275611" y="5671187"/>
                  </a:cubicBezTo>
                  <a:cubicBezTo>
                    <a:pt x="3284889" y="5671960"/>
                    <a:pt x="3294167" y="5672734"/>
                    <a:pt x="3303445" y="5673507"/>
                  </a:cubicBezTo>
                  <a:cubicBezTo>
                    <a:pt x="3313497" y="5674280"/>
                    <a:pt x="3324321" y="5675053"/>
                    <a:pt x="3334372" y="5675826"/>
                  </a:cubicBezTo>
                  <a:cubicBezTo>
                    <a:pt x="3354474" y="5677373"/>
                    <a:pt x="3374577" y="5678919"/>
                    <a:pt x="3394679" y="5680466"/>
                  </a:cubicBezTo>
                  <a:cubicBezTo>
                    <a:pt x="3439523" y="5683558"/>
                    <a:pt x="3483594" y="5685878"/>
                    <a:pt x="3528437" y="5686651"/>
                  </a:cubicBezTo>
                  <a:cubicBezTo>
                    <a:pt x="3544674" y="5687424"/>
                    <a:pt x="3560910" y="5687424"/>
                    <a:pt x="3577147" y="5688197"/>
                  </a:cubicBezTo>
                  <a:cubicBezTo>
                    <a:pt x="5880414" y="5727629"/>
                    <a:pt x="8071572" y="3678733"/>
                    <a:pt x="8071572" y="3678733"/>
                  </a:cubicBezTo>
                  <a:lnTo>
                    <a:pt x="7703545" y="3586726"/>
                  </a:lnTo>
                  <a:lnTo>
                    <a:pt x="6450239" y="3273593"/>
                  </a:lnTo>
                  <a:lnTo>
                    <a:pt x="12002358" y="463901"/>
                  </a:lnTo>
                  <a:close/>
                </a:path>
              </a:pathLst>
            </a:custGeom>
            <a:solidFill>
              <a:srgbClr val="595757"/>
            </a:solidFill>
            <a:ln w="7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22D75A3-FD5D-441D-ACEA-E3540DF9165F}"/>
                </a:ext>
              </a:extLst>
            </p:cNvPr>
            <p:cNvSpPr/>
            <p:nvPr/>
          </p:nvSpPr>
          <p:spPr>
            <a:xfrm>
              <a:off x="3244556" y="3587499"/>
              <a:ext cx="4921987" cy="2101259"/>
            </a:xfrm>
            <a:custGeom>
              <a:avLst/>
              <a:gdLst>
                <a:gd name="connsiteX0" fmla="*/ 4921988 w 4921987"/>
                <a:gd name="connsiteY0" fmla="*/ 91234 h 2101259"/>
                <a:gd name="connsiteX1" fmla="*/ 427562 w 4921987"/>
                <a:gd name="connsiteY1" fmla="*/ 2100698 h 2101259"/>
                <a:gd name="connsiteX2" fmla="*/ 378852 w 4921987"/>
                <a:gd name="connsiteY2" fmla="*/ 2099151 h 2101259"/>
                <a:gd name="connsiteX3" fmla="*/ 245094 w 4921987"/>
                <a:gd name="connsiteY3" fmla="*/ 2092966 h 2101259"/>
                <a:gd name="connsiteX4" fmla="*/ 184787 w 4921987"/>
                <a:gd name="connsiteY4" fmla="*/ 2088327 h 2101259"/>
                <a:gd name="connsiteX5" fmla="*/ 153860 w 4921987"/>
                <a:gd name="connsiteY5" fmla="*/ 2086007 h 2101259"/>
                <a:gd name="connsiteX6" fmla="*/ 126026 w 4921987"/>
                <a:gd name="connsiteY6" fmla="*/ 2083688 h 2101259"/>
                <a:gd name="connsiteX7" fmla="*/ 0 w 4921987"/>
                <a:gd name="connsiteY7" fmla="*/ 2068997 h 2101259"/>
                <a:gd name="connsiteX8" fmla="*/ 4553186 w 4921987"/>
                <a:gd name="connsiteY8" fmla="*/ 0 h 2101259"/>
                <a:gd name="connsiteX9" fmla="*/ 4921988 w 4921987"/>
                <a:gd name="connsiteY9" fmla="*/ 91234 h 210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1987" h="2101259">
                  <a:moveTo>
                    <a:pt x="4921988" y="91234"/>
                  </a:moveTo>
                  <a:cubicBezTo>
                    <a:pt x="4921988" y="91234"/>
                    <a:pt x="2731602" y="2140129"/>
                    <a:pt x="427562" y="2100698"/>
                  </a:cubicBezTo>
                  <a:cubicBezTo>
                    <a:pt x="411325" y="2100698"/>
                    <a:pt x="395089" y="2099924"/>
                    <a:pt x="378852" y="2099151"/>
                  </a:cubicBezTo>
                  <a:cubicBezTo>
                    <a:pt x="334008" y="2097605"/>
                    <a:pt x="289938" y="2096058"/>
                    <a:pt x="245094" y="2092966"/>
                  </a:cubicBezTo>
                  <a:cubicBezTo>
                    <a:pt x="224992" y="2091419"/>
                    <a:pt x="204890" y="2089873"/>
                    <a:pt x="184787" y="2088327"/>
                  </a:cubicBezTo>
                  <a:cubicBezTo>
                    <a:pt x="174736" y="2087554"/>
                    <a:pt x="163911" y="2086781"/>
                    <a:pt x="153860" y="2086007"/>
                  </a:cubicBezTo>
                  <a:cubicBezTo>
                    <a:pt x="144582" y="2085234"/>
                    <a:pt x="135304" y="2084461"/>
                    <a:pt x="126026" y="2083688"/>
                  </a:cubicBezTo>
                  <a:cubicBezTo>
                    <a:pt x="84275" y="2079822"/>
                    <a:pt x="41751" y="2074410"/>
                    <a:pt x="0" y="2068997"/>
                  </a:cubicBezTo>
                  <a:cubicBezTo>
                    <a:pt x="208755" y="2093739"/>
                    <a:pt x="1922095" y="2217446"/>
                    <a:pt x="4553186" y="0"/>
                  </a:cubicBezTo>
                  <a:lnTo>
                    <a:pt x="4921988" y="91234"/>
                  </a:lnTo>
                  <a:close/>
                </a:path>
              </a:pathLst>
            </a:custGeom>
            <a:solidFill>
              <a:srgbClr val="231815"/>
            </a:solidFill>
            <a:ln w="7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2D929450-F73A-4ED3-B9BF-BBBE58F9BFC4}"/>
                </a:ext>
              </a:extLst>
            </p:cNvPr>
            <p:cNvSpPr/>
            <p:nvPr/>
          </p:nvSpPr>
          <p:spPr>
            <a:xfrm>
              <a:off x="6309393" y="331689"/>
              <a:ext cx="5789482" cy="2941904"/>
            </a:xfrm>
            <a:custGeom>
              <a:avLst/>
              <a:gdLst>
                <a:gd name="connsiteX0" fmla="*/ 5789482 w 5789482"/>
                <a:gd name="connsiteY0" fmla="*/ 132212 h 2941904"/>
                <a:gd name="connsiteX1" fmla="*/ 235816 w 5789482"/>
                <a:gd name="connsiteY1" fmla="*/ 2941904 h 2941904"/>
                <a:gd name="connsiteX2" fmla="*/ 0 w 5789482"/>
                <a:gd name="connsiteY2" fmla="*/ 2668203 h 2941904"/>
                <a:gd name="connsiteX3" fmla="*/ 5497225 w 5789482"/>
                <a:gd name="connsiteY3" fmla="*/ 0 h 294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9482" h="2941904">
                  <a:moveTo>
                    <a:pt x="5789482" y="132212"/>
                  </a:moveTo>
                  <a:lnTo>
                    <a:pt x="235816" y="2941904"/>
                  </a:lnTo>
                  <a:lnTo>
                    <a:pt x="0" y="2668203"/>
                  </a:lnTo>
                  <a:lnTo>
                    <a:pt x="5497225" y="0"/>
                  </a:lnTo>
                  <a:close/>
                </a:path>
              </a:pathLst>
            </a:custGeom>
            <a:solidFill>
              <a:srgbClr val="231815"/>
            </a:solidFill>
            <a:ln w="7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3356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F9AB7460-8B89-4E8C-9367-2149B267D9EF}"/>
              </a:ext>
            </a:extLst>
          </p:cNvPr>
          <p:cNvGrpSpPr/>
          <p:nvPr/>
        </p:nvGrpSpPr>
        <p:grpSpPr>
          <a:xfrm>
            <a:off x="1598616" y="1195065"/>
            <a:ext cx="8993184" cy="4464824"/>
            <a:chOff x="51" y="401428"/>
            <a:chExt cx="12190314" cy="605209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0EF84F36-D075-48D8-A879-0C32E83435C5}"/>
                </a:ext>
              </a:extLst>
            </p:cNvPr>
            <p:cNvSpPr/>
            <p:nvPr/>
          </p:nvSpPr>
          <p:spPr>
            <a:xfrm>
              <a:off x="51" y="774903"/>
              <a:ext cx="5587675" cy="5678622"/>
            </a:xfrm>
            <a:custGeom>
              <a:avLst/>
              <a:gdLst>
                <a:gd name="connsiteX0" fmla="*/ 5587676 w 5587675"/>
                <a:gd name="connsiteY0" fmla="*/ 2504556 h 5678622"/>
                <a:gd name="connsiteX1" fmla="*/ 5528023 w 5587675"/>
                <a:gd name="connsiteY1" fmla="*/ 2605067 h 5678622"/>
                <a:gd name="connsiteX2" fmla="*/ 3387069 w 5587675"/>
                <a:gd name="connsiteY2" fmla="*/ 5608123 h 5678622"/>
                <a:gd name="connsiteX3" fmla="*/ 3206477 w 5587675"/>
                <a:gd name="connsiteY3" fmla="*/ 5648981 h 5678622"/>
                <a:gd name="connsiteX4" fmla="*/ 72675 w 5587675"/>
                <a:gd name="connsiteY4" fmla="*/ 3850416 h 5678622"/>
                <a:gd name="connsiteX5" fmla="*/ 24463 w 5587675"/>
                <a:gd name="connsiteY5" fmla="*/ 3689436 h 5678622"/>
                <a:gd name="connsiteX6" fmla="*/ 2350095 w 5587675"/>
                <a:gd name="connsiteY6" fmla="*/ 423254 h 5678622"/>
                <a:gd name="connsiteX7" fmla="*/ 4151929 w 5587675"/>
                <a:gd name="connsiteY7" fmla="*/ 379945 h 5678622"/>
                <a:gd name="connsiteX8" fmla="*/ 5034460 w 5587675"/>
                <a:gd name="connsiteY8" fmla="*/ 1505989 h 5678622"/>
                <a:gd name="connsiteX9" fmla="*/ 5523938 w 5587675"/>
                <a:gd name="connsiteY9" fmla="*/ 2388520 h 5678622"/>
                <a:gd name="connsiteX10" fmla="*/ 5587676 w 5587675"/>
                <a:gd name="connsiteY10" fmla="*/ 2504556 h 567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87675" h="5678622">
                  <a:moveTo>
                    <a:pt x="5587676" y="2504556"/>
                  </a:moveTo>
                  <a:cubicBezTo>
                    <a:pt x="5569698" y="2535608"/>
                    <a:pt x="5550904" y="2571563"/>
                    <a:pt x="5528023" y="2605067"/>
                  </a:cubicBezTo>
                  <a:cubicBezTo>
                    <a:pt x="4813827" y="3606085"/>
                    <a:pt x="4098814" y="4605470"/>
                    <a:pt x="3387069" y="5608123"/>
                  </a:cubicBezTo>
                  <a:cubicBezTo>
                    <a:pt x="3332319" y="5684936"/>
                    <a:pt x="3293913" y="5699645"/>
                    <a:pt x="3206477" y="5648981"/>
                  </a:cubicBezTo>
                  <a:cubicBezTo>
                    <a:pt x="2162966" y="5045918"/>
                    <a:pt x="1118638" y="4446941"/>
                    <a:pt x="72675" y="3850416"/>
                  </a:cubicBezTo>
                  <a:cubicBezTo>
                    <a:pt x="-5772" y="3805472"/>
                    <a:pt x="-18847" y="3773603"/>
                    <a:pt x="24463" y="3689436"/>
                  </a:cubicBezTo>
                  <a:cubicBezTo>
                    <a:pt x="647955" y="2491482"/>
                    <a:pt x="1416900" y="1403844"/>
                    <a:pt x="2350095" y="423254"/>
                  </a:cubicBezTo>
                  <a:cubicBezTo>
                    <a:pt x="2879614" y="-133231"/>
                    <a:pt x="3613422" y="-134048"/>
                    <a:pt x="4151929" y="379945"/>
                  </a:cubicBezTo>
                  <a:cubicBezTo>
                    <a:pt x="4500039" y="712528"/>
                    <a:pt x="4801570" y="1082701"/>
                    <a:pt x="5034460" y="1505989"/>
                  </a:cubicBezTo>
                  <a:cubicBezTo>
                    <a:pt x="5197074" y="1800166"/>
                    <a:pt x="5361323" y="2094343"/>
                    <a:pt x="5523938" y="2388520"/>
                  </a:cubicBezTo>
                  <a:cubicBezTo>
                    <a:pt x="5545184" y="2423657"/>
                    <a:pt x="5563979" y="2460430"/>
                    <a:pt x="5587676" y="2504556"/>
                  </a:cubicBezTo>
                  <a:close/>
                </a:path>
              </a:pathLst>
            </a:custGeom>
            <a:solidFill>
              <a:srgbClr val="00000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2096E48-8C86-4658-8EAF-E9C562FF3B02}"/>
                </a:ext>
              </a:extLst>
            </p:cNvPr>
            <p:cNvSpPr/>
            <p:nvPr/>
          </p:nvSpPr>
          <p:spPr>
            <a:xfrm>
              <a:off x="3401829" y="401428"/>
              <a:ext cx="8788536" cy="5892603"/>
            </a:xfrm>
            <a:custGeom>
              <a:avLst/>
              <a:gdLst>
                <a:gd name="connsiteX0" fmla="*/ 8788537 w 8788536"/>
                <a:gd name="connsiteY0" fmla="*/ 1229006 h 5892603"/>
                <a:gd name="connsiteX1" fmla="*/ 8688843 w 8788536"/>
                <a:gd name="connsiteY1" fmla="*/ 1484776 h 5892603"/>
                <a:gd name="connsiteX2" fmla="*/ 6719492 w 8788536"/>
                <a:gd name="connsiteY2" fmla="*/ 5759331 h 5892603"/>
                <a:gd name="connsiteX3" fmla="*/ 6499676 w 8788536"/>
                <a:gd name="connsiteY3" fmla="*/ 5890076 h 5892603"/>
                <a:gd name="connsiteX4" fmla="*/ 2596112 w 8788536"/>
                <a:gd name="connsiteY4" fmla="*/ 5515818 h 5892603"/>
                <a:gd name="connsiteX5" fmla="*/ 1565675 w 8788536"/>
                <a:gd name="connsiteY5" fmla="*/ 5412856 h 5892603"/>
                <a:gd name="connsiteX6" fmla="*/ 1717667 w 8788536"/>
                <a:gd name="connsiteY6" fmla="*/ 5297637 h 5892603"/>
                <a:gd name="connsiteX7" fmla="*/ 3146059 w 8788536"/>
                <a:gd name="connsiteY7" fmla="*/ 4478844 h 5892603"/>
                <a:gd name="connsiteX8" fmla="*/ 3221238 w 8788536"/>
                <a:gd name="connsiteY8" fmla="*/ 4233697 h 5892603"/>
                <a:gd name="connsiteX9" fmla="*/ 1845143 w 8788536"/>
                <a:gd name="connsiteY9" fmla="*/ 1579567 h 5892603"/>
                <a:gd name="connsiteX10" fmla="*/ 499284 w 8788536"/>
                <a:gd name="connsiteY10" fmla="*/ 174872 h 5892603"/>
                <a:gd name="connsiteX11" fmla="*/ 302349 w 8788536"/>
                <a:gd name="connsiteY11" fmla="*/ 97242 h 5892603"/>
                <a:gd name="connsiteX12" fmla="*/ 150357 w 8788536"/>
                <a:gd name="connsiteY12" fmla="*/ 56384 h 5892603"/>
                <a:gd name="connsiteX13" fmla="*/ 0 w 8788536"/>
                <a:gd name="connsiteY13" fmla="*/ 2451 h 5892603"/>
                <a:gd name="connsiteX14" fmla="*/ 491929 w 8788536"/>
                <a:gd name="connsiteY14" fmla="*/ 2451 h 5892603"/>
                <a:gd name="connsiteX15" fmla="*/ 1379363 w 8788536"/>
                <a:gd name="connsiteY15" fmla="*/ 0 h 5892603"/>
                <a:gd name="connsiteX16" fmla="*/ 2098462 w 8788536"/>
                <a:gd name="connsiteY16" fmla="*/ 17977 h 5892603"/>
                <a:gd name="connsiteX17" fmla="*/ 4655350 w 8788536"/>
                <a:gd name="connsiteY17" fmla="*/ 7354 h 5892603"/>
                <a:gd name="connsiteX18" fmla="*/ 5395696 w 8788536"/>
                <a:gd name="connsiteY18" fmla="*/ 239427 h 5892603"/>
                <a:gd name="connsiteX19" fmla="*/ 6883740 w 8788536"/>
                <a:gd name="connsiteY19" fmla="*/ 1966900 h 5892603"/>
                <a:gd name="connsiteX20" fmla="*/ 7300491 w 8788536"/>
                <a:gd name="connsiteY20" fmla="*/ 2083753 h 5892603"/>
                <a:gd name="connsiteX21" fmla="*/ 8788537 w 8788536"/>
                <a:gd name="connsiteY21" fmla="*/ 1229006 h 589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788536" h="5892603">
                  <a:moveTo>
                    <a:pt x="8788537" y="1229006"/>
                  </a:moveTo>
                  <a:cubicBezTo>
                    <a:pt x="8746044" y="1338505"/>
                    <a:pt x="8721529" y="1413684"/>
                    <a:pt x="8688843" y="1484776"/>
                  </a:cubicBezTo>
                  <a:cubicBezTo>
                    <a:pt x="8031848" y="2909900"/>
                    <a:pt x="7372401" y="4333390"/>
                    <a:pt x="6719492" y="5759331"/>
                  </a:cubicBezTo>
                  <a:cubicBezTo>
                    <a:pt x="6670462" y="5866379"/>
                    <a:pt x="6627154" y="5903151"/>
                    <a:pt x="6499676" y="5890076"/>
                  </a:cubicBezTo>
                  <a:cubicBezTo>
                    <a:pt x="5198761" y="5760148"/>
                    <a:pt x="3897845" y="5640026"/>
                    <a:pt x="2596112" y="5515818"/>
                  </a:cubicBezTo>
                  <a:cubicBezTo>
                    <a:pt x="2254540" y="5483132"/>
                    <a:pt x="1913785" y="5447994"/>
                    <a:pt x="1565675" y="5412856"/>
                  </a:cubicBezTo>
                  <a:cubicBezTo>
                    <a:pt x="1595910" y="5339312"/>
                    <a:pt x="1665368" y="5327871"/>
                    <a:pt x="1717667" y="5297637"/>
                  </a:cubicBezTo>
                  <a:cubicBezTo>
                    <a:pt x="2192435" y="5022254"/>
                    <a:pt x="2666387" y="4744420"/>
                    <a:pt x="3146059" y="4478844"/>
                  </a:cubicBezTo>
                  <a:cubicBezTo>
                    <a:pt x="3269450" y="4411020"/>
                    <a:pt x="3274353" y="4350551"/>
                    <a:pt x="3221238" y="4233697"/>
                  </a:cubicBezTo>
                  <a:cubicBezTo>
                    <a:pt x="2810207" y="3323382"/>
                    <a:pt x="2364856" y="2431046"/>
                    <a:pt x="1845143" y="1579567"/>
                  </a:cubicBezTo>
                  <a:cubicBezTo>
                    <a:pt x="1501937" y="1017362"/>
                    <a:pt x="1102347" y="495198"/>
                    <a:pt x="499284" y="174872"/>
                  </a:cubicBezTo>
                  <a:cubicBezTo>
                    <a:pt x="436363" y="141368"/>
                    <a:pt x="370990" y="115219"/>
                    <a:pt x="302349" y="97242"/>
                  </a:cubicBezTo>
                  <a:cubicBezTo>
                    <a:pt x="251685" y="84167"/>
                    <a:pt x="200204" y="72727"/>
                    <a:pt x="150357" y="56384"/>
                  </a:cubicBezTo>
                  <a:cubicBezTo>
                    <a:pt x="99693" y="40041"/>
                    <a:pt x="50664" y="19612"/>
                    <a:pt x="0" y="2451"/>
                  </a:cubicBezTo>
                  <a:lnTo>
                    <a:pt x="491929" y="2451"/>
                  </a:lnTo>
                  <a:cubicBezTo>
                    <a:pt x="787741" y="1634"/>
                    <a:pt x="1083552" y="817"/>
                    <a:pt x="1379363" y="0"/>
                  </a:cubicBezTo>
                  <a:cubicBezTo>
                    <a:pt x="1618791" y="5720"/>
                    <a:pt x="1859035" y="11440"/>
                    <a:pt x="2098462" y="17977"/>
                  </a:cubicBezTo>
                  <a:cubicBezTo>
                    <a:pt x="2950759" y="16343"/>
                    <a:pt x="3803054" y="25332"/>
                    <a:pt x="4655350" y="7354"/>
                  </a:cubicBezTo>
                  <a:cubicBezTo>
                    <a:pt x="4938904" y="1634"/>
                    <a:pt x="5169343" y="93156"/>
                    <a:pt x="5395696" y="239427"/>
                  </a:cubicBezTo>
                  <a:cubicBezTo>
                    <a:pt x="6061680" y="670070"/>
                    <a:pt x="6512751" y="1283756"/>
                    <a:pt x="6883740" y="1966900"/>
                  </a:cubicBezTo>
                  <a:cubicBezTo>
                    <a:pt x="7030829" y="2238196"/>
                    <a:pt x="7026743" y="2240648"/>
                    <a:pt x="7300491" y="2083753"/>
                  </a:cubicBezTo>
                  <a:cubicBezTo>
                    <a:pt x="7783432" y="1806737"/>
                    <a:pt x="8267190" y="1528903"/>
                    <a:pt x="8788537" y="1229006"/>
                  </a:cubicBezTo>
                  <a:close/>
                </a:path>
              </a:pathLst>
            </a:custGeom>
            <a:solidFill>
              <a:srgbClr val="000000"/>
            </a:solidFill>
            <a:ln w="8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181515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FEB6AEE3-BADD-4597-AB4F-3A46CCB9CA20}"/>
              </a:ext>
            </a:extLst>
          </p:cNvPr>
          <p:cNvSpPr/>
          <p:nvPr/>
        </p:nvSpPr>
        <p:spPr>
          <a:xfrm>
            <a:off x="2186634" y="2182403"/>
            <a:ext cx="7820966" cy="2493938"/>
          </a:xfrm>
          <a:custGeom>
            <a:avLst/>
            <a:gdLst>
              <a:gd name="connsiteX0" fmla="*/ 8731766 w 12194234"/>
              <a:gd name="connsiteY0" fmla="*/ 3888481 h 3888480"/>
              <a:gd name="connsiteX1" fmla="*/ 8731766 w 12194234"/>
              <a:gd name="connsiteY1" fmla="*/ 2694603 h 3888480"/>
              <a:gd name="connsiteX2" fmla="*/ 3871351 w 12194234"/>
              <a:gd name="connsiteY2" fmla="*/ 2694603 h 3888480"/>
              <a:gd name="connsiteX3" fmla="*/ 2967192 w 12194234"/>
              <a:gd name="connsiteY3" fmla="*/ 3769317 h 3888480"/>
              <a:gd name="connsiteX4" fmla="*/ 0 w 12194234"/>
              <a:gd name="connsiteY4" fmla="*/ 3769317 h 3888480"/>
              <a:gd name="connsiteX5" fmla="*/ 1619890 w 12194234"/>
              <a:gd name="connsiteY5" fmla="*/ 1944613 h 3888480"/>
              <a:gd name="connsiteX6" fmla="*/ 0 w 12194234"/>
              <a:gd name="connsiteY6" fmla="*/ 119164 h 3888480"/>
              <a:gd name="connsiteX7" fmla="*/ 2967192 w 12194234"/>
              <a:gd name="connsiteY7" fmla="*/ 119164 h 3888480"/>
              <a:gd name="connsiteX8" fmla="*/ 3871351 w 12194234"/>
              <a:gd name="connsiteY8" fmla="*/ 1193878 h 3888480"/>
              <a:gd name="connsiteX9" fmla="*/ 8731766 w 12194234"/>
              <a:gd name="connsiteY9" fmla="*/ 1193878 h 3888480"/>
              <a:gd name="connsiteX10" fmla="*/ 8731766 w 12194234"/>
              <a:gd name="connsiteY10" fmla="*/ 0 h 3888480"/>
              <a:gd name="connsiteX11" fmla="*/ 12194235 w 12194234"/>
              <a:gd name="connsiteY11" fmla="*/ 1944613 h 388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4234" h="3888480">
                <a:moveTo>
                  <a:pt x="8731766" y="3888481"/>
                </a:moveTo>
                <a:lnTo>
                  <a:pt x="8731766" y="2694603"/>
                </a:lnTo>
                <a:lnTo>
                  <a:pt x="3871351" y="2694603"/>
                </a:lnTo>
                <a:lnTo>
                  <a:pt x="2967192" y="3769317"/>
                </a:lnTo>
                <a:lnTo>
                  <a:pt x="0" y="3769317"/>
                </a:lnTo>
                <a:lnTo>
                  <a:pt x="1619890" y="1944613"/>
                </a:lnTo>
                <a:lnTo>
                  <a:pt x="0" y="119164"/>
                </a:lnTo>
                <a:lnTo>
                  <a:pt x="2967192" y="119164"/>
                </a:lnTo>
                <a:lnTo>
                  <a:pt x="3871351" y="1193878"/>
                </a:lnTo>
                <a:lnTo>
                  <a:pt x="8731766" y="1193878"/>
                </a:lnTo>
                <a:lnTo>
                  <a:pt x="8731766" y="0"/>
                </a:lnTo>
                <a:lnTo>
                  <a:pt x="12194235" y="1944613"/>
                </a:lnTo>
                <a:close/>
              </a:path>
            </a:pathLst>
          </a:custGeom>
          <a:solidFill>
            <a:srgbClr val="231815"/>
          </a:solidFill>
          <a:ln w="74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81319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8514" y="2438400"/>
            <a:ext cx="503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326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06A3631D-E845-4254-B9D1-5130BAAA1C09}"/>
              </a:ext>
            </a:extLst>
          </p:cNvPr>
          <p:cNvGrpSpPr/>
          <p:nvPr/>
        </p:nvGrpSpPr>
        <p:grpSpPr>
          <a:xfrm>
            <a:off x="3643736" y="771525"/>
            <a:ext cx="4905792" cy="5311022"/>
            <a:chOff x="2931078" y="0"/>
            <a:chExt cx="6331108" cy="685407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3936886-32B5-4A07-81FC-BFE2932071A9}"/>
                </a:ext>
              </a:extLst>
            </p:cNvPr>
            <p:cNvSpPr/>
            <p:nvPr/>
          </p:nvSpPr>
          <p:spPr>
            <a:xfrm>
              <a:off x="2931078" y="69979"/>
              <a:ext cx="6331108" cy="6784093"/>
            </a:xfrm>
            <a:custGeom>
              <a:avLst/>
              <a:gdLst>
                <a:gd name="connsiteX0" fmla="*/ 6331109 w 6331108"/>
                <a:gd name="connsiteY0" fmla="*/ 3603172 h 6784093"/>
                <a:gd name="connsiteX1" fmla="*/ 5734727 w 6331108"/>
                <a:gd name="connsiteY1" fmla="*/ 3193402 h 6784093"/>
                <a:gd name="connsiteX2" fmla="*/ 2810357 w 6331108"/>
                <a:gd name="connsiteY2" fmla="*/ 6679164 h 6784093"/>
                <a:gd name="connsiteX3" fmla="*/ 470706 w 6331108"/>
                <a:gd name="connsiteY3" fmla="*/ 3345802 h 6784093"/>
                <a:gd name="connsiteX4" fmla="*/ 316751 w 6331108"/>
                <a:gd name="connsiteY4" fmla="*/ 4029270 h 6784093"/>
                <a:gd name="connsiteX5" fmla="*/ 493255 w 6331108"/>
                <a:gd name="connsiteY5" fmla="*/ 5354994 h 6784093"/>
                <a:gd name="connsiteX6" fmla="*/ 900692 w 6331108"/>
                <a:gd name="connsiteY6" fmla="*/ 5828523 h 6784093"/>
                <a:gd name="connsiteX7" fmla="*/ 1189164 w 6331108"/>
                <a:gd name="connsiteY7" fmla="*/ 6004249 h 6784093"/>
                <a:gd name="connsiteX8" fmla="*/ 1696127 w 6331108"/>
                <a:gd name="connsiteY8" fmla="*/ 6029131 h 6784093"/>
                <a:gd name="connsiteX9" fmla="*/ 2046025 w 6331108"/>
                <a:gd name="connsiteY9" fmla="*/ 5872066 h 6784093"/>
                <a:gd name="connsiteX10" fmla="*/ 2972866 w 6331108"/>
                <a:gd name="connsiteY10" fmla="*/ 5103845 h 6784093"/>
                <a:gd name="connsiteX11" fmla="*/ 4027225 w 6331108"/>
                <a:gd name="connsiteY11" fmla="*/ 2771970 h 6784093"/>
                <a:gd name="connsiteX12" fmla="*/ 3807178 w 6331108"/>
                <a:gd name="connsiteY12" fmla="*/ 2755641 h 6784093"/>
                <a:gd name="connsiteX13" fmla="*/ 2915327 w 6331108"/>
                <a:gd name="connsiteY13" fmla="*/ 2690327 h 6784093"/>
                <a:gd name="connsiteX14" fmla="*/ 5898013 w 6331108"/>
                <a:gd name="connsiteY14" fmla="*/ 0 h 6784093"/>
                <a:gd name="connsiteX15" fmla="*/ 6331109 w 6331108"/>
                <a:gd name="connsiteY15" fmla="*/ 3603172 h 6784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31108" h="6784093">
                  <a:moveTo>
                    <a:pt x="6331109" y="3603172"/>
                  </a:moveTo>
                  <a:lnTo>
                    <a:pt x="5734727" y="3193402"/>
                  </a:lnTo>
                  <a:cubicBezTo>
                    <a:pt x="5734727" y="3193402"/>
                    <a:pt x="4646933" y="6082782"/>
                    <a:pt x="2810357" y="6679164"/>
                  </a:cubicBezTo>
                  <a:cubicBezTo>
                    <a:pt x="973782" y="7275545"/>
                    <a:pt x="-897783" y="5217368"/>
                    <a:pt x="470706" y="3345802"/>
                  </a:cubicBezTo>
                  <a:cubicBezTo>
                    <a:pt x="355629" y="3502867"/>
                    <a:pt x="340078" y="3845768"/>
                    <a:pt x="316751" y="4029270"/>
                  </a:cubicBezTo>
                  <a:cubicBezTo>
                    <a:pt x="260768" y="4472474"/>
                    <a:pt x="280984" y="4952223"/>
                    <a:pt x="493255" y="5354994"/>
                  </a:cubicBezTo>
                  <a:cubicBezTo>
                    <a:pt x="592004" y="5541606"/>
                    <a:pt x="730409" y="5704114"/>
                    <a:pt x="900692" y="5828523"/>
                  </a:cubicBezTo>
                  <a:cubicBezTo>
                    <a:pt x="995553" y="5898502"/>
                    <a:pt x="1090415" y="5960706"/>
                    <a:pt x="1189164" y="6004249"/>
                  </a:cubicBezTo>
                  <a:cubicBezTo>
                    <a:pt x="1346229" y="6074229"/>
                    <a:pt x="1511847" y="6097555"/>
                    <a:pt x="1696127" y="6029131"/>
                  </a:cubicBezTo>
                  <a:cubicBezTo>
                    <a:pt x="1816647" y="5984811"/>
                    <a:pt x="1933280" y="5933492"/>
                    <a:pt x="2046025" y="5872066"/>
                  </a:cubicBezTo>
                  <a:cubicBezTo>
                    <a:pt x="2401366" y="5680010"/>
                    <a:pt x="2713164" y="5411755"/>
                    <a:pt x="2972866" y="5103845"/>
                  </a:cubicBezTo>
                  <a:cubicBezTo>
                    <a:pt x="3530370" y="4442927"/>
                    <a:pt x="3848388" y="3609392"/>
                    <a:pt x="4027225" y="2771970"/>
                  </a:cubicBezTo>
                  <a:lnTo>
                    <a:pt x="3807178" y="2755641"/>
                  </a:lnTo>
                  <a:lnTo>
                    <a:pt x="2915327" y="2690327"/>
                  </a:lnTo>
                  <a:lnTo>
                    <a:pt x="5898013" y="0"/>
                  </a:lnTo>
                  <a:lnTo>
                    <a:pt x="6331109" y="3603172"/>
                  </a:lnTo>
                  <a:close/>
                </a:path>
              </a:pathLst>
            </a:custGeom>
            <a:solidFill>
              <a:srgbClr val="231815"/>
            </a:solidFill>
            <a:ln w="7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7176D864-5C6F-4E54-8EB1-C9263F0C54FC}"/>
                </a:ext>
              </a:extLst>
            </p:cNvPr>
            <p:cNvSpPr/>
            <p:nvPr/>
          </p:nvSpPr>
          <p:spPr>
            <a:xfrm>
              <a:off x="4119464" y="2826397"/>
              <a:ext cx="2838060" cy="3313718"/>
            </a:xfrm>
            <a:custGeom>
              <a:avLst/>
              <a:gdLst>
                <a:gd name="connsiteX0" fmla="*/ 2838061 w 2838060"/>
                <a:gd name="connsiteY0" fmla="*/ 15551 h 3313718"/>
                <a:gd name="connsiteX1" fmla="*/ 1783702 w 2838060"/>
                <a:gd name="connsiteY1" fmla="*/ 2347427 h 3313718"/>
                <a:gd name="connsiteX2" fmla="*/ 856861 w 2838060"/>
                <a:gd name="connsiteY2" fmla="*/ 3115647 h 3313718"/>
                <a:gd name="connsiteX3" fmla="*/ 506963 w 2838060"/>
                <a:gd name="connsiteY3" fmla="*/ 3272713 h 3313718"/>
                <a:gd name="connsiteX4" fmla="*/ 0 w 2838060"/>
                <a:gd name="connsiteY4" fmla="*/ 3247831 h 3313718"/>
                <a:gd name="connsiteX5" fmla="*/ 2617237 w 2838060"/>
                <a:gd name="connsiteY5" fmla="*/ 0 h 3313718"/>
                <a:gd name="connsiteX6" fmla="*/ 2838061 w 2838060"/>
                <a:gd name="connsiteY6" fmla="*/ 15551 h 331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8060" h="3313718">
                  <a:moveTo>
                    <a:pt x="2838061" y="15551"/>
                  </a:moveTo>
                  <a:cubicBezTo>
                    <a:pt x="2659224" y="852974"/>
                    <a:pt x="2341206" y="1685731"/>
                    <a:pt x="1783702" y="2347427"/>
                  </a:cubicBezTo>
                  <a:cubicBezTo>
                    <a:pt x="1524000" y="2655337"/>
                    <a:pt x="1212202" y="2923592"/>
                    <a:pt x="856861" y="3115647"/>
                  </a:cubicBezTo>
                  <a:cubicBezTo>
                    <a:pt x="744116" y="3176296"/>
                    <a:pt x="627484" y="3228392"/>
                    <a:pt x="506963" y="3272713"/>
                  </a:cubicBezTo>
                  <a:cubicBezTo>
                    <a:pt x="322684" y="3341137"/>
                    <a:pt x="157065" y="3317810"/>
                    <a:pt x="0" y="3247831"/>
                  </a:cubicBezTo>
                  <a:cubicBezTo>
                    <a:pt x="0" y="3247831"/>
                    <a:pt x="1706724" y="3363686"/>
                    <a:pt x="2617237" y="0"/>
                  </a:cubicBezTo>
                  <a:lnTo>
                    <a:pt x="2838061" y="15551"/>
                  </a:lnTo>
                  <a:close/>
                </a:path>
              </a:pathLst>
            </a:custGeom>
            <a:solidFill>
              <a:srgbClr val="595757"/>
            </a:solidFill>
            <a:ln w="7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BD47AA3-E967-4416-B3B7-0B824E4A04A5}"/>
                </a:ext>
              </a:extLst>
            </p:cNvPr>
            <p:cNvSpPr/>
            <p:nvPr/>
          </p:nvSpPr>
          <p:spPr>
            <a:xfrm>
              <a:off x="5694783" y="0"/>
              <a:ext cx="3134308" cy="2760306"/>
            </a:xfrm>
            <a:custGeom>
              <a:avLst/>
              <a:gdLst>
                <a:gd name="connsiteX0" fmla="*/ 3134308 w 3134308"/>
                <a:gd name="connsiteY0" fmla="*/ 69980 h 2760306"/>
                <a:gd name="connsiteX1" fmla="*/ 151622 w 3134308"/>
                <a:gd name="connsiteY1" fmla="*/ 2760306 h 2760306"/>
                <a:gd name="connsiteX2" fmla="*/ 0 w 3134308"/>
                <a:gd name="connsiteY2" fmla="*/ 2584580 h 2760306"/>
                <a:gd name="connsiteX3" fmla="*/ 2865276 w 3134308"/>
                <a:gd name="connsiteY3" fmla="*/ 0 h 276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308" h="2760306">
                  <a:moveTo>
                    <a:pt x="3134308" y="69980"/>
                  </a:moveTo>
                  <a:lnTo>
                    <a:pt x="151622" y="2760306"/>
                  </a:lnTo>
                  <a:lnTo>
                    <a:pt x="0" y="2584580"/>
                  </a:lnTo>
                  <a:lnTo>
                    <a:pt x="2865276" y="0"/>
                  </a:lnTo>
                  <a:close/>
                </a:path>
              </a:pathLst>
            </a:custGeom>
            <a:solidFill>
              <a:srgbClr val="595757"/>
            </a:solidFill>
            <a:ln w="7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476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F9109440-747C-4C48-B159-F274A1696A1A}"/>
              </a:ext>
            </a:extLst>
          </p:cNvPr>
          <p:cNvGrpSpPr/>
          <p:nvPr/>
        </p:nvGrpSpPr>
        <p:grpSpPr>
          <a:xfrm>
            <a:off x="3340453" y="546101"/>
            <a:ext cx="5513358" cy="5763532"/>
            <a:chOff x="2818057" y="0"/>
            <a:chExt cx="6558150" cy="685573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EE77166-C6A2-47C2-8B7C-B496954F1426}"/>
                </a:ext>
              </a:extLst>
            </p:cNvPr>
            <p:cNvSpPr/>
            <p:nvPr/>
          </p:nvSpPr>
          <p:spPr>
            <a:xfrm>
              <a:off x="5472132" y="0"/>
              <a:ext cx="1249999" cy="789274"/>
            </a:xfrm>
            <a:custGeom>
              <a:avLst/>
              <a:gdLst>
                <a:gd name="connsiteX0" fmla="*/ 1249999 w 1249999"/>
                <a:gd name="connsiteY0" fmla="*/ 399547 h 789274"/>
                <a:gd name="connsiteX1" fmla="*/ 625377 w 1249999"/>
                <a:gd name="connsiteY1" fmla="*/ 789274 h 789274"/>
                <a:gd name="connsiteX2" fmla="*/ 0 w 1249999"/>
                <a:gd name="connsiteY2" fmla="*/ 399547 h 789274"/>
                <a:gd name="connsiteX3" fmla="*/ 625377 w 1249999"/>
                <a:gd name="connsiteY3" fmla="*/ 0 h 78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9999" h="789274">
                  <a:moveTo>
                    <a:pt x="1249999" y="399547"/>
                  </a:moveTo>
                  <a:lnTo>
                    <a:pt x="625377" y="789274"/>
                  </a:lnTo>
                  <a:lnTo>
                    <a:pt x="0" y="399547"/>
                  </a:lnTo>
                  <a:lnTo>
                    <a:pt x="625377" y="0"/>
                  </a:lnTo>
                  <a:close/>
                </a:path>
              </a:pathLst>
            </a:custGeom>
            <a:solidFill>
              <a:srgbClr val="3E3A39"/>
            </a:solidFill>
            <a:ln w="7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1A1C14D9-3CF0-473F-B7D8-78AFF9718A4C}"/>
                </a:ext>
              </a:extLst>
            </p:cNvPr>
            <p:cNvSpPr/>
            <p:nvPr/>
          </p:nvSpPr>
          <p:spPr>
            <a:xfrm>
              <a:off x="5472132" y="399546"/>
              <a:ext cx="625377" cy="6456187"/>
            </a:xfrm>
            <a:custGeom>
              <a:avLst/>
              <a:gdLst>
                <a:gd name="connsiteX0" fmla="*/ 0 w 625377"/>
                <a:gd name="connsiteY0" fmla="*/ 0 h 6456187"/>
                <a:gd name="connsiteX1" fmla="*/ 0 w 625377"/>
                <a:gd name="connsiteY1" fmla="*/ 6025675 h 6456187"/>
                <a:gd name="connsiteX2" fmla="*/ 625377 w 625377"/>
                <a:gd name="connsiteY2" fmla="*/ 6456188 h 6456187"/>
                <a:gd name="connsiteX3" fmla="*/ 625377 w 625377"/>
                <a:gd name="connsiteY3" fmla="*/ 389728 h 645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377" h="6456187">
                  <a:moveTo>
                    <a:pt x="0" y="0"/>
                  </a:moveTo>
                  <a:lnTo>
                    <a:pt x="0" y="6025675"/>
                  </a:lnTo>
                  <a:lnTo>
                    <a:pt x="625377" y="6456188"/>
                  </a:lnTo>
                  <a:lnTo>
                    <a:pt x="625377" y="389728"/>
                  </a:lnTo>
                  <a:close/>
                </a:path>
              </a:pathLst>
            </a:custGeom>
            <a:solidFill>
              <a:srgbClr val="595757"/>
            </a:solidFill>
            <a:ln w="7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387C4952-7974-4547-AC3E-8639F23538F3}"/>
                </a:ext>
              </a:extLst>
            </p:cNvPr>
            <p:cNvSpPr/>
            <p:nvPr/>
          </p:nvSpPr>
          <p:spPr>
            <a:xfrm>
              <a:off x="2818057" y="3658607"/>
              <a:ext cx="2654075" cy="2089877"/>
            </a:xfrm>
            <a:custGeom>
              <a:avLst/>
              <a:gdLst>
                <a:gd name="connsiteX0" fmla="*/ 2654076 w 2654075"/>
                <a:gd name="connsiteY0" fmla="*/ 1301359 h 2089877"/>
                <a:gd name="connsiteX1" fmla="*/ 675981 w 2654075"/>
                <a:gd name="connsiteY1" fmla="*/ 0 h 2089877"/>
                <a:gd name="connsiteX2" fmla="*/ 0 w 2654075"/>
                <a:gd name="connsiteY2" fmla="*/ 321752 h 2089877"/>
                <a:gd name="connsiteX3" fmla="*/ 2654076 w 2654075"/>
                <a:gd name="connsiteY3" fmla="*/ 2089877 h 208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4075" h="2089877">
                  <a:moveTo>
                    <a:pt x="2654076" y="1301359"/>
                  </a:moveTo>
                  <a:lnTo>
                    <a:pt x="675981" y="0"/>
                  </a:lnTo>
                  <a:lnTo>
                    <a:pt x="0" y="321752"/>
                  </a:lnTo>
                  <a:lnTo>
                    <a:pt x="2654076" y="2089877"/>
                  </a:lnTo>
                  <a:close/>
                </a:path>
              </a:pathLst>
            </a:custGeom>
            <a:solidFill>
              <a:srgbClr val="3E3A39"/>
            </a:solidFill>
            <a:ln w="7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4E7E529A-00B7-4B6C-BA59-2F3315141DE7}"/>
                </a:ext>
              </a:extLst>
            </p:cNvPr>
            <p:cNvSpPr/>
            <p:nvPr/>
          </p:nvSpPr>
          <p:spPr>
            <a:xfrm>
              <a:off x="2818057" y="3980359"/>
              <a:ext cx="2654075" cy="2444861"/>
            </a:xfrm>
            <a:custGeom>
              <a:avLst/>
              <a:gdLst>
                <a:gd name="connsiteX0" fmla="*/ 0 w 2654075"/>
                <a:gd name="connsiteY0" fmla="*/ 0 h 2444861"/>
                <a:gd name="connsiteX1" fmla="*/ 0 w 2654075"/>
                <a:gd name="connsiteY1" fmla="*/ 633685 h 2444861"/>
                <a:gd name="connsiteX2" fmla="*/ 2654076 w 2654075"/>
                <a:gd name="connsiteY2" fmla="*/ 2444862 h 2444861"/>
                <a:gd name="connsiteX3" fmla="*/ 2654076 w 2654075"/>
                <a:gd name="connsiteY3" fmla="*/ 1768125 h 244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4075" h="2444861">
                  <a:moveTo>
                    <a:pt x="0" y="0"/>
                  </a:moveTo>
                  <a:lnTo>
                    <a:pt x="0" y="633685"/>
                  </a:lnTo>
                  <a:lnTo>
                    <a:pt x="2654076" y="2444862"/>
                  </a:lnTo>
                  <a:lnTo>
                    <a:pt x="2654076" y="1768125"/>
                  </a:lnTo>
                  <a:close/>
                </a:path>
              </a:pathLst>
            </a:custGeom>
            <a:solidFill>
              <a:srgbClr val="231815"/>
            </a:solidFill>
            <a:ln w="7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42586684-AA8A-4D88-9A73-D738ADC60223}"/>
                </a:ext>
              </a:extLst>
            </p:cNvPr>
            <p:cNvSpPr/>
            <p:nvPr/>
          </p:nvSpPr>
          <p:spPr>
            <a:xfrm>
              <a:off x="6722132" y="3658607"/>
              <a:ext cx="2654075" cy="2089877"/>
            </a:xfrm>
            <a:custGeom>
              <a:avLst/>
              <a:gdLst>
                <a:gd name="connsiteX0" fmla="*/ 0 w 2654075"/>
                <a:gd name="connsiteY0" fmla="*/ 1301359 h 2089877"/>
                <a:gd name="connsiteX1" fmla="*/ 1978095 w 2654075"/>
                <a:gd name="connsiteY1" fmla="*/ 0 h 2089877"/>
                <a:gd name="connsiteX2" fmla="*/ 2654076 w 2654075"/>
                <a:gd name="connsiteY2" fmla="*/ 321752 h 2089877"/>
                <a:gd name="connsiteX3" fmla="*/ 0 w 2654075"/>
                <a:gd name="connsiteY3" fmla="*/ 2089877 h 208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4075" h="2089877">
                  <a:moveTo>
                    <a:pt x="0" y="1301359"/>
                  </a:moveTo>
                  <a:lnTo>
                    <a:pt x="1978095" y="0"/>
                  </a:lnTo>
                  <a:lnTo>
                    <a:pt x="2654076" y="321752"/>
                  </a:lnTo>
                  <a:lnTo>
                    <a:pt x="0" y="2089877"/>
                  </a:lnTo>
                  <a:close/>
                </a:path>
              </a:pathLst>
            </a:custGeom>
            <a:solidFill>
              <a:srgbClr val="595757"/>
            </a:solidFill>
            <a:ln w="7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17BD2E38-23AB-4AC0-A832-F55C4B51DDDA}"/>
                </a:ext>
              </a:extLst>
            </p:cNvPr>
            <p:cNvSpPr/>
            <p:nvPr/>
          </p:nvSpPr>
          <p:spPr>
            <a:xfrm>
              <a:off x="6097510" y="399546"/>
              <a:ext cx="3278697" cy="6456187"/>
            </a:xfrm>
            <a:custGeom>
              <a:avLst/>
              <a:gdLst>
                <a:gd name="connsiteX0" fmla="*/ 3278698 w 3278697"/>
                <a:gd name="connsiteY0" fmla="*/ 3580813 h 6456187"/>
                <a:gd name="connsiteX1" fmla="*/ 3278698 w 3278697"/>
                <a:gd name="connsiteY1" fmla="*/ 4214498 h 6456187"/>
                <a:gd name="connsiteX2" fmla="*/ 624622 w 3278697"/>
                <a:gd name="connsiteY2" fmla="*/ 6025675 h 6456187"/>
                <a:gd name="connsiteX3" fmla="*/ 0 w 3278697"/>
                <a:gd name="connsiteY3" fmla="*/ 6456188 h 6456187"/>
                <a:gd name="connsiteX4" fmla="*/ 0 w 3278697"/>
                <a:gd name="connsiteY4" fmla="*/ 389728 h 6456187"/>
                <a:gd name="connsiteX5" fmla="*/ 624622 w 3278697"/>
                <a:gd name="connsiteY5" fmla="*/ 0 h 6456187"/>
                <a:gd name="connsiteX6" fmla="*/ 624622 w 3278697"/>
                <a:gd name="connsiteY6" fmla="*/ 5348938 h 6456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8697" h="6456187">
                  <a:moveTo>
                    <a:pt x="3278698" y="3580813"/>
                  </a:moveTo>
                  <a:lnTo>
                    <a:pt x="3278698" y="4214498"/>
                  </a:lnTo>
                  <a:lnTo>
                    <a:pt x="624622" y="6025675"/>
                  </a:lnTo>
                  <a:lnTo>
                    <a:pt x="0" y="6456188"/>
                  </a:lnTo>
                  <a:lnTo>
                    <a:pt x="0" y="389728"/>
                  </a:lnTo>
                  <a:lnTo>
                    <a:pt x="624622" y="0"/>
                  </a:lnTo>
                  <a:lnTo>
                    <a:pt x="624622" y="5348938"/>
                  </a:lnTo>
                  <a:close/>
                </a:path>
              </a:pathLst>
            </a:custGeom>
            <a:solidFill>
              <a:srgbClr val="231815"/>
            </a:solidFill>
            <a:ln w="7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1821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A8365B20-E984-4BA2-B752-8460FE22C4D7}"/>
              </a:ext>
            </a:extLst>
          </p:cNvPr>
          <p:cNvGrpSpPr/>
          <p:nvPr/>
        </p:nvGrpSpPr>
        <p:grpSpPr>
          <a:xfrm>
            <a:off x="2592491" y="716157"/>
            <a:ext cx="7008710" cy="5427340"/>
            <a:chOff x="1667837" y="132"/>
            <a:chExt cx="8858017" cy="685939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6CD44606-0F3C-4358-A558-19940019E8ED}"/>
                </a:ext>
              </a:extLst>
            </p:cNvPr>
            <p:cNvSpPr/>
            <p:nvPr/>
          </p:nvSpPr>
          <p:spPr>
            <a:xfrm>
              <a:off x="2362322" y="132"/>
              <a:ext cx="3483910" cy="1863380"/>
            </a:xfrm>
            <a:custGeom>
              <a:avLst/>
              <a:gdLst>
                <a:gd name="connsiteX0" fmla="*/ 3483910 w 3483910"/>
                <a:gd name="connsiteY0" fmla="*/ 1356227 h 1863380"/>
                <a:gd name="connsiteX1" fmla="*/ 3136777 w 3483910"/>
                <a:gd name="connsiteY1" fmla="*/ 1863381 h 1863380"/>
                <a:gd name="connsiteX2" fmla="*/ 48137 w 3483910"/>
                <a:gd name="connsiteY2" fmla="*/ 750861 h 1863380"/>
                <a:gd name="connsiteX3" fmla="*/ 26970 w 3483910"/>
                <a:gd name="connsiteY3" fmla="*/ 288581 h 1863380"/>
                <a:gd name="connsiteX4" fmla="*/ 54064 w 3483910"/>
                <a:gd name="connsiteY4" fmla="*/ 220001 h 1863380"/>
                <a:gd name="connsiteX5" fmla="*/ 154817 w 3483910"/>
                <a:gd name="connsiteY5" fmla="*/ 96387 h 1863380"/>
                <a:gd name="connsiteX6" fmla="*/ 154817 w 3483910"/>
                <a:gd name="connsiteY6" fmla="*/ 96387 h 1863380"/>
                <a:gd name="connsiteX7" fmla="*/ 3483910 w 3483910"/>
                <a:gd name="connsiteY7" fmla="*/ 1356227 h 186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3910" h="1863380">
                  <a:moveTo>
                    <a:pt x="3483910" y="1356227"/>
                  </a:moveTo>
                  <a:lnTo>
                    <a:pt x="3136777" y="1863381"/>
                  </a:lnTo>
                  <a:cubicBezTo>
                    <a:pt x="1545044" y="845687"/>
                    <a:pt x="594237" y="677201"/>
                    <a:pt x="48137" y="750861"/>
                  </a:cubicBezTo>
                  <a:cubicBezTo>
                    <a:pt x="-5203" y="587454"/>
                    <a:pt x="-17056" y="431667"/>
                    <a:pt x="26970" y="288581"/>
                  </a:cubicBezTo>
                  <a:cubicBezTo>
                    <a:pt x="34590" y="264027"/>
                    <a:pt x="43904" y="241167"/>
                    <a:pt x="54064" y="220001"/>
                  </a:cubicBezTo>
                  <a:cubicBezTo>
                    <a:pt x="113330" y="147187"/>
                    <a:pt x="152277" y="98927"/>
                    <a:pt x="154817" y="96387"/>
                  </a:cubicBezTo>
                  <a:cubicBezTo>
                    <a:pt x="154817" y="96387"/>
                    <a:pt x="154817" y="96387"/>
                    <a:pt x="154817" y="96387"/>
                  </a:cubicBezTo>
                  <a:cubicBezTo>
                    <a:pt x="830457" y="-427699"/>
                    <a:pt x="3483910" y="1356227"/>
                    <a:pt x="3483910" y="1356227"/>
                  </a:cubicBezTo>
                  <a:close/>
                </a:path>
              </a:pathLst>
            </a:custGeom>
            <a:solidFill>
              <a:srgbClr val="231815"/>
            </a:solidFill>
            <a:ln w="84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10D72D4-0828-4CC2-BB14-0C1320B9573C}"/>
                </a:ext>
              </a:extLst>
            </p:cNvPr>
            <p:cNvSpPr/>
            <p:nvPr/>
          </p:nvSpPr>
          <p:spPr>
            <a:xfrm>
              <a:off x="1667837" y="220133"/>
              <a:ext cx="4632208" cy="4875106"/>
            </a:xfrm>
            <a:custGeom>
              <a:avLst/>
              <a:gdLst>
                <a:gd name="connsiteX0" fmla="*/ 1802649 w 4632208"/>
                <a:gd name="connsiteY0" fmla="*/ 4714240 h 4875106"/>
                <a:gd name="connsiteX1" fmla="*/ 2189576 w 4632208"/>
                <a:gd name="connsiteY1" fmla="*/ 4153747 h 4875106"/>
                <a:gd name="connsiteX2" fmla="*/ 80529 w 4632208"/>
                <a:gd name="connsiteY2" fmla="*/ 870373 h 4875106"/>
                <a:gd name="connsiteX3" fmla="*/ 94923 w 4632208"/>
                <a:gd name="connsiteY3" fmla="*/ 850053 h 4875106"/>
                <a:gd name="connsiteX4" fmla="*/ 94923 w 4632208"/>
                <a:gd name="connsiteY4" fmla="*/ 850053 h 4875106"/>
                <a:gd name="connsiteX5" fmla="*/ 748549 w 4632208"/>
                <a:gd name="connsiteY5" fmla="*/ 0 h 4875106"/>
                <a:gd name="connsiteX6" fmla="*/ 721456 w 4632208"/>
                <a:gd name="connsiteY6" fmla="*/ 68580 h 4875106"/>
                <a:gd name="connsiteX7" fmla="*/ 742623 w 4632208"/>
                <a:gd name="connsiteY7" fmla="*/ 530860 h 4875106"/>
                <a:gd name="connsiteX8" fmla="*/ 3057409 w 4632208"/>
                <a:gd name="connsiteY8" fmla="*/ 2859194 h 4875106"/>
                <a:gd name="connsiteX9" fmla="*/ 3484129 w 4632208"/>
                <a:gd name="connsiteY9" fmla="*/ 2365587 h 4875106"/>
                <a:gd name="connsiteX10" fmla="*/ 4632209 w 4632208"/>
                <a:gd name="connsiteY10" fmla="*/ 4875107 h 4875106"/>
                <a:gd name="connsiteX11" fmla="*/ 1802649 w 4632208"/>
                <a:gd name="connsiteY11" fmla="*/ 4714240 h 48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32208" h="4875106">
                  <a:moveTo>
                    <a:pt x="1802649" y="4714240"/>
                  </a:moveTo>
                  <a:lnTo>
                    <a:pt x="2189576" y="4153747"/>
                  </a:lnTo>
                  <a:cubicBezTo>
                    <a:pt x="2189576" y="4153747"/>
                    <a:pt x="-493511" y="2204720"/>
                    <a:pt x="80529" y="870373"/>
                  </a:cubicBezTo>
                  <a:cubicBezTo>
                    <a:pt x="80529" y="870373"/>
                    <a:pt x="84763" y="862753"/>
                    <a:pt x="94923" y="850053"/>
                  </a:cubicBezTo>
                  <a:lnTo>
                    <a:pt x="94923" y="850053"/>
                  </a:lnTo>
                  <a:cubicBezTo>
                    <a:pt x="182976" y="701040"/>
                    <a:pt x="563976" y="227753"/>
                    <a:pt x="748549" y="0"/>
                  </a:cubicBezTo>
                  <a:cubicBezTo>
                    <a:pt x="737543" y="21167"/>
                    <a:pt x="728229" y="44027"/>
                    <a:pt x="721456" y="68580"/>
                  </a:cubicBezTo>
                  <a:cubicBezTo>
                    <a:pt x="677429" y="211667"/>
                    <a:pt x="689283" y="367453"/>
                    <a:pt x="742623" y="530860"/>
                  </a:cubicBezTo>
                  <a:cubicBezTo>
                    <a:pt x="1078749" y="1557020"/>
                    <a:pt x="3057409" y="2859194"/>
                    <a:pt x="3057409" y="2859194"/>
                  </a:cubicBezTo>
                  <a:lnTo>
                    <a:pt x="3484129" y="2365587"/>
                  </a:lnTo>
                  <a:lnTo>
                    <a:pt x="4632209" y="4875107"/>
                  </a:lnTo>
                  <a:lnTo>
                    <a:pt x="1802649" y="4714240"/>
                  </a:lnTo>
                  <a:close/>
                </a:path>
              </a:pathLst>
            </a:custGeom>
            <a:solidFill>
              <a:srgbClr val="595757"/>
            </a:solidFill>
            <a:ln w="84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E03A14D-1043-4259-928C-F0BC55CE23C2}"/>
                </a:ext>
              </a:extLst>
            </p:cNvPr>
            <p:cNvSpPr/>
            <p:nvPr/>
          </p:nvSpPr>
          <p:spPr>
            <a:xfrm>
              <a:off x="6346612" y="4995333"/>
              <a:ext cx="3484080" cy="1864189"/>
            </a:xfrm>
            <a:custGeom>
              <a:avLst/>
              <a:gdLst>
                <a:gd name="connsiteX0" fmla="*/ 0 w 3484080"/>
                <a:gd name="connsiteY0" fmla="*/ 507154 h 1864189"/>
                <a:gd name="connsiteX1" fmla="*/ 347133 w 3484080"/>
                <a:gd name="connsiteY1" fmla="*/ 0 h 1864189"/>
                <a:gd name="connsiteX2" fmla="*/ 3435774 w 3484080"/>
                <a:gd name="connsiteY2" fmla="*/ 1113367 h 1864189"/>
                <a:gd name="connsiteX3" fmla="*/ 3457787 w 3484080"/>
                <a:gd name="connsiteY3" fmla="*/ 1575647 h 1864189"/>
                <a:gd name="connsiteX4" fmla="*/ 3430693 w 3484080"/>
                <a:gd name="connsiteY4" fmla="*/ 1644227 h 1864189"/>
                <a:gd name="connsiteX5" fmla="*/ 3329940 w 3484080"/>
                <a:gd name="connsiteY5" fmla="*/ 1767840 h 1864189"/>
                <a:gd name="connsiteX6" fmla="*/ 3329940 w 3484080"/>
                <a:gd name="connsiteY6" fmla="*/ 1767840 h 1864189"/>
                <a:gd name="connsiteX7" fmla="*/ 0 w 3484080"/>
                <a:gd name="connsiteY7" fmla="*/ 507154 h 186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4080" h="1864189">
                  <a:moveTo>
                    <a:pt x="0" y="507154"/>
                  </a:moveTo>
                  <a:lnTo>
                    <a:pt x="347133" y="0"/>
                  </a:lnTo>
                  <a:cubicBezTo>
                    <a:pt x="1938867" y="1017693"/>
                    <a:pt x="2889674" y="1186180"/>
                    <a:pt x="3435774" y="1113367"/>
                  </a:cubicBezTo>
                  <a:cubicBezTo>
                    <a:pt x="3489114" y="1276773"/>
                    <a:pt x="3500967" y="1432560"/>
                    <a:pt x="3457787" y="1575647"/>
                  </a:cubicBezTo>
                  <a:cubicBezTo>
                    <a:pt x="3450167" y="1600200"/>
                    <a:pt x="3440854" y="1623060"/>
                    <a:pt x="3430693" y="1644227"/>
                  </a:cubicBezTo>
                  <a:cubicBezTo>
                    <a:pt x="3371427" y="1717040"/>
                    <a:pt x="3332480" y="1765300"/>
                    <a:pt x="3329940" y="1767840"/>
                  </a:cubicBezTo>
                  <a:cubicBezTo>
                    <a:pt x="3329940" y="1767840"/>
                    <a:pt x="3329940" y="1767840"/>
                    <a:pt x="3329940" y="1767840"/>
                  </a:cubicBezTo>
                  <a:cubicBezTo>
                    <a:pt x="2653454" y="2291927"/>
                    <a:pt x="0" y="507154"/>
                    <a:pt x="0" y="507154"/>
                  </a:cubicBezTo>
                  <a:close/>
                </a:path>
              </a:pathLst>
            </a:custGeom>
            <a:solidFill>
              <a:srgbClr val="231815"/>
            </a:solidFill>
            <a:ln w="84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6901F52C-AF95-4432-B767-83342C5E32B6}"/>
                </a:ext>
              </a:extLst>
            </p:cNvPr>
            <p:cNvSpPr/>
            <p:nvPr/>
          </p:nvSpPr>
          <p:spPr>
            <a:xfrm>
              <a:off x="5892799" y="1765299"/>
              <a:ext cx="4633055" cy="4873413"/>
            </a:xfrm>
            <a:custGeom>
              <a:avLst/>
              <a:gdLst>
                <a:gd name="connsiteX0" fmla="*/ 2830407 w 4633055"/>
                <a:gd name="connsiteY0" fmla="*/ 160020 h 4873413"/>
                <a:gd name="connsiteX1" fmla="*/ 2443480 w 4633055"/>
                <a:gd name="connsiteY1" fmla="*/ 720513 h 4873413"/>
                <a:gd name="connsiteX2" fmla="*/ 4552526 w 4633055"/>
                <a:gd name="connsiteY2" fmla="*/ 4003887 h 4873413"/>
                <a:gd name="connsiteX3" fmla="*/ 4538133 w 4633055"/>
                <a:gd name="connsiteY3" fmla="*/ 4024207 h 4873413"/>
                <a:gd name="connsiteX4" fmla="*/ 4538133 w 4633055"/>
                <a:gd name="connsiteY4" fmla="*/ 4024207 h 4873413"/>
                <a:gd name="connsiteX5" fmla="*/ 3884507 w 4633055"/>
                <a:gd name="connsiteY5" fmla="*/ 4873413 h 4873413"/>
                <a:gd name="connsiteX6" fmla="*/ 3911600 w 4633055"/>
                <a:gd name="connsiteY6" fmla="*/ 4804834 h 4873413"/>
                <a:gd name="connsiteX7" fmla="*/ 3889587 w 4633055"/>
                <a:gd name="connsiteY7" fmla="*/ 4342554 h 4873413"/>
                <a:gd name="connsiteX8" fmla="*/ 1574800 w 4633055"/>
                <a:gd name="connsiteY8" fmla="*/ 2014220 h 4873413"/>
                <a:gd name="connsiteX9" fmla="*/ 1148080 w 4633055"/>
                <a:gd name="connsiteY9" fmla="*/ 2507827 h 4873413"/>
                <a:gd name="connsiteX10" fmla="*/ 0 w 4633055"/>
                <a:gd name="connsiteY10" fmla="*/ 0 h 4873413"/>
                <a:gd name="connsiteX11" fmla="*/ 2830407 w 4633055"/>
                <a:gd name="connsiteY11" fmla="*/ 160020 h 487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33055" h="4873413">
                  <a:moveTo>
                    <a:pt x="2830407" y="160020"/>
                  </a:moveTo>
                  <a:lnTo>
                    <a:pt x="2443480" y="720513"/>
                  </a:lnTo>
                  <a:cubicBezTo>
                    <a:pt x="2443480" y="720513"/>
                    <a:pt x="5126567" y="2669540"/>
                    <a:pt x="4552526" y="4003887"/>
                  </a:cubicBezTo>
                  <a:cubicBezTo>
                    <a:pt x="4552526" y="4003887"/>
                    <a:pt x="4548293" y="4011507"/>
                    <a:pt x="4538133" y="4024207"/>
                  </a:cubicBezTo>
                  <a:lnTo>
                    <a:pt x="4538133" y="4024207"/>
                  </a:lnTo>
                  <a:cubicBezTo>
                    <a:pt x="4450080" y="4171527"/>
                    <a:pt x="4069080" y="4645660"/>
                    <a:pt x="3884507" y="4873413"/>
                  </a:cubicBezTo>
                  <a:cubicBezTo>
                    <a:pt x="3895513" y="4852247"/>
                    <a:pt x="3904827" y="4829387"/>
                    <a:pt x="3911600" y="4804834"/>
                  </a:cubicBezTo>
                  <a:cubicBezTo>
                    <a:pt x="3955627" y="4661747"/>
                    <a:pt x="3943773" y="4505960"/>
                    <a:pt x="3889587" y="4342554"/>
                  </a:cubicBezTo>
                  <a:cubicBezTo>
                    <a:pt x="3553460" y="3316394"/>
                    <a:pt x="1574800" y="2014220"/>
                    <a:pt x="1574800" y="2014220"/>
                  </a:cubicBezTo>
                  <a:lnTo>
                    <a:pt x="1148080" y="2507827"/>
                  </a:lnTo>
                  <a:lnTo>
                    <a:pt x="0" y="0"/>
                  </a:lnTo>
                  <a:lnTo>
                    <a:pt x="2830407" y="160020"/>
                  </a:lnTo>
                  <a:close/>
                </a:path>
              </a:pathLst>
            </a:custGeom>
            <a:solidFill>
              <a:srgbClr val="595757"/>
            </a:solidFill>
            <a:ln w="84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4044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D8902CAF-DBE0-414F-9B9F-B7A7606F5866}"/>
              </a:ext>
            </a:extLst>
          </p:cNvPr>
          <p:cNvGrpSpPr/>
          <p:nvPr/>
        </p:nvGrpSpPr>
        <p:grpSpPr>
          <a:xfrm>
            <a:off x="3782510" y="457201"/>
            <a:ext cx="4644566" cy="5944330"/>
            <a:chOff x="3425279" y="0"/>
            <a:chExt cx="5359027" cy="685873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315E6CD3-6622-42A9-9208-A89E0050DD1F}"/>
                </a:ext>
              </a:extLst>
            </p:cNvPr>
            <p:cNvSpPr/>
            <p:nvPr/>
          </p:nvSpPr>
          <p:spPr>
            <a:xfrm>
              <a:off x="4720740" y="3626615"/>
              <a:ext cx="1819529" cy="1389165"/>
            </a:xfrm>
            <a:custGeom>
              <a:avLst/>
              <a:gdLst>
                <a:gd name="connsiteX0" fmla="*/ 1819529 w 1819529"/>
                <a:gd name="connsiteY0" fmla="*/ 0 h 1389165"/>
                <a:gd name="connsiteX1" fmla="*/ 1026138 w 1819529"/>
                <a:gd name="connsiteY1" fmla="*/ 1389166 h 1389165"/>
                <a:gd name="connsiteX2" fmla="*/ 10247 w 1819529"/>
                <a:gd name="connsiteY2" fmla="*/ 1349643 h 1389165"/>
                <a:gd name="connsiteX3" fmla="*/ 0 w 1819529"/>
                <a:gd name="connsiteY3" fmla="*/ 1348911 h 1389165"/>
                <a:gd name="connsiteX4" fmla="*/ 519656 w 1819529"/>
                <a:gd name="connsiteY4" fmla="*/ 916352 h 1389165"/>
                <a:gd name="connsiteX5" fmla="*/ 519656 w 1819529"/>
                <a:gd name="connsiteY5" fmla="*/ 916352 h 1389165"/>
                <a:gd name="connsiteX6" fmla="*/ 827791 w 1819529"/>
                <a:gd name="connsiteY6" fmla="*/ 0 h 1389165"/>
                <a:gd name="connsiteX7" fmla="*/ 1819529 w 1819529"/>
                <a:gd name="connsiteY7" fmla="*/ 0 h 138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9529" h="1389165">
                  <a:moveTo>
                    <a:pt x="1819529" y="0"/>
                  </a:moveTo>
                  <a:cubicBezTo>
                    <a:pt x="1819529" y="0"/>
                    <a:pt x="1539207" y="1211312"/>
                    <a:pt x="1026138" y="1389166"/>
                  </a:cubicBezTo>
                  <a:lnTo>
                    <a:pt x="10247" y="1349643"/>
                  </a:lnTo>
                  <a:lnTo>
                    <a:pt x="0" y="1348911"/>
                  </a:lnTo>
                  <a:cubicBezTo>
                    <a:pt x="83438" y="1345983"/>
                    <a:pt x="305938" y="1297677"/>
                    <a:pt x="519656" y="916352"/>
                  </a:cubicBezTo>
                  <a:cubicBezTo>
                    <a:pt x="519656" y="916352"/>
                    <a:pt x="519656" y="916352"/>
                    <a:pt x="519656" y="916352"/>
                  </a:cubicBezTo>
                  <a:cubicBezTo>
                    <a:pt x="631639" y="716540"/>
                    <a:pt x="741425" y="424508"/>
                    <a:pt x="827791" y="0"/>
                  </a:cubicBezTo>
                  <a:lnTo>
                    <a:pt x="1819529" y="0"/>
                  </a:lnTo>
                  <a:close/>
                </a:path>
              </a:pathLst>
            </a:custGeom>
            <a:solidFill>
              <a:srgbClr val="231815"/>
            </a:solidFill>
            <a:ln w="7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61B1408-2BFA-4D63-9063-F37630A32754}"/>
                </a:ext>
              </a:extLst>
            </p:cNvPr>
            <p:cNvSpPr/>
            <p:nvPr/>
          </p:nvSpPr>
          <p:spPr>
            <a:xfrm>
              <a:off x="3425279" y="0"/>
              <a:ext cx="1867835" cy="4970896"/>
            </a:xfrm>
            <a:custGeom>
              <a:avLst/>
              <a:gdLst>
                <a:gd name="connsiteX0" fmla="*/ 1833435 w 1867835"/>
                <a:gd name="connsiteY0" fmla="*/ 4542968 h 4970896"/>
                <a:gd name="connsiteX1" fmla="*/ 1833435 w 1867835"/>
                <a:gd name="connsiteY1" fmla="*/ 4542968 h 4970896"/>
                <a:gd name="connsiteX2" fmla="*/ 1549454 w 1867835"/>
                <a:gd name="connsiteY2" fmla="*/ 4884038 h 4970896"/>
                <a:gd name="connsiteX3" fmla="*/ 1176180 w 1867835"/>
                <a:gd name="connsiteY3" fmla="*/ 4901604 h 4970896"/>
                <a:gd name="connsiteX4" fmla="*/ 649936 w 1867835"/>
                <a:gd name="connsiteY4" fmla="*/ 3806666 h 4970896"/>
                <a:gd name="connsiteX5" fmla="*/ 479401 w 1867835"/>
                <a:gd name="connsiteY5" fmla="*/ 2025196 h 4970896"/>
                <a:gd name="connsiteX6" fmla="*/ 485988 w 1867835"/>
                <a:gd name="connsiteY6" fmla="*/ 1635820 h 4970896"/>
                <a:gd name="connsiteX7" fmla="*/ 0 w 1867835"/>
                <a:gd name="connsiteY7" fmla="*/ 1635820 h 4970896"/>
                <a:gd name="connsiteX8" fmla="*/ 1101525 w 1867835"/>
                <a:gd name="connsiteY8" fmla="*/ 0 h 4970896"/>
                <a:gd name="connsiteX9" fmla="*/ 1867835 w 1867835"/>
                <a:gd name="connsiteY9" fmla="*/ 1669488 h 4970896"/>
                <a:gd name="connsiteX10" fmla="*/ 1422834 w 1867835"/>
                <a:gd name="connsiteY10" fmla="*/ 1669488 h 4970896"/>
                <a:gd name="connsiteX11" fmla="*/ 1833435 w 1867835"/>
                <a:gd name="connsiteY11" fmla="*/ 4542968 h 497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7835" h="4970896">
                  <a:moveTo>
                    <a:pt x="1833435" y="4542968"/>
                  </a:moveTo>
                  <a:cubicBezTo>
                    <a:pt x="1833435" y="4542968"/>
                    <a:pt x="1833435" y="4542968"/>
                    <a:pt x="1833435" y="4542968"/>
                  </a:cubicBezTo>
                  <a:cubicBezTo>
                    <a:pt x="1760976" y="4671784"/>
                    <a:pt x="1670951" y="4797673"/>
                    <a:pt x="1549454" y="4884038"/>
                  </a:cubicBezTo>
                  <a:cubicBezTo>
                    <a:pt x="1426493" y="4971867"/>
                    <a:pt x="1296945" y="5017246"/>
                    <a:pt x="1176180" y="4901604"/>
                  </a:cubicBezTo>
                  <a:cubicBezTo>
                    <a:pt x="876829" y="4614695"/>
                    <a:pt x="742889" y="4199702"/>
                    <a:pt x="649936" y="3806666"/>
                  </a:cubicBezTo>
                  <a:cubicBezTo>
                    <a:pt x="513069" y="3225529"/>
                    <a:pt x="478669" y="2620971"/>
                    <a:pt x="479401" y="2025196"/>
                  </a:cubicBezTo>
                  <a:cubicBezTo>
                    <a:pt x="479401" y="1895648"/>
                    <a:pt x="481597" y="1765368"/>
                    <a:pt x="485988" y="1635820"/>
                  </a:cubicBezTo>
                  <a:lnTo>
                    <a:pt x="0" y="1635820"/>
                  </a:lnTo>
                  <a:cubicBezTo>
                    <a:pt x="0" y="1635088"/>
                    <a:pt x="978564" y="116374"/>
                    <a:pt x="1101525" y="0"/>
                  </a:cubicBezTo>
                  <a:cubicBezTo>
                    <a:pt x="1101525" y="0"/>
                    <a:pt x="1779274" y="1546527"/>
                    <a:pt x="1867835" y="1669488"/>
                  </a:cubicBezTo>
                  <a:lnTo>
                    <a:pt x="1422834" y="1669488"/>
                  </a:lnTo>
                  <a:cubicBezTo>
                    <a:pt x="1422834" y="1669488"/>
                    <a:pt x="1389166" y="3748845"/>
                    <a:pt x="1833435" y="4542968"/>
                  </a:cubicBezTo>
                  <a:close/>
                </a:path>
              </a:pathLst>
            </a:custGeom>
            <a:solidFill>
              <a:srgbClr val="595757"/>
            </a:solidFill>
            <a:ln w="7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42AAB15A-0AF9-4AFA-8288-FFDD4EF95C59}"/>
                </a:ext>
              </a:extLst>
            </p:cNvPr>
            <p:cNvSpPr/>
            <p:nvPr/>
          </p:nvSpPr>
          <p:spPr>
            <a:xfrm>
              <a:off x="5650998" y="1843682"/>
              <a:ext cx="1819528" cy="1389165"/>
            </a:xfrm>
            <a:custGeom>
              <a:avLst/>
              <a:gdLst>
                <a:gd name="connsiteX0" fmla="*/ 0 w 1819528"/>
                <a:gd name="connsiteY0" fmla="*/ 1389166 h 1389165"/>
                <a:gd name="connsiteX1" fmla="*/ 793391 w 1819528"/>
                <a:gd name="connsiteY1" fmla="*/ 0 h 1389165"/>
                <a:gd name="connsiteX2" fmla="*/ 1809283 w 1819528"/>
                <a:gd name="connsiteY2" fmla="*/ 39523 h 1389165"/>
                <a:gd name="connsiteX3" fmla="*/ 1819529 w 1819528"/>
                <a:gd name="connsiteY3" fmla="*/ 40255 h 1389165"/>
                <a:gd name="connsiteX4" fmla="*/ 1299873 w 1819528"/>
                <a:gd name="connsiteY4" fmla="*/ 472814 h 1389165"/>
                <a:gd name="connsiteX5" fmla="*/ 1299873 w 1819528"/>
                <a:gd name="connsiteY5" fmla="*/ 472814 h 1389165"/>
                <a:gd name="connsiteX6" fmla="*/ 991739 w 1819528"/>
                <a:gd name="connsiteY6" fmla="*/ 1389166 h 1389165"/>
                <a:gd name="connsiteX7" fmla="*/ 0 w 1819528"/>
                <a:gd name="connsiteY7" fmla="*/ 1389166 h 138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9528" h="1389165">
                  <a:moveTo>
                    <a:pt x="0" y="1389166"/>
                  </a:moveTo>
                  <a:cubicBezTo>
                    <a:pt x="0" y="1389166"/>
                    <a:pt x="280322" y="177854"/>
                    <a:pt x="793391" y="0"/>
                  </a:cubicBezTo>
                  <a:lnTo>
                    <a:pt x="1809283" y="39523"/>
                  </a:lnTo>
                  <a:lnTo>
                    <a:pt x="1819529" y="40255"/>
                  </a:lnTo>
                  <a:cubicBezTo>
                    <a:pt x="1736091" y="43183"/>
                    <a:pt x="1513591" y="91489"/>
                    <a:pt x="1299873" y="472814"/>
                  </a:cubicBezTo>
                  <a:cubicBezTo>
                    <a:pt x="1299873" y="472814"/>
                    <a:pt x="1299873" y="472814"/>
                    <a:pt x="1299873" y="472814"/>
                  </a:cubicBezTo>
                  <a:cubicBezTo>
                    <a:pt x="1187890" y="672626"/>
                    <a:pt x="1078104" y="964658"/>
                    <a:pt x="991739" y="1389166"/>
                  </a:cubicBezTo>
                  <a:lnTo>
                    <a:pt x="0" y="1389166"/>
                  </a:lnTo>
                  <a:close/>
                </a:path>
              </a:pathLst>
            </a:custGeom>
            <a:solidFill>
              <a:srgbClr val="231815"/>
            </a:solidFill>
            <a:ln w="7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BEB7A8BD-1EEE-42C2-A0D3-F9AE079312F0}"/>
                </a:ext>
              </a:extLst>
            </p:cNvPr>
            <p:cNvSpPr/>
            <p:nvPr/>
          </p:nvSpPr>
          <p:spPr>
            <a:xfrm>
              <a:off x="6916471" y="1888567"/>
              <a:ext cx="1867835" cy="4970164"/>
            </a:xfrm>
            <a:custGeom>
              <a:avLst/>
              <a:gdLst>
                <a:gd name="connsiteX0" fmla="*/ 34400 w 1867835"/>
                <a:gd name="connsiteY0" fmla="*/ 427929 h 4970164"/>
                <a:gd name="connsiteX1" fmla="*/ 34400 w 1867835"/>
                <a:gd name="connsiteY1" fmla="*/ 427929 h 4970164"/>
                <a:gd name="connsiteX2" fmla="*/ 318381 w 1867835"/>
                <a:gd name="connsiteY2" fmla="*/ 86859 h 4970164"/>
                <a:gd name="connsiteX3" fmla="*/ 691655 w 1867835"/>
                <a:gd name="connsiteY3" fmla="*/ 69293 h 4970164"/>
                <a:gd name="connsiteX4" fmla="*/ 1217899 w 1867835"/>
                <a:gd name="connsiteY4" fmla="*/ 1164231 h 4970164"/>
                <a:gd name="connsiteX5" fmla="*/ 1388434 w 1867835"/>
                <a:gd name="connsiteY5" fmla="*/ 2945701 h 4970164"/>
                <a:gd name="connsiteX6" fmla="*/ 1381847 w 1867835"/>
                <a:gd name="connsiteY6" fmla="*/ 3335077 h 4970164"/>
                <a:gd name="connsiteX7" fmla="*/ 1867835 w 1867835"/>
                <a:gd name="connsiteY7" fmla="*/ 3335077 h 4970164"/>
                <a:gd name="connsiteX8" fmla="*/ 766310 w 1867835"/>
                <a:gd name="connsiteY8" fmla="*/ 4970165 h 4970164"/>
                <a:gd name="connsiteX9" fmla="*/ 0 w 1867835"/>
                <a:gd name="connsiteY9" fmla="*/ 3300677 h 4970164"/>
                <a:gd name="connsiteX10" fmla="*/ 445002 w 1867835"/>
                <a:gd name="connsiteY10" fmla="*/ 3300677 h 4970164"/>
                <a:gd name="connsiteX11" fmla="*/ 34400 w 1867835"/>
                <a:gd name="connsiteY11" fmla="*/ 427929 h 497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7835" h="4970164">
                  <a:moveTo>
                    <a:pt x="34400" y="427929"/>
                  </a:moveTo>
                  <a:cubicBezTo>
                    <a:pt x="34400" y="427929"/>
                    <a:pt x="34400" y="427929"/>
                    <a:pt x="34400" y="427929"/>
                  </a:cubicBezTo>
                  <a:cubicBezTo>
                    <a:pt x="106859" y="299113"/>
                    <a:pt x="196884" y="173224"/>
                    <a:pt x="318381" y="86859"/>
                  </a:cubicBezTo>
                  <a:cubicBezTo>
                    <a:pt x="441342" y="-971"/>
                    <a:pt x="570890" y="-46349"/>
                    <a:pt x="691655" y="69293"/>
                  </a:cubicBezTo>
                  <a:cubicBezTo>
                    <a:pt x="991007" y="356202"/>
                    <a:pt x="1124946" y="771195"/>
                    <a:pt x="1217899" y="1164231"/>
                  </a:cubicBezTo>
                  <a:cubicBezTo>
                    <a:pt x="1354766" y="1745368"/>
                    <a:pt x="1389166" y="2349925"/>
                    <a:pt x="1388434" y="2945701"/>
                  </a:cubicBezTo>
                  <a:cubicBezTo>
                    <a:pt x="1388434" y="3075249"/>
                    <a:pt x="1386238" y="3205529"/>
                    <a:pt x="1381847" y="3335077"/>
                  </a:cubicBezTo>
                  <a:lnTo>
                    <a:pt x="1867835" y="3335077"/>
                  </a:lnTo>
                  <a:cubicBezTo>
                    <a:pt x="1867835" y="3335077"/>
                    <a:pt x="889271" y="4853791"/>
                    <a:pt x="766310" y="4970165"/>
                  </a:cubicBezTo>
                  <a:cubicBezTo>
                    <a:pt x="766310" y="4970165"/>
                    <a:pt x="88561" y="3423638"/>
                    <a:pt x="0" y="3300677"/>
                  </a:cubicBezTo>
                  <a:lnTo>
                    <a:pt x="445002" y="3300677"/>
                  </a:lnTo>
                  <a:cubicBezTo>
                    <a:pt x="445002" y="3301409"/>
                    <a:pt x="478669" y="1222052"/>
                    <a:pt x="34400" y="427929"/>
                  </a:cubicBezTo>
                  <a:close/>
                </a:path>
              </a:pathLst>
            </a:custGeom>
            <a:solidFill>
              <a:srgbClr val="595757"/>
            </a:solidFill>
            <a:ln w="7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4673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1660F647-AA80-4A12-B42C-3A6E58C21C39}"/>
              </a:ext>
            </a:extLst>
          </p:cNvPr>
          <p:cNvSpPr/>
          <p:nvPr/>
        </p:nvSpPr>
        <p:spPr>
          <a:xfrm>
            <a:off x="3888482" y="793930"/>
            <a:ext cx="4417318" cy="5267096"/>
          </a:xfrm>
          <a:custGeom>
            <a:avLst/>
            <a:gdLst>
              <a:gd name="connsiteX0" fmla="*/ 0 w 5748998"/>
              <a:gd name="connsiteY0" fmla="*/ 6456872 h 6854955"/>
              <a:gd name="connsiteX1" fmla="*/ 1768923 w 5748998"/>
              <a:gd name="connsiteY1" fmla="*/ 6854955 h 6854955"/>
              <a:gd name="connsiteX2" fmla="*/ 4532674 w 5748998"/>
              <a:gd name="connsiteY2" fmla="*/ 1238398 h 6854955"/>
              <a:gd name="connsiteX3" fmla="*/ 5748999 w 5748998"/>
              <a:gd name="connsiteY3" fmla="*/ 1238398 h 6854955"/>
              <a:gd name="connsiteX4" fmla="*/ 5572411 w 5748998"/>
              <a:gd name="connsiteY4" fmla="*/ 0 h 6854955"/>
              <a:gd name="connsiteX5" fmla="*/ 1746849 w 5748998"/>
              <a:gd name="connsiteY5" fmla="*/ 1061049 h 6854955"/>
              <a:gd name="connsiteX6" fmla="*/ 2609237 w 5748998"/>
              <a:gd name="connsiteY6" fmla="*/ 1215563 h 6854955"/>
              <a:gd name="connsiteX7" fmla="*/ 0 w 5748998"/>
              <a:gd name="connsiteY7" fmla="*/ 6456872 h 685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48998" h="6854955">
                <a:moveTo>
                  <a:pt x="0" y="6456872"/>
                </a:moveTo>
                <a:lnTo>
                  <a:pt x="1768923" y="6854955"/>
                </a:lnTo>
                <a:cubicBezTo>
                  <a:pt x="1768923" y="6854955"/>
                  <a:pt x="1901364" y="2941100"/>
                  <a:pt x="4532674" y="1238398"/>
                </a:cubicBezTo>
                <a:lnTo>
                  <a:pt x="5748999" y="1238398"/>
                </a:lnTo>
                <a:lnTo>
                  <a:pt x="5572411" y="0"/>
                </a:lnTo>
                <a:lnTo>
                  <a:pt x="1746849" y="1061049"/>
                </a:lnTo>
                <a:lnTo>
                  <a:pt x="2609237" y="1215563"/>
                </a:lnTo>
                <a:cubicBezTo>
                  <a:pt x="2609237" y="1216325"/>
                  <a:pt x="88294" y="3007321"/>
                  <a:pt x="0" y="6456872"/>
                </a:cubicBezTo>
                <a:close/>
              </a:path>
            </a:pathLst>
          </a:custGeom>
          <a:solidFill>
            <a:srgbClr val="595757"/>
          </a:solidFill>
          <a:ln w="76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56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37549CB0-010A-44E3-AA4D-AFA293D47F80}"/>
              </a:ext>
            </a:extLst>
          </p:cNvPr>
          <p:cNvGrpSpPr/>
          <p:nvPr/>
        </p:nvGrpSpPr>
        <p:grpSpPr>
          <a:xfrm>
            <a:off x="1319961" y="1677985"/>
            <a:ext cx="9551240" cy="3499514"/>
            <a:chOff x="0" y="1194359"/>
            <a:chExt cx="12191161" cy="4466766"/>
          </a:xfrm>
          <a:solidFill>
            <a:srgbClr val="231815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A4AE3F9C-583F-4B31-B58C-F0968A479349}"/>
                </a:ext>
              </a:extLst>
            </p:cNvPr>
            <p:cNvSpPr/>
            <p:nvPr/>
          </p:nvSpPr>
          <p:spPr>
            <a:xfrm>
              <a:off x="0" y="1194359"/>
              <a:ext cx="12191161" cy="4466766"/>
            </a:xfrm>
            <a:custGeom>
              <a:avLst/>
              <a:gdLst>
                <a:gd name="connsiteX0" fmla="*/ 12191162 w 12191161"/>
                <a:gd name="connsiteY0" fmla="*/ 2256443 h 4466766"/>
                <a:gd name="connsiteX1" fmla="*/ 9980838 w 12191161"/>
                <a:gd name="connsiteY1" fmla="*/ 4466767 h 4466766"/>
                <a:gd name="connsiteX2" fmla="*/ 9832420 w 12191161"/>
                <a:gd name="connsiteY2" fmla="*/ 4318350 h 4466766"/>
                <a:gd name="connsiteX3" fmla="*/ 11778612 w 12191161"/>
                <a:gd name="connsiteY3" fmla="*/ 2372996 h 4466766"/>
                <a:gd name="connsiteX4" fmla="*/ 0 w 12191161"/>
                <a:gd name="connsiteY4" fmla="*/ 2372996 h 4466766"/>
                <a:gd name="connsiteX5" fmla="*/ 0 w 12191161"/>
                <a:gd name="connsiteY5" fmla="*/ 2163367 h 4466766"/>
                <a:gd name="connsiteX6" fmla="*/ 11802091 w 12191161"/>
                <a:gd name="connsiteY6" fmla="*/ 2163367 h 4466766"/>
                <a:gd name="connsiteX7" fmla="*/ 9787140 w 12191161"/>
                <a:gd name="connsiteY7" fmla="*/ 148417 h 4466766"/>
                <a:gd name="connsiteX8" fmla="*/ 9934720 w 12191161"/>
                <a:gd name="connsiteY8" fmla="*/ 0 h 4466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1161" h="4466766">
                  <a:moveTo>
                    <a:pt x="12191162" y="2256443"/>
                  </a:moveTo>
                  <a:lnTo>
                    <a:pt x="9980838" y="4466767"/>
                  </a:lnTo>
                  <a:lnTo>
                    <a:pt x="9832420" y="4318350"/>
                  </a:lnTo>
                  <a:lnTo>
                    <a:pt x="11778612" y="2372996"/>
                  </a:lnTo>
                  <a:lnTo>
                    <a:pt x="0" y="2372996"/>
                  </a:lnTo>
                  <a:lnTo>
                    <a:pt x="0" y="2163367"/>
                  </a:lnTo>
                  <a:lnTo>
                    <a:pt x="11802091" y="2163367"/>
                  </a:lnTo>
                  <a:lnTo>
                    <a:pt x="9787140" y="148417"/>
                  </a:lnTo>
                  <a:lnTo>
                    <a:pt x="9934720" y="0"/>
                  </a:lnTo>
                  <a:close/>
                </a:path>
              </a:pathLst>
            </a:custGeom>
            <a:solidFill>
              <a:srgbClr val="231815"/>
            </a:solidFill>
            <a:ln w="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FBBAC279-0328-4296-A4A1-6E3487CA3D52}"/>
                </a:ext>
              </a:extLst>
            </p:cNvPr>
            <p:cNvSpPr/>
            <p:nvPr/>
          </p:nvSpPr>
          <p:spPr>
            <a:xfrm>
              <a:off x="0" y="3827294"/>
              <a:ext cx="11054136" cy="1118578"/>
            </a:xfrm>
            <a:custGeom>
              <a:avLst/>
              <a:gdLst>
                <a:gd name="connsiteX0" fmla="*/ 9787140 w 11054136"/>
                <a:gd name="connsiteY0" fmla="*/ 970161 h 1118578"/>
                <a:gd name="connsiteX1" fmla="*/ 10547673 w 11054136"/>
                <a:gd name="connsiteY1" fmla="*/ 209629 h 1118578"/>
                <a:gd name="connsiteX2" fmla="*/ 0 w 11054136"/>
                <a:gd name="connsiteY2" fmla="*/ 209629 h 1118578"/>
                <a:gd name="connsiteX3" fmla="*/ 0 w 11054136"/>
                <a:gd name="connsiteY3" fmla="*/ 0 h 1118578"/>
                <a:gd name="connsiteX4" fmla="*/ 11054136 w 11054136"/>
                <a:gd name="connsiteY4" fmla="*/ 0 h 1118578"/>
                <a:gd name="connsiteX5" fmla="*/ 9934720 w 11054136"/>
                <a:gd name="connsiteY5" fmla="*/ 1118578 h 111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4136" h="1118578">
                  <a:moveTo>
                    <a:pt x="9787140" y="970161"/>
                  </a:moveTo>
                  <a:lnTo>
                    <a:pt x="10547673" y="209629"/>
                  </a:lnTo>
                  <a:lnTo>
                    <a:pt x="0" y="209629"/>
                  </a:lnTo>
                  <a:lnTo>
                    <a:pt x="0" y="0"/>
                  </a:lnTo>
                  <a:lnTo>
                    <a:pt x="11054136" y="0"/>
                  </a:lnTo>
                  <a:lnTo>
                    <a:pt x="9934720" y="1118578"/>
                  </a:lnTo>
                  <a:close/>
                </a:path>
              </a:pathLst>
            </a:custGeom>
            <a:solidFill>
              <a:srgbClr val="231815"/>
            </a:solidFill>
            <a:ln w="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278E1224-EDC7-439E-8288-6A0D587A962D}"/>
                </a:ext>
              </a:extLst>
            </p:cNvPr>
            <p:cNvSpPr/>
            <p:nvPr/>
          </p:nvSpPr>
          <p:spPr>
            <a:xfrm>
              <a:off x="0" y="1978370"/>
              <a:ext cx="11054136" cy="1119416"/>
            </a:xfrm>
            <a:custGeom>
              <a:avLst/>
              <a:gdLst>
                <a:gd name="connsiteX0" fmla="*/ 11054136 w 11054136"/>
                <a:gd name="connsiteY0" fmla="*/ 1119417 h 1119416"/>
                <a:gd name="connsiteX1" fmla="*/ 0 w 11054136"/>
                <a:gd name="connsiteY1" fmla="*/ 1119417 h 1119416"/>
                <a:gd name="connsiteX2" fmla="*/ 0 w 11054136"/>
                <a:gd name="connsiteY2" fmla="*/ 909788 h 1119416"/>
                <a:gd name="connsiteX3" fmla="*/ 10547673 w 11054136"/>
                <a:gd name="connsiteY3" fmla="*/ 909788 h 1119416"/>
                <a:gd name="connsiteX4" fmla="*/ 9787140 w 11054136"/>
                <a:gd name="connsiteY4" fmla="*/ 148417 h 1119416"/>
                <a:gd name="connsiteX5" fmla="*/ 9934720 w 11054136"/>
                <a:gd name="connsiteY5" fmla="*/ 0 h 111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4136" h="1119416">
                  <a:moveTo>
                    <a:pt x="11054136" y="1119417"/>
                  </a:moveTo>
                  <a:lnTo>
                    <a:pt x="0" y="1119417"/>
                  </a:lnTo>
                  <a:lnTo>
                    <a:pt x="0" y="909788"/>
                  </a:lnTo>
                  <a:lnTo>
                    <a:pt x="10547673" y="909788"/>
                  </a:lnTo>
                  <a:lnTo>
                    <a:pt x="9787140" y="148417"/>
                  </a:lnTo>
                  <a:lnTo>
                    <a:pt x="9934720" y="0"/>
                  </a:lnTo>
                  <a:close/>
                </a:path>
              </a:pathLst>
            </a:custGeom>
            <a:solidFill>
              <a:srgbClr val="231815"/>
            </a:solidFill>
            <a:ln w="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77035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5D4AB817-A323-43D8-AD3A-619BC5CF1ADB}"/>
              </a:ext>
            </a:extLst>
          </p:cNvPr>
          <p:cNvGrpSpPr/>
          <p:nvPr/>
        </p:nvGrpSpPr>
        <p:grpSpPr>
          <a:xfrm>
            <a:off x="976965" y="2636790"/>
            <a:ext cx="10237136" cy="1586288"/>
            <a:chOff x="0" y="2485404"/>
            <a:chExt cx="12191065" cy="1889059"/>
          </a:xfrm>
          <a:solidFill>
            <a:srgbClr val="000000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F4AD24E1-64F2-4389-A806-DB5254C1AE43}"/>
                </a:ext>
              </a:extLst>
            </p:cNvPr>
            <p:cNvSpPr/>
            <p:nvPr/>
          </p:nvSpPr>
          <p:spPr>
            <a:xfrm>
              <a:off x="0" y="3429933"/>
              <a:ext cx="12191065" cy="9342"/>
            </a:xfrm>
            <a:custGeom>
              <a:avLst/>
              <a:gdLst>
                <a:gd name="connsiteX0" fmla="*/ 0 w 12191065"/>
                <a:gd name="connsiteY0" fmla="*/ 0 h 9342"/>
                <a:gd name="connsiteX1" fmla="*/ 12191066 w 12191065"/>
                <a:gd name="connsiteY1" fmla="*/ 0 h 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91065" h="9342">
                  <a:moveTo>
                    <a:pt x="0" y="0"/>
                  </a:moveTo>
                  <a:lnTo>
                    <a:pt x="12191066" y="0"/>
                  </a:lnTo>
                </a:path>
              </a:pathLst>
            </a:custGeom>
            <a:ln w="9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1">
              <a:extLst>
                <a:ext uri="{FF2B5EF4-FFF2-40B4-BE49-F238E27FC236}">
                  <a16:creationId xmlns:a16="http://schemas.microsoft.com/office/drawing/2014/main" xmlns="" id="{5D4AB817-A323-43D8-AD3A-619BC5CF1ADB}"/>
                </a:ext>
              </a:extLst>
            </p:cNvPr>
            <p:cNvGrpSpPr/>
            <p:nvPr/>
          </p:nvGrpSpPr>
          <p:grpSpPr>
            <a:xfrm>
              <a:off x="0" y="2485404"/>
              <a:ext cx="12190131" cy="1889059"/>
              <a:chOff x="0" y="2485404"/>
              <a:chExt cx="12190131" cy="1889059"/>
            </a:xfrm>
            <a:solidFill>
              <a:srgbClr val="000000"/>
            </a:solidFill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xmlns="" id="{732BA1EA-CB28-45EF-85CD-E9EA43449C68}"/>
                  </a:ext>
                </a:extLst>
              </p:cNvPr>
              <p:cNvSpPr/>
              <p:nvPr/>
            </p:nvSpPr>
            <p:spPr>
              <a:xfrm>
                <a:off x="833353" y="3429933"/>
                <a:ext cx="10524358" cy="9342"/>
              </a:xfrm>
              <a:custGeom>
                <a:avLst/>
                <a:gdLst>
                  <a:gd name="connsiteX0" fmla="*/ 0 w 10524358"/>
                  <a:gd name="connsiteY0" fmla="*/ 0 h 9342"/>
                  <a:gd name="connsiteX1" fmla="*/ 10524358 w 10524358"/>
                  <a:gd name="connsiteY1" fmla="*/ 0 h 9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24358" h="9342">
                    <a:moveTo>
                      <a:pt x="0" y="0"/>
                    </a:moveTo>
                    <a:lnTo>
                      <a:pt x="10524358" y="0"/>
                    </a:lnTo>
                  </a:path>
                </a:pathLst>
              </a:custGeom>
              <a:ln w="934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" name="图形 1">
                <a:extLst>
                  <a:ext uri="{FF2B5EF4-FFF2-40B4-BE49-F238E27FC236}">
                    <a16:creationId xmlns:a16="http://schemas.microsoft.com/office/drawing/2014/main" xmlns="" id="{5D4AB817-A323-43D8-AD3A-619BC5CF1ADB}"/>
                  </a:ext>
                </a:extLst>
              </p:cNvPr>
              <p:cNvGrpSpPr/>
              <p:nvPr/>
            </p:nvGrpSpPr>
            <p:grpSpPr>
              <a:xfrm>
                <a:off x="0" y="2485404"/>
                <a:ext cx="1782554" cy="1889059"/>
                <a:chOff x="0" y="2485404"/>
                <a:chExt cx="1782554" cy="1889059"/>
              </a:xfrm>
              <a:solidFill>
                <a:srgbClr val="000000"/>
              </a:solidFill>
            </p:grpSpPr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xmlns="" id="{B2D0D6FA-6915-4889-BD0E-223DBEDC31ED}"/>
                    </a:ext>
                  </a:extLst>
                </p:cNvPr>
                <p:cNvSpPr/>
                <p:nvPr/>
              </p:nvSpPr>
              <p:spPr>
                <a:xfrm>
                  <a:off x="0" y="2485404"/>
                  <a:ext cx="1220134" cy="1889059"/>
                </a:xfrm>
                <a:custGeom>
                  <a:avLst/>
                  <a:gdLst>
                    <a:gd name="connsiteX0" fmla="*/ 982834 w 1220134"/>
                    <a:gd name="connsiteY0" fmla="*/ 0 h 1889059"/>
                    <a:gd name="connsiteX1" fmla="*/ 0 w 1220134"/>
                    <a:gd name="connsiteY1" fmla="*/ 944530 h 1889059"/>
                    <a:gd name="connsiteX2" fmla="*/ 982834 w 1220134"/>
                    <a:gd name="connsiteY2" fmla="*/ 1889060 h 1889059"/>
                    <a:gd name="connsiteX3" fmla="*/ 1216397 w 1220134"/>
                    <a:gd name="connsiteY3" fmla="*/ 1889060 h 1889059"/>
                    <a:gd name="connsiteX4" fmla="*/ 313909 w 1220134"/>
                    <a:gd name="connsiteY4" fmla="*/ 944530 h 1889059"/>
                    <a:gd name="connsiteX5" fmla="*/ 1220134 w 1220134"/>
                    <a:gd name="connsiteY5" fmla="*/ 0 h 1889059"/>
                    <a:gd name="connsiteX6" fmla="*/ 982834 w 1220134"/>
                    <a:gd name="connsiteY6" fmla="*/ 0 h 188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0134" h="1889059">
                      <a:moveTo>
                        <a:pt x="982834" y="0"/>
                      </a:moveTo>
                      <a:cubicBezTo>
                        <a:pt x="750205" y="394255"/>
                        <a:pt x="386781" y="704427"/>
                        <a:pt x="0" y="944530"/>
                      </a:cubicBezTo>
                      <a:cubicBezTo>
                        <a:pt x="390518" y="1181830"/>
                        <a:pt x="738060" y="1503213"/>
                        <a:pt x="982834" y="1889060"/>
                      </a:cubicBezTo>
                      <a:lnTo>
                        <a:pt x="1216397" y="1889060"/>
                      </a:lnTo>
                      <a:cubicBezTo>
                        <a:pt x="971623" y="1514424"/>
                        <a:pt x="677333" y="1189304"/>
                        <a:pt x="313909" y="944530"/>
                      </a:cubicBezTo>
                      <a:cubicBezTo>
                        <a:pt x="677333" y="696018"/>
                        <a:pt x="983768" y="367161"/>
                        <a:pt x="1220134" y="0"/>
                      </a:cubicBezTo>
                      <a:lnTo>
                        <a:pt x="98283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3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xmlns="" id="{8D74A175-BC91-484E-88E9-C8A921CFC853}"/>
                    </a:ext>
                  </a:extLst>
                </p:cNvPr>
                <p:cNvSpPr/>
                <p:nvPr/>
              </p:nvSpPr>
              <p:spPr>
                <a:xfrm>
                  <a:off x="562420" y="2485404"/>
                  <a:ext cx="1220134" cy="1889059"/>
                </a:xfrm>
                <a:custGeom>
                  <a:avLst/>
                  <a:gdLst>
                    <a:gd name="connsiteX0" fmla="*/ 982834 w 1220134"/>
                    <a:gd name="connsiteY0" fmla="*/ 0 h 1889059"/>
                    <a:gd name="connsiteX1" fmla="*/ 0 w 1220134"/>
                    <a:gd name="connsiteY1" fmla="*/ 944530 h 1889059"/>
                    <a:gd name="connsiteX2" fmla="*/ 982834 w 1220134"/>
                    <a:gd name="connsiteY2" fmla="*/ 1889060 h 1889059"/>
                    <a:gd name="connsiteX3" fmla="*/ 1216397 w 1220134"/>
                    <a:gd name="connsiteY3" fmla="*/ 1889060 h 1889059"/>
                    <a:gd name="connsiteX4" fmla="*/ 313909 w 1220134"/>
                    <a:gd name="connsiteY4" fmla="*/ 944530 h 1889059"/>
                    <a:gd name="connsiteX5" fmla="*/ 1220134 w 1220134"/>
                    <a:gd name="connsiteY5" fmla="*/ 0 h 1889059"/>
                    <a:gd name="connsiteX6" fmla="*/ 982834 w 1220134"/>
                    <a:gd name="connsiteY6" fmla="*/ 0 h 188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0134" h="1889059">
                      <a:moveTo>
                        <a:pt x="982834" y="0"/>
                      </a:moveTo>
                      <a:cubicBezTo>
                        <a:pt x="749271" y="394255"/>
                        <a:pt x="385846" y="704427"/>
                        <a:pt x="0" y="944530"/>
                      </a:cubicBezTo>
                      <a:cubicBezTo>
                        <a:pt x="390518" y="1181830"/>
                        <a:pt x="738060" y="1503213"/>
                        <a:pt x="982834" y="1889060"/>
                      </a:cubicBezTo>
                      <a:lnTo>
                        <a:pt x="1216397" y="1889060"/>
                      </a:lnTo>
                      <a:cubicBezTo>
                        <a:pt x="971623" y="1514424"/>
                        <a:pt x="677333" y="1189304"/>
                        <a:pt x="313909" y="944530"/>
                      </a:cubicBezTo>
                      <a:cubicBezTo>
                        <a:pt x="677333" y="696018"/>
                        <a:pt x="982834" y="367161"/>
                        <a:pt x="1220134" y="0"/>
                      </a:cubicBezTo>
                      <a:lnTo>
                        <a:pt x="98283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3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" name="图形 1">
                <a:extLst>
                  <a:ext uri="{FF2B5EF4-FFF2-40B4-BE49-F238E27FC236}">
                    <a16:creationId xmlns:a16="http://schemas.microsoft.com/office/drawing/2014/main" xmlns="" id="{5D4AB817-A323-43D8-AD3A-619BC5CF1ADB}"/>
                  </a:ext>
                </a:extLst>
              </p:cNvPr>
              <p:cNvGrpSpPr/>
              <p:nvPr/>
            </p:nvGrpSpPr>
            <p:grpSpPr>
              <a:xfrm>
                <a:off x="10408511" y="2485404"/>
                <a:ext cx="1781620" cy="1889059"/>
                <a:chOff x="10408511" y="2485404"/>
                <a:chExt cx="1781620" cy="1889059"/>
              </a:xfrm>
              <a:solidFill>
                <a:srgbClr val="000000"/>
              </a:solidFill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xmlns="" id="{D30CA713-A6D3-4476-9C43-E7E8C7181589}"/>
                    </a:ext>
                  </a:extLst>
                </p:cNvPr>
                <p:cNvSpPr/>
                <p:nvPr/>
              </p:nvSpPr>
              <p:spPr>
                <a:xfrm>
                  <a:off x="10969996" y="2485404"/>
                  <a:ext cx="1220135" cy="1889059"/>
                </a:xfrm>
                <a:custGeom>
                  <a:avLst/>
                  <a:gdLst>
                    <a:gd name="connsiteX0" fmla="*/ 237300 w 1220135"/>
                    <a:gd name="connsiteY0" fmla="*/ 0 h 1889059"/>
                    <a:gd name="connsiteX1" fmla="*/ 1220135 w 1220135"/>
                    <a:gd name="connsiteY1" fmla="*/ 944530 h 1889059"/>
                    <a:gd name="connsiteX2" fmla="*/ 237300 w 1220135"/>
                    <a:gd name="connsiteY2" fmla="*/ 1889060 h 1889059"/>
                    <a:gd name="connsiteX3" fmla="*/ 3737 w 1220135"/>
                    <a:gd name="connsiteY3" fmla="*/ 1889060 h 1889059"/>
                    <a:gd name="connsiteX4" fmla="*/ 906225 w 1220135"/>
                    <a:gd name="connsiteY4" fmla="*/ 944530 h 1889059"/>
                    <a:gd name="connsiteX5" fmla="*/ 0 w 1220135"/>
                    <a:gd name="connsiteY5" fmla="*/ 0 h 1889059"/>
                    <a:gd name="connsiteX6" fmla="*/ 237300 w 1220135"/>
                    <a:gd name="connsiteY6" fmla="*/ 0 h 188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0135" h="1889059">
                      <a:moveTo>
                        <a:pt x="237300" y="0"/>
                      </a:moveTo>
                      <a:cubicBezTo>
                        <a:pt x="470864" y="394255"/>
                        <a:pt x="834288" y="704427"/>
                        <a:pt x="1220135" y="944530"/>
                      </a:cubicBezTo>
                      <a:cubicBezTo>
                        <a:pt x="829617" y="1181830"/>
                        <a:pt x="482075" y="1503213"/>
                        <a:pt x="237300" y="1889060"/>
                      </a:cubicBezTo>
                      <a:lnTo>
                        <a:pt x="3737" y="1889060"/>
                      </a:lnTo>
                      <a:cubicBezTo>
                        <a:pt x="248512" y="1514424"/>
                        <a:pt x="542802" y="1189304"/>
                        <a:pt x="906225" y="944530"/>
                      </a:cubicBezTo>
                      <a:cubicBezTo>
                        <a:pt x="542802" y="696018"/>
                        <a:pt x="236366" y="367161"/>
                        <a:pt x="0" y="0"/>
                      </a:cubicBezTo>
                      <a:lnTo>
                        <a:pt x="2373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3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xmlns="" id="{EC04ABC5-9A9D-4F06-BE09-01DE5CDC42FC}"/>
                    </a:ext>
                  </a:extLst>
                </p:cNvPr>
                <p:cNvSpPr/>
                <p:nvPr/>
              </p:nvSpPr>
              <p:spPr>
                <a:xfrm>
                  <a:off x="10408511" y="2485404"/>
                  <a:ext cx="1220134" cy="1889059"/>
                </a:xfrm>
                <a:custGeom>
                  <a:avLst/>
                  <a:gdLst>
                    <a:gd name="connsiteX0" fmla="*/ 237300 w 1220134"/>
                    <a:gd name="connsiteY0" fmla="*/ 0 h 1889059"/>
                    <a:gd name="connsiteX1" fmla="*/ 1220134 w 1220134"/>
                    <a:gd name="connsiteY1" fmla="*/ 944530 h 1889059"/>
                    <a:gd name="connsiteX2" fmla="*/ 237300 w 1220134"/>
                    <a:gd name="connsiteY2" fmla="*/ 1889060 h 1889059"/>
                    <a:gd name="connsiteX3" fmla="*/ 3737 w 1220134"/>
                    <a:gd name="connsiteY3" fmla="*/ 1889060 h 1889059"/>
                    <a:gd name="connsiteX4" fmla="*/ 906225 w 1220134"/>
                    <a:gd name="connsiteY4" fmla="*/ 944530 h 1889059"/>
                    <a:gd name="connsiteX5" fmla="*/ 0 w 1220134"/>
                    <a:gd name="connsiteY5" fmla="*/ 0 h 1889059"/>
                    <a:gd name="connsiteX6" fmla="*/ 237300 w 1220134"/>
                    <a:gd name="connsiteY6" fmla="*/ 0 h 188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0134" h="1889059">
                      <a:moveTo>
                        <a:pt x="237300" y="0"/>
                      </a:moveTo>
                      <a:cubicBezTo>
                        <a:pt x="470864" y="394255"/>
                        <a:pt x="834288" y="704427"/>
                        <a:pt x="1220134" y="944530"/>
                      </a:cubicBezTo>
                      <a:cubicBezTo>
                        <a:pt x="829617" y="1181830"/>
                        <a:pt x="482074" y="1503213"/>
                        <a:pt x="237300" y="1889060"/>
                      </a:cubicBezTo>
                      <a:lnTo>
                        <a:pt x="3737" y="1889060"/>
                      </a:lnTo>
                      <a:cubicBezTo>
                        <a:pt x="248511" y="1514424"/>
                        <a:pt x="542801" y="1189304"/>
                        <a:pt x="906225" y="944530"/>
                      </a:cubicBezTo>
                      <a:cubicBezTo>
                        <a:pt x="542801" y="696018"/>
                        <a:pt x="237300" y="367161"/>
                        <a:pt x="0" y="0"/>
                      </a:cubicBezTo>
                      <a:lnTo>
                        <a:pt x="2373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3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93935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E401781F-D1A6-4440-9F12-56702A0CF857}"/>
              </a:ext>
            </a:extLst>
          </p:cNvPr>
          <p:cNvSpPr/>
          <p:nvPr/>
        </p:nvSpPr>
        <p:spPr>
          <a:xfrm>
            <a:off x="1134109" y="1157340"/>
            <a:ext cx="9927592" cy="4544272"/>
          </a:xfrm>
          <a:custGeom>
            <a:avLst/>
            <a:gdLst>
              <a:gd name="connsiteX0" fmla="*/ 11405235 w 11405235"/>
              <a:gd name="connsiteY0" fmla="*/ 2604135 h 5220652"/>
              <a:gd name="connsiteX1" fmla="*/ 9641205 w 11405235"/>
              <a:gd name="connsiteY1" fmla="*/ 5220653 h 5220652"/>
              <a:gd name="connsiteX2" fmla="*/ 8254365 w 11405235"/>
              <a:gd name="connsiteY2" fmla="*/ 5220653 h 5220652"/>
              <a:gd name="connsiteX3" fmla="*/ 9942195 w 11405235"/>
              <a:gd name="connsiteY3" fmla="*/ 2651760 h 5220652"/>
              <a:gd name="connsiteX4" fmla="*/ 0 w 11405235"/>
              <a:gd name="connsiteY4" fmla="*/ 2651760 h 5220652"/>
              <a:gd name="connsiteX5" fmla="*/ 0 w 11405235"/>
              <a:gd name="connsiteY5" fmla="*/ 2556510 h 5220652"/>
              <a:gd name="connsiteX6" fmla="*/ 9942195 w 11405235"/>
              <a:gd name="connsiteY6" fmla="*/ 2556510 h 5220652"/>
              <a:gd name="connsiteX7" fmla="*/ 8254365 w 11405235"/>
              <a:gd name="connsiteY7" fmla="*/ 0 h 5220652"/>
              <a:gd name="connsiteX8" fmla="*/ 9641205 w 11405235"/>
              <a:gd name="connsiteY8" fmla="*/ 0 h 522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05235" h="5220652">
                <a:moveTo>
                  <a:pt x="11405235" y="2604135"/>
                </a:moveTo>
                <a:lnTo>
                  <a:pt x="9641205" y="5220653"/>
                </a:lnTo>
                <a:lnTo>
                  <a:pt x="8254365" y="5220653"/>
                </a:lnTo>
                <a:lnTo>
                  <a:pt x="9942195" y="2651760"/>
                </a:lnTo>
                <a:lnTo>
                  <a:pt x="0" y="2651760"/>
                </a:lnTo>
                <a:lnTo>
                  <a:pt x="0" y="2556510"/>
                </a:lnTo>
                <a:lnTo>
                  <a:pt x="9942195" y="2556510"/>
                </a:lnTo>
                <a:lnTo>
                  <a:pt x="8254365" y="0"/>
                </a:lnTo>
                <a:lnTo>
                  <a:pt x="9641205" y="0"/>
                </a:lnTo>
                <a:close/>
              </a:path>
            </a:pathLst>
          </a:custGeom>
          <a:solidFill>
            <a:srgbClr val="23181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74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3A4ADD2E-B2E9-46B1-A217-54D697148BCF}"/>
              </a:ext>
            </a:extLst>
          </p:cNvPr>
          <p:cNvGrpSpPr/>
          <p:nvPr/>
        </p:nvGrpSpPr>
        <p:grpSpPr>
          <a:xfrm>
            <a:off x="2067873" y="2485254"/>
            <a:ext cx="8117528" cy="1884350"/>
            <a:chOff x="58917" y="2018907"/>
            <a:chExt cx="12135439" cy="281704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3E5540AB-BDF3-4B69-9119-9248C46D68D7}"/>
                </a:ext>
              </a:extLst>
            </p:cNvPr>
            <p:cNvSpPr/>
            <p:nvPr/>
          </p:nvSpPr>
          <p:spPr>
            <a:xfrm>
              <a:off x="275734" y="2527168"/>
              <a:ext cx="1800519" cy="1800519"/>
            </a:xfrm>
            <a:custGeom>
              <a:avLst/>
              <a:gdLst>
                <a:gd name="connsiteX0" fmla="*/ 1800520 w 1800519"/>
                <a:gd name="connsiteY0" fmla="*/ 900260 h 1800519"/>
                <a:gd name="connsiteX1" fmla="*/ 900260 w 1800519"/>
                <a:gd name="connsiteY1" fmla="*/ 1800520 h 1800519"/>
                <a:gd name="connsiteX2" fmla="*/ 0 w 1800519"/>
                <a:gd name="connsiteY2" fmla="*/ 900260 h 1800519"/>
                <a:gd name="connsiteX3" fmla="*/ 900260 w 1800519"/>
                <a:gd name="connsiteY3" fmla="*/ 0 h 1800519"/>
                <a:gd name="connsiteX4" fmla="*/ 1800520 w 1800519"/>
                <a:gd name="connsiteY4" fmla="*/ 900260 h 180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519" h="1800519">
                  <a:moveTo>
                    <a:pt x="1800520" y="900260"/>
                  </a:moveTo>
                  <a:cubicBezTo>
                    <a:pt x="1800520" y="1397460"/>
                    <a:pt x="1397460" y="1800520"/>
                    <a:pt x="900260" y="1800520"/>
                  </a:cubicBezTo>
                  <a:cubicBezTo>
                    <a:pt x="403060" y="1800520"/>
                    <a:pt x="0" y="1397460"/>
                    <a:pt x="0" y="900260"/>
                  </a:cubicBezTo>
                  <a:cubicBezTo>
                    <a:pt x="0" y="403060"/>
                    <a:pt x="403060" y="0"/>
                    <a:pt x="900260" y="0"/>
                  </a:cubicBezTo>
                  <a:cubicBezTo>
                    <a:pt x="1397460" y="0"/>
                    <a:pt x="1800520" y="403060"/>
                    <a:pt x="1800520" y="900260"/>
                  </a:cubicBezTo>
                  <a:close/>
                </a:path>
              </a:pathLst>
            </a:custGeom>
            <a:solidFill>
              <a:srgbClr val="3E3A39"/>
            </a:solidFill>
            <a:ln w="78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C534A099-7998-4B11-9CE6-0423B72E00DC}"/>
                </a:ext>
              </a:extLst>
            </p:cNvPr>
            <p:cNvSpPr/>
            <p:nvPr/>
          </p:nvSpPr>
          <p:spPr>
            <a:xfrm>
              <a:off x="58917" y="2310352"/>
              <a:ext cx="2234152" cy="2234152"/>
            </a:xfrm>
            <a:custGeom>
              <a:avLst/>
              <a:gdLst>
                <a:gd name="connsiteX0" fmla="*/ 2234153 w 2234152"/>
                <a:gd name="connsiteY0" fmla="*/ 1117077 h 2234152"/>
                <a:gd name="connsiteX1" fmla="*/ 1117076 w 2234152"/>
                <a:gd name="connsiteY1" fmla="*/ 2234153 h 2234152"/>
                <a:gd name="connsiteX2" fmla="*/ 0 w 2234152"/>
                <a:gd name="connsiteY2" fmla="*/ 1117077 h 2234152"/>
                <a:gd name="connsiteX3" fmla="*/ 1117076 w 2234152"/>
                <a:gd name="connsiteY3" fmla="*/ 0 h 2234152"/>
                <a:gd name="connsiteX4" fmla="*/ 2234153 w 2234152"/>
                <a:gd name="connsiteY4" fmla="*/ 1117077 h 223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4152" h="2234152">
                  <a:moveTo>
                    <a:pt x="2234153" y="1117077"/>
                  </a:moveTo>
                  <a:cubicBezTo>
                    <a:pt x="2234153" y="1734021"/>
                    <a:pt x="1734020" y="2234153"/>
                    <a:pt x="1117076" y="2234153"/>
                  </a:cubicBezTo>
                  <a:cubicBezTo>
                    <a:pt x="500132" y="2234153"/>
                    <a:pt x="0" y="1734021"/>
                    <a:pt x="0" y="1117077"/>
                  </a:cubicBezTo>
                  <a:cubicBezTo>
                    <a:pt x="0" y="500132"/>
                    <a:pt x="500132" y="0"/>
                    <a:pt x="1117076" y="0"/>
                  </a:cubicBezTo>
                  <a:cubicBezTo>
                    <a:pt x="1734021" y="0"/>
                    <a:pt x="2234153" y="500132"/>
                    <a:pt x="2234153" y="1117077"/>
                  </a:cubicBezTo>
                  <a:close/>
                </a:path>
              </a:pathLst>
            </a:custGeom>
            <a:noFill/>
            <a:ln w="117835" cap="flat">
              <a:solidFill>
                <a:srgbClr val="3E3A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057357C7-A675-42C7-BF26-C05017F3DAD8}"/>
                </a:ext>
              </a:extLst>
            </p:cNvPr>
            <p:cNvSpPr/>
            <p:nvPr/>
          </p:nvSpPr>
          <p:spPr>
            <a:xfrm>
              <a:off x="2292284" y="2018907"/>
              <a:ext cx="9902072" cy="2817043"/>
            </a:xfrm>
            <a:custGeom>
              <a:avLst/>
              <a:gdLst>
                <a:gd name="connsiteX0" fmla="*/ 6563413 w 9902072"/>
                <a:gd name="connsiteY0" fmla="*/ 2817044 h 2817043"/>
                <a:gd name="connsiteX1" fmla="*/ 7134520 w 9902072"/>
                <a:gd name="connsiteY1" fmla="*/ 1472153 h 2817043"/>
                <a:gd name="connsiteX2" fmla="*/ 0 w 9902072"/>
                <a:gd name="connsiteY2" fmla="*/ 1472153 h 2817043"/>
                <a:gd name="connsiteX3" fmla="*/ 0 w 9902072"/>
                <a:gd name="connsiteY3" fmla="*/ 1344891 h 2817043"/>
                <a:gd name="connsiteX4" fmla="*/ 7134520 w 9902072"/>
                <a:gd name="connsiteY4" fmla="*/ 1344891 h 2817043"/>
                <a:gd name="connsiteX5" fmla="*/ 6563413 w 9902072"/>
                <a:gd name="connsiteY5" fmla="*/ 0 h 2817043"/>
                <a:gd name="connsiteX6" fmla="*/ 9902073 w 9902072"/>
                <a:gd name="connsiteY6" fmla="*/ 1408522 h 281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2072" h="2817043">
                  <a:moveTo>
                    <a:pt x="6563413" y="2817044"/>
                  </a:moveTo>
                  <a:lnTo>
                    <a:pt x="7134520" y="1472153"/>
                  </a:lnTo>
                  <a:lnTo>
                    <a:pt x="0" y="1472153"/>
                  </a:lnTo>
                  <a:lnTo>
                    <a:pt x="0" y="1344891"/>
                  </a:lnTo>
                  <a:lnTo>
                    <a:pt x="7134520" y="1344891"/>
                  </a:lnTo>
                  <a:lnTo>
                    <a:pt x="6563413" y="0"/>
                  </a:lnTo>
                  <a:lnTo>
                    <a:pt x="9902073" y="1408522"/>
                  </a:lnTo>
                  <a:close/>
                </a:path>
              </a:pathLst>
            </a:custGeom>
            <a:solidFill>
              <a:srgbClr val="3E3A39"/>
            </a:solidFill>
            <a:ln w="78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6352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图形 3">
            <a:extLst>
              <a:ext uri="{FF2B5EF4-FFF2-40B4-BE49-F238E27FC236}">
                <a16:creationId xmlns:a16="http://schemas.microsoft.com/office/drawing/2014/main" xmlns="" id="{B98491A6-CBC1-4888-9ADF-E91E47EF9F93}"/>
              </a:ext>
            </a:extLst>
          </p:cNvPr>
          <p:cNvGrpSpPr/>
          <p:nvPr/>
        </p:nvGrpSpPr>
        <p:grpSpPr>
          <a:xfrm>
            <a:off x="1062311" y="2076717"/>
            <a:ext cx="10069880" cy="2706082"/>
            <a:chOff x="-833" y="1791017"/>
            <a:chExt cx="12196168" cy="3277481"/>
          </a:xfrm>
          <a:solidFill>
            <a:srgbClr val="3A302E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302D920-98F0-43D1-A2DA-167D158A5949}"/>
                </a:ext>
              </a:extLst>
            </p:cNvPr>
            <p:cNvSpPr/>
            <p:nvPr/>
          </p:nvSpPr>
          <p:spPr>
            <a:xfrm>
              <a:off x="10489123" y="3620803"/>
              <a:ext cx="41696" cy="75053"/>
            </a:xfrm>
            <a:custGeom>
              <a:avLst/>
              <a:gdLst>
                <a:gd name="connsiteX0" fmla="*/ 41696 w 41696"/>
                <a:gd name="connsiteY0" fmla="*/ 0 h 75053"/>
                <a:gd name="connsiteX1" fmla="*/ 0 w 41696"/>
                <a:gd name="connsiteY1" fmla="*/ 39195 h 75053"/>
                <a:gd name="connsiteX2" fmla="*/ 21682 w 41696"/>
                <a:gd name="connsiteY2" fmla="*/ 75053 h 75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696" h="75053">
                  <a:moveTo>
                    <a:pt x="41696" y="0"/>
                  </a:moveTo>
                  <a:lnTo>
                    <a:pt x="0" y="39195"/>
                  </a:lnTo>
                  <a:lnTo>
                    <a:pt x="21682" y="75053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5E11AA4-65AE-450B-B06E-DCA02A207605}"/>
                </a:ext>
              </a:extLst>
            </p:cNvPr>
            <p:cNvSpPr/>
            <p:nvPr/>
          </p:nvSpPr>
          <p:spPr>
            <a:xfrm>
              <a:off x="10229771" y="3649156"/>
              <a:ext cx="229207" cy="228651"/>
            </a:xfrm>
            <a:custGeom>
              <a:avLst/>
              <a:gdLst>
                <a:gd name="connsiteX0" fmla="*/ 40029 w 229207"/>
                <a:gd name="connsiteY0" fmla="*/ 114248 h 228651"/>
                <a:gd name="connsiteX1" fmla="*/ 0 w 229207"/>
                <a:gd name="connsiteY1" fmla="*/ 202644 h 228651"/>
                <a:gd name="connsiteX2" fmla="*/ 204312 w 229207"/>
                <a:gd name="connsiteY2" fmla="*/ 181796 h 228651"/>
                <a:gd name="connsiteX3" fmla="*/ 205980 w 229207"/>
                <a:gd name="connsiteY3" fmla="*/ 0 h 228651"/>
                <a:gd name="connsiteX4" fmla="*/ 150941 w 229207"/>
                <a:gd name="connsiteY4" fmla="*/ 141767 h 228651"/>
                <a:gd name="connsiteX5" fmla="*/ 155111 w 229207"/>
                <a:gd name="connsiteY5" fmla="*/ 10007 h 228651"/>
                <a:gd name="connsiteX6" fmla="*/ 78389 w 229207"/>
                <a:gd name="connsiteY6" fmla="*/ 145937 h 228651"/>
                <a:gd name="connsiteX7" fmla="*/ 40029 w 229207"/>
                <a:gd name="connsiteY7" fmla="*/ 114248 h 22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207" h="228651">
                  <a:moveTo>
                    <a:pt x="40029" y="114248"/>
                  </a:moveTo>
                  <a:lnTo>
                    <a:pt x="0" y="202644"/>
                  </a:lnTo>
                  <a:cubicBezTo>
                    <a:pt x="122588" y="218489"/>
                    <a:pt x="55040" y="261853"/>
                    <a:pt x="204312" y="181796"/>
                  </a:cubicBezTo>
                  <a:cubicBezTo>
                    <a:pt x="219323" y="128425"/>
                    <a:pt x="251013" y="11675"/>
                    <a:pt x="205980" y="0"/>
                  </a:cubicBezTo>
                  <a:cubicBezTo>
                    <a:pt x="189302" y="34191"/>
                    <a:pt x="193471" y="103407"/>
                    <a:pt x="150941" y="141767"/>
                  </a:cubicBezTo>
                  <a:cubicBezTo>
                    <a:pt x="137598" y="104241"/>
                    <a:pt x="174291" y="56707"/>
                    <a:pt x="155111" y="10007"/>
                  </a:cubicBezTo>
                  <a:cubicBezTo>
                    <a:pt x="76722" y="65880"/>
                    <a:pt x="145937" y="71718"/>
                    <a:pt x="78389" y="145937"/>
                  </a:cubicBezTo>
                  <a:lnTo>
                    <a:pt x="40029" y="114248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18DDC82B-6737-4C87-ADE2-3FF8B7ABD386}"/>
                </a:ext>
              </a:extLst>
            </p:cNvPr>
            <p:cNvSpPr/>
            <p:nvPr/>
          </p:nvSpPr>
          <p:spPr>
            <a:xfrm>
              <a:off x="10263128" y="3875984"/>
              <a:ext cx="35859" cy="50469"/>
            </a:xfrm>
            <a:custGeom>
              <a:avLst/>
              <a:gdLst>
                <a:gd name="connsiteX0" fmla="*/ 35859 w 35859"/>
                <a:gd name="connsiteY0" fmla="*/ 43364 h 50469"/>
                <a:gd name="connsiteX1" fmla="*/ 0 w 35859"/>
                <a:gd name="connsiteY1" fmla="*/ 0 h 50469"/>
                <a:gd name="connsiteX2" fmla="*/ 35859 w 35859"/>
                <a:gd name="connsiteY2" fmla="*/ 43364 h 50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59" h="50469">
                  <a:moveTo>
                    <a:pt x="35859" y="43364"/>
                  </a:moveTo>
                  <a:cubicBezTo>
                    <a:pt x="25018" y="25852"/>
                    <a:pt x="14177" y="7505"/>
                    <a:pt x="0" y="0"/>
                  </a:cubicBezTo>
                  <a:cubicBezTo>
                    <a:pt x="10841" y="17512"/>
                    <a:pt x="5004" y="69216"/>
                    <a:pt x="35859" y="43364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8450F63D-CEC0-4AA1-93B9-4418BF04C8B5}"/>
                </a:ext>
              </a:extLst>
            </p:cNvPr>
            <p:cNvSpPr/>
            <p:nvPr/>
          </p:nvSpPr>
          <p:spPr>
            <a:xfrm>
              <a:off x="10234775" y="3951842"/>
              <a:ext cx="41696" cy="96764"/>
            </a:xfrm>
            <a:custGeom>
              <a:avLst/>
              <a:gdLst>
                <a:gd name="connsiteX0" fmla="*/ 41696 w 41696"/>
                <a:gd name="connsiteY0" fmla="*/ 21711 h 96764"/>
                <a:gd name="connsiteX1" fmla="*/ 0 w 41696"/>
                <a:gd name="connsiteY1" fmla="*/ 29 h 96764"/>
                <a:gd name="connsiteX2" fmla="*/ 21682 w 41696"/>
                <a:gd name="connsiteY2" fmla="*/ 96764 h 96764"/>
                <a:gd name="connsiteX3" fmla="*/ 41696 w 41696"/>
                <a:gd name="connsiteY3" fmla="*/ 21711 h 9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96" h="96764">
                  <a:moveTo>
                    <a:pt x="41696" y="21711"/>
                  </a:moveTo>
                  <a:cubicBezTo>
                    <a:pt x="5003" y="69245"/>
                    <a:pt x="8339" y="-1639"/>
                    <a:pt x="0" y="29"/>
                  </a:cubicBezTo>
                  <a:lnTo>
                    <a:pt x="21682" y="96764"/>
                  </a:lnTo>
                  <a:lnTo>
                    <a:pt x="41696" y="21711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2D4FB2B8-B1B5-4CBE-A2F1-ABF3671BD490}"/>
                </a:ext>
              </a:extLst>
            </p:cNvPr>
            <p:cNvSpPr/>
            <p:nvPr/>
          </p:nvSpPr>
          <p:spPr>
            <a:xfrm>
              <a:off x="10123029" y="4179533"/>
              <a:ext cx="11532" cy="26685"/>
            </a:xfrm>
            <a:custGeom>
              <a:avLst/>
              <a:gdLst>
                <a:gd name="connsiteX0" fmla="*/ 10007 w 11532"/>
                <a:gd name="connsiteY0" fmla="*/ 0 h 26685"/>
                <a:gd name="connsiteX1" fmla="*/ 0 w 11532"/>
                <a:gd name="connsiteY1" fmla="*/ 26686 h 26685"/>
                <a:gd name="connsiteX2" fmla="*/ 10007 w 11532"/>
                <a:gd name="connsiteY2" fmla="*/ 0 h 2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2" h="26685">
                  <a:moveTo>
                    <a:pt x="10007" y="0"/>
                  </a:moveTo>
                  <a:cubicBezTo>
                    <a:pt x="5837" y="9173"/>
                    <a:pt x="2501" y="18346"/>
                    <a:pt x="0" y="26686"/>
                  </a:cubicBezTo>
                  <a:cubicBezTo>
                    <a:pt x="15010" y="25018"/>
                    <a:pt x="11675" y="13343"/>
                    <a:pt x="10007" y="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E6DD52E-4271-4BAB-8561-C0F064A5341C}"/>
                </a:ext>
              </a:extLst>
            </p:cNvPr>
            <p:cNvSpPr/>
            <p:nvPr/>
          </p:nvSpPr>
          <p:spPr>
            <a:xfrm>
              <a:off x="10064065" y="4046939"/>
              <a:ext cx="97324" cy="239336"/>
            </a:xfrm>
            <a:custGeom>
              <a:avLst/>
              <a:gdLst>
                <a:gd name="connsiteX0" fmla="*/ 8094 w 97324"/>
                <a:gd name="connsiteY0" fmla="*/ 239337 h 239336"/>
                <a:gd name="connsiteX1" fmla="*/ 59797 w 97324"/>
                <a:gd name="connsiteY1" fmla="*/ 159280 h 239336"/>
                <a:gd name="connsiteX2" fmla="*/ 53960 w 97324"/>
                <a:gd name="connsiteY2" fmla="*/ 160114 h 239336"/>
                <a:gd name="connsiteX3" fmla="*/ 34780 w 97324"/>
                <a:gd name="connsiteY3" fmla="*/ 82559 h 239336"/>
                <a:gd name="connsiteX4" fmla="*/ 97324 w 97324"/>
                <a:gd name="connsiteY4" fmla="*/ 0 h 239336"/>
                <a:gd name="connsiteX5" fmla="*/ 24773 w 97324"/>
                <a:gd name="connsiteY5" fmla="*/ 35025 h 239336"/>
                <a:gd name="connsiteX6" fmla="*/ 8094 w 97324"/>
                <a:gd name="connsiteY6" fmla="*/ 239337 h 23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324" h="239336">
                  <a:moveTo>
                    <a:pt x="8094" y="239337"/>
                  </a:moveTo>
                  <a:cubicBezTo>
                    <a:pt x="42285" y="232665"/>
                    <a:pt x="47289" y="198474"/>
                    <a:pt x="59797" y="159280"/>
                  </a:cubicBezTo>
                  <a:cubicBezTo>
                    <a:pt x="58130" y="159280"/>
                    <a:pt x="56462" y="160114"/>
                    <a:pt x="53960" y="160114"/>
                  </a:cubicBezTo>
                  <a:cubicBezTo>
                    <a:pt x="17267" y="177626"/>
                    <a:pt x="-6917" y="121753"/>
                    <a:pt x="34780" y="82559"/>
                  </a:cubicBezTo>
                  <a:cubicBezTo>
                    <a:pt x="57295" y="27519"/>
                    <a:pt x="96490" y="60043"/>
                    <a:pt x="97324" y="0"/>
                  </a:cubicBezTo>
                  <a:lnTo>
                    <a:pt x="24773" y="35025"/>
                  </a:lnTo>
                  <a:cubicBezTo>
                    <a:pt x="-21093" y="115082"/>
                    <a:pt x="11429" y="198474"/>
                    <a:pt x="8094" y="239337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A9401759-2D47-44E2-ABF4-5340D483F0E4}"/>
                </a:ext>
              </a:extLst>
            </p:cNvPr>
            <p:cNvSpPr/>
            <p:nvPr/>
          </p:nvSpPr>
          <p:spPr>
            <a:xfrm>
              <a:off x="10132861" y="4150346"/>
              <a:ext cx="16019" cy="29187"/>
            </a:xfrm>
            <a:custGeom>
              <a:avLst/>
              <a:gdLst>
                <a:gd name="connsiteX0" fmla="*/ 175 w 16019"/>
                <a:gd name="connsiteY0" fmla="*/ 29187 h 29187"/>
                <a:gd name="connsiteX1" fmla="*/ 16019 w 16019"/>
                <a:gd name="connsiteY1" fmla="*/ 0 h 29187"/>
                <a:gd name="connsiteX2" fmla="*/ 175 w 16019"/>
                <a:gd name="connsiteY2" fmla="*/ 29187 h 2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19" h="29187">
                  <a:moveTo>
                    <a:pt x="175" y="29187"/>
                  </a:moveTo>
                  <a:cubicBezTo>
                    <a:pt x="4344" y="19180"/>
                    <a:pt x="9348" y="10007"/>
                    <a:pt x="16019" y="0"/>
                  </a:cubicBezTo>
                  <a:cubicBezTo>
                    <a:pt x="1008" y="7505"/>
                    <a:pt x="-659" y="18346"/>
                    <a:pt x="175" y="29187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E4A823EF-088C-4C90-A6C9-AA9BD0C3EB9A}"/>
                </a:ext>
              </a:extLst>
            </p:cNvPr>
            <p:cNvSpPr/>
            <p:nvPr/>
          </p:nvSpPr>
          <p:spPr>
            <a:xfrm>
              <a:off x="10194746" y="4040267"/>
              <a:ext cx="21681" cy="37526"/>
            </a:xfrm>
            <a:custGeom>
              <a:avLst/>
              <a:gdLst>
                <a:gd name="connsiteX0" fmla="*/ 13343 w 21681"/>
                <a:gd name="connsiteY0" fmla="*/ 37527 h 37526"/>
                <a:gd name="connsiteX1" fmla="*/ 21682 w 21681"/>
                <a:gd name="connsiteY1" fmla="*/ 5838 h 37526"/>
                <a:gd name="connsiteX2" fmla="*/ 0 w 21681"/>
                <a:gd name="connsiteY2" fmla="*/ 0 h 3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81" h="37526">
                  <a:moveTo>
                    <a:pt x="13343" y="37527"/>
                  </a:moveTo>
                  <a:lnTo>
                    <a:pt x="21682" y="58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DDAD3B48-F6DC-42D4-B454-F18AC923FC2D}"/>
                </a:ext>
              </a:extLst>
            </p:cNvPr>
            <p:cNvSpPr/>
            <p:nvPr/>
          </p:nvSpPr>
          <p:spPr>
            <a:xfrm>
              <a:off x="9838660" y="4297951"/>
              <a:ext cx="180331" cy="176585"/>
            </a:xfrm>
            <a:custGeom>
              <a:avLst/>
              <a:gdLst>
                <a:gd name="connsiteX0" fmla="*/ 122587 w 180331"/>
                <a:gd name="connsiteY0" fmla="*/ 161782 h 176585"/>
                <a:gd name="connsiteX1" fmla="*/ 174290 w 180331"/>
                <a:gd name="connsiteY1" fmla="*/ 0 h 176585"/>
                <a:gd name="connsiteX2" fmla="*/ 31689 w 180331"/>
                <a:gd name="connsiteY2" fmla="*/ 58375 h 176585"/>
                <a:gd name="connsiteX3" fmla="*/ 0 w 180331"/>
                <a:gd name="connsiteY3" fmla="*/ 145103 h 176585"/>
                <a:gd name="connsiteX4" fmla="*/ 122587 w 180331"/>
                <a:gd name="connsiteY4" fmla="*/ 161782 h 17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331" h="176585">
                  <a:moveTo>
                    <a:pt x="122587" y="161782"/>
                  </a:moveTo>
                  <a:cubicBezTo>
                    <a:pt x="72551" y="110912"/>
                    <a:pt x="210149" y="43364"/>
                    <a:pt x="174290" y="0"/>
                  </a:cubicBezTo>
                  <a:cubicBezTo>
                    <a:pt x="131760" y="69216"/>
                    <a:pt x="53370" y="95068"/>
                    <a:pt x="31689" y="58375"/>
                  </a:cubicBezTo>
                  <a:lnTo>
                    <a:pt x="0" y="145103"/>
                  </a:lnTo>
                  <a:cubicBezTo>
                    <a:pt x="5003" y="185131"/>
                    <a:pt x="69215" y="182630"/>
                    <a:pt x="122587" y="161782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F6C748A-5040-46F2-9EC1-6F7B9C4FF5B9}"/>
                </a:ext>
              </a:extLst>
            </p:cNvPr>
            <p:cNvSpPr/>
            <p:nvPr/>
          </p:nvSpPr>
          <p:spPr>
            <a:xfrm>
              <a:off x="9689387" y="4538955"/>
              <a:ext cx="8999" cy="34191"/>
            </a:xfrm>
            <a:custGeom>
              <a:avLst/>
              <a:gdLst>
                <a:gd name="connsiteX0" fmla="*/ 8339 w 8999"/>
                <a:gd name="connsiteY0" fmla="*/ 0 h 34191"/>
                <a:gd name="connsiteX1" fmla="*/ 0 w 8999"/>
                <a:gd name="connsiteY1" fmla="*/ 34191 h 34191"/>
                <a:gd name="connsiteX2" fmla="*/ 8339 w 8999"/>
                <a:gd name="connsiteY2" fmla="*/ 0 h 3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9" h="34191">
                  <a:moveTo>
                    <a:pt x="8339" y="0"/>
                  </a:moveTo>
                  <a:cubicBezTo>
                    <a:pt x="8339" y="10841"/>
                    <a:pt x="5003" y="22516"/>
                    <a:pt x="0" y="34191"/>
                  </a:cubicBezTo>
                  <a:cubicBezTo>
                    <a:pt x="5837" y="19180"/>
                    <a:pt x="10840" y="5837"/>
                    <a:pt x="8339" y="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E2693BCC-2A6F-4B5A-B7F9-E7F4B39B8015}"/>
                </a:ext>
              </a:extLst>
            </p:cNvPr>
            <p:cNvSpPr/>
            <p:nvPr/>
          </p:nvSpPr>
          <p:spPr>
            <a:xfrm>
              <a:off x="9319779" y="4530271"/>
              <a:ext cx="525551" cy="538227"/>
            </a:xfrm>
            <a:custGeom>
              <a:avLst/>
              <a:gdLst>
                <a:gd name="connsiteX0" fmla="*/ 402131 w 525551"/>
                <a:gd name="connsiteY0" fmla="*/ 398962 h 538227"/>
                <a:gd name="connsiteX1" fmla="*/ 188645 w 525551"/>
                <a:gd name="connsiteY1" fmla="*/ 437323 h 538227"/>
                <a:gd name="connsiteX2" fmla="*/ 211996 w 525551"/>
                <a:gd name="connsiteY2" fmla="*/ 345591 h 538227"/>
                <a:gd name="connsiteX3" fmla="*/ 247855 w 525551"/>
                <a:gd name="connsiteY3" fmla="*/ 348927 h 538227"/>
                <a:gd name="connsiteX4" fmla="*/ 252858 w 525551"/>
                <a:gd name="connsiteY4" fmla="*/ 378948 h 538227"/>
                <a:gd name="connsiteX5" fmla="*/ 292052 w 525551"/>
                <a:gd name="connsiteY5" fmla="*/ 318071 h 538227"/>
                <a:gd name="connsiteX6" fmla="*/ 303728 w 525551"/>
                <a:gd name="connsiteY6" fmla="*/ 279711 h 538227"/>
                <a:gd name="connsiteX7" fmla="*/ 314569 w 525551"/>
                <a:gd name="connsiteY7" fmla="*/ 241350 h 538227"/>
                <a:gd name="connsiteX8" fmla="*/ 348760 w 525551"/>
                <a:gd name="connsiteY8" fmla="*/ 184643 h 538227"/>
                <a:gd name="connsiteX9" fmla="*/ 377947 w 525551"/>
                <a:gd name="connsiteY9" fmla="*/ 192982 h 538227"/>
                <a:gd name="connsiteX10" fmla="*/ 353763 w 525551"/>
                <a:gd name="connsiteY10" fmla="*/ 238014 h 538227"/>
                <a:gd name="connsiteX11" fmla="*/ 331248 w 525551"/>
                <a:gd name="connsiteY11" fmla="*/ 278043 h 538227"/>
                <a:gd name="connsiteX12" fmla="*/ 370442 w 525551"/>
                <a:gd name="connsiteY12" fmla="*/ 264700 h 538227"/>
                <a:gd name="connsiteX13" fmla="*/ 417141 w 525551"/>
                <a:gd name="connsiteY13" fmla="*/ 177138 h 538227"/>
                <a:gd name="connsiteX14" fmla="*/ 421311 w 525551"/>
                <a:gd name="connsiteY14" fmla="*/ 81236 h 538227"/>
                <a:gd name="connsiteX15" fmla="*/ 476350 w 525551"/>
                <a:gd name="connsiteY15" fmla="*/ 38706 h 538227"/>
                <a:gd name="connsiteX16" fmla="*/ 502202 w 525551"/>
                <a:gd name="connsiteY16" fmla="*/ 20360 h 538227"/>
                <a:gd name="connsiteX17" fmla="*/ 514711 w 525551"/>
                <a:gd name="connsiteY17" fmla="*/ 12020 h 538227"/>
                <a:gd name="connsiteX18" fmla="*/ 520548 w 525551"/>
                <a:gd name="connsiteY18" fmla="*/ 7851 h 538227"/>
                <a:gd name="connsiteX19" fmla="*/ 525552 w 525551"/>
                <a:gd name="connsiteY19" fmla="*/ 5349 h 538227"/>
                <a:gd name="connsiteX20" fmla="*/ 506372 w 525551"/>
                <a:gd name="connsiteY20" fmla="*/ 2013 h 538227"/>
                <a:gd name="connsiteX21" fmla="*/ 485524 w 525551"/>
                <a:gd name="connsiteY21" fmla="*/ 345 h 538227"/>
                <a:gd name="connsiteX22" fmla="*/ 442159 w 525551"/>
                <a:gd name="connsiteY22" fmla="*/ 1179 h 538227"/>
                <a:gd name="connsiteX23" fmla="*/ 418810 w 525551"/>
                <a:gd name="connsiteY23" fmla="*/ 34536 h 538227"/>
                <a:gd name="connsiteX24" fmla="*/ 412138 w 525551"/>
                <a:gd name="connsiteY24" fmla="*/ 70395 h 538227"/>
                <a:gd name="connsiteX25" fmla="*/ 369608 w 525551"/>
                <a:gd name="connsiteY25" fmla="*/ 120431 h 538227"/>
                <a:gd name="connsiteX26" fmla="*/ 345424 w 525551"/>
                <a:gd name="connsiteY26" fmla="*/ 102084 h 538227"/>
                <a:gd name="connsiteX27" fmla="*/ 367106 w 525551"/>
                <a:gd name="connsiteY27" fmla="*/ 45377 h 538227"/>
                <a:gd name="connsiteX28" fmla="*/ 317070 w 525551"/>
                <a:gd name="connsiteY28" fmla="*/ 116261 h 538227"/>
                <a:gd name="connsiteX29" fmla="*/ 232010 w 525551"/>
                <a:gd name="connsiteY29" fmla="*/ 209661 h 538227"/>
                <a:gd name="connsiteX30" fmla="*/ 127769 w 525551"/>
                <a:gd name="connsiteY30" fmla="*/ 330580 h 538227"/>
                <a:gd name="connsiteX31" fmla="*/ 31034 w 525551"/>
                <a:gd name="connsiteY31" fmla="*/ 465676 h 538227"/>
                <a:gd name="connsiteX32" fmla="*/ 178 w 525551"/>
                <a:gd name="connsiteY32" fmla="*/ 538228 h 538227"/>
                <a:gd name="connsiteX33" fmla="*/ 220335 w 525551"/>
                <a:gd name="connsiteY33" fmla="*/ 466510 h 538227"/>
                <a:gd name="connsiteX34" fmla="*/ 402131 w 525551"/>
                <a:gd name="connsiteY34" fmla="*/ 398962 h 53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25551" h="538227">
                  <a:moveTo>
                    <a:pt x="402131" y="398962"/>
                  </a:moveTo>
                  <a:cubicBezTo>
                    <a:pt x="337918" y="411471"/>
                    <a:pt x="267035" y="424814"/>
                    <a:pt x="188645" y="437323"/>
                  </a:cubicBezTo>
                  <a:cubicBezTo>
                    <a:pt x="193650" y="410637"/>
                    <a:pt x="201154" y="379782"/>
                    <a:pt x="211996" y="345591"/>
                  </a:cubicBezTo>
                  <a:cubicBezTo>
                    <a:pt x="222002" y="351428"/>
                    <a:pt x="237847" y="347259"/>
                    <a:pt x="247855" y="348927"/>
                  </a:cubicBezTo>
                  <a:cubicBezTo>
                    <a:pt x="257862" y="349760"/>
                    <a:pt x="262865" y="356432"/>
                    <a:pt x="252858" y="378948"/>
                  </a:cubicBezTo>
                  <a:cubicBezTo>
                    <a:pt x="273707" y="351428"/>
                    <a:pt x="285382" y="333082"/>
                    <a:pt x="292052" y="318071"/>
                  </a:cubicBezTo>
                  <a:cubicBezTo>
                    <a:pt x="298724" y="303061"/>
                    <a:pt x="301225" y="291386"/>
                    <a:pt x="303728" y="279711"/>
                  </a:cubicBezTo>
                  <a:cubicBezTo>
                    <a:pt x="306230" y="268036"/>
                    <a:pt x="308731" y="256361"/>
                    <a:pt x="314569" y="241350"/>
                  </a:cubicBezTo>
                  <a:cubicBezTo>
                    <a:pt x="321240" y="226340"/>
                    <a:pt x="331248" y="207993"/>
                    <a:pt x="348760" y="184643"/>
                  </a:cubicBezTo>
                  <a:cubicBezTo>
                    <a:pt x="373778" y="175470"/>
                    <a:pt x="380448" y="181307"/>
                    <a:pt x="377947" y="192982"/>
                  </a:cubicBezTo>
                  <a:cubicBezTo>
                    <a:pt x="375445" y="203823"/>
                    <a:pt x="364605" y="221336"/>
                    <a:pt x="353763" y="238014"/>
                  </a:cubicBezTo>
                  <a:cubicBezTo>
                    <a:pt x="342922" y="254693"/>
                    <a:pt x="332081" y="270538"/>
                    <a:pt x="331248" y="278043"/>
                  </a:cubicBezTo>
                  <a:cubicBezTo>
                    <a:pt x="330413" y="285548"/>
                    <a:pt x="341254" y="282212"/>
                    <a:pt x="370442" y="264700"/>
                  </a:cubicBezTo>
                  <a:cubicBezTo>
                    <a:pt x="386287" y="239682"/>
                    <a:pt x="405466" y="207993"/>
                    <a:pt x="417141" y="177138"/>
                  </a:cubicBezTo>
                  <a:cubicBezTo>
                    <a:pt x="428817" y="145449"/>
                    <a:pt x="432986" y="112925"/>
                    <a:pt x="421311" y="81236"/>
                  </a:cubicBezTo>
                  <a:cubicBezTo>
                    <a:pt x="440492" y="66226"/>
                    <a:pt x="458838" y="52049"/>
                    <a:pt x="476350" y="38706"/>
                  </a:cubicBezTo>
                  <a:cubicBezTo>
                    <a:pt x="484689" y="32035"/>
                    <a:pt x="493863" y="26197"/>
                    <a:pt x="502202" y="20360"/>
                  </a:cubicBezTo>
                  <a:lnTo>
                    <a:pt x="514711" y="12020"/>
                  </a:lnTo>
                  <a:lnTo>
                    <a:pt x="520548" y="7851"/>
                  </a:lnTo>
                  <a:lnTo>
                    <a:pt x="525552" y="5349"/>
                  </a:lnTo>
                  <a:cubicBezTo>
                    <a:pt x="518881" y="4515"/>
                    <a:pt x="513043" y="2013"/>
                    <a:pt x="506372" y="2013"/>
                  </a:cubicBezTo>
                  <a:cubicBezTo>
                    <a:pt x="499700" y="1179"/>
                    <a:pt x="493028" y="1179"/>
                    <a:pt x="485524" y="345"/>
                  </a:cubicBezTo>
                  <a:cubicBezTo>
                    <a:pt x="471347" y="-489"/>
                    <a:pt x="457170" y="345"/>
                    <a:pt x="442159" y="1179"/>
                  </a:cubicBezTo>
                  <a:cubicBezTo>
                    <a:pt x="429650" y="10352"/>
                    <a:pt x="422979" y="22861"/>
                    <a:pt x="418810" y="34536"/>
                  </a:cubicBezTo>
                  <a:cubicBezTo>
                    <a:pt x="414640" y="47045"/>
                    <a:pt x="413805" y="59554"/>
                    <a:pt x="412138" y="70395"/>
                  </a:cubicBezTo>
                  <a:cubicBezTo>
                    <a:pt x="409636" y="92911"/>
                    <a:pt x="406301" y="109590"/>
                    <a:pt x="369608" y="120431"/>
                  </a:cubicBezTo>
                  <a:cubicBezTo>
                    <a:pt x="347091" y="126268"/>
                    <a:pt x="342088" y="117929"/>
                    <a:pt x="345424" y="102084"/>
                  </a:cubicBezTo>
                  <a:cubicBezTo>
                    <a:pt x="347926" y="86240"/>
                    <a:pt x="358767" y="64558"/>
                    <a:pt x="367106" y="45377"/>
                  </a:cubicBezTo>
                  <a:cubicBezTo>
                    <a:pt x="357099" y="66226"/>
                    <a:pt x="340421" y="89575"/>
                    <a:pt x="317070" y="116261"/>
                  </a:cubicBezTo>
                  <a:cubicBezTo>
                    <a:pt x="293721" y="142947"/>
                    <a:pt x="264534" y="173802"/>
                    <a:pt x="232010" y="209661"/>
                  </a:cubicBezTo>
                  <a:cubicBezTo>
                    <a:pt x="199487" y="245520"/>
                    <a:pt x="162794" y="286382"/>
                    <a:pt x="127769" y="330580"/>
                  </a:cubicBezTo>
                  <a:cubicBezTo>
                    <a:pt x="92744" y="374778"/>
                    <a:pt x="57719" y="421478"/>
                    <a:pt x="31034" y="465676"/>
                  </a:cubicBezTo>
                  <a:cubicBezTo>
                    <a:pt x="8518" y="502369"/>
                    <a:pt x="-1489" y="526553"/>
                    <a:pt x="178" y="538228"/>
                  </a:cubicBezTo>
                  <a:cubicBezTo>
                    <a:pt x="86907" y="521549"/>
                    <a:pt x="156123" y="494030"/>
                    <a:pt x="220335" y="466510"/>
                  </a:cubicBezTo>
                  <a:cubicBezTo>
                    <a:pt x="286215" y="439824"/>
                    <a:pt x="345424" y="413139"/>
                    <a:pt x="402131" y="398962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8FD0C3F-07B9-452B-B5E2-66618BA5BA13}"/>
                </a:ext>
              </a:extLst>
            </p:cNvPr>
            <p:cNvSpPr/>
            <p:nvPr/>
          </p:nvSpPr>
          <p:spPr>
            <a:xfrm>
              <a:off x="9621840" y="4997615"/>
              <a:ext cx="30021" cy="37526"/>
            </a:xfrm>
            <a:custGeom>
              <a:avLst/>
              <a:gdLst>
                <a:gd name="connsiteX0" fmla="*/ 10840 w 30021"/>
                <a:gd name="connsiteY0" fmla="*/ 10007 h 37526"/>
                <a:gd name="connsiteX1" fmla="*/ 0 w 30021"/>
                <a:gd name="connsiteY1" fmla="*/ 37527 h 37526"/>
                <a:gd name="connsiteX2" fmla="*/ 30021 w 30021"/>
                <a:gd name="connsiteY2" fmla="*/ 0 h 37526"/>
                <a:gd name="connsiteX3" fmla="*/ 10840 w 30021"/>
                <a:gd name="connsiteY3" fmla="*/ 10007 h 3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1" h="37526">
                  <a:moveTo>
                    <a:pt x="10840" y="10007"/>
                  </a:moveTo>
                  <a:cubicBezTo>
                    <a:pt x="6671" y="19180"/>
                    <a:pt x="3335" y="28353"/>
                    <a:pt x="0" y="37527"/>
                  </a:cubicBezTo>
                  <a:cubicBezTo>
                    <a:pt x="9173" y="25018"/>
                    <a:pt x="19180" y="12509"/>
                    <a:pt x="30021" y="0"/>
                  </a:cubicBezTo>
                  <a:lnTo>
                    <a:pt x="10840" y="10007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A3A6B1CA-EB11-402A-9508-3349E68864FA}"/>
                </a:ext>
              </a:extLst>
            </p:cNvPr>
            <p:cNvSpPr/>
            <p:nvPr/>
          </p:nvSpPr>
          <p:spPr>
            <a:xfrm>
              <a:off x="9772780" y="4911095"/>
              <a:ext cx="514532" cy="145796"/>
            </a:xfrm>
            <a:custGeom>
              <a:avLst/>
              <a:gdLst>
                <a:gd name="connsiteX0" fmla="*/ 242672 w 514532"/>
                <a:gd name="connsiteY0" fmla="*/ 3961 h 145796"/>
                <a:gd name="connsiteX1" fmla="*/ 85894 w 514532"/>
                <a:gd name="connsiteY1" fmla="*/ 48993 h 145796"/>
                <a:gd name="connsiteX2" fmla="*/ 77555 w 514532"/>
                <a:gd name="connsiteY2" fmla="*/ 14802 h 145796"/>
                <a:gd name="connsiteX3" fmla="*/ 39194 w 514532"/>
                <a:gd name="connsiteY3" fmla="*/ 44824 h 145796"/>
                <a:gd name="connsiteX4" fmla="*/ 0 w 514532"/>
                <a:gd name="connsiteY4" fmla="*/ 72343 h 145796"/>
                <a:gd name="connsiteX5" fmla="*/ 47533 w 514532"/>
                <a:gd name="connsiteY5" fmla="*/ 95693 h 145796"/>
                <a:gd name="connsiteX6" fmla="*/ 133428 w 514532"/>
                <a:gd name="connsiteY6" fmla="*/ 84018 h 145796"/>
                <a:gd name="connsiteX7" fmla="*/ 284369 w 514532"/>
                <a:gd name="connsiteY7" fmla="*/ 39820 h 145796"/>
                <a:gd name="connsiteX8" fmla="*/ 337740 w 514532"/>
                <a:gd name="connsiteY8" fmla="*/ 134887 h 145796"/>
                <a:gd name="connsiteX9" fmla="*/ 200142 w 514532"/>
                <a:gd name="connsiteY9" fmla="*/ 113205 h 145796"/>
                <a:gd name="connsiteX10" fmla="*/ 261018 w 514532"/>
                <a:gd name="connsiteY10" fmla="*/ 134053 h 145796"/>
                <a:gd name="connsiteX11" fmla="*/ 277697 w 514532"/>
                <a:gd name="connsiteY11" fmla="*/ 137389 h 145796"/>
                <a:gd name="connsiteX12" fmla="*/ 279365 w 514532"/>
                <a:gd name="connsiteY12" fmla="*/ 137389 h 145796"/>
                <a:gd name="connsiteX13" fmla="*/ 280199 w 514532"/>
                <a:gd name="connsiteY13" fmla="*/ 137389 h 145796"/>
                <a:gd name="connsiteX14" fmla="*/ 282701 w 514532"/>
                <a:gd name="connsiteY14" fmla="*/ 138223 h 145796"/>
                <a:gd name="connsiteX15" fmla="*/ 287705 w 514532"/>
                <a:gd name="connsiteY15" fmla="*/ 139891 h 145796"/>
                <a:gd name="connsiteX16" fmla="*/ 306884 w 514532"/>
                <a:gd name="connsiteY16" fmla="*/ 144061 h 145796"/>
                <a:gd name="connsiteX17" fmla="*/ 382772 w 514532"/>
                <a:gd name="connsiteY17" fmla="*/ 140725 h 145796"/>
                <a:gd name="connsiteX18" fmla="*/ 507026 w 514532"/>
                <a:gd name="connsiteY18" fmla="*/ 100696 h 145796"/>
                <a:gd name="connsiteX19" fmla="*/ 451154 w 514532"/>
                <a:gd name="connsiteY19" fmla="*/ 79848 h 145796"/>
                <a:gd name="connsiteX20" fmla="*/ 514532 w 514532"/>
                <a:gd name="connsiteY20" fmla="*/ 59000 h 145796"/>
                <a:gd name="connsiteX21" fmla="*/ 411125 w 514532"/>
                <a:gd name="connsiteY21" fmla="*/ 8131 h 145796"/>
                <a:gd name="connsiteX22" fmla="*/ 341910 w 514532"/>
                <a:gd name="connsiteY22" fmla="*/ 625 h 145796"/>
                <a:gd name="connsiteX23" fmla="*/ 298545 w 514532"/>
                <a:gd name="connsiteY23" fmla="*/ 625 h 145796"/>
                <a:gd name="connsiteX24" fmla="*/ 273527 w 514532"/>
                <a:gd name="connsiteY24" fmla="*/ 1459 h 145796"/>
                <a:gd name="connsiteX25" fmla="*/ 242672 w 514532"/>
                <a:gd name="connsiteY25" fmla="*/ 3961 h 145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14532" h="145796">
                  <a:moveTo>
                    <a:pt x="242672" y="3961"/>
                  </a:moveTo>
                  <a:cubicBezTo>
                    <a:pt x="198474" y="18972"/>
                    <a:pt x="145937" y="33982"/>
                    <a:pt x="85894" y="48993"/>
                  </a:cubicBezTo>
                  <a:cubicBezTo>
                    <a:pt x="74220" y="43156"/>
                    <a:pt x="76721" y="28145"/>
                    <a:pt x="77555" y="14802"/>
                  </a:cubicBezTo>
                  <a:cubicBezTo>
                    <a:pt x="73385" y="23141"/>
                    <a:pt x="56706" y="33982"/>
                    <a:pt x="39194" y="44824"/>
                  </a:cubicBezTo>
                  <a:cubicBezTo>
                    <a:pt x="21682" y="55664"/>
                    <a:pt x="3336" y="65672"/>
                    <a:pt x="0" y="72343"/>
                  </a:cubicBezTo>
                  <a:cubicBezTo>
                    <a:pt x="4170" y="88188"/>
                    <a:pt x="22516" y="94859"/>
                    <a:pt x="47533" y="95693"/>
                  </a:cubicBezTo>
                  <a:cubicBezTo>
                    <a:pt x="72551" y="96527"/>
                    <a:pt x="103407" y="91523"/>
                    <a:pt x="133428" y="84018"/>
                  </a:cubicBezTo>
                  <a:cubicBezTo>
                    <a:pt x="194304" y="69841"/>
                    <a:pt x="250178" y="45658"/>
                    <a:pt x="284369" y="39820"/>
                  </a:cubicBezTo>
                  <a:cubicBezTo>
                    <a:pt x="439479" y="69007"/>
                    <a:pt x="277697" y="74011"/>
                    <a:pt x="337740" y="134887"/>
                  </a:cubicBezTo>
                  <a:cubicBezTo>
                    <a:pt x="291040" y="133220"/>
                    <a:pt x="307719" y="118209"/>
                    <a:pt x="200142" y="113205"/>
                  </a:cubicBezTo>
                  <a:cubicBezTo>
                    <a:pt x="218488" y="122379"/>
                    <a:pt x="238503" y="129050"/>
                    <a:pt x="261018" y="134053"/>
                  </a:cubicBezTo>
                  <a:cubicBezTo>
                    <a:pt x="266856" y="135721"/>
                    <a:pt x="271860" y="136555"/>
                    <a:pt x="277697" y="137389"/>
                  </a:cubicBezTo>
                  <a:lnTo>
                    <a:pt x="279365" y="137389"/>
                  </a:lnTo>
                  <a:lnTo>
                    <a:pt x="280199" y="137389"/>
                  </a:lnTo>
                  <a:lnTo>
                    <a:pt x="282701" y="138223"/>
                  </a:lnTo>
                  <a:lnTo>
                    <a:pt x="287705" y="139891"/>
                  </a:lnTo>
                  <a:cubicBezTo>
                    <a:pt x="294375" y="141559"/>
                    <a:pt x="300213" y="143227"/>
                    <a:pt x="306884" y="144061"/>
                  </a:cubicBezTo>
                  <a:cubicBezTo>
                    <a:pt x="331902" y="147396"/>
                    <a:pt x="357755" y="145729"/>
                    <a:pt x="382772" y="140725"/>
                  </a:cubicBezTo>
                  <a:cubicBezTo>
                    <a:pt x="431973" y="130718"/>
                    <a:pt x="477005" y="109870"/>
                    <a:pt x="507026" y="100696"/>
                  </a:cubicBezTo>
                  <a:cubicBezTo>
                    <a:pt x="489514" y="94025"/>
                    <a:pt x="484511" y="74011"/>
                    <a:pt x="451154" y="79848"/>
                  </a:cubicBezTo>
                  <a:lnTo>
                    <a:pt x="514532" y="59000"/>
                  </a:lnTo>
                  <a:cubicBezTo>
                    <a:pt x="482009" y="33149"/>
                    <a:pt x="451988" y="17304"/>
                    <a:pt x="411125" y="8131"/>
                  </a:cubicBezTo>
                  <a:cubicBezTo>
                    <a:pt x="391112" y="3961"/>
                    <a:pt x="368595" y="1459"/>
                    <a:pt x="341910" y="625"/>
                  </a:cubicBezTo>
                  <a:cubicBezTo>
                    <a:pt x="328567" y="-208"/>
                    <a:pt x="314390" y="-208"/>
                    <a:pt x="298545" y="625"/>
                  </a:cubicBezTo>
                  <a:cubicBezTo>
                    <a:pt x="290206" y="625"/>
                    <a:pt x="281866" y="1459"/>
                    <a:pt x="273527" y="1459"/>
                  </a:cubicBezTo>
                  <a:cubicBezTo>
                    <a:pt x="263520" y="3127"/>
                    <a:pt x="253514" y="3127"/>
                    <a:pt x="242672" y="3961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0216A8EB-9703-4F39-A762-2066A748F71C}"/>
                </a:ext>
              </a:extLst>
            </p:cNvPr>
            <p:cNvSpPr/>
            <p:nvPr/>
          </p:nvSpPr>
          <p:spPr>
            <a:xfrm>
              <a:off x="9788625" y="4904865"/>
              <a:ext cx="61358" cy="20198"/>
            </a:xfrm>
            <a:custGeom>
              <a:avLst/>
              <a:gdLst>
                <a:gd name="connsiteX0" fmla="*/ 0 w 61358"/>
                <a:gd name="connsiteY0" fmla="*/ 11025 h 20198"/>
                <a:gd name="connsiteX1" fmla="*/ 50869 w 61358"/>
                <a:gd name="connsiteY1" fmla="*/ 10191 h 20198"/>
                <a:gd name="connsiteX2" fmla="*/ 60876 w 61358"/>
                <a:gd name="connsiteY2" fmla="*/ 20198 h 20198"/>
                <a:gd name="connsiteX3" fmla="*/ 53370 w 61358"/>
                <a:gd name="connsiteY3" fmla="*/ 1018 h 20198"/>
                <a:gd name="connsiteX4" fmla="*/ 0 w 61358"/>
                <a:gd name="connsiteY4" fmla="*/ 11025 h 2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58" h="20198">
                  <a:moveTo>
                    <a:pt x="0" y="11025"/>
                  </a:moveTo>
                  <a:cubicBezTo>
                    <a:pt x="25852" y="8523"/>
                    <a:pt x="41696" y="8523"/>
                    <a:pt x="50869" y="10191"/>
                  </a:cubicBezTo>
                  <a:cubicBezTo>
                    <a:pt x="60042" y="11859"/>
                    <a:pt x="62544" y="15195"/>
                    <a:pt x="60876" y="20198"/>
                  </a:cubicBezTo>
                  <a:cubicBezTo>
                    <a:pt x="61710" y="11859"/>
                    <a:pt x="60876" y="4354"/>
                    <a:pt x="53370" y="1018"/>
                  </a:cubicBezTo>
                  <a:cubicBezTo>
                    <a:pt x="45866" y="-1484"/>
                    <a:pt x="31689" y="184"/>
                    <a:pt x="0" y="11025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8B202A16-E5BF-4AFB-8F0A-ED9C1A977F51}"/>
                </a:ext>
              </a:extLst>
            </p:cNvPr>
            <p:cNvSpPr/>
            <p:nvPr/>
          </p:nvSpPr>
          <p:spPr>
            <a:xfrm>
              <a:off x="10279806" y="5009376"/>
              <a:ext cx="32523" cy="6072"/>
            </a:xfrm>
            <a:custGeom>
              <a:avLst/>
              <a:gdLst>
                <a:gd name="connsiteX0" fmla="*/ 32523 w 32523"/>
                <a:gd name="connsiteY0" fmla="*/ 2415 h 6072"/>
                <a:gd name="connsiteX1" fmla="*/ 0 w 32523"/>
                <a:gd name="connsiteY1" fmla="*/ 4083 h 6072"/>
                <a:gd name="connsiteX2" fmla="*/ 32523 w 32523"/>
                <a:gd name="connsiteY2" fmla="*/ 2415 h 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523" h="6072">
                  <a:moveTo>
                    <a:pt x="32523" y="2415"/>
                  </a:moveTo>
                  <a:cubicBezTo>
                    <a:pt x="25853" y="-1754"/>
                    <a:pt x="14177" y="-86"/>
                    <a:pt x="0" y="4083"/>
                  </a:cubicBezTo>
                  <a:cubicBezTo>
                    <a:pt x="6672" y="6585"/>
                    <a:pt x="16679" y="7419"/>
                    <a:pt x="32523" y="2415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ED2DB33F-A46C-4144-9A5F-3A2D27EAD6A6}"/>
                </a:ext>
              </a:extLst>
            </p:cNvPr>
            <p:cNvSpPr/>
            <p:nvPr/>
          </p:nvSpPr>
          <p:spPr>
            <a:xfrm>
              <a:off x="10250500" y="4911720"/>
              <a:ext cx="76841" cy="30021"/>
            </a:xfrm>
            <a:custGeom>
              <a:avLst/>
              <a:gdLst>
                <a:gd name="connsiteX0" fmla="*/ 119 w 76841"/>
                <a:gd name="connsiteY0" fmla="*/ 23350 h 30021"/>
                <a:gd name="connsiteX1" fmla="*/ 76841 w 76841"/>
                <a:gd name="connsiteY1" fmla="*/ 30021 h 30021"/>
                <a:gd name="connsiteX2" fmla="*/ 46820 w 76841"/>
                <a:gd name="connsiteY2" fmla="*/ 0 h 30021"/>
                <a:gd name="connsiteX3" fmla="*/ 119 w 76841"/>
                <a:gd name="connsiteY3" fmla="*/ 23350 h 30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841" h="30021">
                  <a:moveTo>
                    <a:pt x="119" y="23350"/>
                  </a:moveTo>
                  <a:lnTo>
                    <a:pt x="76841" y="30021"/>
                  </a:lnTo>
                  <a:lnTo>
                    <a:pt x="46820" y="0"/>
                  </a:lnTo>
                  <a:cubicBezTo>
                    <a:pt x="35145" y="3336"/>
                    <a:pt x="-2382" y="8339"/>
                    <a:pt x="119" y="2335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4CABEF1-0B62-4DA9-8E89-7EBE20F3EC90}"/>
                </a:ext>
              </a:extLst>
            </p:cNvPr>
            <p:cNvSpPr/>
            <p:nvPr/>
          </p:nvSpPr>
          <p:spPr>
            <a:xfrm>
              <a:off x="10372388" y="3009535"/>
              <a:ext cx="1789590" cy="2039135"/>
            </a:xfrm>
            <a:custGeom>
              <a:avLst/>
              <a:gdLst>
                <a:gd name="connsiteX0" fmla="*/ 1517730 w 1789590"/>
                <a:gd name="connsiteY0" fmla="*/ 0 h 2039135"/>
                <a:gd name="connsiteX1" fmla="*/ 1543582 w 1789590"/>
                <a:gd name="connsiteY1" fmla="*/ 96735 h 2039135"/>
                <a:gd name="connsiteX2" fmla="*/ 1436005 w 1789590"/>
                <a:gd name="connsiteY2" fmla="*/ 25852 h 2039135"/>
                <a:gd name="connsiteX3" fmla="*/ 1385136 w 1789590"/>
                <a:gd name="connsiteY3" fmla="*/ 83393 h 2039135"/>
                <a:gd name="connsiteX4" fmla="*/ 1536910 w 1789590"/>
                <a:gd name="connsiteY4" fmla="*/ 244340 h 2039135"/>
                <a:gd name="connsiteX5" fmla="*/ 1511892 w 1789590"/>
                <a:gd name="connsiteY5" fmla="*/ 273528 h 2039135"/>
                <a:gd name="connsiteX6" fmla="*/ 1613632 w 1789590"/>
                <a:gd name="connsiteY6" fmla="*/ 379436 h 2039135"/>
                <a:gd name="connsiteX7" fmla="*/ 1582776 w 1789590"/>
                <a:gd name="connsiteY7" fmla="*/ 448652 h 2039135"/>
                <a:gd name="connsiteX8" fmla="*/ 1564430 w 1789590"/>
                <a:gd name="connsiteY8" fmla="*/ 484511 h 2039135"/>
                <a:gd name="connsiteX9" fmla="*/ 1554422 w 1789590"/>
                <a:gd name="connsiteY9" fmla="*/ 502858 h 2039135"/>
                <a:gd name="connsiteX10" fmla="*/ 1545249 w 1789590"/>
                <a:gd name="connsiteY10" fmla="*/ 518702 h 2039135"/>
                <a:gd name="connsiteX11" fmla="*/ 1469362 w 1789590"/>
                <a:gd name="connsiteY11" fmla="*/ 622943 h 2039135"/>
                <a:gd name="connsiteX12" fmla="*/ 1331765 w 1789590"/>
                <a:gd name="connsiteY12" fmla="*/ 889799 h 2039135"/>
                <a:gd name="connsiteX13" fmla="*/ 1036554 w 1789590"/>
                <a:gd name="connsiteY13" fmla="*/ 1379314 h 2039135"/>
                <a:gd name="connsiteX14" fmla="*/ 886448 w 1789590"/>
                <a:gd name="connsiteY14" fmla="*/ 1631994 h 2039135"/>
                <a:gd name="connsiteX15" fmla="*/ 807225 w 1789590"/>
                <a:gd name="connsiteY15" fmla="*/ 1757917 h 2039135"/>
                <a:gd name="connsiteX16" fmla="*/ 763027 w 1789590"/>
                <a:gd name="connsiteY16" fmla="*/ 1824631 h 2039135"/>
                <a:gd name="connsiteX17" fmla="*/ 717161 w 1789590"/>
                <a:gd name="connsiteY17" fmla="*/ 1892179 h 2039135"/>
                <a:gd name="connsiteX18" fmla="*/ 690475 w 1789590"/>
                <a:gd name="connsiteY18" fmla="*/ 1890511 h 2039135"/>
                <a:gd name="connsiteX19" fmla="*/ 638772 w 1789590"/>
                <a:gd name="connsiteY19" fmla="*/ 1958059 h 2039135"/>
                <a:gd name="connsiteX20" fmla="*/ 604581 w 1789590"/>
                <a:gd name="connsiteY20" fmla="*/ 1943048 h 2039135"/>
                <a:gd name="connsiteX21" fmla="*/ 594574 w 1789590"/>
                <a:gd name="connsiteY21" fmla="*/ 1941380 h 2039135"/>
                <a:gd name="connsiteX22" fmla="*/ 585401 w 1789590"/>
                <a:gd name="connsiteY22" fmla="*/ 1940546 h 2039135"/>
                <a:gd name="connsiteX23" fmla="*/ 569556 w 1789590"/>
                <a:gd name="connsiteY23" fmla="*/ 1939712 h 2039135"/>
                <a:gd name="connsiteX24" fmla="*/ 538701 w 1789590"/>
                <a:gd name="connsiteY24" fmla="*/ 1913861 h 2039135"/>
                <a:gd name="connsiteX25" fmla="*/ 572058 w 1789590"/>
                <a:gd name="connsiteY25" fmla="*/ 1918030 h 2039135"/>
                <a:gd name="connsiteX26" fmla="*/ 589570 w 1789590"/>
                <a:gd name="connsiteY26" fmla="*/ 1916363 h 2039135"/>
                <a:gd name="connsiteX27" fmla="*/ 612921 w 1789590"/>
                <a:gd name="connsiteY27" fmla="*/ 1914695 h 2039135"/>
                <a:gd name="connsiteX28" fmla="*/ 592072 w 1789590"/>
                <a:gd name="connsiteY28" fmla="*/ 1904688 h 2039135"/>
                <a:gd name="connsiteX29" fmla="*/ 573725 w 1789590"/>
                <a:gd name="connsiteY29" fmla="*/ 1897182 h 2039135"/>
                <a:gd name="connsiteX30" fmla="*/ 534531 w 1789590"/>
                <a:gd name="connsiteY30" fmla="*/ 1889677 h 2039135"/>
                <a:gd name="connsiteX31" fmla="*/ 446969 w 1789590"/>
                <a:gd name="connsiteY31" fmla="*/ 1892179 h 2039135"/>
                <a:gd name="connsiteX32" fmla="*/ 271845 w 1789590"/>
                <a:gd name="connsiteY32" fmla="*/ 1898016 h 2039135"/>
                <a:gd name="connsiteX33" fmla="*/ 269342 w 1789590"/>
                <a:gd name="connsiteY33" fmla="*/ 1979741 h 2039135"/>
                <a:gd name="connsiteX34" fmla="*/ 114232 w 1789590"/>
                <a:gd name="connsiteY34" fmla="*/ 1894680 h 2039135"/>
                <a:gd name="connsiteX35" fmla="*/ 819 w 1789590"/>
                <a:gd name="connsiteY35" fmla="*/ 1948886 h 2039135"/>
                <a:gd name="connsiteX36" fmla="*/ 125907 w 1789590"/>
                <a:gd name="connsiteY36" fmla="*/ 2003925 h 2039135"/>
                <a:gd name="connsiteX37" fmla="*/ 31673 w 1789590"/>
                <a:gd name="connsiteY37" fmla="*/ 2035614 h 2039135"/>
                <a:gd name="connsiteX38" fmla="*/ 335223 w 1789590"/>
                <a:gd name="connsiteY38" fmla="*/ 2013098 h 2039135"/>
                <a:gd name="connsiteX39" fmla="*/ 519520 w 1789590"/>
                <a:gd name="connsiteY39" fmla="*/ 1981409 h 2039135"/>
                <a:gd name="connsiteX40" fmla="*/ 567055 w 1789590"/>
                <a:gd name="connsiteY40" fmla="*/ 1973069 h 2039135"/>
                <a:gd name="connsiteX41" fmla="*/ 590404 w 1789590"/>
                <a:gd name="connsiteY41" fmla="*/ 1968900 h 2039135"/>
                <a:gd name="connsiteX42" fmla="*/ 624595 w 1789590"/>
                <a:gd name="connsiteY42" fmla="*/ 1964730 h 2039135"/>
                <a:gd name="connsiteX43" fmla="*/ 752186 w 1789590"/>
                <a:gd name="connsiteY43" fmla="*/ 1950554 h 2039135"/>
                <a:gd name="connsiteX44" fmla="*/ 810561 w 1789590"/>
                <a:gd name="connsiteY44" fmla="*/ 1830468 h 2039135"/>
                <a:gd name="connsiteX45" fmla="*/ 822236 w 1789590"/>
                <a:gd name="connsiteY45" fmla="*/ 1893013 h 2039135"/>
                <a:gd name="connsiteX46" fmla="*/ 838914 w 1789590"/>
                <a:gd name="connsiteY46" fmla="*/ 1854652 h 2039135"/>
                <a:gd name="connsiteX47" fmla="*/ 848087 w 1789590"/>
                <a:gd name="connsiteY47" fmla="*/ 1835472 h 2039135"/>
                <a:gd name="connsiteX48" fmla="*/ 852257 w 1789590"/>
                <a:gd name="connsiteY48" fmla="*/ 1825465 h 2039135"/>
                <a:gd name="connsiteX49" fmla="*/ 853091 w 1789590"/>
                <a:gd name="connsiteY49" fmla="*/ 1822963 h 2039135"/>
                <a:gd name="connsiteX50" fmla="*/ 853924 w 1789590"/>
                <a:gd name="connsiteY50" fmla="*/ 1821295 h 2039135"/>
                <a:gd name="connsiteX51" fmla="*/ 855593 w 1789590"/>
                <a:gd name="connsiteY51" fmla="*/ 1817959 h 2039135"/>
                <a:gd name="connsiteX52" fmla="*/ 881444 w 1789590"/>
                <a:gd name="connsiteY52" fmla="*/ 1762086 h 2039135"/>
                <a:gd name="connsiteX53" fmla="*/ 945656 w 1789590"/>
                <a:gd name="connsiteY53" fmla="*/ 1650340 h 2039135"/>
                <a:gd name="connsiteX54" fmla="*/ 1108272 w 1789590"/>
                <a:gd name="connsiteY54" fmla="*/ 1486057 h 2039135"/>
                <a:gd name="connsiteX55" fmla="*/ 1142464 w 1789590"/>
                <a:gd name="connsiteY55" fmla="*/ 1294254 h 2039135"/>
                <a:gd name="connsiteX56" fmla="*/ 1212513 w 1789590"/>
                <a:gd name="connsiteY56" fmla="*/ 1225872 h 2039135"/>
                <a:gd name="connsiteX57" fmla="*/ 1195000 w 1789590"/>
                <a:gd name="connsiteY57" fmla="*/ 1200020 h 2039135"/>
                <a:gd name="connsiteX58" fmla="*/ 1302577 w 1789590"/>
                <a:gd name="connsiteY58" fmla="*/ 1101617 h 2039135"/>
                <a:gd name="connsiteX59" fmla="*/ 1246704 w 1789590"/>
                <a:gd name="connsiteY59" fmla="*/ 1034069 h 2039135"/>
                <a:gd name="connsiteX60" fmla="*/ 1491878 w 1789590"/>
                <a:gd name="connsiteY60" fmla="*/ 851439 h 2039135"/>
                <a:gd name="connsiteX61" fmla="*/ 1432669 w 1789590"/>
                <a:gd name="connsiteY61" fmla="*/ 864781 h 2039135"/>
                <a:gd name="connsiteX62" fmla="*/ 1432669 w 1789590"/>
                <a:gd name="connsiteY62" fmla="*/ 793064 h 2039135"/>
                <a:gd name="connsiteX63" fmla="*/ 1519398 w 1789590"/>
                <a:gd name="connsiteY63" fmla="*/ 791396 h 2039135"/>
                <a:gd name="connsiteX64" fmla="*/ 1589448 w 1789590"/>
                <a:gd name="connsiteY64" fmla="*/ 580413 h 2039135"/>
                <a:gd name="connsiteX65" fmla="*/ 1541914 w 1789590"/>
                <a:gd name="connsiteY65" fmla="*/ 582081 h 2039135"/>
                <a:gd name="connsiteX66" fmla="*/ 1567766 w 1789590"/>
                <a:gd name="connsiteY66" fmla="*/ 537049 h 2039135"/>
                <a:gd name="connsiteX67" fmla="*/ 1575271 w 1789590"/>
                <a:gd name="connsiteY67" fmla="*/ 527041 h 2039135"/>
                <a:gd name="connsiteX68" fmla="*/ 1583610 w 1789590"/>
                <a:gd name="connsiteY68" fmla="*/ 515366 h 2039135"/>
                <a:gd name="connsiteX69" fmla="*/ 1602791 w 1789590"/>
                <a:gd name="connsiteY69" fmla="*/ 489515 h 2039135"/>
                <a:gd name="connsiteX70" fmla="*/ 1688685 w 1789590"/>
                <a:gd name="connsiteY70" fmla="*/ 376101 h 2039135"/>
                <a:gd name="connsiteX71" fmla="*/ 1614466 w 1789590"/>
                <a:gd name="connsiteY71" fmla="*/ 267690 h 2039135"/>
                <a:gd name="connsiteX72" fmla="*/ 1628642 w 1789590"/>
                <a:gd name="connsiteY72" fmla="*/ 242673 h 2039135"/>
                <a:gd name="connsiteX73" fmla="*/ 1661999 w 1789590"/>
                <a:gd name="connsiteY73" fmla="*/ 262687 h 2039135"/>
                <a:gd name="connsiteX74" fmla="*/ 1760403 w 1789590"/>
                <a:gd name="connsiteY74" fmla="*/ 373599 h 2039135"/>
                <a:gd name="connsiteX75" fmla="*/ 1737052 w 1789590"/>
                <a:gd name="connsiteY75" fmla="*/ 436143 h 2039135"/>
                <a:gd name="connsiteX76" fmla="*/ 1789590 w 1789590"/>
                <a:gd name="connsiteY76" fmla="*/ 372765 h 2039135"/>
                <a:gd name="connsiteX77" fmla="*/ 1765406 w 1789590"/>
                <a:gd name="connsiteY77" fmla="*/ 303549 h 2039135"/>
                <a:gd name="connsiteX78" fmla="*/ 1700359 w 1789590"/>
                <a:gd name="connsiteY78" fmla="*/ 248510 h 2039135"/>
                <a:gd name="connsiteX79" fmla="*/ 1666169 w 1789590"/>
                <a:gd name="connsiteY79" fmla="*/ 220157 h 2039135"/>
                <a:gd name="connsiteX80" fmla="*/ 1648656 w 1789590"/>
                <a:gd name="connsiteY80" fmla="*/ 205980 h 2039135"/>
                <a:gd name="connsiteX81" fmla="*/ 1640317 w 1789590"/>
                <a:gd name="connsiteY81" fmla="*/ 199308 h 2039135"/>
                <a:gd name="connsiteX82" fmla="*/ 1632812 w 1789590"/>
                <a:gd name="connsiteY82" fmla="*/ 193471 h 2039135"/>
                <a:gd name="connsiteX83" fmla="*/ 1539412 w 1789590"/>
                <a:gd name="connsiteY83" fmla="*/ 138432 h 2039135"/>
                <a:gd name="connsiteX84" fmla="*/ 1517730 w 1789590"/>
                <a:gd name="connsiteY84" fmla="*/ 0 h 2039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789590" h="2039135">
                  <a:moveTo>
                    <a:pt x="1517730" y="0"/>
                  </a:moveTo>
                  <a:cubicBezTo>
                    <a:pt x="1500217" y="20848"/>
                    <a:pt x="1505222" y="50870"/>
                    <a:pt x="1543582" y="96735"/>
                  </a:cubicBezTo>
                  <a:cubicBezTo>
                    <a:pt x="1511059" y="110912"/>
                    <a:pt x="1472698" y="44198"/>
                    <a:pt x="1436005" y="25852"/>
                  </a:cubicBezTo>
                  <a:cubicBezTo>
                    <a:pt x="1461857" y="102573"/>
                    <a:pt x="1401815" y="48368"/>
                    <a:pt x="1385136" y="83393"/>
                  </a:cubicBezTo>
                  <a:cubicBezTo>
                    <a:pt x="1431836" y="156778"/>
                    <a:pt x="1491044" y="162616"/>
                    <a:pt x="1536910" y="244340"/>
                  </a:cubicBezTo>
                  <a:cubicBezTo>
                    <a:pt x="1526070" y="246008"/>
                    <a:pt x="1514395" y="256015"/>
                    <a:pt x="1511892" y="273528"/>
                  </a:cubicBezTo>
                  <a:cubicBezTo>
                    <a:pt x="1538579" y="299380"/>
                    <a:pt x="1574437" y="334404"/>
                    <a:pt x="1613632" y="379436"/>
                  </a:cubicBezTo>
                  <a:cubicBezTo>
                    <a:pt x="1604458" y="401119"/>
                    <a:pt x="1594451" y="424469"/>
                    <a:pt x="1582776" y="448652"/>
                  </a:cubicBezTo>
                  <a:cubicBezTo>
                    <a:pt x="1576939" y="460327"/>
                    <a:pt x="1571101" y="472836"/>
                    <a:pt x="1564430" y="484511"/>
                  </a:cubicBezTo>
                  <a:cubicBezTo>
                    <a:pt x="1561094" y="490349"/>
                    <a:pt x="1557758" y="496186"/>
                    <a:pt x="1554422" y="502858"/>
                  </a:cubicBezTo>
                  <a:cubicBezTo>
                    <a:pt x="1551088" y="508695"/>
                    <a:pt x="1548585" y="513699"/>
                    <a:pt x="1545249" y="518702"/>
                  </a:cubicBezTo>
                  <a:cubicBezTo>
                    <a:pt x="1521900" y="560398"/>
                    <a:pt x="1496048" y="597091"/>
                    <a:pt x="1469362" y="622943"/>
                  </a:cubicBezTo>
                  <a:cubicBezTo>
                    <a:pt x="1404316" y="707169"/>
                    <a:pt x="1377630" y="782223"/>
                    <a:pt x="1331765" y="889799"/>
                  </a:cubicBezTo>
                  <a:cubicBezTo>
                    <a:pt x="1228357" y="1045744"/>
                    <a:pt x="1134124" y="1210861"/>
                    <a:pt x="1036554" y="1379314"/>
                  </a:cubicBezTo>
                  <a:cubicBezTo>
                    <a:pt x="988187" y="1463541"/>
                    <a:pt x="938152" y="1547767"/>
                    <a:pt x="886448" y="1631994"/>
                  </a:cubicBezTo>
                  <a:cubicBezTo>
                    <a:pt x="860596" y="1673690"/>
                    <a:pt x="833911" y="1716220"/>
                    <a:pt x="807225" y="1757917"/>
                  </a:cubicBezTo>
                  <a:cubicBezTo>
                    <a:pt x="792215" y="1780433"/>
                    <a:pt x="778037" y="1802115"/>
                    <a:pt x="763027" y="1824631"/>
                  </a:cubicBezTo>
                  <a:cubicBezTo>
                    <a:pt x="747182" y="1847980"/>
                    <a:pt x="732171" y="1870497"/>
                    <a:pt x="717161" y="1892179"/>
                  </a:cubicBezTo>
                  <a:cubicBezTo>
                    <a:pt x="708822" y="1891345"/>
                    <a:pt x="699648" y="1891345"/>
                    <a:pt x="690475" y="1890511"/>
                  </a:cubicBezTo>
                  <a:cubicBezTo>
                    <a:pt x="679635" y="1913027"/>
                    <a:pt x="662121" y="1935543"/>
                    <a:pt x="638772" y="1958059"/>
                  </a:cubicBezTo>
                  <a:cubicBezTo>
                    <a:pt x="630433" y="1949720"/>
                    <a:pt x="617924" y="1945550"/>
                    <a:pt x="604581" y="1943048"/>
                  </a:cubicBezTo>
                  <a:cubicBezTo>
                    <a:pt x="601245" y="1942214"/>
                    <a:pt x="597910" y="1942214"/>
                    <a:pt x="594574" y="1941380"/>
                  </a:cubicBezTo>
                  <a:cubicBezTo>
                    <a:pt x="591238" y="1941380"/>
                    <a:pt x="588737" y="1940546"/>
                    <a:pt x="585401" y="1940546"/>
                  </a:cubicBezTo>
                  <a:cubicBezTo>
                    <a:pt x="580397" y="1940546"/>
                    <a:pt x="574559" y="1939712"/>
                    <a:pt x="569556" y="1939712"/>
                  </a:cubicBezTo>
                  <a:cubicBezTo>
                    <a:pt x="548708" y="1938879"/>
                    <a:pt x="532863" y="1936377"/>
                    <a:pt x="538701" y="1913861"/>
                  </a:cubicBezTo>
                  <a:cubicBezTo>
                    <a:pt x="549541" y="1918030"/>
                    <a:pt x="561217" y="1918030"/>
                    <a:pt x="572058" y="1918030"/>
                  </a:cubicBezTo>
                  <a:cubicBezTo>
                    <a:pt x="577895" y="1918030"/>
                    <a:pt x="583733" y="1917196"/>
                    <a:pt x="589570" y="1916363"/>
                  </a:cubicBezTo>
                  <a:cubicBezTo>
                    <a:pt x="597076" y="1915529"/>
                    <a:pt x="604581" y="1915529"/>
                    <a:pt x="612921" y="1914695"/>
                  </a:cubicBezTo>
                  <a:cubicBezTo>
                    <a:pt x="606249" y="1911359"/>
                    <a:pt x="598743" y="1908023"/>
                    <a:pt x="592072" y="1904688"/>
                  </a:cubicBezTo>
                  <a:cubicBezTo>
                    <a:pt x="585401" y="1902186"/>
                    <a:pt x="579564" y="1899684"/>
                    <a:pt x="573725" y="1897182"/>
                  </a:cubicBezTo>
                  <a:cubicBezTo>
                    <a:pt x="561217" y="1893013"/>
                    <a:pt x="547874" y="1890511"/>
                    <a:pt x="534531" y="1889677"/>
                  </a:cubicBezTo>
                  <a:cubicBezTo>
                    <a:pt x="507011" y="1887175"/>
                    <a:pt x="476990" y="1888843"/>
                    <a:pt x="446969" y="1892179"/>
                  </a:cubicBezTo>
                  <a:cubicBezTo>
                    <a:pt x="386926" y="1898016"/>
                    <a:pt x="324381" y="1908857"/>
                    <a:pt x="271845" y="1898016"/>
                  </a:cubicBezTo>
                  <a:cubicBezTo>
                    <a:pt x="283520" y="1910525"/>
                    <a:pt x="301032" y="1968900"/>
                    <a:pt x="269342" y="1979741"/>
                  </a:cubicBezTo>
                  <a:cubicBezTo>
                    <a:pt x="277682" y="1903854"/>
                    <a:pt x="145087" y="1981409"/>
                    <a:pt x="114232" y="1894680"/>
                  </a:cubicBezTo>
                  <a:cubicBezTo>
                    <a:pt x="9158" y="1872998"/>
                    <a:pt x="110063" y="1960561"/>
                    <a:pt x="819" y="1948886"/>
                  </a:cubicBezTo>
                  <a:cubicBezTo>
                    <a:pt x="-10857" y="1993084"/>
                    <a:pt x="105893" y="1970568"/>
                    <a:pt x="125907" y="2003925"/>
                  </a:cubicBezTo>
                  <a:cubicBezTo>
                    <a:pt x="91717" y="2039783"/>
                    <a:pt x="26670" y="1988914"/>
                    <a:pt x="31673" y="2035614"/>
                  </a:cubicBezTo>
                  <a:cubicBezTo>
                    <a:pt x="109229" y="2045621"/>
                    <a:pt x="216806" y="2033112"/>
                    <a:pt x="335223" y="2013098"/>
                  </a:cubicBezTo>
                  <a:cubicBezTo>
                    <a:pt x="394431" y="2003091"/>
                    <a:pt x="456976" y="1992250"/>
                    <a:pt x="519520" y="1981409"/>
                  </a:cubicBezTo>
                  <a:cubicBezTo>
                    <a:pt x="535365" y="1978907"/>
                    <a:pt x="551210" y="1975571"/>
                    <a:pt x="567055" y="1973069"/>
                  </a:cubicBezTo>
                  <a:lnTo>
                    <a:pt x="590404" y="1968900"/>
                  </a:lnTo>
                  <a:lnTo>
                    <a:pt x="624595" y="1964730"/>
                  </a:lnTo>
                  <a:cubicBezTo>
                    <a:pt x="667126" y="1959727"/>
                    <a:pt x="710490" y="1955557"/>
                    <a:pt x="752186" y="1950554"/>
                  </a:cubicBezTo>
                  <a:cubicBezTo>
                    <a:pt x="773034" y="1908023"/>
                    <a:pt x="792215" y="1867995"/>
                    <a:pt x="810561" y="1830468"/>
                  </a:cubicBezTo>
                  <a:cubicBezTo>
                    <a:pt x="815564" y="1849648"/>
                    <a:pt x="818900" y="1870497"/>
                    <a:pt x="822236" y="1893013"/>
                  </a:cubicBezTo>
                  <a:cubicBezTo>
                    <a:pt x="827239" y="1880504"/>
                    <a:pt x="833076" y="1867161"/>
                    <a:pt x="838914" y="1854652"/>
                  </a:cubicBezTo>
                  <a:cubicBezTo>
                    <a:pt x="841416" y="1847980"/>
                    <a:pt x="844751" y="1842143"/>
                    <a:pt x="848087" y="1835472"/>
                  </a:cubicBezTo>
                  <a:cubicBezTo>
                    <a:pt x="849755" y="1832136"/>
                    <a:pt x="851423" y="1828800"/>
                    <a:pt x="852257" y="1825465"/>
                  </a:cubicBezTo>
                  <a:lnTo>
                    <a:pt x="853091" y="1822963"/>
                  </a:lnTo>
                  <a:lnTo>
                    <a:pt x="853924" y="1821295"/>
                  </a:lnTo>
                  <a:lnTo>
                    <a:pt x="855593" y="1817959"/>
                  </a:lnTo>
                  <a:cubicBezTo>
                    <a:pt x="863098" y="1799613"/>
                    <a:pt x="871438" y="1781266"/>
                    <a:pt x="881444" y="1762086"/>
                  </a:cubicBezTo>
                  <a:cubicBezTo>
                    <a:pt x="899790" y="1724559"/>
                    <a:pt x="922307" y="1686199"/>
                    <a:pt x="945656" y="1650340"/>
                  </a:cubicBezTo>
                  <a:cubicBezTo>
                    <a:pt x="994024" y="1578622"/>
                    <a:pt x="1050732" y="1515244"/>
                    <a:pt x="1108272" y="1486057"/>
                  </a:cubicBezTo>
                  <a:cubicBezTo>
                    <a:pt x="1060739" y="1487724"/>
                    <a:pt x="1230860" y="1323441"/>
                    <a:pt x="1142464" y="1294254"/>
                  </a:cubicBezTo>
                  <a:cubicBezTo>
                    <a:pt x="1178322" y="1275073"/>
                    <a:pt x="1180824" y="1264232"/>
                    <a:pt x="1212513" y="1225872"/>
                  </a:cubicBezTo>
                  <a:lnTo>
                    <a:pt x="1195000" y="1200020"/>
                  </a:lnTo>
                  <a:cubicBezTo>
                    <a:pt x="1231693" y="1139977"/>
                    <a:pt x="1263383" y="1172500"/>
                    <a:pt x="1302577" y="1101617"/>
                  </a:cubicBezTo>
                  <a:cubicBezTo>
                    <a:pt x="1242535" y="1127468"/>
                    <a:pt x="1262548" y="1070761"/>
                    <a:pt x="1246704" y="1034069"/>
                  </a:cubicBezTo>
                  <a:cubicBezTo>
                    <a:pt x="1331765" y="976528"/>
                    <a:pt x="1419327" y="903976"/>
                    <a:pt x="1491878" y="851439"/>
                  </a:cubicBezTo>
                  <a:cubicBezTo>
                    <a:pt x="1477702" y="850605"/>
                    <a:pt x="1461857" y="849771"/>
                    <a:pt x="1432669" y="864781"/>
                  </a:cubicBezTo>
                  <a:cubicBezTo>
                    <a:pt x="1472698" y="823919"/>
                    <a:pt x="1436005" y="813078"/>
                    <a:pt x="1432669" y="793064"/>
                  </a:cubicBezTo>
                  <a:cubicBezTo>
                    <a:pt x="1458521" y="745530"/>
                    <a:pt x="1498550" y="776385"/>
                    <a:pt x="1519398" y="791396"/>
                  </a:cubicBezTo>
                  <a:cubicBezTo>
                    <a:pt x="1583610" y="714675"/>
                    <a:pt x="1523568" y="627113"/>
                    <a:pt x="1589448" y="580413"/>
                  </a:cubicBezTo>
                  <a:lnTo>
                    <a:pt x="1541914" y="582081"/>
                  </a:lnTo>
                  <a:cubicBezTo>
                    <a:pt x="1549419" y="566236"/>
                    <a:pt x="1558592" y="551225"/>
                    <a:pt x="1567766" y="537049"/>
                  </a:cubicBezTo>
                  <a:lnTo>
                    <a:pt x="1575271" y="527041"/>
                  </a:lnTo>
                  <a:lnTo>
                    <a:pt x="1583610" y="515366"/>
                  </a:lnTo>
                  <a:cubicBezTo>
                    <a:pt x="1590282" y="507027"/>
                    <a:pt x="1596119" y="497854"/>
                    <a:pt x="1602791" y="489515"/>
                  </a:cubicBezTo>
                  <a:cubicBezTo>
                    <a:pt x="1629476" y="454490"/>
                    <a:pt x="1659498" y="417797"/>
                    <a:pt x="1688685" y="376101"/>
                  </a:cubicBezTo>
                  <a:cubicBezTo>
                    <a:pt x="1669505" y="341910"/>
                    <a:pt x="1644487" y="304383"/>
                    <a:pt x="1614466" y="267690"/>
                  </a:cubicBezTo>
                  <a:cubicBezTo>
                    <a:pt x="1616133" y="251012"/>
                    <a:pt x="1620303" y="243506"/>
                    <a:pt x="1628642" y="242673"/>
                  </a:cubicBezTo>
                  <a:cubicBezTo>
                    <a:pt x="1636981" y="242673"/>
                    <a:pt x="1647823" y="250178"/>
                    <a:pt x="1661999" y="262687"/>
                  </a:cubicBezTo>
                  <a:cubicBezTo>
                    <a:pt x="1689519" y="287705"/>
                    <a:pt x="1725377" y="333570"/>
                    <a:pt x="1760403" y="373599"/>
                  </a:cubicBezTo>
                  <a:cubicBezTo>
                    <a:pt x="1749561" y="397783"/>
                    <a:pt x="1740388" y="420299"/>
                    <a:pt x="1737052" y="436143"/>
                  </a:cubicBezTo>
                  <a:cubicBezTo>
                    <a:pt x="1752064" y="421133"/>
                    <a:pt x="1770409" y="396949"/>
                    <a:pt x="1789590" y="372765"/>
                  </a:cubicBezTo>
                  <a:cubicBezTo>
                    <a:pt x="1777081" y="346079"/>
                    <a:pt x="1764572" y="318560"/>
                    <a:pt x="1765406" y="303549"/>
                  </a:cubicBezTo>
                  <a:cubicBezTo>
                    <a:pt x="1746225" y="287705"/>
                    <a:pt x="1724544" y="268524"/>
                    <a:pt x="1700359" y="248510"/>
                  </a:cubicBezTo>
                  <a:cubicBezTo>
                    <a:pt x="1689519" y="239337"/>
                    <a:pt x="1677844" y="229330"/>
                    <a:pt x="1666169" y="220157"/>
                  </a:cubicBezTo>
                  <a:cubicBezTo>
                    <a:pt x="1660332" y="215153"/>
                    <a:pt x="1654494" y="210983"/>
                    <a:pt x="1648656" y="205980"/>
                  </a:cubicBezTo>
                  <a:lnTo>
                    <a:pt x="1640317" y="199308"/>
                  </a:lnTo>
                  <a:cubicBezTo>
                    <a:pt x="1637815" y="196807"/>
                    <a:pt x="1634480" y="194305"/>
                    <a:pt x="1632812" y="193471"/>
                  </a:cubicBezTo>
                  <a:cubicBezTo>
                    <a:pt x="1600288" y="175125"/>
                    <a:pt x="1566931" y="155110"/>
                    <a:pt x="1539412" y="138432"/>
                  </a:cubicBezTo>
                  <a:cubicBezTo>
                    <a:pt x="1620303" y="150107"/>
                    <a:pt x="1536076" y="34191"/>
                    <a:pt x="1517730" y="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478441F8-72D4-43DD-B604-243E223A1973}"/>
                </a:ext>
              </a:extLst>
            </p:cNvPr>
            <p:cNvSpPr/>
            <p:nvPr/>
          </p:nvSpPr>
          <p:spPr>
            <a:xfrm>
              <a:off x="12135292" y="3302163"/>
              <a:ext cx="60043" cy="60122"/>
            </a:xfrm>
            <a:custGeom>
              <a:avLst/>
              <a:gdLst>
                <a:gd name="connsiteX0" fmla="*/ 0 w 60043"/>
                <a:gd name="connsiteY0" fmla="*/ 11755 h 60122"/>
                <a:gd name="connsiteX1" fmla="*/ 60043 w 60043"/>
                <a:gd name="connsiteY1" fmla="*/ 60122 h 60122"/>
                <a:gd name="connsiteX2" fmla="*/ 13344 w 60043"/>
                <a:gd name="connsiteY2" fmla="*/ 80 h 60122"/>
                <a:gd name="connsiteX3" fmla="*/ 0 w 60043"/>
                <a:gd name="connsiteY3" fmla="*/ 11755 h 60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43" h="60122">
                  <a:moveTo>
                    <a:pt x="0" y="11755"/>
                  </a:moveTo>
                  <a:cubicBezTo>
                    <a:pt x="24184" y="31769"/>
                    <a:pt x="45866" y="49281"/>
                    <a:pt x="60043" y="60122"/>
                  </a:cubicBezTo>
                  <a:cubicBezTo>
                    <a:pt x="44198" y="42610"/>
                    <a:pt x="28354" y="26765"/>
                    <a:pt x="13344" y="80"/>
                  </a:cubicBezTo>
                  <a:cubicBezTo>
                    <a:pt x="4170" y="-754"/>
                    <a:pt x="835" y="5083"/>
                    <a:pt x="0" y="11755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BB916C7F-F70D-47BD-9E58-C35E938CA67E}"/>
                </a:ext>
              </a:extLst>
            </p:cNvPr>
            <p:cNvSpPr/>
            <p:nvPr/>
          </p:nvSpPr>
          <p:spPr>
            <a:xfrm>
              <a:off x="11886503" y="3000188"/>
              <a:ext cx="7785" cy="9346"/>
            </a:xfrm>
            <a:custGeom>
              <a:avLst/>
              <a:gdLst>
                <a:gd name="connsiteX0" fmla="*/ 3615 w 7785"/>
                <a:gd name="connsiteY0" fmla="*/ 9346 h 9346"/>
                <a:gd name="connsiteX1" fmla="*/ 7785 w 7785"/>
                <a:gd name="connsiteY1" fmla="*/ 3509 h 9346"/>
                <a:gd name="connsiteX2" fmla="*/ 3615 w 7785"/>
                <a:gd name="connsiteY2" fmla="*/ 9346 h 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85" h="9346">
                  <a:moveTo>
                    <a:pt x="3615" y="9346"/>
                  </a:moveTo>
                  <a:cubicBezTo>
                    <a:pt x="5283" y="7679"/>
                    <a:pt x="6117" y="5177"/>
                    <a:pt x="7785" y="3509"/>
                  </a:cubicBezTo>
                  <a:cubicBezTo>
                    <a:pt x="-2223" y="-3163"/>
                    <a:pt x="-1389" y="173"/>
                    <a:pt x="3615" y="9346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3766E0D2-7A06-4F16-BB6F-92B6169611E7}"/>
                </a:ext>
              </a:extLst>
            </p:cNvPr>
            <p:cNvSpPr/>
            <p:nvPr/>
          </p:nvSpPr>
          <p:spPr>
            <a:xfrm>
              <a:off x="11830075" y="3618301"/>
              <a:ext cx="21681" cy="25851"/>
            </a:xfrm>
            <a:custGeom>
              <a:avLst/>
              <a:gdLst>
                <a:gd name="connsiteX0" fmla="*/ 0 w 21681"/>
                <a:gd name="connsiteY0" fmla="*/ 25852 h 25851"/>
                <a:gd name="connsiteX1" fmla="*/ 10841 w 21681"/>
                <a:gd name="connsiteY1" fmla="*/ 15011 h 25851"/>
                <a:gd name="connsiteX2" fmla="*/ 21682 w 21681"/>
                <a:gd name="connsiteY2" fmla="*/ 0 h 25851"/>
                <a:gd name="connsiteX3" fmla="*/ 0 w 21681"/>
                <a:gd name="connsiteY3" fmla="*/ 25852 h 2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81" h="25851">
                  <a:moveTo>
                    <a:pt x="0" y="25852"/>
                  </a:moveTo>
                  <a:cubicBezTo>
                    <a:pt x="3336" y="22516"/>
                    <a:pt x="6672" y="18346"/>
                    <a:pt x="10841" y="15011"/>
                  </a:cubicBezTo>
                  <a:cubicBezTo>
                    <a:pt x="15011" y="10007"/>
                    <a:pt x="17512" y="5004"/>
                    <a:pt x="21682" y="0"/>
                  </a:cubicBezTo>
                  <a:lnTo>
                    <a:pt x="0" y="25852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400939A4-6FBA-4B04-8F3F-9849C5357709}"/>
                </a:ext>
              </a:extLst>
            </p:cNvPr>
            <p:cNvSpPr/>
            <p:nvPr/>
          </p:nvSpPr>
          <p:spPr>
            <a:xfrm>
              <a:off x="11862599" y="3809270"/>
              <a:ext cx="80890" cy="52166"/>
            </a:xfrm>
            <a:custGeom>
              <a:avLst/>
              <a:gdLst>
                <a:gd name="connsiteX0" fmla="*/ 80890 w 80890"/>
                <a:gd name="connsiteY0" fmla="*/ 0 h 52166"/>
                <a:gd name="connsiteX1" fmla="*/ 0 w 80890"/>
                <a:gd name="connsiteY1" fmla="*/ 51703 h 52166"/>
                <a:gd name="connsiteX2" fmla="*/ 80890 w 80890"/>
                <a:gd name="connsiteY2" fmla="*/ 0 h 52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90" h="52166">
                  <a:moveTo>
                    <a:pt x="80890" y="0"/>
                  </a:moveTo>
                  <a:cubicBezTo>
                    <a:pt x="57541" y="11675"/>
                    <a:pt x="30021" y="30021"/>
                    <a:pt x="0" y="51703"/>
                  </a:cubicBezTo>
                  <a:cubicBezTo>
                    <a:pt x="20014" y="53371"/>
                    <a:pt x="35859" y="53371"/>
                    <a:pt x="80890" y="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72963F29-A04E-43FF-A4D5-B9AB27B45362}"/>
                </a:ext>
              </a:extLst>
            </p:cNvPr>
            <p:cNvSpPr/>
            <p:nvPr/>
          </p:nvSpPr>
          <p:spPr>
            <a:xfrm>
              <a:off x="11551451" y="4368783"/>
              <a:ext cx="31385" cy="44249"/>
            </a:xfrm>
            <a:custGeom>
              <a:avLst/>
              <a:gdLst>
                <a:gd name="connsiteX0" fmla="*/ 928 w 31385"/>
                <a:gd name="connsiteY0" fmla="*/ 7557 h 44249"/>
                <a:gd name="connsiteX1" fmla="*/ 16771 w 31385"/>
                <a:gd name="connsiteY1" fmla="*/ 44250 h 44249"/>
                <a:gd name="connsiteX2" fmla="*/ 928 w 31385"/>
                <a:gd name="connsiteY2" fmla="*/ 7557 h 4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85" h="44249">
                  <a:moveTo>
                    <a:pt x="928" y="7557"/>
                  </a:moveTo>
                  <a:cubicBezTo>
                    <a:pt x="-4077" y="29239"/>
                    <a:pt x="12602" y="25070"/>
                    <a:pt x="16771" y="44250"/>
                  </a:cubicBezTo>
                  <a:cubicBezTo>
                    <a:pt x="40122" y="7557"/>
                    <a:pt x="35952" y="-11623"/>
                    <a:pt x="928" y="7557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B45D2C0E-5609-4E76-A05E-CC6DE04D5053}"/>
                </a:ext>
              </a:extLst>
            </p:cNvPr>
            <p:cNvSpPr/>
            <p:nvPr/>
          </p:nvSpPr>
          <p:spPr>
            <a:xfrm>
              <a:off x="11944324" y="3061238"/>
              <a:ext cx="85060" cy="82558"/>
            </a:xfrm>
            <a:custGeom>
              <a:avLst/>
              <a:gdLst>
                <a:gd name="connsiteX0" fmla="*/ 85060 w 85060"/>
                <a:gd name="connsiteY0" fmla="*/ 82559 h 82558"/>
                <a:gd name="connsiteX1" fmla="*/ 26685 w 85060"/>
                <a:gd name="connsiteY1" fmla="*/ 19180 h 82558"/>
                <a:gd name="connsiteX2" fmla="*/ 0 w 85060"/>
                <a:gd name="connsiteY2" fmla="*/ 0 h 8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60" h="82558">
                  <a:moveTo>
                    <a:pt x="85060" y="82559"/>
                  </a:moveTo>
                  <a:lnTo>
                    <a:pt x="26685" y="19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5C0ED4BE-FA1A-4422-B514-F0FC3A06F08B}"/>
                </a:ext>
              </a:extLst>
            </p:cNvPr>
            <p:cNvSpPr/>
            <p:nvPr/>
          </p:nvSpPr>
          <p:spPr>
            <a:xfrm>
              <a:off x="10715117" y="1854364"/>
              <a:ext cx="1101616" cy="1135155"/>
            </a:xfrm>
            <a:custGeom>
              <a:avLst/>
              <a:gdLst>
                <a:gd name="connsiteX0" fmla="*/ 100905 w 1101616"/>
                <a:gd name="connsiteY0" fmla="*/ 124437 h 1135155"/>
                <a:gd name="connsiteX1" fmla="*/ 136764 w 1101616"/>
                <a:gd name="connsiteY1" fmla="*/ 141116 h 1135155"/>
                <a:gd name="connsiteX2" fmla="*/ 155944 w 1101616"/>
                <a:gd name="connsiteY2" fmla="*/ 146120 h 1135155"/>
                <a:gd name="connsiteX3" fmla="*/ 171789 w 1101616"/>
                <a:gd name="connsiteY3" fmla="*/ 149455 h 1135155"/>
                <a:gd name="connsiteX4" fmla="*/ 238503 w 1101616"/>
                <a:gd name="connsiteY4" fmla="*/ 151957 h 1135155"/>
                <a:gd name="connsiteX5" fmla="*/ 266023 w 1101616"/>
                <a:gd name="connsiteY5" fmla="*/ 188650 h 1135155"/>
                <a:gd name="connsiteX6" fmla="*/ 278532 w 1101616"/>
                <a:gd name="connsiteY6" fmla="*/ 207830 h 1135155"/>
                <a:gd name="connsiteX7" fmla="*/ 291040 w 1101616"/>
                <a:gd name="connsiteY7" fmla="*/ 228678 h 1135155"/>
                <a:gd name="connsiteX8" fmla="*/ 486178 w 1101616"/>
                <a:gd name="connsiteY8" fmla="*/ 317074 h 1135155"/>
                <a:gd name="connsiteX9" fmla="*/ 389443 w 1101616"/>
                <a:gd name="connsiteY9" fmla="*/ 350431 h 1135155"/>
                <a:gd name="connsiteX10" fmla="*/ 749700 w 1101616"/>
                <a:gd name="connsiteY10" fmla="*/ 744879 h 1135155"/>
                <a:gd name="connsiteX11" fmla="*/ 715508 w 1101616"/>
                <a:gd name="connsiteY11" fmla="*/ 767395 h 1135155"/>
                <a:gd name="connsiteX12" fmla="*/ 917319 w 1101616"/>
                <a:gd name="connsiteY12" fmla="*/ 870801 h 1135155"/>
                <a:gd name="connsiteX13" fmla="*/ 823918 w 1101616"/>
                <a:gd name="connsiteY13" fmla="*/ 944187 h 1135155"/>
                <a:gd name="connsiteX14" fmla="*/ 806406 w 1101616"/>
                <a:gd name="connsiteY14" fmla="*/ 930844 h 1135155"/>
                <a:gd name="connsiteX15" fmla="*/ 990704 w 1101616"/>
                <a:gd name="connsiteY15" fmla="*/ 1135156 h 1135155"/>
                <a:gd name="connsiteX16" fmla="*/ 1063256 w 1101616"/>
                <a:gd name="connsiteY16" fmla="*/ 1122647 h 1135155"/>
                <a:gd name="connsiteX17" fmla="*/ 1101616 w 1101616"/>
                <a:gd name="connsiteY17" fmla="*/ 1075113 h 1135155"/>
                <a:gd name="connsiteX18" fmla="*/ 963185 w 1101616"/>
                <a:gd name="connsiteY18" fmla="*/ 952526 h 1135155"/>
                <a:gd name="connsiteX19" fmla="*/ 989870 w 1101616"/>
                <a:gd name="connsiteY19" fmla="*/ 914999 h 1135155"/>
                <a:gd name="connsiteX20" fmla="*/ 926492 w 1101616"/>
                <a:gd name="connsiteY20" fmla="*/ 877473 h 1135155"/>
                <a:gd name="connsiteX21" fmla="*/ 944838 w 1101616"/>
                <a:gd name="connsiteY21" fmla="*/ 833275 h 1135155"/>
                <a:gd name="connsiteX22" fmla="*/ 840597 w 1101616"/>
                <a:gd name="connsiteY22" fmla="*/ 745712 h 1135155"/>
                <a:gd name="connsiteX23" fmla="*/ 859778 w 1101616"/>
                <a:gd name="connsiteY23" fmla="*/ 753218 h 1135155"/>
                <a:gd name="connsiteX24" fmla="*/ 766378 w 1101616"/>
                <a:gd name="connsiteY24" fmla="*/ 709854 h 1135155"/>
                <a:gd name="connsiteX25" fmla="*/ 779721 w 1101616"/>
                <a:gd name="connsiteY25" fmla="*/ 633966 h 1135155"/>
                <a:gd name="connsiteX26" fmla="*/ 754703 w 1101616"/>
                <a:gd name="connsiteY26" fmla="*/ 663154 h 1135155"/>
                <a:gd name="connsiteX27" fmla="*/ 609600 w 1101616"/>
                <a:gd name="connsiteY27" fmla="*/ 353767 h 1135155"/>
                <a:gd name="connsiteX28" fmla="*/ 567904 w 1101616"/>
                <a:gd name="connsiteY28" fmla="*/ 361272 h 1135155"/>
                <a:gd name="connsiteX29" fmla="*/ 679650 w 1101616"/>
                <a:gd name="connsiteY29" fmla="*/ 463845 h 1135155"/>
                <a:gd name="connsiteX30" fmla="*/ 582080 w 1101616"/>
                <a:gd name="connsiteY30" fmla="*/ 505542 h 1135155"/>
                <a:gd name="connsiteX31" fmla="*/ 540384 w 1101616"/>
                <a:gd name="connsiteY31" fmla="*/ 292057 h 1135155"/>
                <a:gd name="connsiteX32" fmla="*/ 457826 w 1101616"/>
                <a:gd name="connsiteY32" fmla="*/ 199491 h 1135155"/>
                <a:gd name="connsiteX33" fmla="*/ 418631 w 1101616"/>
                <a:gd name="connsiteY33" fmla="*/ 158628 h 1135155"/>
                <a:gd name="connsiteX34" fmla="*/ 409458 w 1101616"/>
                <a:gd name="connsiteY34" fmla="*/ 146120 h 1135155"/>
                <a:gd name="connsiteX35" fmla="*/ 405288 w 1101616"/>
                <a:gd name="connsiteY35" fmla="*/ 139448 h 1135155"/>
                <a:gd name="connsiteX36" fmla="*/ 398616 w 1101616"/>
                <a:gd name="connsiteY36" fmla="*/ 129441 h 1135155"/>
                <a:gd name="connsiteX37" fmla="*/ 371097 w 1101616"/>
                <a:gd name="connsiteY37" fmla="*/ 81073 h 1135155"/>
                <a:gd name="connsiteX38" fmla="*/ 383606 w 1101616"/>
                <a:gd name="connsiteY38" fmla="*/ 74402 h 1135155"/>
                <a:gd name="connsiteX39" fmla="*/ 316058 w 1101616"/>
                <a:gd name="connsiteY39" fmla="*/ 4352 h 1135155"/>
                <a:gd name="connsiteX40" fmla="*/ 248509 w 1101616"/>
                <a:gd name="connsiteY40" fmla="*/ 1016 h 1135155"/>
                <a:gd name="connsiteX41" fmla="*/ 168453 w 1101616"/>
                <a:gd name="connsiteY41" fmla="*/ 24366 h 1135155"/>
                <a:gd name="connsiteX42" fmla="*/ 241839 w 1101616"/>
                <a:gd name="connsiteY42" fmla="*/ 38543 h 1135155"/>
                <a:gd name="connsiteX43" fmla="*/ 152608 w 1101616"/>
                <a:gd name="connsiteY43" fmla="*/ 69398 h 1135155"/>
                <a:gd name="connsiteX44" fmla="*/ 145103 w 1101616"/>
                <a:gd name="connsiteY44" fmla="*/ 47716 h 1135155"/>
                <a:gd name="connsiteX45" fmla="*/ 0 w 1101616"/>
                <a:gd name="connsiteY45" fmla="*/ 112762 h 1135155"/>
                <a:gd name="connsiteX46" fmla="*/ 80890 w 1101616"/>
                <a:gd name="connsiteY46" fmla="*/ 99420 h 1135155"/>
                <a:gd name="connsiteX47" fmla="*/ 124255 w 1101616"/>
                <a:gd name="connsiteY47" fmla="*/ 84409 h 1135155"/>
                <a:gd name="connsiteX48" fmla="*/ 170955 w 1101616"/>
                <a:gd name="connsiteY48" fmla="*/ 71900 h 1135155"/>
                <a:gd name="connsiteX49" fmla="*/ 140934 w 1101616"/>
                <a:gd name="connsiteY49" fmla="*/ 112762 h 1135155"/>
                <a:gd name="connsiteX50" fmla="*/ 100905 w 1101616"/>
                <a:gd name="connsiteY50" fmla="*/ 124437 h 113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01616" h="1135155">
                  <a:moveTo>
                    <a:pt x="100905" y="124437"/>
                  </a:moveTo>
                  <a:cubicBezTo>
                    <a:pt x="112580" y="131943"/>
                    <a:pt x="124255" y="136946"/>
                    <a:pt x="136764" y="141116"/>
                  </a:cubicBezTo>
                  <a:cubicBezTo>
                    <a:pt x="143435" y="142784"/>
                    <a:pt x="150107" y="144452"/>
                    <a:pt x="155944" y="146120"/>
                  </a:cubicBezTo>
                  <a:cubicBezTo>
                    <a:pt x="160947" y="147787"/>
                    <a:pt x="166785" y="148621"/>
                    <a:pt x="171789" y="149455"/>
                  </a:cubicBezTo>
                  <a:cubicBezTo>
                    <a:pt x="193470" y="152791"/>
                    <a:pt x="215152" y="152791"/>
                    <a:pt x="238503" y="151957"/>
                  </a:cubicBezTo>
                  <a:cubicBezTo>
                    <a:pt x="247676" y="163632"/>
                    <a:pt x="256849" y="176141"/>
                    <a:pt x="266023" y="188650"/>
                  </a:cubicBezTo>
                  <a:cubicBezTo>
                    <a:pt x="270192" y="194487"/>
                    <a:pt x="275196" y="201159"/>
                    <a:pt x="278532" y="207830"/>
                  </a:cubicBezTo>
                  <a:cubicBezTo>
                    <a:pt x="282701" y="214501"/>
                    <a:pt x="286036" y="219505"/>
                    <a:pt x="291040" y="228678"/>
                  </a:cubicBezTo>
                  <a:cubicBezTo>
                    <a:pt x="408624" y="354601"/>
                    <a:pt x="389443" y="186982"/>
                    <a:pt x="486178" y="317074"/>
                  </a:cubicBezTo>
                  <a:lnTo>
                    <a:pt x="389443" y="350431"/>
                  </a:lnTo>
                  <a:cubicBezTo>
                    <a:pt x="486178" y="480524"/>
                    <a:pt x="600427" y="680666"/>
                    <a:pt x="749700" y="744879"/>
                  </a:cubicBezTo>
                  <a:cubicBezTo>
                    <a:pt x="746364" y="761557"/>
                    <a:pt x="750534" y="793246"/>
                    <a:pt x="715508" y="767395"/>
                  </a:cubicBezTo>
                  <a:cubicBezTo>
                    <a:pt x="779721" y="854123"/>
                    <a:pt x="862280" y="734037"/>
                    <a:pt x="917319" y="870801"/>
                  </a:cubicBezTo>
                  <a:cubicBezTo>
                    <a:pt x="790561" y="794914"/>
                    <a:pt x="894802" y="940017"/>
                    <a:pt x="823918" y="944187"/>
                  </a:cubicBezTo>
                  <a:lnTo>
                    <a:pt x="806406" y="930844"/>
                  </a:lnTo>
                  <a:cubicBezTo>
                    <a:pt x="863947" y="1002562"/>
                    <a:pt x="959015" y="1083453"/>
                    <a:pt x="990704" y="1135156"/>
                  </a:cubicBezTo>
                  <a:cubicBezTo>
                    <a:pt x="1013220" y="1122647"/>
                    <a:pt x="1014888" y="1057601"/>
                    <a:pt x="1063256" y="1122647"/>
                  </a:cubicBezTo>
                  <a:cubicBezTo>
                    <a:pt x="1049079" y="1092626"/>
                    <a:pt x="1079934" y="1087622"/>
                    <a:pt x="1101616" y="1075113"/>
                  </a:cubicBezTo>
                  <a:cubicBezTo>
                    <a:pt x="1030733" y="1022576"/>
                    <a:pt x="1019057" y="975042"/>
                    <a:pt x="963185" y="952526"/>
                  </a:cubicBezTo>
                  <a:cubicBezTo>
                    <a:pt x="964018" y="894985"/>
                    <a:pt x="989870" y="972540"/>
                    <a:pt x="989870" y="914999"/>
                  </a:cubicBezTo>
                  <a:lnTo>
                    <a:pt x="926492" y="877473"/>
                  </a:lnTo>
                  <a:cubicBezTo>
                    <a:pt x="904810" y="832441"/>
                    <a:pt x="982364" y="900823"/>
                    <a:pt x="944838" y="833275"/>
                  </a:cubicBezTo>
                  <a:cubicBezTo>
                    <a:pt x="923990" y="836610"/>
                    <a:pt x="871453" y="797416"/>
                    <a:pt x="840597" y="745712"/>
                  </a:cubicBezTo>
                  <a:lnTo>
                    <a:pt x="859778" y="753218"/>
                  </a:lnTo>
                  <a:cubicBezTo>
                    <a:pt x="823085" y="723196"/>
                    <a:pt x="798901" y="659818"/>
                    <a:pt x="766378" y="709854"/>
                  </a:cubicBezTo>
                  <a:lnTo>
                    <a:pt x="779721" y="633966"/>
                  </a:lnTo>
                  <a:lnTo>
                    <a:pt x="754703" y="663154"/>
                  </a:lnTo>
                  <a:cubicBezTo>
                    <a:pt x="694660" y="550574"/>
                    <a:pt x="740526" y="461344"/>
                    <a:pt x="609600" y="353767"/>
                  </a:cubicBezTo>
                  <a:cubicBezTo>
                    <a:pt x="622942" y="392128"/>
                    <a:pt x="585416" y="373781"/>
                    <a:pt x="567904" y="361272"/>
                  </a:cubicBezTo>
                  <a:cubicBezTo>
                    <a:pt x="585416" y="432156"/>
                    <a:pt x="638787" y="414644"/>
                    <a:pt x="679650" y="463845"/>
                  </a:cubicBezTo>
                  <a:cubicBezTo>
                    <a:pt x="654632" y="493033"/>
                    <a:pt x="555395" y="428820"/>
                    <a:pt x="582080" y="505542"/>
                  </a:cubicBezTo>
                  <a:cubicBezTo>
                    <a:pt x="569571" y="409640"/>
                    <a:pt x="485345" y="375449"/>
                    <a:pt x="540384" y="292057"/>
                  </a:cubicBezTo>
                  <a:cubicBezTo>
                    <a:pt x="512865" y="247859"/>
                    <a:pt x="484511" y="224509"/>
                    <a:pt x="457826" y="199491"/>
                  </a:cubicBezTo>
                  <a:cubicBezTo>
                    <a:pt x="444482" y="186982"/>
                    <a:pt x="431139" y="174473"/>
                    <a:pt x="418631" y="158628"/>
                  </a:cubicBezTo>
                  <a:cubicBezTo>
                    <a:pt x="415295" y="154459"/>
                    <a:pt x="412793" y="150289"/>
                    <a:pt x="409458" y="146120"/>
                  </a:cubicBezTo>
                  <a:cubicBezTo>
                    <a:pt x="407790" y="143618"/>
                    <a:pt x="406122" y="141950"/>
                    <a:pt x="405288" y="139448"/>
                  </a:cubicBezTo>
                  <a:cubicBezTo>
                    <a:pt x="402786" y="136112"/>
                    <a:pt x="401118" y="132777"/>
                    <a:pt x="398616" y="129441"/>
                  </a:cubicBezTo>
                  <a:cubicBezTo>
                    <a:pt x="389443" y="115264"/>
                    <a:pt x="380270" y="99420"/>
                    <a:pt x="371097" y="81073"/>
                  </a:cubicBezTo>
                  <a:lnTo>
                    <a:pt x="383606" y="74402"/>
                  </a:lnTo>
                  <a:cubicBezTo>
                    <a:pt x="351083" y="85243"/>
                    <a:pt x="340241" y="51052"/>
                    <a:pt x="316058" y="4352"/>
                  </a:cubicBezTo>
                  <a:cubicBezTo>
                    <a:pt x="296878" y="1016"/>
                    <a:pt x="274362" y="-1485"/>
                    <a:pt x="248509" y="1016"/>
                  </a:cubicBezTo>
                  <a:cubicBezTo>
                    <a:pt x="222658" y="2684"/>
                    <a:pt x="194304" y="9356"/>
                    <a:pt x="168453" y="24366"/>
                  </a:cubicBezTo>
                  <a:cubicBezTo>
                    <a:pt x="194304" y="29370"/>
                    <a:pt x="218488" y="33539"/>
                    <a:pt x="241839" y="38543"/>
                  </a:cubicBezTo>
                  <a:cubicBezTo>
                    <a:pt x="230163" y="63561"/>
                    <a:pt x="196806" y="64395"/>
                    <a:pt x="152608" y="69398"/>
                  </a:cubicBezTo>
                  <a:cubicBezTo>
                    <a:pt x="157612" y="59391"/>
                    <a:pt x="156778" y="59391"/>
                    <a:pt x="145103" y="47716"/>
                  </a:cubicBezTo>
                  <a:cubicBezTo>
                    <a:pt x="133428" y="91914"/>
                    <a:pt x="15010" y="99420"/>
                    <a:pt x="0" y="112762"/>
                  </a:cubicBezTo>
                  <a:cubicBezTo>
                    <a:pt x="25018" y="116932"/>
                    <a:pt x="52537" y="109427"/>
                    <a:pt x="80890" y="99420"/>
                  </a:cubicBezTo>
                  <a:cubicBezTo>
                    <a:pt x="95068" y="94416"/>
                    <a:pt x="110078" y="89413"/>
                    <a:pt x="124255" y="84409"/>
                  </a:cubicBezTo>
                  <a:cubicBezTo>
                    <a:pt x="139265" y="79405"/>
                    <a:pt x="152608" y="75236"/>
                    <a:pt x="170955" y="71900"/>
                  </a:cubicBezTo>
                  <a:cubicBezTo>
                    <a:pt x="152608" y="85243"/>
                    <a:pt x="148438" y="101087"/>
                    <a:pt x="140934" y="112762"/>
                  </a:cubicBezTo>
                  <a:cubicBezTo>
                    <a:pt x="135929" y="120268"/>
                    <a:pt x="125923" y="127773"/>
                    <a:pt x="100905" y="124437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8B0D4DB7-4269-48BB-8015-BFF3C2C14ED0}"/>
                </a:ext>
              </a:extLst>
            </p:cNvPr>
            <p:cNvSpPr/>
            <p:nvPr/>
          </p:nvSpPr>
          <p:spPr>
            <a:xfrm>
              <a:off x="11575728" y="2605914"/>
              <a:ext cx="36692" cy="15081"/>
            </a:xfrm>
            <a:custGeom>
              <a:avLst/>
              <a:gdLst>
                <a:gd name="connsiteX0" fmla="*/ 36693 w 36692"/>
                <a:gd name="connsiteY0" fmla="*/ 15011 h 15081"/>
                <a:gd name="connsiteX1" fmla="*/ 0 w 36692"/>
                <a:gd name="connsiteY1" fmla="*/ 0 h 15081"/>
                <a:gd name="connsiteX2" fmla="*/ 36693 w 36692"/>
                <a:gd name="connsiteY2" fmla="*/ 15011 h 1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92" h="15081">
                  <a:moveTo>
                    <a:pt x="36693" y="15011"/>
                  </a:moveTo>
                  <a:lnTo>
                    <a:pt x="0" y="0"/>
                  </a:lnTo>
                  <a:cubicBezTo>
                    <a:pt x="10841" y="9173"/>
                    <a:pt x="22517" y="15845"/>
                    <a:pt x="36693" y="15011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94DB0F6A-6CB4-4EA3-AC44-CCE39C8A5448}"/>
                </a:ext>
              </a:extLst>
            </p:cNvPr>
            <p:cNvSpPr/>
            <p:nvPr/>
          </p:nvSpPr>
          <p:spPr>
            <a:xfrm>
              <a:off x="9580180" y="1791017"/>
              <a:ext cx="1094073" cy="251442"/>
            </a:xfrm>
            <a:custGeom>
              <a:avLst/>
              <a:gdLst>
                <a:gd name="connsiteX0" fmla="*/ 767175 w 1094073"/>
                <a:gd name="connsiteY0" fmla="*/ 109396 h 251442"/>
                <a:gd name="connsiteX1" fmla="*/ 722977 w 1094073"/>
                <a:gd name="connsiteY1" fmla="*/ 51855 h 251442"/>
                <a:gd name="connsiteX2" fmla="*/ 734652 w 1094073"/>
                <a:gd name="connsiteY2" fmla="*/ 161099 h 251442"/>
                <a:gd name="connsiteX3" fmla="*/ 601224 w 1094073"/>
                <a:gd name="connsiteY3" fmla="*/ 181114 h 251442"/>
                <a:gd name="connsiteX4" fmla="*/ 602057 w 1094073"/>
                <a:gd name="connsiteY4" fmla="*/ 83544 h 251442"/>
                <a:gd name="connsiteX5" fmla="*/ 476135 w 1094073"/>
                <a:gd name="connsiteY5" fmla="*/ 69368 h 251442"/>
                <a:gd name="connsiteX6" fmla="*/ 482806 w 1094073"/>
                <a:gd name="connsiteY6" fmla="*/ 131078 h 251442"/>
                <a:gd name="connsiteX7" fmla="*/ 334367 w 1094073"/>
                <a:gd name="connsiteY7" fmla="*/ 164435 h 251442"/>
                <a:gd name="connsiteX8" fmla="*/ 356883 w 1094073"/>
                <a:gd name="connsiteY8" fmla="*/ 145255 h 251442"/>
                <a:gd name="connsiteX9" fmla="*/ 397746 w 1094073"/>
                <a:gd name="connsiteY9" fmla="*/ 143587 h 251442"/>
                <a:gd name="connsiteX10" fmla="*/ 370226 w 1094073"/>
                <a:gd name="connsiteY10" fmla="*/ 107728 h 251442"/>
                <a:gd name="connsiteX11" fmla="*/ 353547 w 1094073"/>
                <a:gd name="connsiteY11" fmla="*/ 103559 h 251442"/>
                <a:gd name="connsiteX12" fmla="*/ 331865 w 1094073"/>
                <a:gd name="connsiteY12" fmla="*/ 97721 h 251442"/>
                <a:gd name="connsiteX13" fmla="*/ 296841 w 1094073"/>
                <a:gd name="connsiteY13" fmla="*/ 75205 h 251442"/>
                <a:gd name="connsiteX14" fmla="*/ 41659 w 1094073"/>
                <a:gd name="connsiteY14" fmla="*/ 144421 h 251442"/>
                <a:gd name="connsiteX15" fmla="*/ 3298 w 1094073"/>
                <a:gd name="connsiteY15" fmla="*/ 181948 h 251442"/>
                <a:gd name="connsiteX16" fmla="*/ 39991 w 1094073"/>
                <a:gd name="connsiteY16" fmla="*/ 208633 h 251442"/>
                <a:gd name="connsiteX17" fmla="*/ 117547 w 1094073"/>
                <a:gd name="connsiteY17" fmla="*/ 243658 h 251442"/>
                <a:gd name="connsiteX18" fmla="*/ 155907 w 1094073"/>
                <a:gd name="connsiteY18" fmla="*/ 247828 h 251442"/>
                <a:gd name="connsiteX19" fmla="*/ 168416 w 1094073"/>
                <a:gd name="connsiteY19" fmla="*/ 233651 h 251442"/>
                <a:gd name="connsiteX20" fmla="*/ 83356 w 1094073"/>
                <a:gd name="connsiteY20" fmla="*/ 195290 h 251442"/>
                <a:gd name="connsiteX21" fmla="*/ 79186 w 1094073"/>
                <a:gd name="connsiteY21" fmla="*/ 175276 h 251442"/>
                <a:gd name="connsiteX22" fmla="*/ 76684 w 1094073"/>
                <a:gd name="connsiteY22" fmla="*/ 158598 h 251442"/>
                <a:gd name="connsiteX23" fmla="*/ 122550 w 1094073"/>
                <a:gd name="connsiteY23" fmla="*/ 163601 h 251442"/>
                <a:gd name="connsiteX24" fmla="*/ 159243 w 1094073"/>
                <a:gd name="connsiteY24" fmla="*/ 161099 h 251442"/>
                <a:gd name="connsiteX25" fmla="*/ 187597 w 1094073"/>
                <a:gd name="connsiteY25" fmla="*/ 162767 h 251442"/>
                <a:gd name="connsiteX26" fmla="*/ 203440 w 1094073"/>
                <a:gd name="connsiteY26" fmla="*/ 180280 h 251442"/>
                <a:gd name="connsiteX27" fmla="*/ 180925 w 1094073"/>
                <a:gd name="connsiteY27" fmla="*/ 220308 h 251442"/>
                <a:gd name="connsiteX28" fmla="*/ 322692 w 1094073"/>
                <a:gd name="connsiteY28" fmla="*/ 230315 h 251442"/>
                <a:gd name="connsiteX29" fmla="*/ 340204 w 1094073"/>
                <a:gd name="connsiteY29" fmla="*/ 231149 h 251442"/>
                <a:gd name="connsiteX30" fmla="*/ 359385 w 1094073"/>
                <a:gd name="connsiteY30" fmla="*/ 231983 h 251442"/>
                <a:gd name="connsiteX31" fmla="*/ 410254 w 1094073"/>
                <a:gd name="connsiteY31" fmla="*/ 232817 h 251442"/>
                <a:gd name="connsiteX32" fmla="*/ 514495 w 1094073"/>
                <a:gd name="connsiteY32" fmla="*/ 232817 h 251442"/>
                <a:gd name="connsiteX33" fmla="*/ 930625 w 1094073"/>
                <a:gd name="connsiteY33" fmla="*/ 217806 h 251442"/>
                <a:gd name="connsiteX34" fmla="*/ 816376 w 1094073"/>
                <a:gd name="connsiteY34" fmla="*/ 215305 h 251442"/>
                <a:gd name="connsiteX35" fmla="*/ 925621 w 1094073"/>
                <a:gd name="connsiteY35" fmla="*/ 170273 h 251442"/>
                <a:gd name="connsiteX36" fmla="*/ 869748 w 1094073"/>
                <a:gd name="connsiteY36" fmla="*/ 100223 h 251442"/>
                <a:gd name="connsiteX37" fmla="*/ 931458 w 1094073"/>
                <a:gd name="connsiteY37" fmla="*/ 120237 h 251442"/>
                <a:gd name="connsiteX38" fmla="*/ 928956 w 1094073"/>
                <a:gd name="connsiteY38" fmla="*/ 48519 h 251442"/>
                <a:gd name="connsiteX39" fmla="*/ 1094074 w 1094073"/>
                <a:gd name="connsiteY39" fmla="*/ 17664 h 251442"/>
                <a:gd name="connsiteX40" fmla="*/ 812206 w 1094073"/>
                <a:gd name="connsiteY40" fmla="*/ 15162 h 251442"/>
                <a:gd name="connsiteX41" fmla="*/ 767175 w 1094073"/>
                <a:gd name="connsiteY41" fmla="*/ 109396 h 25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94073" h="251442">
                  <a:moveTo>
                    <a:pt x="767175" y="109396"/>
                  </a:moveTo>
                  <a:cubicBezTo>
                    <a:pt x="701295" y="99389"/>
                    <a:pt x="784687" y="71035"/>
                    <a:pt x="722977" y="51855"/>
                  </a:cubicBezTo>
                  <a:cubicBezTo>
                    <a:pt x="655429" y="82710"/>
                    <a:pt x="799698" y="115234"/>
                    <a:pt x="734652" y="161099"/>
                  </a:cubicBezTo>
                  <a:cubicBezTo>
                    <a:pt x="693789" y="134414"/>
                    <a:pt x="627909" y="180280"/>
                    <a:pt x="601224" y="181114"/>
                  </a:cubicBezTo>
                  <a:cubicBezTo>
                    <a:pt x="631245" y="154428"/>
                    <a:pt x="613733" y="96053"/>
                    <a:pt x="602057" y="83544"/>
                  </a:cubicBezTo>
                  <a:cubicBezTo>
                    <a:pt x="577040" y="100223"/>
                    <a:pt x="519499" y="71035"/>
                    <a:pt x="476135" y="69368"/>
                  </a:cubicBezTo>
                  <a:cubicBezTo>
                    <a:pt x="582877" y="106060"/>
                    <a:pt x="386070" y="91050"/>
                    <a:pt x="482806" y="131078"/>
                  </a:cubicBezTo>
                  <a:cubicBezTo>
                    <a:pt x="475301" y="166103"/>
                    <a:pt x="376064" y="191955"/>
                    <a:pt x="334367" y="164435"/>
                  </a:cubicBezTo>
                  <a:cubicBezTo>
                    <a:pt x="334367" y="151926"/>
                    <a:pt x="344374" y="146923"/>
                    <a:pt x="356883" y="145255"/>
                  </a:cubicBezTo>
                  <a:cubicBezTo>
                    <a:pt x="368558" y="143587"/>
                    <a:pt x="383569" y="144421"/>
                    <a:pt x="397746" y="143587"/>
                  </a:cubicBezTo>
                  <a:cubicBezTo>
                    <a:pt x="408587" y="119403"/>
                    <a:pt x="391908" y="113566"/>
                    <a:pt x="370226" y="107728"/>
                  </a:cubicBezTo>
                  <a:cubicBezTo>
                    <a:pt x="364388" y="106060"/>
                    <a:pt x="358551" y="104392"/>
                    <a:pt x="353547" y="103559"/>
                  </a:cubicBezTo>
                  <a:cubicBezTo>
                    <a:pt x="346043" y="101891"/>
                    <a:pt x="338537" y="100223"/>
                    <a:pt x="331865" y="97721"/>
                  </a:cubicBezTo>
                  <a:cubicBezTo>
                    <a:pt x="317689" y="92717"/>
                    <a:pt x="305180" y="86046"/>
                    <a:pt x="296841" y="75205"/>
                  </a:cubicBezTo>
                  <a:cubicBezTo>
                    <a:pt x="228458" y="108562"/>
                    <a:pt x="105871" y="123573"/>
                    <a:pt x="41659" y="144421"/>
                  </a:cubicBezTo>
                  <a:cubicBezTo>
                    <a:pt x="9136" y="154428"/>
                    <a:pt x="-7542" y="166103"/>
                    <a:pt x="3298" y="181948"/>
                  </a:cubicBezTo>
                  <a:cubicBezTo>
                    <a:pt x="8302" y="189453"/>
                    <a:pt x="20811" y="198626"/>
                    <a:pt x="39991" y="208633"/>
                  </a:cubicBezTo>
                  <a:cubicBezTo>
                    <a:pt x="59172" y="218640"/>
                    <a:pt x="85857" y="230315"/>
                    <a:pt x="117547" y="243658"/>
                  </a:cubicBezTo>
                  <a:cubicBezTo>
                    <a:pt x="146734" y="253665"/>
                    <a:pt x="153405" y="252831"/>
                    <a:pt x="155907" y="247828"/>
                  </a:cubicBezTo>
                  <a:cubicBezTo>
                    <a:pt x="158409" y="243658"/>
                    <a:pt x="158409" y="236153"/>
                    <a:pt x="168416" y="233651"/>
                  </a:cubicBezTo>
                  <a:cubicBezTo>
                    <a:pt x="117547" y="222810"/>
                    <a:pt x="91695" y="208633"/>
                    <a:pt x="83356" y="195290"/>
                  </a:cubicBezTo>
                  <a:cubicBezTo>
                    <a:pt x="79186" y="188619"/>
                    <a:pt x="79186" y="181948"/>
                    <a:pt x="79186" y="175276"/>
                  </a:cubicBezTo>
                  <a:cubicBezTo>
                    <a:pt x="79186" y="168605"/>
                    <a:pt x="80854" y="163601"/>
                    <a:pt x="76684" y="158598"/>
                  </a:cubicBezTo>
                  <a:cubicBezTo>
                    <a:pt x="94196" y="162767"/>
                    <a:pt x="108374" y="163601"/>
                    <a:pt x="122550" y="163601"/>
                  </a:cubicBezTo>
                  <a:cubicBezTo>
                    <a:pt x="135893" y="163601"/>
                    <a:pt x="148401" y="161933"/>
                    <a:pt x="159243" y="161099"/>
                  </a:cubicBezTo>
                  <a:cubicBezTo>
                    <a:pt x="170083" y="160266"/>
                    <a:pt x="180091" y="160266"/>
                    <a:pt x="187597" y="162767"/>
                  </a:cubicBezTo>
                  <a:cubicBezTo>
                    <a:pt x="195101" y="165269"/>
                    <a:pt x="200105" y="170273"/>
                    <a:pt x="203440" y="180280"/>
                  </a:cubicBezTo>
                  <a:cubicBezTo>
                    <a:pt x="190931" y="193623"/>
                    <a:pt x="183427" y="206965"/>
                    <a:pt x="180925" y="220308"/>
                  </a:cubicBezTo>
                  <a:cubicBezTo>
                    <a:pt x="229293" y="225312"/>
                    <a:pt x="275993" y="228647"/>
                    <a:pt x="322692" y="230315"/>
                  </a:cubicBezTo>
                  <a:cubicBezTo>
                    <a:pt x="328529" y="230315"/>
                    <a:pt x="334367" y="231149"/>
                    <a:pt x="340204" y="231149"/>
                  </a:cubicBezTo>
                  <a:cubicBezTo>
                    <a:pt x="346876" y="231149"/>
                    <a:pt x="352713" y="231149"/>
                    <a:pt x="359385" y="231983"/>
                  </a:cubicBezTo>
                  <a:cubicBezTo>
                    <a:pt x="376064" y="231983"/>
                    <a:pt x="393576" y="232817"/>
                    <a:pt x="410254" y="232817"/>
                  </a:cubicBezTo>
                  <a:cubicBezTo>
                    <a:pt x="444445" y="232817"/>
                    <a:pt x="479471" y="232817"/>
                    <a:pt x="514495" y="232817"/>
                  </a:cubicBezTo>
                  <a:cubicBezTo>
                    <a:pt x="654595" y="231149"/>
                    <a:pt x="798864" y="225312"/>
                    <a:pt x="930625" y="217806"/>
                  </a:cubicBezTo>
                  <a:lnTo>
                    <a:pt x="816376" y="215305"/>
                  </a:lnTo>
                  <a:cubicBezTo>
                    <a:pt x="829720" y="186117"/>
                    <a:pt x="883925" y="184449"/>
                    <a:pt x="925621" y="170273"/>
                  </a:cubicBezTo>
                  <a:lnTo>
                    <a:pt x="869748" y="100223"/>
                  </a:lnTo>
                  <a:cubicBezTo>
                    <a:pt x="903105" y="105226"/>
                    <a:pt x="933960" y="95219"/>
                    <a:pt x="931458" y="120237"/>
                  </a:cubicBezTo>
                  <a:cubicBezTo>
                    <a:pt x="971487" y="90216"/>
                    <a:pt x="953140" y="72703"/>
                    <a:pt x="928956" y="48519"/>
                  </a:cubicBezTo>
                  <a:cubicBezTo>
                    <a:pt x="1014017" y="36011"/>
                    <a:pt x="1028194" y="63530"/>
                    <a:pt x="1094074" y="17664"/>
                  </a:cubicBezTo>
                  <a:cubicBezTo>
                    <a:pt x="952306" y="-39877"/>
                    <a:pt x="974822" y="66032"/>
                    <a:pt x="812206" y="15162"/>
                  </a:cubicBezTo>
                  <a:lnTo>
                    <a:pt x="767175" y="109396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2EC9609-A494-404A-A820-DC3E29B56A28}"/>
                </a:ext>
              </a:extLst>
            </p:cNvPr>
            <p:cNvSpPr/>
            <p:nvPr/>
          </p:nvSpPr>
          <p:spPr>
            <a:xfrm>
              <a:off x="10623385" y="1862052"/>
              <a:ext cx="52536" cy="35858"/>
            </a:xfrm>
            <a:custGeom>
              <a:avLst/>
              <a:gdLst>
                <a:gd name="connsiteX0" fmla="*/ 34191 w 52536"/>
                <a:gd name="connsiteY0" fmla="*/ 0 h 35858"/>
                <a:gd name="connsiteX1" fmla="*/ 0 w 52536"/>
                <a:gd name="connsiteY1" fmla="*/ 35859 h 35858"/>
                <a:gd name="connsiteX2" fmla="*/ 52537 w 52536"/>
                <a:gd name="connsiteY2" fmla="*/ 18346 h 3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36" h="35858">
                  <a:moveTo>
                    <a:pt x="34191" y="0"/>
                  </a:moveTo>
                  <a:lnTo>
                    <a:pt x="0" y="35859"/>
                  </a:lnTo>
                  <a:lnTo>
                    <a:pt x="52537" y="18346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60F76AFA-DFE3-4C61-8923-EE6306C40F13}"/>
                </a:ext>
              </a:extLst>
            </p:cNvPr>
            <p:cNvSpPr/>
            <p:nvPr/>
          </p:nvSpPr>
          <p:spPr>
            <a:xfrm>
              <a:off x="10572009" y="1976782"/>
              <a:ext cx="48968" cy="40380"/>
            </a:xfrm>
            <a:custGeom>
              <a:avLst/>
              <a:gdLst>
                <a:gd name="connsiteX0" fmla="*/ 31361 w 48968"/>
                <a:gd name="connsiteY0" fmla="*/ 40380 h 40380"/>
                <a:gd name="connsiteX1" fmla="*/ 48873 w 48968"/>
                <a:gd name="connsiteY1" fmla="*/ 2853 h 40380"/>
                <a:gd name="connsiteX2" fmla="*/ 31361 w 48968"/>
                <a:gd name="connsiteY2" fmla="*/ 40380 h 4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968" h="40380">
                  <a:moveTo>
                    <a:pt x="31361" y="40380"/>
                  </a:moveTo>
                  <a:cubicBezTo>
                    <a:pt x="29694" y="24535"/>
                    <a:pt x="50542" y="17864"/>
                    <a:pt x="48873" y="2853"/>
                  </a:cubicBezTo>
                  <a:cubicBezTo>
                    <a:pt x="-17007" y="-7988"/>
                    <a:pt x="-9502" y="13694"/>
                    <a:pt x="31361" y="4038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1454ABD-D1A6-47DA-BCC2-97A3D7B02FE5}"/>
                </a:ext>
              </a:extLst>
            </p:cNvPr>
            <p:cNvSpPr/>
            <p:nvPr/>
          </p:nvSpPr>
          <p:spPr>
            <a:xfrm>
              <a:off x="9634348" y="1863720"/>
              <a:ext cx="112580" cy="25851"/>
            </a:xfrm>
            <a:custGeom>
              <a:avLst/>
              <a:gdLst>
                <a:gd name="connsiteX0" fmla="*/ 112580 w 112580"/>
                <a:gd name="connsiteY0" fmla="*/ 0 h 25851"/>
                <a:gd name="connsiteX1" fmla="*/ 0 w 112580"/>
                <a:gd name="connsiteY1" fmla="*/ 12509 h 25851"/>
                <a:gd name="connsiteX2" fmla="*/ 88396 w 112580"/>
                <a:gd name="connsiteY2" fmla="*/ 25852 h 25851"/>
                <a:gd name="connsiteX3" fmla="*/ 112580 w 112580"/>
                <a:gd name="connsiteY3" fmla="*/ 0 h 2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580" h="25851">
                  <a:moveTo>
                    <a:pt x="112580" y="0"/>
                  </a:moveTo>
                  <a:lnTo>
                    <a:pt x="0" y="12509"/>
                  </a:lnTo>
                  <a:cubicBezTo>
                    <a:pt x="30855" y="16679"/>
                    <a:pt x="60042" y="21682"/>
                    <a:pt x="88396" y="25852"/>
                  </a:cubicBezTo>
                  <a:cubicBezTo>
                    <a:pt x="74219" y="10007"/>
                    <a:pt x="100071" y="3336"/>
                    <a:pt x="112580" y="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F64D814-34AC-437D-ADEF-290D94D57BB8}"/>
                </a:ext>
              </a:extLst>
            </p:cNvPr>
            <p:cNvSpPr/>
            <p:nvPr/>
          </p:nvSpPr>
          <p:spPr>
            <a:xfrm>
              <a:off x="9479237" y="1947113"/>
              <a:ext cx="338574" cy="267690"/>
            </a:xfrm>
            <a:custGeom>
              <a:avLst/>
              <a:gdLst>
                <a:gd name="connsiteX0" fmla="*/ 338575 w 338574"/>
                <a:gd name="connsiteY0" fmla="*/ 257683 h 267690"/>
                <a:gd name="connsiteX1" fmla="*/ 302716 w 338574"/>
                <a:gd name="connsiteY1" fmla="*/ 220990 h 267690"/>
                <a:gd name="connsiteX2" fmla="*/ 266023 w 338574"/>
                <a:gd name="connsiteY2" fmla="*/ 184298 h 267690"/>
                <a:gd name="connsiteX3" fmla="*/ 236835 w 338574"/>
                <a:gd name="connsiteY3" fmla="*/ 145103 h 267690"/>
                <a:gd name="connsiteX4" fmla="*/ 231832 w 338574"/>
                <a:gd name="connsiteY4" fmla="*/ 110078 h 267690"/>
                <a:gd name="connsiteX5" fmla="*/ 160948 w 338574"/>
                <a:gd name="connsiteY5" fmla="*/ 65880 h 267690"/>
                <a:gd name="connsiteX6" fmla="*/ 105909 w 338574"/>
                <a:gd name="connsiteY6" fmla="*/ 42530 h 267690"/>
                <a:gd name="connsiteX7" fmla="*/ 58375 w 338574"/>
                <a:gd name="connsiteY7" fmla="*/ 29187 h 267690"/>
                <a:gd name="connsiteX8" fmla="*/ 0 w 338574"/>
                <a:gd name="connsiteY8" fmla="*/ 0 h 267690"/>
                <a:gd name="connsiteX9" fmla="*/ 37527 w 338574"/>
                <a:gd name="connsiteY9" fmla="*/ 42530 h 267690"/>
                <a:gd name="connsiteX10" fmla="*/ 95902 w 338574"/>
                <a:gd name="connsiteY10" fmla="*/ 81725 h 267690"/>
                <a:gd name="connsiteX11" fmla="*/ 209316 w 338574"/>
                <a:gd name="connsiteY11" fmla="*/ 155944 h 267690"/>
                <a:gd name="connsiteX12" fmla="*/ 225995 w 338574"/>
                <a:gd name="connsiteY12" fmla="*/ 200976 h 267690"/>
                <a:gd name="connsiteX13" fmla="*/ 261019 w 338574"/>
                <a:gd name="connsiteY13" fmla="*/ 234333 h 267690"/>
                <a:gd name="connsiteX14" fmla="*/ 286037 w 338574"/>
                <a:gd name="connsiteY14" fmla="*/ 267690 h 267690"/>
                <a:gd name="connsiteX15" fmla="*/ 338575 w 338574"/>
                <a:gd name="connsiteY15" fmla="*/ 257683 h 267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8574" h="267690">
                  <a:moveTo>
                    <a:pt x="338575" y="257683"/>
                  </a:moveTo>
                  <a:cubicBezTo>
                    <a:pt x="326900" y="244340"/>
                    <a:pt x="315224" y="232665"/>
                    <a:pt x="302716" y="220990"/>
                  </a:cubicBezTo>
                  <a:cubicBezTo>
                    <a:pt x="290207" y="209316"/>
                    <a:pt x="277698" y="196807"/>
                    <a:pt x="266023" y="184298"/>
                  </a:cubicBezTo>
                  <a:cubicBezTo>
                    <a:pt x="254347" y="171789"/>
                    <a:pt x="244341" y="158446"/>
                    <a:pt x="236835" y="145103"/>
                  </a:cubicBezTo>
                  <a:cubicBezTo>
                    <a:pt x="230164" y="131760"/>
                    <a:pt x="226829" y="119251"/>
                    <a:pt x="231832" y="110078"/>
                  </a:cubicBezTo>
                  <a:cubicBezTo>
                    <a:pt x="205147" y="91732"/>
                    <a:pt x="180963" y="76721"/>
                    <a:pt x="160948" y="65880"/>
                  </a:cubicBezTo>
                  <a:cubicBezTo>
                    <a:pt x="140100" y="55039"/>
                    <a:pt x="122588" y="47534"/>
                    <a:pt x="105909" y="42530"/>
                  </a:cubicBezTo>
                  <a:cubicBezTo>
                    <a:pt x="89231" y="37527"/>
                    <a:pt x="75053" y="34191"/>
                    <a:pt x="58375" y="29187"/>
                  </a:cubicBezTo>
                  <a:cubicBezTo>
                    <a:pt x="41696" y="24184"/>
                    <a:pt x="24184" y="15845"/>
                    <a:pt x="0" y="0"/>
                  </a:cubicBezTo>
                  <a:cubicBezTo>
                    <a:pt x="6672" y="14177"/>
                    <a:pt x="20848" y="29187"/>
                    <a:pt x="37527" y="42530"/>
                  </a:cubicBezTo>
                  <a:cubicBezTo>
                    <a:pt x="54205" y="56707"/>
                    <a:pt x="75053" y="69216"/>
                    <a:pt x="95902" y="81725"/>
                  </a:cubicBezTo>
                  <a:cubicBezTo>
                    <a:pt x="138433" y="107576"/>
                    <a:pt x="182630" y="130926"/>
                    <a:pt x="209316" y="155944"/>
                  </a:cubicBezTo>
                  <a:cubicBezTo>
                    <a:pt x="185966" y="157612"/>
                    <a:pt x="203478" y="178460"/>
                    <a:pt x="225995" y="200976"/>
                  </a:cubicBezTo>
                  <a:cubicBezTo>
                    <a:pt x="237669" y="211817"/>
                    <a:pt x="250178" y="223492"/>
                    <a:pt x="261019" y="234333"/>
                  </a:cubicBezTo>
                  <a:cubicBezTo>
                    <a:pt x="271861" y="245174"/>
                    <a:pt x="281034" y="256015"/>
                    <a:pt x="286037" y="267690"/>
                  </a:cubicBezTo>
                  <a:cubicBezTo>
                    <a:pt x="298546" y="259351"/>
                    <a:pt x="318560" y="256015"/>
                    <a:pt x="338575" y="257683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85C08415-8111-4F4D-8EDE-A06612C51B51}"/>
                </a:ext>
              </a:extLst>
            </p:cNvPr>
            <p:cNvSpPr/>
            <p:nvPr/>
          </p:nvSpPr>
          <p:spPr>
            <a:xfrm>
              <a:off x="9133158" y="2198486"/>
              <a:ext cx="1499399" cy="1264704"/>
            </a:xfrm>
            <a:custGeom>
              <a:avLst/>
              <a:gdLst>
                <a:gd name="connsiteX0" fmla="*/ 778054 w 1499399"/>
                <a:gd name="connsiteY0" fmla="*/ 408262 h 1264704"/>
                <a:gd name="connsiteX1" fmla="*/ 873955 w 1499399"/>
                <a:gd name="connsiteY1" fmla="*/ 526680 h 1264704"/>
                <a:gd name="connsiteX2" fmla="*/ 810577 w 1499399"/>
                <a:gd name="connsiteY2" fmla="*/ 484150 h 1264704"/>
                <a:gd name="connsiteX3" fmla="*/ 853941 w 1499399"/>
                <a:gd name="connsiteY3" fmla="*/ 597564 h 1264704"/>
                <a:gd name="connsiteX4" fmla="*/ 871453 w 1499399"/>
                <a:gd name="connsiteY4" fmla="*/ 573380 h 1264704"/>
                <a:gd name="connsiteX5" fmla="*/ 1037404 w 1499399"/>
                <a:gd name="connsiteY5" fmla="*/ 787699 h 1264704"/>
                <a:gd name="connsiteX6" fmla="*/ 1109122 w 1499399"/>
                <a:gd name="connsiteY6" fmla="*/ 798540 h 1264704"/>
                <a:gd name="connsiteX7" fmla="*/ 1118296 w 1499399"/>
                <a:gd name="connsiteY7" fmla="*/ 892773 h 1264704"/>
                <a:gd name="connsiteX8" fmla="*/ 1119130 w 1499399"/>
                <a:gd name="connsiteY8" fmla="*/ 908618 h 1264704"/>
                <a:gd name="connsiteX9" fmla="*/ 1118296 w 1499399"/>
                <a:gd name="connsiteY9" fmla="*/ 923629 h 1264704"/>
                <a:gd name="connsiteX10" fmla="*/ 1115794 w 1499399"/>
                <a:gd name="connsiteY10" fmla="*/ 963657 h 1264704"/>
                <a:gd name="connsiteX11" fmla="*/ 1158324 w 1499399"/>
                <a:gd name="connsiteY11" fmla="*/ 936972 h 1264704"/>
                <a:gd name="connsiteX12" fmla="*/ 1213363 w 1499399"/>
                <a:gd name="connsiteY12" fmla="*/ 895275 h 1264704"/>
                <a:gd name="connsiteX13" fmla="*/ 1245886 w 1499399"/>
                <a:gd name="connsiteY13" fmla="*/ 990343 h 1264704"/>
                <a:gd name="connsiteX14" fmla="*/ 1283413 w 1499399"/>
                <a:gd name="connsiteY14" fmla="*/ 1043714 h 1264704"/>
                <a:gd name="connsiteX15" fmla="*/ 1320106 w 1499399"/>
                <a:gd name="connsiteY15" fmla="*/ 1088746 h 1264704"/>
                <a:gd name="connsiteX16" fmla="*/ 1327611 w 1499399"/>
                <a:gd name="connsiteY16" fmla="*/ 1130442 h 1264704"/>
                <a:gd name="connsiteX17" fmla="*/ 1303427 w 1499399"/>
                <a:gd name="connsiteY17" fmla="*/ 1108760 h 1264704"/>
                <a:gd name="connsiteX18" fmla="*/ 1284246 w 1499399"/>
                <a:gd name="connsiteY18" fmla="*/ 1082909 h 1264704"/>
                <a:gd name="connsiteX19" fmla="*/ 1259229 w 1499399"/>
                <a:gd name="connsiteY19" fmla="*/ 1092082 h 1264704"/>
                <a:gd name="connsiteX20" fmla="*/ 1327611 w 1499399"/>
                <a:gd name="connsiteY20" fmla="*/ 1153792 h 1264704"/>
                <a:gd name="connsiteX21" fmla="*/ 1291752 w 1499399"/>
                <a:gd name="connsiteY21" fmla="*/ 1157962 h 1264704"/>
                <a:gd name="connsiteX22" fmla="*/ 1202522 w 1499399"/>
                <a:gd name="connsiteY22" fmla="*/ 1102089 h 1264704"/>
                <a:gd name="connsiteX23" fmla="*/ 1188345 w 1499399"/>
                <a:gd name="connsiteY23" fmla="*/ 1112096 h 1264704"/>
                <a:gd name="connsiteX24" fmla="*/ 1163327 w 1499399"/>
                <a:gd name="connsiteY24" fmla="*/ 1122937 h 1264704"/>
                <a:gd name="connsiteX25" fmla="*/ 1121631 w 1499399"/>
                <a:gd name="connsiteY25" fmla="*/ 1124605 h 1264704"/>
                <a:gd name="connsiteX26" fmla="*/ 1071595 w 1499399"/>
                <a:gd name="connsiteY26" fmla="*/ 1107093 h 1264704"/>
                <a:gd name="connsiteX27" fmla="*/ 1064091 w 1499399"/>
                <a:gd name="connsiteY27" fmla="*/ 1078739 h 1264704"/>
                <a:gd name="connsiteX28" fmla="*/ 1012387 w 1499399"/>
                <a:gd name="connsiteY28" fmla="*/ 1100421 h 1264704"/>
                <a:gd name="connsiteX29" fmla="*/ 1008217 w 1499399"/>
                <a:gd name="connsiteY29" fmla="*/ 1101255 h 1264704"/>
                <a:gd name="connsiteX30" fmla="*/ 1000711 w 1499399"/>
                <a:gd name="connsiteY30" fmla="*/ 1102089 h 1264704"/>
                <a:gd name="connsiteX31" fmla="*/ 985701 w 1499399"/>
                <a:gd name="connsiteY31" fmla="*/ 1103757 h 1264704"/>
                <a:gd name="connsiteX32" fmla="*/ 955680 w 1499399"/>
                <a:gd name="connsiteY32" fmla="*/ 1106259 h 1264704"/>
                <a:gd name="connsiteX33" fmla="*/ 895637 w 1499399"/>
                <a:gd name="connsiteY33" fmla="*/ 1109594 h 1264704"/>
                <a:gd name="connsiteX34" fmla="*/ 673813 w 1499399"/>
                <a:gd name="connsiteY34" fmla="*/ 1123771 h 1264704"/>
                <a:gd name="connsiteX35" fmla="*/ 603763 w 1499399"/>
                <a:gd name="connsiteY35" fmla="*/ 1088746 h 1264704"/>
                <a:gd name="connsiteX36" fmla="*/ 650462 w 1499399"/>
                <a:gd name="connsiteY36" fmla="*/ 1192153 h 1264704"/>
                <a:gd name="connsiteX37" fmla="*/ 456158 w 1499399"/>
                <a:gd name="connsiteY37" fmla="*/ 1184648 h 1264704"/>
                <a:gd name="connsiteX38" fmla="*/ 506194 w 1499399"/>
                <a:gd name="connsiteY38" fmla="*/ 1116266 h 1264704"/>
                <a:gd name="connsiteX39" fmla="*/ 397783 w 1499399"/>
                <a:gd name="connsiteY39" fmla="*/ 1147121 h 1264704"/>
                <a:gd name="connsiteX40" fmla="*/ 317727 w 1499399"/>
                <a:gd name="connsiteY40" fmla="*/ 1083743 h 1264704"/>
                <a:gd name="connsiteX41" fmla="*/ 126757 w 1499399"/>
                <a:gd name="connsiteY41" fmla="*/ 1176308 h 1264704"/>
                <a:gd name="connsiteX42" fmla="*/ 0 w 1499399"/>
                <a:gd name="connsiteY42" fmla="*/ 1159630 h 1264704"/>
                <a:gd name="connsiteX43" fmla="*/ 87562 w 1499399"/>
                <a:gd name="connsiteY43" fmla="*/ 1257199 h 1264704"/>
                <a:gd name="connsiteX44" fmla="*/ 748032 w 1499399"/>
                <a:gd name="connsiteY44" fmla="*/ 1242189 h 1264704"/>
                <a:gd name="connsiteX45" fmla="*/ 916485 w 1499399"/>
                <a:gd name="connsiteY45" fmla="*/ 1187149 h 1264704"/>
                <a:gd name="connsiteX46" fmla="*/ 942337 w 1499399"/>
                <a:gd name="connsiteY46" fmla="*/ 1249694 h 1264704"/>
                <a:gd name="connsiteX47" fmla="*/ 943171 w 1499399"/>
                <a:gd name="connsiteY47" fmla="*/ 1187149 h 1264704"/>
                <a:gd name="connsiteX48" fmla="*/ 1019058 w 1499399"/>
                <a:gd name="connsiteY48" fmla="*/ 1202994 h 1264704"/>
                <a:gd name="connsiteX49" fmla="*/ 1054083 w 1499399"/>
                <a:gd name="connsiteY49" fmla="*/ 1244690 h 1264704"/>
                <a:gd name="connsiteX50" fmla="*/ 1109122 w 1499399"/>
                <a:gd name="connsiteY50" fmla="*/ 1232181 h 1264704"/>
                <a:gd name="connsiteX51" fmla="*/ 1096613 w 1499399"/>
                <a:gd name="connsiteY51" fmla="*/ 1213835 h 1264704"/>
                <a:gd name="connsiteX52" fmla="*/ 1103285 w 1499399"/>
                <a:gd name="connsiteY52" fmla="*/ 1188817 h 1264704"/>
                <a:gd name="connsiteX53" fmla="*/ 1224204 w 1499399"/>
                <a:gd name="connsiteY53" fmla="*/ 1264705 h 1264704"/>
                <a:gd name="connsiteX54" fmla="*/ 1499400 w 1499399"/>
                <a:gd name="connsiteY54" fmla="*/ 1244690 h 1264704"/>
                <a:gd name="connsiteX55" fmla="*/ 1190013 w 1499399"/>
                <a:gd name="connsiteY55" fmla="*/ 844406 h 1264704"/>
                <a:gd name="connsiteX56" fmla="*/ 969023 w 1499399"/>
                <a:gd name="connsiteY56" fmla="*/ 498326 h 1264704"/>
                <a:gd name="connsiteX57" fmla="*/ 944839 w 1499399"/>
                <a:gd name="connsiteY57" fmla="*/ 546694 h 1264704"/>
                <a:gd name="connsiteX58" fmla="*/ 713842 w 1499399"/>
                <a:gd name="connsiteY58" fmla="*/ 219795 h 1264704"/>
                <a:gd name="connsiteX59" fmla="*/ 653798 w 1499399"/>
                <a:gd name="connsiteY59" fmla="*/ 203950 h 1264704"/>
                <a:gd name="connsiteX60" fmla="*/ 746364 w 1499399"/>
                <a:gd name="connsiteY60" fmla="*/ 157251 h 1264704"/>
                <a:gd name="connsiteX61" fmla="*/ 703000 w 1499399"/>
                <a:gd name="connsiteY61" fmla="*/ 107215 h 1264704"/>
                <a:gd name="connsiteX62" fmla="*/ 683819 w 1499399"/>
                <a:gd name="connsiteY62" fmla="*/ 79695 h 1264704"/>
                <a:gd name="connsiteX63" fmla="*/ 672979 w 1499399"/>
                <a:gd name="connsiteY63" fmla="*/ 67186 h 1264704"/>
                <a:gd name="connsiteX64" fmla="*/ 667141 w 1499399"/>
                <a:gd name="connsiteY64" fmla="*/ 61349 h 1264704"/>
                <a:gd name="connsiteX65" fmla="*/ 661304 w 1499399"/>
                <a:gd name="connsiteY65" fmla="*/ 57179 h 1264704"/>
                <a:gd name="connsiteX66" fmla="*/ 663806 w 1499399"/>
                <a:gd name="connsiteY66" fmla="*/ 65519 h 1264704"/>
                <a:gd name="connsiteX67" fmla="*/ 667141 w 1499399"/>
                <a:gd name="connsiteY67" fmla="*/ 75526 h 1264704"/>
                <a:gd name="connsiteX68" fmla="*/ 673813 w 1499399"/>
                <a:gd name="connsiteY68" fmla="*/ 94706 h 1264704"/>
                <a:gd name="connsiteX69" fmla="*/ 687155 w 1499399"/>
                <a:gd name="connsiteY69" fmla="*/ 133067 h 1264704"/>
                <a:gd name="connsiteX70" fmla="*/ 633784 w 1499399"/>
                <a:gd name="connsiteY70" fmla="*/ 21321 h 1264704"/>
                <a:gd name="connsiteX71" fmla="*/ 578745 w 1499399"/>
                <a:gd name="connsiteY71" fmla="*/ 472 h 1264704"/>
                <a:gd name="connsiteX72" fmla="*/ 566236 w 1499399"/>
                <a:gd name="connsiteY72" fmla="*/ 35497 h 1264704"/>
                <a:gd name="connsiteX73" fmla="*/ 579579 w 1499399"/>
                <a:gd name="connsiteY73" fmla="*/ 105547 h 1264704"/>
                <a:gd name="connsiteX74" fmla="*/ 582081 w 1499399"/>
                <a:gd name="connsiteY74" fmla="*/ 114720 h 1264704"/>
                <a:gd name="connsiteX75" fmla="*/ 583748 w 1499399"/>
                <a:gd name="connsiteY75" fmla="*/ 123060 h 1264704"/>
                <a:gd name="connsiteX76" fmla="*/ 584583 w 1499399"/>
                <a:gd name="connsiteY76" fmla="*/ 137236 h 1264704"/>
                <a:gd name="connsiteX77" fmla="*/ 582081 w 1499399"/>
                <a:gd name="connsiteY77" fmla="*/ 158918 h 1264704"/>
                <a:gd name="connsiteX78" fmla="*/ 725516 w 1499399"/>
                <a:gd name="connsiteY78" fmla="*/ 452460 h 1264704"/>
                <a:gd name="connsiteX79" fmla="*/ 778054 w 1499399"/>
                <a:gd name="connsiteY79" fmla="*/ 408262 h 126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499399" h="1264704">
                  <a:moveTo>
                    <a:pt x="778054" y="408262"/>
                  </a:moveTo>
                  <a:cubicBezTo>
                    <a:pt x="808075" y="453294"/>
                    <a:pt x="864782" y="479980"/>
                    <a:pt x="873955" y="526680"/>
                  </a:cubicBezTo>
                  <a:cubicBezTo>
                    <a:pt x="849771" y="535853"/>
                    <a:pt x="823919" y="515005"/>
                    <a:pt x="810577" y="484150"/>
                  </a:cubicBezTo>
                  <a:cubicBezTo>
                    <a:pt x="775551" y="533351"/>
                    <a:pt x="851439" y="528348"/>
                    <a:pt x="853941" y="597564"/>
                  </a:cubicBezTo>
                  <a:cubicBezTo>
                    <a:pt x="856443" y="590058"/>
                    <a:pt x="851439" y="566708"/>
                    <a:pt x="871453" y="573380"/>
                  </a:cubicBezTo>
                  <a:cubicBezTo>
                    <a:pt x="943171" y="700970"/>
                    <a:pt x="956514" y="614242"/>
                    <a:pt x="1037404" y="787699"/>
                  </a:cubicBezTo>
                  <a:cubicBezTo>
                    <a:pt x="1065758" y="801042"/>
                    <a:pt x="1080769" y="823558"/>
                    <a:pt x="1109122" y="798540"/>
                  </a:cubicBezTo>
                  <a:cubicBezTo>
                    <a:pt x="1119963" y="856081"/>
                    <a:pt x="1118296" y="873593"/>
                    <a:pt x="1118296" y="892773"/>
                  </a:cubicBezTo>
                  <a:cubicBezTo>
                    <a:pt x="1118296" y="897777"/>
                    <a:pt x="1118296" y="902781"/>
                    <a:pt x="1119130" y="908618"/>
                  </a:cubicBezTo>
                  <a:cubicBezTo>
                    <a:pt x="1119130" y="913622"/>
                    <a:pt x="1118296" y="917791"/>
                    <a:pt x="1118296" y="923629"/>
                  </a:cubicBezTo>
                  <a:cubicBezTo>
                    <a:pt x="1117461" y="934470"/>
                    <a:pt x="1117461" y="947813"/>
                    <a:pt x="1115794" y="963657"/>
                  </a:cubicBezTo>
                  <a:cubicBezTo>
                    <a:pt x="1126635" y="960322"/>
                    <a:pt x="1142479" y="950314"/>
                    <a:pt x="1158324" y="936972"/>
                  </a:cubicBezTo>
                  <a:cubicBezTo>
                    <a:pt x="1175002" y="923629"/>
                    <a:pt x="1191681" y="905282"/>
                    <a:pt x="1213363" y="895275"/>
                  </a:cubicBezTo>
                  <a:cubicBezTo>
                    <a:pt x="1225871" y="941975"/>
                    <a:pt x="1234211" y="967827"/>
                    <a:pt x="1245886" y="990343"/>
                  </a:cubicBezTo>
                  <a:cubicBezTo>
                    <a:pt x="1256727" y="1012025"/>
                    <a:pt x="1270070" y="1027869"/>
                    <a:pt x="1283413" y="1043714"/>
                  </a:cubicBezTo>
                  <a:cubicBezTo>
                    <a:pt x="1296755" y="1059559"/>
                    <a:pt x="1310099" y="1073735"/>
                    <a:pt x="1320106" y="1088746"/>
                  </a:cubicBezTo>
                  <a:cubicBezTo>
                    <a:pt x="1329279" y="1103757"/>
                    <a:pt x="1334282" y="1119601"/>
                    <a:pt x="1327611" y="1130442"/>
                  </a:cubicBezTo>
                  <a:cubicBezTo>
                    <a:pt x="1322608" y="1124605"/>
                    <a:pt x="1312600" y="1117100"/>
                    <a:pt x="1303427" y="1108760"/>
                  </a:cubicBezTo>
                  <a:cubicBezTo>
                    <a:pt x="1294254" y="1100421"/>
                    <a:pt x="1286748" y="1092082"/>
                    <a:pt x="1284246" y="1082909"/>
                  </a:cubicBezTo>
                  <a:cubicBezTo>
                    <a:pt x="1247554" y="1073735"/>
                    <a:pt x="1245886" y="1077905"/>
                    <a:pt x="1259229" y="1092082"/>
                  </a:cubicBezTo>
                  <a:cubicBezTo>
                    <a:pt x="1272572" y="1105425"/>
                    <a:pt x="1302593" y="1129608"/>
                    <a:pt x="1327611" y="1153792"/>
                  </a:cubicBezTo>
                  <a:cubicBezTo>
                    <a:pt x="1322608" y="1158796"/>
                    <a:pt x="1311766" y="1161298"/>
                    <a:pt x="1291752" y="1157962"/>
                  </a:cubicBezTo>
                  <a:cubicBezTo>
                    <a:pt x="1262564" y="1139616"/>
                    <a:pt x="1232543" y="1120435"/>
                    <a:pt x="1202522" y="1102089"/>
                  </a:cubicBezTo>
                  <a:cubicBezTo>
                    <a:pt x="1197519" y="1104591"/>
                    <a:pt x="1194183" y="1107926"/>
                    <a:pt x="1188345" y="1112096"/>
                  </a:cubicBezTo>
                  <a:cubicBezTo>
                    <a:pt x="1182508" y="1116266"/>
                    <a:pt x="1174168" y="1120435"/>
                    <a:pt x="1163327" y="1122937"/>
                  </a:cubicBezTo>
                  <a:cubicBezTo>
                    <a:pt x="1152487" y="1125439"/>
                    <a:pt x="1138309" y="1126273"/>
                    <a:pt x="1121631" y="1124605"/>
                  </a:cubicBezTo>
                  <a:cubicBezTo>
                    <a:pt x="1105787" y="1122103"/>
                    <a:pt x="1088274" y="1117100"/>
                    <a:pt x="1071595" y="1107093"/>
                  </a:cubicBezTo>
                  <a:cubicBezTo>
                    <a:pt x="1069928" y="1097919"/>
                    <a:pt x="1067426" y="1087912"/>
                    <a:pt x="1064091" y="1078739"/>
                  </a:cubicBezTo>
                  <a:cubicBezTo>
                    <a:pt x="1053249" y="1089580"/>
                    <a:pt x="1034068" y="1096251"/>
                    <a:pt x="1012387" y="1100421"/>
                  </a:cubicBezTo>
                  <a:cubicBezTo>
                    <a:pt x="1010719" y="1100421"/>
                    <a:pt x="1009885" y="1101255"/>
                    <a:pt x="1008217" y="1101255"/>
                  </a:cubicBezTo>
                  <a:lnTo>
                    <a:pt x="1000711" y="1102089"/>
                  </a:lnTo>
                  <a:lnTo>
                    <a:pt x="985701" y="1103757"/>
                  </a:lnTo>
                  <a:lnTo>
                    <a:pt x="955680" y="1106259"/>
                  </a:lnTo>
                  <a:cubicBezTo>
                    <a:pt x="935666" y="1107926"/>
                    <a:pt x="915651" y="1108760"/>
                    <a:pt x="895637" y="1109594"/>
                  </a:cubicBezTo>
                  <a:cubicBezTo>
                    <a:pt x="815580" y="1112930"/>
                    <a:pt x="738859" y="1112930"/>
                    <a:pt x="673813" y="1123771"/>
                  </a:cubicBezTo>
                  <a:lnTo>
                    <a:pt x="603763" y="1088746"/>
                  </a:lnTo>
                  <a:cubicBezTo>
                    <a:pt x="424469" y="1131276"/>
                    <a:pt x="782223" y="1108760"/>
                    <a:pt x="650462" y="1192153"/>
                  </a:cubicBezTo>
                  <a:cubicBezTo>
                    <a:pt x="630449" y="1088746"/>
                    <a:pt x="557897" y="1225510"/>
                    <a:pt x="456158" y="1184648"/>
                  </a:cubicBezTo>
                  <a:cubicBezTo>
                    <a:pt x="407790" y="1143785"/>
                    <a:pt x="559565" y="1162966"/>
                    <a:pt x="506194" y="1116266"/>
                  </a:cubicBezTo>
                  <a:cubicBezTo>
                    <a:pt x="483677" y="1168803"/>
                    <a:pt x="451989" y="1131276"/>
                    <a:pt x="397783" y="1147121"/>
                  </a:cubicBezTo>
                  <a:cubicBezTo>
                    <a:pt x="409459" y="1097085"/>
                    <a:pt x="284370" y="1140450"/>
                    <a:pt x="317727" y="1083743"/>
                  </a:cubicBezTo>
                  <a:lnTo>
                    <a:pt x="126757" y="1176308"/>
                  </a:lnTo>
                  <a:cubicBezTo>
                    <a:pt x="95902" y="1147955"/>
                    <a:pt x="40863" y="1152958"/>
                    <a:pt x="0" y="1159630"/>
                  </a:cubicBezTo>
                  <a:cubicBezTo>
                    <a:pt x="102573" y="1160464"/>
                    <a:pt x="-28353" y="1233849"/>
                    <a:pt x="87562" y="1257199"/>
                  </a:cubicBezTo>
                  <a:cubicBezTo>
                    <a:pt x="256016" y="1233015"/>
                    <a:pt x="537049" y="1216337"/>
                    <a:pt x="748032" y="1242189"/>
                  </a:cubicBezTo>
                  <a:cubicBezTo>
                    <a:pt x="771382" y="1172973"/>
                    <a:pt x="883128" y="1243023"/>
                    <a:pt x="916485" y="1187149"/>
                  </a:cubicBezTo>
                  <a:cubicBezTo>
                    <a:pt x="921488" y="1208831"/>
                    <a:pt x="937333" y="1228012"/>
                    <a:pt x="942337" y="1249694"/>
                  </a:cubicBezTo>
                  <a:cubicBezTo>
                    <a:pt x="1078267" y="1234683"/>
                    <a:pt x="910648" y="1212167"/>
                    <a:pt x="943171" y="1187149"/>
                  </a:cubicBezTo>
                  <a:cubicBezTo>
                    <a:pt x="973192" y="1182980"/>
                    <a:pt x="999044" y="1190485"/>
                    <a:pt x="1019058" y="1202994"/>
                  </a:cubicBezTo>
                  <a:cubicBezTo>
                    <a:pt x="1039073" y="1215503"/>
                    <a:pt x="1054917" y="1232181"/>
                    <a:pt x="1054083" y="1244690"/>
                  </a:cubicBezTo>
                  <a:cubicBezTo>
                    <a:pt x="1115794" y="1246358"/>
                    <a:pt x="1117461" y="1242189"/>
                    <a:pt x="1109122" y="1232181"/>
                  </a:cubicBezTo>
                  <a:cubicBezTo>
                    <a:pt x="1104952" y="1227178"/>
                    <a:pt x="1099115" y="1221340"/>
                    <a:pt x="1096613" y="1213835"/>
                  </a:cubicBezTo>
                  <a:cubicBezTo>
                    <a:pt x="1094112" y="1206330"/>
                    <a:pt x="1095779" y="1197991"/>
                    <a:pt x="1103285" y="1188817"/>
                  </a:cubicBezTo>
                  <a:cubicBezTo>
                    <a:pt x="1135808" y="1213835"/>
                    <a:pt x="1175836" y="1238853"/>
                    <a:pt x="1224204" y="1264705"/>
                  </a:cubicBezTo>
                  <a:cubicBezTo>
                    <a:pt x="1317603" y="1258867"/>
                    <a:pt x="1410170" y="1252196"/>
                    <a:pt x="1499400" y="1244690"/>
                  </a:cubicBezTo>
                  <a:cubicBezTo>
                    <a:pt x="1385152" y="1099587"/>
                    <a:pt x="1279243" y="966159"/>
                    <a:pt x="1190013" y="844406"/>
                  </a:cubicBezTo>
                  <a:cubicBezTo>
                    <a:pt x="1107454" y="732660"/>
                    <a:pt x="1029899" y="615910"/>
                    <a:pt x="969023" y="498326"/>
                  </a:cubicBezTo>
                  <a:lnTo>
                    <a:pt x="944839" y="546694"/>
                  </a:lnTo>
                  <a:cubicBezTo>
                    <a:pt x="877291" y="403259"/>
                    <a:pt x="709672" y="391584"/>
                    <a:pt x="713842" y="219795"/>
                  </a:cubicBezTo>
                  <a:lnTo>
                    <a:pt x="653798" y="203950"/>
                  </a:lnTo>
                  <a:cubicBezTo>
                    <a:pt x="687155" y="212290"/>
                    <a:pt x="696328" y="141406"/>
                    <a:pt x="746364" y="157251"/>
                  </a:cubicBezTo>
                  <a:cubicBezTo>
                    <a:pt x="727184" y="143908"/>
                    <a:pt x="715509" y="126395"/>
                    <a:pt x="703000" y="107215"/>
                  </a:cubicBezTo>
                  <a:cubicBezTo>
                    <a:pt x="697163" y="98042"/>
                    <a:pt x="691325" y="88869"/>
                    <a:pt x="683819" y="79695"/>
                  </a:cubicBezTo>
                  <a:cubicBezTo>
                    <a:pt x="680485" y="75526"/>
                    <a:pt x="677149" y="71356"/>
                    <a:pt x="672979" y="67186"/>
                  </a:cubicBezTo>
                  <a:cubicBezTo>
                    <a:pt x="671311" y="65519"/>
                    <a:pt x="668809" y="63017"/>
                    <a:pt x="667141" y="61349"/>
                  </a:cubicBezTo>
                  <a:cubicBezTo>
                    <a:pt x="665473" y="59681"/>
                    <a:pt x="663806" y="58847"/>
                    <a:pt x="661304" y="57179"/>
                  </a:cubicBezTo>
                  <a:lnTo>
                    <a:pt x="663806" y="65519"/>
                  </a:lnTo>
                  <a:lnTo>
                    <a:pt x="667141" y="75526"/>
                  </a:lnTo>
                  <a:lnTo>
                    <a:pt x="673813" y="94706"/>
                  </a:lnTo>
                  <a:lnTo>
                    <a:pt x="687155" y="133067"/>
                  </a:lnTo>
                  <a:cubicBezTo>
                    <a:pt x="623777" y="112219"/>
                    <a:pt x="605431" y="42169"/>
                    <a:pt x="633784" y="21321"/>
                  </a:cubicBezTo>
                  <a:cubicBezTo>
                    <a:pt x="607932" y="5476"/>
                    <a:pt x="589586" y="-2029"/>
                    <a:pt x="578745" y="472"/>
                  </a:cubicBezTo>
                  <a:cubicBezTo>
                    <a:pt x="567905" y="2974"/>
                    <a:pt x="564569" y="16317"/>
                    <a:pt x="566236" y="35497"/>
                  </a:cubicBezTo>
                  <a:cubicBezTo>
                    <a:pt x="567905" y="54678"/>
                    <a:pt x="573742" y="80529"/>
                    <a:pt x="579579" y="105547"/>
                  </a:cubicBezTo>
                  <a:cubicBezTo>
                    <a:pt x="580413" y="108883"/>
                    <a:pt x="581247" y="112219"/>
                    <a:pt x="582081" y="114720"/>
                  </a:cubicBezTo>
                  <a:cubicBezTo>
                    <a:pt x="582915" y="118056"/>
                    <a:pt x="583748" y="121392"/>
                    <a:pt x="583748" y="123060"/>
                  </a:cubicBezTo>
                  <a:cubicBezTo>
                    <a:pt x="584583" y="128063"/>
                    <a:pt x="584583" y="133067"/>
                    <a:pt x="584583" y="137236"/>
                  </a:cubicBezTo>
                  <a:cubicBezTo>
                    <a:pt x="584583" y="146409"/>
                    <a:pt x="583748" y="153915"/>
                    <a:pt x="582081" y="158918"/>
                  </a:cubicBezTo>
                  <a:cubicBezTo>
                    <a:pt x="747199" y="243979"/>
                    <a:pt x="606265" y="343216"/>
                    <a:pt x="725516" y="452460"/>
                  </a:cubicBezTo>
                  <a:cubicBezTo>
                    <a:pt x="801404" y="515839"/>
                    <a:pt x="753869" y="417436"/>
                    <a:pt x="778054" y="408262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C6408E33-0204-4E59-AB5F-B0A620987667}"/>
                </a:ext>
              </a:extLst>
            </p:cNvPr>
            <p:cNvSpPr/>
            <p:nvPr/>
          </p:nvSpPr>
          <p:spPr>
            <a:xfrm>
              <a:off x="9877021" y="2353235"/>
              <a:ext cx="24184" cy="12508"/>
            </a:xfrm>
            <a:custGeom>
              <a:avLst/>
              <a:gdLst>
                <a:gd name="connsiteX0" fmla="*/ 24184 w 24184"/>
                <a:gd name="connsiteY0" fmla="*/ 12509 h 12508"/>
                <a:gd name="connsiteX1" fmla="*/ 0 w 24184"/>
                <a:gd name="connsiteY1" fmla="*/ 0 h 12508"/>
                <a:gd name="connsiteX2" fmla="*/ 24184 w 24184"/>
                <a:gd name="connsiteY2" fmla="*/ 12509 h 1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84" h="12508">
                  <a:moveTo>
                    <a:pt x="24184" y="12509"/>
                  </a:moveTo>
                  <a:cubicBezTo>
                    <a:pt x="15010" y="5837"/>
                    <a:pt x="7506" y="2502"/>
                    <a:pt x="0" y="0"/>
                  </a:cubicBezTo>
                  <a:cubicBezTo>
                    <a:pt x="7506" y="5004"/>
                    <a:pt x="15010" y="9173"/>
                    <a:pt x="24184" y="12509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54D8BCD3-33F2-49F7-AEF4-E360883AC598}"/>
                </a:ext>
              </a:extLst>
            </p:cNvPr>
            <p:cNvSpPr/>
            <p:nvPr/>
          </p:nvSpPr>
          <p:spPr>
            <a:xfrm>
              <a:off x="9080778" y="3356448"/>
              <a:ext cx="50712" cy="8966"/>
            </a:xfrm>
            <a:custGeom>
              <a:avLst/>
              <a:gdLst>
                <a:gd name="connsiteX0" fmla="*/ 50712 w 50712"/>
                <a:gd name="connsiteY0" fmla="*/ 0 h 8966"/>
                <a:gd name="connsiteX1" fmla="*/ 4846 w 50712"/>
                <a:gd name="connsiteY1" fmla="*/ 2502 h 8966"/>
                <a:gd name="connsiteX2" fmla="*/ 50712 w 50712"/>
                <a:gd name="connsiteY2" fmla="*/ 0 h 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712" h="8966">
                  <a:moveTo>
                    <a:pt x="50712" y="0"/>
                  </a:moveTo>
                  <a:cubicBezTo>
                    <a:pt x="38203" y="0"/>
                    <a:pt x="24027" y="834"/>
                    <a:pt x="4846" y="2502"/>
                  </a:cubicBezTo>
                  <a:cubicBezTo>
                    <a:pt x="-10998" y="15011"/>
                    <a:pt x="14019" y="6671"/>
                    <a:pt x="50712" y="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CB8936A-CF88-4C1B-B117-92461B6C209D}"/>
                </a:ext>
              </a:extLst>
            </p:cNvPr>
            <p:cNvSpPr/>
            <p:nvPr/>
          </p:nvSpPr>
          <p:spPr>
            <a:xfrm>
              <a:off x="9765274" y="2217305"/>
              <a:ext cx="833" cy="833"/>
            </a:xfrm>
            <a:custGeom>
              <a:avLst/>
              <a:gdLst>
                <a:gd name="connsiteX0" fmla="*/ 0 w 833"/>
                <a:gd name="connsiteY0" fmla="*/ 0 h 833"/>
                <a:gd name="connsiteX1" fmla="*/ 0 w 833"/>
                <a:gd name="connsiteY1" fmla="*/ 0 h 833"/>
                <a:gd name="connsiteX2" fmla="*/ 834 w 833"/>
                <a:gd name="connsiteY2" fmla="*/ 834 h 833"/>
                <a:gd name="connsiteX3" fmla="*/ 0 w 833"/>
                <a:gd name="connsiteY3" fmla="*/ 0 h 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" h="83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34"/>
                    <a:pt x="0" y="834"/>
                    <a:pt x="834" y="834"/>
                  </a:cubicBezTo>
                  <a:cubicBezTo>
                    <a:pt x="834" y="8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B879000A-06C7-4A41-812D-DE1462683638}"/>
                </a:ext>
              </a:extLst>
            </p:cNvPr>
            <p:cNvSpPr/>
            <p:nvPr/>
          </p:nvSpPr>
          <p:spPr>
            <a:xfrm>
              <a:off x="9587648" y="2163933"/>
              <a:ext cx="50870" cy="50035"/>
            </a:xfrm>
            <a:custGeom>
              <a:avLst/>
              <a:gdLst>
                <a:gd name="connsiteX0" fmla="*/ 0 w 50870"/>
                <a:gd name="connsiteY0" fmla="*/ 0 h 50035"/>
                <a:gd name="connsiteX1" fmla="*/ 32523 w 50870"/>
                <a:gd name="connsiteY1" fmla="*/ 50036 h 50035"/>
                <a:gd name="connsiteX2" fmla="*/ 50870 w 50870"/>
                <a:gd name="connsiteY2" fmla="*/ 38361 h 50035"/>
                <a:gd name="connsiteX3" fmla="*/ 0 w 50870"/>
                <a:gd name="connsiteY3" fmla="*/ 0 h 5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70" h="50035">
                  <a:moveTo>
                    <a:pt x="0" y="0"/>
                  </a:moveTo>
                  <a:lnTo>
                    <a:pt x="32523" y="50036"/>
                  </a:lnTo>
                  <a:cubicBezTo>
                    <a:pt x="38361" y="45866"/>
                    <a:pt x="44198" y="41696"/>
                    <a:pt x="50870" y="38361"/>
                  </a:cubicBezTo>
                  <a:cubicBezTo>
                    <a:pt x="34192" y="26686"/>
                    <a:pt x="17513" y="13343"/>
                    <a:pt x="0" y="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3B284C43-2B13-401E-BFDC-EAD7F5C3DE6A}"/>
                </a:ext>
              </a:extLst>
            </p:cNvPr>
            <p:cNvSpPr/>
            <p:nvPr/>
          </p:nvSpPr>
          <p:spPr>
            <a:xfrm>
              <a:off x="8669495" y="3297239"/>
              <a:ext cx="4270" cy="25017"/>
            </a:xfrm>
            <a:custGeom>
              <a:avLst/>
              <a:gdLst>
                <a:gd name="connsiteX0" fmla="*/ 834 w 4270"/>
                <a:gd name="connsiteY0" fmla="*/ 0 h 25017"/>
                <a:gd name="connsiteX1" fmla="*/ 0 w 4270"/>
                <a:gd name="connsiteY1" fmla="*/ 25018 h 25017"/>
                <a:gd name="connsiteX2" fmla="*/ 834 w 4270"/>
                <a:gd name="connsiteY2" fmla="*/ 0 h 2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70" h="25017">
                  <a:moveTo>
                    <a:pt x="834" y="0"/>
                  </a:moveTo>
                  <a:lnTo>
                    <a:pt x="0" y="25018"/>
                  </a:lnTo>
                  <a:cubicBezTo>
                    <a:pt x="4170" y="16679"/>
                    <a:pt x="6672" y="9173"/>
                    <a:pt x="834" y="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CF97A9F9-335B-4B49-8FA1-CA836686A5A6}"/>
                </a:ext>
              </a:extLst>
            </p:cNvPr>
            <p:cNvSpPr/>
            <p:nvPr/>
          </p:nvSpPr>
          <p:spPr>
            <a:xfrm>
              <a:off x="7421108" y="3280862"/>
              <a:ext cx="26685" cy="3034"/>
            </a:xfrm>
            <a:custGeom>
              <a:avLst/>
              <a:gdLst>
                <a:gd name="connsiteX0" fmla="*/ 0 w 26685"/>
                <a:gd name="connsiteY0" fmla="*/ 1366 h 3034"/>
                <a:gd name="connsiteX1" fmla="*/ 26685 w 26685"/>
                <a:gd name="connsiteY1" fmla="*/ 3034 h 3034"/>
                <a:gd name="connsiteX2" fmla="*/ 0 w 26685"/>
                <a:gd name="connsiteY2" fmla="*/ 1366 h 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85" h="3034">
                  <a:moveTo>
                    <a:pt x="0" y="1366"/>
                  </a:moveTo>
                  <a:lnTo>
                    <a:pt x="26685" y="3034"/>
                  </a:lnTo>
                  <a:cubicBezTo>
                    <a:pt x="19180" y="-1135"/>
                    <a:pt x="9173" y="-301"/>
                    <a:pt x="0" y="1366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239CDCF7-6D33-4283-9D19-7E201620F773}"/>
                </a:ext>
              </a:extLst>
            </p:cNvPr>
            <p:cNvSpPr/>
            <p:nvPr/>
          </p:nvSpPr>
          <p:spPr>
            <a:xfrm>
              <a:off x="4055571" y="3254828"/>
              <a:ext cx="4966952" cy="255896"/>
            </a:xfrm>
            <a:custGeom>
              <a:avLst/>
              <a:gdLst>
                <a:gd name="connsiteX0" fmla="*/ 368407 w 4966952"/>
                <a:gd name="connsiteY0" fmla="*/ 79104 h 255896"/>
                <a:gd name="connsiteX1" fmla="*/ 118229 w 4966952"/>
                <a:gd name="connsiteY1" fmla="*/ 149154 h 255896"/>
                <a:gd name="connsiteX2" fmla="*/ 124067 w 4966952"/>
                <a:gd name="connsiteY2" fmla="*/ 124136 h 255896"/>
                <a:gd name="connsiteX3" fmla="*/ 29833 w 4966952"/>
                <a:gd name="connsiteY3" fmla="*/ 220038 h 255896"/>
                <a:gd name="connsiteX4" fmla="*/ 51515 w 4966952"/>
                <a:gd name="connsiteY4" fmla="*/ 198355 h 255896"/>
                <a:gd name="connsiteX5" fmla="*/ 207459 w 4966952"/>
                <a:gd name="connsiteY5" fmla="*/ 255896 h 255896"/>
                <a:gd name="connsiteX6" fmla="*/ 446796 w 4966952"/>
                <a:gd name="connsiteY6" fmla="*/ 172504 h 255896"/>
                <a:gd name="connsiteX7" fmla="*/ 467644 w 4966952"/>
                <a:gd name="connsiteY7" fmla="*/ 213366 h 255896"/>
                <a:gd name="connsiteX8" fmla="*/ 647772 w 4966952"/>
                <a:gd name="connsiteY8" fmla="*/ 139147 h 255896"/>
                <a:gd name="connsiteX9" fmla="*/ 1041385 w 4966952"/>
                <a:gd name="connsiteY9" fmla="*/ 207529 h 255896"/>
                <a:gd name="connsiteX10" fmla="*/ 1334093 w 4966952"/>
                <a:gd name="connsiteY10" fmla="*/ 171670 h 255896"/>
                <a:gd name="connsiteX11" fmla="*/ 1409147 w 4966952"/>
                <a:gd name="connsiteY11" fmla="*/ 228377 h 255896"/>
                <a:gd name="connsiteX12" fmla="*/ 1724371 w 4966952"/>
                <a:gd name="connsiteY12" fmla="*/ 139147 h 255896"/>
                <a:gd name="connsiteX13" fmla="*/ 1891990 w 4966952"/>
                <a:gd name="connsiteY13" fmla="*/ 162497 h 255896"/>
                <a:gd name="connsiteX14" fmla="*/ 1853629 w 4966952"/>
                <a:gd name="connsiteY14" fmla="*/ 180843 h 255896"/>
                <a:gd name="connsiteX15" fmla="*/ 2005404 w 4966952"/>
                <a:gd name="connsiteY15" fmla="*/ 185013 h 255896"/>
                <a:gd name="connsiteX16" fmla="*/ 2103807 w 4966952"/>
                <a:gd name="connsiteY16" fmla="*/ 110793 h 255896"/>
                <a:gd name="connsiteX17" fmla="*/ 2275596 w 4966952"/>
                <a:gd name="connsiteY17" fmla="*/ 202525 h 255896"/>
                <a:gd name="connsiteX18" fmla="*/ 2434042 w 4966952"/>
                <a:gd name="connsiteY18" fmla="*/ 134977 h 255896"/>
                <a:gd name="connsiteX19" fmla="*/ 2385675 w 4966952"/>
                <a:gd name="connsiteY19" fmla="*/ 94115 h 255896"/>
                <a:gd name="connsiteX20" fmla="*/ 2657534 w 4966952"/>
                <a:gd name="connsiteY20" fmla="*/ 33238 h 255896"/>
                <a:gd name="connsiteX21" fmla="*/ 2640022 w 4966952"/>
                <a:gd name="connsiteY21" fmla="*/ 92447 h 255896"/>
                <a:gd name="connsiteX22" fmla="*/ 2427371 w 4966952"/>
                <a:gd name="connsiteY22" fmla="*/ 175840 h 255896"/>
                <a:gd name="connsiteX23" fmla="*/ 2839330 w 4966952"/>
                <a:gd name="connsiteY23" fmla="*/ 137479 h 255896"/>
                <a:gd name="connsiteX24" fmla="*/ 2860178 w 4966952"/>
                <a:gd name="connsiteY24" fmla="*/ 178341 h 255896"/>
                <a:gd name="connsiteX25" fmla="*/ 3174569 w 4966952"/>
                <a:gd name="connsiteY25" fmla="*/ 136645 h 255896"/>
                <a:gd name="connsiteX26" fmla="*/ 3152052 w 4966952"/>
                <a:gd name="connsiteY26" fmla="*/ 174172 h 255896"/>
                <a:gd name="connsiteX27" fmla="*/ 3514810 w 4966952"/>
                <a:gd name="connsiteY27" fmla="*/ 157493 h 255896"/>
                <a:gd name="connsiteX28" fmla="*/ 3504803 w 4966952"/>
                <a:gd name="connsiteY28" fmla="*/ 113295 h 255896"/>
                <a:gd name="connsiteX29" fmla="*/ 3801681 w 4966952"/>
                <a:gd name="connsiteY29" fmla="*/ 130808 h 255896"/>
                <a:gd name="connsiteX30" fmla="*/ 3987646 w 4966952"/>
                <a:gd name="connsiteY30" fmla="*/ 31570 h 255896"/>
                <a:gd name="connsiteX31" fmla="*/ 4008495 w 4966952"/>
                <a:gd name="connsiteY31" fmla="*/ 88277 h 255896"/>
                <a:gd name="connsiteX32" fmla="*/ 3790006 w 4966952"/>
                <a:gd name="connsiteY32" fmla="*/ 180843 h 255896"/>
                <a:gd name="connsiteX33" fmla="*/ 4077710 w 4966952"/>
                <a:gd name="connsiteY33" fmla="*/ 138313 h 255896"/>
                <a:gd name="connsiteX34" fmla="*/ 4050191 w 4966952"/>
                <a:gd name="connsiteY34" fmla="*/ 185013 h 255896"/>
                <a:gd name="connsiteX35" fmla="*/ 4267846 w 4966952"/>
                <a:gd name="connsiteY35" fmla="*/ 124136 h 255896"/>
                <a:gd name="connsiteX36" fmla="*/ 4256171 w 4966952"/>
                <a:gd name="connsiteY36" fmla="*/ 158327 h 255896"/>
                <a:gd name="connsiteX37" fmla="*/ 4965008 w 4966952"/>
                <a:gd name="connsiteY37" fmla="*/ 137479 h 255896"/>
                <a:gd name="connsiteX38" fmla="*/ 4880781 w 4966952"/>
                <a:gd name="connsiteY38" fmla="*/ 20729 h 255896"/>
                <a:gd name="connsiteX39" fmla="*/ 4613925 w 4966952"/>
                <a:gd name="connsiteY39" fmla="*/ 119133 h 255896"/>
                <a:gd name="connsiteX40" fmla="*/ 4614759 w 4966952"/>
                <a:gd name="connsiteY40" fmla="*/ 65761 h 255896"/>
                <a:gd name="connsiteX41" fmla="*/ 4548045 w 4966952"/>
                <a:gd name="connsiteY41" fmla="*/ 153324 h 255896"/>
                <a:gd name="connsiteX42" fmla="*/ 4412949 w 4966952"/>
                <a:gd name="connsiteY42" fmla="*/ 136645 h 255896"/>
                <a:gd name="connsiteX43" fmla="*/ 4468822 w 4966952"/>
                <a:gd name="connsiteY43" fmla="*/ 27401 h 255896"/>
                <a:gd name="connsiteX44" fmla="*/ 4397938 w 4966952"/>
                <a:gd name="connsiteY44" fmla="*/ 54920 h 255896"/>
                <a:gd name="connsiteX45" fmla="*/ 4377090 w 4966952"/>
                <a:gd name="connsiteY45" fmla="*/ 14058 h 255896"/>
                <a:gd name="connsiteX46" fmla="*/ 4057696 w 4966952"/>
                <a:gd name="connsiteY46" fmla="*/ 18228 h 255896"/>
                <a:gd name="connsiteX47" fmla="*/ 4133584 w 4966952"/>
                <a:gd name="connsiteY47" fmla="*/ 28235 h 255896"/>
                <a:gd name="connsiteX48" fmla="*/ 4056862 w 4966952"/>
                <a:gd name="connsiteY48" fmla="*/ 65761 h 255896"/>
                <a:gd name="connsiteX49" fmla="*/ 3928438 w 4966952"/>
                <a:gd name="connsiteY49" fmla="*/ 8220 h 255896"/>
                <a:gd name="connsiteX50" fmla="*/ 3754147 w 4966952"/>
                <a:gd name="connsiteY50" fmla="*/ 88277 h 255896"/>
                <a:gd name="connsiteX51" fmla="*/ 3604040 w 4966952"/>
                <a:gd name="connsiteY51" fmla="*/ 5719 h 255896"/>
                <a:gd name="connsiteX52" fmla="*/ 3435587 w 4966952"/>
                <a:gd name="connsiteY52" fmla="*/ 60758 h 255896"/>
                <a:gd name="connsiteX53" fmla="*/ 3333014 w 4966952"/>
                <a:gd name="connsiteY53" fmla="*/ 34906 h 255896"/>
                <a:gd name="connsiteX54" fmla="*/ 3365538 w 4966952"/>
                <a:gd name="connsiteY54" fmla="*/ 24899 h 255896"/>
                <a:gd name="connsiteX55" fmla="*/ 3322174 w 4966952"/>
                <a:gd name="connsiteY55" fmla="*/ 23231 h 255896"/>
                <a:gd name="connsiteX56" fmla="*/ 3329679 w 4966952"/>
                <a:gd name="connsiteY56" fmla="*/ 9888 h 255896"/>
                <a:gd name="connsiteX57" fmla="*/ 3241283 w 4966952"/>
                <a:gd name="connsiteY57" fmla="*/ 22397 h 255896"/>
                <a:gd name="connsiteX58" fmla="*/ 3290484 w 4966952"/>
                <a:gd name="connsiteY58" fmla="*/ 715 h 255896"/>
                <a:gd name="connsiteX59" fmla="*/ 3024462 w 4966952"/>
                <a:gd name="connsiteY59" fmla="*/ 36574 h 255896"/>
                <a:gd name="connsiteX60" fmla="*/ 2914383 w 4966952"/>
                <a:gd name="connsiteY60" fmla="*/ 129974 h 255896"/>
                <a:gd name="connsiteX61" fmla="*/ 2807641 w 4966952"/>
                <a:gd name="connsiteY61" fmla="*/ 66595 h 255896"/>
                <a:gd name="connsiteX62" fmla="*/ 2645025 w 4966952"/>
                <a:gd name="connsiteY62" fmla="*/ 81606 h 255896"/>
                <a:gd name="connsiteX63" fmla="*/ 2721747 w 4966952"/>
                <a:gd name="connsiteY63" fmla="*/ 13224 h 255896"/>
                <a:gd name="connsiteX64" fmla="*/ 2471569 w 4966952"/>
                <a:gd name="connsiteY64" fmla="*/ 53252 h 255896"/>
                <a:gd name="connsiteX65" fmla="*/ 2450721 w 4966952"/>
                <a:gd name="connsiteY65" fmla="*/ 12390 h 255896"/>
                <a:gd name="connsiteX66" fmla="*/ 2331469 w 4966952"/>
                <a:gd name="connsiteY66" fmla="*/ 30736 h 255896"/>
                <a:gd name="connsiteX67" fmla="*/ 2336473 w 4966952"/>
                <a:gd name="connsiteY67" fmla="*/ 68263 h 255896"/>
                <a:gd name="connsiteX68" fmla="*/ 2093800 w 4966952"/>
                <a:gd name="connsiteY68" fmla="*/ 19895 h 255896"/>
                <a:gd name="connsiteX69" fmla="*/ 2006238 w 4966952"/>
                <a:gd name="connsiteY69" fmla="*/ 91613 h 255896"/>
                <a:gd name="connsiteX70" fmla="*/ 1637643 w 4966952"/>
                <a:gd name="connsiteY70" fmla="*/ 149154 h 255896"/>
                <a:gd name="connsiteX71" fmla="*/ 1530066 w 4966952"/>
                <a:gd name="connsiteY71" fmla="*/ 116631 h 255896"/>
                <a:gd name="connsiteX72" fmla="*/ 1576766 w 4966952"/>
                <a:gd name="connsiteY72" fmla="*/ 90779 h 255896"/>
                <a:gd name="connsiteX73" fmla="*/ 1399974 w 4966952"/>
                <a:gd name="connsiteY73" fmla="*/ 106624 h 255896"/>
                <a:gd name="connsiteX74" fmla="*/ 1303238 w 4966952"/>
                <a:gd name="connsiteY74" fmla="*/ 55754 h 255896"/>
                <a:gd name="connsiteX75" fmla="*/ 874600 w 4966952"/>
                <a:gd name="connsiteY75" fmla="*/ 121634 h 255896"/>
                <a:gd name="connsiteX76" fmla="*/ 1133951 w 4966952"/>
                <a:gd name="connsiteY76" fmla="*/ 142482 h 255896"/>
                <a:gd name="connsiteX77" fmla="*/ 1089753 w 4966952"/>
                <a:gd name="connsiteY77" fmla="*/ 185847 h 255896"/>
                <a:gd name="connsiteX78" fmla="*/ 830402 w 4966952"/>
                <a:gd name="connsiteY78" fmla="*/ 165832 h 255896"/>
                <a:gd name="connsiteX79" fmla="*/ 842911 w 4966952"/>
                <a:gd name="connsiteY79" fmla="*/ 84942 h 255896"/>
                <a:gd name="connsiteX80" fmla="*/ 368407 w 4966952"/>
                <a:gd name="connsiteY80" fmla="*/ 79104 h 255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966952" h="255896">
                  <a:moveTo>
                    <a:pt x="368407" y="79104"/>
                  </a:moveTo>
                  <a:cubicBezTo>
                    <a:pt x="286682" y="94115"/>
                    <a:pt x="178272" y="109125"/>
                    <a:pt x="118229" y="149154"/>
                  </a:cubicBezTo>
                  <a:lnTo>
                    <a:pt x="124067" y="124136"/>
                  </a:lnTo>
                  <a:cubicBezTo>
                    <a:pt x="80702" y="136645"/>
                    <a:pt x="-61065" y="175840"/>
                    <a:pt x="29833" y="220038"/>
                  </a:cubicBezTo>
                  <a:lnTo>
                    <a:pt x="51515" y="198355"/>
                  </a:lnTo>
                  <a:cubicBezTo>
                    <a:pt x="154922" y="161663"/>
                    <a:pt x="126568" y="239218"/>
                    <a:pt x="207459" y="255896"/>
                  </a:cubicBezTo>
                  <a:cubicBezTo>
                    <a:pt x="305029" y="244221"/>
                    <a:pt x="360901" y="150822"/>
                    <a:pt x="446796" y="172504"/>
                  </a:cubicBezTo>
                  <a:cubicBezTo>
                    <a:pt x="485157" y="170002"/>
                    <a:pt x="478485" y="195020"/>
                    <a:pt x="467644" y="213366"/>
                  </a:cubicBezTo>
                  <a:cubicBezTo>
                    <a:pt x="554372" y="220038"/>
                    <a:pt x="587729" y="148320"/>
                    <a:pt x="647772" y="139147"/>
                  </a:cubicBezTo>
                  <a:cubicBezTo>
                    <a:pt x="671122" y="326780"/>
                    <a:pt x="913795" y="88277"/>
                    <a:pt x="1041385" y="207529"/>
                  </a:cubicBezTo>
                  <a:cubicBezTo>
                    <a:pt x="1122276" y="192518"/>
                    <a:pt x="1230687" y="208363"/>
                    <a:pt x="1334093" y="171670"/>
                  </a:cubicBezTo>
                  <a:cubicBezTo>
                    <a:pt x="1279054" y="218370"/>
                    <a:pt x="1431663" y="175840"/>
                    <a:pt x="1409147" y="228377"/>
                  </a:cubicBezTo>
                  <a:cubicBezTo>
                    <a:pt x="1438334" y="119133"/>
                    <a:pt x="1706025" y="276745"/>
                    <a:pt x="1724371" y="139147"/>
                  </a:cubicBezTo>
                  <a:cubicBezTo>
                    <a:pt x="1864471" y="177507"/>
                    <a:pt x="1730208" y="129974"/>
                    <a:pt x="1891990" y="162497"/>
                  </a:cubicBezTo>
                  <a:cubicBezTo>
                    <a:pt x="1891990" y="178341"/>
                    <a:pt x="1864471" y="178341"/>
                    <a:pt x="1853629" y="180843"/>
                  </a:cubicBezTo>
                  <a:cubicBezTo>
                    <a:pt x="1917842" y="209197"/>
                    <a:pt x="1952033" y="122468"/>
                    <a:pt x="2005404" y="185013"/>
                  </a:cubicBezTo>
                  <a:cubicBezTo>
                    <a:pt x="2134663" y="195020"/>
                    <a:pt x="2027086" y="147486"/>
                    <a:pt x="2103807" y="110793"/>
                  </a:cubicBezTo>
                  <a:cubicBezTo>
                    <a:pt x="2238903" y="126638"/>
                    <a:pt x="2200543" y="145818"/>
                    <a:pt x="2275596" y="202525"/>
                  </a:cubicBezTo>
                  <a:cubicBezTo>
                    <a:pt x="2287271" y="136645"/>
                    <a:pt x="2368162" y="168334"/>
                    <a:pt x="2434042" y="134977"/>
                  </a:cubicBezTo>
                  <a:cubicBezTo>
                    <a:pt x="2417364" y="131641"/>
                    <a:pt x="2326466" y="119133"/>
                    <a:pt x="2385675" y="94115"/>
                  </a:cubicBezTo>
                  <a:cubicBezTo>
                    <a:pt x="2542453" y="104956"/>
                    <a:pt x="2510764" y="50751"/>
                    <a:pt x="2657534" y="33238"/>
                  </a:cubicBezTo>
                  <a:cubicBezTo>
                    <a:pt x="2731754" y="105790"/>
                    <a:pt x="2511597" y="35740"/>
                    <a:pt x="2640022" y="92447"/>
                  </a:cubicBezTo>
                  <a:cubicBezTo>
                    <a:pt x="2547456" y="126638"/>
                    <a:pt x="2477406" y="122468"/>
                    <a:pt x="2427371" y="175840"/>
                  </a:cubicBezTo>
                  <a:cubicBezTo>
                    <a:pt x="2551626" y="180009"/>
                    <a:pt x="2703400" y="168334"/>
                    <a:pt x="2839330" y="137479"/>
                  </a:cubicBezTo>
                  <a:cubicBezTo>
                    <a:pt x="2914383" y="147486"/>
                    <a:pt x="2800970" y="171670"/>
                    <a:pt x="2860178" y="178341"/>
                  </a:cubicBezTo>
                  <a:cubicBezTo>
                    <a:pt x="2994441" y="210031"/>
                    <a:pt x="3066992" y="104122"/>
                    <a:pt x="3174569" y="136645"/>
                  </a:cubicBezTo>
                  <a:lnTo>
                    <a:pt x="3152052" y="174172"/>
                  </a:lnTo>
                  <a:cubicBezTo>
                    <a:pt x="3217933" y="124136"/>
                    <a:pt x="3389721" y="185013"/>
                    <a:pt x="3514810" y="157493"/>
                  </a:cubicBezTo>
                  <a:cubicBezTo>
                    <a:pt x="3498966" y="139147"/>
                    <a:pt x="3488125" y="125804"/>
                    <a:pt x="3504803" y="113295"/>
                  </a:cubicBezTo>
                  <a:cubicBezTo>
                    <a:pt x="3503136" y="207529"/>
                    <a:pt x="3678260" y="64093"/>
                    <a:pt x="3801681" y="130808"/>
                  </a:cubicBezTo>
                  <a:cubicBezTo>
                    <a:pt x="3791674" y="71599"/>
                    <a:pt x="3911759" y="37408"/>
                    <a:pt x="3987646" y="31570"/>
                  </a:cubicBezTo>
                  <a:cubicBezTo>
                    <a:pt x="4014332" y="47415"/>
                    <a:pt x="4008495" y="72433"/>
                    <a:pt x="4008495" y="88277"/>
                  </a:cubicBezTo>
                  <a:cubicBezTo>
                    <a:pt x="3884239" y="52418"/>
                    <a:pt x="3888409" y="152490"/>
                    <a:pt x="3790006" y="180843"/>
                  </a:cubicBezTo>
                  <a:cubicBezTo>
                    <a:pt x="3871731" y="149988"/>
                    <a:pt x="4006827" y="181677"/>
                    <a:pt x="4077710" y="138313"/>
                  </a:cubicBezTo>
                  <a:lnTo>
                    <a:pt x="4050191" y="185013"/>
                  </a:lnTo>
                  <a:cubicBezTo>
                    <a:pt x="4163605" y="191684"/>
                    <a:pt x="4149428" y="79104"/>
                    <a:pt x="4267846" y="124136"/>
                  </a:cubicBezTo>
                  <a:lnTo>
                    <a:pt x="4256171" y="158327"/>
                  </a:lnTo>
                  <a:cubicBezTo>
                    <a:pt x="4494674" y="153324"/>
                    <a:pt x="4774039" y="215034"/>
                    <a:pt x="4965008" y="137479"/>
                  </a:cubicBezTo>
                  <a:cubicBezTo>
                    <a:pt x="4981686" y="109125"/>
                    <a:pt x="4885785" y="43245"/>
                    <a:pt x="4880781" y="20729"/>
                  </a:cubicBezTo>
                  <a:cubicBezTo>
                    <a:pt x="4766534" y="44913"/>
                    <a:pt x="4700653" y="94949"/>
                    <a:pt x="4613925" y="119133"/>
                  </a:cubicBezTo>
                  <a:lnTo>
                    <a:pt x="4614759" y="65761"/>
                  </a:lnTo>
                  <a:cubicBezTo>
                    <a:pt x="4594745" y="102454"/>
                    <a:pt x="4490504" y="124136"/>
                    <a:pt x="4548045" y="153324"/>
                  </a:cubicBezTo>
                  <a:cubicBezTo>
                    <a:pt x="4477161" y="180843"/>
                    <a:pt x="4494674" y="105790"/>
                    <a:pt x="4412949" y="136645"/>
                  </a:cubicBezTo>
                  <a:cubicBezTo>
                    <a:pt x="4419620" y="80772"/>
                    <a:pt x="4467988" y="74101"/>
                    <a:pt x="4468822" y="27401"/>
                  </a:cubicBezTo>
                  <a:lnTo>
                    <a:pt x="4397938" y="54920"/>
                  </a:lnTo>
                  <a:cubicBezTo>
                    <a:pt x="4419620" y="33238"/>
                    <a:pt x="4355408" y="35740"/>
                    <a:pt x="4377090" y="14058"/>
                  </a:cubicBezTo>
                  <a:cubicBezTo>
                    <a:pt x="4246164" y="81606"/>
                    <a:pt x="4193626" y="-12628"/>
                    <a:pt x="4057696" y="18228"/>
                  </a:cubicBezTo>
                  <a:lnTo>
                    <a:pt x="4133584" y="28235"/>
                  </a:lnTo>
                  <a:cubicBezTo>
                    <a:pt x="4132750" y="59090"/>
                    <a:pt x="4089386" y="56588"/>
                    <a:pt x="4056862" y="65761"/>
                  </a:cubicBezTo>
                  <a:cubicBezTo>
                    <a:pt x="4020170" y="21563"/>
                    <a:pt x="3997654" y="27401"/>
                    <a:pt x="3928438" y="8220"/>
                  </a:cubicBezTo>
                  <a:cubicBezTo>
                    <a:pt x="3868395" y="33238"/>
                    <a:pt x="3835038" y="89111"/>
                    <a:pt x="3754147" y="88277"/>
                  </a:cubicBezTo>
                  <a:cubicBezTo>
                    <a:pt x="3771659" y="29069"/>
                    <a:pt x="3619051" y="55754"/>
                    <a:pt x="3604040" y="5719"/>
                  </a:cubicBezTo>
                  <a:cubicBezTo>
                    <a:pt x="3586528" y="64927"/>
                    <a:pt x="3446428" y="26567"/>
                    <a:pt x="3435587" y="60758"/>
                  </a:cubicBezTo>
                  <a:cubicBezTo>
                    <a:pt x="3392223" y="73267"/>
                    <a:pt x="3332181" y="66595"/>
                    <a:pt x="3333014" y="34906"/>
                  </a:cubicBezTo>
                  <a:cubicBezTo>
                    <a:pt x="3339686" y="33238"/>
                    <a:pt x="3352195" y="27401"/>
                    <a:pt x="3365538" y="24899"/>
                  </a:cubicBezTo>
                  <a:lnTo>
                    <a:pt x="3322174" y="23231"/>
                  </a:lnTo>
                  <a:cubicBezTo>
                    <a:pt x="3326343" y="16560"/>
                    <a:pt x="3324675" y="11556"/>
                    <a:pt x="3329679" y="9888"/>
                  </a:cubicBezTo>
                  <a:cubicBezTo>
                    <a:pt x="3291318" y="8220"/>
                    <a:pt x="3290484" y="51585"/>
                    <a:pt x="3241283" y="22397"/>
                  </a:cubicBezTo>
                  <a:cubicBezTo>
                    <a:pt x="3242116" y="6552"/>
                    <a:pt x="3268802" y="7386"/>
                    <a:pt x="3290484" y="715"/>
                  </a:cubicBezTo>
                  <a:cubicBezTo>
                    <a:pt x="3187911" y="-9292"/>
                    <a:pt x="3110356" y="89945"/>
                    <a:pt x="3024462" y="36574"/>
                  </a:cubicBezTo>
                  <a:cubicBezTo>
                    <a:pt x="3007783" y="64093"/>
                    <a:pt x="2888532" y="66595"/>
                    <a:pt x="2914383" y="129974"/>
                  </a:cubicBezTo>
                  <a:cubicBezTo>
                    <a:pt x="2882694" y="107458"/>
                    <a:pt x="2894370" y="57422"/>
                    <a:pt x="2807641" y="66595"/>
                  </a:cubicBezTo>
                  <a:cubicBezTo>
                    <a:pt x="2758439" y="119133"/>
                    <a:pt x="2710906" y="47415"/>
                    <a:pt x="2645025" y="81606"/>
                  </a:cubicBezTo>
                  <a:cubicBezTo>
                    <a:pt x="2732588" y="25733"/>
                    <a:pt x="2645025" y="65761"/>
                    <a:pt x="2721747" y="13224"/>
                  </a:cubicBezTo>
                  <a:cubicBezTo>
                    <a:pt x="2662538" y="-8458"/>
                    <a:pt x="2574975" y="62426"/>
                    <a:pt x="2471569" y="53252"/>
                  </a:cubicBezTo>
                  <a:cubicBezTo>
                    <a:pt x="2461562" y="40743"/>
                    <a:pt x="2461562" y="24899"/>
                    <a:pt x="2450721" y="12390"/>
                  </a:cubicBezTo>
                  <a:cubicBezTo>
                    <a:pt x="2412360" y="30736"/>
                    <a:pt x="2368162" y="74101"/>
                    <a:pt x="2331469" y="30736"/>
                  </a:cubicBezTo>
                  <a:lnTo>
                    <a:pt x="2336473" y="68263"/>
                  </a:lnTo>
                  <a:cubicBezTo>
                    <a:pt x="2266423" y="49083"/>
                    <a:pt x="2168854" y="60758"/>
                    <a:pt x="2093800" y="19895"/>
                  </a:cubicBezTo>
                  <a:lnTo>
                    <a:pt x="2006238" y="91613"/>
                  </a:lnTo>
                  <a:cubicBezTo>
                    <a:pt x="1888654" y="15726"/>
                    <a:pt x="1730208" y="84108"/>
                    <a:pt x="1637643" y="149154"/>
                  </a:cubicBezTo>
                  <a:cubicBezTo>
                    <a:pt x="1594278" y="145818"/>
                    <a:pt x="1530066" y="132475"/>
                    <a:pt x="1530066" y="116631"/>
                  </a:cubicBezTo>
                  <a:cubicBezTo>
                    <a:pt x="1540073" y="111627"/>
                    <a:pt x="1556752" y="99952"/>
                    <a:pt x="1576766" y="90779"/>
                  </a:cubicBezTo>
                  <a:cubicBezTo>
                    <a:pt x="1513387" y="88277"/>
                    <a:pt x="1435832" y="47415"/>
                    <a:pt x="1399974" y="106624"/>
                  </a:cubicBezTo>
                  <a:cubicBezTo>
                    <a:pt x="1334928" y="124970"/>
                    <a:pt x="1352440" y="65761"/>
                    <a:pt x="1303238" y="55754"/>
                  </a:cubicBezTo>
                  <a:cubicBezTo>
                    <a:pt x="1171478" y="139147"/>
                    <a:pt x="914629" y="-5956"/>
                    <a:pt x="874600" y="121634"/>
                  </a:cubicBezTo>
                  <a:cubicBezTo>
                    <a:pt x="928805" y="122468"/>
                    <a:pt x="1031378" y="147486"/>
                    <a:pt x="1133951" y="142482"/>
                  </a:cubicBezTo>
                  <a:cubicBezTo>
                    <a:pt x="1106432" y="157493"/>
                    <a:pt x="1128114" y="182511"/>
                    <a:pt x="1089753" y="185847"/>
                  </a:cubicBezTo>
                  <a:cubicBezTo>
                    <a:pt x="986346" y="191684"/>
                    <a:pt x="933809" y="144150"/>
                    <a:pt x="830402" y="165832"/>
                  </a:cubicBezTo>
                  <a:lnTo>
                    <a:pt x="842911" y="84942"/>
                  </a:lnTo>
                  <a:cubicBezTo>
                    <a:pt x="666952" y="2383"/>
                    <a:pt x="506839" y="195020"/>
                    <a:pt x="368407" y="79104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FB93CA43-4A15-408D-99D1-A208D81EB432}"/>
                </a:ext>
              </a:extLst>
            </p:cNvPr>
            <p:cNvSpPr/>
            <p:nvPr/>
          </p:nvSpPr>
          <p:spPr>
            <a:xfrm>
              <a:off x="5668195" y="3294737"/>
              <a:ext cx="75053" cy="40862"/>
            </a:xfrm>
            <a:custGeom>
              <a:avLst/>
              <a:gdLst>
                <a:gd name="connsiteX0" fmla="*/ 75053 w 75053"/>
                <a:gd name="connsiteY0" fmla="*/ 40862 h 40862"/>
                <a:gd name="connsiteX1" fmla="*/ 0 w 75053"/>
                <a:gd name="connsiteY1" fmla="*/ 0 h 40862"/>
                <a:gd name="connsiteX2" fmla="*/ 8339 w 75053"/>
                <a:gd name="connsiteY2" fmla="*/ 35025 h 40862"/>
                <a:gd name="connsiteX3" fmla="*/ 75053 w 75053"/>
                <a:gd name="connsiteY3" fmla="*/ 40862 h 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3" h="40862">
                  <a:moveTo>
                    <a:pt x="75053" y="40862"/>
                  </a:moveTo>
                  <a:lnTo>
                    <a:pt x="0" y="0"/>
                  </a:lnTo>
                  <a:lnTo>
                    <a:pt x="8339" y="35025"/>
                  </a:lnTo>
                  <a:cubicBezTo>
                    <a:pt x="31689" y="29187"/>
                    <a:pt x="55039" y="29187"/>
                    <a:pt x="75053" y="40862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CDC5456B-E90B-43AE-8698-232D2B23E08B}"/>
                </a:ext>
              </a:extLst>
            </p:cNvPr>
            <p:cNvSpPr/>
            <p:nvPr/>
          </p:nvSpPr>
          <p:spPr>
            <a:xfrm>
              <a:off x="5633170" y="3328928"/>
              <a:ext cx="45032" cy="16876"/>
            </a:xfrm>
            <a:custGeom>
              <a:avLst/>
              <a:gdLst>
                <a:gd name="connsiteX0" fmla="*/ 43364 w 45032"/>
                <a:gd name="connsiteY0" fmla="*/ 0 h 16876"/>
                <a:gd name="connsiteX1" fmla="*/ 0 w 45032"/>
                <a:gd name="connsiteY1" fmla="*/ 16679 h 16876"/>
                <a:gd name="connsiteX2" fmla="*/ 45032 w 45032"/>
                <a:gd name="connsiteY2" fmla="*/ 9173 h 16876"/>
                <a:gd name="connsiteX3" fmla="*/ 43364 w 45032"/>
                <a:gd name="connsiteY3" fmla="*/ 0 h 1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2" h="16876">
                  <a:moveTo>
                    <a:pt x="43364" y="0"/>
                  </a:moveTo>
                  <a:cubicBezTo>
                    <a:pt x="28354" y="4170"/>
                    <a:pt x="13343" y="10007"/>
                    <a:pt x="0" y="16679"/>
                  </a:cubicBezTo>
                  <a:cubicBezTo>
                    <a:pt x="16679" y="17513"/>
                    <a:pt x="31689" y="15845"/>
                    <a:pt x="45032" y="9173"/>
                  </a:cubicBezTo>
                  <a:lnTo>
                    <a:pt x="43364" y="0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28ABA5B1-4E42-40F9-89FC-C5B8468C83DC}"/>
                </a:ext>
              </a:extLst>
            </p:cNvPr>
            <p:cNvSpPr/>
            <p:nvPr/>
          </p:nvSpPr>
          <p:spPr>
            <a:xfrm>
              <a:off x="4044541" y="3341794"/>
              <a:ext cx="81724" cy="13578"/>
            </a:xfrm>
            <a:custGeom>
              <a:avLst/>
              <a:gdLst>
                <a:gd name="connsiteX0" fmla="*/ 81725 w 81724"/>
                <a:gd name="connsiteY0" fmla="*/ 5481 h 13578"/>
                <a:gd name="connsiteX1" fmla="*/ 0 w 81724"/>
                <a:gd name="connsiteY1" fmla="*/ 4647 h 13578"/>
                <a:gd name="connsiteX2" fmla="*/ 81725 w 81724"/>
                <a:gd name="connsiteY2" fmla="*/ 5481 h 1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724" h="13578">
                  <a:moveTo>
                    <a:pt x="81725" y="5481"/>
                  </a:moveTo>
                  <a:cubicBezTo>
                    <a:pt x="65046" y="2145"/>
                    <a:pt x="32523" y="-4526"/>
                    <a:pt x="0" y="4647"/>
                  </a:cubicBezTo>
                  <a:cubicBezTo>
                    <a:pt x="21682" y="14654"/>
                    <a:pt x="65046" y="17990"/>
                    <a:pt x="81725" y="5481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46EB1733-5C8C-4218-AA48-E1D347590A31}"/>
                </a:ext>
              </a:extLst>
            </p:cNvPr>
            <p:cNvSpPr/>
            <p:nvPr/>
          </p:nvSpPr>
          <p:spPr>
            <a:xfrm>
              <a:off x="4039538" y="3371459"/>
              <a:ext cx="42530" cy="13342"/>
            </a:xfrm>
            <a:custGeom>
              <a:avLst/>
              <a:gdLst>
                <a:gd name="connsiteX0" fmla="*/ 0 w 42530"/>
                <a:gd name="connsiteY0" fmla="*/ 0 h 13342"/>
                <a:gd name="connsiteX1" fmla="*/ 37527 w 42530"/>
                <a:gd name="connsiteY1" fmla="*/ 13343 h 13342"/>
                <a:gd name="connsiteX2" fmla="*/ 42530 w 42530"/>
                <a:gd name="connsiteY2" fmla="*/ 3336 h 1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530" h="13342">
                  <a:moveTo>
                    <a:pt x="0" y="0"/>
                  </a:moveTo>
                  <a:lnTo>
                    <a:pt x="37527" y="13343"/>
                  </a:lnTo>
                  <a:lnTo>
                    <a:pt x="42530" y="3336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6003D07D-88AC-41B5-A606-BDF23F4A0490}"/>
                </a:ext>
              </a:extLst>
            </p:cNvPr>
            <p:cNvSpPr/>
            <p:nvPr/>
          </p:nvSpPr>
          <p:spPr>
            <a:xfrm>
              <a:off x="1438492" y="3346442"/>
              <a:ext cx="2594374" cy="193469"/>
            </a:xfrm>
            <a:custGeom>
              <a:avLst/>
              <a:gdLst>
                <a:gd name="connsiteX0" fmla="*/ 414492 w 2594374"/>
                <a:gd name="connsiteY0" fmla="*/ 95900 h 193469"/>
                <a:gd name="connsiteX1" fmla="*/ 294406 w 2594374"/>
                <a:gd name="connsiteY1" fmla="*/ 145101 h 193469"/>
                <a:gd name="connsiteX2" fmla="*/ 181826 w 2594374"/>
                <a:gd name="connsiteY2" fmla="*/ 106741 h 193469"/>
                <a:gd name="connsiteX3" fmla="*/ 12539 w 2594374"/>
                <a:gd name="connsiteY3" fmla="*/ 193469 h 193469"/>
                <a:gd name="connsiteX4" fmla="*/ 1257591 w 2594374"/>
                <a:gd name="connsiteY4" fmla="*/ 138430 h 193469"/>
                <a:gd name="connsiteX5" fmla="*/ 1191711 w 2594374"/>
                <a:gd name="connsiteY5" fmla="*/ 172621 h 193469"/>
                <a:gd name="connsiteX6" fmla="*/ 1652038 w 2594374"/>
                <a:gd name="connsiteY6" fmla="*/ 113412 h 193469"/>
                <a:gd name="connsiteX7" fmla="*/ 1629522 w 2594374"/>
                <a:gd name="connsiteY7" fmla="*/ 181794 h 193469"/>
                <a:gd name="connsiteX8" fmla="*/ 1916393 w 2594374"/>
                <a:gd name="connsiteY8" fmla="*/ 155109 h 193469"/>
                <a:gd name="connsiteX9" fmla="*/ 1906386 w 2594374"/>
                <a:gd name="connsiteY9" fmla="*/ 126755 h 193469"/>
                <a:gd name="connsiteX10" fmla="*/ 1971432 w 2594374"/>
                <a:gd name="connsiteY10" fmla="*/ 139264 h 193469"/>
                <a:gd name="connsiteX11" fmla="*/ 1960591 w 2594374"/>
                <a:gd name="connsiteY11" fmla="*/ 126755 h 193469"/>
                <a:gd name="connsiteX12" fmla="*/ 2144889 w 2594374"/>
                <a:gd name="connsiteY12" fmla="*/ 121752 h 193469"/>
                <a:gd name="connsiteX13" fmla="*/ 2090683 w 2594374"/>
                <a:gd name="connsiteY13" fmla="*/ 136762 h 193469"/>
                <a:gd name="connsiteX14" fmla="*/ 2231617 w 2594374"/>
                <a:gd name="connsiteY14" fmla="*/ 112578 h 193469"/>
                <a:gd name="connsiteX15" fmla="*/ 2224945 w 2594374"/>
                <a:gd name="connsiteY15" fmla="*/ 153441 h 193469"/>
                <a:gd name="connsiteX16" fmla="*/ 2577696 w 2594374"/>
                <a:gd name="connsiteY16" fmla="*/ 93398 h 193469"/>
                <a:gd name="connsiteX17" fmla="*/ 2594375 w 2594374"/>
                <a:gd name="connsiteY17" fmla="*/ 50034 h 193469"/>
                <a:gd name="connsiteX18" fmla="*/ 2301667 w 2594374"/>
                <a:gd name="connsiteY18" fmla="*/ 85893 h 193469"/>
                <a:gd name="connsiteX19" fmla="*/ 2329186 w 2594374"/>
                <a:gd name="connsiteY19" fmla="*/ 85893 h 193469"/>
                <a:gd name="connsiteX20" fmla="*/ 2144889 w 2594374"/>
                <a:gd name="connsiteY20" fmla="*/ 106741 h 193469"/>
                <a:gd name="connsiteX21" fmla="*/ 2254133 w 2594374"/>
                <a:gd name="connsiteY21" fmla="*/ 45030 h 193469"/>
                <a:gd name="connsiteX22" fmla="*/ 1952252 w 2594374"/>
                <a:gd name="connsiteY22" fmla="*/ 5002 h 193469"/>
                <a:gd name="connsiteX23" fmla="*/ 1963093 w 2594374"/>
                <a:gd name="connsiteY23" fmla="*/ 2500 h 193469"/>
                <a:gd name="connsiteX24" fmla="*/ 1871361 w 2594374"/>
                <a:gd name="connsiteY24" fmla="*/ 20847 h 193469"/>
                <a:gd name="connsiteX25" fmla="*/ 1935573 w 2594374"/>
                <a:gd name="connsiteY25" fmla="*/ 49200 h 193469"/>
                <a:gd name="connsiteX26" fmla="*/ 1874696 w 2594374"/>
                <a:gd name="connsiteY26" fmla="*/ 120918 h 193469"/>
                <a:gd name="connsiteX27" fmla="*/ 1766286 w 2594374"/>
                <a:gd name="connsiteY27" fmla="*/ 120084 h 193469"/>
                <a:gd name="connsiteX28" fmla="*/ 1837170 w 2594374"/>
                <a:gd name="connsiteY28" fmla="*/ 60875 h 193469"/>
                <a:gd name="connsiteX29" fmla="*/ 1766286 w 2594374"/>
                <a:gd name="connsiteY29" fmla="*/ 89228 h 193469"/>
                <a:gd name="connsiteX30" fmla="*/ 1670384 w 2594374"/>
                <a:gd name="connsiteY30" fmla="*/ 22514 h 193469"/>
                <a:gd name="connsiteX31" fmla="*/ 1657876 w 2594374"/>
                <a:gd name="connsiteY31" fmla="*/ 88394 h 193469"/>
                <a:gd name="connsiteX32" fmla="*/ 1149181 w 2594374"/>
                <a:gd name="connsiteY32" fmla="*/ 91730 h 193469"/>
                <a:gd name="connsiteX33" fmla="*/ 1225902 w 2594374"/>
                <a:gd name="connsiteY33" fmla="*/ 55037 h 193469"/>
                <a:gd name="connsiteX34" fmla="*/ 1127499 w 2594374"/>
                <a:gd name="connsiteY34" fmla="*/ 98402 h 193469"/>
                <a:gd name="connsiteX35" fmla="*/ 813942 w 2594374"/>
                <a:gd name="connsiteY35" fmla="*/ 77553 h 193469"/>
                <a:gd name="connsiteX36" fmla="*/ 840628 w 2594374"/>
                <a:gd name="connsiteY36" fmla="*/ 109243 h 193469"/>
                <a:gd name="connsiteX37" fmla="*/ 511227 w 2594374"/>
                <a:gd name="connsiteY37" fmla="*/ 100903 h 193469"/>
                <a:gd name="connsiteX38" fmla="*/ 514563 w 2594374"/>
                <a:gd name="connsiteY38" fmla="*/ 101737 h 193469"/>
                <a:gd name="connsiteX39" fmla="*/ 353615 w 2594374"/>
                <a:gd name="connsiteY39" fmla="*/ 169285 h 193469"/>
                <a:gd name="connsiteX40" fmla="*/ 414492 w 2594374"/>
                <a:gd name="connsiteY40" fmla="*/ 95900 h 19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94374" h="193469">
                  <a:moveTo>
                    <a:pt x="414492" y="95900"/>
                  </a:moveTo>
                  <a:lnTo>
                    <a:pt x="294406" y="145101"/>
                  </a:lnTo>
                  <a:cubicBezTo>
                    <a:pt x="273558" y="120084"/>
                    <a:pt x="137628" y="150105"/>
                    <a:pt x="181826" y="106741"/>
                  </a:cubicBezTo>
                  <a:cubicBezTo>
                    <a:pt x="110109" y="165116"/>
                    <a:pt x="-45002" y="108409"/>
                    <a:pt x="12539" y="193469"/>
                  </a:cubicBezTo>
                  <a:cubicBezTo>
                    <a:pt x="364456" y="164282"/>
                    <a:pt x="850635" y="214317"/>
                    <a:pt x="1257591" y="138430"/>
                  </a:cubicBezTo>
                  <a:lnTo>
                    <a:pt x="1191711" y="172621"/>
                  </a:lnTo>
                  <a:cubicBezTo>
                    <a:pt x="1403528" y="105073"/>
                    <a:pt x="1481917" y="246840"/>
                    <a:pt x="1652038" y="113412"/>
                  </a:cubicBezTo>
                  <a:lnTo>
                    <a:pt x="1629522" y="181794"/>
                  </a:lnTo>
                  <a:cubicBezTo>
                    <a:pt x="1726258" y="200975"/>
                    <a:pt x="1815488" y="82557"/>
                    <a:pt x="1916393" y="155109"/>
                  </a:cubicBezTo>
                  <a:lnTo>
                    <a:pt x="1906386" y="126755"/>
                  </a:lnTo>
                  <a:cubicBezTo>
                    <a:pt x="1933071" y="126755"/>
                    <a:pt x="1943912" y="139264"/>
                    <a:pt x="1971432" y="139264"/>
                  </a:cubicBezTo>
                  <a:lnTo>
                    <a:pt x="1960591" y="126755"/>
                  </a:lnTo>
                  <a:cubicBezTo>
                    <a:pt x="2031475" y="99236"/>
                    <a:pt x="2074839" y="102571"/>
                    <a:pt x="2144889" y="121752"/>
                  </a:cubicBezTo>
                  <a:cubicBezTo>
                    <a:pt x="2149892" y="143434"/>
                    <a:pt x="2112365" y="130925"/>
                    <a:pt x="2090683" y="136762"/>
                  </a:cubicBezTo>
                  <a:cubicBezTo>
                    <a:pt x="2122373" y="159278"/>
                    <a:pt x="2177412" y="112578"/>
                    <a:pt x="2231617" y="112578"/>
                  </a:cubicBezTo>
                  <a:cubicBezTo>
                    <a:pt x="2274147" y="131759"/>
                    <a:pt x="2230783" y="143434"/>
                    <a:pt x="2224945" y="153441"/>
                  </a:cubicBezTo>
                  <a:cubicBezTo>
                    <a:pt x="2387561" y="123419"/>
                    <a:pt x="2461781" y="195137"/>
                    <a:pt x="2577696" y="93398"/>
                  </a:cubicBezTo>
                  <a:cubicBezTo>
                    <a:pt x="2589371" y="74218"/>
                    <a:pt x="2535166" y="58373"/>
                    <a:pt x="2594375" y="50034"/>
                  </a:cubicBezTo>
                  <a:cubicBezTo>
                    <a:pt x="2486798" y="17511"/>
                    <a:pt x="2399236" y="58373"/>
                    <a:pt x="2301667" y="85893"/>
                  </a:cubicBezTo>
                  <a:lnTo>
                    <a:pt x="2329186" y="85893"/>
                  </a:lnTo>
                  <a:cubicBezTo>
                    <a:pt x="2251631" y="185130"/>
                    <a:pt x="2269978" y="63377"/>
                    <a:pt x="2144889" y="106741"/>
                  </a:cubicBezTo>
                  <a:cubicBezTo>
                    <a:pt x="2178246" y="66712"/>
                    <a:pt x="2232451" y="66712"/>
                    <a:pt x="2254133" y="45030"/>
                  </a:cubicBezTo>
                  <a:cubicBezTo>
                    <a:pt x="2109864" y="-30857"/>
                    <a:pt x="2047319" y="103405"/>
                    <a:pt x="1952252" y="5002"/>
                  </a:cubicBezTo>
                  <a:lnTo>
                    <a:pt x="1963093" y="2500"/>
                  </a:lnTo>
                  <a:cubicBezTo>
                    <a:pt x="1941410" y="-6673"/>
                    <a:pt x="1903884" y="11673"/>
                    <a:pt x="1871361" y="20847"/>
                  </a:cubicBezTo>
                  <a:cubicBezTo>
                    <a:pt x="1882202" y="33355"/>
                    <a:pt x="1913891" y="40027"/>
                    <a:pt x="1935573" y="49200"/>
                  </a:cubicBezTo>
                  <a:cubicBezTo>
                    <a:pt x="1903050" y="58373"/>
                    <a:pt x="1886371" y="101737"/>
                    <a:pt x="1874696" y="120918"/>
                  </a:cubicBezTo>
                  <a:cubicBezTo>
                    <a:pt x="1838004" y="76720"/>
                    <a:pt x="1825495" y="142600"/>
                    <a:pt x="1766286" y="120084"/>
                  </a:cubicBezTo>
                  <a:cubicBezTo>
                    <a:pt x="1745438" y="79221"/>
                    <a:pt x="1815488" y="82557"/>
                    <a:pt x="1837170" y="60875"/>
                  </a:cubicBezTo>
                  <a:lnTo>
                    <a:pt x="1766286" y="89228"/>
                  </a:lnTo>
                  <a:cubicBezTo>
                    <a:pt x="1701240" y="91730"/>
                    <a:pt x="1702074" y="45030"/>
                    <a:pt x="1670384" y="22514"/>
                  </a:cubicBezTo>
                  <a:cubicBezTo>
                    <a:pt x="1615346" y="53370"/>
                    <a:pt x="1702908" y="44196"/>
                    <a:pt x="1657876" y="88394"/>
                  </a:cubicBezTo>
                  <a:cubicBezTo>
                    <a:pt x="1588660" y="37525"/>
                    <a:pt x="1290948" y="51702"/>
                    <a:pt x="1149181" y="91730"/>
                  </a:cubicBezTo>
                  <a:cubicBezTo>
                    <a:pt x="1198382" y="85893"/>
                    <a:pt x="1166693" y="48366"/>
                    <a:pt x="1225902" y="55037"/>
                  </a:cubicBezTo>
                  <a:cubicBezTo>
                    <a:pt x="1204220" y="45864"/>
                    <a:pt x="1128332" y="66712"/>
                    <a:pt x="1127499" y="98402"/>
                  </a:cubicBezTo>
                  <a:cubicBezTo>
                    <a:pt x="1029929" y="125921"/>
                    <a:pt x="905674" y="106741"/>
                    <a:pt x="813942" y="77553"/>
                  </a:cubicBezTo>
                  <a:lnTo>
                    <a:pt x="840628" y="109243"/>
                  </a:lnTo>
                  <a:cubicBezTo>
                    <a:pt x="763907" y="161780"/>
                    <a:pt x="646323" y="70048"/>
                    <a:pt x="511227" y="100903"/>
                  </a:cubicBezTo>
                  <a:lnTo>
                    <a:pt x="514563" y="101737"/>
                  </a:lnTo>
                  <a:cubicBezTo>
                    <a:pt x="471199" y="108409"/>
                    <a:pt x="433672" y="184296"/>
                    <a:pt x="353615" y="169285"/>
                  </a:cubicBezTo>
                  <a:cubicBezTo>
                    <a:pt x="375297" y="130091"/>
                    <a:pt x="418661" y="133427"/>
                    <a:pt x="414492" y="9590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ECDAA6AA-5B53-4EB5-A208-F3F088BC4B7B}"/>
                </a:ext>
              </a:extLst>
            </p:cNvPr>
            <p:cNvSpPr/>
            <p:nvPr/>
          </p:nvSpPr>
          <p:spPr>
            <a:xfrm>
              <a:off x="1319670" y="3470345"/>
              <a:ext cx="99671" cy="75404"/>
            </a:xfrm>
            <a:custGeom>
              <a:avLst/>
              <a:gdLst>
                <a:gd name="connsiteX0" fmla="*/ 55473 w 99671"/>
                <a:gd name="connsiteY0" fmla="*/ 44549 h 75404"/>
                <a:gd name="connsiteX1" fmla="*/ 99671 w 99671"/>
                <a:gd name="connsiteY1" fmla="*/ 1185 h 75404"/>
                <a:gd name="connsiteX2" fmla="*/ 1268 w 99671"/>
                <a:gd name="connsiteY2" fmla="*/ 75404 h 75404"/>
                <a:gd name="connsiteX3" fmla="*/ 82993 w 99671"/>
                <a:gd name="connsiteY3" fmla="*/ 60393 h 75404"/>
                <a:gd name="connsiteX4" fmla="*/ 55473 w 99671"/>
                <a:gd name="connsiteY4" fmla="*/ 44549 h 7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71" h="75404">
                  <a:moveTo>
                    <a:pt x="55473" y="44549"/>
                  </a:moveTo>
                  <a:lnTo>
                    <a:pt x="99671" y="1185"/>
                  </a:lnTo>
                  <a:cubicBezTo>
                    <a:pt x="51304" y="-8823"/>
                    <a:pt x="-9573" y="47051"/>
                    <a:pt x="1268" y="75404"/>
                  </a:cubicBezTo>
                  <a:cubicBezTo>
                    <a:pt x="33791" y="66231"/>
                    <a:pt x="77155" y="85411"/>
                    <a:pt x="82993" y="60393"/>
                  </a:cubicBezTo>
                  <a:cubicBezTo>
                    <a:pt x="77155" y="53722"/>
                    <a:pt x="77155" y="38711"/>
                    <a:pt x="55473" y="44549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8F20C303-7C9C-4EF3-A0F8-13C74AA8E45F}"/>
                </a:ext>
              </a:extLst>
            </p:cNvPr>
            <p:cNvSpPr/>
            <p:nvPr/>
          </p:nvSpPr>
          <p:spPr>
            <a:xfrm>
              <a:off x="-833" y="3451515"/>
              <a:ext cx="1289283" cy="146640"/>
            </a:xfrm>
            <a:custGeom>
              <a:avLst/>
              <a:gdLst>
                <a:gd name="connsiteX0" fmla="*/ 467833 w 1289283"/>
                <a:gd name="connsiteY0" fmla="*/ 70050 h 146640"/>
                <a:gd name="connsiteX1" fmla="*/ 446984 w 1289283"/>
                <a:gd name="connsiteY1" fmla="*/ 108410 h 146640"/>
                <a:gd name="connsiteX2" fmla="*/ 953178 w 1289283"/>
                <a:gd name="connsiteY2" fmla="*/ 120085 h 146640"/>
                <a:gd name="connsiteX3" fmla="*/ 1111624 w 1289283"/>
                <a:gd name="connsiteY3" fmla="*/ 52537 h 146640"/>
                <a:gd name="connsiteX4" fmla="*/ 1148316 w 1289283"/>
                <a:gd name="connsiteY4" fmla="*/ 96735 h 146640"/>
                <a:gd name="connsiteX5" fmla="*/ 1279243 w 1289283"/>
                <a:gd name="connsiteY5" fmla="*/ 44198 h 146640"/>
                <a:gd name="connsiteX6" fmla="*/ 1202522 w 1289283"/>
                <a:gd name="connsiteY6" fmla="*/ 65046 h 146640"/>
                <a:gd name="connsiteX7" fmla="*/ 1208359 w 1289283"/>
                <a:gd name="connsiteY7" fmla="*/ 40028 h 146640"/>
                <a:gd name="connsiteX8" fmla="*/ 1121631 w 1289283"/>
                <a:gd name="connsiteY8" fmla="*/ 48368 h 146640"/>
                <a:gd name="connsiteX9" fmla="*/ 1149150 w 1289283"/>
                <a:gd name="connsiteY9" fmla="*/ 17513 h 146640"/>
                <a:gd name="connsiteX10" fmla="*/ 920655 w 1289283"/>
                <a:gd name="connsiteY10" fmla="*/ 82559 h 146640"/>
                <a:gd name="connsiteX11" fmla="*/ 921488 w 1289283"/>
                <a:gd name="connsiteY11" fmla="*/ 20014 h 146640"/>
                <a:gd name="connsiteX12" fmla="*/ 689657 w 1289283"/>
                <a:gd name="connsiteY12" fmla="*/ 0 h 146640"/>
                <a:gd name="connsiteX13" fmla="*/ 705502 w 1289283"/>
                <a:gd name="connsiteY13" fmla="*/ 18346 h 146640"/>
                <a:gd name="connsiteX14" fmla="*/ 731353 w 1289283"/>
                <a:gd name="connsiteY14" fmla="*/ 65880 h 146640"/>
                <a:gd name="connsiteX15" fmla="*/ 651296 w 1289283"/>
                <a:gd name="connsiteY15" fmla="*/ 2502 h 146640"/>
                <a:gd name="connsiteX16" fmla="*/ 218489 w 1289283"/>
                <a:gd name="connsiteY16" fmla="*/ 30855 h 146640"/>
                <a:gd name="connsiteX17" fmla="*/ 120085 w 1289283"/>
                <a:gd name="connsiteY17" fmla="*/ 105075 h 146640"/>
                <a:gd name="connsiteX18" fmla="*/ 153442 w 1289283"/>
                <a:gd name="connsiteY18" fmla="*/ 49202 h 146640"/>
                <a:gd name="connsiteX19" fmla="*/ 61711 w 1289283"/>
                <a:gd name="connsiteY19" fmla="*/ 35859 h 146640"/>
                <a:gd name="connsiteX20" fmla="*/ 0 w 1289283"/>
                <a:gd name="connsiteY20" fmla="*/ 138432 h 146640"/>
                <a:gd name="connsiteX21" fmla="*/ 467833 w 1289283"/>
                <a:gd name="connsiteY21" fmla="*/ 70050 h 14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89283" h="146640">
                  <a:moveTo>
                    <a:pt x="467833" y="70050"/>
                  </a:moveTo>
                  <a:cubicBezTo>
                    <a:pt x="450320" y="80057"/>
                    <a:pt x="454490" y="96735"/>
                    <a:pt x="446984" y="108410"/>
                  </a:cubicBezTo>
                  <a:cubicBezTo>
                    <a:pt x="639621" y="103407"/>
                    <a:pt x="876456" y="85894"/>
                    <a:pt x="953178" y="120085"/>
                  </a:cubicBezTo>
                  <a:cubicBezTo>
                    <a:pt x="1018224" y="132594"/>
                    <a:pt x="1029899" y="67548"/>
                    <a:pt x="1111624" y="52537"/>
                  </a:cubicBezTo>
                  <a:lnTo>
                    <a:pt x="1148316" y="96735"/>
                  </a:lnTo>
                  <a:cubicBezTo>
                    <a:pt x="1192514" y="69216"/>
                    <a:pt x="1326777" y="116750"/>
                    <a:pt x="1279243" y="44198"/>
                  </a:cubicBezTo>
                  <a:cubicBezTo>
                    <a:pt x="1274239" y="37527"/>
                    <a:pt x="1240882" y="78389"/>
                    <a:pt x="1202522" y="65046"/>
                  </a:cubicBezTo>
                  <a:lnTo>
                    <a:pt x="1208359" y="40028"/>
                  </a:lnTo>
                  <a:lnTo>
                    <a:pt x="1121631" y="48368"/>
                  </a:lnTo>
                  <a:lnTo>
                    <a:pt x="1149150" y="17513"/>
                  </a:lnTo>
                  <a:cubicBezTo>
                    <a:pt x="1030733" y="-26686"/>
                    <a:pt x="1066592" y="110912"/>
                    <a:pt x="920655" y="82559"/>
                  </a:cubicBezTo>
                  <a:lnTo>
                    <a:pt x="921488" y="20014"/>
                  </a:lnTo>
                  <a:cubicBezTo>
                    <a:pt x="823919" y="16679"/>
                    <a:pt x="774717" y="38361"/>
                    <a:pt x="689657" y="0"/>
                  </a:cubicBezTo>
                  <a:cubicBezTo>
                    <a:pt x="689657" y="0"/>
                    <a:pt x="688823" y="30855"/>
                    <a:pt x="705502" y="18346"/>
                  </a:cubicBezTo>
                  <a:cubicBezTo>
                    <a:pt x="722180" y="21682"/>
                    <a:pt x="743028" y="46700"/>
                    <a:pt x="731353" y="65880"/>
                  </a:cubicBezTo>
                  <a:cubicBezTo>
                    <a:pt x="584582" y="115082"/>
                    <a:pt x="753869" y="28354"/>
                    <a:pt x="651296" y="2502"/>
                  </a:cubicBezTo>
                  <a:cubicBezTo>
                    <a:pt x="526207" y="45866"/>
                    <a:pt x="287705" y="81725"/>
                    <a:pt x="218489" y="30855"/>
                  </a:cubicBezTo>
                  <a:cubicBezTo>
                    <a:pt x="276863" y="68382"/>
                    <a:pt x="190135" y="109244"/>
                    <a:pt x="120085" y="105075"/>
                  </a:cubicBezTo>
                  <a:cubicBezTo>
                    <a:pt x="88396" y="82559"/>
                    <a:pt x="142601" y="67548"/>
                    <a:pt x="153442" y="49202"/>
                  </a:cubicBezTo>
                  <a:cubicBezTo>
                    <a:pt x="120919" y="42530"/>
                    <a:pt x="94234" y="26686"/>
                    <a:pt x="61711" y="35859"/>
                  </a:cubicBezTo>
                  <a:cubicBezTo>
                    <a:pt x="104241" y="70050"/>
                    <a:pt x="76721" y="117584"/>
                    <a:pt x="0" y="138432"/>
                  </a:cubicBezTo>
                  <a:cubicBezTo>
                    <a:pt x="167619" y="177626"/>
                    <a:pt x="300213" y="63378"/>
                    <a:pt x="467833" y="70050"/>
                  </a:cubicBez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1502A09A-958C-4CC0-ACDF-B5614AC0DB96}"/>
                </a:ext>
              </a:extLst>
            </p:cNvPr>
            <p:cNvSpPr/>
            <p:nvPr/>
          </p:nvSpPr>
          <p:spPr>
            <a:xfrm>
              <a:off x="379436" y="3560760"/>
              <a:ext cx="66714" cy="14176"/>
            </a:xfrm>
            <a:custGeom>
              <a:avLst/>
              <a:gdLst>
                <a:gd name="connsiteX0" fmla="*/ 37527 w 66714"/>
                <a:gd name="connsiteY0" fmla="*/ 14177 h 14176"/>
                <a:gd name="connsiteX1" fmla="*/ 66714 w 66714"/>
                <a:gd name="connsiteY1" fmla="*/ 0 h 14176"/>
                <a:gd name="connsiteX2" fmla="*/ 0 w 66714"/>
                <a:gd name="connsiteY2" fmla="*/ 1668 h 14176"/>
                <a:gd name="connsiteX3" fmla="*/ 37527 w 66714"/>
                <a:gd name="connsiteY3" fmla="*/ 14177 h 1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14" h="14176">
                  <a:moveTo>
                    <a:pt x="37527" y="14177"/>
                  </a:moveTo>
                  <a:cubicBezTo>
                    <a:pt x="55039" y="11675"/>
                    <a:pt x="62544" y="6671"/>
                    <a:pt x="66714" y="0"/>
                  </a:cubicBezTo>
                  <a:cubicBezTo>
                    <a:pt x="44198" y="834"/>
                    <a:pt x="20848" y="1668"/>
                    <a:pt x="0" y="1668"/>
                  </a:cubicBezTo>
                  <a:lnTo>
                    <a:pt x="37527" y="14177"/>
                  </a:lnTo>
                  <a:close/>
                </a:path>
              </a:pathLst>
            </a:custGeom>
            <a:solidFill>
              <a:srgbClr val="3A302E"/>
            </a:solidFill>
            <a:ln w="8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2789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74839472-D4F6-433D-A608-D4907D02C7BF}"/>
              </a:ext>
            </a:extLst>
          </p:cNvPr>
          <p:cNvGrpSpPr/>
          <p:nvPr/>
        </p:nvGrpSpPr>
        <p:grpSpPr>
          <a:xfrm>
            <a:off x="1940216" y="1315906"/>
            <a:ext cx="8308684" cy="4226468"/>
            <a:chOff x="-88" y="328910"/>
            <a:chExt cx="12189292" cy="620046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A6F9C3B0-A1F0-48AF-BB41-593B9481CB1D}"/>
                </a:ext>
              </a:extLst>
            </p:cNvPr>
            <p:cNvSpPr/>
            <p:nvPr/>
          </p:nvSpPr>
          <p:spPr>
            <a:xfrm>
              <a:off x="-88" y="2118376"/>
              <a:ext cx="10293408" cy="1430448"/>
            </a:xfrm>
            <a:custGeom>
              <a:avLst/>
              <a:gdLst>
                <a:gd name="connsiteX0" fmla="*/ 125779 w 10293408"/>
                <a:gd name="connsiteY0" fmla="*/ 1430448 h 1430448"/>
                <a:gd name="connsiteX1" fmla="*/ 926 w 10293408"/>
                <a:gd name="connsiteY1" fmla="*/ 1319003 h 1430448"/>
                <a:gd name="connsiteX2" fmla="*/ 110696 w 10293408"/>
                <a:gd name="connsiteY2" fmla="*/ 1179905 h 1430448"/>
                <a:gd name="connsiteX3" fmla="*/ 10153384 w 10293408"/>
                <a:gd name="connsiteY3" fmla="*/ 926 h 1430448"/>
                <a:gd name="connsiteX4" fmla="*/ 10292483 w 10293408"/>
                <a:gd name="connsiteY4" fmla="*/ 110696 h 1430448"/>
                <a:gd name="connsiteX5" fmla="*/ 10182712 w 10293408"/>
                <a:gd name="connsiteY5" fmla="*/ 249794 h 1430448"/>
                <a:gd name="connsiteX6" fmla="*/ 140862 w 10293408"/>
                <a:gd name="connsiteY6" fmla="*/ 1429611 h 1430448"/>
                <a:gd name="connsiteX7" fmla="*/ 125779 w 10293408"/>
                <a:gd name="connsiteY7" fmla="*/ 1430448 h 143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93408" h="1430448">
                  <a:moveTo>
                    <a:pt x="125779" y="1430448"/>
                  </a:moveTo>
                  <a:cubicBezTo>
                    <a:pt x="62933" y="1430448"/>
                    <a:pt x="8467" y="1383524"/>
                    <a:pt x="926" y="1319003"/>
                  </a:cubicBezTo>
                  <a:cubicBezTo>
                    <a:pt x="-7453" y="1250292"/>
                    <a:pt x="41985" y="1187446"/>
                    <a:pt x="110696" y="1179905"/>
                  </a:cubicBezTo>
                  <a:lnTo>
                    <a:pt x="10153384" y="926"/>
                  </a:lnTo>
                  <a:cubicBezTo>
                    <a:pt x="10222096" y="-7453"/>
                    <a:pt x="10284941" y="41985"/>
                    <a:pt x="10292483" y="110696"/>
                  </a:cubicBezTo>
                  <a:cubicBezTo>
                    <a:pt x="10300862" y="179407"/>
                    <a:pt x="10251424" y="242252"/>
                    <a:pt x="10182712" y="249794"/>
                  </a:cubicBezTo>
                  <a:lnTo>
                    <a:pt x="140862" y="1429611"/>
                  </a:lnTo>
                  <a:cubicBezTo>
                    <a:pt x="135834" y="1430448"/>
                    <a:pt x="130806" y="1430448"/>
                    <a:pt x="125779" y="1430448"/>
                  </a:cubicBezTo>
                  <a:close/>
                </a:path>
              </a:pathLst>
            </a:custGeom>
            <a:solidFill>
              <a:srgbClr val="3E3A39"/>
            </a:solidFill>
            <a:ln w="8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0E3334E-F6A0-4C15-BC8E-83F4DFACC64D}"/>
                </a:ext>
              </a:extLst>
            </p:cNvPr>
            <p:cNvSpPr/>
            <p:nvPr/>
          </p:nvSpPr>
          <p:spPr>
            <a:xfrm>
              <a:off x="9415354" y="1352033"/>
              <a:ext cx="1968591" cy="2195954"/>
            </a:xfrm>
            <a:custGeom>
              <a:avLst/>
              <a:gdLst>
                <a:gd name="connsiteX0" fmla="*/ 1842344 w 1968591"/>
                <a:gd name="connsiteY0" fmla="*/ 2195954 h 2195954"/>
                <a:gd name="connsiteX1" fmla="*/ 1748496 w 1968591"/>
                <a:gd name="connsiteY1" fmla="*/ 2153220 h 2195954"/>
                <a:gd name="connsiteX2" fmla="*/ 31560 w 1968591"/>
                <a:gd name="connsiteY2" fmla="*/ 209203 h 2195954"/>
                <a:gd name="connsiteX3" fmla="*/ 42453 w 1968591"/>
                <a:gd name="connsiteY3" fmla="*/ 31560 h 2195954"/>
                <a:gd name="connsiteX4" fmla="*/ 220096 w 1968591"/>
                <a:gd name="connsiteY4" fmla="*/ 42453 h 2195954"/>
                <a:gd name="connsiteX5" fmla="*/ 1937032 w 1968591"/>
                <a:gd name="connsiteY5" fmla="*/ 1986470 h 2195954"/>
                <a:gd name="connsiteX6" fmla="*/ 1926138 w 1968591"/>
                <a:gd name="connsiteY6" fmla="*/ 2164113 h 2195954"/>
                <a:gd name="connsiteX7" fmla="*/ 1842344 w 1968591"/>
                <a:gd name="connsiteY7" fmla="*/ 2195954 h 219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8591" h="2195954">
                  <a:moveTo>
                    <a:pt x="1842344" y="2195954"/>
                  </a:moveTo>
                  <a:cubicBezTo>
                    <a:pt x="1807151" y="2195954"/>
                    <a:pt x="1772795" y="2181709"/>
                    <a:pt x="1748496" y="2153220"/>
                  </a:cubicBezTo>
                  <a:lnTo>
                    <a:pt x="31560" y="209203"/>
                  </a:lnTo>
                  <a:cubicBezTo>
                    <a:pt x="-14526" y="157251"/>
                    <a:pt x="-9499" y="77647"/>
                    <a:pt x="42453" y="31560"/>
                  </a:cubicBezTo>
                  <a:cubicBezTo>
                    <a:pt x="94406" y="-14527"/>
                    <a:pt x="174010" y="-9499"/>
                    <a:pt x="220096" y="42453"/>
                  </a:cubicBezTo>
                  <a:lnTo>
                    <a:pt x="1937032" y="1986470"/>
                  </a:lnTo>
                  <a:cubicBezTo>
                    <a:pt x="1983118" y="2038422"/>
                    <a:pt x="1978090" y="2118026"/>
                    <a:pt x="1926138" y="2164113"/>
                  </a:cubicBezTo>
                  <a:cubicBezTo>
                    <a:pt x="1901838" y="2185899"/>
                    <a:pt x="1872510" y="2195954"/>
                    <a:pt x="1842344" y="2195954"/>
                  </a:cubicBezTo>
                  <a:close/>
                </a:path>
              </a:pathLst>
            </a:custGeom>
            <a:solidFill>
              <a:srgbClr val="3E3A39"/>
            </a:solidFill>
            <a:ln w="8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24EB3896-3416-46F7-AA0A-33B23934D7B2}"/>
                </a:ext>
              </a:extLst>
            </p:cNvPr>
            <p:cNvSpPr/>
            <p:nvPr/>
          </p:nvSpPr>
          <p:spPr>
            <a:xfrm>
              <a:off x="9306422" y="328910"/>
              <a:ext cx="2882782" cy="3219076"/>
            </a:xfrm>
            <a:custGeom>
              <a:avLst/>
              <a:gdLst>
                <a:gd name="connsiteX0" fmla="*/ 2756535 w 2882782"/>
                <a:gd name="connsiteY0" fmla="*/ 3219077 h 3219076"/>
                <a:gd name="connsiteX1" fmla="*/ 2662686 w 2882782"/>
                <a:gd name="connsiteY1" fmla="*/ 3177180 h 3219076"/>
                <a:gd name="connsiteX2" fmla="*/ 31560 w 2882782"/>
                <a:gd name="connsiteY2" fmla="*/ 209203 h 3219076"/>
                <a:gd name="connsiteX3" fmla="*/ 42453 w 2882782"/>
                <a:gd name="connsiteY3" fmla="*/ 31560 h 3219076"/>
                <a:gd name="connsiteX4" fmla="*/ 220096 w 2882782"/>
                <a:gd name="connsiteY4" fmla="*/ 42453 h 3219076"/>
                <a:gd name="connsiteX5" fmla="*/ 2851222 w 2882782"/>
                <a:gd name="connsiteY5" fmla="*/ 3010430 h 3219076"/>
                <a:gd name="connsiteX6" fmla="*/ 2840329 w 2882782"/>
                <a:gd name="connsiteY6" fmla="*/ 3188073 h 3219076"/>
                <a:gd name="connsiteX7" fmla="*/ 2756535 w 2882782"/>
                <a:gd name="connsiteY7" fmla="*/ 3219077 h 321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2782" h="3219076">
                  <a:moveTo>
                    <a:pt x="2756535" y="3219077"/>
                  </a:moveTo>
                  <a:cubicBezTo>
                    <a:pt x="2722179" y="3219077"/>
                    <a:pt x="2686986" y="3204832"/>
                    <a:pt x="2662686" y="3177180"/>
                  </a:cubicBezTo>
                  <a:lnTo>
                    <a:pt x="31560" y="209203"/>
                  </a:lnTo>
                  <a:cubicBezTo>
                    <a:pt x="-14526" y="157251"/>
                    <a:pt x="-9499" y="77647"/>
                    <a:pt x="42453" y="31560"/>
                  </a:cubicBezTo>
                  <a:cubicBezTo>
                    <a:pt x="94406" y="-14527"/>
                    <a:pt x="174010" y="-9499"/>
                    <a:pt x="220096" y="42453"/>
                  </a:cubicBezTo>
                  <a:lnTo>
                    <a:pt x="2851222" y="3010430"/>
                  </a:lnTo>
                  <a:cubicBezTo>
                    <a:pt x="2897309" y="3062382"/>
                    <a:pt x="2892281" y="3141986"/>
                    <a:pt x="2840329" y="3188073"/>
                  </a:cubicBezTo>
                  <a:cubicBezTo>
                    <a:pt x="2816028" y="3209021"/>
                    <a:pt x="2785863" y="3219077"/>
                    <a:pt x="2756535" y="3219077"/>
                  </a:cubicBezTo>
                  <a:close/>
                </a:path>
              </a:pathLst>
            </a:custGeom>
            <a:solidFill>
              <a:srgbClr val="3E3A39"/>
            </a:solidFill>
            <a:ln w="8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766D49D6-16AD-4BCB-B422-05349C55C2CB}"/>
                </a:ext>
              </a:extLst>
            </p:cNvPr>
            <p:cNvSpPr/>
            <p:nvPr/>
          </p:nvSpPr>
          <p:spPr>
            <a:xfrm>
              <a:off x="749" y="3309924"/>
              <a:ext cx="10293408" cy="1428772"/>
            </a:xfrm>
            <a:custGeom>
              <a:avLst/>
              <a:gdLst>
                <a:gd name="connsiteX0" fmla="*/ 10167630 w 10293408"/>
                <a:gd name="connsiteY0" fmla="*/ 1428773 h 1428772"/>
                <a:gd name="connsiteX1" fmla="*/ 10152546 w 10293408"/>
                <a:gd name="connsiteY1" fmla="*/ 1427935 h 1428772"/>
                <a:gd name="connsiteX2" fmla="*/ 110696 w 10293408"/>
                <a:gd name="connsiteY2" fmla="*/ 249794 h 1428772"/>
                <a:gd name="connsiteX3" fmla="*/ 926 w 10293408"/>
                <a:gd name="connsiteY3" fmla="*/ 110696 h 1428772"/>
                <a:gd name="connsiteX4" fmla="*/ 140024 w 10293408"/>
                <a:gd name="connsiteY4" fmla="*/ 926 h 1428772"/>
                <a:gd name="connsiteX5" fmla="*/ 10182713 w 10293408"/>
                <a:gd name="connsiteY5" fmla="*/ 1179905 h 1428772"/>
                <a:gd name="connsiteX6" fmla="*/ 10292483 w 10293408"/>
                <a:gd name="connsiteY6" fmla="*/ 1319003 h 1428772"/>
                <a:gd name="connsiteX7" fmla="*/ 10167630 w 10293408"/>
                <a:gd name="connsiteY7" fmla="*/ 1428773 h 142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93408" h="1428772">
                  <a:moveTo>
                    <a:pt x="10167630" y="1428773"/>
                  </a:moveTo>
                  <a:cubicBezTo>
                    <a:pt x="10162602" y="1428773"/>
                    <a:pt x="10157575" y="1428773"/>
                    <a:pt x="10152546" y="1427935"/>
                  </a:cubicBezTo>
                  <a:lnTo>
                    <a:pt x="110696" y="249794"/>
                  </a:lnTo>
                  <a:cubicBezTo>
                    <a:pt x="41985" y="241414"/>
                    <a:pt x="-7453" y="179407"/>
                    <a:pt x="926" y="110696"/>
                  </a:cubicBezTo>
                  <a:cubicBezTo>
                    <a:pt x="9305" y="41985"/>
                    <a:pt x="71313" y="-7453"/>
                    <a:pt x="140024" y="926"/>
                  </a:cubicBezTo>
                  <a:lnTo>
                    <a:pt x="10182713" y="1179905"/>
                  </a:lnTo>
                  <a:cubicBezTo>
                    <a:pt x="10251423" y="1188284"/>
                    <a:pt x="10300862" y="1250292"/>
                    <a:pt x="10292483" y="1319003"/>
                  </a:cubicBezTo>
                  <a:cubicBezTo>
                    <a:pt x="10284941" y="1381848"/>
                    <a:pt x="10230475" y="1428773"/>
                    <a:pt x="10167630" y="1428773"/>
                  </a:cubicBezTo>
                  <a:close/>
                </a:path>
              </a:pathLst>
            </a:custGeom>
            <a:solidFill>
              <a:srgbClr val="3E3A39"/>
            </a:solidFill>
            <a:ln w="8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D244F039-5F9F-455E-A274-B3BC0267F98A}"/>
                </a:ext>
              </a:extLst>
            </p:cNvPr>
            <p:cNvSpPr/>
            <p:nvPr/>
          </p:nvSpPr>
          <p:spPr>
            <a:xfrm>
              <a:off x="9415354" y="3308618"/>
              <a:ext cx="1968591" cy="2195954"/>
            </a:xfrm>
            <a:custGeom>
              <a:avLst/>
              <a:gdLst>
                <a:gd name="connsiteX0" fmla="*/ 125409 w 1968591"/>
                <a:gd name="connsiteY0" fmla="*/ 2195954 h 2195954"/>
                <a:gd name="connsiteX1" fmla="*/ 42453 w 1968591"/>
                <a:gd name="connsiteY1" fmla="*/ 2164113 h 2195954"/>
                <a:gd name="connsiteX2" fmla="*/ 31560 w 1968591"/>
                <a:gd name="connsiteY2" fmla="*/ 1986470 h 2195954"/>
                <a:gd name="connsiteX3" fmla="*/ 1748496 w 1968591"/>
                <a:gd name="connsiteY3" fmla="*/ 42453 h 2195954"/>
                <a:gd name="connsiteX4" fmla="*/ 1926138 w 1968591"/>
                <a:gd name="connsiteY4" fmla="*/ 31560 h 2195954"/>
                <a:gd name="connsiteX5" fmla="*/ 1937032 w 1968591"/>
                <a:gd name="connsiteY5" fmla="*/ 209203 h 2195954"/>
                <a:gd name="connsiteX6" fmla="*/ 220096 w 1968591"/>
                <a:gd name="connsiteY6" fmla="*/ 2153219 h 2195954"/>
                <a:gd name="connsiteX7" fmla="*/ 125409 w 1968591"/>
                <a:gd name="connsiteY7" fmla="*/ 2195954 h 219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8591" h="2195954">
                  <a:moveTo>
                    <a:pt x="125409" y="2195954"/>
                  </a:moveTo>
                  <a:cubicBezTo>
                    <a:pt x="96081" y="2195954"/>
                    <a:pt x="65915" y="2185899"/>
                    <a:pt x="42453" y="2164113"/>
                  </a:cubicBezTo>
                  <a:cubicBezTo>
                    <a:pt x="-9499" y="2118026"/>
                    <a:pt x="-14526" y="2038422"/>
                    <a:pt x="31560" y="1986470"/>
                  </a:cubicBezTo>
                  <a:lnTo>
                    <a:pt x="1748496" y="42453"/>
                  </a:lnTo>
                  <a:cubicBezTo>
                    <a:pt x="1794582" y="-9499"/>
                    <a:pt x="1874186" y="-14527"/>
                    <a:pt x="1926138" y="31560"/>
                  </a:cubicBezTo>
                  <a:cubicBezTo>
                    <a:pt x="1978090" y="77647"/>
                    <a:pt x="1983118" y="157251"/>
                    <a:pt x="1937032" y="209203"/>
                  </a:cubicBezTo>
                  <a:lnTo>
                    <a:pt x="220096" y="2153219"/>
                  </a:lnTo>
                  <a:cubicBezTo>
                    <a:pt x="194958" y="2181709"/>
                    <a:pt x="160603" y="2195954"/>
                    <a:pt x="125409" y="2195954"/>
                  </a:cubicBezTo>
                  <a:close/>
                </a:path>
              </a:pathLst>
            </a:custGeom>
            <a:solidFill>
              <a:srgbClr val="3E3A39"/>
            </a:solidFill>
            <a:ln w="8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E04A34A2-CC16-496A-9F0D-36F61C9172CF}"/>
                </a:ext>
              </a:extLst>
            </p:cNvPr>
            <p:cNvSpPr/>
            <p:nvPr/>
          </p:nvSpPr>
          <p:spPr>
            <a:xfrm>
              <a:off x="9306422" y="3309456"/>
              <a:ext cx="2882782" cy="3219914"/>
            </a:xfrm>
            <a:custGeom>
              <a:avLst/>
              <a:gdLst>
                <a:gd name="connsiteX0" fmla="*/ 125409 w 2882782"/>
                <a:gd name="connsiteY0" fmla="*/ 3219915 h 3219914"/>
                <a:gd name="connsiteX1" fmla="*/ 42453 w 2882782"/>
                <a:gd name="connsiteY1" fmla="*/ 3188073 h 3219914"/>
                <a:gd name="connsiteX2" fmla="*/ 31560 w 2882782"/>
                <a:gd name="connsiteY2" fmla="*/ 3010430 h 3219914"/>
                <a:gd name="connsiteX3" fmla="*/ 2662686 w 2882782"/>
                <a:gd name="connsiteY3" fmla="*/ 42453 h 3219914"/>
                <a:gd name="connsiteX4" fmla="*/ 2840329 w 2882782"/>
                <a:gd name="connsiteY4" fmla="*/ 31560 h 3219914"/>
                <a:gd name="connsiteX5" fmla="*/ 2851222 w 2882782"/>
                <a:gd name="connsiteY5" fmla="*/ 209203 h 3219914"/>
                <a:gd name="connsiteX6" fmla="*/ 220096 w 2882782"/>
                <a:gd name="connsiteY6" fmla="*/ 3177180 h 3219914"/>
                <a:gd name="connsiteX7" fmla="*/ 125409 w 2882782"/>
                <a:gd name="connsiteY7" fmla="*/ 3219915 h 321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2782" h="3219914">
                  <a:moveTo>
                    <a:pt x="125409" y="3219915"/>
                  </a:moveTo>
                  <a:cubicBezTo>
                    <a:pt x="96081" y="3219915"/>
                    <a:pt x="65915" y="3209859"/>
                    <a:pt x="42453" y="3188073"/>
                  </a:cubicBezTo>
                  <a:cubicBezTo>
                    <a:pt x="-9499" y="3141987"/>
                    <a:pt x="-14526" y="3062382"/>
                    <a:pt x="31560" y="3010430"/>
                  </a:cubicBezTo>
                  <a:lnTo>
                    <a:pt x="2662686" y="42453"/>
                  </a:lnTo>
                  <a:cubicBezTo>
                    <a:pt x="2708773" y="-9499"/>
                    <a:pt x="2788377" y="-14527"/>
                    <a:pt x="2840329" y="31560"/>
                  </a:cubicBezTo>
                  <a:cubicBezTo>
                    <a:pt x="2892281" y="77647"/>
                    <a:pt x="2897309" y="157251"/>
                    <a:pt x="2851222" y="209203"/>
                  </a:cubicBezTo>
                  <a:lnTo>
                    <a:pt x="220096" y="3177180"/>
                  </a:lnTo>
                  <a:cubicBezTo>
                    <a:pt x="194120" y="3205670"/>
                    <a:pt x="159764" y="3219915"/>
                    <a:pt x="125409" y="3219915"/>
                  </a:cubicBezTo>
                  <a:close/>
                </a:path>
              </a:pathLst>
            </a:custGeom>
            <a:solidFill>
              <a:srgbClr val="3E3A39"/>
            </a:solidFill>
            <a:ln w="8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01586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DA9986F1-EABC-40ED-AEE3-7D466CA97A02}"/>
              </a:ext>
            </a:extLst>
          </p:cNvPr>
          <p:cNvGrpSpPr/>
          <p:nvPr/>
        </p:nvGrpSpPr>
        <p:grpSpPr>
          <a:xfrm>
            <a:off x="1958044" y="1404300"/>
            <a:ext cx="8278156" cy="4049400"/>
            <a:chOff x="0" y="446488"/>
            <a:chExt cx="12194244" cy="5965023"/>
          </a:xfrm>
          <a:solidFill>
            <a:srgbClr val="231815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D61D4913-E590-47C5-A7AD-ECD418E0AB4C}"/>
                </a:ext>
              </a:extLst>
            </p:cNvPr>
            <p:cNvSpPr/>
            <p:nvPr/>
          </p:nvSpPr>
          <p:spPr>
            <a:xfrm>
              <a:off x="0" y="3343678"/>
              <a:ext cx="124240" cy="172139"/>
            </a:xfrm>
            <a:custGeom>
              <a:avLst/>
              <a:gdLst>
                <a:gd name="connsiteX0" fmla="*/ 0 w 124240"/>
                <a:gd name="connsiteY0" fmla="*/ 86070 h 172139"/>
                <a:gd name="connsiteX1" fmla="*/ 124240 w 124240"/>
                <a:gd name="connsiteY1" fmla="*/ 0 h 172139"/>
                <a:gd name="connsiteX2" fmla="*/ 124240 w 124240"/>
                <a:gd name="connsiteY2" fmla="*/ 172140 h 17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40" h="172139">
                  <a:moveTo>
                    <a:pt x="0" y="86070"/>
                  </a:moveTo>
                  <a:lnTo>
                    <a:pt x="124240" y="0"/>
                  </a:lnTo>
                  <a:lnTo>
                    <a:pt x="124240" y="172140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7F50670C-9B73-442D-AF2C-95C73C653BE2}"/>
                </a:ext>
              </a:extLst>
            </p:cNvPr>
            <p:cNvSpPr/>
            <p:nvPr/>
          </p:nvSpPr>
          <p:spPr>
            <a:xfrm>
              <a:off x="389186" y="3074242"/>
              <a:ext cx="124240" cy="710264"/>
            </a:xfrm>
            <a:custGeom>
              <a:avLst/>
              <a:gdLst>
                <a:gd name="connsiteX0" fmla="*/ 0 w 124240"/>
                <a:gd name="connsiteY0" fmla="*/ 86070 h 710264"/>
                <a:gd name="connsiteX1" fmla="*/ 124240 w 124240"/>
                <a:gd name="connsiteY1" fmla="*/ 0 h 710264"/>
                <a:gd name="connsiteX2" fmla="*/ 124240 w 124240"/>
                <a:gd name="connsiteY2" fmla="*/ 710264 h 710264"/>
                <a:gd name="connsiteX3" fmla="*/ 0 w 124240"/>
                <a:gd name="connsiteY3" fmla="*/ 624194 h 71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710264">
                  <a:moveTo>
                    <a:pt x="0" y="86070"/>
                  </a:moveTo>
                  <a:lnTo>
                    <a:pt x="124240" y="0"/>
                  </a:lnTo>
                  <a:lnTo>
                    <a:pt x="124240" y="710264"/>
                  </a:lnTo>
                  <a:lnTo>
                    <a:pt x="0" y="624194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3FF766D-9481-4D16-8328-C3CBAA59BCF6}"/>
                </a:ext>
              </a:extLst>
            </p:cNvPr>
            <p:cNvSpPr/>
            <p:nvPr/>
          </p:nvSpPr>
          <p:spPr>
            <a:xfrm>
              <a:off x="779120" y="2804805"/>
              <a:ext cx="124240" cy="1249137"/>
            </a:xfrm>
            <a:custGeom>
              <a:avLst/>
              <a:gdLst>
                <a:gd name="connsiteX0" fmla="*/ 0 w 124240"/>
                <a:gd name="connsiteY0" fmla="*/ 86070 h 1249137"/>
                <a:gd name="connsiteX1" fmla="*/ 124240 w 124240"/>
                <a:gd name="connsiteY1" fmla="*/ 0 h 1249137"/>
                <a:gd name="connsiteX2" fmla="*/ 124240 w 124240"/>
                <a:gd name="connsiteY2" fmla="*/ 1249137 h 1249137"/>
                <a:gd name="connsiteX3" fmla="*/ 0 w 124240"/>
                <a:gd name="connsiteY3" fmla="*/ 1163067 h 124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1249137">
                  <a:moveTo>
                    <a:pt x="0" y="86070"/>
                  </a:moveTo>
                  <a:lnTo>
                    <a:pt x="124240" y="0"/>
                  </a:lnTo>
                  <a:lnTo>
                    <a:pt x="124240" y="1249137"/>
                  </a:lnTo>
                  <a:lnTo>
                    <a:pt x="0" y="1163067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B13178EB-2829-41A8-8467-14256CC2A377}"/>
                </a:ext>
              </a:extLst>
            </p:cNvPr>
            <p:cNvSpPr/>
            <p:nvPr/>
          </p:nvSpPr>
          <p:spPr>
            <a:xfrm>
              <a:off x="1168306" y="2535369"/>
              <a:ext cx="124240" cy="1787262"/>
            </a:xfrm>
            <a:custGeom>
              <a:avLst/>
              <a:gdLst>
                <a:gd name="connsiteX0" fmla="*/ 0 w 124240"/>
                <a:gd name="connsiteY0" fmla="*/ 86070 h 1787262"/>
                <a:gd name="connsiteX1" fmla="*/ 124240 w 124240"/>
                <a:gd name="connsiteY1" fmla="*/ 0 h 1787262"/>
                <a:gd name="connsiteX2" fmla="*/ 124240 w 124240"/>
                <a:gd name="connsiteY2" fmla="*/ 1787262 h 1787262"/>
                <a:gd name="connsiteX3" fmla="*/ 0 w 124240"/>
                <a:gd name="connsiteY3" fmla="*/ 1701940 h 178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1787262">
                  <a:moveTo>
                    <a:pt x="0" y="86070"/>
                  </a:moveTo>
                  <a:lnTo>
                    <a:pt x="124240" y="0"/>
                  </a:lnTo>
                  <a:lnTo>
                    <a:pt x="124240" y="1787262"/>
                  </a:lnTo>
                  <a:lnTo>
                    <a:pt x="0" y="1701940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4656F20A-70FF-4B4B-8E5E-E9F1D995CC29}"/>
                </a:ext>
              </a:extLst>
            </p:cNvPr>
            <p:cNvSpPr/>
            <p:nvPr/>
          </p:nvSpPr>
          <p:spPr>
            <a:xfrm>
              <a:off x="1557492" y="2265932"/>
              <a:ext cx="124240" cy="2326134"/>
            </a:xfrm>
            <a:custGeom>
              <a:avLst/>
              <a:gdLst>
                <a:gd name="connsiteX0" fmla="*/ 0 w 124240"/>
                <a:gd name="connsiteY0" fmla="*/ 86070 h 2326134"/>
                <a:gd name="connsiteX1" fmla="*/ 124240 w 124240"/>
                <a:gd name="connsiteY1" fmla="*/ 0 h 2326134"/>
                <a:gd name="connsiteX2" fmla="*/ 124240 w 124240"/>
                <a:gd name="connsiteY2" fmla="*/ 2326135 h 2326134"/>
                <a:gd name="connsiteX3" fmla="*/ 0 w 124240"/>
                <a:gd name="connsiteY3" fmla="*/ 2240065 h 232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2326134">
                  <a:moveTo>
                    <a:pt x="0" y="86070"/>
                  </a:moveTo>
                  <a:lnTo>
                    <a:pt x="124240" y="0"/>
                  </a:lnTo>
                  <a:lnTo>
                    <a:pt x="124240" y="2326135"/>
                  </a:lnTo>
                  <a:lnTo>
                    <a:pt x="0" y="2240065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599C8F2F-C4F5-4938-8EA3-DC3B59FD013E}"/>
                </a:ext>
              </a:extLst>
            </p:cNvPr>
            <p:cNvSpPr/>
            <p:nvPr/>
          </p:nvSpPr>
          <p:spPr>
            <a:xfrm>
              <a:off x="1946678" y="1996496"/>
              <a:ext cx="124240" cy="2865007"/>
            </a:xfrm>
            <a:custGeom>
              <a:avLst/>
              <a:gdLst>
                <a:gd name="connsiteX0" fmla="*/ 0 w 124240"/>
                <a:gd name="connsiteY0" fmla="*/ 86070 h 2865007"/>
                <a:gd name="connsiteX1" fmla="*/ 124240 w 124240"/>
                <a:gd name="connsiteY1" fmla="*/ 0 h 2865007"/>
                <a:gd name="connsiteX2" fmla="*/ 124240 w 124240"/>
                <a:gd name="connsiteY2" fmla="*/ 2865008 h 2865007"/>
                <a:gd name="connsiteX3" fmla="*/ 0 w 124240"/>
                <a:gd name="connsiteY3" fmla="*/ 2778938 h 286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2865007">
                  <a:moveTo>
                    <a:pt x="0" y="86070"/>
                  </a:moveTo>
                  <a:lnTo>
                    <a:pt x="124240" y="0"/>
                  </a:lnTo>
                  <a:lnTo>
                    <a:pt x="124240" y="2865008"/>
                  </a:lnTo>
                  <a:lnTo>
                    <a:pt x="0" y="2778938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A3B19F6-1562-4F37-9678-3FEE062B039F}"/>
                </a:ext>
              </a:extLst>
            </p:cNvPr>
            <p:cNvSpPr/>
            <p:nvPr/>
          </p:nvSpPr>
          <p:spPr>
            <a:xfrm>
              <a:off x="2335864" y="1727808"/>
              <a:ext cx="124988" cy="3403132"/>
            </a:xfrm>
            <a:custGeom>
              <a:avLst/>
              <a:gdLst>
                <a:gd name="connsiteX0" fmla="*/ 0 w 124988"/>
                <a:gd name="connsiteY0" fmla="*/ 86070 h 3403132"/>
                <a:gd name="connsiteX1" fmla="*/ 124988 w 124988"/>
                <a:gd name="connsiteY1" fmla="*/ 0 h 3403132"/>
                <a:gd name="connsiteX2" fmla="*/ 124988 w 124988"/>
                <a:gd name="connsiteY2" fmla="*/ 3403133 h 3403132"/>
                <a:gd name="connsiteX3" fmla="*/ 0 w 124988"/>
                <a:gd name="connsiteY3" fmla="*/ 3317063 h 340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988" h="3403132">
                  <a:moveTo>
                    <a:pt x="0" y="86070"/>
                  </a:moveTo>
                  <a:lnTo>
                    <a:pt x="124988" y="0"/>
                  </a:lnTo>
                  <a:lnTo>
                    <a:pt x="124988" y="3403133"/>
                  </a:lnTo>
                  <a:lnTo>
                    <a:pt x="0" y="3317063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44783EE-15F6-4FB0-AF1B-7F43FD42BDA2}"/>
                </a:ext>
              </a:extLst>
            </p:cNvPr>
            <p:cNvSpPr/>
            <p:nvPr/>
          </p:nvSpPr>
          <p:spPr>
            <a:xfrm>
              <a:off x="2725798" y="1458371"/>
              <a:ext cx="124239" cy="3941256"/>
            </a:xfrm>
            <a:custGeom>
              <a:avLst/>
              <a:gdLst>
                <a:gd name="connsiteX0" fmla="*/ 0 w 124239"/>
                <a:gd name="connsiteY0" fmla="*/ 86070 h 3941256"/>
                <a:gd name="connsiteX1" fmla="*/ 124240 w 124239"/>
                <a:gd name="connsiteY1" fmla="*/ 0 h 3941256"/>
                <a:gd name="connsiteX2" fmla="*/ 124240 w 124239"/>
                <a:gd name="connsiteY2" fmla="*/ 3941257 h 3941256"/>
                <a:gd name="connsiteX3" fmla="*/ 0 w 124239"/>
                <a:gd name="connsiteY3" fmla="*/ 3855936 h 394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3941256">
                  <a:moveTo>
                    <a:pt x="0" y="86070"/>
                  </a:moveTo>
                  <a:lnTo>
                    <a:pt x="124240" y="0"/>
                  </a:lnTo>
                  <a:lnTo>
                    <a:pt x="124240" y="3941257"/>
                  </a:lnTo>
                  <a:lnTo>
                    <a:pt x="0" y="3855936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7E4A17D2-454E-4405-B9DB-12C02FE1E59E}"/>
                </a:ext>
              </a:extLst>
            </p:cNvPr>
            <p:cNvSpPr/>
            <p:nvPr/>
          </p:nvSpPr>
          <p:spPr>
            <a:xfrm>
              <a:off x="3114984" y="1188935"/>
              <a:ext cx="124239" cy="4480129"/>
            </a:xfrm>
            <a:custGeom>
              <a:avLst/>
              <a:gdLst>
                <a:gd name="connsiteX0" fmla="*/ 0 w 124239"/>
                <a:gd name="connsiteY0" fmla="*/ 86070 h 4480129"/>
                <a:gd name="connsiteX1" fmla="*/ 124240 w 124239"/>
                <a:gd name="connsiteY1" fmla="*/ 0 h 4480129"/>
                <a:gd name="connsiteX2" fmla="*/ 124240 w 124239"/>
                <a:gd name="connsiteY2" fmla="*/ 4480130 h 4480129"/>
                <a:gd name="connsiteX3" fmla="*/ 0 w 124239"/>
                <a:gd name="connsiteY3" fmla="*/ 4394060 h 448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4480129">
                  <a:moveTo>
                    <a:pt x="0" y="86070"/>
                  </a:moveTo>
                  <a:lnTo>
                    <a:pt x="124240" y="0"/>
                  </a:lnTo>
                  <a:lnTo>
                    <a:pt x="124240" y="4480130"/>
                  </a:lnTo>
                  <a:lnTo>
                    <a:pt x="0" y="4394060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6D699D61-F2F5-40C9-A765-6369618E9871}"/>
                </a:ext>
              </a:extLst>
            </p:cNvPr>
            <p:cNvSpPr/>
            <p:nvPr/>
          </p:nvSpPr>
          <p:spPr>
            <a:xfrm>
              <a:off x="3504170" y="919498"/>
              <a:ext cx="124239" cy="5019002"/>
            </a:xfrm>
            <a:custGeom>
              <a:avLst/>
              <a:gdLst>
                <a:gd name="connsiteX0" fmla="*/ 0 w 124239"/>
                <a:gd name="connsiteY0" fmla="*/ 86070 h 5019002"/>
                <a:gd name="connsiteX1" fmla="*/ 124240 w 124239"/>
                <a:gd name="connsiteY1" fmla="*/ 0 h 5019002"/>
                <a:gd name="connsiteX2" fmla="*/ 124240 w 124239"/>
                <a:gd name="connsiteY2" fmla="*/ 5019003 h 5019002"/>
                <a:gd name="connsiteX3" fmla="*/ 0 w 124239"/>
                <a:gd name="connsiteY3" fmla="*/ 4932933 h 50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5019002">
                  <a:moveTo>
                    <a:pt x="0" y="86070"/>
                  </a:moveTo>
                  <a:lnTo>
                    <a:pt x="124240" y="0"/>
                  </a:lnTo>
                  <a:lnTo>
                    <a:pt x="124240" y="5019003"/>
                  </a:lnTo>
                  <a:lnTo>
                    <a:pt x="0" y="4932933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B6F0612A-2610-4DCC-BE9C-7098577B315C}"/>
                </a:ext>
              </a:extLst>
            </p:cNvPr>
            <p:cNvSpPr/>
            <p:nvPr/>
          </p:nvSpPr>
          <p:spPr>
            <a:xfrm>
              <a:off x="3893356" y="650062"/>
              <a:ext cx="124239" cy="1321735"/>
            </a:xfrm>
            <a:custGeom>
              <a:avLst/>
              <a:gdLst>
                <a:gd name="connsiteX0" fmla="*/ 0 w 124239"/>
                <a:gd name="connsiteY0" fmla="*/ 86070 h 1321735"/>
                <a:gd name="connsiteX1" fmla="*/ 124240 w 124239"/>
                <a:gd name="connsiteY1" fmla="*/ 0 h 1321735"/>
                <a:gd name="connsiteX2" fmla="*/ 124240 w 124239"/>
                <a:gd name="connsiteY2" fmla="*/ 868933 h 1321735"/>
                <a:gd name="connsiteX3" fmla="*/ 0 w 124239"/>
                <a:gd name="connsiteY3" fmla="*/ 1321736 h 132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1321735">
                  <a:moveTo>
                    <a:pt x="0" y="86070"/>
                  </a:moveTo>
                  <a:lnTo>
                    <a:pt x="124240" y="0"/>
                  </a:lnTo>
                  <a:lnTo>
                    <a:pt x="124240" y="868933"/>
                  </a:lnTo>
                  <a:lnTo>
                    <a:pt x="0" y="1321736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C303EBE-A142-4495-9A39-C1C7631DD851}"/>
                </a:ext>
              </a:extLst>
            </p:cNvPr>
            <p:cNvSpPr/>
            <p:nvPr/>
          </p:nvSpPr>
          <p:spPr>
            <a:xfrm>
              <a:off x="4283291" y="446488"/>
              <a:ext cx="29189" cy="107774"/>
            </a:xfrm>
            <a:custGeom>
              <a:avLst/>
              <a:gdLst>
                <a:gd name="connsiteX0" fmla="*/ 29189 w 29189"/>
                <a:gd name="connsiteY0" fmla="*/ 0 h 107774"/>
                <a:gd name="connsiteX1" fmla="*/ 0 w 29189"/>
                <a:gd name="connsiteY1" fmla="*/ 107775 h 107774"/>
                <a:gd name="connsiteX2" fmla="*/ 0 w 29189"/>
                <a:gd name="connsiteY2" fmla="*/ 20208 h 10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89" h="107774">
                  <a:moveTo>
                    <a:pt x="29189" y="0"/>
                  </a:moveTo>
                  <a:lnTo>
                    <a:pt x="0" y="107775"/>
                  </a:lnTo>
                  <a:lnTo>
                    <a:pt x="0" y="20208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CD885723-F6EE-4D9A-940D-30A08D68DED2}"/>
                </a:ext>
              </a:extLst>
            </p:cNvPr>
            <p:cNvSpPr/>
            <p:nvPr/>
          </p:nvSpPr>
          <p:spPr>
            <a:xfrm>
              <a:off x="3893356" y="4886202"/>
              <a:ext cx="124239" cy="1320987"/>
            </a:xfrm>
            <a:custGeom>
              <a:avLst/>
              <a:gdLst>
                <a:gd name="connsiteX0" fmla="*/ 0 w 124239"/>
                <a:gd name="connsiteY0" fmla="*/ 0 h 1320987"/>
                <a:gd name="connsiteX1" fmla="*/ 124240 w 124239"/>
                <a:gd name="connsiteY1" fmla="*/ 452803 h 1320987"/>
                <a:gd name="connsiteX2" fmla="*/ 124240 w 124239"/>
                <a:gd name="connsiteY2" fmla="*/ 1320987 h 1320987"/>
                <a:gd name="connsiteX3" fmla="*/ 0 w 124239"/>
                <a:gd name="connsiteY3" fmla="*/ 1235665 h 132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1320987">
                  <a:moveTo>
                    <a:pt x="0" y="0"/>
                  </a:moveTo>
                  <a:lnTo>
                    <a:pt x="124240" y="452803"/>
                  </a:lnTo>
                  <a:lnTo>
                    <a:pt x="124240" y="1320987"/>
                  </a:lnTo>
                  <a:lnTo>
                    <a:pt x="0" y="1235665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F0C7195-4D87-4A13-B5DA-323C5186747A}"/>
                </a:ext>
              </a:extLst>
            </p:cNvPr>
            <p:cNvSpPr/>
            <p:nvPr/>
          </p:nvSpPr>
          <p:spPr>
            <a:xfrm>
              <a:off x="4283291" y="6303737"/>
              <a:ext cx="29189" cy="107774"/>
            </a:xfrm>
            <a:custGeom>
              <a:avLst/>
              <a:gdLst>
                <a:gd name="connsiteX0" fmla="*/ 29189 w 29189"/>
                <a:gd name="connsiteY0" fmla="*/ 107775 h 107774"/>
                <a:gd name="connsiteX1" fmla="*/ 0 w 29189"/>
                <a:gd name="connsiteY1" fmla="*/ 86819 h 107774"/>
                <a:gd name="connsiteX2" fmla="*/ 0 w 29189"/>
                <a:gd name="connsiteY2" fmla="*/ 0 h 10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89" h="107774">
                  <a:moveTo>
                    <a:pt x="29189" y="107775"/>
                  </a:moveTo>
                  <a:lnTo>
                    <a:pt x="0" y="86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6C12D13E-CBBD-455E-BC76-B1023D0F6FCD}"/>
                </a:ext>
              </a:extLst>
            </p:cNvPr>
            <p:cNvSpPr/>
            <p:nvPr/>
          </p:nvSpPr>
          <p:spPr>
            <a:xfrm>
              <a:off x="3893356" y="2264435"/>
              <a:ext cx="124239" cy="2329128"/>
            </a:xfrm>
            <a:custGeom>
              <a:avLst/>
              <a:gdLst>
                <a:gd name="connsiteX0" fmla="*/ 0 w 124239"/>
                <a:gd name="connsiteY0" fmla="*/ 10478 h 2329128"/>
                <a:gd name="connsiteX1" fmla="*/ 124240 w 124239"/>
                <a:gd name="connsiteY1" fmla="*/ 0 h 2329128"/>
                <a:gd name="connsiteX2" fmla="*/ 124240 w 124239"/>
                <a:gd name="connsiteY2" fmla="*/ 2329129 h 2329128"/>
                <a:gd name="connsiteX3" fmla="*/ 0 w 124239"/>
                <a:gd name="connsiteY3" fmla="*/ 2318651 h 232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2329128">
                  <a:moveTo>
                    <a:pt x="0" y="10478"/>
                  </a:moveTo>
                  <a:lnTo>
                    <a:pt x="124240" y="0"/>
                  </a:lnTo>
                  <a:lnTo>
                    <a:pt x="124240" y="2329129"/>
                  </a:lnTo>
                  <a:lnTo>
                    <a:pt x="0" y="2318651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48123133-6E48-4A80-B39A-D963F260BC8E}"/>
                </a:ext>
              </a:extLst>
            </p:cNvPr>
            <p:cNvSpPr/>
            <p:nvPr/>
          </p:nvSpPr>
          <p:spPr>
            <a:xfrm>
              <a:off x="4283291" y="2232253"/>
              <a:ext cx="124240" cy="2393494"/>
            </a:xfrm>
            <a:custGeom>
              <a:avLst/>
              <a:gdLst>
                <a:gd name="connsiteX0" fmla="*/ 0 w 124240"/>
                <a:gd name="connsiteY0" fmla="*/ 10478 h 2393494"/>
                <a:gd name="connsiteX1" fmla="*/ 124240 w 124240"/>
                <a:gd name="connsiteY1" fmla="*/ 0 h 2393494"/>
                <a:gd name="connsiteX2" fmla="*/ 124240 w 124240"/>
                <a:gd name="connsiteY2" fmla="*/ 2393494 h 2393494"/>
                <a:gd name="connsiteX3" fmla="*/ 0 w 124240"/>
                <a:gd name="connsiteY3" fmla="*/ 2383016 h 239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2393494">
                  <a:moveTo>
                    <a:pt x="0" y="10478"/>
                  </a:moveTo>
                  <a:lnTo>
                    <a:pt x="124240" y="0"/>
                  </a:lnTo>
                  <a:lnTo>
                    <a:pt x="124240" y="2393494"/>
                  </a:lnTo>
                  <a:lnTo>
                    <a:pt x="0" y="2383016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5764BD59-A13F-42FC-9B15-71F3258CA13F}"/>
                </a:ext>
              </a:extLst>
            </p:cNvPr>
            <p:cNvSpPr/>
            <p:nvPr/>
          </p:nvSpPr>
          <p:spPr>
            <a:xfrm>
              <a:off x="4672477" y="2200818"/>
              <a:ext cx="124240" cy="2456362"/>
            </a:xfrm>
            <a:custGeom>
              <a:avLst/>
              <a:gdLst>
                <a:gd name="connsiteX0" fmla="*/ 124240 w 124240"/>
                <a:gd name="connsiteY0" fmla="*/ 0 h 2456362"/>
                <a:gd name="connsiteX1" fmla="*/ 124240 w 124240"/>
                <a:gd name="connsiteY1" fmla="*/ 2456362 h 2456362"/>
                <a:gd name="connsiteX2" fmla="*/ 0 w 124240"/>
                <a:gd name="connsiteY2" fmla="*/ 2446633 h 2456362"/>
                <a:gd name="connsiteX3" fmla="*/ 0 w 124240"/>
                <a:gd name="connsiteY3" fmla="*/ 9730 h 245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2456362">
                  <a:moveTo>
                    <a:pt x="124240" y="0"/>
                  </a:moveTo>
                  <a:lnTo>
                    <a:pt x="124240" y="2456362"/>
                  </a:lnTo>
                  <a:lnTo>
                    <a:pt x="0" y="2446633"/>
                  </a:lnTo>
                  <a:lnTo>
                    <a:pt x="0" y="9730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FFDE3459-BD0F-47D8-8605-B0BCDEF77D4C}"/>
                </a:ext>
              </a:extLst>
            </p:cNvPr>
            <p:cNvSpPr/>
            <p:nvPr/>
          </p:nvSpPr>
          <p:spPr>
            <a:xfrm>
              <a:off x="5061663" y="2168636"/>
              <a:ext cx="124240" cy="2520727"/>
            </a:xfrm>
            <a:custGeom>
              <a:avLst/>
              <a:gdLst>
                <a:gd name="connsiteX0" fmla="*/ 0 w 124240"/>
                <a:gd name="connsiteY0" fmla="*/ 10478 h 2520727"/>
                <a:gd name="connsiteX1" fmla="*/ 124240 w 124240"/>
                <a:gd name="connsiteY1" fmla="*/ 0 h 2520727"/>
                <a:gd name="connsiteX2" fmla="*/ 124240 w 124240"/>
                <a:gd name="connsiteY2" fmla="*/ 2520728 h 2520727"/>
                <a:gd name="connsiteX3" fmla="*/ 0 w 124240"/>
                <a:gd name="connsiteY3" fmla="*/ 2510250 h 252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2520727">
                  <a:moveTo>
                    <a:pt x="0" y="10478"/>
                  </a:moveTo>
                  <a:lnTo>
                    <a:pt x="124240" y="0"/>
                  </a:lnTo>
                  <a:lnTo>
                    <a:pt x="124240" y="2520728"/>
                  </a:lnTo>
                  <a:lnTo>
                    <a:pt x="0" y="2510250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F76F4D6E-3A45-4BC0-B23B-248C41E2AF27}"/>
                </a:ext>
              </a:extLst>
            </p:cNvPr>
            <p:cNvSpPr/>
            <p:nvPr/>
          </p:nvSpPr>
          <p:spPr>
            <a:xfrm>
              <a:off x="5450849" y="2136453"/>
              <a:ext cx="124240" cy="2585093"/>
            </a:xfrm>
            <a:custGeom>
              <a:avLst/>
              <a:gdLst>
                <a:gd name="connsiteX0" fmla="*/ 0 w 124240"/>
                <a:gd name="connsiteY0" fmla="*/ 10478 h 2585093"/>
                <a:gd name="connsiteX1" fmla="*/ 124240 w 124240"/>
                <a:gd name="connsiteY1" fmla="*/ 0 h 2585093"/>
                <a:gd name="connsiteX2" fmla="*/ 124240 w 124240"/>
                <a:gd name="connsiteY2" fmla="*/ 2585093 h 2585093"/>
                <a:gd name="connsiteX3" fmla="*/ 0 w 124240"/>
                <a:gd name="connsiteY3" fmla="*/ 2574615 h 258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2585093">
                  <a:moveTo>
                    <a:pt x="0" y="10478"/>
                  </a:moveTo>
                  <a:lnTo>
                    <a:pt x="124240" y="0"/>
                  </a:lnTo>
                  <a:lnTo>
                    <a:pt x="124240" y="2585093"/>
                  </a:lnTo>
                  <a:lnTo>
                    <a:pt x="0" y="2574615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9A73B595-28DC-4B27-BE2B-5D63BDCE6312}"/>
                </a:ext>
              </a:extLst>
            </p:cNvPr>
            <p:cNvSpPr/>
            <p:nvPr/>
          </p:nvSpPr>
          <p:spPr>
            <a:xfrm>
              <a:off x="5840035" y="2104270"/>
              <a:ext cx="124988" cy="2648710"/>
            </a:xfrm>
            <a:custGeom>
              <a:avLst/>
              <a:gdLst>
                <a:gd name="connsiteX0" fmla="*/ 0 w 124988"/>
                <a:gd name="connsiteY0" fmla="*/ 10478 h 2648710"/>
                <a:gd name="connsiteX1" fmla="*/ 124989 w 124988"/>
                <a:gd name="connsiteY1" fmla="*/ 0 h 2648710"/>
                <a:gd name="connsiteX2" fmla="*/ 124989 w 124988"/>
                <a:gd name="connsiteY2" fmla="*/ 2648710 h 2648710"/>
                <a:gd name="connsiteX3" fmla="*/ 0 w 124988"/>
                <a:gd name="connsiteY3" fmla="*/ 2638980 h 264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988" h="2648710">
                  <a:moveTo>
                    <a:pt x="0" y="10478"/>
                  </a:moveTo>
                  <a:lnTo>
                    <a:pt x="124989" y="0"/>
                  </a:lnTo>
                  <a:lnTo>
                    <a:pt x="124989" y="2648710"/>
                  </a:lnTo>
                  <a:lnTo>
                    <a:pt x="0" y="2638980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0F3E67E3-4165-48C0-A47D-BEE8C5A2E782}"/>
                </a:ext>
              </a:extLst>
            </p:cNvPr>
            <p:cNvSpPr/>
            <p:nvPr/>
          </p:nvSpPr>
          <p:spPr>
            <a:xfrm>
              <a:off x="6229969" y="2072836"/>
              <a:ext cx="124239" cy="2712327"/>
            </a:xfrm>
            <a:custGeom>
              <a:avLst/>
              <a:gdLst>
                <a:gd name="connsiteX0" fmla="*/ 0 w 124239"/>
                <a:gd name="connsiteY0" fmla="*/ 9730 h 2712327"/>
                <a:gd name="connsiteX1" fmla="*/ 124240 w 124239"/>
                <a:gd name="connsiteY1" fmla="*/ 0 h 2712327"/>
                <a:gd name="connsiteX2" fmla="*/ 124240 w 124239"/>
                <a:gd name="connsiteY2" fmla="*/ 2712327 h 2712327"/>
                <a:gd name="connsiteX3" fmla="*/ 0 w 124239"/>
                <a:gd name="connsiteY3" fmla="*/ 2701849 h 271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2712327">
                  <a:moveTo>
                    <a:pt x="0" y="9730"/>
                  </a:moveTo>
                  <a:lnTo>
                    <a:pt x="124240" y="0"/>
                  </a:lnTo>
                  <a:lnTo>
                    <a:pt x="124240" y="2712327"/>
                  </a:lnTo>
                  <a:lnTo>
                    <a:pt x="0" y="2701849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B1B587BE-91BA-4926-AF9D-481073354407}"/>
                </a:ext>
              </a:extLst>
            </p:cNvPr>
            <p:cNvSpPr/>
            <p:nvPr/>
          </p:nvSpPr>
          <p:spPr>
            <a:xfrm>
              <a:off x="6619155" y="2040653"/>
              <a:ext cx="124239" cy="2776692"/>
            </a:xfrm>
            <a:custGeom>
              <a:avLst/>
              <a:gdLst>
                <a:gd name="connsiteX0" fmla="*/ 0 w 124239"/>
                <a:gd name="connsiteY0" fmla="*/ 10478 h 2776692"/>
                <a:gd name="connsiteX1" fmla="*/ 124240 w 124239"/>
                <a:gd name="connsiteY1" fmla="*/ 0 h 2776692"/>
                <a:gd name="connsiteX2" fmla="*/ 124240 w 124239"/>
                <a:gd name="connsiteY2" fmla="*/ 2776693 h 2776692"/>
                <a:gd name="connsiteX3" fmla="*/ 0 w 124239"/>
                <a:gd name="connsiteY3" fmla="*/ 2766214 h 277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2776692">
                  <a:moveTo>
                    <a:pt x="0" y="10478"/>
                  </a:moveTo>
                  <a:lnTo>
                    <a:pt x="124240" y="0"/>
                  </a:lnTo>
                  <a:lnTo>
                    <a:pt x="124240" y="2776693"/>
                  </a:lnTo>
                  <a:lnTo>
                    <a:pt x="0" y="2766214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360DCCD6-232D-41B9-A238-3109FF9E5DF7}"/>
                </a:ext>
              </a:extLst>
            </p:cNvPr>
            <p:cNvSpPr/>
            <p:nvPr/>
          </p:nvSpPr>
          <p:spPr>
            <a:xfrm>
              <a:off x="7008341" y="2008471"/>
              <a:ext cx="124239" cy="2840309"/>
            </a:xfrm>
            <a:custGeom>
              <a:avLst/>
              <a:gdLst>
                <a:gd name="connsiteX0" fmla="*/ 0 w 124239"/>
                <a:gd name="connsiteY0" fmla="*/ 10478 h 2840309"/>
                <a:gd name="connsiteX1" fmla="*/ 124240 w 124239"/>
                <a:gd name="connsiteY1" fmla="*/ 0 h 2840309"/>
                <a:gd name="connsiteX2" fmla="*/ 124240 w 124239"/>
                <a:gd name="connsiteY2" fmla="*/ 2840310 h 2840309"/>
                <a:gd name="connsiteX3" fmla="*/ 0 w 124239"/>
                <a:gd name="connsiteY3" fmla="*/ 2830580 h 284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2840309">
                  <a:moveTo>
                    <a:pt x="0" y="10478"/>
                  </a:moveTo>
                  <a:lnTo>
                    <a:pt x="124240" y="0"/>
                  </a:lnTo>
                  <a:lnTo>
                    <a:pt x="124240" y="2840310"/>
                  </a:lnTo>
                  <a:lnTo>
                    <a:pt x="0" y="2830580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9CAF5495-FE88-45C5-A4FE-6D96C9D8175C}"/>
                </a:ext>
              </a:extLst>
            </p:cNvPr>
            <p:cNvSpPr/>
            <p:nvPr/>
          </p:nvSpPr>
          <p:spPr>
            <a:xfrm>
              <a:off x="7397527" y="1977036"/>
              <a:ext cx="124239" cy="2903926"/>
            </a:xfrm>
            <a:custGeom>
              <a:avLst/>
              <a:gdLst>
                <a:gd name="connsiteX0" fmla="*/ 0 w 124239"/>
                <a:gd name="connsiteY0" fmla="*/ 9730 h 2903926"/>
                <a:gd name="connsiteX1" fmla="*/ 124240 w 124239"/>
                <a:gd name="connsiteY1" fmla="*/ 0 h 2903926"/>
                <a:gd name="connsiteX2" fmla="*/ 124240 w 124239"/>
                <a:gd name="connsiteY2" fmla="*/ 2903926 h 2903926"/>
                <a:gd name="connsiteX3" fmla="*/ 0 w 124239"/>
                <a:gd name="connsiteY3" fmla="*/ 2893448 h 290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2903926">
                  <a:moveTo>
                    <a:pt x="0" y="9730"/>
                  </a:moveTo>
                  <a:lnTo>
                    <a:pt x="124240" y="0"/>
                  </a:lnTo>
                  <a:lnTo>
                    <a:pt x="124240" y="2903926"/>
                  </a:lnTo>
                  <a:lnTo>
                    <a:pt x="0" y="2893448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5D0A1142-63EE-4451-AFCD-0DF1F2AF87E0}"/>
                </a:ext>
              </a:extLst>
            </p:cNvPr>
            <p:cNvSpPr/>
            <p:nvPr/>
          </p:nvSpPr>
          <p:spPr>
            <a:xfrm>
              <a:off x="7787462" y="1944854"/>
              <a:ext cx="124239" cy="2968291"/>
            </a:xfrm>
            <a:custGeom>
              <a:avLst/>
              <a:gdLst>
                <a:gd name="connsiteX0" fmla="*/ 0 w 124239"/>
                <a:gd name="connsiteY0" fmla="*/ 10478 h 2968291"/>
                <a:gd name="connsiteX1" fmla="*/ 124240 w 124239"/>
                <a:gd name="connsiteY1" fmla="*/ 0 h 2968291"/>
                <a:gd name="connsiteX2" fmla="*/ 124240 w 124239"/>
                <a:gd name="connsiteY2" fmla="*/ 2968292 h 2968291"/>
                <a:gd name="connsiteX3" fmla="*/ 0 w 124239"/>
                <a:gd name="connsiteY3" fmla="*/ 2957814 h 296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2968291">
                  <a:moveTo>
                    <a:pt x="0" y="10478"/>
                  </a:moveTo>
                  <a:lnTo>
                    <a:pt x="124240" y="0"/>
                  </a:lnTo>
                  <a:lnTo>
                    <a:pt x="124240" y="2968292"/>
                  </a:lnTo>
                  <a:lnTo>
                    <a:pt x="0" y="2957814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3894128E-0D9C-40EF-886F-574C994FF31F}"/>
                </a:ext>
              </a:extLst>
            </p:cNvPr>
            <p:cNvSpPr/>
            <p:nvPr/>
          </p:nvSpPr>
          <p:spPr>
            <a:xfrm>
              <a:off x="8176648" y="1912671"/>
              <a:ext cx="124239" cy="3031908"/>
            </a:xfrm>
            <a:custGeom>
              <a:avLst/>
              <a:gdLst>
                <a:gd name="connsiteX0" fmla="*/ 0 w 124239"/>
                <a:gd name="connsiteY0" fmla="*/ 10478 h 3031908"/>
                <a:gd name="connsiteX1" fmla="*/ 124240 w 124239"/>
                <a:gd name="connsiteY1" fmla="*/ 0 h 3031908"/>
                <a:gd name="connsiteX2" fmla="*/ 124240 w 124239"/>
                <a:gd name="connsiteY2" fmla="*/ 3031909 h 3031908"/>
                <a:gd name="connsiteX3" fmla="*/ 0 w 124239"/>
                <a:gd name="connsiteY3" fmla="*/ 3022179 h 3031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3031908">
                  <a:moveTo>
                    <a:pt x="0" y="10478"/>
                  </a:moveTo>
                  <a:lnTo>
                    <a:pt x="124240" y="0"/>
                  </a:lnTo>
                  <a:lnTo>
                    <a:pt x="124240" y="3031909"/>
                  </a:lnTo>
                  <a:lnTo>
                    <a:pt x="0" y="3022179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6D8FBC36-E9FB-4BD2-91DA-1CA409FA4786}"/>
                </a:ext>
              </a:extLst>
            </p:cNvPr>
            <p:cNvSpPr/>
            <p:nvPr/>
          </p:nvSpPr>
          <p:spPr>
            <a:xfrm>
              <a:off x="8565834" y="1880488"/>
              <a:ext cx="124239" cy="3096273"/>
            </a:xfrm>
            <a:custGeom>
              <a:avLst/>
              <a:gdLst>
                <a:gd name="connsiteX0" fmla="*/ 0 w 124239"/>
                <a:gd name="connsiteY0" fmla="*/ 10478 h 3096273"/>
                <a:gd name="connsiteX1" fmla="*/ 124240 w 124239"/>
                <a:gd name="connsiteY1" fmla="*/ 0 h 3096273"/>
                <a:gd name="connsiteX2" fmla="*/ 124240 w 124239"/>
                <a:gd name="connsiteY2" fmla="*/ 3096274 h 3096273"/>
                <a:gd name="connsiteX3" fmla="*/ 0 w 124239"/>
                <a:gd name="connsiteY3" fmla="*/ 3085796 h 309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3096273">
                  <a:moveTo>
                    <a:pt x="0" y="10478"/>
                  </a:moveTo>
                  <a:lnTo>
                    <a:pt x="124240" y="0"/>
                  </a:lnTo>
                  <a:lnTo>
                    <a:pt x="124240" y="3096274"/>
                  </a:lnTo>
                  <a:lnTo>
                    <a:pt x="0" y="3085796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921E7751-7D8F-4B88-B507-35A3D0E62E42}"/>
                </a:ext>
              </a:extLst>
            </p:cNvPr>
            <p:cNvSpPr/>
            <p:nvPr/>
          </p:nvSpPr>
          <p:spPr>
            <a:xfrm>
              <a:off x="8955020" y="1849054"/>
              <a:ext cx="124239" cy="3159890"/>
            </a:xfrm>
            <a:custGeom>
              <a:avLst/>
              <a:gdLst>
                <a:gd name="connsiteX0" fmla="*/ 0 w 124239"/>
                <a:gd name="connsiteY0" fmla="*/ 9730 h 3159890"/>
                <a:gd name="connsiteX1" fmla="*/ 124240 w 124239"/>
                <a:gd name="connsiteY1" fmla="*/ 0 h 3159890"/>
                <a:gd name="connsiteX2" fmla="*/ 124240 w 124239"/>
                <a:gd name="connsiteY2" fmla="*/ 3159891 h 3159890"/>
                <a:gd name="connsiteX3" fmla="*/ 0 w 124239"/>
                <a:gd name="connsiteY3" fmla="*/ 3149413 h 315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3159890">
                  <a:moveTo>
                    <a:pt x="0" y="9730"/>
                  </a:moveTo>
                  <a:lnTo>
                    <a:pt x="124240" y="0"/>
                  </a:lnTo>
                  <a:lnTo>
                    <a:pt x="124240" y="3159891"/>
                  </a:lnTo>
                  <a:lnTo>
                    <a:pt x="0" y="3149413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62DC372-E197-4312-90B2-D99B981F4DA7}"/>
                </a:ext>
              </a:extLst>
            </p:cNvPr>
            <p:cNvSpPr/>
            <p:nvPr/>
          </p:nvSpPr>
          <p:spPr>
            <a:xfrm>
              <a:off x="9344206" y="1816871"/>
              <a:ext cx="124988" cy="3224256"/>
            </a:xfrm>
            <a:custGeom>
              <a:avLst/>
              <a:gdLst>
                <a:gd name="connsiteX0" fmla="*/ 0 w 124988"/>
                <a:gd name="connsiteY0" fmla="*/ 10478 h 3224256"/>
                <a:gd name="connsiteX1" fmla="*/ 124988 w 124988"/>
                <a:gd name="connsiteY1" fmla="*/ 0 h 3224256"/>
                <a:gd name="connsiteX2" fmla="*/ 124988 w 124988"/>
                <a:gd name="connsiteY2" fmla="*/ 3224257 h 3224256"/>
                <a:gd name="connsiteX3" fmla="*/ 0 w 124988"/>
                <a:gd name="connsiteY3" fmla="*/ 3213778 h 322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988" h="3224256">
                  <a:moveTo>
                    <a:pt x="0" y="10478"/>
                  </a:moveTo>
                  <a:lnTo>
                    <a:pt x="124988" y="0"/>
                  </a:lnTo>
                  <a:lnTo>
                    <a:pt x="124988" y="3224257"/>
                  </a:lnTo>
                  <a:lnTo>
                    <a:pt x="0" y="3213778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685B2FF0-4D77-45CA-9057-18E6A0C2382A}"/>
                </a:ext>
              </a:extLst>
            </p:cNvPr>
            <p:cNvSpPr/>
            <p:nvPr/>
          </p:nvSpPr>
          <p:spPr>
            <a:xfrm>
              <a:off x="9734140" y="1784689"/>
              <a:ext cx="124239" cy="3287873"/>
            </a:xfrm>
            <a:custGeom>
              <a:avLst/>
              <a:gdLst>
                <a:gd name="connsiteX0" fmla="*/ 0 w 124239"/>
                <a:gd name="connsiteY0" fmla="*/ 10478 h 3287873"/>
                <a:gd name="connsiteX1" fmla="*/ 124240 w 124239"/>
                <a:gd name="connsiteY1" fmla="*/ 0 h 3287873"/>
                <a:gd name="connsiteX2" fmla="*/ 124240 w 124239"/>
                <a:gd name="connsiteY2" fmla="*/ 3287873 h 3287873"/>
                <a:gd name="connsiteX3" fmla="*/ 0 w 124239"/>
                <a:gd name="connsiteY3" fmla="*/ 3278144 h 328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3287873">
                  <a:moveTo>
                    <a:pt x="0" y="10478"/>
                  </a:moveTo>
                  <a:lnTo>
                    <a:pt x="124240" y="0"/>
                  </a:lnTo>
                  <a:lnTo>
                    <a:pt x="124240" y="3287873"/>
                  </a:lnTo>
                  <a:lnTo>
                    <a:pt x="0" y="3278144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48737DA7-5A17-463B-A2F9-66369F361FBF}"/>
                </a:ext>
              </a:extLst>
            </p:cNvPr>
            <p:cNvSpPr/>
            <p:nvPr/>
          </p:nvSpPr>
          <p:spPr>
            <a:xfrm>
              <a:off x="10123326" y="1753254"/>
              <a:ext cx="124239" cy="3351490"/>
            </a:xfrm>
            <a:custGeom>
              <a:avLst/>
              <a:gdLst>
                <a:gd name="connsiteX0" fmla="*/ 0 w 124239"/>
                <a:gd name="connsiteY0" fmla="*/ 9730 h 3351490"/>
                <a:gd name="connsiteX1" fmla="*/ 124240 w 124239"/>
                <a:gd name="connsiteY1" fmla="*/ 0 h 3351490"/>
                <a:gd name="connsiteX2" fmla="*/ 124240 w 124239"/>
                <a:gd name="connsiteY2" fmla="*/ 3351491 h 3351490"/>
                <a:gd name="connsiteX3" fmla="*/ 0 w 124239"/>
                <a:gd name="connsiteY3" fmla="*/ 3341012 h 335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3351490">
                  <a:moveTo>
                    <a:pt x="0" y="9730"/>
                  </a:moveTo>
                  <a:lnTo>
                    <a:pt x="124240" y="0"/>
                  </a:lnTo>
                  <a:lnTo>
                    <a:pt x="124240" y="3351491"/>
                  </a:lnTo>
                  <a:lnTo>
                    <a:pt x="0" y="3341012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3F80F5C-507F-4517-837D-F80034C0B9CD}"/>
                </a:ext>
              </a:extLst>
            </p:cNvPr>
            <p:cNvSpPr/>
            <p:nvPr/>
          </p:nvSpPr>
          <p:spPr>
            <a:xfrm>
              <a:off x="10512512" y="1721072"/>
              <a:ext cx="124239" cy="3415855"/>
            </a:xfrm>
            <a:custGeom>
              <a:avLst/>
              <a:gdLst>
                <a:gd name="connsiteX0" fmla="*/ 0 w 124239"/>
                <a:gd name="connsiteY0" fmla="*/ 10478 h 3415855"/>
                <a:gd name="connsiteX1" fmla="*/ 124240 w 124239"/>
                <a:gd name="connsiteY1" fmla="*/ 0 h 3415855"/>
                <a:gd name="connsiteX2" fmla="*/ 124240 w 124239"/>
                <a:gd name="connsiteY2" fmla="*/ 3415856 h 3415855"/>
                <a:gd name="connsiteX3" fmla="*/ 0 w 124239"/>
                <a:gd name="connsiteY3" fmla="*/ 3405378 h 341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39" h="3415855">
                  <a:moveTo>
                    <a:pt x="0" y="10478"/>
                  </a:moveTo>
                  <a:lnTo>
                    <a:pt x="124240" y="0"/>
                  </a:lnTo>
                  <a:lnTo>
                    <a:pt x="124240" y="3415856"/>
                  </a:lnTo>
                  <a:lnTo>
                    <a:pt x="0" y="3405378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773704D2-B701-4A3B-B24B-82D7685B84F0}"/>
                </a:ext>
              </a:extLst>
            </p:cNvPr>
            <p:cNvSpPr/>
            <p:nvPr/>
          </p:nvSpPr>
          <p:spPr>
            <a:xfrm>
              <a:off x="10901698" y="1688889"/>
              <a:ext cx="124989" cy="3479472"/>
            </a:xfrm>
            <a:custGeom>
              <a:avLst/>
              <a:gdLst>
                <a:gd name="connsiteX0" fmla="*/ 0 w 124989"/>
                <a:gd name="connsiteY0" fmla="*/ 10478 h 3479472"/>
                <a:gd name="connsiteX1" fmla="*/ 124989 w 124989"/>
                <a:gd name="connsiteY1" fmla="*/ 0 h 3479472"/>
                <a:gd name="connsiteX2" fmla="*/ 124989 w 124989"/>
                <a:gd name="connsiteY2" fmla="*/ 3479473 h 3479472"/>
                <a:gd name="connsiteX3" fmla="*/ 0 w 124989"/>
                <a:gd name="connsiteY3" fmla="*/ 3469743 h 347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989" h="3479472">
                  <a:moveTo>
                    <a:pt x="0" y="10478"/>
                  </a:moveTo>
                  <a:lnTo>
                    <a:pt x="124989" y="0"/>
                  </a:lnTo>
                  <a:lnTo>
                    <a:pt x="124989" y="3479473"/>
                  </a:lnTo>
                  <a:lnTo>
                    <a:pt x="0" y="3469743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77B2B2D-B699-4A8A-ADE9-D0ACD2D69D99}"/>
                </a:ext>
              </a:extLst>
            </p:cNvPr>
            <p:cNvSpPr/>
            <p:nvPr/>
          </p:nvSpPr>
          <p:spPr>
            <a:xfrm>
              <a:off x="11291632" y="1657455"/>
              <a:ext cx="124240" cy="3543089"/>
            </a:xfrm>
            <a:custGeom>
              <a:avLst/>
              <a:gdLst>
                <a:gd name="connsiteX0" fmla="*/ 0 w 124240"/>
                <a:gd name="connsiteY0" fmla="*/ 9730 h 3543089"/>
                <a:gd name="connsiteX1" fmla="*/ 124241 w 124240"/>
                <a:gd name="connsiteY1" fmla="*/ 0 h 3543089"/>
                <a:gd name="connsiteX2" fmla="*/ 124241 w 124240"/>
                <a:gd name="connsiteY2" fmla="*/ 3543090 h 3543089"/>
                <a:gd name="connsiteX3" fmla="*/ 0 w 124240"/>
                <a:gd name="connsiteY3" fmla="*/ 3532611 h 35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3543089">
                  <a:moveTo>
                    <a:pt x="0" y="9730"/>
                  </a:moveTo>
                  <a:lnTo>
                    <a:pt x="124241" y="0"/>
                  </a:lnTo>
                  <a:lnTo>
                    <a:pt x="124241" y="3543090"/>
                  </a:lnTo>
                  <a:lnTo>
                    <a:pt x="0" y="3532611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AB6B3138-976C-45A7-98F2-C81CF2CABA58}"/>
                </a:ext>
              </a:extLst>
            </p:cNvPr>
            <p:cNvSpPr/>
            <p:nvPr/>
          </p:nvSpPr>
          <p:spPr>
            <a:xfrm>
              <a:off x="11680818" y="1625272"/>
              <a:ext cx="124240" cy="3607454"/>
            </a:xfrm>
            <a:custGeom>
              <a:avLst/>
              <a:gdLst>
                <a:gd name="connsiteX0" fmla="*/ 0 w 124240"/>
                <a:gd name="connsiteY0" fmla="*/ 10478 h 3607454"/>
                <a:gd name="connsiteX1" fmla="*/ 124241 w 124240"/>
                <a:gd name="connsiteY1" fmla="*/ 0 h 3607454"/>
                <a:gd name="connsiteX2" fmla="*/ 124241 w 124240"/>
                <a:gd name="connsiteY2" fmla="*/ 3607455 h 3607454"/>
                <a:gd name="connsiteX3" fmla="*/ 0 w 124240"/>
                <a:gd name="connsiteY3" fmla="*/ 3596977 h 360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3607454">
                  <a:moveTo>
                    <a:pt x="0" y="10478"/>
                  </a:moveTo>
                  <a:lnTo>
                    <a:pt x="124241" y="0"/>
                  </a:lnTo>
                  <a:lnTo>
                    <a:pt x="124241" y="3607455"/>
                  </a:lnTo>
                  <a:lnTo>
                    <a:pt x="0" y="3596977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B9D8E0C8-6153-4F21-8FEF-9EF89331CCCE}"/>
                </a:ext>
              </a:extLst>
            </p:cNvPr>
            <p:cNvSpPr/>
            <p:nvPr/>
          </p:nvSpPr>
          <p:spPr>
            <a:xfrm>
              <a:off x="12070004" y="1593089"/>
              <a:ext cx="124240" cy="3671071"/>
            </a:xfrm>
            <a:custGeom>
              <a:avLst/>
              <a:gdLst>
                <a:gd name="connsiteX0" fmla="*/ 124241 w 124240"/>
                <a:gd name="connsiteY0" fmla="*/ 0 h 3671071"/>
                <a:gd name="connsiteX1" fmla="*/ 124241 w 124240"/>
                <a:gd name="connsiteY1" fmla="*/ 3671072 h 3671071"/>
                <a:gd name="connsiteX2" fmla="*/ 0 w 124240"/>
                <a:gd name="connsiteY2" fmla="*/ 3661343 h 3671071"/>
                <a:gd name="connsiteX3" fmla="*/ 0 w 124240"/>
                <a:gd name="connsiteY3" fmla="*/ 10478 h 36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40" h="3671071">
                  <a:moveTo>
                    <a:pt x="124241" y="0"/>
                  </a:moveTo>
                  <a:lnTo>
                    <a:pt x="124241" y="3671072"/>
                  </a:lnTo>
                  <a:lnTo>
                    <a:pt x="0" y="3661343"/>
                  </a:lnTo>
                  <a:lnTo>
                    <a:pt x="0" y="10478"/>
                  </a:lnTo>
                  <a:close/>
                </a:path>
              </a:pathLst>
            </a:custGeom>
            <a:solidFill>
              <a:srgbClr val="231815"/>
            </a:solidFill>
            <a:ln w="7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0457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2CBFD25D-B6FC-4C88-A0BB-08FCD3EC7542}"/>
              </a:ext>
            </a:extLst>
          </p:cNvPr>
          <p:cNvSpPr/>
          <p:nvPr/>
        </p:nvSpPr>
        <p:spPr>
          <a:xfrm>
            <a:off x="3784600" y="899412"/>
            <a:ext cx="4622800" cy="5055292"/>
          </a:xfrm>
          <a:custGeom>
            <a:avLst/>
            <a:gdLst>
              <a:gd name="connsiteX0" fmla="*/ 6267730 w 6267730"/>
              <a:gd name="connsiteY0" fmla="*/ 0 h 6854116"/>
              <a:gd name="connsiteX1" fmla="*/ 6139580 w 6267730"/>
              <a:gd name="connsiteY1" fmla="*/ 2547479 h 6854116"/>
              <a:gd name="connsiteX2" fmla="*/ 5498050 w 6267730"/>
              <a:gd name="connsiteY2" fmla="*/ 1979733 h 6854116"/>
              <a:gd name="connsiteX3" fmla="*/ 3922186 w 6267730"/>
              <a:gd name="connsiteY3" fmla="*/ 6854117 h 6854116"/>
              <a:gd name="connsiteX4" fmla="*/ 2345545 w 6267730"/>
              <a:gd name="connsiteY4" fmla="*/ 6854117 h 6854116"/>
              <a:gd name="connsiteX5" fmla="*/ 769680 w 6267730"/>
              <a:gd name="connsiteY5" fmla="*/ 1978956 h 6854116"/>
              <a:gd name="connsiteX6" fmla="*/ 128151 w 6267730"/>
              <a:gd name="connsiteY6" fmla="*/ 2547479 h 6854116"/>
              <a:gd name="connsiteX7" fmla="*/ 0 w 6267730"/>
              <a:gd name="connsiteY7" fmla="*/ 0 h 6854116"/>
              <a:gd name="connsiteX8" fmla="*/ 2419328 w 6267730"/>
              <a:gd name="connsiteY8" fmla="*/ 641530 h 6854116"/>
              <a:gd name="connsiteX9" fmla="*/ 1722655 w 6267730"/>
              <a:gd name="connsiteY9" fmla="*/ 1264420 h 6854116"/>
              <a:gd name="connsiteX10" fmla="*/ 3133865 w 6267730"/>
              <a:gd name="connsiteY10" fmla="*/ 3775395 h 6854116"/>
              <a:gd name="connsiteX11" fmla="*/ 4545075 w 6267730"/>
              <a:gd name="connsiteY11" fmla="*/ 1264420 h 6854116"/>
              <a:gd name="connsiteX12" fmla="*/ 3848402 w 6267730"/>
              <a:gd name="connsiteY12" fmla="*/ 641530 h 6854116"/>
              <a:gd name="connsiteX13" fmla="*/ 6267730 w 6267730"/>
              <a:gd name="connsiteY13" fmla="*/ 0 h 685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67730" h="6854116">
                <a:moveTo>
                  <a:pt x="6267730" y="0"/>
                </a:moveTo>
                <a:lnTo>
                  <a:pt x="6139580" y="2547479"/>
                </a:lnTo>
                <a:lnTo>
                  <a:pt x="5498050" y="1979733"/>
                </a:lnTo>
                <a:cubicBezTo>
                  <a:pt x="3830539" y="3720252"/>
                  <a:pt x="3922186" y="6854117"/>
                  <a:pt x="3922186" y="6854117"/>
                </a:cubicBezTo>
                <a:lnTo>
                  <a:pt x="2345545" y="6854117"/>
                </a:lnTo>
                <a:cubicBezTo>
                  <a:pt x="2345545" y="6854117"/>
                  <a:pt x="2437192" y="3720252"/>
                  <a:pt x="769680" y="1978956"/>
                </a:cubicBezTo>
                <a:lnTo>
                  <a:pt x="128151" y="2547479"/>
                </a:lnTo>
                <a:lnTo>
                  <a:pt x="0" y="0"/>
                </a:lnTo>
                <a:lnTo>
                  <a:pt x="2419328" y="641530"/>
                </a:lnTo>
                <a:lnTo>
                  <a:pt x="1722655" y="1264420"/>
                </a:lnTo>
                <a:cubicBezTo>
                  <a:pt x="1722655" y="1264420"/>
                  <a:pt x="2620486" y="2290401"/>
                  <a:pt x="3133865" y="3775395"/>
                </a:cubicBezTo>
                <a:cubicBezTo>
                  <a:pt x="3647244" y="2291178"/>
                  <a:pt x="4545075" y="1264420"/>
                  <a:pt x="4545075" y="1264420"/>
                </a:cubicBezTo>
                <a:lnTo>
                  <a:pt x="3848402" y="641530"/>
                </a:lnTo>
                <a:lnTo>
                  <a:pt x="6267730" y="0"/>
                </a:lnTo>
                <a:close/>
              </a:path>
            </a:pathLst>
          </a:custGeom>
          <a:solidFill>
            <a:srgbClr val="000000"/>
          </a:solidFill>
          <a:ln w="77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599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B93FC613-AFA5-43AE-8E03-8E59B80E614B}"/>
              </a:ext>
            </a:extLst>
          </p:cNvPr>
          <p:cNvSpPr/>
          <p:nvPr/>
        </p:nvSpPr>
        <p:spPr>
          <a:xfrm>
            <a:off x="3386338" y="889000"/>
            <a:ext cx="5420064" cy="5077778"/>
          </a:xfrm>
          <a:custGeom>
            <a:avLst/>
            <a:gdLst>
              <a:gd name="connsiteX0" fmla="*/ 1181265 w 7317915"/>
              <a:gd name="connsiteY0" fmla="*/ 3225334 h 6855778"/>
              <a:gd name="connsiteX1" fmla="*/ 817628 w 7317915"/>
              <a:gd name="connsiteY1" fmla="*/ 3855588 h 6855778"/>
              <a:gd name="connsiteX2" fmla="*/ 0 w 7317915"/>
              <a:gd name="connsiteY2" fmla="*/ 2109983 h 6855778"/>
              <a:gd name="connsiteX3" fmla="*/ 1921129 w 7317915"/>
              <a:gd name="connsiteY3" fmla="*/ 1944828 h 6855778"/>
              <a:gd name="connsiteX4" fmla="*/ 1573785 w 7317915"/>
              <a:gd name="connsiteY4" fmla="*/ 2546940 h 6855778"/>
              <a:gd name="connsiteX5" fmla="*/ 3249033 w 7317915"/>
              <a:gd name="connsiteY5" fmla="*/ 3974826 h 6855778"/>
              <a:gd name="connsiteX6" fmla="*/ 3249033 w 7317915"/>
              <a:gd name="connsiteY6" fmla="*/ 1581191 h 6855778"/>
              <a:gd name="connsiteX7" fmla="*/ 2555087 w 7317915"/>
              <a:gd name="connsiteY7" fmla="*/ 1581191 h 6855778"/>
              <a:gd name="connsiteX8" fmla="*/ 3658588 w 7317915"/>
              <a:gd name="connsiteY8" fmla="*/ 0 h 6855778"/>
              <a:gd name="connsiteX9" fmla="*/ 4761348 w 7317915"/>
              <a:gd name="connsiteY9" fmla="*/ 1579710 h 6855778"/>
              <a:gd name="connsiteX10" fmla="*/ 4066661 w 7317915"/>
              <a:gd name="connsiteY10" fmla="*/ 1579710 h 6855778"/>
              <a:gd name="connsiteX11" fmla="*/ 4066661 w 7317915"/>
              <a:gd name="connsiteY11" fmla="*/ 3965939 h 6855778"/>
              <a:gd name="connsiteX12" fmla="*/ 5744131 w 7317915"/>
              <a:gd name="connsiteY12" fmla="*/ 2546199 h 6855778"/>
              <a:gd name="connsiteX13" fmla="*/ 5396787 w 7317915"/>
              <a:gd name="connsiteY13" fmla="*/ 1944088 h 6855778"/>
              <a:gd name="connsiteX14" fmla="*/ 7317916 w 7317915"/>
              <a:gd name="connsiteY14" fmla="*/ 2109242 h 6855778"/>
              <a:gd name="connsiteX15" fmla="*/ 6500288 w 7317915"/>
              <a:gd name="connsiteY15" fmla="*/ 3854848 h 6855778"/>
              <a:gd name="connsiteX16" fmla="*/ 6136651 w 7317915"/>
              <a:gd name="connsiteY16" fmla="*/ 3224593 h 6855778"/>
              <a:gd name="connsiteX17" fmla="*/ 6019636 w 7317915"/>
              <a:gd name="connsiteY17" fmla="*/ 3295691 h 6855778"/>
              <a:gd name="connsiteX18" fmla="*/ 5182752 w 7317915"/>
              <a:gd name="connsiteY18" fmla="*/ 3922984 h 6855778"/>
              <a:gd name="connsiteX19" fmla="*/ 4352534 w 7317915"/>
              <a:gd name="connsiteY19" fmla="*/ 5043519 h 6855778"/>
              <a:gd name="connsiteX20" fmla="*/ 4117022 w 7317915"/>
              <a:gd name="connsiteY20" fmla="*/ 5864849 h 6855778"/>
              <a:gd name="connsiteX21" fmla="*/ 4067402 w 7317915"/>
              <a:gd name="connsiteY21" fmla="*/ 6812083 h 6855778"/>
              <a:gd name="connsiteX22" fmla="*/ 4066661 w 7317915"/>
              <a:gd name="connsiteY22" fmla="*/ 6848372 h 6855778"/>
              <a:gd name="connsiteX23" fmla="*/ 4062958 w 7317915"/>
              <a:gd name="connsiteY23" fmla="*/ 6855779 h 6855778"/>
              <a:gd name="connsiteX24" fmla="*/ 3251255 w 7317915"/>
              <a:gd name="connsiteY24" fmla="*/ 6855779 h 6855778"/>
              <a:gd name="connsiteX25" fmla="*/ 3251255 w 7317915"/>
              <a:gd name="connsiteY25" fmla="*/ 6820230 h 6855778"/>
              <a:gd name="connsiteX26" fmla="*/ 3230518 w 7317915"/>
              <a:gd name="connsiteY26" fmla="*/ 6127764 h 6855778"/>
              <a:gd name="connsiteX27" fmla="*/ 2603226 w 7317915"/>
              <a:gd name="connsiteY27" fmla="*/ 4430298 h 6855778"/>
              <a:gd name="connsiteX28" fmla="*/ 1770045 w 7317915"/>
              <a:gd name="connsiteY28" fmla="*/ 3619336 h 6855778"/>
              <a:gd name="connsiteX29" fmla="*/ 1202742 w 7317915"/>
              <a:gd name="connsiteY29" fmla="*/ 3237924 h 6855778"/>
              <a:gd name="connsiteX30" fmla="*/ 1181265 w 7317915"/>
              <a:gd name="connsiteY30" fmla="*/ 3225334 h 685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317915" h="6855778">
                <a:moveTo>
                  <a:pt x="1181265" y="3225334"/>
                </a:moveTo>
                <a:cubicBezTo>
                  <a:pt x="1060546" y="3434925"/>
                  <a:pt x="940568" y="3642294"/>
                  <a:pt x="817628" y="3855588"/>
                </a:cubicBezTo>
                <a:cubicBezTo>
                  <a:pt x="544345" y="3271992"/>
                  <a:pt x="273283" y="2692839"/>
                  <a:pt x="0" y="2109983"/>
                </a:cubicBezTo>
                <a:cubicBezTo>
                  <a:pt x="640623" y="2055178"/>
                  <a:pt x="1277543" y="2000374"/>
                  <a:pt x="1921129" y="1944828"/>
                </a:cubicBezTo>
                <a:cubicBezTo>
                  <a:pt x="1804113" y="2147754"/>
                  <a:pt x="1689320" y="2346977"/>
                  <a:pt x="1573785" y="2546940"/>
                </a:cubicBezTo>
                <a:cubicBezTo>
                  <a:pt x="2209965" y="2929833"/>
                  <a:pt x="2794302" y="3371233"/>
                  <a:pt x="3249033" y="3974826"/>
                </a:cubicBezTo>
                <a:cubicBezTo>
                  <a:pt x="3249033" y="3172751"/>
                  <a:pt x="3249033" y="2379563"/>
                  <a:pt x="3249033" y="1581191"/>
                </a:cubicBezTo>
                <a:cubicBezTo>
                  <a:pt x="3019446" y="1581191"/>
                  <a:pt x="2790599" y="1581191"/>
                  <a:pt x="2555087" y="1581191"/>
                </a:cubicBezTo>
                <a:cubicBezTo>
                  <a:pt x="2924648" y="1052399"/>
                  <a:pt x="3289767" y="528792"/>
                  <a:pt x="3658588" y="0"/>
                </a:cubicBezTo>
                <a:cubicBezTo>
                  <a:pt x="4025927" y="526570"/>
                  <a:pt x="4391786" y="1050918"/>
                  <a:pt x="4761348" y="1579710"/>
                </a:cubicBezTo>
                <a:cubicBezTo>
                  <a:pt x="4528058" y="1579710"/>
                  <a:pt x="4299211" y="1579710"/>
                  <a:pt x="4066661" y="1579710"/>
                </a:cubicBezTo>
                <a:cubicBezTo>
                  <a:pt x="4066661" y="2378082"/>
                  <a:pt x="4066661" y="3172010"/>
                  <a:pt x="4066661" y="3965939"/>
                </a:cubicBezTo>
                <a:cubicBezTo>
                  <a:pt x="4523614" y="3371233"/>
                  <a:pt x="5107210" y="2929833"/>
                  <a:pt x="5744131" y="2546199"/>
                </a:cubicBezTo>
                <a:cubicBezTo>
                  <a:pt x="5629337" y="2346977"/>
                  <a:pt x="5514543" y="2147754"/>
                  <a:pt x="5396787" y="1944088"/>
                </a:cubicBezTo>
                <a:cubicBezTo>
                  <a:pt x="6038892" y="1998892"/>
                  <a:pt x="6675812" y="2053697"/>
                  <a:pt x="7317916" y="2109242"/>
                </a:cubicBezTo>
                <a:cubicBezTo>
                  <a:pt x="7045373" y="2691358"/>
                  <a:pt x="6774312" y="3269770"/>
                  <a:pt x="6500288" y="3854848"/>
                </a:cubicBezTo>
                <a:cubicBezTo>
                  <a:pt x="6377348" y="3642294"/>
                  <a:pt x="6258110" y="3435666"/>
                  <a:pt x="6136651" y="3224593"/>
                </a:cubicBezTo>
                <a:cubicBezTo>
                  <a:pt x="6096659" y="3249033"/>
                  <a:pt x="6058147" y="3271992"/>
                  <a:pt x="6019636" y="3295691"/>
                </a:cubicBezTo>
                <a:cubicBezTo>
                  <a:pt x="5722653" y="3480842"/>
                  <a:pt x="5440483" y="3685990"/>
                  <a:pt x="5182752" y="3922984"/>
                </a:cubicBezTo>
                <a:cubicBezTo>
                  <a:pt x="4834668" y="4243665"/>
                  <a:pt x="4546573" y="4608784"/>
                  <a:pt x="4352534" y="5043519"/>
                </a:cubicBezTo>
                <a:cubicBezTo>
                  <a:pt x="4235519" y="5305693"/>
                  <a:pt x="4159236" y="5580457"/>
                  <a:pt x="4117022" y="5864849"/>
                </a:cubicBezTo>
                <a:cubicBezTo>
                  <a:pt x="4070364" y="6178866"/>
                  <a:pt x="4065920" y="6495844"/>
                  <a:pt x="4067402" y="6812083"/>
                </a:cubicBezTo>
                <a:cubicBezTo>
                  <a:pt x="4067402" y="6823933"/>
                  <a:pt x="4066661" y="6836523"/>
                  <a:pt x="4066661" y="6848372"/>
                </a:cubicBezTo>
                <a:cubicBezTo>
                  <a:pt x="4066661" y="6849854"/>
                  <a:pt x="4065180" y="6852076"/>
                  <a:pt x="4062958" y="6855779"/>
                </a:cubicBezTo>
                <a:cubicBezTo>
                  <a:pt x="3794118" y="6855779"/>
                  <a:pt x="3525279" y="6855779"/>
                  <a:pt x="3251255" y="6855779"/>
                </a:cubicBezTo>
                <a:cubicBezTo>
                  <a:pt x="3251255" y="6843929"/>
                  <a:pt x="3251255" y="6832079"/>
                  <a:pt x="3251255" y="6820230"/>
                </a:cubicBezTo>
                <a:cubicBezTo>
                  <a:pt x="3245330" y="6589161"/>
                  <a:pt x="3246071" y="6358092"/>
                  <a:pt x="3230518" y="6127764"/>
                </a:cubicBezTo>
                <a:cubicBezTo>
                  <a:pt x="3189044" y="5501212"/>
                  <a:pt x="2987600" y="4931687"/>
                  <a:pt x="2603226" y="4430298"/>
                </a:cubicBezTo>
                <a:cubicBezTo>
                  <a:pt x="2364751" y="4119244"/>
                  <a:pt x="2081840" y="3854848"/>
                  <a:pt x="1770045" y="3619336"/>
                </a:cubicBezTo>
                <a:cubicBezTo>
                  <a:pt x="1587857" y="3481583"/>
                  <a:pt x="1398262" y="3355680"/>
                  <a:pt x="1202742" y="3237924"/>
                </a:cubicBezTo>
                <a:cubicBezTo>
                  <a:pt x="1196817" y="3234221"/>
                  <a:pt x="1190893" y="3230518"/>
                  <a:pt x="1181265" y="3225334"/>
                </a:cubicBezTo>
                <a:close/>
              </a:path>
            </a:pathLst>
          </a:custGeom>
          <a:solidFill>
            <a:srgbClr val="000000"/>
          </a:solidFill>
          <a:ln w="74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0132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8971A5E5-89F5-4224-A50A-D3E52B5B8DC5}"/>
              </a:ext>
            </a:extLst>
          </p:cNvPr>
          <p:cNvSpPr/>
          <p:nvPr/>
        </p:nvSpPr>
        <p:spPr>
          <a:xfrm>
            <a:off x="1742874" y="1603846"/>
            <a:ext cx="8709226" cy="3649564"/>
          </a:xfrm>
          <a:custGeom>
            <a:avLst/>
            <a:gdLst>
              <a:gd name="connsiteX0" fmla="*/ 12193488 w 12193488"/>
              <a:gd name="connsiteY0" fmla="*/ 2555188 h 5109631"/>
              <a:gd name="connsiteX1" fmla="*/ 12173403 w 12193488"/>
              <a:gd name="connsiteY1" fmla="*/ 2569321 h 5109631"/>
              <a:gd name="connsiteX2" fmla="*/ 10445398 w 12193488"/>
              <a:gd name="connsiteY2" fmla="*/ 3791497 h 5109631"/>
              <a:gd name="connsiteX3" fmla="*/ 10445398 w 12193488"/>
              <a:gd name="connsiteY3" fmla="*/ 3077383 h 5109631"/>
              <a:gd name="connsiteX4" fmla="*/ 0 w 12193488"/>
              <a:gd name="connsiteY4" fmla="*/ 5109632 h 5109631"/>
              <a:gd name="connsiteX5" fmla="*/ 0 w 12193488"/>
              <a:gd name="connsiteY5" fmla="*/ 0 h 5109631"/>
              <a:gd name="connsiteX6" fmla="*/ 10445398 w 12193488"/>
              <a:gd name="connsiteY6" fmla="*/ 2032248 h 5109631"/>
              <a:gd name="connsiteX7" fmla="*/ 10445398 w 12193488"/>
              <a:gd name="connsiteY7" fmla="*/ 1318135 h 5109631"/>
              <a:gd name="connsiteX8" fmla="*/ 12173403 w 12193488"/>
              <a:gd name="connsiteY8" fmla="*/ 2540310 h 5109631"/>
              <a:gd name="connsiteX9" fmla="*/ 12193488 w 12193488"/>
              <a:gd name="connsiteY9" fmla="*/ 2555188 h 510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3488" h="5109631">
                <a:moveTo>
                  <a:pt x="12193488" y="2555188"/>
                </a:moveTo>
                <a:lnTo>
                  <a:pt x="12173403" y="2569321"/>
                </a:lnTo>
                <a:lnTo>
                  <a:pt x="10445398" y="3791497"/>
                </a:lnTo>
                <a:lnTo>
                  <a:pt x="10445398" y="3077383"/>
                </a:lnTo>
                <a:cubicBezTo>
                  <a:pt x="10445398" y="3077383"/>
                  <a:pt x="2885465" y="2061259"/>
                  <a:pt x="0" y="5109632"/>
                </a:cubicBezTo>
                <a:lnTo>
                  <a:pt x="0" y="0"/>
                </a:lnTo>
                <a:cubicBezTo>
                  <a:pt x="2885465" y="3049116"/>
                  <a:pt x="10445398" y="2032248"/>
                  <a:pt x="10445398" y="2032248"/>
                </a:cubicBezTo>
                <a:lnTo>
                  <a:pt x="10445398" y="1318135"/>
                </a:lnTo>
                <a:lnTo>
                  <a:pt x="12173403" y="2540310"/>
                </a:lnTo>
                <a:lnTo>
                  <a:pt x="12193488" y="2555188"/>
                </a:lnTo>
                <a:close/>
              </a:path>
            </a:pathLst>
          </a:custGeom>
          <a:solidFill>
            <a:srgbClr val="000000"/>
          </a:solidFill>
          <a:ln w="74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4468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5653D891-E14B-426E-9E6C-19FA953D5015}"/>
              </a:ext>
            </a:extLst>
          </p:cNvPr>
          <p:cNvSpPr/>
          <p:nvPr/>
        </p:nvSpPr>
        <p:spPr>
          <a:xfrm>
            <a:off x="4330860" y="1104900"/>
            <a:ext cx="3530916" cy="4644236"/>
          </a:xfrm>
          <a:custGeom>
            <a:avLst/>
            <a:gdLst>
              <a:gd name="connsiteX0" fmla="*/ 3698722 w 5211184"/>
              <a:gd name="connsiteY0" fmla="*/ 6669635 h 6854302"/>
              <a:gd name="connsiteX1" fmla="*/ 5205950 w 5211184"/>
              <a:gd name="connsiteY1" fmla="*/ 6669635 h 6854302"/>
              <a:gd name="connsiteX2" fmla="*/ 5205950 w 5211184"/>
              <a:gd name="connsiteY2" fmla="*/ 5100340 h 6854302"/>
              <a:gd name="connsiteX3" fmla="*/ 5205950 w 5211184"/>
              <a:gd name="connsiteY3" fmla="*/ 2415376 h 6854302"/>
              <a:gd name="connsiteX4" fmla="*/ 4997528 w 5211184"/>
              <a:gd name="connsiteY4" fmla="*/ 980176 h 6854302"/>
              <a:gd name="connsiteX5" fmla="*/ 2017554 w 5211184"/>
              <a:gd name="connsiteY5" fmla="*/ 236141 h 6854302"/>
              <a:gd name="connsiteX6" fmla="*/ 1280415 w 5211184"/>
              <a:gd name="connsiteY6" fmla="*/ 852211 h 6854302"/>
              <a:gd name="connsiteX7" fmla="*/ 952457 w 5211184"/>
              <a:gd name="connsiteY7" fmla="*/ 2443727 h 6854302"/>
              <a:gd name="connsiteX8" fmla="*/ 952457 w 5211184"/>
              <a:gd name="connsiteY8" fmla="*/ 3764754 h 6854302"/>
              <a:gd name="connsiteX9" fmla="*/ 952457 w 5211184"/>
              <a:gd name="connsiteY9" fmla="*/ 4496530 h 6854302"/>
              <a:gd name="connsiteX10" fmla="*/ 0 w 5211184"/>
              <a:gd name="connsiteY10" fmla="*/ 4496530 h 6854302"/>
              <a:gd name="connsiteX11" fmla="*/ 1710285 w 5211184"/>
              <a:gd name="connsiteY11" fmla="*/ 6854302 h 6854302"/>
              <a:gd name="connsiteX12" fmla="*/ 3235903 w 5211184"/>
              <a:gd name="connsiteY12" fmla="*/ 4496530 h 6854302"/>
              <a:gd name="connsiteX13" fmla="*/ 2311797 w 5211184"/>
              <a:gd name="connsiteY13" fmla="*/ 4496530 h 6854302"/>
              <a:gd name="connsiteX14" fmla="*/ 2311797 w 5211184"/>
              <a:gd name="connsiteY14" fmla="*/ 2000064 h 6854302"/>
              <a:gd name="connsiteX15" fmla="*/ 3698722 w 5211184"/>
              <a:gd name="connsiteY15" fmla="*/ 1981674 h 6854302"/>
              <a:gd name="connsiteX16" fmla="*/ 3698722 w 5211184"/>
              <a:gd name="connsiteY16" fmla="*/ 6669635 h 685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1184" h="6854302">
                <a:moveTo>
                  <a:pt x="3698722" y="6669635"/>
                </a:moveTo>
                <a:lnTo>
                  <a:pt x="5205950" y="6669635"/>
                </a:lnTo>
                <a:cubicBezTo>
                  <a:pt x="5205950" y="6146281"/>
                  <a:pt x="5205950" y="5623694"/>
                  <a:pt x="5205950" y="5100340"/>
                </a:cubicBezTo>
                <a:cubicBezTo>
                  <a:pt x="5205950" y="4205352"/>
                  <a:pt x="5205950" y="3310364"/>
                  <a:pt x="5205950" y="2415376"/>
                </a:cubicBezTo>
                <a:cubicBezTo>
                  <a:pt x="5205950" y="1908880"/>
                  <a:pt x="5263419" y="1431502"/>
                  <a:pt x="4997528" y="980176"/>
                </a:cubicBezTo>
                <a:cubicBezTo>
                  <a:pt x="4431264" y="18524"/>
                  <a:pt x="2970778" y="-248134"/>
                  <a:pt x="2017554" y="236141"/>
                </a:cubicBezTo>
                <a:cubicBezTo>
                  <a:pt x="1738637" y="377898"/>
                  <a:pt x="1472746" y="607009"/>
                  <a:pt x="1280415" y="852211"/>
                </a:cubicBezTo>
                <a:cubicBezTo>
                  <a:pt x="907248" y="1328057"/>
                  <a:pt x="952457" y="1872099"/>
                  <a:pt x="952457" y="2443727"/>
                </a:cubicBezTo>
                <a:cubicBezTo>
                  <a:pt x="952457" y="2884325"/>
                  <a:pt x="952457" y="3324156"/>
                  <a:pt x="952457" y="3764754"/>
                </a:cubicBezTo>
                <a:cubicBezTo>
                  <a:pt x="952457" y="4008424"/>
                  <a:pt x="952457" y="4252860"/>
                  <a:pt x="952457" y="4496530"/>
                </a:cubicBezTo>
                <a:lnTo>
                  <a:pt x="0" y="4496530"/>
                </a:lnTo>
                <a:lnTo>
                  <a:pt x="1710285" y="6854302"/>
                </a:lnTo>
                <a:lnTo>
                  <a:pt x="3235903" y="4496530"/>
                </a:lnTo>
                <a:lnTo>
                  <a:pt x="2311797" y="4496530"/>
                </a:lnTo>
                <a:cubicBezTo>
                  <a:pt x="2311797" y="4496530"/>
                  <a:pt x="2311797" y="2005428"/>
                  <a:pt x="2311797" y="2000064"/>
                </a:cubicBezTo>
                <a:cubicBezTo>
                  <a:pt x="2311797" y="1217716"/>
                  <a:pt x="3698722" y="1179403"/>
                  <a:pt x="3698722" y="1981674"/>
                </a:cubicBezTo>
                <a:cubicBezTo>
                  <a:pt x="3698722" y="1981674"/>
                  <a:pt x="3698722" y="6669635"/>
                  <a:pt x="3698722" y="6669635"/>
                </a:cubicBezTo>
                <a:close/>
              </a:path>
            </a:pathLst>
          </a:custGeom>
          <a:solidFill>
            <a:srgbClr val="000000"/>
          </a:solidFill>
          <a:ln w="7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052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DFE74859-A723-4C45-9CD6-43B601DA734B}"/>
              </a:ext>
            </a:extLst>
          </p:cNvPr>
          <p:cNvSpPr/>
          <p:nvPr/>
        </p:nvSpPr>
        <p:spPr>
          <a:xfrm>
            <a:off x="3481781" y="774701"/>
            <a:ext cx="5227700" cy="5307122"/>
          </a:xfrm>
          <a:custGeom>
            <a:avLst/>
            <a:gdLst>
              <a:gd name="connsiteX0" fmla="*/ 6753912 w 6753911"/>
              <a:gd name="connsiteY0" fmla="*/ 2822927 h 6856523"/>
              <a:gd name="connsiteX1" fmla="*/ 6748006 w 6753911"/>
              <a:gd name="connsiteY1" fmla="*/ 2825880 h 6856523"/>
              <a:gd name="connsiteX2" fmla="*/ 5995029 w 6753911"/>
              <a:gd name="connsiteY2" fmla="*/ 1993176 h 6856523"/>
              <a:gd name="connsiteX3" fmla="*/ 3715427 w 6753911"/>
              <a:gd name="connsiteY3" fmla="*/ 1469044 h 6856523"/>
              <a:gd name="connsiteX4" fmla="*/ 3148479 w 6753911"/>
              <a:gd name="connsiteY4" fmla="*/ 1611519 h 6856523"/>
              <a:gd name="connsiteX5" fmla="*/ 1918616 w 6753911"/>
              <a:gd name="connsiteY5" fmla="*/ 2457512 h 6856523"/>
              <a:gd name="connsiteX6" fmla="*/ 1913449 w 6753911"/>
              <a:gd name="connsiteY6" fmla="*/ 2462679 h 6856523"/>
              <a:gd name="connsiteX7" fmla="*/ 1666885 w 6753911"/>
              <a:gd name="connsiteY7" fmla="*/ 2182896 h 6856523"/>
              <a:gd name="connsiteX8" fmla="*/ 1440254 w 6753911"/>
              <a:gd name="connsiteY8" fmla="*/ 3507989 h 6856523"/>
              <a:gd name="connsiteX9" fmla="*/ 2692263 w 6753911"/>
              <a:gd name="connsiteY9" fmla="*/ 3281357 h 6856523"/>
              <a:gd name="connsiteX10" fmla="*/ 2459726 w 6753911"/>
              <a:gd name="connsiteY10" fmla="*/ 3035533 h 6856523"/>
              <a:gd name="connsiteX11" fmla="*/ 2463417 w 6753911"/>
              <a:gd name="connsiteY11" fmla="*/ 3031103 h 6856523"/>
              <a:gd name="connsiteX12" fmla="*/ 3255520 w 6753911"/>
              <a:gd name="connsiteY12" fmla="*/ 2425030 h 6856523"/>
              <a:gd name="connsiteX13" fmla="*/ 4145805 w 6753911"/>
              <a:gd name="connsiteY13" fmla="*/ 2194708 h 6856523"/>
              <a:gd name="connsiteX14" fmla="*/ 5275271 w 6753911"/>
              <a:gd name="connsiteY14" fmla="*/ 2481135 h 6856523"/>
              <a:gd name="connsiteX15" fmla="*/ 6066636 w 6753911"/>
              <a:gd name="connsiteY15" fmla="*/ 3364037 h 6856523"/>
              <a:gd name="connsiteX16" fmla="*/ 6000196 w 6753911"/>
              <a:gd name="connsiteY16" fmla="*/ 5530693 h 6856523"/>
              <a:gd name="connsiteX17" fmla="*/ 3378063 w 6753911"/>
              <a:gd name="connsiteY17" fmla="*/ 6856524 h 6856523"/>
              <a:gd name="connsiteX18" fmla="*/ 0 w 6753911"/>
              <a:gd name="connsiteY18" fmla="*/ 4007759 h 6856523"/>
              <a:gd name="connsiteX19" fmla="*/ 975180 w 6753911"/>
              <a:gd name="connsiteY19" fmla="*/ 4945290 h 6856523"/>
              <a:gd name="connsiteX20" fmla="*/ 2312822 w 6753911"/>
              <a:gd name="connsiteY20" fmla="*/ 5378621 h 6856523"/>
              <a:gd name="connsiteX21" fmla="*/ 4816841 w 6753911"/>
              <a:gd name="connsiteY21" fmla="*/ 4320762 h 6856523"/>
              <a:gd name="connsiteX22" fmla="*/ 5074477 w 6753911"/>
              <a:gd name="connsiteY22" fmla="*/ 4610879 h 6856523"/>
              <a:gd name="connsiteX23" fmla="*/ 5301108 w 6753911"/>
              <a:gd name="connsiteY23" fmla="*/ 3285787 h 6856523"/>
              <a:gd name="connsiteX24" fmla="*/ 4049099 w 6753911"/>
              <a:gd name="connsiteY24" fmla="*/ 3512418 h 6856523"/>
              <a:gd name="connsiteX25" fmla="*/ 4270563 w 6753911"/>
              <a:gd name="connsiteY25" fmla="*/ 3750861 h 6856523"/>
              <a:gd name="connsiteX26" fmla="*/ 3048820 w 6753911"/>
              <a:gd name="connsiteY26" fmla="*/ 4534105 h 6856523"/>
              <a:gd name="connsiteX27" fmla="*/ 842301 w 6753911"/>
              <a:gd name="connsiteY27" fmla="*/ 3739788 h 6856523"/>
              <a:gd name="connsiteX28" fmla="*/ 798008 w 6753911"/>
              <a:gd name="connsiteY28" fmla="*/ 1255701 h 6856523"/>
              <a:gd name="connsiteX29" fmla="*/ 3378802 w 6753911"/>
              <a:gd name="connsiteY29" fmla="*/ 0 h 6856523"/>
              <a:gd name="connsiteX30" fmla="*/ 6750221 w 6753911"/>
              <a:gd name="connsiteY30" fmla="*/ 2803734 h 6856523"/>
              <a:gd name="connsiteX31" fmla="*/ 6753912 w 6753911"/>
              <a:gd name="connsiteY31" fmla="*/ 2822927 h 685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753911" h="6856523">
                <a:moveTo>
                  <a:pt x="6753912" y="2822927"/>
                </a:moveTo>
                <a:lnTo>
                  <a:pt x="6748006" y="2825880"/>
                </a:lnTo>
                <a:cubicBezTo>
                  <a:pt x="6745792" y="2821451"/>
                  <a:pt x="6493323" y="2379261"/>
                  <a:pt x="5995029" y="1993176"/>
                </a:cubicBezTo>
                <a:cubicBezTo>
                  <a:pt x="5535861" y="1637357"/>
                  <a:pt x="4767380" y="1257177"/>
                  <a:pt x="3715427" y="1469044"/>
                </a:cubicBezTo>
                <a:cubicBezTo>
                  <a:pt x="3712474" y="1469044"/>
                  <a:pt x="3482890" y="1483070"/>
                  <a:pt x="3148479" y="1611519"/>
                </a:cubicBezTo>
                <a:cubicBezTo>
                  <a:pt x="2839906" y="1729633"/>
                  <a:pt x="2376308" y="1972506"/>
                  <a:pt x="1918616" y="2457512"/>
                </a:cubicBezTo>
                <a:lnTo>
                  <a:pt x="1913449" y="2462679"/>
                </a:lnTo>
                <a:lnTo>
                  <a:pt x="1666885" y="2182896"/>
                </a:lnTo>
                <a:lnTo>
                  <a:pt x="1440254" y="3507989"/>
                </a:lnTo>
                <a:lnTo>
                  <a:pt x="2692263" y="3281357"/>
                </a:lnTo>
                <a:lnTo>
                  <a:pt x="2459726" y="3035533"/>
                </a:lnTo>
                <a:lnTo>
                  <a:pt x="2463417" y="3031103"/>
                </a:lnTo>
                <a:cubicBezTo>
                  <a:pt x="2466370" y="3027412"/>
                  <a:pt x="2763132" y="2670117"/>
                  <a:pt x="3255520" y="2425030"/>
                </a:cubicBezTo>
                <a:cubicBezTo>
                  <a:pt x="3544900" y="2281079"/>
                  <a:pt x="3844614" y="2203566"/>
                  <a:pt x="4145805" y="2194708"/>
                </a:cubicBezTo>
                <a:cubicBezTo>
                  <a:pt x="4522294" y="2183634"/>
                  <a:pt x="4902473" y="2279602"/>
                  <a:pt x="5275271" y="2481135"/>
                </a:cubicBezTo>
                <a:cubicBezTo>
                  <a:pt x="5648807" y="2682667"/>
                  <a:pt x="5915302" y="2979428"/>
                  <a:pt x="6066636" y="3364037"/>
                </a:cubicBezTo>
                <a:cubicBezTo>
                  <a:pt x="6318366" y="4002592"/>
                  <a:pt x="6273335" y="4903950"/>
                  <a:pt x="6000196" y="5530693"/>
                </a:cubicBezTo>
                <a:cubicBezTo>
                  <a:pt x="5607467" y="6432051"/>
                  <a:pt x="4274992" y="6856524"/>
                  <a:pt x="3378063" y="6856524"/>
                </a:cubicBezTo>
                <a:cubicBezTo>
                  <a:pt x="1754733" y="6856524"/>
                  <a:pt x="243610" y="5636258"/>
                  <a:pt x="0" y="4007759"/>
                </a:cubicBezTo>
                <a:cubicBezTo>
                  <a:pt x="298976" y="4362840"/>
                  <a:pt x="566209" y="4697250"/>
                  <a:pt x="975180" y="4945290"/>
                </a:cubicBezTo>
                <a:cubicBezTo>
                  <a:pt x="1378982" y="5191115"/>
                  <a:pt x="1840365" y="5344663"/>
                  <a:pt x="2312822" y="5378621"/>
                </a:cubicBezTo>
                <a:cubicBezTo>
                  <a:pt x="3251091" y="5445799"/>
                  <a:pt x="4211506" y="5040519"/>
                  <a:pt x="4816841" y="4320762"/>
                </a:cubicBezTo>
                <a:cubicBezTo>
                  <a:pt x="4902473" y="4417468"/>
                  <a:pt x="4988844" y="4514174"/>
                  <a:pt x="5074477" y="4610879"/>
                </a:cubicBezTo>
                <a:cubicBezTo>
                  <a:pt x="5149775" y="4169428"/>
                  <a:pt x="5225811" y="3727238"/>
                  <a:pt x="5301108" y="3285787"/>
                </a:cubicBezTo>
                <a:cubicBezTo>
                  <a:pt x="4884018" y="3361084"/>
                  <a:pt x="4466190" y="3437121"/>
                  <a:pt x="4049099" y="3512418"/>
                </a:cubicBezTo>
                <a:cubicBezTo>
                  <a:pt x="4122920" y="3592145"/>
                  <a:pt x="4196742" y="3671134"/>
                  <a:pt x="4270563" y="3750861"/>
                </a:cubicBezTo>
                <a:cubicBezTo>
                  <a:pt x="3966419" y="4139161"/>
                  <a:pt x="3527921" y="4419682"/>
                  <a:pt x="3048820" y="4534105"/>
                </a:cubicBezTo>
                <a:cubicBezTo>
                  <a:pt x="2236048" y="4727517"/>
                  <a:pt x="1321402" y="4441090"/>
                  <a:pt x="842301" y="3739788"/>
                </a:cubicBezTo>
                <a:cubicBezTo>
                  <a:pt x="368368" y="3046606"/>
                  <a:pt x="408232" y="1980626"/>
                  <a:pt x="798008" y="1255701"/>
                </a:cubicBezTo>
                <a:cubicBezTo>
                  <a:pt x="1260868" y="394206"/>
                  <a:pt x="2454559" y="0"/>
                  <a:pt x="3378802" y="0"/>
                </a:cubicBezTo>
                <a:cubicBezTo>
                  <a:pt x="5058975" y="0"/>
                  <a:pt x="6456412" y="1208455"/>
                  <a:pt x="6750221" y="2803734"/>
                </a:cubicBezTo>
                <a:cubicBezTo>
                  <a:pt x="6750959" y="2810378"/>
                  <a:pt x="6752436" y="2816283"/>
                  <a:pt x="6753912" y="2822927"/>
                </a:cubicBezTo>
                <a:close/>
              </a:path>
            </a:pathLst>
          </a:custGeom>
          <a:solidFill>
            <a:srgbClr val="231815"/>
          </a:solidFill>
          <a:ln w="7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3220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562F718A-0A32-488A-ABD7-CF83A10F8583}"/>
              </a:ext>
            </a:extLst>
          </p:cNvPr>
          <p:cNvGrpSpPr/>
          <p:nvPr/>
        </p:nvGrpSpPr>
        <p:grpSpPr>
          <a:xfrm>
            <a:off x="3736210" y="701982"/>
            <a:ext cx="4721990" cy="5452870"/>
            <a:chOff x="3130095" y="2050"/>
            <a:chExt cx="5934220" cy="6852733"/>
          </a:xfrm>
          <a:solidFill>
            <a:srgbClr val="231815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95827E99-2837-4612-8E80-CACCD15EF074}"/>
                </a:ext>
              </a:extLst>
            </p:cNvPr>
            <p:cNvSpPr/>
            <p:nvPr/>
          </p:nvSpPr>
          <p:spPr>
            <a:xfrm>
              <a:off x="3130095" y="2050"/>
              <a:ext cx="5934220" cy="6110654"/>
            </a:xfrm>
            <a:custGeom>
              <a:avLst/>
              <a:gdLst>
                <a:gd name="connsiteX0" fmla="*/ 5934220 w 5934220"/>
                <a:gd name="connsiteY0" fmla="*/ 2864964 h 6110654"/>
                <a:gd name="connsiteX1" fmla="*/ 5920552 w 5934220"/>
                <a:gd name="connsiteY1" fmla="*/ 2752406 h 6110654"/>
                <a:gd name="connsiteX2" fmla="*/ 5917336 w 5934220"/>
                <a:gd name="connsiteY2" fmla="*/ 2724266 h 6110654"/>
                <a:gd name="connsiteX3" fmla="*/ 5912513 w 5934220"/>
                <a:gd name="connsiteY3" fmla="*/ 2696127 h 6110654"/>
                <a:gd name="connsiteX4" fmla="*/ 5902865 w 5934220"/>
                <a:gd name="connsiteY4" fmla="*/ 2640652 h 6110654"/>
                <a:gd name="connsiteX5" fmla="*/ 5893217 w 5934220"/>
                <a:gd name="connsiteY5" fmla="*/ 2585177 h 6110654"/>
                <a:gd name="connsiteX6" fmla="*/ 5881157 w 5934220"/>
                <a:gd name="connsiteY6" fmla="*/ 2529702 h 6110654"/>
                <a:gd name="connsiteX7" fmla="*/ 5869097 w 5934220"/>
                <a:gd name="connsiteY7" fmla="*/ 2475031 h 6110654"/>
                <a:gd name="connsiteX8" fmla="*/ 5862665 w 5934220"/>
                <a:gd name="connsiteY8" fmla="*/ 2447695 h 6110654"/>
                <a:gd name="connsiteX9" fmla="*/ 5855430 w 5934220"/>
                <a:gd name="connsiteY9" fmla="*/ 2420359 h 6110654"/>
                <a:gd name="connsiteX10" fmla="*/ 5825682 w 5934220"/>
                <a:gd name="connsiteY10" fmla="*/ 2311821 h 6110654"/>
                <a:gd name="connsiteX11" fmla="*/ 5791111 w 5934220"/>
                <a:gd name="connsiteY11" fmla="*/ 2204891 h 6110654"/>
                <a:gd name="connsiteX12" fmla="*/ 5782267 w 5934220"/>
                <a:gd name="connsiteY12" fmla="*/ 2178360 h 6110654"/>
                <a:gd name="connsiteX13" fmla="*/ 5772619 w 5934220"/>
                <a:gd name="connsiteY13" fmla="*/ 2151828 h 6110654"/>
                <a:gd name="connsiteX14" fmla="*/ 5752519 w 5934220"/>
                <a:gd name="connsiteY14" fmla="*/ 2099569 h 6110654"/>
                <a:gd name="connsiteX15" fmla="*/ 5732420 w 5934220"/>
                <a:gd name="connsiteY15" fmla="*/ 2047310 h 6110654"/>
                <a:gd name="connsiteX16" fmla="*/ 5709908 w 5934220"/>
                <a:gd name="connsiteY16" fmla="*/ 1995855 h 6110654"/>
                <a:gd name="connsiteX17" fmla="*/ 5502480 w 5934220"/>
                <a:gd name="connsiteY17" fmla="*/ 1601098 h 6110654"/>
                <a:gd name="connsiteX18" fmla="*/ 5237968 w 5934220"/>
                <a:gd name="connsiteY18" fmla="*/ 1245736 h 6110654"/>
                <a:gd name="connsiteX19" fmla="*/ 5164002 w 5934220"/>
                <a:gd name="connsiteY19" fmla="*/ 1163729 h 6110654"/>
                <a:gd name="connsiteX20" fmla="*/ 5086015 w 5934220"/>
                <a:gd name="connsiteY20" fmla="*/ 1084939 h 6110654"/>
                <a:gd name="connsiteX21" fmla="*/ 5045816 w 5934220"/>
                <a:gd name="connsiteY21" fmla="*/ 1047152 h 6110654"/>
                <a:gd name="connsiteX22" fmla="*/ 5005617 w 5934220"/>
                <a:gd name="connsiteY22" fmla="*/ 1009364 h 6110654"/>
                <a:gd name="connsiteX23" fmla="*/ 4985517 w 5934220"/>
                <a:gd name="connsiteY23" fmla="*/ 990872 h 6110654"/>
                <a:gd name="connsiteX24" fmla="*/ 4975065 w 5934220"/>
                <a:gd name="connsiteY24" fmla="*/ 981225 h 6110654"/>
                <a:gd name="connsiteX25" fmla="*/ 4964613 w 5934220"/>
                <a:gd name="connsiteY25" fmla="*/ 972381 h 6110654"/>
                <a:gd name="connsiteX26" fmla="*/ 4922806 w 5934220"/>
                <a:gd name="connsiteY26" fmla="*/ 937005 h 6110654"/>
                <a:gd name="connsiteX27" fmla="*/ 4880999 w 5934220"/>
                <a:gd name="connsiteY27" fmla="*/ 901630 h 6110654"/>
                <a:gd name="connsiteX28" fmla="*/ 4837583 w 5934220"/>
                <a:gd name="connsiteY28" fmla="*/ 867863 h 6110654"/>
                <a:gd name="connsiteX29" fmla="*/ 4794168 w 5934220"/>
                <a:gd name="connsiteY29" fmla="*/ 834095 h 6110654"/>
                <a:gd name="connsiteX30" fmla="*/ 4772461 w 5934220"/>
                <a:gd name="connsiteY30" fmla="*/ 817212 h 6110654"/>
                <a:gd name="connsiteX31" fmla="*/ 4749949 w 5934220"/>
                <a:gd name="connsiteY31" fmla="*/ 801132 h 6110654"/>
                <a:gd name="connsiteX32" fmla="*/ 4659903 w 5934220"/>
                <a:gd name="connsiteY32" fmla="*/ 738421 h 6110654"/>
                <a:gd name="connsiteX33" fmla="*/ 4567444 w 5934220"/>
                <a:gd name="connsiteY33" fmla="*/ 679730 h 6110654"/>
                <a:gd name="connsiteX34" fmla="*/ 3765066 w 5934220"/>
                <a:gd name="connsiteY34" fmla="*/ 351704 h 6110654"/>
                <a:gd name="connsiteX35" fmla="*/ 3712003 w 5934220"/>
                <a:gd name="connsiteY35" fmla="*/ 338840 h 6110654"/>
                <a:gd name="connsiteX36" fmla="*/ 3658940 w 5934220"/>
                <a:gd name="connsiteY36" fmla="*/ 329192 h 6110654"/>
                <a:gd name="connsiteX37" fmla="*/ 3605877 w 5934220"/>
                <a:gd name="connsiteY37" fmla="*/ 319544 h 6110654"/>
                <a:gd name="connsiteX38" fmla="*/ 3579345 w 5934220"/>
                <a:gd name="connsiteY38" fmla="*/ 314720 h 6110654"/>
                <a:gd name="connsiteX39" fmla="*/ 3552814 w 5934220"/>
                <a:gd name="connsiteY39" fmla="*/ 310700 h 6110654"/>
                <a:gd name="connsiteX40" fmla="*/ 3445884 w 5934220"/>
                <a:gd name="connsiteY40" fmla="*/ 296229 h 6110654"/>
                <a:gd name="connsiteX41" fmla="*/ 3338150 w 5934220"/>
                <a:gd name="connsiteY41" fmla="*/ 286581 h 6110654"/>
                <a:gd name="connsiteX42" fmla="*/ 2908017 w 5934220"/>
                <a:gd name="connsiteY42" fmla="*/ 290601 h 6110654"/>
                <a:gd name="connsiteX43" fmla="*/ 2801087 w 5934220"/>
                <a:gd name="connsiteY43" fmla="*/ 302661 h 6110654"/>
                <a:gd name="connsiteX44" fmla="*/ 2787419 w 5934220"/>
                <a:gd name="connsiteY44" fmla="*/ 304268 h 6110654"/>
                <a:gd name="connsiteX45" fmla="*/ 2774556 w 5934220"/>
                <a:gd name="connsiteY45" fmla="*/ 306680 h 6110654"/>
                <a:gd name="connsiteX46" fmla="*/ 2748024 w 5934220"/>
                <a:gd name="connsiteY46" fmla="*/ 310700 h 6110654"/>
                <a:gd name="connsiteX47" fmla="*/ 2694961 w 5934220"/>
                <a:gd name="connsiteY47" fmla="*/ 319544 h 6110654"/>
                <a:gd name="connsiteX48" fmla="*/ 2589639 w 5934220"/>
                <a:gd name="connsiteY48" fmla="*/ 339644 h 6110654"/>
                <a:gd name="connsiteX49" fmla="*/ 2537380 w 5934220"/>
                <a:gd name="connsiteY49" fmla="*/ 350900 h 6110654"/>
                <a:gd name="connsiteX50" fmla="*/ 2485924 w 5934220"/>
                <a:gd name="connsiteY50" fmla="*/ 363763 h 6110654"/>
                <a:gd name="connsiteX51" fmla="*/ 2434469 w 5934220"/>
                <a:gd name="connsiteY51" fmla="*/ 377431 h 6110654"/>
                <a:gd name="connsiteX52" fmla="*/ 2408742 w 5934220"/>
                <a:gd name="connsiteY52" fmla="*/ 383863 h 6110654"/>
                <a:gd name="connsiteX53" fmla="*/ 2383014 w 5934220"/>
                <a:gd name="connsiteY53" fmla="*/ 391903 h 6110654"/>
                <a:gd name="connsiteX54" fmla="*/ 2280908 w 5934220"/>
                <a:gd name="connsiteY54" fmla="*/ 424062 h 6110654"/>
                <a:gd name="connsiteX55" fmla="*/ 2180410 w 5934220"/>
                <a:gd name="connsiteY55" fmla="*/ 461046 h 6110654"/>
                <a:gd name="connsiteX56" fmla="*/ 2130563 w 5934220"/>
                <a:gd name="connsiteY56" fmla="*/ 481145 h 6110654"/>
                <a:gd name="connsiteX57" fmla="*/ 2081520 w 5934220"/>
                <a:gd name="connsiteY57" fmla="*/ 502049 h 6110654"/>
                <a:gd name="connsiteX58" fmla="*/ 1705254 w 5934220"/>
                <a:gd name="connsiteY58" fmla="*/ 701438 h 6110654"/>
                <a:gd name="connsiteX59" fmla="*/ 1365972 w 5934220"/>
                <a:gd name="connsiteY59" fmla="*/ 956301 h 6110654"/>
                <a:gd name="connsiteX60" fmla="*/ 1325773 w 5934220"/>
                <a:gd name="connsiteY60" fmla="*/ 990872 h 6110654"/>
                <a:gd name="connsiteX61" fmla="*/ 1306477 w 5934220"/>
                <a:gd name="connsiteY61" fmla="*/ 1008560 h 6110654"/>
                <a:gd name="connsiteX62" fmla="*/ 1287181 w 5934220"/>
                <a:gd name="connsiteY62" fmla="*/ 1027052 h 6110654"/>
                <a:gd name="connsiteX63" fmla="*/ 1248590 w 5934220"/>
                <a:gd name="connsiteY63" fmla="*/ 1064035 h 6110654"/>
                <a:gd name="connsiteX64" fmla="*/ 1229295 w 5934220"/>
                <a:gd name="connsiteY64" fmla="*/ 1082527 h 6110654"/>
                <a:gd name="connsiteX65" fmla="*/ 1210803 w 5934220"/>
                <a:gd name="connsiteY65" fmla="*/ 1101823 h 6110654"/>
                <a:gd name="connsiteX66" fmla="*/ 1138444 w 5934220"/>
                <a:gd name="connsiteY66" fmla="*/ 1179005 h 6110654"/>
                <a:gd name="connsiteX67" fmla="*/ 1069301 w 5934220"/>
                <a:gd name="connsiteY67" fmla="*/ 1258600 h 6110654"/>
                <a:gd name="connsiteX68" fmla="*/ 824890 w 5934220"/>
                <a:gd name="connsiteY68" fmla="*/ 1602706 h 6110654"/>
                <a:gd name="connsiteX69" fmla="*/ 798358 w 5934220"/>
                <a:gd name="connsiteY69" fmla="*/ 1647729 h 6110654"/>
                <a:gd name="connsiteX70" fmla="*/ 772630 w 5934220"/>
                <a:gd name="connsiteY70" fmla="*/ 1693556 h 6110654"/>
                <a:gd name="connsiteX71" fmla="*/ 723587 w 5934220"/>
                <a:gd name="connsiteY71" fmla="*/ 1786819 h 6110654"/>
                <a:gd name="connsiteX72" fmla="*/ 678564 w 5934220"/>
                <a:gd name="connsiteY72" fmla="*/ 1881689 h 6110654"/>
                <a:gd name="connsiteX73" fmla="*/ 657661 w 5934220"/>
                <a:gd name="connsiteY73" fmla="*/ 1929928 h 6110654"/>
                <a:gd name="connsiteX74" fmla="*/ 637561 w 5934220"/>
                <a:gd name="connsiteY74" fmla="*/ 1978167 h 6110654"/>
                <a:gd name="connsiteX75" fmla="*/ 512943 w 5934220"/>
                <a:gd name="connsiteY75" fmla="*/ 2376944 h 6110654"/>
                <a:gd name="connsiteX76" fmla="*/ 455860 w 5934220"/>
                <a:gd name="connsiteY76" fmla="*/ 2789389 h 6110654"/>
                <a:gd name="connsiteX77" fmla="*/ 453448 w 5934220"/>
                <a:gd name="connsiteY77" fmla="*/ 2841648 h 6110654"/>
                <a:gd name="connsiteX78" fmla="*/ 451840 w 5934220"/>
                <a:gd name="connsiteY78" fmla="*/ 2867376 h 6110654"/>
                <a:gd name="connsiteX79" fmla="*/ 451840 w 5934220"/>
                <a:gd name="connsiteY79" fmla="*/ 2893103 h 6110654"/>
                <a:gd name="connsiteX80" fmla="*/ 451840 w 5934220"/>
                <a:gd name="connsiteY80" fmla="*/ 2996817 h 6110654"/>
                <a:gd name="connsiteX81" fmla="*/ 466312 w 5934220"/>
                <a:gd name="connsiteY81" fmla="*/ 3204246 h 6110654"/>
                <a:gd name="connsiteX82" fmla="*/ 684996 w 5934220"/>
                <a:gd name="connsiteY82" fmla="*/ 4000996 h 6110654"/>
                <a:gd name="connsiteX83" fmla="*/ 886796 w 5934220"/>
                <a:gd name="connsiteY83" fmla="*/ 4362790 h 6110654"/>
                <a:gd name="connsiteX84" fmla="*/ 945487 w 5934220"/>
                <a:gd name="connsiteY84" fmla="*/ 4448012 h 6110654"/>
                <a:gd name="connsiteX85" fmla="*/ 1008198 w 5934220"/>
                <a:gd name="connsiteY85" fmla="*/ 4530823 h 6110654"/>
                <a:gd name="connsiteX86" fmla="*/ 1024278 w 5934220"/>
                <a:gd name="connsiteY86" fmla="*/ 4551727 h 6110654"/>
                <a:gd name="connsiteX87" fmla="*/ 1041162 w 5934220"/>
                <a:gd name="connsiteY87" fmla="*/ 4571826 h 6110654"/>
                <a:gd name="connsiteX88" fmla="*/ 1074125 w 5934220"/>
                <a:gd name="connsiteY88" fmla="*/ 4612026 h 6110654"/>
                <a:gd name="connsiteX89" fmla="*/ 1107089 w 5934220"/>
                <a:gd name="connsiteY89" fmla="*/ 4651421 h 6110654"/>
                <a:gd name="connsiteX90" fmla="*/ 1142464 w 5934220"/>
                <a:gd name="connsiteY90" fmla="*/ 4690012 h 6110654"/>
                <a:gd name="connsiteX91" fmla="*/ 1287181 w 5934220"/>
                <a:gd name="connsiteY91" fmla="*/ 4837945 h 6110654"/>
                <a:gd name="connsiteX92" fmla="*/ 1364364 w 5934220"/>
                <a:gd name="connsiteY92" fmla="*/ 4907088 h 6110654"/>
                <a:gd name="connsiteX93" fmla="*/ 1403759 w 5934220"/>
                <a:gd name="connsiteY93" fmla="*/ 4940855 h 6110654"/>
                <a:gd name="connsiteX94" fmla="*/ 1443959 w 5934220"/>
                <a:gd name="connsiteY94" fmla="*/ 4973819 h 6110654"/>
                <a:gd name="connsiteX95" fmla="*/ 1464058 w 5934220"/>
                <a:gd name="connsiteY95" fmla="*/ 4989899 h 6110654"/>
                <a:gd name="connsiteX96" fmla="*/ 1484158 w 5934220"/>
                <a:gd name="connsiteY96" fmla="*/ 5005979 h 6110654"/>
                <a:gd name="connsiteX97" fmla="*/ 1525965 w 5934220"/>
                <a:gd name="connsiteY97" fmla="*/ 5036530 h 6110654"/>
                <a:gd name="connsiteX98" fmla="*/ 1609580 w 5934220"/>
                <a:gd name="connsiteY98" fmla="*/ 5096829 h 6110654"/>
                <a:gd name="connsiteX99" fmla="*/ 1652191 w 5934220"/>
                <a:gd name="connsiteY99" fmla="*/ 5125772 h 6110654"/>
                <a:gd name="connsiteX100" fmla="*/ 1673899 w 5934220"/>
                <a:gd name="connsiteY100" fmla="*/ 5140244 h 6110654"/>
                <a:gd name="connsiteX101" fmla="*/ 1695606 w 5934220"/>
                <a:gd name="connsiteY101" fmla="*/ 5153912 h 6110654"/>
                <a:gd name="connsiteX102" fmla="*/ 1784045 w 5934220"/>
                <a:gd name="connsiteY102" fmla="*/ 5207779 h 6110654"/>
                <a:gd name="connsiteX103" fmla="*/ 2155486 w 5934220"/>
                <a:gd name="connsiteY103" fmla="*/ 5387068 h 6110654"/>
                <a:gd name="connsiteX104" fmla="*/ 2549440 w 5934220"/>
                <a:gd name="connsiteY104" fmla="*/ 5506862 h 6110654"/>
                <a:gd name="connsiteX105" fmla="*/ 2649938 w 5934220"/>
                <a:gd name="connsiteY105" fmla="*/ 5527765 h 6110654"/>
                <a:gd name="connsiteX106" fmla="*/ 2752044 w 5934220"/>
                <a:gd name="connsiteY106" fmla="*/ 5543845 h 6110654"/>
                <a:gd name="connsiteX107" fmla="*/ 2777771 w 5934220"/>
                <a:gd name="connsiteY107" fmla="*/ 5547865 h 6110654"/>
                <a:gd name="connsiteX108" fmla="*/ 2790635 w 5934220"/>
                <a:gd name="connsiteY108" fmla="*/ 5549473 h 6110654"/>
                <a:gd name="connsiteX109" fmla="*/ 2803499 w 5934220"/>
                <a:gd name="connsiteY109" fmla="*/ 5551081 h 6110654"/>
                <a:gd name="connsiteX110" fmla="*/ 2854954 w 5934220"/>
                <a:gd name="connsiteY110" fmla="*/ 5555905 h 6110654"/>
                <a:gd name="connsiteX111" fmla="*/ 2956256 w 5934220"/>
                <a:gd name="connsiteY111" fmla="*/ 5564749 h 6110654"/>
                <a:gd name="connsiteX112" fmla="*/ 3055951 w 5934220"/>
                <a:gd name="connsiteY112" fmla="*/ 5569573 h 6110654"/>
                <a:gd name="connsiteX113" fmla="*/ 3168509 w 5934220"/>
                <a:gd name="connsiteY113" fmla="*/ 5569573 h 6110654"/>
                <a:gd name="connsiteX114" fmla="*/ 3394429 w 5934220"/>
                <a:gd name="connsiteY114" fmla="*/ 5568769 h 6110654"/>
                <a:gd name="connsiteX115" fmla="*/ 4297305 w 5934220"/>
                <a:gd name="connsiteY115" fmla="*/ 5564749 h 6110654"/>
                <a:gd name="connsiteX116" fmla="*/ 4297305 w 5934220"/>
                <a:gd name="connsiteY116" fmla="*/ 6110655 h 6110654"/>
                <a:gd name="connsiteX117" fmla="*/ 3387997 w 5934220"/>
                <a:gd name="connsiteY117" fmla="*/ 6106635 h 6110654"/>
                <a:gd name="connsiteX118" fmla="*/ 3160469 w 5934220"/>
                <a:gd name="connsiteY118" fmla="*/ 6105831 h 6110654"/>
                <a:gd name="connsiteX119" fmla="*/ 3046303 w 5934220"/>
                <a:gd name="connsiteY119" fmla="*/ 6105027 h 6110654"/>
                <a:gd name="connsiteX120" fmla="*/ 2920077 w 5934220"/>
                <a:gd name="connsiteY120" fmla="*/ 6097791 h 6110654"/>
                <a:gd name="connsiteX121" fmla="*/ 2888721 w 5934220"/>
                <a:gd name="connsiteY121" fmla="*/ 6096183 h 6110654"/>
                <a:gd name="connsiteX122" fmla="*/ 2858170 w 5934220"/>
                <a:gd name="connsiteY122" fmla="*/ 6092967 h 6110654"/>
                <a:gd name="connsiteX123" fmla="*/ 2797067 w 5934220"/>
                <a:gd name="connsiteY123" fmla="*/ 6085732 h 6110654"/>
                <a:gd name="connsiteX124" fmla="*/ 2735964 w 5934220"/>
                <a:gd name="connsiteY124" fmla="*/ 6078496 h 6110654"/>
                <a:gd name="connsiteX125" fmla="*/ 2720688 w 5934220"/>
                <a:gd name="connsiteY125" fmla="*/ 6076888 h 6110654"/>
                <a:gd name="connsiteX126" fmla="*/ 2705413 w 5934220"/>
                <a:gd name="connsiteY126" fmla="*/ 6074476 h 6110654"/>
                <a:gd name="connsiteX127" fmla="*/ 2674861 w 5934220"/>
                <a:gd name="connsiteY127" fmla="*/ 6069652 h 6110654"/>
                <a:gd name="connsiteX128" fmla="*/ 2552655 w 5934220"/>
                <a:gd name="connsiteY128" fmla="*/ 6048748 h 6110654"/>
                <a:gd name="connsiteX129" fmla="*/ 2432058 w 5934220"/>
                <a:gd name="connsiteY129" fmla="*/ 6022217 h 6110654"/>
                <a:gd name="connsiteX130" fmla="*/ 2401506 w 5934220"/>
                <a:gd name="connsiteY130" fmla="*/ 6015785 h 6110654"/>
                <a:gd name="connsiteX131" fmla="*/ 2371759 w 5934220"/>
                <a:gd name="connsiteY131" fmla="*/ 6007745 h 6110654"/>
                <a:gd name="connsiteX132" fmla="*/ 2312264 w 5934220"/>
                <a:gd name="connsiteY132" fmla="*/ 5991665 h 6110654"/>
                <a:gd name="connsiteX133" fmla="*/ 2252769 w 5934220"/>
                <a:gd name="connsiteY133" fmla="*/ 5975585 h 6110654"/>
                <a:gd name="connsiteX134" fmla="*/ 2194078 w 5934220"/>
                <a:gd name="connsiteY134" fmla="*/ 5956290 h 6110654"/>
                <a:gd name="connsiteX135" fmla="*/ 2135387 w 5934220"/>
                <a:gd name="connsiteY135" fmla="*/ 5936994 h 6110654"/>
                <a:gd name="connsiteX136" fmla="*/ 2076696 w 5934220"/>
                <a:gd name="connsiteY136" fmla="*/ 5916895 h 6110654"/>
                <a:gd name="connsiteX137" fmla="*/ 1961726 w 5934220"/>
                <a:gd name="connsiteY137" fmla="*/ 5872675 h 6110654"/>
                <a:gd name="connsiteX138" fmla="*/ 1521141 w 5934220"/>
                <a:gd name="connsiteY138" fmla="*/ 5651579 h 6110654"/>
                <a:gd name="connsiteX139" fmla="*/ 1416623 w 5934220"/>
                <a:gd name="connsiteY139" fmla="*/ 5585652 h 6110654"/>
                <a:gd name="connsiteX140" fmla="*/ 1390896 w 5934220"/>
                <a:gd name="connsiteY140" fmla="*/ 5568769 h 6110654"/>
                <a:gd name="connsiteX141" fmla="*/ 1365972 w 5934220"/>
                <a:gd name="connsiteY141" fmla="*/ 5551081 h 6110654"/>
                <a:gd name="connsiteX142" fmla="*/ 1315321 w 5934220"/>
                <a:gd name="connsiteY142" fmla="*/ 5515705 h 6110654"/>
                <a:gd name="connsiteX143" fmla="*/ 1265474 w 5934220"/>
                <a:gd name="connsiteY143" fmla="*/ 5479526 h 6110654"/>
                <a:gd name="connsiteX144" fmla="*/ 1216431 w 5934220"/>
                <a:gd name="connsiteY144" fmla="*/ 5441739 h 6110654"/>
                <a:gd name="connsiteX145" fmla="*/ 1168192 w 5934220"/>
                <a:gd name="connsiteY145" fmla="*/ 5403952 h 6110654"/>
                <a:gd name="connsiteX146" fmla="*/ 1144072 w 5934220"/>
                <a:gd name="connsiteY146" fmla="*/ 5384656 h 6110654"/>
                <a:gd name="connsiteX147" fmla="*/ 1120756 w 5934220"/>
                <a:gd name="connsiteY147" fmla="*/ 5364556 h 6110654"/>
                <a:gd name="connsiteX148" fmla="*/ 1074125 w 5934220"/>
                <a:gd name="connsiteY148" fmla="*/ 5324357 h 6110654"/>
                <a:gd name="connsiteX149" fmla="*/ 1028298 w 5934220"/>
                <a:gd name="connsiteY149" fmla="*/ 5284158 h 6110654"/>
                <a:gd name="connsiteX150" fmla="*/ 936644 w 5934220"/>
                <a:gd name="connsiteY150" fmla="*/ 5199739 h 6110654"/>
                <a:gd name="connsiteX151" fmla="*/ 767807 w 5934220"/>
                <a:gd name="connsiteY151" fmla="*/ 5021254 h 6110654"/>
                <a:gd name="connsiteX152" fmla="*/ 727607 w 5934220"/>
                <a:gd name="connsiteY152" fmla="*/ 4975427 h 6110654"/>
                <a:gd name="connsiteX153" fmla="*/ 689016 w 5934220"/>
                <a:gd name="connsiteY153" fmla="*/ 4927992 h 6110654"/>
                <a:gd name="connsiteX154" fmla="*/ 650425 w 5934220"/>
                <a:gd name="connsiteY154" fmla="*/ 4879753 h 6110654"/>
                <a:gd name="connsiteX155" fmla="*/ 631129 w 5934220"/>
                <a:gd name="connsiteY155" fmla="*/ 4855633 h 6110654"/>
                <a:gd name="connsiteX156" fmla="*/ 612637 w 5934220"/>
                <a:gd name="connsiteY156" fmla="*/ 4830709 h 6110654"/>
                <a:gd name="connsiteX157" fmla="*/ 541083 w 5934220"/>
                <a:gd name="connsiteY157" fmla="*/ 4731015 h 6110654"/>
                <a:gd name="connsiteX158" fmla="*/ 473548 w 5934220"/>
                <a:gd name="connsiteY158" fmla="*/ 4628105 h 6110654"/>
                <a:gd name="connsiteX159" fmla="*/ 244412 w 5934220"/>
                <a:gd name="connsiteY159" fmla="*/ 4193953 h 6110654"/>
                <a:gd name="connsiteX160" fmla="*/ 88438 w 5934220"/>
                <a:gd name="connsiteY160" fmla="*/ 3728445 h 6110654"/>
                <a:gd name="connsiteX161" fmla="*/ 9648 w 5934220"/>
                <a:gd name="connsiteY161" fmla="*/ 3244445 h 6110654"/>
                <a:gd name="connsiteX162" fmla="*/ 0 w 5934220"/>
                <a:gd name="connsiteY162" fmla="*/ 2999229 h 6110654"/>
                <a:gd name="connsiteX163" fmla="*/ 3216 w 5934220"/>
                <a:gd name="connsiteY163" fmla="*/ 2877024 h 6110654"/>
                <a:gd name="connsiteX164" fmla="*/ 4020 w 5934220"/>
                <a:gd name="connsiteY164" fmla="*/ 2846472 h 6110654"/>
                <a:gd name="connsiteX165" fmla="*/ 6432 w 5934220"/>
                <a:gd name="connsiteY165" fmla="*/ 2815921 h 6110654"/>
                <a:gd name="connsiteX166" fmla="*/ 11256 w 5934220"/>
                <a:gd name="connsiteY166" fmla="*/ 2754818 h 6110654"/>
                <a:gd name="connsiteX167" fmla="*/ 16080 w 5934220"/>
                <a:gd name="connsiteY167" fmla="*/ 2693715 h 6110654"/>
                <a:gd name="connsiteX168" fmla="*/ 24120 w 5934220"/>
                <a:gd name="connsiteY168" fmla="*/ 2633416 h 6110654"/>
                <a:gd name="connsiteX169" fmla="*/ 42611 w 5934220"/>
                <a:gd name="connsiteY169" fmla="*/ 2512818 h 6110654"/>
                <a:gd name="connsiteX170" fmla="*/ 53867 w 5934220"/>
                <a:gd name="connsiteY170" fmla="*/ 2452519 h 6110654"/>
                <a:gd name="connsiteX171" fmla="*/ 59495 w 5934220"/>
                <a:gd name="connsiteY171" fmla="*/ 2422772 h 6110654"/>
                <a:gd name="connsiteX172" fmla="*/ 65927 w 5934220"/>
                <a:gd name="connsiteY172" fmla="*/ 2393024 h 6110654"/>
                <a:gd name="connsiteX173" fmla="*/ 94066 w 5934220"/>
                <a:gd name="connsiteY173" fmla="*/ 2274034 h 6110654"/>
                <a:gd name="connsiteX174" fmla="*/ 254060 w 5934220"/>
                <a:gd name="connsiteY174" fmla="*/ 1814154 h 6110654"/>
                <a:gd name="connsiteX175" fmla="*/ 278983 w 5934220"/>
                <a:gd name="connsiteY175" fmla="*/ 1758679 h 6110654"/>
                <a:gd name="connsiteX176" fmla="*/ 304711 w 5934220"/>
                <a:gd name="connsiteY176" fmla="*/ 1704008 h 6110654"/>
                <a:gd name="connsiteX177" fmla="*/ 360186 w 5934220"/>
                <a:gd name="connsiteY177" fmla="*/ 1595470 h 6110654"/>
                <a:gd name="connsiteX178" fmla="*/ 420485 w 5934220"/>
                <a:gd name="connsiteY178" fmla="*/ 1490148 h 6110654"/>
                <a:gd name="connsiteX179" fmla="*/ 451840 w 5934220"/>
                <a:gd name="connsiteY179" fmla="*/ 1438693 h 6110654"/>
                <a:gd name="connsiteX180" fmla="*/ 484000 w 5934220"/>
                <a:gd name="connsiteY180" fmla="*/ 1387238 h 6110654"/>
                <a:gd name="connsiteX181" fmla="*/ 778258 w 5934220"/>
                <a:gd name="connsiteY181" fmla="*/ 1003736 h 6110654"/>
                <a:gd name="connsiteX182" fmla="*/ 861069 w 5934220"/>
                <a:gd name="connsiteY182" fmla="*/ 915298 h 6110654"/>
                <a:gd name="connsiteX183" fmla="*/ 947095 w 5934220"/>
                <a:gd name="connsiteY183" fmla="*/ 830879 h 6110654"/>
                <a:gd name="connsiteX184" fmla="*/ 968803 w 5934220"/>
                <a:gd name="connsiteY184" fmla="*/ 809976 h 6110654"/>
                <a:gd name="connsiteX185" fmla="*/ 991315 w 5934220"/>
                <a:gd name="connsiteY185" fmla="*/ 789876 h 6110654"/>
                <a:gd name="connsiteX186" fmla="*/ 1036338 w 5934220"/>
                <a:gd name="connsiteY186" fmla="*/ 749677 h 6110654"/>
                <a:gd name="connsiteX187" fmla="*/ 1058850 w 5934220"/>
                <a:gd name="connsiteY187" fmla="*/ 729577 h 6110654"/>
                <a:gd name="connsiteX188" fmla="*/ 1081361 w 5934220"/>
                <a:gd name="connsiteY188" fmla="*/ 710281 h 6110654"/>
                <a:gd name="connsiteX189" fmla="*/ 1127992 w 5934220"/>
                <a:gd name="connsiteY189" fmla="*/ 672494 h 6110654"/>
                <a:gd name="connsiteX190" fmla="*/ 1174623 w 5934220"/>
                <a:gd name="connsiteY190" fmla="*/ 634707 h 6110654"/>
                <a:gd name="connsiteX191" fmla="*/ 1222863 w 5934220"/>
                <a:gd name="connsiteY191" fmla="*/ 598527 h 6110654"/>
                <a:gd name="connsiteX192" fmla="*/ 1271102 w 5934220"/>
                <a:gd name="connsiteY192" fmla="*/ 563152 h 6110654"/>
                <a:gd name="connsiteX193" fmla="*/ 1295221 w 5934220"/>
                <a:gd name="connsiteY193" fmla="*/ 545464 h 6110654"/>
                <a:gd name="connsiteX194" fmla="*/ 1320145 w 5934220"/>
                <a:gd name="connsiteY194" fmla="*/ 528581 h 6110654"/>
                <a:gd name="connsiteX195" fmla="*/ 1420643 w 5934220"/>
                <a:gd name="connsiteY195" fmla="*/ 461850 h 6110654"/>
                <a:gd name="connsiteX196" fmla="*/ 1523553 w 5934220"/>
                <a:gd name="connsiteY196" fmla="*/ 399943 h 6110654"/>
                <a:gd name="connsiteX197" fmla="*/ 1956902 w 5934220"/>
                <a:gd name="connsiteY197" fmla="*/ 194122 h 6110654"/>
                <a:gd name="connsiteX198" fmla="*/ 2013181 w 5934220"/>
                <a:gd name="connsiteY198" fmla="*/ 173219 h 6110654"/>
                <a:gd name="connsiteX199" fmla="*/ 2069460 w 5934220"/>
                <a:gd name="connsiteY199" fmla="*/ 153119 h 6110654"/>
                <a:gd name="connsiteX200" fmla="*/ 2183626 w 5934220"/>
                <a:gd name="connsiteY200" fmla="*/ 116940 h 6110654"/>
                <a:gd name="connsiteX201" fmla="*/ 2299400 w 5934220"/>
                <a:gd name="connsiteY201" fmla="*/ 86388 h 6110654"/>
                <a:gd name="connsiteX202" fmla="*/ 2328343 w 5934220"/>
                <a:gd name="connsiteY202" fmla="*/ 79152 h 6110654"/>
                <a:gd name="connsiteX203" fmla="*/ 2357287 w 5934220"/>
                <a:gd name="connsiteY203" fmla="*/ 72721 h 6110654"/>
                <a:gd name="connsiteX204" fmla="*/ 2415978 w 5934220"/>
                <a:gd name="connsiteY204" fmla="*/ 59857 h 6110654"/>
                <a:gd name="connsiteX205" fmla="*/ 2474669 w 5934220"/>
                <a:gd name="connsiteY205" fmla="*/ 47797 h 6110654"/>
                <a:gd name="connsiteX206" fmla="*/ 2533360 w 5934220"/>
                <a:gd name="connsiteY206" fmla="*/ 38149 h 6110654"/>
                <a:gd name="connsiteX207" fmla="*/ 2651546 w 5934220"/>
                <a:gd name="connsiteY207" fmla="*/ 21265 h 6110654"/>
                <a:gd name="connsiteX208" fmla="*/ 2711041 w 5934220"/>
                <a:gd name="connsiteY208" fmla="*/ 14834 h 6110654"/>
                <a:gd name="connsiteX209" fmla="*/ 2740788 w 5934220"/>
                <a:gd name="connsiteY209" fmla="*/ 11618 h 6110654"/>
                <a:gd name="connsiteX210" fmla="*/ 2755260 w 5934220"/>
                <a:gd name="connsiteY210" fmla="*/ 10010 h 6110654"/>
                <a:gd name="connsiteX211" fmla="*/ 2770536 w 5934220"/>
                <a:gd name="connsiteY211" fmla="*/ 9206 h 6110654"/>
                <a:gd name="connsiteX212" fmla="*/ 2889525 w 5934220"/>
                <a:gd name="connsiteY212" fmla="*/ 1970 h 6110654"/>
                <a:gd name="connsiteX213" fmla="*/ 3363877 w 5934220"/>
                <a:gd name="connsiteY213" fmla="*/ 21265 h 6110654"/>
                <a:gd name="connsiteX214" fmla="*/ 3827777 w 5934220"/>
                <a:gd name="connsiteY214" fmla="*/ 116940 h 6110654"/>
                <a:gd name="connsiteX215" fmla="*/ 4052089 w 5934220"/>
                <a:gd name="connsiteY215" fmla="*/ 191710 h 6110654"/>
                <a:gd name="connsiteX216" fmla="*/ 4161431 w 5934220"/>
                <a:gd name="connsiteY216" fmla="*/ 235930 h 6110654"/>
                <a:gd name="connsiteX217" fmla="*/ 4175099 w 5934220"/>
                <a:gd name="connsiteY217" fmla="*/ 241558 h 6110654"/>
                <a:gd name="connsiteX218" fmla="*/ 4188767 w 5934220"/>
                <a:gd name="connsiteY218" fmla="*/ 247989 h 6110654"/>
                <a:gd name="connsiteX219" fmla="*/ 4215299 w 5934220"/>
                <a:gd name="connsiteY219" fmla="*/ 260049 h 6110654"/>
                <a:gd name="connsiteX220" fmla="*/ 4268361 w 5934220"/>
                <a:gd name="connsiteY220" fmla="*/ 284973 h 6110654"/>
                <a:gd name="connsiteX221" fmla="*/ 4373683 w 5934220"/>
                <a:gd name="connsiteY221" fmla="*/ 338036 h 6110654"/>
                <a:gd name="connsiteX222" fmla="*/ 4425942 w 5934220"/>
                <a:gd name="connsiteY222" fmla="*/ 365371 h 6110654"/>
                <a:gd name="connsiteX223" fmla="*/ 4476594 w 5934220"/>
                <a:gd name="connsiteY223" fmla="*/ 395119 h 6110654"/>
                <a:gd name="connsiteX224" fmla="*/ 4674374 w 5934220"/>
                <a:gd name="connsiteY224" fmla="*/ 520541 h 6110654"/>
                <a:gd name="connsiteX225" fmla="*/ 4769245 w 5934220"/>
                <a:gd name="connsiteY225" fmla="*/ 588880 h 6110654"/>
                <a:gd name="connsiteX226" fmla="*/ 4860899 w 5934220"/>
                <a:gd name="connsiteY226" fmla="*/ 661238 h 6110654"/>
                <a:gd name="connsiteX227" fmla="*/ 4883411 w 5934220"/>
                <a:gd name="connsiteY227" fmla="*/ 679730 h 6110654"/>
                <a:gd name="connsiteX228" fmla="*/ 4905118 w 5934220"/>
                <a:gd name="connsiteY228" fmla="*/ 699026 h 6110654"/>
                <a:gd name="connsiteX229" fmla="*/ 4949338 w 5934220"/>
                <a:gd name="connsiteY229" fmla="*/ 737617 h 6110654"/>
                <a:gd name="connsiteX230" fmla="*/ 4992753 w 5934220"/>
                <a:gd name="connsiteY230" fmla="*/ 776208 h 6110654"/>
                <a:gd name="connsiteX231" fmla="*/ 5034560 w 5934220"/>
                <a:gd name="connsiteY231" fmla="*/ 816408 h 6110654"/>
                <a:gd name="connsiteX232" fmla="*/ 5076367 w 5934220"/>
                <a:gd name="connsiteY232" fmla="*/ 856607 h 6110654"/>
                <a:gd name="connsiteX233" fmla="*/ 5086819 w 5934220"/>
                <a:gd name="connsiteY233" fmla="*/ 867059 h 6110654"/>
                <a:gd name="connsiteX234" fmla="*/ 5097271 w 5934220"/>
                <a:gd name="connsiteY234" fmla="*/ 877510 h 6110654"/>
                <a:gd name="connsiteX235" fmla="*/ 5117370 w 5934220"/>
                <a:gd name="connsiteY235" fmla="*/ 898414 h 6110654"/>
                <a:gd name="connsiteX236" fmla="*/ 5157570 w 5934220"/>
                <a:gd name="connsiteY236" fmla="*/ 941025 h 6110654"/>
                <a:gd name="connsiteX237" fmla="*/ 5196965 w 5934220"/>
                <a:gd name="connsiteY237" fmla="*/ 983637 h 6110654"/>
                <a:gd name="connsiteX238" fmla="*/ 5273344 w 5934220"/>
                <a:gd name="connsiteY238" fmla="*/ 1071271 h 6110654"/>
                <a:gd name="connsiteX239" fmla="*/ 5344899 w 5934220"/>
                <a:gd name="connsiteY239" fmla="*/ 1162122 h 6110654"/>
                <a:gd name="connsiteX240" fmla="*/ 5779051 w 5934220"/>
                <a:gd name="connsiteY240" fmla="*/ 1972539 h 6110654"/>
                <a:gd name="connsiteX241" fmla="*/ 5797543 w 5934220"/>
                <a:gd name="connsiteY241" fmla="*/ 2026406 h 6110654"/>
                <a:gd name="connsiteX242" fmla="*/ 5813622 w 5934220"/>
                <a:gd name="connsiteY242" fmla="*/ 2081077 h 6110654"/>
                <a:gd name="connsiteX243" fmla="*/ 5829702 w 5934220"/>
                <a:gd name="connsiteY243" fmla="*/ 2135749 h 6110654"/>
                <a:gd name="connsiteX244" fmla="*/ 5837742 w 5934220"/>
                <a:gd name="connsiteY244" fmla="*/ 2163084 h 6110654"/>
                <a:gd name="connsiteX245" fmla="*/ 5844978 w 5934220"/>
                <a:gd name="connsiteY245" fmla="*/ 2191223 h 6110654"/>
                <a:gd name="connsiteX246" fmla="*/ 5871510 w 5934220"/>
                <a:gd name="connsiteY246" fmla="*/ 2302174 h 6110654"/>
                <a:gd name="connsiteX247" fmla="*/ 5892413 w 5934220"/>
                <a:gd name="connsiteY247" fmla="*/ 2414732 h 6110654"/>
                <a:gd name="connsiteX248" fmla="*/ 5897237 w 5934220"/>
                <a:gd name="connsiteY248" fmla="*/ 2442871 h 6110654"/>
                <a:gd name="connsiteX249" fmla="*/ 5901257 w 5934220"/>
                <a:gd name="connsiteY249" fmla="*/ 2471011 h 6110654"/>
                <a:gd name="connsiteX250" fmla="*/ 5909296 w 5934220"/>
                <a:gd name="connsiteY250" fmla="*/ 2527290 h 6110654"/>
                <a:gd name="connsiteX251" fmla="*/ 5916533 w 5934220"/>
                <a:gd name="connsiteY251" fmla="*/ 2583569 h 6110654"/>
                <a:gd name="connsiteX252" fmla="*/ 5921356 w 5934220"/>
                <a:gd name="connsiteY252" fmla="*/ 2640652 h 6110654"/>
                <a:gd name="connsiteX253" fmla="*/ 5926180 w 5934220"/>
                <a:gd name="connsiteY253" fmla="*/ 2696931 h 6110654"/>
                <a:gd name="connsiteX254" fmla="*/ 5928592 w 5934220"/>
                <a:gd name="connsiteY254" fmla="*/ 2725070 h 6110654"/>
                <a:gd name="connsiteX255" fmla="*/ 5929396 w 5934220"/>
                <a:gd name="connsiteY255" fmla="*/ 2753210 h 6110654"/>
                <a:gd name="connsiteX256" fmla="*/ 5934220 w 5934220"/>
                <a:gd name="connsiteY256" fmla="*/ 2864964 h 611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</a:cxnLst>
              <a:rect l="l" t="t" r="r" b="b"/>
              <a:pathLst>
                <a:path w="5934220" h="6110654">
                  <a:moveTo>
                    <a:pt x="5934220" y="2864964"/>
                  </a:moveTo>
                  <a:lnTo>
                    <a:pt x="5920552" y="2752406"/>
                  </a:lnTo>
                  <a:lnTo>
                    <a:pt x="5917336" y="2724266"/>
                  </a:lnTo>
                  <a:lnTo>
                    <a:pt x="5912513" y="2696127"/>
                  </a:lnTo>
                  <a:lnTo>
                    <a:pt x="5902865" y="2640652"/>
                  </a:lnTo>
                  <a:lnTo>
                    <a:pt x="5893217" y="2585177"/>
                  </a:lnTo>
                  <a:lnTo>
                    <a:pt x="5881157" y="2529702"/>
                  </a:lnTo>
                  <a:lnTo>
                    <a:pt x="5869097" y="2475031"/>
                  </a:lnTo>
                  <a:lnTo>
                    <a:pt x="5862665" y="2447695"/>
                  </a:lnTo>
                  <a:lnTo>
                    <a:pt x="5855430" y="2420359"/>
                  </a:lnTo>
                  <a:lnTo>
                    <a:pt x="5825682" y="2311821"/>
                  </a:lnTo>
                  <a:lnTo>
                    <a:pt x="5791111" y="2204891"/>
                  </a:lnTo>
                  <a:cubicBezTo>
                    <a:pt x="5787895" y="2196047"/>
                    <a:pt x="5785483" y="2187204"/>
                    <a:pt x="5782267" y="2178360"/>
                  </a:cubicBezTo>
                  <a:lnTo>
                    <a:pt x="5772619" y="2151828"/>
                  </a:lnTo>
                  <a:lnTo>
                    <a:pt x="5752519" y="2099569"/>
                  </a:lnTo>
                  <a:cubicBezTo>
                    <a:pt x="5746087" y="2081882"/>
                    <a:pt x="5739656" y="2064194"/>
                    <a:pt x="5732420" y="2047310"/>
                  </a:cubicBezTo>
                  <a:lnTo>
                    <a:pt x="5709908" y="1995855"/>
                  </a:lnTo>
                  <a:cubicBezTo>
                    <a:pt x="5650413" y="1859177"/>
                    <a:pt x="5582878" y="1726520"/>
                    <a:pt x="5502480" y="1601098"/>
                  </a:cubicBezTo>
                  <a:cubicBezTo>
                    <a:pt x="5422885" y="1475676"/>
                    <a:pt x="5334447" y="1356686"/>
                    <a:pt x="5237968" y="1245736"/>
                  </a:cubicBezTo>
                  <a:lnTo>
                    <a:pt x="5164002" y="1163729"/>
                  </a:lnTo>
                  <a:lnTo>
                    <a:pt x="5086015" y="1084939"/>
                  </a:lnTo>
                  <a:cubicBezTo>
                    <a:pt x="5073151" y="1071271"/>
                    <a:pt x="5059484" y="1059211"/>
                    <a:pt x="5045816" y="1047152"/>
                  </a:cubicBezTo>
                  <a:lnTo>
                    <a:pt x="5005617" y="1009364"/>
                  </a:lnTo>
                  <a:lnTo>
                    <a:pt x="4985517" y="990872"/>
                  </a:lnTo>
                  <a:lnTo>
                    <a:pt x="4975065" y="981225"/>
                  </a:lnTo>
                  <a:lnTo>
                    <a:pt x="4964613" y="972381"/>
                  </a:lnTo>
                  <a:lnTo>
                    <a:pt x="4922806" y="937005"/>
                  </a:lnTo>
                  <a:lnTo>
                    <a:pt x="4880999" y="901630"/>
                  </a:lnTo>
                  <a:cubicBezTo>
                    <a:pt x="4866527" y="890374"/>
                    <a:pt x="4852055" y="879118"/>
                    <a:pt x="4837583" y="867863"/>
                  </a:cubicBezTo>
                  <a:lnTo>
                    <a:pt x="4794168" y="834095"/>
                  </a:lnTo>
                  <a:lnTo>
                    <a:pt x="4772461" y="817212"/>
                  </a:lnTo>
                  <a:lnTo>
                    <a:pt x="4749949" y="801132"/>
                  </a:lnTo>
                  <a:cubicBezTo>
                    <a:pt x="4720202" y="780228"/>
                    <a:pt x="4690454" y="758521"/>
                    <a:pt x="4659903" y="738421"/>
                  </a:cubicBezTo>
                  <a:lnTo>
                    <a:pt x="4567444" y="679730"/>
                  </a:lnTo>
                  <a:cubicBezTo>
                    <a:pt x="4317404" y="530993"/>
                    <a:pt x="4047265" y="416023"/>
                    <a:pt x="3765066" y="351704"/>
                  </a:cubicBezTo>
                  <a:lnTo>
                    <a:pt x="3712003" y="338840"/>
                  </a:lnTo>
                  <a:lnTo>
                    <a:pt x="3658940" y="329192"/>
                  </a:lnTo>
                  <a:lnTo>
                    <a:pt x="3605877" y="319544"/>
                  </a:lnTo>
                  <a:cubicBezTo>
                    <a:pt x="3597033" y="317936"/>
                    <a:pt x="3588189" y="316328"/>
                    <a:pt x="3579345" y="314720"/>
                  </a:cubicBezTo>
                  <a:lnTo>
                    <a:pt x="3552814" y="310700"/>
                  </a:lnTo>
                  <a:cubicBezTo>
                    <a:pt x="3517439" y="305876"/>
                    <a:pt x="3481259" y="300249"/>
                    <a:pt x="3445884" y="296229"/>
                  </a:cubicBezTo>
                  <a:lnTo>
                    <a:pt x="3338150" y="286581"/>
                  </a:lnTo>
                  <a:cubicBezTo>
                    <a:pt x="3194236" y="276933"/>
                    <a:pt x="3051127" y="278541"/>
                    <a:pt x="2908017" y="290601"/>
                  </a:cubicBezTo>
                  <a:lnTo>
                    <a:pt x="2801087" y="302661"/>
                  </a:lnTo>
                  <a:lnTo>
                    <a:pt x="2787419" y="304268"/>
                  </a:lnTo>
                  <a:lnTo>
                    <a:pt x="2774556" y="306680"/>
                  </a:lnTo>
                  <a:lnTo>
                    <a:pt x="2748024" y="310700"/>
                  </a:lnTo>
                  <a:lnTo>
                    <a:pt x="2694961" y="319544"/>
                  </a:lnTo>
                  <a:cubicBezTo>
                    <a:pt x="2659585" y="324368"/>
                    <a:pt x="2625014" y="332408"/>
                    <a:pt x="2589639" y="339644"/>
                  </a:cubicBezTo>
                  <a:lnTo>
                    <a:pt x="2537380" y="350900"/>
                  </a:lnTo>
                  <a:cubicBezTo>
                    <a:pt x="2519692" y="354920"/>
                    <a:pt x="2502808" y="359744"/>
                    <a:pt x="2485924" y="363763"/>
                  </a:cubicBezTo>
                  <a:lnTo>
                    <a:pt x="2434469" y="377431"/>
                  </a:lnTo>
                  <a:lnTo>
                    <a:pt x="2408742" y="383863"/>
                  </a:lnTo>
                  <a:lnTo>
                    <a:pt x="2383014" y="391903"/>
                  </a:lnTo>
                  <a:lnTo>
                    <a:pt x="2280908" y="424062"/>
                  </a:lnTo>
                  <a:lnTo>
                    <a:pt x="2180410" y="461046"/>
                  </a:lnTo>
                  <a:cubicBezTo>
                    <a:pt x="2163526" y="466674"/>
                    <a:pt x="2147447" y="473910"/>
                    <a:pt x="2130563" y="481145"/>
                  </a:cubicBezTo>
                  <a:lnTo>
                    <a:pt x="2081520" y="502049"/>
                  </a:lnTo>
                  <a:cubicBezTo>
                    <a:pt x="1951274" y="559132"/>
                    <a:pt x="1825048" y="625863"/>
                    <a:pt x="1705254" y="701438"/>
                  </a:cubicBezTo>
                  <a:cubicBezTo>
                    <a:pt x="1585460" y="777012"/>
                    <a:pt x="1472098" y="863039"/>
                    <a:pt x="1365972" y="956301"/>
                  </a:cubicBezTo>
                  <a:lnTo>
                    <a:pt x="1325773" y="990872"/>
                  </a:lnTo>
                  <a:cubicBezTo>
                    <a:pt x="1319341" y="996500"/>
                    <a:pt x="1312909" y="1002932"/>
                    <a:pt x="1306477" y="1008560"/>
                  </a:cubicBezTo>
                  <a:lnTo>
                    <a:pt x="1287181" y="1027052"/>
                  </a:lnTo>
                  <a:lnTo>
                    <a:pt x="1248590" y="1064035"/>
                  </a:lnTo>
                  <a:lnTo>
                    <a:pt x="1229295" y="1082527"/>
                  </a:lnTo>
                  <a:cubicBezTo>
                    <a:pt x="1222863" y="1088959"/>
                    <a:pt x="1217235" y="1095391"/>
                    <a:pt x="1210803" y="1101823"/>
                  </a:cubicBezTo>
                  <a:cubicBezTo>
                    <a:pt x="1186683" y="1127550"/>
                    <a:pt x="1161760" y="1153278"/>
                    <a:pt x="1138444" y="1179005"/>
                  </a:cubicBezTo>
                  <a:lnTo>
                    <a:pt x="1069301" y="1258600"/>
                  </a:lnTo>
                  <a:cubicBezTo>
                    <a:pt x="979255" y="1367138"/>
                    <a:pt x="898052" y="1482108"/>
                    <a:pt x="824890" y="1602706"/>
                  </a:cubicBezTo>
                  <a:lnTo>
                    <a:pt x="798358" y="1647729"/>
                  </a:lnTo>
                  <a:cubicBezTo>
                    <a:pt x="789514" y="1663005"/>
                    <a:pt x="779866" y="1677476"/>
                    <a:pt x="772630" y="1693556"/>
                  </a:cubicBezTo>
                  <a:lnTo>
                    <a:pt x="723587" y="1786819"/>
                  </a:lnTo>
                  <a:lnTo>
                    <a:pt x="678564" y="1881689"/>
                  </a:lnTo>
                  <a:cubicBezTo>
                    <a:pt x="670524" y="1896965"/>
                    <a:pt x="664092" y="1913848"/>
                    <a:pt x="657661" y="1929928"/>
                  </a:cubicBezTo>
                  <a:lnTo>
                    <a:pt x="637561" y="1978167"/>
                  </a:lnTo>
                  <a:cubicBezTo>
                    <a:pt x="585302" y="2107609"/>
                    <a:pt x="543494" y="2241071"/>
                    <a:pt x="512943" y="2376944"/>
                  </a:cubicBezTo>
                  <a:cubicBezTo>
                    <a:pt x="482392" y="2512818"/>
                    <a:pt x="464704" y="2651104"/>
                    <a:pt x="455860" y="2789389"/>
                  </a:cubicBezTo>
                  <a:lnTo>
                    <a:pt x="453448" y="2841648"/>
                  </a:lnTo>
                  <a:lnTo>
                    <a:pt x="451840" y="2867376"/>
                  </a:lnTo>
                  <a:lnTo>
                    <a:pt x="451840" y="2893103"/>
                  </a:lnTo>
                  <a:lnTo>
                    <a:pt x="451840" y="2996817"/>
                  </a:lnTo>
                  <a:cubicBezTo>
                    <a:pt x="455860" y="3065960"/>
                    <a:pt x="457468" y="3135103"/>
                    <a:pt x="466312" y="3204246"/>
                  </a:cubicBezTo>
                  <a:cubicBezTo>
                    <a:pt x="494451" y="3480013"/>
                    <a:pt x="570830" y="3748544"/>
                    <a:pt x="684996" y="4000996"/>
                  </a:cubicBezTo>
                  <a:cubicBezTo>
                    <a:pt x="742883" y="4126418"/>
                    <a:pt x="810418" y="4247820"/>
                    <a:pt x="886796" y="4362790"/>
                  </a:cubicBezTo>
                  <a:lnTo>
                    <a:pt x="945487" y="4448012"/>
                  </a:lnTo>
                  <a:lnTo>
                    <a:pt x="1008198" y="4530823"/>
                  </a:lnTo>
                  <a:cubicBezTo>
                    <a:pt x="1013826" y="4538059"/>
                    <a:pt x="1018650" y="4544491"/>
                    <a:pt x="1024278" y="4551727"/>
                  </a:cubicBezTo>
                  <a:lnTo>
                    <a:pt x="1041162" y="4571826"/>
                  </a:lnTo>
                  <a:lnTo>
                    <a:pt x="1074125" y="4612026"/>
                  </a:lnTo>
                  <a:cubicBezTo>
                    <a:pt x="1085381" y="4624889"/>
                    <a:pt x="1095833" y="4638557"/>
                    <a:pt x="1107089" y="4651421"/>
                  </a:cubicBezTo>
                  <a:lnTo>
                    <a:pt x="1142464" y="4690012"/>
                  </a:lnTo>
                  <a:cubicBezTo>
                    <a:pt x="1188291" y="4742271"/>
                    <a:pt x="1238138" y="4789706"/>
                    <a:pt x="1287181" y="4837945"/>
                  </a:cubicBezTo>
                  <a:lnTo>
                    <a:pt x="1364364" y="4907088"/>
                  </a:lnTo>
                  <a:cubicBezTo>
                    <a:pt x="1377228" y="4919148"/>
                    <a:pt x="1390896" y="4929600"/>
                    <a:pt x="1403759" y="4940855"/>
                  </a:cubicBezTo>
                  <a:lnTo>
                    <a:pt x="1443959" y="4973819"/>
                  </a:lnTo>
                  <a:lnTo>
                    <a:pt x="1464058" y="4989899"/>
                  </a:lnTo>
                  <a:cubicBezTo>
                    <a:pt x="1470490" y="4995526"/>
                    <a:pt x="1476922" y="5001154"/>
                    <a:pt x="1484158" y="5005979"/>
                  </a:cubicBezTo>
                  <a:lnTo>
                    <a:pt x="1525965" y="5036530"/>
                  </a:lnTo>
                  <a:cubicBezTo>
                    <a:pt x="1553301" y="5057433"/>
                    <a:pt x="1580636" y="5078337"/>
                    <a:pt x="1609580" y="5096829"/>
                  </a:cubicBezTo>
                  <a:lnTo>
                    <a:pt x="1652191" y="5125772"/>
                  </a:lnTo>
                  <a:lnTo>
                    <a:pt x="1673899" y="5140244"/>
                  </a:lnTo>
                  <a:cubicBezTo>
                    <a:pt x="1681135" y="5145068"/>
                    <a:pt x="1688371" y="5149892"/>
                    <a:pt x="1695606" y="5153912"/>
                  </a:cubicBezTo>
                  <a:lnTo>
                    <a:pt x="1784045" y="5207779"/>
                  </a:lnTo>
                  <a:cubicBezTo>
                    <a:pt x="1903839" y="5276118"/>
                    <a:pt x="2027653" y="5336417"/>
                    <a:pt x="2155486" y="5387068"/>
                  </a:cubicBezTo>
                  <a:cubicBezTo>
                    <a:pt x="2283320" y="5436915"/>
                    <a:pt x="2415174" y="5476310"/>
                    <a:pt x="2549440" y="5506862"/>
                  </a:cubicBezTo>
                  <a:lnTo>
                    <a:pt x="2649938" y="5527765"/>
                  </a:lnTo>
                  <a:cubicBezTo>
                    <a:pt x="2683705" y="5533393"/>
                    <a:pt x="2717473" y="5538217"/>
                    <a:pt x="2752044" y="5543845"/>
                  </a:cubicBezTo>
                  <a:lnTo>
                    <a:pt x="2777771" y="5547865"/>
                  </a:lnTo>
                  <a:lnTo>
                    <a:pt x="2790635" y="5549473"/>
                  </a:lnTo>
                  <a:lnTo>
                    <a:pt x="2803499" y="5551081"/>
                  </a:lnTo>
                  <a:lnTo>
                    <a:pt x="2854954" y="5555905"/>
                  </a:lnTo>
                  <a:cubicBezTo>
                    <a:pt x="2888721" y="5559121"/>
                    <a:pt x="2923293" y="5563945"/>
                    <a:pt x="2956256" y="5564749"/>
                  </a:cubicBezTo>
                  <a:lnTo>
                    <a:pt x="3055951" y="5569573"/>
                  </a:lnTo>
                  <a:cubicBezTo>
                    <a:pt x="3092934" y="5569573"/>
                    <a:pt x="3130721" y="5569573"/>
                    <a:pt x="3168509" y="5569573"/>
                  </a:cubicBezTo>
                  <a:lnTo>
                    <a:pt x="3394429" y="5568769"/>
                  </a:lnTo>
                  <a:lnTo>
                    <a:pt x="4297305" y="5564749"/>
                  </a:lnTo>
                  <a:lnTo>
                    <a:pt x="4297305" y="6110655"/>
                  </a:lnTo>
                  <a:lnTo>
                    <a:pt x="3387997" y="6106635"/>
                  </a:lnTo>
                  <a:lnTo>
                    <a:pt x="3160469" y="6105831"/>
                  </a:lnTo>
                  <a:cubicBezTo>
                    <a:pt x="3122681" y="6105831"/>
                    <a:pt x="3084894" y="6105831"/>
                    <a:pt x="3046303" y="6105027"/>
                  </a:cubicBezTo>
                  <a:lnTo>
                    <a:pt x="2920077" y="6097791"/>
                  </a:lnTo>
                  <a:lnTo>
                    <a:pt x="2888721" y="6096183"/>
                  </a:lnTo>
                  <a:cubicBezTo>
                    <a:pt x="2878270" y="6095380"/>
                    <a:pt x="2867818" y="6093772"/>
                    <a:pt x="2858170" y="6092967"/>
                  </a:cubicBezTo>
                  <a:lnTo>
                    <a:pt x="2797067" y="6085732"/>
                  </a:lnTo>
                  <a:lnTo>
                    <a:pt x="2735964" y="6078496"/>
                  </a:lnTo>
                  <a:lnTo>
                    <a:pt x="2720688" y="6076888"/>
                  </a:lnTo>
                  <a:lnTo>
                    <a:pt x="2705413" y="6074476"/>
                  </a:lnTo>
                  <a:lnTo>
                    <a:pt x="2674861" y="6069652"/>
                  </a:lnTo>
                  <a:cubicBezTo>
                    <a:pt x="2633858" y="6063220"/>
                    <a:pt x="2593659" y="6056788"/>
                    <a:pt x="2552655" y="6048748"/>
                  </a:cubicBezTo>
                  <a:lnTo>
                    <a:pt x="2432058" y="6022217"/>
                  </a:lnTo>
                  <a:lnTo>
                    <a:pt x="2401506" y="6015785"/>
                  </a:lnTo>
                  <a:lnTo>
                    <a:pt x="2371759" y="6007745"/>
                  </a:lnTo>
                  <a:lnTo>
                    <a:pt x="2312264" y="5991665"/>
                  </a:lnTo>
                  <a:lnTo>
                    <a:pt x="2252769" y="5975585"/>
                  </a:lnTo>
                  <a:cubicBezTo>
                    <a:pt x="2233473" y="5969154"/>
                    <a:pt x="2213373" y="5962722"/>
                    <a:pt x="2194078" y="5956290"/>
                  </a:cubicBezTo>
                  <a:lnTo>
                    <a:pt x="2135387" y="5936994"/>
                  </a:lnTo>
                  <a:cubicBezTo>
                    <a:pt x="2116091" y="5930562"/>
                    <a:pt x="2095991" y="5924130"/>
                    <a:pt x="2076696" y="5916895"/>
                  </a:cubicBezTo>
                  <a:lnTo>
                    <a:pt x="1961726" y="5872675"/>
                  </a:lnTo>
                  <a:cubicBezTo>
                    <a:pt x="1809772" y="5809965"/>
                    <a:pt x="1662643" y="5735998"/>
                    <a:pt x="1521141" y="5651579"/>
                  </a:cubicBezTo>
                  <a:lnTo>
                    <a:pt x="1416623" y="5585652"/>
                  </a:lnTo>
                  <a:cubicBezTo>
                    <a:pt x="1407779" y="5580024"/>
                    <a:pt x="1399740" y="5574396"/>
                    <a:pt x="1390896" y="5568769"/>
                  </a:cubicBezTo>
                  <a:lnTo>
                    <a:pt x="1365972" y="5551081"/>
                  </a:lnTo>
                  <a:lnTo>
                    <a:pt x="1315321" y="5515705"/>
                  </a:lnTo>
                  <a:cubicBezTo>
                    <a:pt x="1298437" y="5503646"/>
                    <a:pt x="1281554" y="5492390"/>
                    <a:pt x="1265474" y="5479526"/>
                  </a:cubicBezTo>
                  <a:lnTo>
                    <a:pt x="1216431" y="5441739"/>
                  </a:lnTo>
                  <a:lnTo>
                    <a:pt x="1168192" y="5403952"/>
                  </a:lnTo>
                  <a:cubicBezTo>
                    <a:pt x="1160152" y="5397519"/>
                    <a:pt x="1152112" y="5391088"/>
                    <a:pt x="1144072" y="5384656"/>
                  </a:cubicBezTo>
                  <a:lnTo>
                    <a:pt x="1120756" y="5364556"/>
                  </a:lnTo>
                  <a:lnTo>
                    <a:pt x="1074125" y="5324357"/>
                  </a:lnTo>
                  <a:cubicBezTo>
                    <a:pt x="1058850" y="5310689"/>
                    <a:pt x="1042770" y="5297825"/>
                    <a:pt x="1028298" y="5284158"/>
                  </a:cubicBezTo>
                  <a:lnTo>
                    <a:pt x="936644" y="5199739"/>
                  </a:lnTo>
                  <a:cubicBezTo>
                    <a:pt x="878757" y="5141048"/>
                    <a:pt x="821674" y="5083161"/>
                    <a:pt x="767807" y="5021254"/>
                  </a:cubicBezTo>
                  <a:lnTo>
                    <a:pt x="727607" y="4975427"/>
                  </a:lnTo>
                  <a:cubicBezTo>
                    <a:pt x="713940" y="4960151"/>
                    <a:pt x="701880" y="4943267"/>
                    <a:pt x="689016" y="4927992"/>
                  </a:cubicBezTo>
                  <a:lnTo>
                    <a:pt x="650425" y="4879753"/>
                  </a:lnTo>
                  <a:lnTo>
                    <a:pt x="631129" y="4855633"/>
                  </a:lnTo>
                  <a:cubicBezTo>
                    <a:pt x="624697" y="4847593"/>
                    <a:pt x="619069" y="4838749"/>
                    <a:pt x="612637" y="4830709"/>
                  </a:cubicBezTo>
                  <a:lnTo>
                    <a:pt x="541083" y="4731015"/>
                  </a:lnTo>
                  <a:cubicBezTo>
                    <a:pt x="518571" y="4697248"/>
                    <a:pt x="496059" y="4662677"/>
                    <a:pt x="473548" y="4628105"/>
                  </a:cubicBezTo>
                  <a:cubicBezTo>
                    <a:pt x="386717" y="4489820"/>
                    <a:pt x="309535" y="4344298"/>
                    <a:pt x="244412" y="4193953"/>
                  </a:cubicBezTo>
                  <a:cubicBezTo>
                    <a:pt x="180093" y="4043607"/>
                    <a:pt x="128638" y="3887634"/>
                    <a:pt x="88438" y="3728445"/>
                  </a:cubicBezTo>
                  <a:cubicBezTo>
                    <a:pt x="47435" y="3570059"/>
                    <a:pt x="22512" y="3407654"/>
                    <a:pt x="9648" y="3244445"/>
                  </a:cubicBezTo>
                  <a:cubicBezTo>
                    <a:pt x="1608" y="3163243"/>
                    <a:pt x="1608" y="3081236"/>
                    <a:pt x="0" y="2999229"/>
                  </a:cubicBezTo>
                  <a:lnTo>
                    <a:pt x="3216" y="2877024"/>
                  </a:lnTo>
                  <a:lnTo>
                    <a:pt x="4020" y="2846472"/>
                  </a:lnTo>
                  <a:lnTo>
                    <a:pt x="6432" y="2815921"/>
                  </a:lnTo>
                  <a:lnTo>
                    <a:pt x="11256" y="2754818"/>
                  </a:lnTo>
                  <a:lnTo>
                    <a:pt x="16080" y="2693715"/>
                  </a:lnTo>
                  <a:lnTo>
                    <a:pt x="24120" y="2633416"/>
                  </a:lnTo>
                  <a:cubicBezTo>
                    <a:pt x="29747" y="2593216"/>
                    <a:pt x="33767" y="2552213"/>
                    <a:pt x="42611" y="2512818"/>
                  </a:cubicBezTo>
                  <a:lnTo>
                    <a:pt x="53867" y="2452519"/>
                  </a:lnTo>
                  <a:lnTo>
                    <a:pt x="59495" y="2422772"/>
                  </a:lnTo>
                  <a:cubicBezTo>
                    <a:pt x="61103" y="2413124"/>
                    <a:pt x="63515" y="2402672"/>
                    <a:pt x="65927" y="2393024"/>
                  </a:cubicBezTo>
                  <a:lnTo>
                    <a:pt x="94066" y="2274034"/>
                  </a:lnTo>
                  <a:cubicBezTo>
                    <a:pt x="135070" y="2116453"/>
                    <a:pt x="188937" y="1962891"/>
                    <a:pt x="254060" y="1814154"/>
                  </a:cubicBezTo>
                  <a:lnTo>
                    <a:pt x="278983" y="1758679"/>
                  </a:lnTo>
                  <a:cubicBezTo>
                    <a:pt x="287827" y="1740187"/>
                    <a:pt x="295063" y="1721696"/>
                    <a:pt x="304711" y="1704008"/>
                  </a:cubicBezTo>
                  <a:lnTo>
                    <a:pt x="360186" y="1595470"/>
                  </a:lnTo>
                  <a:lnTo>
                    <a:pt x="420485" y="1490148"/>
                  </a:lnTo>
                  <a:cubicBezTo>
                    <a:pt x="430132" y="1472460"/>
                    <a:pt x="441388" y="1455576"/>
                    <a:pt x="451840" y="1438693"/>
                  </a:cubicBezTo>
                  <a:lnTo>
                    <a:pt x="484000" y="1387238"/>
                  </a:lnTo>
                  <a:cubicBezTo>
                    <a:pt x="571634" y="1251364"/>
                    <a:pt x="670524" y="1123530"/>
                    <a:pt x="778258" y="1003736"/>
                  </a:cubicBezTo>
                  <a:lnTo>
                    <a:pt x="861069" y="915298"/>
                  </a:lnTo>
                  <a:cubicBezTo>
                    <a:pt x="889208" y="887158"/>
                    <a:pt x="918152" y="859019"/>
                    <a:pt x="947095" y="830879"/>
                  </a:cubicBezTo>
                  <a:cubicBezTo>
                    <a:pt x="954331" y="823643"/>
                    <a:pt x="961567" y="816408"/>
                    <a:pt x="968803" y="809976"/>
                  </a:cubicBezTo>
                  <a:lnTo>
                    <a:pt x="991315" y="789876"/>
                  </a:lnTo>
                  <a:lnTo>
                    <a:pt x="1036338" y="749677"/>
                  </a:lnTo>
                  <a:lnTo>
                    <a:pt x="1058850" y="729577"/>
                  </a:lnTo>
                  <a:cubicBezTo>
                    <a:pt x="1066085" y="723145"/>
                    <a:pt x="1074125" y="715909"/>
                    <a:pt x="1081361" y="710281"/>
                  </a:cubicBezTo>
                  <a:lnTo>
                    <a:pt x="1127992" y="672494"/>
                  </a:lnTo>
                  <a:lnTo>
                    <a:pt x="1174623" y="634707"/>
                  </a:lnTo>
                  <a:cubicBezTo>
                    <a:pt x="1190703" y="621843"/>
                    <a:pt x="1206783" y="610587"/>
                    <a:pt x="1222863" y="598527"/>
                  </a:cubicBezTo>
                  <a:lnTo>
                    <a:pt x="1271102" y="563152"/>
                  </a:lnTo>
                  <a:lnTo>
                    <a:pt x="1295221" y="545464"/>
                  </a:lnTo>
                  <a:lnTo>
                    <a:pt x="1320145" y="528581"/>
                  </a:lnTo>
                  <a:cubicBezTo>
                    <a:pt x="1353912" y="506069"/>
                    <a:pt x="1386876" y="483557"/>
                    <a:pt x="1420643" y="461850"/>
                  </a:cubicBezTo>
                  <a:lnTo>
                    <a:pt x="1523553" y="399943"/>
                  </a:lnTo>
                  <a:cubicBezTo>
                    <a:pt x="1662643" y="320348"/>
                    <a:pt x="1807360" y="251205"/>
                    <a:pt x="1956902" y="194122"/>
                  </a:cubicBezTo>
                  <a:lnTo>
                    <a:pt x="2013181" y="173219"/>
                  </a:lnTo>
                  <a:cubicBezTo>
                    <a:pt x="2031672" y="166787"/>
                    <a:pt x="2050164" y="158747"/>
                    <a:pt x="2069460" y="153119"/>
                  </a:cubicBezTo>
                  <a:lnTo>
                    <a:pt x="2183626" y="116940"/>
                  </a:lnTo>
                  <a:cubicBezTo>
                    <a:pt x="2222217" y="106488"/>
                    <a:pt x="2260808" y="96036"/>
                    <a:pt x="2299400" y="86388"/>
                  </a:cubicBezTo>
                  <a:lnTo>
                    <a:pt x="2328343" y="79152"/>
                  </a:lnTo>
                  <a:lnTo>
                    <a:pt x="2357287" y="72721"/>
                  </a:lnTo>
                  <a:lnTo>
                    <a:pt x="2415978" y="59857"/>
                  </a:lnTo>
                  <a:cubicBezTo>
                    <a:pt x="2435273" y="55837"/>
                    <a:pt x="2454569" y="51013"/>
                    <a:pt x="2474669" y="47797"/>
                  </a:cubicBezTo>
                  <a:lnTo>
                    <a:pt x="2533360" y="38149"/>
                  </a:lnTo>
                  <a:cubicBezTo>
                    <a:pt x="2572755" y="31717"/>
                    <a:pt x="2612150" y="24481"/>
                    <a:pt x="2651546" y="21265"/>
                  </a:cubicBezTo>
                  <a:lnTo>
                    <a:pt x="2711041" y="14834"/>
                  </a:lnTo>
                  <a:lnTo>
                    <a:pt x="2740788" y="11618"/>
                  </a:lnTo>
                  <a:lnTo>
                    <a:pt x="2755260" y="10010"/>
                  </a:lnTo>
                  <a:lnTo>
                    <a:pt x="2770536" y="9206"/>
                  </a:lnTo>
                  <a:lnTo>
                    <a:pt x="2889525" y="1970"/>
                  </a:lnTo>
                  <a:cubicBezTo>
                    <a:pt x="3047911" y="-3658"/>
                    <a:pt x="3207100" y="2774"/>
                    <a:pt x="3363877" y="21265"/>
                  </a:cubicBezTo>
                  <a:cubicBezTo>
                    <a:pt x="3521458" y="39757"/>
                    <a:pt x="3675824" y="72721"/>
                    <a:pt x="3827777" y="116940"/>
                  </a:cubicBezTo>
                  <a:cubicBezTo>
                    <a:pt x="3903352" y="137843"/>
                    <a:pt x="3978122" y="165179"/>
                    <a:pt x="4052089" y="191710"/>
                  </a:cubicBezTo>
                  <a:lnTo>
                    <a:pt x="4161431" y="235930"/>
                  </a:lnTo>
                  <a:lnTo>
                    <a:pt x="4175099" y="241558"/>
                  </a:lnTo>
                  <a:lnTo>
                    <a:pt x="4188767" y="247989"/>
                  </a:lnTo>
                  <a:lnTo>
                    <a:pt x="4215299" y="260049"/>
                  </a:lnTo>
                  <a:lnTo>
                    <a:pt x="4268361" y="284973"/>
                  </a:lnTo>
                  <a:cubicBezTo>
                    <a:pt x="4304541" y="301053"/>
                    <a:pt x="4338308" y="320348"/>
                    <a:pt x="4373683" y="338036"/>
                  </a:cubicBezTo>
                  <a:lnTo>
                    <a:pt x="4425942" y="365371"/>
                  </a:lnTo>
                  <a:lnTo>
                    <a:pt x="4476594" y="395119"/>
                  </a:lnTo>
                  <a:cubicBezTo>
                    <a:pt x="4544933" y="433710"/>
                    <a:pt x="4610055" y="477125"/>
                    <a:pt x="4674374" y="520541"/>
                  </a:cubicBezTo>
                  <a:lnTo>
                    <a:pt x="4769245" y="588880"/>
                  </a:lnTo>
                  <a:cubicBezTo>
                    <a:pt x="4800600" y="612195"/>
                    <a:pt x="4830348" y="637119"/>
                    <a:pt x="4860899" y="661238"/>
                  </a:cubicBezTo>
                  <a:lnTo>
                    <a:pt x="4883411" y="679730"/>
                  </a:lnTo>
                  <a:lnTo>
                    <a:pt x="4905118" y="699026"/>
                  </a:lnTo>
                  <a:lnTo>
                    <a:pt x="4949338" y="737617"/>
                  </a:lnTo>
                  <a:cubicBezTo>
                    <a:pt x="4963809" y="750481"/>
                    <a:pt x="4979085" y="762540"/>
                    <a:pt x="4992753" y="776208"/>
                  </a:cubicBezTo>
                  <a:lnTo>
                    <a:pt x="5034560" y="816408"/>
                  </a:lnTo>
                  <a:lnTo>
                    <a:pt x="5076367" y="856607"/>
                  </a:lnTo>
                  <a:lnTo>
                    <a:pt x="5086819" y="867059"/>
                  </a:lnTo>
                  <a:lnTo>
                    <a:pt x="5097271" y="877510"/>
                  </a:lnTo>
                  <a:lnTo>
                    <a:pt x="5117370" y="898414"/>
                  </a:lnTo>
                  <a:lnTo>
                    <a:pt x="5157570" y="941025"/>
                  </a:lnTo>
                  <a:cubicBezTo>
                    <a:pt x="5171238" y="954693"/>
                    <a:pt x="5184102" y="969165"/>
                    <a:pt x="5196965" y="983637"/>
                  </a:cubicBezTo>
                  <a:lnTo>
                    <a:pt x="5273344" y="1071271"/>
                  </a:lnTo>
                  <a:lnTo>
                    <a:pt x="5344899" y="1162122"/>
                  </a:lnTo>
                  <a:cubicBezTo>
                    <a:pt x="5531423" y="1408945"/>
                    <a:pt x="5680160" y="1682300"/>
                    <a:pt x="5779051" y="1972539"/>
                  </a:cubicBezTo>
                  <a:lnTo>
                    <a:pt x="5797543" y="2026406"/>
                  </a:lnTo>
                  <a:cubicBezTo>
                    <a:pt x="5803975" y="2044898"/>
                    <a:pt x="5808798" y="2063390"/>
                    <a:pt x="5813622" y="2081077"/>
                  </a:cubicBezTo>
                  <a:lnTo>
                    <a:pt x="5829702" y="2135749"/>
                  </a:lnTo>
                  <a:lnTo>
                    <a:pt x="5837742" y="2163084"/>
                  </a:lnTo>
                  <a:cubicBezTo>
                    <a:pt x="5840154" y="2171928"/>
                    <a:pt x="5842566" y="2181576"/>
                    <a:pt x="5844978" y="2191223"/>
                  </a:cubicBezTo>
                  <a:lnTo>
                    <a:pt x="5871510" y="2302174"/>
                  </a:lnTo>
                  <a:lnTo>
                    <a:pt x="5892413" y="2414732"/>
                  </a:lnTo>
                  <a:lnTo>
                    <a:pt x="5897237" y="2442871"/>
                  </a:lnTo>
                  <a:lnTo>
                    <a:pt x="5901257" y="2471011"/>
                  </a:lnTo>
                  <a:lnTo>
                    <a:pt x="5909296" y="2527290"/>
                  </a:lnTo>
                  <a:lnTo>
                    <a:pt x="5916533" y="2583569"/>
                  </a:lnTo>
                  <a:lnTo>
                    <a:pt x="5921356" y="2640652"/>
                  </a:lnTo>
                  <a:lnTo>
                    <a:pt x="5926180" y="2696931"/>
                  </a:lnTo>
                  <a:lnTo>
                    <a:pt x="5928592" y="2725070"/>
                  </a:lnTo>
                  <a:lnTo>
                    <a:pt x="5929396" y="2753210"/>
                  </a:lnTo>
                  <a:lnTo>
                    <a:pt x="5934220" y="2864964"/>
                  </a:lnTo>
                  <a:close/>
                </a:path>
              </a:pathLst>
            </a:custGeom>
            <a:solidFill>
              <a:srgbClr val="231815"/>
            </a:solidFill>
            <a:ln w="8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2864C26-6728-4477-92B9-3304FAB481C9}"/>
                </a:ext>
              </a:extLst>
            </p:cNvPr>
            <p:cNvSpPr/>
            <p:nvPr/>
          </p:nvSpPr>
          <p:spPr>
            <a:xfrm>
              <a:off x="6653966" y="4821503"/>
              <a:ext cx="2410349" cy="2033280"/>
            </a:xfrm>
            <a:custGeom>
              <a:avLst/>
              <a:gdLst>
                <a:gd name="connsiteX0" fmla="*/ 0 w 2410349"/>
                <a:gd name="connsiteY0" fmla="*/ 2033280 h 2033280"/>
                <a:gd name="connsiteX1" fmla="*/ 431741 w 2410349"/>
                <a:gd name="connsiteY1" fmla="*/ 1016238 h 2033280"/>
                <a:gd name="connsiteX2" fmla="*/ 0 w 2410349"/>
                <a:gd name="connsiteY2" fmla="*/ 0 h 2033280"/>
                <a:gd name="connsiteX3" fmla="*/ 2410350 w 2410349"/>
                <a:gd name="connsiteY3" fmla="*/ 1016238 h 203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0349" h="2033280">
                  <a:moveTo>
                    <a:pt x="0" y="2033280"/>
                  </a:moveTo>
                  <a:lnTo>
                    <a:pt x="431741" y="1016238"/>
                  </a:lnTo>
                  <a:lnTo>
                    <a:pt x="0" y="0"/>
                  </a:lnTo>
                  <a:lnTo>
                    <a:pt x="2410350" y="1016238"/>
                  </a:lnTo>
                  <a:close/>
                </a:path>
              </a:pathLst>
            </a:custGeom>
            <a:solidFill>
              <a:srgbClr val="231815"/>
            </a:solidFill>
            <a:ln w="8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06753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72C0FF42-D16B-43AF-91A4-40442D9CD889}"/>
              </a:ext>
            </a:extLst>
          </p:cNvPr>
          <p:cNvSpPr/>
          <p:nvPr/>
        </p:nvSpPr>
        <p:spPr>
          <a:xfrm>
            <a:off x="3041556" y="719882"/>
            <a:ext cx="6102444" cy="5416160"/>
          </a:xfrm>
          <a:custGeom>
            <a:avLst/>
            <a:gdLst>
              <a:gd name="connsiteX0" fmla="*/ 5779130 w 7723308"/>
              <a:gd name="connsiteY0" fmla="*/ 3373415 h 6854741"/>
              <a:gd name="connsiteX1" fmla="*/ 6361413 w 7723308"/>
              <a:gd name="connsiteY1" fmla="*/ 3486637 h 6854741"/>
              <a:gd name="connsiteX2" fmla="*/ 6184302 w 7723308"/>
              <a:gd name="connsiteY2" fmla="*/ 2665779 h 6854741"/>
              <a:gd name="connsiteX3" fmla="*/ 5712815 w 7723308"/>
              <a:gd name="connsiteY3" fmla="*/ 1770519 h 6854741"/>
              <a:gd name="connsiteX4" fmla="*/ 5633560 w 7723308"/>
              <a:gd name="connsiteY4" fmla="*/ 1670237 h 6854741"/>
              <a:gd name="connsiteX5" fmla="*/ 5549452 w 7723308"/>
              <a:gd name="connsiteY5" fmla="*/ 1573998 h 6854741"/>
              <a:gd name="connsiteX6" fmla="*/ 5461301 w 7723308"/>
              <a:gd name="connsiteY6" fmla="*/ 1480995 h 6854741"/>
              <a:gd name="connsiteX7" fmla="*/ 5449979 w 7723308"/>
              <a:gd name="connsiteY7" fmla="*/ 1469673 h 6854741"/>
              <a:gd name="connsiteX8" fmla="*/ 5438656 w 7723308"/>
              <a:gd name="connsiteY8" fmla="*/ 1458351 h 6854741"/>
              <a:gd name="connsiteX9" fmla="*/ 5415203 w 7723308"/>
              <a:gd name="connsiteY9" fmla="*/ 1436515 h 6854741"/>
              <a:gd name="connsiteX10" fmla="*/ 5369106 w 7723308"/>
              <a:gd name="connsiteY10" fmla="*/ 1392035 h 6854741"/>
              <a:gd name="connsiteX11" fmla="*/ 4964743 w 7723308"/>
              <a:gd name="connsiteY11" fmla="*/ 1076632 h 6854741"/>
              <a:gd name="connsiteX12" fmla="*/ 4511856 w 7723308"/>
              <a:gd name="connsiteY12" fmla="*/ 834014 h 6854741"/>
              <a:gd name="connsiteX13" fmla="*/ 4022576 w 7723308"/>
              <a:gd name="connsiteY13" fmla="*/ 676312 h 6854741"/>
              <a:gd name="connsiteX14" fmla="*/ 2992259 w 7723308"/>
              <a:gd name="connsiteY14" fmla="*/ 631832 h 6854741"/>
              <a:gd name="connsiteX15" fmla="*/ 1999143 w 7723308"/>
              <a:gd name="connsiteY15" fmla="*/ 954514 h 6854741"/>
              <a:gd name="connsiteX16" fmla="*/ 1162920 w 7723308"/>
              <a:gd name="connsiteY16" fmla="*/ 1599069 h 6854741"/>
              <a:gd name="connsiteX17" fmla="*/ 592768 w 7723308"/>
              <a:gd name="connsiteY17" fmla="*/ 2494329 h 6854741"/>
              <a:gd name="connsiteX18" fmla="*/ 435875 w 7723308"/>
              <a:gd name="connsiteY18" fmla="*/ 3007871 h 6854741"/>
              <a:gd name="connsiteX19" fmla="*/ 422935 w 7723308"/>
              <a:gd name="connsiteY19" fmla="*/ 3073377 h 6854741"/>
              <a:gd name="connsiteX20" fmla="*/ 416465 w 7723308"/>
              <a:gd name="connsiteY20" fmla="*/ 3106535 h 6854741"/>
              <a:gd name="connsiteX21" fmla="*/ 411613 w 7723308"/>
              <a:gd name="connsiteY21" fmla="*/ 3139693 h 6854741"/>
              <a:gd name="connsiteX22" fmla="*/ 401908 w 7723308"/>
              <a:gd name="connsiteY22" fmla="*/ 3206008 h 6854741"/>
              <a:gd name="connsiteX23" fmla="*/ 393012 w 7723308"/>
              <a:gd name="connsiteY23" fmla="*/ 3272324 h 6854741"/>
              <a:gd name="connsiteX24" fmla="*/ 376029 w 7723308"/>
              <a:gd name="connsiteY24" fmla="*/ 3540821 h 6854741"/>
              <a:gd name="connsiteX25" fmla="*/ 418083 w 7723308"/>
              <a:gd name="connsiteY25" fmla="*/ 4077815 h 6854741"/>
              <a:gd name="connsiteX26" fmla="*/ 561227 w 7723308"/>
              <a:gd name="connsiteY26" fmla="*/ 4600253 h 6854741"/>
              <a:gd name="connsiteX27" fmla="*/ 1119249 w 7723308"/>
              <a:gd name="connsiteY27" fmla="*/ 5537567 h 6854741"/>
              <a:gd name="connsiteX28" fmla="*/ 1510672 w 7723308"/>
              <a:gd name="connsiteY28" fmla="*/ 5928182 h 6854741"/>
              <a:gd name="connsiteX29" fmla="*/ 1960324 w 7723308"/>
              <a:gd name="connsiteY29" fmla="*/ 6252481 h 6854741"/>
              <a:gd name="connsiteX30" fmla="*/ 2991450 w 7723308"/>
              <a:gd name="connsiteY30" fmla="*/ 6661696 h 6854741"/>
              <a:gd name="connsiteX31" fmla="*/ 3267226 w 7723308"/>
              <a:gd name="connsiteY31" fmla="*/ 6704559 h 6854741"/>
              <a:gd name="connsiteX32" fmla="*/ 3546237 w 7723308"/>
              <a:gd name="connsiteY32" fmla="*/ 6719925 h 6854741"/>
              <a:gd name="connsiteX33" fmla="*/ 4104258 w 7723308"/>
              <a:gd name="connsiteY33" fmla="*/ 6667358 h 6854741"/>
              <a:gd name="connsiteX34" fmla="*/ 4378416 w 7723308"/>
              <a:gd name="connsiteY34" fmla="*/ 6601042 h 6854741"/>
              <a:gd name="connsiteX35" fmla="*/ 4445540 w 7723308"/>
              <a:gd name="connsiteY35" fmla="*/ 6580015 h 6854741"/>
              <a:gd name="connsiteX36" fmla="*/ 4512665 w 7723308"/>
              <a:gd name="connsiteY36" fmla="*/ 6558180 h 6854741"/>
              <a:gd name="connsiteX37" fmla="*/ 4578980 w 7723308"/>
              <a:gd name="connsiteY37" fmla="*/ 6533918 h 6854741"/>
              <a:gd name="connsiteX38" fmla="*/ 4612138 w 7723308"/>
              <a:gd name="connsiteY38" fmla="*/ 6521787 h 6854741"/>
              <a:gd name="connsiteX39" fmla="*/ 4645296 w 7723308"/>
              <a:gd name="connsiteY39" fmla="*/ 6508847 h 6854741"/>
              <a:gd name="connsiteX40" fmla="*/ 5153985 w 7723308"/>
              <a:gd name="connsiteY40" fmla="*/ 6258142 h 6854741"/>
              <a:gd name="connsiteX41" fmla="*/ 5275294 w 7723308"/>
              <a:gd name="connsiteY41" fmla="*/ 6182930 h 6854741"/>
              <a:gd name="connsiteX42" fmla="*/ 5335139 w 7723308"/>
              <a:gd name="connsiteY42" fmla="*/ 6143303 h 6854741"/>
              <a:gd name="connsiteX43" fmla="*/ 5365062 w 7723308"/>
              <a:gd name="connsiteY43" fmla="*/ 6123893 h 6854741"/>
              <a:gd name="connsiteX44" fmla="*/ 5394176 w 7723308"/>
              <a:gd name="connsiteY44" fmla="*/ 6103675 h 6854741"/>
              <a:gd name="connsiteX45" fmla="*/ 5622237 w 7723308"/>
              <a:gd name="connsiteY45" fmla="*/ 5932225 h 6854741"/>
              <a:gd name="connsiteX46" fmla="*/ 5838167 w 7723308"/>
              <a:gd name="connsiteY46" fmla="*/ 5745410 h 6854741"/>
              <a:gd name="connsiteX47" fmla="*/ 6040349 w 7723308"/>
              <a:gd name="connsiteY47" fmla="*/ 5542419 h 6854741"/>
              <a:gd name="connsiteX48" fmla="*/ 5847063 w 7723308"/>
              <a:gd name="connsiteY48" fmla="*/ 5755114 h 6854741"/>
              <a:gd name="connsiteX49" fmla="*/ 5638412 w 7723308"/>
              <a:gd name="connsiteY49" fmla="*/ 5952443 h 6854741"/>
              <a:gd name="connsiteX50" fmla="*/ 5416012 w 7723308"/>
              <a:gd name="connsiteY50" fmla="*/ 6135216 h 6854741"/>
              <a:gd name="connsiteX51" fmla="*/ 5387707 w 7723308"/>
              <a:gd name="connsiteY51" fmla="*/ 6157052 h 6854741"/>
              <a:gd name="connsiteX52" fmla="*/ 5358593 w 7723308"/>
              <a:gd name="connsiteY52" fmla="*/ 6178078 h 6854741"/>
              <a:gd name="connsiteX53" fmla="*/ 5300364 w 7723308"/>
              <a:gd name="connsiteY53" fmla="*/ 6220941 h 6854741"/>
              <a:gd name="connsiteX54" fmla="*/ 5181481 w 7723308"/>
              <a:gd name="connsiteY54" fmla="*/ 6302622 h 6854741"/>
              <a:gd name="connsiteX55" fmla="*/ 4675219 w 7723308"/>
              <a:gd name="connsiteY55" fmla="*/ 6581633 h 6854741"/>
              <a:gd name="connsiteX56" fmla="*/ 4642061 w 7723308"/>
              <a:gd name="connsiteY56" fmla="*/ 6596998 h 6854741"/>
              <a:gd name="connsiteX57" fmla="*/ 4608095 w 7723308"/>
              <a:gd name="connsiteY57" fmla="*/ 6610747 h 6854741"/>
              <a:gd name="connsiteX58" fmla="*/ 4540970 w 7723308"/>
              <a:gd name="connsiteY58" fmla="*/ 6638244 h 6854741"/>
              <a:gd name="connsiteX59" fmla="*/ 4473037 w 7723308"/>
              <a:gd name="connsiteY59" fmla="*/ 6664123 h 6854741"/>
              <a:gd name="connsiteX60" fmla="*/ 4404295 w 7723308"/>
              <a:gd name="connsiteY60" fmla="*/ 6689193 h 6854741"/>
              <a:gd name="connsiteX61" fmla="*/ 4124476 w 7723308"/>
              <a:gd name="connsiteY61" fmla="*/ 6770875 h 6854741"/>
              <a:gd name="connsiteX62" fmla="*/ 3546237 w 7723308"/>
              <a:gd name="connsiteY62" fmla="*/ 6852556 h 6854741"/>
              <a:gd name="connsiteX63" fmla="*/ 3252669 w 7723308"/>
              <a:gd name="connsiteY63" fmla="*/ 6850130 h 6854741"/>
              <a:gd name="connsiteX64" fmla="*/ 2960719 w 7723308"/>
              <a:gd name="connsiteY64" fmla="*/ 6818590 h 6854741"/>
              <a:gd name="connsiteX65" fmla="*/ 1851955 w 7723308"/>
              <a:gd name="connsiteY65" fmla="*/ 6436871 h 6854741"/>
              <a:gd name="connsiteX66" fmla="*/ 1357014 w 7723308"/>
              <a:gd name="connsiteY66" fmla="*/ 6114189 h 6854741"/>
              <a:gd name="connsiteX67" fmla="*/ 918684 w 7723308"/>
              <a:gd name="connsiteY67" fmla="*/ 5715487 h 6854741"/>
              <a:gd name="connsiteX68" fmla="*/ 263616 w 7723308"/>
              <a:gd name="connsiteY68" fmla="*/ 4720753 h 6854741"/>
              <a:gd name="connsiteX69" fmla="*/ 76800 w 7723308"/>
              <a:gd name="connsiteY69" fmla="*/ 4146557 h 6854741"/>
              <a:gd name="connsiteX70" fmla="*/ 1589 w 7723308"/>
              <a:gd name="connsiteY70" fmla="*/ 3544865 h 6854741"/>
              <a:gd name="connsiteX71" fmla="*/ 7250 w 7723308"/>
              <a:gd name="connsiteY71" fmla="*/ 3240784 h 6854741"/>
              <a:gd name="connsiteX72" fmla="*/ 13720 w 7723308"/>
              <a:gd name="connsiteY72" fmla="*/ 3164763 h 6854741"/>
              <a:gd name="connsiteX73" fmla="*/ 20998 w 7723308"/>
              <a:gd name="connsiteY73" fmla="*/ 3088743 h 6854741"/>
              <a:gd name="connsiteX74" fmla="*/ 25042 w 7723308"/>
              <a:gd name="connsiteY74" fmla="*/ 3050733 h 6854741"/>
              <a:gd name="connsiteX75" fmla="*/ 30703 w 7723308"/>
              <a:gd name="connsiteY75" fmla="*/ 3012723 h 6854741"/>
              <a:gd name="connsiteX76" fmla="*/ 42025 w 7723308"/>
              <a:gd name="connsiteY76" fmla="*/ 2937511 h 6854741"/>
              <a:gd name="connsiteX77" fmla="*/ 193257 w 7723308"/>
              <a:gd name="connsiteY77" fmla="*/ 2346332 h 6854741"/>
              <a:gd name="connsiteX78" fmla="*/ 799802 w 7723308"/>
              <a:gd name="connsiteY78" fmla="*/ 1287709 h 6854741"/>
              <a:gd name="connsiteX79" fmla="*/ 1735498 w 7723308"/>
              <a:gd name="connsiteY79" fmla="*/ 495157 h 6854741"/>
              <a:gd name="connsiteX80" fmla="*/ 2893594 w 7723308"/>
              <a:gd name="connsiteY80" fmla="*/ 58445 h 6854741"/>
              <a:gd name="connsiteX81" fmla="*/ 4143077 w 7723308"/>
              <a:gd name="connsiteY81" fmla="*/ 54402 h 6854741"/>
              <a:gd name="connsiteX82" fmla="*/ 4751239 w 7723308"/>
              <a:gd name="connsiteY82" fmla="*/ 220190 h 6854741"/>
              <a:gd name="connsiteX83" fmla="*/ 5321391 w 7723308"/>
              <a:gd name="connsiteY83" fmla="*/ 491923 h 6854741"/>
              <a:gd name="connsiteX84" fmla="*/ 5838167 w 7723308"/>
              <a:gd name="connsiteY84" fmla="*/ 857467 h 6854741"/>
              <a:gd name="connsiteX85" fmla="*/ 5898013 w 7723308"/>
              <a:gd name="connsiteY85" fmla="*/ 909225 h 6854741"/>
              <a:gd name="connsiteX86" fmla="*/ 5927936 w 7723308"/>
              <a:gd name="connsiteY86" fmla="*/ 935105 h 6854741"/>
              <a:gd name="connsiteX87" fmla="*/ 5943302 w 7723308"/>
              <a:gd name="connsiteY87" fmla="*/ 948044 h 6854741"/>
              <a:gd name="connsiteX88" fmla="*/ 5957859 w 7723308"/>
              <a:gd name="connsiteY88" fmla="*/ 961793 h 6854741"/>
              <a:gd name="connsiteX89" fmla="*/ 6072698 w 7723308"/>
              <a:gd name="connsiteY89" fmla="*/ 1071779 h 6854741"/>
              <a:gd name="connsiteX90" fmla="*/ 6182685 w 7723308"/>
              <a:gd name="connsiteY90" fmla="*/ 1186619 h 6854741"/>
              <a:gd name="connsiteX91" fmla="*/ 6287819 w 7723308"/>
              <a:gd name="connsiteY91" fmla="*/ 1306310 h 6854741"/>
              <a:gd name="connsiteX92" fmla="*/ 6931565 w 7723308"/>
              <a:gd name="connsiteY92" fmla="*/ 2402134 h 6854741"/>
              <a:gd name="connsiteX93" fmla="*/ 7197636 w 7723308"/>
              <a:gd name="connsiteY93" fmla="*/ 3488254 h 6854741"/>
              <a:gd name="connsiteX94" fmla="*/ 7723308 w 7723308"/>
              <a:gd name="connsiteY94" fmla="*/ 3374223 h 6854741"/>
              <a:gd name="connsiteX95" fmla="*/ 6752837 w 7723308"/>
              <a:gd name="connsiteY95" fmla="*/ 5057992 h 6854741"/>
              <a:gd name="connsiteX96" fmla="*/ 5779130 w 7723308"/>
              <a:gd name="connsiteY96" fmla="*/ 3373415 h 6854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7723308" h="6854741">
                <a:moveTo>
                  <a:pt x="5779130" y="3373415"/>
                </a:moveTo>
                <a:lnTo>
                  <a:pt x="6361413" y="3486637"/>
                </a:lnTo>
                <a:cubicBezTo>
                  <a:pt x="6344430" y="3247254"/>
                  <a:pt x="6258705" y="2896266"/>
                  <a:pt x="6184302" y="2665779"/>
                </a:cubicBezTo>
                <a:cubicBezTo>
                  <a:pt x="6079168" y="2345524"/>
                  <a:pt x="5919040" y="2041442"/>
                  <a:pt x="5712815" y="1770519"/>
                </a:cubicBezTo>
                <a:cubicBezTo>
                  <a:pt x="5686127" y="1737361"/>
                  <a:pt x="5660247" y="1703395"/>
                  <a:pt x="5633560" y="1670237"/>
                </a:cubicBezTo>
                <a:lnTo>
                  <a:pt x="5549452" y="1573998"/>
                </a:lnTo>
                <a:lnTo>
                  <a:pt x="5461301" y="1480995"/>
                </a:lnTo>
                <a:lnTo>
                  <a:pt x="5449979" y="1469673"/>
                </a:lnTo>
                <a:lnTo>
                  <a:pt x="5438656" y="1458351"/>
                </a:lnTo>
                <a:lnTo>
                  <a:pt x="5415203" y="1436515"/>
                </a:lnTo>
                <a:lnTo>
                  <a:pt x="5369106" y="1392035"/>
                </a:lnTo>
                <a:cubicBezTo>
                  <a:pt x="5243753" y="1275579"/>
                  <a:pt x="5108696" y="1170444"/>
                  <a:pt x="4964743" y="1076632"/>
                </a:cubicBezTo>
                <a:cubicBezTo>
                  <a:pt x="4821598" y="982819"/>
                  <a:pt x="4669558" y="901947"/>
                  <a:pt x="4511856" y="834014"/>
                </a:cubicBezTo>
                <a:cubicBezTo>
                  <a:pt x="4354154" y="766081"/>
                  <a:pt x="4189983" y="714322"/>
                  <a:pt x="4022576" y="676312"/>
                </a:cubicBezTo>
                <a:cubicBezTo>
                  <a:pt x="3686955" y="601101"/>
                  <a:pt x="3336777" y="584117"/>
                  <a:pt x="2992259" y="631832"/>
                </a:cubicBezTo>
                <a:cubicBezTo>
                  <a:pt x="2647742" y="680356"/>
                  <a:pt x="2310503" y="790343"/>
                  <a:pt x="1999143" y="954514"/>
                </a:cubicBezTo>
                <a:cubicBezTo>
                  <a:pt x="1687783" y="1118686"/>
                  <a:pt x="1403112" y="1337850"/>
                  <a:pt x="1162920" y="1599069"/>
                </a:cubicBezTo>
                <a:cubicBezTo>
                  <a:pt x="922728" y="1860288"/>
                  <a:pt x="727825" y="2164369"/>
                  <a:pt x="592768" y="2494329"/>
                </a:cubicBezTo>
                <a:cubicBezTo>
                  <a:pt x="524835" y="2661736"/>
                  <a:pt x="472267" y="2832377"/>
                  <a:pt x="435875" y="3007871"/>
                </a:cubicBezTo>
                <a:lnTo>
                  <a:pt x="422935" y="3073377"/>
                </a:lnTo>
                <a:lnTo>
                  <a:pt x="416465" y="3106535"/>
                </a:lnTo>
                <a:lnTo>
                  <a:pt x="411613" y="3139693"/>
                </a:lnTo>
                <a:lnTo>
                  <a:pt x="401908" y="3206008"/>
                </a:lnTo>
                <a:cubicBezTo>
                  <a:pt x="398673" y="3228653"/>
                  <a:pt x="394630" y="3250488"/>
                  <a:pt x="393012" y="3272324"/>
                </a:cubicBezTo>
                <a:cubicBezTo>
                  <a:pt x="382499" y="3361284"/>
                  <a:pt x="377646" y="3451052"/>
                  <a:pt x="376029" y="3540821"/>
                </a:cubicBezTo>
                <a:cubicBezTo>
                  <a:pt x="371985" y="3720359"/>
                  <a:pt x="387351" y="3899896"/>
                  <a:pt x="418083" y="4077815"/>
                </a:cubicBezTo>
                <a:cubicBezTo>
                  <a:pt x="449623" y="4254927"/>
                  <a:pt x="497338" y="4430421"/>
                  <a:pt x="561227" y="4600253"/>
                </a:cubicBezTo>
                <a:cubicBezTo>
                  <a:pt x="689815" y="4939918"/>
                  <a:pt x="880674" y="5257748"/>
                  <a:pt x="1119249" y="5537567"/>
                </a:cubicBezTo>
                <a:cubicBezTo>
                  <a:pt x="1238940" y="5677476"/>
                  <a:pt x="1369145" y="5808490"/>
                  <a:pt x="1510672" y="5928182"/>
                </a:cubicBezTo>
                <a:cubicBezTo>
                  <a:pt x="1651391" y="6047873"/>
                  <a:pt x="1801814" y="6157052"/>
                  <a:pt x="1960324" y="6252481"/>
                </a:cubicBezTo>
                <a:cubicBezTo>
                  <a:pt x="2277345" y="6444958"/>
                  <a:pt x="2626715" y="6586485"/>
                  <a:pt x="2991450" y="6661696"/>
                </a:cubicBezTo>
                <a:cubicBezTo>
                  <a:pt x="3082836" y="6680297"/>
                  <a:pt x="3175031" y="6694855"/>
                  <a:pt x="3267226" y="6704559"/>
                </a:cubicBezTo>
                <a:cubicBezTo>
                  <a:pt x="3360230" y="6715073"/>
                  <a:pt x="3453233" y="6719116"/>
                  <a:pt x="3546237" y="6719925"/>
                </a:cubicBezTo>
                <a:cubicBezTo>
                  <a:pt x="3733052" y="6720733"/>
                  <a:pt x="3919868" y="6702942"/>
                  <a:pt x="4104258" y="6667358"/>
                </a:cubicBezTo>
                <a:cubicBezTo>
                  <a:pt x="4196453" y="6650375"/>
                  <a:pt x="4287839" y="6626113"/>
                  <a:pt x="4378416" y="6601042"/>
                </a:cubicBezTo>
                <a:cubicBezTo>
                  <a:pt x="4401060" y="6594572"/>
                  <a:pt x="4422896" y="6586485"/>
                  <a:pt x="4445540" y="6580015"/>
                </a:cubicBezTo>
                <a:cubicBezTo>
                  <a:pt x="4468185" y="6572737"/>
                  <a:pt x="4490829" y="6566267"/>
                  <a:pt x="4512665" y="6558180"/>
                </a:cubicBezTo>
                <a:lnTo>
                  <a:pt x="4578980" y="6533918"/>
                </a:lnTo>
                <a:lnTo>
                  <a:pt x="4612138" y="6521787"/>
                </a:lnTo>
                <a:lnTo>
                  <a:pt x="4645296" y="6508847"/>
                </a:lnTo>
                <a:cubicBezTo>
                  <a:pt x="4820790" y="6439297"/>
                  <a:pt x="4991431" y="6355189"/>
                  <a:pt x="5153985" y="6258142"/>
                </a:cubicBezTo>
                <a:cubicBezTo>
                  <a:pt x="5195230" y="6234689"/>
                  <a:pt x="5234858" y="6208810"/>
                  <a:pt x="5275294" y="6182930"/>
                </a:cubicBezTo>
                <a:cubicBezTo>
                  <a:pt x="5295512" y="6169991"/>
                  <a:pt x="5314921" y="6157052"/>
                  <a:pt x="5335139" y="6143303"/>
                </a:cubicBezTo>
                <a:lnTo>
                  <a:pt x="5365062" y="6123893"/>
                </a:lnTo>
                <a:lnTo>
                  <a:pt x="5394176" y="6103675"/>
                </a:lnTo>
                <a:cubicBezTo>
                  <a:pt x="5472623" y="6049490"/>
                  <a:pt x="5548643" y="5992071"/>
                  <a:pt x="5622237" y="5932225"/>
                </a:cubicBezTo>
                <a:cubicBezTo>
                  <a:pt x="5696640" y="5872380"/>
                  <a:pt x="5768617" y="5810108"/>
                  <a:pt x="5838167" y="5745410"/>
                </a:cubicBezTo>
                <a:cubicBezTo>
                  <a:pt x="5907718" y="5680711"/>
                  <a:pt x="5975651" y="5613587"/>
                  <a:pt x="6040349" y="5542419"/>
                </a:cubicBezTo>
                <a:cubicBezTo>
                  <a:pt x="5978886" y="5616013"/>
                  <a:pt x="5914188" y="5686373"/>
                  <a:pt x="5847063" y="5755114"/>
                </a:cubicBezTo>
                <a:cubicBezTo>
                  <a:pt x="5779939" y="5823047"/>
                  <a:pt x="5710389" y="5889363"/>
                  <a:pt x="5638412" y="5952443"/>
                </a:cubicBezTo>
                <a:cubicBezTo>
                  <a:pt x="5566435" y="6016333"/>
                  <a:pt x="5492841" y="6076987"/>
                  <a:pt x="5416012" y="6135216"/>
                </a:cubicBezTo>
                <a:lnTo>
                  <a:pt x="5387707" y="6157052"/>
                </a:lnTo>
                <a:lnTo>
                  <a:pt x="5358593" y="6178078"/>
                </a:lnTo>
                <a:cubicBezTo>
                  <a:pt x="5339183" y="6192635"/>
                  <a:pt x="5319774" y="6207192"/>
                  <a:pt x="5300364" y="6220941"/>
                </a:cubicBezTo>
                <a:cubicBezTo>
                  <a:pt x="5260736" y="6248437"/>
                  <a:pt x="5221918" y="6275934"/>
                  <a:pt x="5181481" y="6302622"/>
                </a:cubicBezTo>
                <a:cubicBezTo>
                  <a:pt x="5021354" y="6408565"/>
                  <a:pt x="4851521" y="6502377"/>
                  <a:pt x="4675219" y="6581633"/>
                </a:cubicBezTo>
                <a:lnTo>
                  <a:pt x="4642061" y="6596998"/>
                </a:lnTo>
                <a:lnTo>
                  <a:pt x="4608095" y="6610747"/>
                </a:lnTo>
                <a:lnTo>
                  <a:pt x="4540970" y="6638244"/>
                </a:lnTo>
                <a:cubicBezTo>
                  <a:pt x="4518326" y="6647140"/>
                  <a:pt x="4495681" y="6655227"/>
                  <a:pt x="4473037" y="6664123"/>
                </a:cubicBezTo>
                <a:cubicBezTo>
                  <a:pt x="4450393" y="6672210"/>
                  <a:pt x="4427748" y="6681106"/>
                  <a:pt x="4404295" y="6689193"/>
                </a:cubicBezTo>
                <a:cubicBezTo>
                  <a:pt x="4312100" y="6719925"/>
                  <a:pt x="4219097" y="6749039"/>
                  <a:pt x="4124476" y="6770875"/>
                </a:cubicBezTo>
                <a:cubicBezTo>
                  <a:pt x="3935234" y="6816972"/>
                  <a:pt x="3741140" y="6844469"/>
                  <a:pt x="3546237" y="6852556"/>
                </a:cubicBezTo>
                <a:cubicBezTo>
                  <a:pt x="3448381" y="6855791"/>
                  <a:pt x="3350525" y="6855791"/>
                  <a:pt x="3252669" y="6850130"/>
                </a:cubicBezTo>
                <a:cubicBezTo>
                  <a:pt x="3154813" y="6844469"/>
                  <a:pt x="3057766" y="6833955"/>
                  <a:pt x="2960719" y="6818590"/>
                </a:cubicBezTo>
                <a:cubicBezTo>
                  <a:pt x="2573339" y="6757126"/>
                  <a:pt x="2197281" y="6625304"/>
                  <a:pt x="1851955" y="6436871"/>
                </a:cubicBezTo>
                <a:cubicBezTo>
                  <a:pt x="1678887" y="6343059"/>
                  <a:pt x="1513907" y="6234689"/>
                  <a:pt x="1357014" y="6114189"/>
                </a:cubicBezTo>
                <a:cubicBezTo>
                  <a:pt x="1200121" y="5993689"/>
                  <a:pt x="1053742" y="5860249"/>
                  <a:pt x="918684" y="5715487"/>
                </a:cubicBezTo>
                <a:cubicBezTo>
                  <a:pt x="647761" y="5425963"/>
                  <a:pt x="422126" y="5089533"/>
                  <a:pt x="263616" y="4720753"/>
                </a:cubicBezTo>
                <a:cubicBezTo>
                  <a:pt x="184361" y="4536364"/>
                  <a:pt x="121280" y="4343887"/>
                  <a:pt x="76800" y="4146557"/>
                </a:cubicBezTo>
                <a:cubicBezTo>
                  <a:pt x="33129" y="3949228"/>
                  <a:pt x="7250" y="3747855"/>
                  <a:pt x="1589" y="3544865"/>
                </a:cubicBezTo>
                <a:cubicBezTo>
                  <a:pt x="-1646" y="3443774"/>
                  <a:pt x="-29" y="3341874"/>
                  <a:pt x="7250" y="3240784"/>
                </a:cubicBezTo>
                <a:cubicBezTo>
                  <a:pt x="8058" y="3215713"/>
                  <a:pt x="11293" y="3189834"/>
                  <a:pt x="13720" y="3164763"/>
                </a:cubicBezTo>
                <a:lnTo>
                  <a:pt x="20998" y="3088743"/>
                </a:lnTo>
                <a:lnTo>
                  <a:pt x="25042" y="3050733"/>
                </a:lnTo>
                <a:lnTo>
                  <a:pt x="30703" y="3012723"/>
                </a:lnTo>
                <a:lnTo>
                  <a:pt x="42025" y="2937511"/>
                </a:lnTo>
                <a:cubicBezTo>
                  <a:pt x="74374" y="2736947"/>
                  <a:pt x="124515" y="2538000"/>
                  <a:pt x="193257" y="2346332"/>
                </a:cubicBezTo>
                <a:cubicBezTo>
                  <a:pt x="329932" y="1962187"/>
                  <a:pt x="536966" y="1602304"/>
                  <a:pt x="799802" y="1287709"/>
                </a:cubicBezTo>
                <a:cubicBezTo>
                  <a:pt x="1062638" y="973923"/>
                  <a:pt x="1380467" y="704618"/>
                  <a:pt x="1735498" y="495157"/>
                </a:cubicBezTo>
                <a:cubicBezTo>
                  <a:pt x="2090529" y="285697"/>
                  <a:pt x="2483570" y="135274"/>
                  <a:pt x="2893594" y="58445"/>
                </a:cubicBezTo>
                <a:cubicBezTo>
                  <a:pt x="3303619" y="-18384"/>
                  <a:pt x="3729009" y="-19193"/>
                  <a:pt x="4143077" y="54402"/>
                </a:cubicBezTo>
                <a:cubicBezTo>
                  <a:pt x="4350111" y="91603"/>
                  <a:pt x="4554718" y="145788"/>
                  <a:pt x="4751239" y="220190"/>
                </a:cubicBezTo>
                <a:cubicBezTo>
                  <a:pt x="4948568" y="293785"/>
                  <a:pt x="5139427" y="385171"/>
                  <a:pt x="5321391" y="491923"/>
                </a:cubicBezTo>
                <a:cubicBezTo>
                  <a:pt x="5503354" y="598674"/>
                  <a:pt x="5676422" y="720792"/>
                  <a:pt x="5838167" y="857467"/>
                </a:cubicBezTo>
                <a:lnTo>
                  <a:pt x="5898013" y="909225"/>
                </a:lnTo>
                <a:lnTo>
                  <a:pt x="5927936" y="935105"/>
                </a:lnTo>
                <a:lnTo>
                  <a:pt x="5943302" y="948044"/>
                </a:lnTo>
                <a:lnTo>
                  <a:pt x="5957859" y="961793"/>
                </a:lnTo>
                <a:cubicBezTo>
                  <a:pt x="5995869" y="998185"/>
                  <a:pt x="6034688" y="1034578"/>
                  <a:pt x="6072698" y="1071779"/>
                </a:cubicBezTo>
                <a:lnTo>
                  <a:pt x="6182685" y="1186619"/>
                </a:lnTo>
                <a:cubicBezTo>
                  <a:pt x="6218269" y="1225437"/>
                  <a:pt x="6252235" y="1265874"/>
                  <a:pt x="6287819" y="1306310"/>
                </a:cubicBezTo>
                <a:cubicBezTo>
                  <a:pt x="6560360" y="1630609"/>
                  <a:pt x="6779525" y="2002623"/>
                  <a:pt x="6931565" y="2402134"/>
                </a:cubicBezTo>
                <a:cubicBezTo>
                  <a:pt x="7049639" y="2713494"/>
                  <a:pt x="7165287" y="3155867"/>
                  <a:pt x="7197636" y="3488254"/>
                </a:cubicBezTo>
                <a:lnTo>
                  <a:pt x="7723308" y="3374223"/>
                </a:lnTo>
                <a:lnTo>
                  <a:pt x="6752837" y="5057992"/>
                </a:lnTo>
                <a:lnTo>
                  <a:pt x="5779130" y="3373415"/>
                </a:lnTo>
                <a:close/>
              </a:path>
            </a:pathLst>
          </a:custGeom>
          <a:solidFill>
            <a:srgbClr val="231815"/>
          </a:solidFill>
          <a:ln w="80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2783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08E661CC-314D-44C2-BA29-64A0BB3910E6}"/>
              </a:ext>
            </a:extLst>
          </p:cNvPr>
          <p:cNvSpPr/>
          <p:nvPr/>
        </p:nvSpPr>
        <p:spPr>
          <a:xfrm>
            <a:off x="2626410" y="854237"/>
            <a:ext cx="6936690" cy="5150354"/>
          </a:xfrm>
          <a:custGeom>
            <a:avLst/>
            <a:gdLst>
              <a:gd name="connsiteX0" fmla="*/ 1213211 w 9235494"/>
              <a:gd name="connsiteY0" fmla="*/ 3517731 h 6857170"/>
              <a:gd name="connsiteX1" fmla="*/ 0 w 9235494"/>
              <a:gd name="connsiteY1" fmla="*/ 3517731 h 6857170"/>
              <a:gd name="connsiteX2" fmla="*/ 1897352 w 9235494"/>
              <a:gd name="connsiteY2" fmla="*/ 6857171 h 6857170"/>
              <a:gd name="connsiteX3" fmla="*/ 3855241 w 9235494"/>
              <a:gd name="connsiteY3" fmla="*/ 3518560 h 6857170"/>
              <a:gd name="connsiteX4" fmla="*/ 2606372 w 9235494"/>
              <a:gd name="connsiteY4" fmla="*/ 3518560 h 6857170"/>
              <a:gd name="connsiteX5" fmla="*/ 4612358 w 9235494"/>
              <a:gd name="connsiteY5" fmla="*/ 1417209 h 6857170"/>
              <a:gd name="connsiteX6" fmla="*/ 6689660 w 9235494"/>
              <a:gd name="connsiteY6" fmla="*/ 3518560 h 6857170"/>
              <a:gd name="connsiteX7" fmla="*/ 5368645 w 9235494"/>
              <a:gd name="connsiteY7" fmla="*/ 3518560 h 6857170"/>
              <a:gd name="connsiteX8" fmla="*/ 7325704 w 9235494"/>
              <a:gd name="connsiteY8" fmla="*/ 6857171 h 6857170"/>
              <a:gd name="connsiteX9" fmla="*/ 9235495 w 9235494"/>
              <a:gd name="connsiteY9" fmla="*/ 3518560 h 6857170"/>
              <a:gd name="connsiteX10" fmla="*/ 8082821 w 9235494"/>
              <a:gd name="connsiteY10" fmla="*/ 3518560 h 6857170"/>
              <a:gd name="connsiteX11" fmla="*/ 4618163 w 9235494"/>
              <a:gd name="connsiteY11" fmla="*/ 0 h 6857170"/>
              <a:gd name="connsiteX12" fmla="*/ 1213211 w 9235494"/>
              <a:gd name="connsiteY12" fmla="*/ 3517731 h 6857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35494" h="6857170">
                <a:moveTo>
                  <a:pt x="1213211" y="3517731"/>
                </a:moveTo>
                <a:lnTo>
                  <a:pt x="0" y="3517731"/>
                </a:lnTo>
                <a:lnTo>
                  <a:pt x="1897352" y="6857171"/>
                </a:lnTo>
                <a:lnTo>
                  <a:pt x="3855241" y="3518560"/>
                </a:lnTo>
                <a:lnTo>
                  <a:pt x="2606372" y="3518560"/>
                </a:lnTo>
                <a:cubicBezTo>
                  <a:pt x="2606372" y="3518560"/>
                  <a:pt x="2666079" y="1417209"/>
                  <a:pt x="4612358" y="1417209"/>
                </a:cubicBezTo>
                <a:cubicBezTo>
                  <a:pt x="6558637" y="1417209"/>
                  <a:pt x="6689660" y="3518560"/>
                  <a:pt x="6689660" y="3518560"/>
                </a:cubicBezTo>
                <a:lnTo>
                  <a:pt x="5368645" y="3518560"/>
                </a:lnTo>
                <a:lnTo>
                  <a:pt x="7325704" y="6857171"/>
                </a:lnTo>
                <a:lnTo>
                  <a:pt x="9235495" y="3518560"/>
                </a:lnTo>
                <a:lnTo>
                  <a:pt x="8082821" y="3518560"/>
                </a:lnTo>
                <a:cubicBezTo>
                  <a:pt x="8082821" y="3518560"/>
                  <a:pt x="8130918" y="0"/>
                  <a:pt x="4618163" y="0"/>
                </a:cubicBezTo>
                <a:cubicBezTo>
                  <a:pt x="1105407" y="0"/>
                  <a:pt x="1213211" y="3517731"/>
                  <a:pt x="1213211" y="3517731"/>
                </a:cubicBezTo>
                <a:close/>
              </a:path>
            </a:pathLst>
          </a:custGeom>
          <a:solidFill>
            <a:srgbClr val="231815"/>
          </a:solidFill>
          <a:ln w="82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360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7FE9294A-C79C-4563-85BA-59E9B48B591F}"/>
              </a:ext>
            </a:extLst>
          </p:cNvPr>
          <p:cNvSpPr/>
          <p:nvPr/>
        </p:nvSpPr>
        <p:spPr>
          <a:xfrm>
            <a:off x="3772731" y="567974"/>
            <a:ext cx="4647370" cy="5724594"/>
          </a:xfrm>
          <a:custGeom>
            <a:avLst/>
            <a:gdLst>
              <a:gd name="connsiteX0" fmla="*/ 4394011 w 5569053"/>
              <a:gd name="connsiteY0" fmla="*/ 590836 h 6859918"/>
              <a:gd name="connsiteX1" fmla="*/ 4375880 w 5569053"/>
              <a:gd name="connsiteY1" fmla="*/ 617055 h 6859918"/>
              <a:gd name="connsiteX2" fmla="*/ 4340921 w 5569053"/>
              <a:gd name="connsiteY2" fmla="*/ 713752 h 6859918"/>
              <a:gd name="connsiteX3" fmla="*/ 4305961 w 5569053"/>
              <a:gd name="connsiteY3" fmla="*/ 780695 h 6859918"/>
              <a:gd name="connsiteX4" fmla="*/ 4296292 w 5569053"/>
              <a:gd name="connsiteY4" fmla="*/ 829787 h 6859918"/>
              <a:gd name="connsiteX5" fmla="*/ 4279184 w 5569053"/>
              <a:gd name="connsiteY5" fmla="*/ 1024667 h 6859918"/>
              <a:gd name="connsiteX6" fmla="*/ 4262820 w 5569053"/>
              <a:gd name="connsiteY6" fmla="*/ 1139215 h 6859918"/>
              <a:gd name="connsiteX7" fmla="*/ 4256869 w 5569053"/>
              <a:gd name="connsiteY7" fmla="*/ 1175662 h 6859918"/>
              <a:gd name="connsiteX8" fmla="*/ 4244969 w 5569053"/>
              <a:gd name="connsiteY8" fmla="*/ 1308806 h 6859918"/>
              <a:gd name="connsiteX9" fmla="*/ 4283647 w 5569053"/>
              <a:gd name="connsiteY9" fmla="*/ 1429304 h 6859918"/>
              <a:gd name="connsiteX10" fmla="*/ 4300755 w 5569053"/>
              <a:gd name="connsiteY10" fmla="*/ 1492529 h 6859918"/>
              <a:gd name="connsiteX11" fmla="*/ 4189182 w 5569053"/>
              <a:gd name="connsiteY11" fmla="*/ 1622697 h 6859918"/>
              <a:gd name="connsiteX12" fmla="*/ 4180256 w 5569053"/>
              <a:gd name="connsiteY12" fmla="*/ 1653937 h 6859918"/>
              <a:gd name="connsiteX13" fmla="*/ 4187694 w 5569053"/>
              <a:gd name="connsiteY13" fmla="*/ 1749146 h 6859918"/>
              <a:gd name="connsiteX14" fmla="*/ 4254638 w 5569053"/>
              <a:gd name="connsiteY14" fmla="*/ 1829478 h 6859918"/>
              <a:gd name="connsiteX15" fmla="*/ 4288110 w 5569053"/>
              <a:gd name="connsiteY15" fmla="*/ 1821296 h 6859918"/>
              <a:gd name="connsiteX16" fmla="*/ 4490428 w 5569053"/>
              <a:gd name="connsiteY16" fmla="*/ 1742452 h 6859918"/>
              <a:gd name="connsiteX17" fmla="*/ 4805807 w 5569053"/>
              <a:gd name="connsiteY17" fmla="*/ 1620465 h 6859918"/>
              <a:gd name="connsiteX18" fmla="*/ 4847461 w 5569053"/>
              <a:gd name="connsiteY18" fmla="*/ 1592944 h 6859918"/>
              <a:gd name="connsiteX19" fmla="*/ 5032671 w 5569053"/>
              <a:gd name="connsiteY19" fmla="*/ 1469471 h 6859918"/>
              <a:gd name="connsiteX20" fmla="*/ 5132343 w 5569053"/>
              <a:gd name="connsiteY20" fmla="*/ 1424841 h 6859918"/>
              <a:gd name="connsiteX21" fmla="*/ 5155401 w 5569053"/>
              <a:gd name="connsiteY21" fmla="*/ 1380956 h 6859918"/>
              <a:gd name="connsiteX22" fmla="*/ 5106309 w 5569053"/>
              <a:gd name="connsiteY22" fmla="*/ 1267152 h 6859918"/>
              <a:gd name="connsiteX23" fmla="*/ 4915148 w 5569053"/>
              <a:gd name="connsiteY23" fmla="*/ 991939 h 6859918"/>
              <a:gd name="connsiteX24" fmla="*/ 4715805 w 5569053"/>
              <a:gd name="connsiteY24" fmla="*/ 802266 h 6859918"/>
              <a:gd name="connsiteX25" fmla="*/ 4469601 w 5569053"/>
              <a:gd name="connsiteY25" fmla="*/ 628956 h 6859918"/>
              <a:gd name="connsiteX26" fmla="*/ 4418278 w 5569053"/>
              <a:gd name="connsiteY26" fmla="*/ 599204 h 6859918"/>
              <a:gd name="connsiteX27" fmla="*/ 4394011 w 5569053"/>
              <a:gd name="connsiteY27" fmla="*/ 590836 h 6859918"/>
              <a:gd name="connsiteX28" fmla="*/ 4273571 w 5569053"/>
              <a:gd name="connsiteY28" fmla="*/ 1 h 6859918"/>
              <a:gd name="connsiteX29" fmla="*/ 4333483 w 5569053"/>
              <a:gd name="connsiteY29" fmla="*/ 9356 h 6859918"/>
              <a:gd name="connsiteX30" fmla="*/ 4391500 w 5569053"/>
              <a:gd name="connsiteY30" fmla="*/ 56217 h 6859918"/>
              <a:gd name="connsiteX31" fmla="*/ 4491916 w 5569053"/>
              <a:gd name="connsiteY31" fmla="*/ 158863 h 6859918"/>
              <a:gd name="connsiteX32" fmla="*/ 4571504 w 5569053"/>
              <a:gd name="connsiteY32" fmla="*/ 262998 h 6859918"/>
              <a:gd name="connsiteX33" fmla="*/ 4618365 w 5569053"/>
              <a:gd name="connsiteY33" fmla="*/ 312834 h 6859918"/>
              <a:gd name="connsiteX34" fmla="*/ 4694978 w 5569053"/>
              <a:gd name="connsiteY34" fmla="*/ 375314 h 6859918"/>
              <a:gd name="connsiteX35" fmla="*/ 4735888 w 5569053"/>
              <a:gd name="connsiteY35" fmla="*/ 402836 h 6859918"/>
              <a:gd name="connsiteX36" fmla="*/ 4870519 w 5569053"/>
              <a:gd name="connsiteY36" fmla="*/ 466060 h 6859918"/>
              <a:gd name="connsiteX37" fmla="*/ 4886139 w 5569053"/>
              <a:gd name="connsiteY37" fmla="*/ 482424 h 6859918"/>
              <a:gd name="connsiteX38" fmla="*/ 5008125 w 5569053"/>
              <a:gd name="connsiteY38" fmla="*/ 582096 h 6859918"/>
              <a:gd name="connsiteX39" fmla="*/ 5040109 w 5569053"/>
              <a:gd name="connsiteY39" fmla="*/ 612592 h 6859918"/>
              <a:gd name="connsiteX40" fmla="*/ 5090689 w 5569053"/>
              <a:gd name="connsiteY40" fmla="*/ 667635 h 6859918"/>
              <a:gd name="connsiteX41" fmla="*/ 5217138 w 5569053"/>
              <a:gd name="connsiteY41" fmla="*/ 833506 h 6859918"/>
              <a:gd name="connsiteX42" fmla="*/ 5281850 w 5569053"/>
              <a:gd name="connsiteY42" fmla="*/ 896731 h 6859918"/>
              <a:gd name="connsiteX43" fmla="*/ 5319041 w 5569053"/>
              <a:gd name="connsiteY43" fmla="*/ 960699 h 6859918"/>
              <a:gd name="connsiteX44" fmla="*/ 5430614 w 5569053"/>
              <a:gd name="connsiteY44" fmla="*/ 1126570 h 6859918"/>
              <a:gd name="connsiteX45" fmla="*/ 5536980 w 5569053"/>
              <a:gd name="connsiteY45" fmla="*/ 1276822 h 6859918"/>
              <a:gd name="connsiteX46" fmla="*/ 5559294 w 5569053"/>
              <a:gd name="connsiteY46" fmla="*/ 1392113 h 6859918"/>
              <a:gd name="connsiteX47" fmla="*/ 5479706 w 5569053"/>
              <a:gd name="connsiteY47" fmla="*/ 1607821 h 6859918"/>
              <a:gd name="connsiteX48" fmla="*/ 5247635 w 5569053"/>
              <a:gd name="connsiteY48" fmla="*/ 1779643 h 6859918"/>
              <a:gd name="connsiteX49" fmla="*/ 5179203 w 5569053"/>
              <a:gd name="connsiteY49" fmla="*/ 1808651 h 6859918"/>
              <a:gd name="connsiteX50" fmla="*/ 4932256 w 5569053"/>
              <a:gd name="connsiteY50" fmla="*/ 1935844 h 6859918"/>
              <a:gd name="connsiteX51" fmla="*/ 4718780 w 5569053"/>
              <a:gd name="connsiteY51" fmla="*/ 2040722 h 6859918"/>
              <a:gd name="connsiteX52" fmla="*/ 4519437 w 5569053"/>
              <a:gd name="connsiteY52" fmla="*/ 2115104 h 6859918"/>
              <a:gd name="connsiteX53" fmla="*/ 4385550 w 5569053"/>
              <a:gd name="connsiteY53" fmla="*/ 2181304 h 6859918"/>
              <a:gd name="connsiteX54" fmla="*/ 4119263 w 5569053"/>
              <a:gd name="connsiteY54" fmla="*/ 2276513 h 6859918"/>
              <a:gd name="connsiteX55" fmla="*/ 4049344 w 5569053"/>
              <a:gd name="connsiteY55" fmla="*/ 2286182 h 6859918"/>
              <a:gd name="connsiteX56" fmla="*/ 3745123 w 5569053"/>
              <a:gd name="connsiteY56" fmla="*/ 2304034 h 6859918"/>
              <a:gd name="connsiteX57" fmla="*/ 3670741 w 5569053"/>
              <a:gd name="connsiteY57" fmla="*/ 2338994 h 6859918"/>
              <a:gd name="connsiteX58" fmla="*/ 3603054 w 5569053"/>
              <a:gd name="connsiteY58" fmla="*/ 2337506 h 6859918"/>
              <a:gd name="connsiteX59" fmla="*/ 3575532 w 5569053"/>
              <a:gd name="connsiteY59" fmla="*/ 2235604 h 6859918"/>
              <a:gd name="connsiteX60" fmla="*/ 3574045 w 5569053"/>
              <a:gd name="connsiteY60" fmla="*/ 2099484 h 6859918"/>
              <a:gd name="connsiteX61" fmla="*/ 3623136 w 5569053"/>
              <a:gd name="connsiteY61" fmla="*/ 2028821 h 6859918"/>
              <a:gd name="connsiteX62" fmla="*/ 3681154 w 5569053"/>
              <a:gd name="connsiteY62" fmla="*/ 2002044 h 6859918"/>
              <a:gd name="connsiteX63" fmla="*/ 3817273 w 5569053"/>
              <a:gd name="connsiteY63" fmla="*/ 1942539 h 6859918"/>
              <a:gd name="connsiteX64" fmla="*/ 3873059 w 5569053"/>
              <a:gd name="connsiteY64" fmla="*/ 1855512 h 6859918"/>
              <a:gd name="connsiteX65" fmla="*/ 3864134 w 5569053"/>
              <a:gd name="connsiteY65" fmla="*/ 1723112 h 6859918"/>
              <a:gd name="connsiteX66" fmla="*/ 3864134 w 5569053"/>
              <a:gd name="connsiteY66" fmla="*/ 1687409 h 6859918"/>
              <a:gd name="connsiteX67" fmla="*/ 3873059 w 5569053"/>
              <a:gd name="connsiteY67" fmla="*/ 1508893 h 6859918"/>
              <a:gd name="connsiteX68" fmla="*/ 3847770 w 5569053"/>
              <a:gd name="connsiteY68" fmla="*/ 1477652 h 6859918"/>
              <a:gd name="connsiteX69" fmla="*/ 3521234 w 5569053"/>
              <a:gd name="connsiteY69" fmla="*/ 1528232 h 6859918"/>
              <a:gd name="connsiteX70" fmla="*/ 3393297 w 5569053"/>
              <a:gd name="connsiteY70" fmla="*/ 1549803 h 6859918"/>
              <a:gd name="connsiteX71" fmla="*/ 3201392 w 5569053"/>
              <a:gd name="connsiteY71" fmla="*/ 1550547 h 6859918"/>
              <a:gd name="connsiteX72" fmla="*/ 3081637 w 5569053"/>
              <a:gd name="connsiteY72" fmla="*/ 1566911 h 6859918"/>
              <a:gd name="connsiteX73" fmla="*/ 3025851 w 5569053"/>
              <a:gd name="connsiteY73" fmla="*/ 1570630 h 6859918"/>
              <a:gd name="connsiteX74" fmla="*/ 2742456 w 5569053"/>
              <a:gd name="connsiteY74" fmla="*/ 1597407 h 6859918"/>
              <a:gd name="connsiteX75" fmla="*/ 2717910 w 5569053"/>
              <a:gd name="connsiteY75" fmla="*/ 1601870 h 6859918"/>
              <a:gd name="connsiteX76" fmla="*/ 2214346 w 5569053"/>
              <a:gd name="connsiteY76" fmla="*/ 1625672 h 6859918"/>
              <a:gd name="connsiteX77" fmla="*/ 1933183 w 5569053"/>
              <a:gd name="connsiteY77" fmla="*/ 1641292 h 6859918"/>
              <a:gd name="connsiteX78" fmla="*/ 1709293 w 5569053"/>
              <a:gd name="connsiteY78" fmla="*/ 1625672 h 6859918"/>
              <a:gd name="connsiteX79" fmla="*/ 1559042 w 5569053"/>
              <a:gd name="connsiteY79" fmla="*/ 1621953 h 6859918"/>
              <a:gd name="connsiteX80" fmla="*/ 1297218 w 5569053"/>
              <a:gd name="connsiteY80" fmla="*/ 1613771 h 6859918"/>
              <a:gd name="connsiteX81" fmla="*/ 1210192 w 5569053"/>
              <a:gd name="connsiteY81" fmla="*/ 1633110 h 6859918"/>
              <a:gd name="connsiteX82" fmla="*/ 920846 w 5569053"/>
              <a:gd name="connsiteY82" fmla="*/ 1631623 h 6859918"/>
              <a:gd name="connsiteX83" fmla="*/ 682081 w 5569053"/>
              <a:gd name="connsiteY83" fmla="*/ 1653193 h 6859918"/>
              <a:gd name="connsiteX84" fmla="*/ 650097 w 5569053"/>
              <a:gd name="connsiteY84" fmla="*/ 1675508 h 6859918"/>
              <a:gd name="connsiteX85" fmla="*/ 615881 w 5569053"/>
              <a:gd name="connsiteY85" fmla="*/ 1800469 h 6859918"/>
              <a:gd name="connsiteX86" fmla="*/ 596542 w 5569053"/>
              <a:gd name="connsiteY86" fmla="*/ 1971548 h 6859918"/>
              <a:gd name="connsiteX87" fmla="*/ 585385 w 5569053"/>
              <a:gd name="connsiteY87" fmla="*/ 2160478 h 6859918"/>
              <a:gd name="connsiteX88" fmla="*/ 552657 w 5569053"/>
              <a:gd name="connsiteY88" fmla="*/ 2422301 h 6859918"/>
              <a:gd name="connsiteX89" fmla="*/ 531086 w 5569053"/>
              <a:gd name="connsiteY89" fmla="*/ 2649910 h 6859918"/>
              <a:gd name="connsiteX90" fmla="*/ 464886 w 5569053"/>
              <a:gd name="connsiteY90" fmla="*/ 3093969 h 6859918"/>
              <a:gd name="connsiteX91" fmla="*/ 447778 w 5569053"/>
              <a:gd name="connsiteY91" fmla="*/ 3229345 h 6859918"/>
              <a:gd name="connsiteX92" fmla="*/ 407612 w 5569053"/>
              <a:gd name="connsiteY92" fmla="*/ 3491911 h 6859918"/>
              <a:gd name="connsiteX93" fmla="*/ 384554 w 5569053"/>
              <a:gd name="connsiteY93" fmla="*/ 3558111 h 6859918"/>
              <a:gd name="connsiteX94" fmla="*/ 383810 w 5569053"/>
              <a:gd name="connsiteY94" fmla="*/ 3838530 h 6859918"/>
              <a:gd name="connsiteX95" fmla="*/ 358520 w 5569053"/>
              <a:gd name="connsiteY95" fmla="*/ 4043824 h 6859918"/>
              <a:gd name="connsiteX96" fmla="*/ 360008 w 5569053"/>
              <a:gd name="connsiteY96" fmla="*/ 4118949 h 6859918"/>
              <a:gd name="connsiteX97" fmla="*/ 363727 w 5569053"/>
              <a:gd name="connsiteY97" fmla="*/ 4164323 h 6859918"/>
              <a:gd name="connsiteX98" fmla="*/ 351826 w 5569053"/>
              <a:gd name="connsiteY98" fmla="*/ 4493834 h 6859918"/>
              <a:gd name="connsiteX99" fmla="*/ 334718 w 5569053"/>
              <a:gd name="connsiteY99" fmla="*/ 4934918 h 6859918"/>
              <a:gd name="connsiteX100" fmla="*/ 342156 w 5569053"/>
              <a:gd name="connsiteY100" fmla="*/ 5223519 h 6859918"/>
              <a:gd name="connsiteX101" fmla="*/ 331743 w 5569053"/>
              <a:gd name="connsiteY101" fmla="*/ 5366332 h 6859918"/>
              <a:gd name="connsiteX102" fmla="*/ 360008 w 5569053"/>
              <a:gd name="connsiteY102" fmla="*/ 5784358 h 6859918"/>
              <a:gd name="connsiteX103" fmla="*/ 394967 w 5569053"/>
              <a:gd name="connsiteY103" fmla="*/ 6096761 h 6859918"/>
              <a:gd name="connsiteX104" fmla="*/ 444059 w 5569053"/>
              <a:gd name="connsiteY104" fmla="*/ 6142878 h 6859918"/>
              <a:gd name="connsiteX105" fmla="*/ 508771 w 5569053"/>
              <a:gd name="connsiteY105" fmla="*/ 6209822 h 6859918"/>
              <a:gd name="connsiteX106" fmla="*/ 528111 w 5569053"/>
              <a:gd name="connsiteY106" fmla="*/ 6292385 h 6859918"/>
              <a:gd name="connsiteX107" fmla="*/ 539268 w 5569053"/>
              <a:gd name="connsiteY107" fmla="*/ 6509580 h 6859918"/>
              <a:gd name="connsiteX108" fmla="*/ 534805 w 5569053"/>
              <a:gd name="connsiteY108" fmla="*/ 6557928 h 6859918"/>
              <a:gd name="connsiteX109" fmla="*/ 499102 w 5569053"/>
              <a:gd name="connsiteY109" fmla="*/ 6651649 h 6859918"/>
              <a:gd name="connsiteX110" fmla="*/ 473068 w 5569053"/>
              <a:gd name="connsiteY110" fmla="*/ 6609995 h 6859918"/>
              <a:gd name="connsiteX111" fmla="*/ 458192 w 5569053"/>
              <a:gd name="connsiteY111" fmla="*/ 6723056 h 6859918"/>
              <a:gd name="connsiteX112" fmla="*/ 353313 w 5569053"/>
              <a:gd name="connsiteY112" fmla="*/ 6859918 h 6859918"/>
              <a:gd name="connsiteX113" fmla="*/ 280419 w 5569053"/>
              <a:gd name="connsiteY113" fmla="*/ 6859918 h 6859918"/>
              <a:gd name="connsiteX114" fmla="*/ 273597 w 5569053"/>
              <a:gd name="connsiteY114" fmla="*/ 6857714 h 6859918"/>
              <a:gd name="connsiteX115" fmla="*/ 38679 w 5569053"/>
              <a:gd name="connsiteY115" fmla="*/ 6858430 h 6859918"/>
              <a:gd name="connsiteX116" fmla="*/ 1488 w 5569053"/>
              <a:gd name="connsiteY116" fmla="*/ 6821239 h 6859918"/>
              <a:gd name="connsiteX117" fmla="*/ 2932 w 5569053"/>
              <a:gd name="connsiteY117" fmla="*/ 5364159 h 6859918"/>
              <a:gd name="connsiteX118" fmla="*/ 0 w 5569053"/>
              <a:gd name="connsiteY118" fmla="*/ 5321703 h 6859918"/>
              <a:gd name="connsiteX119" fmla="*/ 0 w 5569053"/>
              <a:gd name="connsiteY119" fmla="*/ 5300876 h 6859918"/>
              <a:gd name="connsiteX120" fmla="*/ 2975 w 5569053"/>
              <a:gd name="connsiteY120" fmla="*/ 5273110 h 6859918"/>
              <a:gd name="connsiteX121" fmla="*/ 2975 w 5569053"/>
              <a:gd name="connsiteY121" fmla="*/ 5203681 h 6859918"/>
              <a:gd name="connsiteX122" fmla="*/ 0 w 5569053"/>
              <a:gd name="connsiteY122" fmla="*/ 5175915 h 6859918"/>
              <a:gd name="connsiteX123" fmla="*/ 0 w 5569053"/>
              <a:gd name="connsiteY123" fmla="*/ 5103020 h 6859918"/>
              <a:gd name="connsiteX124" fmla="*/ 2975 w 5569053"/>
              <a:gd name="connsiteY124" fmla="*/ 5047653 h 6859918"/>
              <a:gd name="connsiteX125" fmla="*/ 2975 w 5569053"/>
              <a:gd name="connsiteY125" fmla="*/ 4909209 h 6859918"/>
              <a:gd name="connsiteX126" fmla="*/ 0 w 5569053"/>
              <a:gd name="connsiteY126" fmla="*/ 4853841 h 6859918"/>
              <a:gd name="connsiteX127" fmla="*/ 0 w 5569053"/>
              <a:gd name="connsiteY127" fmla="*/ 4531768 h 6859918"/>
              <a:gd name="connsiteX128" fmla="*/ 9670 w 5569053"/>
              <a:gd name="connsiteY128" fmla="*/ 4485652 h 6859918"/>
              <a:gd name="connsiteX129" fmla="*/ 30497 w 5569053"/>
              <a:gd name="connsiteY129" fmla="*/ 4283334 h 6859918"/>
              <a:gd name="connsiteX130" fmla="*/ 29009 w 5569053"/>
              <a:gd name="connsiteY130" fmla="*/ 4258044 h 6859918"/>
              <a:gd name="connsiteX131" fmla="*/ 22315 w 5569053"/>
              <a:gd name="connsiteY131" fmla="*/ 4110024 h 6859918"/>
              <a:gd name="connsiteX132" fmla="*/ 40166 w 5569053"/>
              <a:gd name="connsiteY132" fmla="*/ 3849687 h 6859918"/>
              <a:gd name="connsiteX133" fmla="*/ 60993 w 5569053"/>
              <a:gd name="connsiteY133" fmla="*/ 3678609 h 6859918"/>
              <a:gd name="connsiteX134" fmla="*/ 63968 w 5569053"/>
              <a:gd name="connsiteY134" fmla="*/ 3517945 h 6859918"/>
              <a:gd name="connsiteX135" fmla="*/ 75869 w 5569053"/>
              <a:gd name="connsiteY135" fmla="*/ 3366206 h 6859918"/>
              <a:gd name="connsiteX136" fmla="*/ 145044 w 5569053"/>
              <a:gd name="connsiteY136" fmla="*/ 3031488 h 6859918"/>
              <a:gd name="connsiteX137" fmla="*/ 226121 w 5569053"/>
              <a:gd name="connsiteY137" fmla="*/ 2643959 h 6859918"/>
              <a:gd name="connsiteX138" fmla="*/ 217195 w 5569053"/>
              <a:gd name="connsiteY138" fmla="*/ 2574785 h 6859918"/>
              <a:gd name="connsiteX139" fmla="*/ 255130 w 5569053"/>
              <a:gd name="connsiteY139" fmla="*/ 2127749 h 6859918"/>
              <a:gd name="connsiteX140" fmla="*/ 292320 w 5569053"/>
              <a:gd name="connsiteY140" fmla="*/ 1772948 h 6859918"/>
              <a:gd name="connsiteX141" fmla="*/ 320585 w 5569053"/>
              <a:gd name="connsiteY141" fmla="*/ 1531207 h 6859918"/>
              <a:gd name="connsiteX142" fmla="*/ 316866 w 5569053"/>
              <a:gd name="connsiteY142" fmla="*/ 1496248 h 6859918"/>
              <a:gd name="connsiteX143" fmla="*/ 342156 w 5569053"/>
              <a:gd name="connsiteY143" fmla="*/ 1273846 h 6859918"/>
              <a:gd name="connsiteX144" fmla="*/ 495383 w 5569053"/>
              <a:gd name="connsiteY144" fmla="*/ 1196489 h 6859918"/>
              <a:gd name="connsiteX145" fmla="*/ 718528 w 5569053"/>
              <a:gd name="connsiteY145" fmla="*/ 1216572 h 6859918"/>
              <a:gd name="connsiteX146" fmla="*/ 1014568 w 5569053"/>
              <a:gd name="connsiteY146" fmla="*/ 1232193 h 6859918"/>
              <a:gd name="connsiteX147" fmla="*/ 1408047 w 5569053"/>
              <a:gd name="connsiteY147" fmla="*/ 1220292 h 6859918"/>
              <a:gd name="connsiteX148" fmla="*/ 1556811 w 5569053"/>
              <a:gd name="connsiteY148" fmla="*/ 1228473 h 6859918"/>
              <a:gd name="connsiteX149" fmla="*/ 1805990 w 5569053"/>
              <a:gd name="connsiteY149" fmla="*/ 1248557 h 6859918"/>
              <a:gd name="connsiteX150" fmla="*/ 2149634 w 5569053"/>
              <a:gd name="connsiteY150" fmla="*/ 1243350 h 6859918"/>
              <a:gd name="connsiteX151" fmla="*/ 2576585 w 5569053"/>
              <a:gd name="connsiteY151" fmla="*/ 1215829 h 6859918"/>
              <a:gd name="connsiteX152" fmla="*/ 2743200 w 5569053"/>
              <a:gd name="connsiteY152" fmla="*/ 1215829 h 6859918"/>
              <a:gd name="connsiteX153" fmla="*/ 2808656 w 5569053"/>
              <a:gd name="connsiteY153" fmla="*/ 1211366 h 6859918"/>
              <a:gd name="connsiteX154" fmla="*/ 2975271 w 5569053"/>
              <a:gd name="connsiteY154" fmla="*/ 1195746 h 6859918"/>
              <a:gd name="connsiteX155" fmla="*/ 3311477 w 5569053"/>
              <a:gd name="connsiteY155" fmla="*/ 1149629 h 6859918"/>
              <a:gd name="connsiteX156" fmla="*/ 3442389 w 5569053"/>
              <a:gd name="connsiteY156" fmla="*/ 1136984 h 6859918"/>
              <a:gd name="connsiteX157" fmla="*/ 3797934 w 5569053"/>
              <a:gd name="connsiteY157" fmla="*/ 1067065 h 6859918"/>
              <a:gd name="connsiteX158" fmla="*/ 3856695 w 5569053"/>
              <a:gd name="connsiteY158" fmla="*/ 1055164 h 6859918"/>
              <a:gd name="connsiteX159" fmla="*/ 3937028 w 5569053"/>
              <a:gd name="connsiteY159" fmla="*/ 874416 h 6859918"/>
              <a:gd name="connsiteX160" fmla="*/ 3928102 w 5569053"/>
              <a:gd name="connsiteY160" fmla="*/ 768050 h 6859918"/>
              <a:gd name="connsiteX161" fmla="*/ 3948185 w 5569053"/>
              <a:gd name="connsiteY161" fmla="*/ 573170 h 6859918"/>
              <a:gd name="connsiteX162" fmla="*/ 3952648 w 5569053"/>
              <a:gd name="connsiteY162" fmla="*/ 553831 h 6859918"/>
              <a:gd name="connsiteX163" fmla="*/ 4032236 w 5569053"/>
              <a:gd name="connsiteY163" fmla="*/ 356719 h 6859918"/>
              <a:gd name="connsiteX164" fmla="*/ 4052319 w 5569053"/>
              <a:gd name="connsiteY164" fmla="*/ 294982 h 6859918"/>
              <a:gd name="connsiteX165" fmla="*/ 4107362 w 5569053"/>
              <a:gd name="connsiteY165" fmla="*/ 120185 h 6859918"/>
              <a:gd name="connsiteX166" fmla="*/ 4273571 w 5569053"/>
              <a:gd name="connsiteY166" fmla="*/ 1 h 685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569053" h="6859918">
                <a:moveTo>
                  <a:pt x="4394011" y="590836"/>
                </a:moveTo>
                <a:cubicBezTo>
                  <a:pt x="4386294" y="592137"/>
                  <a:pt x="4379599" y="599204"/>
                  <a:pt x="4375880" y="617055"/>
                </a:cubicBezTo>
                <a:cubicBezTo>
                  <a:pt x="4369186" y="650527"/>
                  <a:pt x="4369930" y="694412"/>
                  <a:pt x="4340921" y="713752"/>
                </a:cubicBezTo>
                <a:cubicBezTo>
                  <a:pt x="4312656" y="732347"/>
                  <a:pt x="4311912" y="756149"/>
                  <a:pt x="4305961" y="780695"/>
                </a:cubicBezTo>
                <a:cubicBezTo>
                  <a:pt x="4301498" y="796315"/>
                  <a:pt x="4300011" y="813423"/>
                  <a:pt x="4296292" y="829787"/>
                </a:cubicBezTo>
                <a:cubicBezTo>
                  <a:pt x="4281415" y="893755"/>
                  <a:pt x="4268027" y="956980"/>
                  <a:pt x="4279184" y="1024667"/>
                </a:cubicBezTo>
                <a:cubicBezTo>
                  <a:pt x="4285134" y="1059627"/>
                  <a:pt x="4318606" y="1107975"/>
                  <a:pt x="4262820" y="1139215"/>
                </a:cubicBezTo>
                <a:cubicBezTo>
                  <a:pt x="4250919" y="1145910"/>
                  <a:pt x="4254638" y="1160786"/>
                  <a:pt x="4256869" y="1175662"/>
                </a:cubicBezTo>
                <a:cubicBezTo>
                  <a:pt x="4264308" y="1219548"/>
                  <a:pt x="4274721" y="1262689"/>
                  <a:pt x="4244969" y="1308806"/>
                </a:cubicBezTo>
                <a:cubicBezTo>
                  <a:pt x="4212240" y="1359385"/>
                  <a:pt x="4228604" y="1392113"/>
                  <a:pt x="4283647" y="1429304"/>
                </a:cubicBezTo>
                <a:cubicBezTo>
                  <a:pt x="4307449" y="1445668"/>
                  <a:pt x="4315631" y="1474677"/>
                  <a:pt x="4300755" y="1492529"/>
                </a:cubicBezTo>
                <a:cubicBezTo>
                  <a:pt x="4263564" y="1535670"/>
                  <a:pt x="4250919" y="1600382"/>
                  <a:pt x="4189182" y="1622697"/>
                </a:cubicBezTo>
                <a:cubicBezTo>
                  <a:pt x="4172074" y="1628647"/>
                  <a:pt x="4181000" y="1643524"/>
                  <a:pt x="4180256" y="1653937"/>
                </a:cubicBezTo>
                <a:cubicBezTo>
                  <a:pt x="4176537" y="1685921"/>
                  <a:pt x="4189926" y="1718649"/>
                  <a:pt x="4187694" y="1749146"/>
                </a:cubicBezTo>
                <a:cubicBezTo>
                  <a:pt x="4183231" y="1816833"/>
                  <a:pt x="4188438" y="1827247"/>
                  <a:pt x="4254638" y="1829478"/>
                </a:cubicBezTo>
                <a:cubicBezTo>
                  <a:pt x="4266539" y="1829478"/>
                  <a:pt x="4276208" y="1826503"/>
                  <a:pt x="4288110" y="1821296"/>
                </a:cubicBezTo>
                <a:cubicBezTo>
                  <a:pt x="4354309" y="1790056"/>
                  <a:pt x="4424228" y="1752121"/>
                  <a:pt x="4490428" y="1742452"/>
                </a:cubicBezTo>
                <a:cubicBezTo>
                  <a:pt x="4607951" y="1725344"/>
                  <a:pt x="4697953" y="1651706"/>
                  <a:pt x="4805807" y="1620465"/>
                </a:cubicBezTo>
                <a:cubicBezTo>
                  <a:pt x="4821427" y="1616003"/>
                  <a:pt x="4833328" y="1601126"/>
                  <a:pt x="4847461" y="1592944"/>
                </a:cubicBezTo>
                <a:cubicBezTo>
                  <a:pt x="4911429" y="1555010"/>
                  <a:pt x="4961265" y="1496992"/>
                  <a:pt x="5032671" y="1469471"/>
                </a:cubicBezTo>
                <a:cubicBezTo>
                  <a:pt x="5066887" y="1456082"/>
                  <a:pt x="5098127" y="1436742"/>
                  <a:pt x="5132343" y="1424841"/>
                </a:cubicBezTo>
                <a:cubicBezTo>
                  <a:pt x="5157633" y="1415916"/>
                  <a:pt x="5162839" y="1395832"/>
                  <a:pt x="5155401" y="1380956"/>
                </a:cubicBezTo>
                <a:cubicBezTo>
                  <a:pt x="5135318" y="1344509"/>
                  <a:pt x="5125648" y="1304343"/>
                  <a:pt x="5106309" y="1267152"/>
                </a:cubicBezTo>
                <a:cubicBezTo>
                  <a:pt x="5053498" y="1167480"/>
                  <a:pt x="4918124" y="1125083"/>
                  <a:pt x="4915148" y="991939"/>
                </a:cubicBezTo>
                <a:cubicBezTo>
                  <a:pt x="4854155" y="922764"/>
                  <a:pt x="4793162" y="853589"/>
                  <a:pt x="4715805" y="802266"/>
                </a:cubicBezTo>
                <a:cubicBezTo>
                  <a:pt x="4632497" y="746480"/>
                  <a:pt x="4538032" y="707057"/>
                  <a:pt x="4469601" y="628956"/>
                </a:cubicBezTo>
                <a:cubicBezTo>
                  <a:pt x="4457700" y="615568"/>
                  <a:pt x="4435386" y="610361"/>
                  <a:pt x="4418278" y="599204"/>
                </a:cubicBezTo>
                <a:cubicBezTo>
                  <a:pt x="4410468" y="593997"/>
                  <a:pt x="4401728" y="589534"/>
                  <a:pt x="4394011" y="590836"/>
                </a:cubicBezTo>
                <a:close/>
                <a:moveTo>
                  <a:pt x="4273571" y="1"/>
                </a:moveTo>
                <a:cubicBezTo>
                  <a:pt x="4294758" y="-34"/>
                  <a:pt x="4315260" y="3406"/>
                  <a:pt x="4333483" y="9356"/>
                </a:cubicBezTo>
                <a:cubicBezTo>
                  <a:pt x="4361748" y="18282"/>
                  <a:pt x="4380343" y="36134"/>
                  <a:pt x="4391500" y="56217"/>
                </a:cubicBezTo>
                <a:cubicBezTo>
                  <a:pt x="4416047" y="100846"/>
                  <a:pt x="4450262" y="129855"/>
                  <a:pt x="4491916" y="158863"/>
                </a:cubicBezTo>
                <a:cubicBezTo>
                  <a:pt x="4526132" y="182666"/>
                  <a:pt x="4549934" y="225063"/>
                  <a:pt x="4571504" y="262998"/>
                </a:cubicBezTo>
                <a:cubicBezTo>
                  <a:pt x="4584149" y="284569"/>
                  <a:pt x="4596794" y="300933"/>
                  <a:pt x="4618365" y="312834"/>
                </a:cubicBezTo>
                <a:cubicBezTo>
                  <a:pt x="4647374" y="329198"/>
                  <a:pt x="4674151" y="347793"/>
                  <a:pt x="4694978" y="375314"/>
                </a:cubicBezTo>
                <a:cubicBezTo>
                  <a:pt x="4704648" y="387959"/>
                  <a:pt x="4721756" y="402092"/>
                  <a:pt x="4735888" y="402836"/>
                </a:cubicBezTo>
                <a:cubicBezTo>
                  <a:pt x="4790187" y="405811"/>
                  <a:pt x="4826634" y="443002"/>
                  <a:pt x="4870519" y="466060"/>
                </a:cubicBezTo>
                <a:cubicBezTo>
                  <a:pt x="4877957" y="470523"/>
                  <a:pt x="4883908" y="472011"/>
                  <a:pt x="4886139" y="482424"/>
                </a:cubicBezTo>
                <a:cubicBezTo>
                  <a:pt x="4901760" y="545649"/>
                  <a:pt x="4955314" y="563500"/>
                  <a:pt x="5008125" y="582096"/>
                </a:cubicBezTo>
                <a:cubicBezTo>
                  <a:pt x="5023745" y="588046"/>
                  <a:pt x="5036390" y="597716"/>
                  <a:pt x="5040109" y="612592"/>
                </a:cubicBezTo>
                <a:cubicBezTo>
                  <a:pt x="5046804" y="642345"/>
                  <a:pt x="5078044" y="649783"/>
                  <a:pt x="5090689" y="667635"/>
                </a:cubicBezTo>
                <a:cubicBezTo>
                  <a:pt x="5131599" y="724165"/>
                  <a:pt x="5207468" y="755405"/>
                  <a:pt x="5217138" y="833506"/>
                </a:cubicBezTo>
                <a:cubicBezTo>
                  <a:pt x="5222345" y="872929"/>
                  <a:pt x="5266974" y="866234"/>
                  <a:pt x="5281850" y="896731"/>
                </a:cubicBezTo>
                <a:cubicBezTo>
                  <a:pt x="5291520" y="918301"/>
                  <a:pt x="5316810" y="935409"/>
                  <a:pt x="5319041" y="960699"/>
                </a:cubicBezTo>
                <a:cubicBezTo>
                  <a:pt x="5324992" y="1037312"/>
                  <a:pt x="5388216" y="1078222"/>
                  <a:pt x="5430614" y="1126570"/>
                </a:cubicBezTo>
                <a:cubicBezTo>
                  <a:pt x="5471524" y="1173431"/>
                  <a:pt x="5493838" y="1230705"/>
                  <a:pt x="5536980" y="1276822"/>
                </a:cubicBezTo>
                <a:cubicBezTo>
                  <a:pt x="5560782" y="1302112"/>
                  <a:pt x="5546650" y="1352691"/>
                  <a:pt x="5559294" y="1392113"/>
                </a:cubicBezTo>
                <a:cubicBezTo>
                  <a:pt x="5586816" y="1479884"/>
                  <a:pt x="5554831" y="1543852"/>
                  <a:pt x="5479706" y="1607821"/>
                </a:cubicBezTo>
                <a:cubicBezTo>
                  <a:pt x="5406068" y="1672533"/>
                  <a:pt x="5323504" y="1720881"/>
                  <a:pt x="5247635" y="1779643"/>
                </a:cubicBezTo>
                <a:cubicBezTo>
                  <a:pt x="5228295" y="1794519"/>
                  <a:pt x="5202262" y="1800469"/>
                  <a:pt x="5179203" y="1808651"/>
                </a:cubicBezTo>
                <a:cubicBezTo>
                  <a:pt x="5090689" y="1839892"/>
                  <a:pt x="5006638" y="1874107"/>
                  <a:pt x="4932256" y="1935844"/>
                </a:cubicBezTo>
                <a:cubicBezTo>
                  <a:pt x="4872007" y="1985680"/>
                  <a:pt x="4804319" y="2028078"/>
                  <a:pt x="4718780" y="2040722"/>
                </a:cubicBezTo>
                <a:cubicBezTo>
                  <a:pt x="4650349" y="2050392"/>
                  <a:pt x="4590100" y="2098740"/>
                  <a:pt x="4519437" y="2115104"/>
                </a:cubicBezTo>
                <a:cubicBezTo>
                  <a:pt x="4470345" y="2127005"/>
                  <a:pt x="4427947" y="2153783"/>
                  <a:pt x="4385550" y="2181304"/>
                </a:cubicBezTo>
                <a:cubicBezTo>
                  <a:pt x="4305218" y="2233371"/>
                  <a:pt x="4207034" y="2241553"/>
                  <a:pt x="4119263" y="2276513"/>
                </a:cubicBezTo>
                <a:cubicBezTo>
                  <a:pt x="4096205" y="2285439"/>
                  <a:pt x="4072403" y="2289902"/>
                  <a:pt x="4049344" y="2286182"/>
                </a:cubicBezTo>
                <a:cubicBezTo>
                  <a:pt x="3946697" y="2270562"/>
                  <a:pt x="3848513" y="2317423"/>
                  <a:pt x="3745123" y="2304034"/>
                </a:cubicBezTo>
                <a:cubicBezTo>
                  <a:pt x="3725040" y="2301804"/>
                  <a:pt x="3699006" y="2333787"/>
                  <a:pt x="3670741" y="2338994"/>
                </a:cubicBezTo>
                <a:cubicBezTo>
                  <a:pt x="3647683" y="2343457"/>
                  <a:pt x="3625368" y="2366515"/>
                  <a:pt x="3603054" y="2337506"/>
                </a:cubicBezTo>
                <a:cubicBezTo>
                  <a:pt x="3579251" y="2307010"/>
                  <a:pt x="3556937" y="2261638"/>
                  <a:pt x="3575532" y="2235604"/>
                </a:cubicBezTo>
                <a:cubicBezTo>
                  <a:pt x="3611979" y="2185023"/>
                  <a:pt x="3579995" y="2142626"/>
                  <a:pt x="3574045" y="2099484"/>
                </a:cubicBezTo>
                <a:cubicBezTo>
                  <a:pt x="3565863" y="2041466"/>
                  <a:pt x="3561400" y="2035516"/>
                  <a:pt x="3623136" y="2028821"/>
                </a:cubicBezTo>
                <a:cubicBezTo>
                  <a:pt x="3646939" y="2025846"/>
                  <a:pt x="3666278" y="2012458"/>
                  <a:pt x="3681154" y="2002044"/>
                </a:cubicBezTo>
                <a:cubicBezTo>
                  <a:pt x="3723552" y="1973035"/>
                  <a:pt x="3771156" y="1960390"/>
                  <a:pt x="3817273" y="1942539"/>
                </a:cubicBezTo>
                <a:cubicBezTo>
                  <a:pt x="3858183" y="1926918"/>
                  <a:pt x="3873803" y="1894934"/>
                  <a:pt x="3873059" y="1855512"/>
                </a:cubicBezTo>
                <a:cubicBezTo>
                  <a:pt x="3872315" y="1811627"/>
                  <a:pt x="3881985" y="1766254"/>
                  <a:pt x="3864134" y="1723112"/>
                </a:cubicBezTo>
                <a:cubicBezTo>
                  <a:pt x="3859670" y="1712699"/>
                  <a:pt x="3858927" y="1696335"/>
                  <a:pt x="3864134" y="1687409"/>
                </a:cubicBezTo>
                <a:cubicBezTo>
                  <a:pt x="3897605" y="1629391"/>
                  <a:pt x="3863389" y="1568398"/>
                  <a:pt x="3873059" y="1508893"/>
                </a:cubicBezTo>
                <a:cubicBezTo>
                  <a:pt x="3876034" y="1491785"/>
                  <a:pt x="3867109" y="1479884"/>
                  <a:pt x="3847770" y="1477652"/>
                </a:cubicBezTo>
                <a:cubicBezTo>
                  <a:pt x="3734709" y="1464264"/>
                  <a:pt x="3623880" y="1464264"/>
                  <a:pt x="3521234" y="1528232"/>
                </a:cubicBezTo>
                <a:cubicBezTo>
                  <a:pt x="3484787" y="1551290"/>
                  <a:pt x="3436438" y="1547571"/>
                  <a:pt x="3393297" y="1549803"/>
                </a:cubicBezTo>
                <a:cubicBezTo>
                  <a:pt x="3329328" y="1552778"/>
                  <a:pt x="3265360" y="1550547"/>
                  <a:pt x="3201392" y="1550547"/>
                </a:cubicBezTo>
                <a:cubicBezTo>
                  <a:pt x="3161226" y="1550547"/>
                  <a:pt x="3120316" y="1547571"/>
                  <a:pt x="3081637" y="1566911"/>
                </a:cubicBezTo>
                <a:cubicBezTo>
                  <a:pt x="3066017" y="1575093"/>
                  <a:pt x="3043702" y="1574349"/>
                  <a:pt x="3025851" y="1570630"/>
                </a:cubicBezTo>
                <a:cubicBezTo>
                  <a:pt x="2928411" y="1551290"/>
                  <a:pt x="2835433" y="1577324"/>
                  <a:pt x="2742456" y="1597407"/>
                </a:cubicBezTo>
                <a:cubicBezTo>
                  <a:pt x="2734274" y="1598895"/>
                  <a:pt x="2726092" y="1602614"/>
                  <a:pt x="2717910" y="1601870"/>
                </a:cubicBezTo>
                <a:cubicBezTo>
                  <a:pt x="2549064" y="1592200"/>
                  <a:pt x="2381705" y="1612284"/>
                  <a:pt x="2214346" y="1625672"/>
                </a:cubicBezTo>
                <a:cubicBezTo>
                  <a:pt x="2120625" y="1633110"/>
                  <a:pt x="2026904" y="1626416"/>
                  <a:pt x="1933183" y="1641292"/>
                </a:cubicBezTo>
                <a:cubicBezTo>
                  <a:pt x="1859544" y="1653193"/>
                  <a:pt x="1783675" y="1632367"/>
                  <a:pt x="1709293" y="1625672"/>
                </a:cubicBezTo>
                <a:cubicBezTo>
                  <a:pt x="1659458" y="1621209"/>
                  <a:pt x="1608878" y="1624928"/>
                  <a:pt x="1559042" y="1621953"/>
                </a:cubicBezTo>
                <a:cubicBezTo>
                  <a:pt x="1472015" y="1617490"/>
                  <a:pt x="1384245" y="1631623"/>
                  <a:pt x="1297218" y="1613771"/>
                </a:cubicBezTo>
                <a:cubicBezTo>
                  <a:pt x="1269697" y="1607821"/>
                  <a:pt x="1242176" y="1633854"/>
                  <a:pt x="1210192" y="1633110"/>
                </a:cubicBezTo>
                <a:cubicBezTo>
                  <a:pt x="1114239" y="1631623"/>
                  <a:pt x="1017543" y="1635342"/>
                  <a:pt x="920846" y="1631623"/>
                </a:cubicBezTo>
                <a:cubicBezTo>
                  <a:pt x="839770" y="1628647"/>
                  <a:pt x="762413" y="1650962"/>
                  <a:pt x="682081" y="1653193"/>
                </a:cubicBezTo>
                <a:cubicBezTo>
                  <a:pt x="665717" y="1653937"/>
                  <a:pt x="653816" y="1665095"/>
                  <a:pt x="650097" y="1675508"/>
                </a:cubicBezTo>
                <a:cubicBezTo>
                  <a:pt x="635964" y="1716418"/>
                  <a:pt x="618856" y="1758072"/>
                  <a:pt x="615881" y="1800469"/>
                </a:cubicBezTo>
                <a:cubicBezTo>
                  <a:pt x="612162" y="1857743"/>
                  <a:pt x="598030" y="1915017"/>
                  <a:pt x="596542" y="1971548"/>
                </a:cubicBezTo>
                <a:cubicBezTo>
                  <a:pt x="595054" y="2034772"/>
                  <a:pt x="585385" y="2097997"/>
                  <a:pt x="585385" y="2160478"/>
                </a:cubicBezTo>
                <a:cubicBezTo>
                  <a:pt x="585385" y="2250479"/>
                  <a:pt x="564558" y="2335274"/>
                  <a:pt x="552657" y="2422301"/>
                </a:cubicBezTo>
                <a:cubicBezTo>
                  <a:pt x="542243" y="2498170"/>
                  <a:pt x="537036" y="2574040"/>
                  <a:pt x="531086" y="2649910"/>
                </a:cubicBezTo>
                <a:cubicBezTo>
                  <a:pt x="519185" y="2799417"/>
                  <a:pt x="505052" y="2948924"/>
                  <a:pt x="464886" y="3093969"/>
                </a:cubicBezTo>
                <a:cubicBezTo>
                  <a:pt x="452985" y="3139343"/>
                  <a:pt x="471580" y="3186947"/>
                  <a:pt x="447778" y="3229345"/>
                </a:cubicBezTo>
                <a:cubicBezTo>
                  <a:pt x="402405" y="3311164"/>
                  <a:pt x="429183" y="3405628"/>
                  <a:pt x="407612" y="3491911"/>
                </a:cubicBezTo>
                <a:cubicBezTo>
                  <a:pt x="401662" y="3514969"/>
                  <a:pt x="385298" y="3532821"/>
                  <a:pt x="384554" y="3558111"/>
                </a:cubicBezTo>
                <a:cubicBezTo>
                  <a:pt x="380091" y="3651832"/>
                  <a:pt x="372653" y="3744809"/>
                  <a:pt x="383810" y="3838530"/>
                </a:cubicBezTo>
                <a:cubicBezTo>
                  <a:pt x="391992" y="3906961"/>
                  <a:pt x="359264" y="3973905"/>
                  <a:pt x="358520" y="4043824"/>
                </a:cubicBezTo>
                <a:cubicBezTo>
                  <a:pt x="357776" y="4069114"/>
                  <a:pt x="351826" y="4093660"/>
                  <a:pt x="360008" y="4118949"/>
                </a:cubicBezTo>
                <a:cubicBezTo>
                  <a:pt x="364471" y="4133082"/>
                  <a:pt x="368190" y="4150933"/>
                  <a:pt x="363727" y="4164323"/>
                </a:cubicBezTo>
                <a:cubicBezTo>
                  <a:pt x="326536" y="4273664"/>
                  <a:pt x="358520" y="4384493"/>
                  <a:pt x="351826" y="4493834"/>
                </a:cubicBezTo>
                <a:cubicBezTo>
                  <a:pt x="342156" y="4641110"/>
                  <a:pt x="321329" y="4787642"/>
                  <a:pt x="334718" y="4934918"/>
                </a:cubicBezTo>
                <a:cubicBezTo>
                  <a:pt x="342900" y="5031614"/>
                  <a:pt x="318354" y="5127567"/>
                  <a:pt x="342156" y="5223519"/>
                </a:cubicBezTo>
                <a:cubicBezTo>
                  <a:pt x="354057" y="5271123"/>
                  <a:pt x="330999" y="5317984"/>
                  <a:pt x="331743" y="5366332"/>
                </a:cubicBezTo>
                <a:cubicBezTo>
                  <a:pt x="333974" y="5506170"/>
                  <a:pt x="348851" y="5645264"/>
                  <a:pt x="360008" y="5784358"/>
                </a:cubicBezTo>
                <a:cubicBezTo>
                  <a:pt x="368190" y="5889236"/>
                  <a:pt x="391248" y="5991883"/>
                  <a:pt x="394967" y="6096761"/>
                </a:cubicBezTo>
                <a:cubicBezTo>
                  <a:pt x="395711" y="6129489"/>
                  <a:pt x="408356" y="6149572"/>
                  <a:pt x="444059" y="6142878"/>
                </a:cubicBezTo>
                <a:cubicBezTo>
                  <a:pt x="499846" y="6132464"/>
                  <a:pt x="511003" y="6165936"/>
                  <a:pt x="508771" y="6209822"/>
                </a:cubicBezTo>
                <a:cubicBezTo>
                  <a:pt x="508028" y="6239574"/>
                  <a:pt x="514722" y="6266352"/>
                  <a:pt x="528111" y="6292385"/>
                </a:cubicBezTo>
                <a:cubicBezTo>
                  <a:pt x="563814" y="6363048"/>
                  <a:pt x="561582" y="6436686"/>
                  <a:pt x="539268" y="6509580"/>
                </a:cubicBezTo>
                <a:cubicBezTo>
                  <a:pt x="534061" y="6526688"/>
                  <a:pt x="529598" y="6540076"/>
                  <a:pt x="534805" y="6557928"/>
                </a:cubicBezTo>
                <a:cubicBezTo>
                  <a:pt x="548194" y="6604045"/>
                  <a:pt x="542987" y="6615946"/>
                  <a:pt x="499102" y="6651649"/>
                </a:cubicBezTo>
                <a:cubicBezTo>
                  <a:pt x="487945" y="6640492"/>
                  <a:pt x="498358" y="6617434"/>
                  <a:pt x="473068" y="6609995"/>
                </a:cubicBezTo>
                <a:cubicBezTo>
                  <a:pt x="467861" y="6647930"/>
                  <a:pt x="460423" y="6685121"/>
                  <a:pt x="458192" y="6723056"/>
                </a:cubicBezTo>
                <a:cubicBezTo>
                  <a:pt x="454473" y="6793719"/>
                  <a:pt x="415050" y="6834629"/>
                  <a:pt x="353313" y="6859918"/>
                </a:cubicBezTo>
                <a:lnTo>
                  <a:pt x="280419" y="6859918"/>
                </a:lnTo>
                <a:lnTo>
                  <a:pt x="273597" y="6857714"/>
                </a:lnTo>
                <a:lnTo>
                  <a:pt x="38679" y="6858430"/>
                </a:lnTo>
                <a:cubicBezTo>
                  <a:pt x="7439" y="6859174"/>
                  <a:pt x="1488" y="6852479"/>
                  <a:pt x="1488" y="6821239"/>
                </a:cubicBezTo>
                <a:lnTo>
                  <a:pt x="2932" y="5364159"/>
                </a:lnTo>
                <a:lnTo>
                  <a:pt x="0" y="5321703"/>
                </a:lnTo>
                <a:lnTo>
                  <a:pt x="0" y="5300876"/>
                </a:lnTo>
                <a:lnTo>
                  <a:pt x="2975" y="5273110"/>
                </a:lnTo>
                <a:lnTo>
                  <a:pt x="2975" y="5203681"/>
                </a:lnTo>
                <a:lnTo>
                  <a:pt x="0" y="5175915"/>
                </a:lnTo>
                <a:lnTo>
                  <a:pt x="0" y="5103020"/>
                </a:lnTo>
                <a:lnTo>
                  <a:pt x="2975" y="5047653"/>
                </a:lnTo>
                <a:lnTo>
                  <a:pt x="2975" y="4909209"/>
                </a:lnTo>
                <a:lnTo>
                  <a:pt x="0" y="4853841"/>
                </a:lnTo>
                <a:lnTo>
                  <a:pt x="0" y="4531768"/>
                </a:lnTo>
                <a:cubicBezTo>
                  <a:pt x="20827" y="4520611"/>
                  <a:pt x="9670" y="4500528"/>
                  <a:pt x="9670" y="4485652"/>
                </a:cubicBezTo>
                <a:cubicBezTo>
                  <a:pt x="10413" y="4417221"/>
                  <a:pt x="16364" y="4350277"/>
                  <a:pt x="30497" y="4283334"/>
                </a:cubicBezTo>
                <a:cubicBezTo>
                  <a:pt x="31984" y="4275151"/>
                  <a:pt x="33472" y="4263994"/>
                  <a:pt x="29009" y="4258044"/>
                </a:cubicBezTo>
                <a:cubicBezTo>
                  <a:pt x="-5207" y="4209695"/>
                  <a:pt x="15620" y="4157628"/>
                  <a:pt x="22315" y="4110024"/>
                </a:cubicBezTo>
                <a:cubicBezTo>
                  <a:pt x="34959" y="4022997"/>
                  <a:pt x="32728" y="3935970"/>
                  <a:pt x="40166" y="3849687"/>
                </a:cubicBezTo>
                <a:cubicBezTo>
                  <a:pt x="45373" y="3792413"/>
                  <a:pt x="49092" y="3735883"/>
                  <a:pt x="60993" y="3678609"/>
                </a:cubicBezTo>
                <a:cubicBezTo>
                  <a:pt x="71407" y="3626542"/>
                  <a:pt x="80332" y="3573731"/>
                  <a:pt x="63968" y="3517945"/>
                </a:cubicBezTo>
                <a:cubicBezTo>
                  <a:pt x="49092" y="3468853"/>
                  <a:pt x="62481" y="3413066"/>
                  <a:pt x="75869" y="3366206"/>
                </a:cubicBezTo>
                <a:cubicBezTo>
                  <a:pt x="107110" y="3256121"/>
                  <a:pt x="113060" y="3141573"/>
                  <a:pt x="145044" y="3031488"/>
                </a:cubicBezTo>
                <a:cubicBezTo>
                  <a:pt x="181492" y="2904295"/>
                  <a:pt x="179260" y="2768921"/>
                  <a:pt x="226121" y="2643959"/>
                </a:cubicBezTo>
                <a:cubicBezTo>
                  <a:pt x="234303" y="2622389"/>
                  <a:pt x="215707" y="2599330"/>
                  <a:pt x="217195" y="2574785"/>
                </a:cubicBezTo>
                <a:cubicBezTo>
                  <a:pt x="224633" y="2425276"/>
                  <a:pt x="231327" y="2276513"/>
                  <a:pt x="255130" y="2127749"/>
                </a:cubicBezTo>
                <a:cubicBezTo>
                  <a:pt x="273725" y="2010970"/>
                  <a:pt x="284138" y="1891959"/>
                  <a:pt x="292320" y="1772948"/>
                </a:cubicBezTo>
                <a:cubicBezTo>
                  <a:pt x="297527" y="1692616"/>
                  <a:pt x="298271" y="1610052"/>
                  <a:pt x="320585" y="1531207"/>
                </a:cubicBezTo>
                <a:cubicBezTo>
                  <a:pt x="323561" y="1520050"/>
                  <a:pt x="320585" y="1508149"/>
                  <a:pt x="316866" y="1496248"/>
                </a:cubicBezTo>
                <a:cubicBezTo>
                  <a:pt x="293808" y="1418891"/>
                  <a:pt x="304965" y="1344509"/>
                  <a:pt x="342156" y="1273846"/>
                </a:cubicBezTo>
                <a:cubicBezTo>
                  <a:pt x="363727" y="1232936"/>
                  <a:pt x="453729" y="1184588"/>
                  <a:pt x="495383" y="1196489"/>
                </a:cubicBezTo>
                <a:cubicBezTo>
                  <a:pt x="569021" y="1217316"/>
                  <a:pt x="643402" y="1215829"/>
                  <a:pt x="718528" y="1216572"/>
                </a:cubicBezTo>
                <a:cubicBezTo>
                  <a:pt x="817456" y="1217316"/>
                  <a:pt x="915640" y="1224754"/>
                  <a:pt x="1014568" y="1232193"/>
                </a:cubicBezTo>
                <a:cubicBezTo>
                  <a:pt x="1143992" y="1241862"/>
                  <a:pt x="1276391" y="1247813"/>
                  <a:pt x="1408047" y="1220292"/>
                </a:cubicBezTo>
                <a:cubicBezTo>
                  <a:pt x="1452676" y="1211366"/>
                  <a:pt x="1506975" y="1222523"/>
                  <a:pt x="1556811" y="1228473"/>
                </a:cubicBezTo>
                <a:cubicBezTo>
                  <a:pt x="1639374" y="1238887"/>
                  <a:pt x="1721938" y="1250788"/>
                  <a:pt x="1805990" y="1248557"/>
                </a:cubicBezTo>
                <a:cubicBezTo>
                  <a:pt x="1920538" y="1245581"/>
                  <a:pt x="2035085" y="1247069"/>
                  <a:pt x="2149634" y="1243350"/>
                </a:cubicBezTo>
                <a:cubicBezTo>
                  <a:pt x="2292446" y="1238887"/>
                  <a:pt x="2435260" y="1238887"/>
                  <a:pt x="2576585" y="1215829"/>
                </a:cubicBezTo>
                <a:cubicBezTo>
                  <a:pt x="2633115" y="1206903"/>
                  <a:pt x="2687414" y="1203927"/>
                  <a:pt x="2743200" y="1215829"/>
                </a:cubicBezTo>
                <a:cubicBezTo>
                  <a:pt x="2763283" y="1220292"/>
                  <a:pt x="2786341" y="1215085"/>
                  <a:pt x="2808656" y="1211366"/>
                </a:cubicBezTo>
                <a:cubicBezTo>
                  <a:pt x="2863699" y="1200952"/>
                  <a:pt x="2920229" y="1202440"/>
                  <a:pt x="2975271" y="1195746"/>
                </a:cubicBezTo>
                <a:cubicBezTo>
                  <a:pt x="3087588" y="1182357"/>
                  <a:pt x="3199904" y="1168968"/>
                  <a:pt x="3311477" y="1149629"/>
                </a:cubicBezTo>
                <a:cubicBezTo>
                  <a:pt x="3354618" y="1142191"/>
                  <a:pt x="3399991" y="1138472"/>
                  <a:pt x="3442389" y="1136984"/>
                </a:cubicBezTo>
                <a:cubicBezTo>
                  <a:pt x="3565119" y="1132521"/>
                  <a:pt x="3680411" y="1093843"/>
                  <a:pt x="3797934" y="1067065"/>
                </a:cubicBezTo>
                <a:cubicBezTo>
                  <a:pt x="3817273" y="1062602"/>
                  <a:pt x="3836612" y="1062602"/>
                  <a:pt x="3856695" y="1055164"/>
                </a:cubicBezTo>
                <a:cubicBezTo>
                  <a:pt x="3930333" y="1027643"/>
                  <a:pt x="3970499" y="942847"/>
                  <a:pt x="3937028" y="874416"/>
                </a:cubicBezTo>
                <a:cubicBezTo>
                  <a:pt x="3919920" y="839457"/>
                  <a:pt x="3928102" y="803010"/>
                  <a:pt x="3928102" y="768050"/>
                </a:cubicBezTo>
                <a:cubicBezTo>
                  <a:pt x="3928102" y="702594"/>
                  <a:pt x="3913225" y="634907"/>
                  <a:pt x="3948185" y="573170"/>
                </a:cubicBezTo>
                <a:cubicBezTo>
                  <a:pt x="3951160" y="567219"/>
                  <a:pt x="3948929" y="556062"/>
                  <a:pt x="3952648" y="553831"/>
                </a:cubicBezTo>
                <a:cubicBezTo>
                  <a:pt x="4033724" y="509945"/>
                  <a:pt x="4018104" y="427382"/>
                  <a:pt x="4032236" y="356719"/>
                </a:cubicBezTo>
                <a:cubicBezTo>
                  <a:pt x="4036699" y="335148"/>
                  <a:pt x="4045625" y="315809"/>
                  <a:pt x="4052319" y="294982"/>
                </a:cubicBezTo>
                <a:cubicBezTo>
                  <a:pt x="4070915" y="236964"/>
                  <a:pt x="4086535" y="177459"/>
                  <a:pt x="4107362" y="120185"/>
                </a:cubicBezTo>
                <a:cubicBezTo>
                  <a:pt x="4140276" y="31485"/>
                  <a:pt x="4210009" y="105"/>
                  <a:pt x="4273571" y="1"/>
                </a:cubicBezTo>
                <a:close/>
              </a:path>
            </a:pathLst>
          </a:custGeom>
          <a:solidFill>
            <a:srgbClr val="000000"/>
          </a:solidFill>
          <a:ln w="74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5892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77C2ACA4-B82A-4F41-976E-3956EDB39615}"/>
              </a:ext>
            </a:extLst>
          </p:cNvPr>
          <p:cNvGrpSpPr/>
          <p:nvPr/>
        </p:nvGrpSpPr>
        <p:grpSpPr>
          <a:xfrm>
            <a:off x="2984498" y="747729"/>
            <a:ext cx="6223002" cy="5364370"/>
            <a:chOff x="2118139" y="907"/>
            <a:chExt cx="7955720" cy="685801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703C9B87-E467-4558-86FA-0F0FDC818185}"/>
                </a:ext>
              </a:extLst>
            </p:cNvPr>
            <p:cNvSpPr/>
            <p:nvPr/>
          </p:nvSpPr>
          <p:spPr>
            <a:xfrm>
              <a:off x="2118139" y="907"/>
              <a:ext cx="7083419" cy="3560199"/>
            </a:xfrm>
            <a:custGeom>
              <a:avLst/>
              <a:gdLst>
                <a:gd name="connsiteX0" fmla="*/ 2964 w 7083419"/>
                <a:gd name="connsiteY0" fmla="*/ 3531420 h 3560199"/>
                <a:gd name="connsiteX1" fmla="*/ 4874887 w 7083419"/>
                <a:gd name="connsiteY1" fmla="*/ 752558 h 3560199"/>
                <a:gd name="connsiteX2" fmla="*/ 5120861 w 7083419"/>
                <a:gd name="connsiteY2" fmla="*/ 636429 h 3560199"/>
                <a:gd name="connsiteX3" fmla="*/ 5299169 w 7083419"/>
                <a:gd name="connsiteY3" fmla="*/ 81389 h 3560199"/>
                <a:gd name="connsiteX4" fmla="*/ 5510395 w 7083419"/>
                <a:gd name="connsiteY4" fmla="*/ 54871 h 3560199"/>
                <a:gd name="connsiteX5" fmla="*/ 7063046 w 7083419"/>
                <a:gd name="connsiteY5" fmla="*/ 2536553 h 3560199"/>
                <a:gd name="connsiteX6" fmla="*/ 6979836 w 7083419"/>
                <a:gd name="connsiteY6" fmla="*/ 2738635 h 3560199"/>
                <a:gd name="connsiteX7" fmla="*/ 4478038 w 7083419"/>
                <a:gd name="connsiteY7" fmla="*/ 3327509 h 3560199"/>
                <a:gd name="connsiteX8" fmla="*/ 4339963 w 7083419"/>
                <a:gd name="connsiteY8" fmla="*/ 3175718 h 3560199"/>
                <a:gd name="connsiteX9" fmla="*/ 4617026 w 7083419"/>
                <a:gd name="connsiteY9" fmla="*/ 2361902 h 3560199"/>
                <a:gd name="connsiteX10" fmla="*/ 4553018 w 7083419"/>
                <a:gd name="connsiteY10" fmla="*/ 2153419 h 3560199"/>
                <a:gd name="connsiteX11" fmla="*/ 62400 w 7083419"/>
                <a:gd name="connsiteY11" fmla="*/ 3535992 h 3560199"/>
                <a:gd name="connsiteX12" fmla="*/ 2964 w 7083419"/>
                <a:gd name="connsiteY12" fmla="*/ 3531420 h 356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83419" h="3560199">
                  <a:moveTo>
                    <a:pt x="2964" y="3531420"/>
                  </a:moveTo>
                  <a:cubicBezTo>
                    <a:pt x="-31784" y="2510035"/>
                    <a:pt x="162069" y="-1122876"/>
                    <a:pt x="4874887" y="752558"/>
                  </a:cubicBezTo>
                  <a:cubicBezTo>
                    <a:pt x="4974557" y="792792"/>
                    <a:pt x="5087942" y="738842"/>
                    <a:pt x="5120861" y="636429"/>
                  </a:cubicBezTo>
                  <a:lnTo>
                    <a:pt x="5299169" y="81389"/>
                  </a:lnTo>
                  <a:cubicBezTo>
                    <a:pt x="5329344" y="-13709"/>
                    <a:pt x="5457360" y="-29254"/>
                    <a:pt x="5510395" y="54871"/>
                  </a:cubicBezTo>
                  <a:lnTo>
                    <a:pt x="7063046" y="2536553"/>
                  </a:lnTo>
                  <a:cubicBezTo>
                    <a:pt x="7111510" y="2614277"/>
                    <a:pt x="7069447" y="2717604"/>
                    <a:pt x="6979836" y="2738635"/>
                  </a:cubicBezTo>
                  <a:lnTo>
                    <a:pt x="4478038" y="3327509"/>
                  </a:lnTo>
                  <a:cubicBezTo>
                    <a:pt x="4388426" y="3348540"/>
                    <a:pt x="4310702" y="3262586"/>
                    <a:pt x="4339963" y="3175718"/>
                  </a:cubicBezTo>
                  <a:lnTo>
                    <a:pt x="4617026" y="2361902"/>
                  </a:lnTo>
                  <a:cubicBezTo>
                    <a:pt x="4642630" y="2286007"/>
                    <a:pt x="4617026" y="2201882"/>
                    <a:pt x="4553018" y="2153419"/>
                  </a:cubicBezTo>
                  <a:cubicBezTo>
                    <a:pt x="3934884" y="1687075"/>
                    <a:pt x="804892" y="-446220"/>
                    <a:pt x="62400" y="3535992"/>
                  </a:cubicBezTo>
                  <a:cubicBezTo>
                    <a:pt x="55999" y="3570739"/>
                    <a:pt x="3878" y="3567082"/>
                    <a:pt x="2964" y="3531420"/>
                  </a:cubicBezTo>
                  <a:close/>
                </a:path>
              </a:pathLst>
            </a:custGeom>
            <a:solidFill>
              <a:srgbClr val="231815"/>
            </a:solidFill>
            <a:ln w="9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83944DDA-E731-410F-B505-86FFEE212A3B}"/>
                </a:ext>
              </a:extLst>
            </p:cNvPr>
            <p:cNvSpPr/>
            <p:nvPr/>
          </p:nvSpPr>
          <p:spPr>
            <a:xfrm>
              <a:off x="2991355" y="3299540"/>
              <a:ext cx="7082504" cy="3559380"/>
            </a:xfrm>
            <a:custGeom>
              <a:avLst/>
              <a:gdLst>
                <a:gd name="connsiteX0" fmla="*/ 7079542 w 7082504"/>
                <a:gd name="connsiteY0" fmla="*/ 27961 h 3559380"/>
                <a:gd name="connsiteX1" fmla="*/ 2207618 w 7082504"/>
                <a:gd name="connsiteY1" fmla="*/ 2806823 h 3559380"/>
                <a:gd name="connsiteX2" fmla="*/ 1961645 w 7082504"/>
                <a:gd name="connsiteY2" fmla="*/ 2922952 h 3559380"/>
                <a:gd name="connsiteX3" fmla="*/ 1783337 w 7082504"/>
                <a:gd name="connsiteY3" fmla="*/ 3477993 h 3559380"/>
                <a:gd name="connsiteX4" fmla="*/ 1572110 w 7082504"/>
                <a:gd name="connsiteY4" fmla="*/ 3504510 h 3559380"/>
                <a:gd name="connsiteX5" fmla="*/ 20373 w 7082504"/>
                <a:gd name="connsiteY5" fmla="*/ 1023743 h 3559380"/>
                <a:gd name="connsiteX6" fmla="*/ 103584 w 7082504"/>
                <a:gd name="connsiteY6" fmla="*/ 821661 h 3559380"/>
                <a:gd name="connsiteX7" fmla="*/ 2604468 w 7082504"/>
                <a:gd name="connsiteY7" fmla="*/ 231873 h 3559380"/>
                <a:gd name="connsiteX8" fmla="*/ 2742542 w 7082504"/>
                <a:gd name="connsiteY8" fmla="*/ 383663 h 3559380"/>
                <a:gd name="connsiteX9" fmla="*/ 2465479 w 7082504"/>
                <a:gd name="connsiteY9" fmla="*/ 1197479 h 3559380"/>
                <a:gd name="connsiteX10" fmla="*/ 2529487 w 7082504"/>
                <a:gd name="connsiteY10" fmla="*/ 1405962 h 3559380"/>
                <a:gd name="connsiteX11" fmla="*/ 7021020 w 7082504"/>
                <a:gd name="connsiteY11" fmla="*/ 24304 h 3559380"/>
                <a:gd name="connsiteX12" fmla="*/ 7079542 w 7082504"/>
                <a:gd name="connsiteY12" fmla="*/ 27961 h 355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82504" h="3559380">
                  <a:moveTo>
                    <a:pt x="7079542" y="27961"/>
                  </a:moveTo>
                  <a:cubicBezTo>
                    <a:pt x="7114289" y="1049346"/>
                    <a:pt x="6920436" y="4682258"/>
                    <a:pt x="2207618" y="2806823"/>
                  </a:cubicBezTo>
                  <a:cubicBezTo>
                    <a:pt x="2107949" y="2766590"/>
                    <a:pt x="1994563" y="2820539"/>
                    <a:pt x="1961645" y="2922952"/>
                  </a:cubicBezTo>
                  <a:lnTo>
                    <a:pt x="1783337" y="3477993"/>
                  </a:lnTo>
                  <a:cubicBezTo>
                    <a:pt x="1753161" y="3573090"/>
                    <a:pt x="1625145" y="3588635"/>
                    <a:pt x="1572110" y="3504510"/>
                  </a:cubicBezTo>
                  <a:lnTo>
                    <a:pt x="20373" y="1023743"/>
                  </a:lnTo>
                  <a:cubicBezTo>
                    <a:pt x="-28090" y="946019"/>
                    <a:pt x="13972" y="842692"/>
                    <a:pt x="103584" y="821661"/>
                  </a:cubicBezTo>
                  <a:lnTo>
                    <a:pt x="2604468" y="231873"/>
                  </a:lnTo>
                  <a:cubicBezTo>
                    <a:pt x="2694079" y="210841"/>
                    <a:pt x="2771803" y="296795"/>
                    <a:pt x="2742542" y="383663"/>
                  </a:cubicBezTo>
                  <a:lnTo>
                    <a:pt x="2465479" y="1197479"/>
                  </a:lnTo>
                  <a:cubicBezTo>
                    <a:pt x="2439876" y="1273374"/>
                    <a:pt x="2465479" y="1357499"/>
                    <a:pt x="2529487" y="1405962"/>
                  </a:cubicBezTo>
                  <a:cubicBezTo>
                    <a:pt x="3148536" y="1872306"/>
                    <a:pt x="6277613" y="4006516"/>
                    <a:pt x="7021020" y="24304"/>
                  </a:cubicBezTo>
                  <a:cubicBezTo>
                    <a:pt x="7026507" y="-10443"/>
                    <a:pt x="7078627" y="-6786"/>
                    <a:pt x="7079542" y="27961"/>
                  </a:cubicBezTo>
                  <a:close/>
                </a:path>
              </a:pathLst>
            </a:custGeom>
            <a:solidFill>
              <a:srgbClr val="231815"/>
            </a:solidFill>
            <a:ln w="9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64729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1CA8D789-C1A4-43CA-BD49-01699A017A2B}"/>
              </a:ext>
            </a:extLst>
          </p:cNvPr>
          <p:cNvSpPr/>
          <p:nvPr/>
        </p:nvSpPr>
        <p:spPr>
          <a:xfrm>
            <a:off x="2054276" y="1935363"/>
            <a:ext cx="8080324" cy="2981828"/>
          </a:xfrm>
          <a:custGeom>
            <a:avLst/>
            <a:gdLst>
              <a:gd name="connsiteX0" fmla="*/ 11822205 w 12188354"/>
              <a:gd name="connsiteY0" fmla="*/ 1375617 h 4497787"/>
              <a:gd name="connsiteX1" fmla="*/ 6896251 w 12188354"/>
              <a:gd name="connsiteY1" fmla="*/ 4279227 h 4497787"/>
              <a:gd name="connsiteX2" fmla="*/ 5292595 w 12188354"/>
              <a:gd name="connsiteY2" fmla="*/ 4279227 h 4497787"/>
              <a:gd name="connsiteX3" fmla="*/ 365762 w 12188354"/>
              <a:gd name="connsiteY3" fmla="*/ 1375617 h 4497787"/>
              <a:gd name="connsiteX4" fmla="*/ 847649 w 12188354"/>
              <a:gd name="connsiteY4" fmla="*/ 8955 h 4497787"/>
              <a:gd name="connsiteX5" fmla="*/ 5203064 w 12188354"/>
              <a:gd name="connsiteY5" fmla="*/ 708524 h 4497787"/>
              <a:gd name="connsiteX6" fmla="*/ 6984904 w 12188354"/>
              <a:gd name="connsiteY6" fmla="*/ 708524 h 4497787"/>
              <a:gd name="connsiteX7" fmla="*/ 11340318 w 12188354"/>
              <a:gd name="connsiteY7" fmla="*/ 8955 h 4497787"/>
              <a:gd name="connsiteX8" fmla="*/ 11822205 w 12188354"/>
              <a:gd name="connsiteY8" fmla="*/ 1375617 h 449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8354" h="4497787">
                <a:moveTo>
                  <a:pt x="11822205" y="1375617"/>
                </a:moveTo>
                <a:lnTo>
                  <a:pt x="6896251" y="4279227"/>
                </a:lnTo>
                <a:cubicBezTo>
                  <a:pt x="6401197" y="4570641"/>
                  <a:pt x="5786770" y="4570641"/>
                  <a:pt x="5292595" y="4279227"/>
                </a:cubicBezTo>
                <a:lnTo>
                  <a:pt x="365762" y="1375617"/>
                </a:lnTo>
                <a:cubicBezTo>
                  <a:pt x="-332052" y="963951"/>
                  <a:pt x="46260" y="-108664"/>
                  <a:pt x="847649" y="8955"/>
                </a:cubicBezTo>
                <a:lnTo>
                  <a:pt x="5203064" y="708524"/>
                </a:lnTo>
                <a:cubicBezTo>
                  <a:pt x="5793792" y="795422"/>
                  <a:pt x="6394175" y="795422"/>
                  <a:pt x="6984904" y="708524"/>
                </a:cubicBezTo>
                <a:lnTo>
                  <a:pt x="11340318" y="8955"/>
                </a:lnTo>
                <a:cubicBezTo>
                  <a:pt x="12141707" y="-108664"/>
                  <a:pt x="12520897" y="963951"/>
                  <a:pt x="11822205" y="1375617"/>
                </a:cubicBezTo>
                <a:close/>
              </a:path>
            </a:pathLst>
          </a:custGeom>
          <a:solidFill>
            <a:srgbClr val="231815"/>
          </a:solidFill>
          <a:ln w="87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08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845DA6AD-DE39-45C4-97DF-1D341B44C198}"/>
              </a:ext>
            </a:extLst>
          </p:cNvPr>
          <p:cNvGrpSpPr/>
          <p:nvPr/>
        </p:nvGrpSpPr>
        <p:grpSpPr>
          <a:xfrm>
            <a:off x="3210047" y="431801"/>
            <a:ext cx="5769928" cy="5995280"/>
            <a:chOff x="2794478" y="0"/>
            <a:chExt cx="6601065" cy="685888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336ECBF6-C78D-420E-B0FE-34EE9D63617B}"/>
                </a:ext>
              </a:extLst>
            </p:cNvPr>
            <p:cNvSpPr/>
            <p:nvPr/>
          </p:nvSpPr>
          <p:spPr>
            <a:xfrm>
              <a:off x="3191207" y="4608081"/>
              <a:ext cx="5718350" cy="2250800"/>
            </a:xfrm>
            <a:custGeom>
              <a:avLst/>
              <a:gdLst>
                <a:gd name="connsiteX0" fmla="*/ 4683852 w 5718350"/>
                <a:gd name="connsiteY0" fmla="*/ 235043 h 2250800"/>
                <a:gd name="connsiteX1" fmla="*/ 5065024 w 5718350"/>
                <a:gd name="connsiteY1" fmla="*/ 731417 h 2250800"/>
                <a:gd name="connsiteX2" fmla="*/ 5718351 w 5718350"/>
                <a:gd name="connsiteY2" fmla="*/ 695078 h 2250800"/>
                <a:gd name="connsiteX3" fmla="*/ 2819744 w 5718350"/>
                <a:gd name="connsiteY3" fmla="*/ 2249919 h 2250800"/>
                <a:gd name="connsiteX4" fmla="*/ 218033 w 5718350"/>
                <a:gd name="connsiteY4" fmla="*/ 834248 h 2250800"/>
                <a:gd name="connsiteX5" fmla="*/ 0 w 5718350"/>
                <a:gd name="connsiteY5" fmla="*/ 955635 h 2250800"/>
                <a:gd name="connsiteX6" fmla="*/ 405140 w 5718350"/>
                <a:gd name="connsiteY6" fmla="*/ 90461 h 2250800"/>
                <a:gd name="connsiteX7" fmla="*/ 1349178 w 5718350"/>
                <a:gd name="connsiteY7" fmla="*/ 0 h 2250800"/>
                <a:gd name="connsiteX8" fmla="*/ 1149701 w 5718350"/>
                <a:gd name="connsiteY8" fmla="*/ 149995 h 2250800"/>
                <a:gd name="connsiteX9" fmla="*/ 2808146 w 5718350"/>
                <a:gd name="connsiteY9" fmla="*/ 1124959 h 2250800"/>
                <a:gd name="connsiteX10" fmla="*/ 4683852 w 5718350"/>
                <a:gd name="connsiteY10" fmla="*/ 235043 h 22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8350" h="2250800">
                  <a:moveTo>
                    <a:pt x="4683852" y="235043"/>
                  </a:moveTo>
                  <a:lnTo>
                    <a:pt x="5065024" y="731417"/>
                  </a:lnTo>
                  <a:lnTo>
                    <a:pt x="5718351" y="695078"/>
                  </a:lnTo>
                  <a:cubicBezTo>
                    <a:pt x="5718351" y="695078"/>
                    <a:pt x="4877144" y="2249919"/>
                    <a:pt x="2819744" y="2249919"/>
                  </a:cubicBezTo>
                  <a:cubicBezTo>
                    <a:pt x="2819744" y="2249919"/>
                    <a:pt x="1337581" y="2334967"/>
                    <a:pt x="218033" y="834248"/>
                  </a:cubicBezTo>
                  <a:lnTo>
                    <a:pt x="0" y="955635"/>
                  </a:lnTo>
                  <a:lnTo>
                    <a:pt x="405140" y="90461"/>
                  </a:lnTo>
                  <a:lnTo>
                    <a:pt x="1349178" y="0"/>
                  </a:lnTo>
                  <a:lnTo>
                    <a:pt x="1149701" y="149995"/>
                  </a:lnTo>
                  <a:cubicBezTo>
                    <a:pt x="1149701" y="149995"/>
                    <a:pt x="1604324" y="1124959"/>
                    <a:pt x="2808146" y="1124959"/>
                  </a:cubicBezTo>
                  <a:cubicBezTo>
                    <a:pt x="4011969" y="1124959"/>
                    <a:pt x="4683852" y="235043"/>
                    <a:pt x="4683852" y="235043"/>
                  </a:cubicBezTo>
                  <a:close/>
                </a:path>
              </a:pathLst>
            </a:custGeom>
            <a:solidFill>
              <a:srgbClr val="231815"/>
            </a:solidFill>
            <a:ln w="77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DB8B7A41-2EB4-48D3-93A8-727B986DA5B9}"/>
                </a:ext>
              </a:extLst>
            </p:cNvPr>
            <p:cNvSpPr/>
            <p:nvPr/>
          </p:nvSpPr>
          <p:spPr>
            <a:xfrm>
              <a:off x="2794478" y="0"/>
              <a:ext cx="3563625" cy="5082033"/>
            </a:xfrm>
            <a:custGeom>
              <a:avLst/>
              <a:gdLst>
                <a:gd name="connsiteX0" fmla="*/ 1298243 w 3563625"/>
                <a:gd name="connsiteY0" fmla="*/ 4416336 h 5082033"/>
                <a:gd name="connsiteX1" fmla="*/ 678162 w 3563625"/>
                <a:gd name="connsiteY1" fmla="*/ 4498291 h 5082033"/>
                <a:gd name="connsiteX2" fmla="*/ 382812 w 3563625"/>
                <a:gd name="connsiteY2" fmla="*/ 5082033 h 5082033"/>
                <a:gd name="connsiteX3" fmla="*/ 485643 w 3563625"/>
                <a:gd name="connsiteY3" fmla="*/ 1794523 h 5082033"/>
                <a:gd name="connsiteX4" fmla="*/ 3013130 w 3563625"/>
                <a:gd name="connsiteY4" fmla="*/ 248960 h 5082033"/>
                <a:gd name="connsiteX5" fmla="*/ 3016996 w 3563625"/>
                <a:gd name="connsiteY5" fmla="*/ 0 h 5082033"/>
                <a:gd name="connsiteX6" fmla="*/ 3563625 w 3563625"/>
                <a:gd name="connsiteY6" fmla="*/ 783992 h 5082033"/>
                <a:gd name="connsiteX7" fmla="*/ 3170083 w 3563625"/>
                <a:gd name="connsiteY7" fmla="*/ 1646848 h 5082033"/>
                <a:gd name="connsiteX8" fmla="*/ 3139156 w 3563625"/>
                <a:gd name="connsiteY8" fmla="*/ 1398661 h 5082033"/>
                <a:gd name="connsiteX9" fmla="*/ 1466021 w 3563625"/>
                <a:gd name="connsiteY9" fmla="*/ 2347338 h 5082033"/>
                <a:gd name="connsiteX10" fmla="*/ 1298243 w 3563625"/>
                <a:gd name="connsiteY10" fmla="*/ 4416336 h 508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3625" h="5082033">
                  <a:moveTo>
                    <a:pt x="1298243" y="4416336"/>
                  </a:moveTo>
                  <a:lnTo>
                    <a:pt x="678162" y="4498291"/>
                  </a:lnTo>
                  <a:lnTo>
                    <a:pt x="382812" y="5082033"/>
                  </a:lnTo>
                  <a:cubicBezTo>
                    <a:pt x="382812" y="5082033"/>
                    <a:pt x="-543443" y="3575902"/>
                    <a:pt x="485643" y="1794523"/>
                  </a:cubicBezTo>
                  <a:cubicBezTo>
                    <a:pt x="485643" y="1794523"/>
                    <a:pt x="1153661" y="468540"/>
                    <a:pt x="3013130" y="248960"/>
                  </a:cubicBezTo>
                  <a:lnTo>
                    <a:pt x="3016996" y="0"/>
                  </a:lnTo>
                  <a:lnTo>
                    <a:pt x="3563625" y="783992"/>
                  </a:lnTo>
                  <a:lnTo>
                    <a:pt x="3170083" y="1646848"/>
                  </a:lnTo>
                  <a:lnTo>
                    <a:pt x="3139156" y="1398661"/>
                  </a:lnTo>
                  <a:cubicBezTo>
                    <a:pt x="3139156" y="1398661"/>
                    <a:pt x="2067545" y="1305108"/>
                    <a:pt x="1466021" y="2347338"/>
                  </a:cubicBezTo>
                  <a:cubicBezTo>
                    <a:pt x="864496" y="3389569"/>
                    <a:pt x="1298243" y="4416336"/>
                    <a:pt x="1298243" y="4416336"/>
                  </a:cubicBezTo>
                  <a:close/>
                </a:path>
              </a:pathLst>
            </a:custGeom>
            <a:solidFill>
              <a:srgbClr val="231815"/>
            </a:solidFill>
            <a:ln w="77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4572C8C1-7F40-48A6-A004-DA272825A176}"/>
                </a:ext>
              </a:extLst>
            </p:cNvPr>
            <p:cNvSpPr/>
            <p:nvPr/>
          </p:nvSpPr>
          <p:spPr>
            <a:xfrm>
              <a:off x="6214294" y="236452"/>
              <a:ext cx="3181249" cy="4903568"/>
            </a:xfrm>
            <a:custGeom>
              <a:avLst/>
              <a:gdLst>
                <a:gd name="connsiteX0" fmla="*/ 119068 w 3181249"/>
                <a:gd name="connsiteY0" fmla="*/ 1126643 h 4903568"/>
                <a:gd name="connsiteX1" fmla="*/ 357977 w 3181249"/>
                <a:gd name="connsiteY1" fmla="*/ 548313 h 4903568"/>
                <a:gd name="connsiteX2" fmla="*/ 0 w 3181249"/>
                <a:gd name="connsiteY2" fmla="*/ 137 h 4903568"/>
                <a:gd name="connsiteX3" fmla="*/ 2795776 w 3181249"/>
                <a:gd name="connsiteY3" fmla="*/ 1732806 h 4903568"/>
                <a:gd name="connsiteX4" fmla="*/ 2870773 w 3181249"/>
                <a:gd name="connsiteY4" fmla="*/ 4694040 h 4903568"/>
                <a:gd name="connsiteX5" fmla="*/ 3084168 w 3181249"/>
                <a:gd name="connsiteY5" fmla="*/ 4822386 h 4903568"/>
                <a:gd name="connsiteX6" fmla="*/ 2132397 w 3181249"/>
                <a:gd name="connsiteY6" fmla="*/ 4903568 h 4903568"/>
                <a:gd name="connsiteX7" fmla="*/ 1581902 w 3181249"/>
                <a:gd name="connsiteY7" fmla="*/ 4131947 h 4903568"/>
                <a:gd name="connsiteX8" fmla="*/ 1813079 w 3181249"/>
                <a:gd name="connsiteY8" fmla="*/ 4229366 h 4903568"/>
                <a:gd name="connsiteX9" fmla="*/ 1827769 w 3181249"/>
                <a:gd name="connsiteY9" fmla="*/ 2305724 h 4903568"/>
                <a:gd name="connsiteX10" fmla="*/ 119068 w 3181249"/>
                <a:gd name="connsiteY10" fmla="*/ 1126643 h 490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249" h="4903568">
                  <a:moveTo>
                    <a:pt x="119068" y="1126643"/>
                  </a:moveTo>
                  <a:lnTo>
                    <a:pt x="357977" y="548313"/>
                  </a:lnTo>
                  <a:lnTo>
                    <a:pt x="0" y="137"/>
                  </a:lnTo>
                  <a:cubicBezTo>
                    <a:pt x="0" y="137"/>
                    <a:pt x="1767462" y="-49346"/>
                    <a:pt x="2795776" y="1732806"/>
                  </a:cubicBezTo>
                  <a:cubicBezTo>
                    <a:pt x="2795776" y="1732806"/>
                    <a:pt x="3610695" y="2974514"/>
                    <a:pt x="2870773" y="4694040"/>
                  </a:cubicBezTo>
                  <a:lnTo>
                    <a:pt x="3084168" y="4822386"/>
                  </a:lnTo>
                  <a:lnTo>
                    <a:pt x="2132397" y="4903568"/>
                  </a:lnTo>
                  <a:lnTo>
                    <a:pt x="1581902" y="4131947"/>
                  </a:lnTo>
                  <a:lnTo>
                    <a:pt x="1813079" y="4229366"/>
                  </a:lnTo>
                  <a:cubicBezTo>
                    <a:pt x="1813079" y="4229366"/>
                    <a:pt x="2430067" y="3348728"/>
                    <a:pt x="1827769" y="2305724"/>
                  </a:cubicBezTo>
                  <a:cubicBezTo>
                    <a:pt x="1225471" y="1262720"/>
                    <a:pt x="119068" y="1126643"/>
                    <a:pt x="119068" y="1126643"/>
                  </a:cubicBezTo>
                  <a:close/>
                </a:path>
              </a:pathLst>
            </a:custGeom>
            <a:solidFill>
              <a:srgbClr val="231815"/>
            </a:solidFill>
            <a:ln w="77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01973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6B9728DE-ABA4-4646-AA73-41F826D5F3B0}"/>
              </a:ext>
            </a:extLst>
          </p:cNvPr>
          <p:cNvSpPr/>
          <p:nvPr/>
        </p:nvSpPr>
        <p:spPr>
          <a:xfrm>
            <a:off x="3726743" y="736600"/>
            <a:ext cx="4739564" cy="5384800"/>
          </a:xfrm>
          <a:custGeom>
            <a:avLst/>
            <a:gdLst>
              <a:gd name="connsiteX0" fmla="*/ 5853224 w 6036425"/>
              <a:gd name="connsiteY0" fmla="*/ 3111810 h 6858214"/>
              <a:gd name="connsiteX1" fmla="*/ 548976 w 6036425"/>
              <a:gd name="connsiteY1" fmla="*/ 49633 h 6858214"/>
              <a:gd name="connsiteX2" fmla="*/ 0 w 6036425"/>
              <a:gd name="connsiteY2" fmla="*/ 366931 h 6858214"/>
              <a:gd name="connsiteX3" fmla="*/ 0 w 6036425"/>
              <a:gd name="connsiteY3" fmla="*/ 6491284 h 6858214"/>
              <a:gd name="connsiteX4" fmla="*/ 548976 w 6036425"/>
              <a:gd name="connsiteY4" fmla="*/ 6808582 h 6858214"/>
              <a:gd name="connsiteX5" fmla="*/ 5853224 w 6036425"/>
              <a:gd name="connsiteY5" fmla="*/ 3746405 h 6858214"/>
              <a:gd name="connsiteX6" fmla="*/ 5853224 w 6036425"/>
              <a:gd name="connsiteY6" fmla="*/ 3111810 h 68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36425" h="6858214">
                <a:moveTo>
                  <a:pt x="5853224" y="3111810"/>
                </a:moveTo>
                <a:lnTo>
                  <a:pt x="548976" y="49633"/>
                </a:lnTo>
                <a:cubicBezTo>
                  <a:pt x="305546" y="-91389"/>
                  <a:pt x="0" y="84888"/>
                  <a:pt x="0" y="366931"/>
                </a:cubicBezTo>
                <a:lnTo>
                  <a:pt x="0" y="6491284"/>
                </a:lnTo>
                <a:cubicBezTo>
                  <a:pt x="0" y="6773327"/>
                  <a:pt x="305546" y="6949604"/>
                  <a:pt x="548976" y="6808582"/>
                </a:cubicBezTo>
                <a:lnTo>
                  <a:pt x="5853224" y="3746405"/>
                </a:lnTo>
                <a:cubicBezTo>
                  <a:pt x="6097493" y="3605384"/>
                  <a:pt x="6097493" y="3252831"/>
                  <a:pt x="5853224" y="3111810"/>
                </a:cubicBezTo>
                <a:close/>
              </a:path>
            </a:pathLst>
          </a:custGeom>
          <a:solidFill>
            <a:srgbClr val="231815"/>
          </a:solidFill>
          <a:ln w="83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4171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760E6CB6-EFAB-4830-8770-4B173AED647C}"/>
              </a:ext>
            </a:extLst>
          </p:cNvPr>
          <p:cNvSpPr/>
          <p:nvPr/>
        </p:nvSpPr>
        <p:spPr>
          <a:xfrm>
            <a:off x="1931238" y="887667"/>
            <a:ext cx="8330362" cy="5081826"/>
          </a:xfrm>
          <a:custGeom>
            <a:avLst/>
            <a:gdLst>
              <a:gd name="connsiteX0" fmla="*/ 0 w 11240572"/>
              <a:gd name="connsiteY0" fmla="*/ 4634396 h 6857160"/>
              <a:gd name="connsiteX1" fmla="*/ 9520616 w 11240572"/>
              <a:gd name="connsiteY1" fmla="*/ 1174338 h 6857160"/>
              <a:gd name="connsiteX2" fmla="*/ 8786970 w 11240572"/>
              <a:gd name="connsiteY2" fmla="*/ 796602 h 6857160"/>
              <a:gd name="connsiteX3" fmla="*/ 11240572 w 11240572"/>
              <a:gd name="connsiteY3" fmla="*/ 0 h 6857160"/>
              <a:gd name="connsiteX4" fmla="*/ 1594044 w 11240572"/>
              <a:gd name="connsiteY4" fmla="*/ 6857161 h 6857160"/>
              <a:gd name="connsiteX5" fmla="*/ 2453603 w 11240572"/>
              <a:gd name="connsiteY5" fmla="*/ 5661837 h 6857160"/>
              <a:gd name="connsiteX6" fmla="*/ 0 w 11240572"/>
              <a:gd name="connsiteY6" fmla="*/ 4634396 h 685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40572" h="6857160">
                <a:moveTo>
                  <a:pt x="0" y="4634396"/>
                </a:moveTo>
                <a:cubicBezTo>
                  <a:pt x="0" y="4634396"/>
                  <a:pt x="4571440" y="6165485"/>
                  <a:pt x="9520616" y="1174338"/>
                </a:cubicBezTo>
                <a:lnTo>
                  <a:pt x="8786970" y="796602"/>
                </a:lnTo>
                <a:cubicBezTo>
                  <a:pt x="8786970" y="796602"/>
                  <a:pt x="9499631" y="1321235"/>
                  <a:pt x="11240572" y="0"/>
                </a:cubicBezTo>
                <a:cubicBezTo>
                  <a:pt x="11240572" y="0"/>
                  <a:pt x="8535146" y="4886220"/>
                  <a:pt x="1594044" y="6857161"/>
                </a:cubicBezTo>
                <a:cubicBezTo>
                  <a:pt x="1594044" y="6857161"/>
                  <a:pt x="2390647" y="6039573"/>
                  <a:pt x="2453603" y="5661837"/>
                </a:cubicBezTo>
                <a:cubicBezTo>
                  <a:pt x="2453603" y="5661837"/>
                  <a:pt x="1006456" y="5724793"/>
                  <a:pt x="0" y="4634396"/>
                </a:cubicBezTo>
                <a:close/>
              </a:path>
            </a:pathLst>
          </a:custGeom>
          <a:solidFill>
            <a:srgbClr val="000000"/>
          </a:solidFill>
          <a:ln w="839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8447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98BF4488-A4D8-4F23-A157-1F723028934A}"/>
              </a:ext>
            </a:extLst>
          </p:cNvPr>
          <p:cNvSpPr/>
          <p:nvPr/>
        </p:nvSpPr>
        <p:spPr>
          <a:xfrm>
            <a:off x="3761380" y="1090860"/>
            <a:ext cx="4671420" cy="4671916"/>
          </a:xfrm>
          <a:custGeom>
            <a:avLst/>
            <a:gdLst>
              <a:gd name="connsiteX0" fmla="*/ 3426091 w 6852908"/>
              <a:gd name="connsiteY0" fmla="*/ 0 h 6853636"/>
              <a:gd name="connsiteX1" fmla="*/ 0 w 6852908"/>
              <a:gd name="connsiteY1" fmla="*/ 3426818 h 6853636"/>
              <a:gd name="connsiteX2" fmla="*/ 3426091 w 6852908"/>
              <a:gd name="connsiteY2" fmla="*/ 6853637 h 6853636"/>
              <a:gd name="connsiteX3" fmla="*/ 6852909 w 6852908"/>
              <a:gd name="connsiteY3" fmla="*/ 3426818 h 6853636"/>
              <a:gd name="connsiteX4" fmla="*/ 3426091 w 6852908"/>
              <a:gd name="connsiteY4" fmla="*/ 0 h 6853636"/>
              <a:gd name="connsiteX5" fmla="*/ 3559178 w 6852908"/>
              <a:gd name="connsiteY5" fmla="*/ 4928597 h 6853636"/>
              <a:gd name="connsiteX6" fmla="*/ 3275549 w 6852908"/>
              <a:gd name="connsiteY6" fmla="*/ 5044957 h 6853636"/>
              <a:gd name="connsiteX7" fmla="*/ 1805043 w 6852908"/>
              <a:gd name="connsiteY7" fmla="*/ 3543179 h 6853636"/>
              <a:gd name="connsiteX8" fmla="*/ 1805043 w 6852908"/>
              <a:gd name="connsiteY8" fmla="*/ 3311185 h 6853636"/>
              <a:gd name="connsiteX9" fmla="*/ 3275549 w 6852908"/>
              <a:gd name="connsiteY9" fmla="*/ 1809407 h 6853636"/>
              <a:gd name="connsiteX10" fmla="*/ 3559178 w 6852908"/>
              <a:gd name="connsiteY10" fmla="*/ 1925767 h 6853636"/>
              <a:gd name="connsiteX11" fmla="*/ 3559178 w 6852908"/>
              <a:gd name="connsiteY11" fmla="*/ 4928597 h 6853636"/>
              <a:gd name="connsiteX12" fmla="*/ 4431883 w 6852908"/>
              <a:gd name="connsiteY12" fmla="*/ 4906779 h 6853636"/>
              <a:gd name="connsiteX13" fmla="*/ 4203525 w 6852908"/>
              <a:gd name="connsiteY13" fmla="*/ 5135137 h 6853636"/>
              <a:gd name="connsiteX14" fmla="*/ 3975167 w 6852908"/>
              <a:gd name="connsiteY14" fmla="*/ 4906779 h 6853636"/>
              <a:gd name="connsiteX15" fmla="*/ 3975167 w 6852908"/>
              <a:gd name="connsiteY15" fmla="*/ 1946858 h 6853636"/>
              <a:gd name="connsiteX16" fmla="*/ 4203525 w 6852908"/>
              <a:gd name="connsiteY16" fmla="*/ 1718500 h 6853636"/>
              <a:gd name="connsiteX17" fmla="*/ 4365702 w 6852908"/>
              <a:gd name="connsiteY17" fmla="*/ 1786135 h 6853636"/>
              <a:gd name="connsiteX18" fmla="*/ 4431883 w 6852908"/>
              <a:gd name="connsiteY18" fmla="*/ 1947585 h 6853636"/>
              <a:gd name="connsiteX19" fmla="*/ 4431883 w 6852908"/>
              <a:gd name="connsiteY19" fmla="*/ 4906779 h 685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2908" h="6853636">
                <a:moveTo>
                  <a:pt x="3426091" y="0"/>
                </a:moveTo>
                <a:cubicBezTo>
                  <a:pt x="1534505" y="0"/>
                  <a:pt x="0" y="1534505"/>
                  <a:pt x="0" y="3426818"/>
                </a:cubicBezTo>
                <a:cubicBezTo>
                  <a:pt x="0" y="5319132"/>
                  <a:pt x="1534505" y="6853637"/>
                  <a:pt x="3426091" y="6853637"/>
                </a:cubicBezTo>
                <a:cubicBezTo>
                  <a:pt x="5319132" y="6853637"/>
                  <a:pt x="6852909" y="5319132"/>
                  <a:pt x="6852909" y="3426818"/>
                </a:cubicBezTo>
                <a:cubicBezTo>
                  <a:pt x="6852909" y="1534505"/>
                  <a:pt x="5319132" y="0"/>
                  <a:pt x="3426091" y="0"/>
                </a:cubicBezTo>
                <a:close/>
                <a:moveTo>
                  <a:pt x="3559178" y="4928597"/>
                </a:moveTo>
                <a:cubicBezTo>
                  <a:pt x="3559178" y="5077684"/>
                  <a:pt x="3379547" y="5151864"/>
                  <a:pt x="3275549" y="5044957"/>
                </a:cubicBezTo>
                <a:lnTo>
                  <a:pt x="1805043" y="3543179"/>
                </a:lnTo>
                <a:cubicBezTo>
                  <a:pt x="1741045" y="3478453"/>
                  <a:pt x="1741045" y="3375183"/>
                  <a:pt x="1805043" y="3311185"/>
                </a:cubicBezTo>
                <a:lnTo>
                  <a:pt x="3275549" y="1809407"/>
                </a:lnTo>
                <a:cubicBezTo>
                  <a:pt x="3379547" y="1703228"/>
                  <a:pt x="3559178" y="1776680"/>
                  <a:pt x="3559178" y="1925767"/>
                </a:cubicBezTo>
                <a:lnTo>
                  <a:pt x="3559178" y="4928597"/>
                </a:lnTo>
                <a:close/>
                <a:moveTo>
                  <a:pt x="4431883" y="4906779"/>
                </a:moveTo>
                <a:cubicBezTo>
                  <a:pt x="4431883" y="5033321"/>
                  <a:pt x="4330067" y="5135137"/>
                  <a:pt x="4203525" y="5135137"/>
                </a:cubicBezTo>
                <a:cubicBezTo>
                  <a:pt x="4077710" y="5135137"/>
                  <a:pt x="3975167" y="5033321"/>
                  <a:pt x="3975167" y="4906779"/>
                </a:cubicBezTo>
                <a:lnTo>
                  <a:pt x="3975167" y="1946858"/>
                </a:lnTo>
                <a:cubicBezTo>
                  <a:pt x="3975167" y="1821043"/>
                  <a:pt x="4078437" y="1718500"/>
                  <a:pt x="4203525" y="1718500"/>
                </a:cubicBezTo>
                <a:cubicBezTo>
                  <a:pt x="4267523" y="1718500"/>
                  <a:pt x="4323522" y="1743954"/>
                  <a:pt x="4365702" y="1786135"/>
                </a:cubicBezTo>
                <a:cubicBezTo>
                  <a:pt x="4407156" y="1827588"/>
                  <a:pt x="4431883" y="1884314"/>
                  <a:pt x="4431883" y="1947585"/>
                </a:cubicBezTo>
                <a:lnTo>
                  <a:pt x="4431883" y="4906779"/>
                </a:lnTo>
                <a:close/>
              </a:path>
            </a:pathLst>
          </a:custGeom>
          <a:solidFill>
            <a:srgbClr val="231815"/>
          </a:solidFill>
          <a:ln w="727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9380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A928E543-4A53-424B-8572-706D9344B84E}"/>
              </a:ext>
            </a:extLst>
          </p:cNvPr>
          <p:cNvSpPr/>
          <p:nvPr/>
        </p:nvSpPr>
        <p:spPr>
          <a:xfrm>
            <a:off x="3797300" y="1130300"/>
            <a:ext cx="4598874" cy="4598874"/>
          </a:xfrm>
          <a:custGeom>
            <a:avLst/>
            <a:gdLst>
              <a:gd name="connsiteX0" fmla="*/ 3429738 w 6859474"/>
              <a:gd name="connsiteY0" fmla="*/ 0 h 6859474"/>
              <a:gd name="connsiteX1" fmla="*/ 0 w 6859474"/>
              <a:gd name="connsiteY1" fmla="*/ 3429738 h 6859474"/>
              <a:gd name="connsiteX2" fmla="*/ 3429738 w 6859474"/>
              <a:gd name="connsiteY2" fmla="*/ 6859475 h 6859474"/>
              <a:gd name="connsiteX3" fmla="*/ 6859475 w 6859474"/>
              <a:gd name="connsiteY3" fmla="*/ 3429738 h 6859474"/>
              <a:gd name="connsiteX4" fmla="*/ 3429738 w 6859474"/>
              <a:gd name="connsiteY4" fmla="*/ 0 h 6859474"/>
              <a:gd name="connsiteX5" fmla="*/ 5704676 w 6859474"/>
              <a:gd name="connsiteY5" fmla="*/ 3575747 h 6859474"/>
              <a:gd name="connsiteX6" fmla="*/ 5316794 w 6859474"/>
              <a:gd name="connsiteY6" fmla="*/ 3963629 h 6859474"/>
              <a:gd name="connsiteX7" fmla="*/ 3985014 w 6859474"/>
              <a:gd name="connsiteY7" fmla="*/ 5295408 h 6859474"/>
              <a:gd name="connsiteX8" fmla="*/ 3692259 w 6859474"/>
              <a:gd name="connsiteY8" fmla="*/ 5295408 h 6859474"/>
              <a:gd name="connsiteX9" fmla="*/ 3305114 w 6859474"/>
              <a:gd name="connsiteY9" fmla="*/ 4908263 h 6859474"/>
              <a:gd name="connsiteX10" fmla="*/ 3305114 w 6859474"/>
              <a:gd name="connsiteY10" fmla="*/ 4615508 h 6859474"/>
              <a:gd name="connsiteX11" fmla="*/ 4010824 w 6859474"/>
              <a:gd name="connsiteY11" fmla="*/ 3909798 h 6859474"/>
              <a:gd name="connsiteX12" fmla="*/ 1466727 w 6859474"/>
              <a:gd name="connsiteY12" fmla="*/ 3909798 h 6859474"/>
              <a:gd name="connsiteX13" fmla="*/ 1259512 w 6859474"/>
              <a:gd name="connsiteY13" fmla="*/ 3703320 h 6859474"/>
              <a:gd name="connsiteX14" fmla="*/ 1259512 w 6859474"/>
              <a:gd name="connsiteY14" fmla="*/ 3156155 h 6859474"/>
              <a:gd name="connsiteX15" fmla="*/ 1466727 w 6859474"/>
              <a:gd name="connsiteY15" fmla="*/ 2949678 h 6859474"/>
              <a:gd name="connsiteX16" fmla="*/ 4011561 w 6859474"/>
              <a:gd name="connsiteY16" fmla="*/ 2949678 h 6859474"/>
              <a:gd name="connsiteX17" fmla="*/ 3305851 w 6859474"/>
              <a:gd name="connsiteY17" fmla="*/ 2243967 h 6859474"/>
              <a:gd name="connsiteX18" fmla="*/ 3305851 w 6859474"/>
              <a:gd name="connsiteY18" fmla="*/ 1951212 h 6859474"/>
              <a:gd name="connsiteX19" fmla="*/ 3692996 w 6859474"/>
              <a:gd name="connsiteY19" fmla="*/ 1564067 h 6859474"/>
              <a:gd name="connsiteX20" fmla="*/ 3985752 w 6859474"/>
              <a:gd name="connsiteY20" fmla="*/ 1564067 h 6859474"/>
              <a:gd name="connsiteX21" fmla="*/ 5316794 w 6859474"/>
              <a:gd name="connsiteY21" fmla="*/ 2895109 h 6859474"/>
              <a:gd name="connsiteX22" fmla="*/ 5318269 w 6859474"/>
              <a:gd name="connsiteY22" fmla="*/ 2895846 h 6859474"/>
              <a:gd name="connsiteX23" fmla="*/ 5705414 w 6859474"/>
              <a:gd name="connsiteY23" fmla="*/ 3282991 h 6859474"/>
              <a:gd name="connsiteX24" fmla="*/ 5704676 w 6859474"/>
              <a:gd name="connsiteY24" fmla="*/ 3575747 h 68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859474" h="6859474">
                <a:moveTo>
                  <a:pt x="3429738" y="0"/>
                </a:moveTo>
                <a:cubicBezTo>
                  <a:pt x="1535307" y="0"/>
                  <a:pt x="0" y="1535307"/>
                  <a:pt x="0" y="3429738"/>
                </a:cubicBezTo>
                <a:cubicBezTo>
                  <a:pt x="0" y="5324168"/>
                  <a:pt x="1535307" y="6859475"/>
                  <a:pt x="3429738" y="6859475"/>
                </a:cubicBezTo>
                <a:cubicBezTo>
                  <a:pt x="5324168" y="6859475"/>
                  <a:pt x="6859475" y="5324168"/>
                  <a:pt x="6859475" y="3429738"/>
                </a:cubicBezTo>
                <a:cubicBezTo>
                  <a:pt x="6859475" y="1535307"/>
                  <a:pt x="5323431" y="0"/>
                  <a:pt x="3429738" y="0"/>
                </a:cubicBezTo>
                <a:close/>
                <a:moveTo>
                  <a:pt x="5704676" y="3575747"/>
                </a:moveTo>
                <a:lnTo>
                  <a:pt x="5316794" y="3963629"/>
                </a:lnTo>
                <a:lnTo>
                  <a:pt x="3985014" y="5295408"/>
                </a:lnTo>
                <a:cubicBezTo>
                  <a:pt x="3904636" y="5375787"/>
                  <a:pt x="3773375" y="5375787"/>
                  <a:pt x="3692259" y="5295408"/>
                </a:cubicBezTo>
                <a:lnTo>
                  <a:pt x="3305114" y="4908263"/>
                </a:lnTo>
                <a:cubicBezTo>
                  <a:pt x="3223998" y="4827147"/>
                  <a:pt x="3223998" y="4696624"/>
                  <a:pt x="3305114" y="4615508"/>
                </a:cubicBezTo>
                <a:lnTo>
                  <a:pt x="4010824" y="3909798"/>
                </a:lnTo>
                <a:lnTo>
                  <a:pt x="1466727" y="3909798"/>
                </a:lnTo>
                <a:cubicBezTo>
                  <a:pt x="1352427" y="3909798"/>
                  <a:pt x="1259512" y="3816883"/>
                  <a:pt x="1259512" y="3703320"/>
                </a:cubicBezTo>
                <a:lnTo>
                  <a:pt x="1259512" y="3156155"/>
                </a:lnTo>
                <a:cubicBezTo>
                  <a:pt x="1259512" y="3041855"/>
                  <a:pt x="1352427" y="2949678"/>
                  <a:pt x="1466727" y="2949678"/>
                </a:cubicBezTo>
                <a:lnTo>
                  <a:pt x="4011561" y="2949678"/>
                </a:lnTo>
                <a:lnTo>
                  <a:pt x="3305851" y="2243967"/>
                </a:lnTo>
                <a:cubicBezTo>
                  <a:pt x="3224735" y="2163588"/>
                  <a:pt x="3224735" y="2032328"/>
                  <a:pt x="3305851" y="1951212"/>
                </a:cubicBezTo>
                <a:lnTo>
                  <a:pt x="3692996" y="1564067"/>
                </a:lnTo>
                <a:cubicBezTo>
                  <a:pt x="3774112" y="1483688"/>
                  <a:pt x="3904636" y="1483688"/>
                  <a:pt x="3985752" y="1564067"/>
                </a:cubicBezTo>
                <a:lnTo>
                  <a:pt x="5316794" y="2895109"/>
                </a:lnTo>
                <a:cubicBezTo>
                  <a:pt x="5317531" y="2895846"/>
                  <a:pt x="5317531" y="2895846"/>
                  <a:pt x="5318269" y="2895846"/>
                </a:cubicBezTo>
                <a:lnTo>
                  <a:pt x="5705414" y="3282991"/>
                </a:lnTo>
                <a:cubicBezTo>
                  <a:pt x="5785055" y="3364107"/>
                  <a:pt x="5785055" y="3495368"/>
                  <a:pt x="5704676" y="3575747"/>
                </a:cubicBezTo>
                <a:close/>
              </a:path>
            </a:pathLst>
          </a:custGeom>
          <a:solidFill>
            <a:srgbClr val="231815"/>
          </a:solidFill>
          <a:ln w="73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832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F5656E92-6503-4545-B7F5-813AF86FEC3D}"/>
              </a:ext>
            </a:extLst>
          </p:cNvPr>
          <p:cNvSpPr/>
          <p:nvPr/>
        </p:nvSpPr>
        <p:spPr>
          <a:xfrm>
            <a:off x="3484992" y="927100"/>
            <a:ext cx="5219464" cy="5004650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solidFill>
            <a:srgbClr val="231815"/>
          </a:solidFill>
          <a:ln w="85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957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34E191E6-A452-4ED7-B948-4E34ED61D94D}"/>
              </a:ext>
            </a:extLst>
          </p:cNvPr>
          <p:cNvSpPr/>
          <p:nvPr/>
        </p:nvSpPr>
        <p:spPr>
          <a:xfrm>
            <a:off x="3291522" y="977901"/>
            <a:ext cx="5605742" cy="4903172"/>
          </a:xfrm>
          <a:custGeom>
            <a:avLst/>
            <a:gdLst>
              <a:gd name="connsiteX0" fmla="*/ 7502812 w 7841345"/>
              <a:gd name="connsiteY0" fmla="*/ 6795319 h 6858587"/>
              <a:gd name="connsiteX1" fmla="*/ 7507499 w 7841345"/>
              <a:gd name="connsiteY1" fmla="*/ 6720335 h 6858587"/>
              <a:gd name="connsiteX2" fmla="*/ 7507499 w 7841345"/>
              <a:gd name="connsiteY2" fmla="*/ 6184504 h 6858587"/>
              <a:gd name="connsiteX3" fmla="*/ 7338001 w 7841345"/>
              <a:gd name="connsiteY3" fmla="*/ 5193297 h 6858587"/>
              <a:gd name="connsiteX4" fmla="*/ 6006237 w 7841345"/>
              <a:gd name="connsiteY4" fmla="*/ 3767020 h 6858587"/>
              <a:gd name="connsiteX5" fmla="*/ 4700249 w 7841345"/>
              <a:gd name="connsiteY5" fmla="*/ 3440523 h 6858587"/>
              <a:gd name="connsiteX6" fmla="*/ 3395042 w 7841345"/>
              <a:gd name="connsiteY6" fmla="*/ 3362414 h 6858587"/>
              <a:gd name="connsiteX7" fmla="*/ 3319275 w 7841345"/>
              <a:gd name="connsiteY7" fmla="*/ 3435836 h 6858587"/>
              <a:gd name="connsiteX8" fmla="*/ 3320838 w 7841345"/>
              <a:gd name="connsiteY8" fmla="*/ 4644969 h 6858587"/>
              <a:gd name="connsiteX9" fmla="*/ 3273972 w 7841345"/>
              <a:gd name="connsiteY9" fmla="*/ 4834775 h 6858587"/>
              <a:gd name="connsiteX10" fmla="*/ 2930291 w 7841345"/>
              <a:gd name="connsiteY10" fmla="*/ 4872267 h 6858587"/>
              <a:gd name="connsiteX11" fmla="*/ 1634457 w 7841345"/>
              <a:gd name="connsiteY11" fmla="*/ 3859189 h 6858587"/>
              <a:gd name="connsiteX12" fmla="*/ 116011 w 7841345"/>
              <a:gd name="connsiteY12" fmla="*/ 2671927 h 6858587"/>
              <a:gd name="connsiteX13" fmla="*/ 111325 w 7841345"/>
              <a:gd name="connsiteY13" fmla="*/ 2268883 h 6858587"/>
              <a:gd name="connsiteX14" fmla="*/ 2907639 w 7841345"/>
              <a:gd name="connsiteY14" fmla="*/ 70105 h 6858587"/>
              <a:gd name="connsiteX15" fmla="*/ 3301310 w 7841345"/>
              <a:gd name="connsiteY15" fmla="*/ 142747 h 6858587"/>
              <a:gd name="connsiteX16" fmla="*/ 3321619 w 7841345"/>
              <a:gd name="connsiteY16" fmla="*/ 285687 h 6858587"/>
              <a:gd name="connsiteX17" fmla="*/ 3320057 w 7841345"/>
              <a:gd name="connsiteY17" fmla="*/ 1518252 h 6858587"/>
              <a:gd name="connsiteX18" fmla="*/ 3394260 w 7841345"/>
              <a:gd name="connsiteY18" fmla="*/ 1594018 h 6858587"/>
              <a:gd name="connsiteX19" fmla="*/ 4933015 w 7841345"/>
              <a:gd name="connsiteY19" fmla="*/ 1713525 h 6858587"/>
              <a:gd name="connsiteX20" fmla="*/ 6576435 w 7841345"/>
              <a:gd name="connsiteY20" fmla="*/ 2297002 h 6858587"/>
              <a:gd name="connsiteX21" fmla="*/ 7734016 w 7841345"/>
              <a:gd name="connsiteY21" fmla="*/ 3912303 h 6858587"/>
              <a:gd name="connsiteX22" fmla="*/ 7819155 w 7841345"/>
              <a:gd name="connsiteY22" fmla="*/ 5318272 h 6858587"/>
              <a:gd name="connsiteX23" fmla="*/ 7582483 w 7841345"/>
              <a:gd name="connsiteY23" fmla="*/ 6624260 h 6858587"/>
              <a:gd name="connsiteX24" fmla="*/ 7519215 w 7841345"/>
              <a:gd name="connsiteY24" fmla="*/ 6858588 h 6858587"/>
              <a:gd name="connsiteX25" fmla="*/ 7502812 w 7841345"/>
              <a:gd name="connsiteY25" fmla="*/ 6795319 h 6858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841345" h="6858587">
                <a:moveTo>
                  <a:pt x="7502812" y="6795319"/>
                </a:moveTo>
                <a:cubicBezTo>
                  <a:pt x="7504374" y="6770324"/>
                  <a:pt x="7505936" y="6745329"/>
                  <a:pt x="7507499" y="6720335"/>
                </a:cubicBezTo>
                <a:cubicBezTo>
                  <a:pt x="7516872" y="6541464"/>
                  <a:pt x="7516872" y="6363375"/>
                  <a:pt x="7507499" y="6184504"/>
                </a:cubicBezTo>
                <a:cubicBezTo>
                  <a:pt x="7487190" y="5847853"/>
                  <a:pt x="7442668" y="5515888"/>
                  <a:pt x="7338001" y="5193297"/>
                </a:cubicBezTo>
                <a:cubicBezTo>
                  <a:pt x="7116171" y="4509840"/>
                  <a:pt x="6660012" y="4045870"/>
                  <a:pt x="6006237" y="3767020"/>
                </a:cubicBezTo>
                <a:cubicBezTo>
                  <a:pt x="5588352" y="3588931"/>
                  <a:pt x="5149377" y="3495200"/>
                  <a:pt x="4700249" y="3440523"/>
                </a:cubicBezTo>
                <a:cubicBezTo>
                  <a:pt x="4266742" y="3387409"/>
                  <a:pt x="3831673" y="3367100"/>
                  <a:pt x="3395042" y="3362414"/>
                </a:cubicBezTo>
                <a:cubicBezTo>
                  <a:pt x="3335678" y="3361633"/>
                  <a:pt x="3318495" y="3374911"/>
                  <a:pt x="3319275" y="3435836"/>
                </a:cubicBezTo>
                <a:cubicBezTo>
                  <a:pt x="3321619" y="3838881"/>
                  <a:pt x="3320838" y="4241925"/>
                  <a:pt x="3320838" y="4644969"/>
                </a:cubicBezTo>
                <a:cubicBezTo>
                  <a:pt x="3320838" y="4712143"/>
                  <a:pt x="3314589" y="4777755"/>
                  <a:pt x="3273972" y="4834775"/>
                </a:cubicBezTo>
                <a:cubicBezTo>
                  <a:pt x="3193520" y="4946471"/>
                  <a:pt x="3047455" y="4962874"/>
                  <a:pt x="2930291" y="4872267"/>
                </a:cubicBezTo>
                <a:cubicBezTo>
                  <a:pt x="2498346" y="4534835"/>
                  <a:pt x="2066402" y="4197403"/>
                  <a:pt x="1634457" y="3859189"/>
                </a:cubicBezTo>
                <a:cubicBezTo>
                  <a:pt x="1128308" y="3463175"/>
                  <a:pt x="622160" y="3067941"/>
                  <a:pt x="116011" y="2671927"/>
                </a:cubicBezTo>
                <a:cubicBezTo>
                  <a:pt x="-36302" y="2552420"/>
                  <a:pt x="-39426" y="2387609"/>
                  <a:pt x="111325" y="2268883"/>
                </a:cubicBezTo>
                <a:cubicBezTo>
                  <a:pt x="1044731" y="1536217"/>
                  <a:pt x="1978138" y="805114"/>
                  <a:pt x="2907639" y="70105"/>
                </a:cubicBezTo>
                <a:cubicBezTo>
                  <a:pt x="3081042" y="-66586"/>
                  <a:pt x="3256788" y="17772"/>
                  <a:pt x="3301310" y="142747"/>
                </a:cubicBezTo>
                <a:cubicBezTo>
                  <a:pt x="3317713" y="188831"/>
                  <a:pt x="3321619" y="236478"/>
                  <a:pt x="3321619" y="285687"/>
                </a:cubicBezTo>
                <a:cubicBezTo>
                  <a:pt x="3321619" y="696542"/>
                  <a:pt x="3323181" y="1107397"/>
                  <a:pt x="3320057" y="1518252"/>
                </a:cubicBezTo>
                <a:cubicBezTo>
                  <a:pt x="3319275" y="1577615"/>
                  <a:pt x="3334897" y="1593237"/>
                  <a:pt x="3394260" y="1594018"/>
                </a:cubicBezTo>
                <a:cubicBezTo>
                  <a:pt x="3909782" y="1599486"/>
                  <a:pt x="4423742" y="1625262"/>
                  <a:pt x="4933015" y="1713525"/>
                </a:cubicBezTo>
                <a:cubicBezTo>
                  <a:pt x="5514148" y="1814287"/>
                  <a:pt x="6072630" y="1978316"/>
                  <a:pt x="6576435" y="2297002"/>
                </a:cubicBezTo>
                <a:cubicBezTo>
                  <a:pt x="7180220" y="2678957"/>
                  <a:pt x="7562956" y="3220255"/>
                  <a:pt x="7734016" y="3912303"/>
                </a:cubicBezTo>
                <a:cubicBezTo>
                  <a:pt x="7848837" y="4375492"/>
                  <a:pt x="7861334" y="4844929"/>
                  <a:pt x="7819155" y="5318272"/>
                </a:cubicBezTo>
                <a:cubicBezTo>
                  <a:pt x="7779319" y="5761151"/>
                  <a:pt x="7694961" y="6195440"/>
                  <a:pt x="7582483" y="6624260"/>
                </a:cubicBezTo>
                <a:cubicBezTo>
                  <a:pt x="7562175" y="6702369"/>
                  <a:pt x="7527026" y="6776573"/>
                  <a:pt x="7519215" y="6858588"/>
                </a:cubicBezTo>
                <a:cubicBezTo>
                  <a:pt x="7479379" y="6845310"/>
                  <a:pt x="7502031" y="6817971"/>
                  <a:pt x="7502812" y="6795319"/>
                </a:cubicBezTo>
                <a:close/>
              </a:path>
            </a:pathLst>
          </a:custGeom>
          <a:solidFill>
            <a:srgbClr val="020202"/>
          </a:solidFill>
          <a:ln w="78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4302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69089DAB-458F-4768-96B9-D8765E9386CF}"/>
              </a:ext>
            </a:extLst>
          </p:cNvPr>
          <p:cNvSpPr/>
          <p:nvPr/>
        </p:nvSpPr>
        <p:spPr>
          <a:xfrm>
            <a:off x="2517153" y="1220262"/>
            <a:ext cx="7160248" cy="4412890"/>
          </a:xfrm>
          <a:custGeom>
            <a:avLst/>
            <a:gdLst>
              <a:gd name="connsiteX0" fmla="*/ 7543800 w 11120183"/>
              <a:gd name="connsiteY0" fmla="*/ 2516588 h 6853414"/>
              <a:gd name="connsiteX1" fmla="*/ 6055486 w 11120183"/>
              <a:gd name="connsiteY1" fmla="*/ 2916993 h 6853414"/>
              <a:gd name="connsiteX2" fmla="*/ 7289074 w 11120183"/>
              <a:gd name="connsiteY2" fmla="*/ 1001864 h 6853414"/>
              <a:gd name="connsiteX3" fmla="*/ 10655031 w 11120183"/>
              <a:gd name="connsiteY3" fmla="*/ 0 h 6853414"/>
              <a:gd name="connsiteX4" fmla="*/ 11120183 w 11120183"/>
              <a:gd name="connsiteY4" fmla="*/ 3465633 h 6853414"/>
              <a:gd name="connsiteX5" fmla="*/ 9887446 w 11120183"/>
              <a:gd name="connsiteY5" fmla="*/ 5442952 h 6853414"/>
              <a:gd name="connsiteX6" fmla="*/ 9654019 w 11120183"/>
              <a:gd name="connsiteY6" fmla="*/ 4060277 h 6853414"/>
              <a:gd name="connsiteX7" fmla="*/ 0 w 11120183"/>
              <a:gd name="connsiteY7" fmla="*/ 6020558 h 6853414"/>
              <a:gd name="connsiteX8" fmla="*/ 7543800 w 11120183"/>
              <a:gd name="connsiteY8" fmla="*/ 2516588 h 685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20183" h="6853414">
                <a:moveTo>
                  <a:pt x="7543800" y="2516588"/>
                </a:moveTo>
                <a:lnTo>
                  <a:pt x="6055486" y="2916993"/>
                </a:lnTo>
                <a:lnTo>
                  <a:pt x="7289074" y="1001864"/>
                </a:lnTo>
                <a:lnTo>
                  <a:pt x="10655031" y="0"/>
                </a:lnTo>
                <a:lnTo>
                  <a:pt x="11120183" y="3465633"/>
                </a:lnTo>
                <a:lnTo>
                  <a:pt x="9887446" y="5442952"/>
                </a:lnTo>
                <a:lnTo>
                  <a:pt x="9654019" y="4060277"/>
                </a:lnTo>
                <a:cubicBezTo>
                  <a:pt x="9654019" y="4060277"/>
                  <a:pt x="5545183" y="8699011"/>
                  <a:pt x="0" y="6020558"/>
                </a:cubicBezTo>
                <a:cubicBezTo>
                  <a:pt x="0" y="6020558"/>
                  <a:pt x="4418085" y="6661206"/>
                  <a:pt x="7543800" y="2516588"/>
                </a:cubicBezTo>
                <a:close/>
              </a:path>
            </a:pathLst>
          </a:custGeom>
          <a:solidFill>
            <a:srgbClr val="000000"/>
          </a:solidFill>
          <a:ln w="8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175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8A6EF426-43E9-4C97-A5A3-ACAD4B231F22}"/>
              </a:ext>
            </a:extLst>
          </p:cNvPr>
          <p:cNvSpPr/>
          <p:nvPr/>
        </p:nvSpPr>
        <p:spPr>
          <a:xfrm>
            <a:off x="3713236" y="540586"/>
            <a:ext cx="4764015" cy="5771624"/>
          </a:xfrm>
          <a:custGeom>
            <a:avLst/>
            <a:gdLst>
              <a:gd name="connsiteX0" fmla="*/ 5648967 w 5663332"/>
              <a:gd name="connsiteY0" fmla="*/ 1357234 h 6856613"/>
              <a:gd name="connsiteX1" fmla="*/ 5427424 w 5663332"/>
              <a:gd name="connsiteY1" fmla="*/ 534576 h 6856613"/>
              <a:gd name="connsiteX2" fmla="*/ 5255785 w 5663332"/>
              <a:gd name="connsiteY2" fmla="*/ 292618 h 6856613"/>
              <a:gd name="connsiteX3" fmla="*/ 5129513 w 5663332"/>
              <a:gd name="connsiteY3" fmla="*/ 161053 h 6856613"/>
              <a:gd name="connsiteX4" fmla="*/ 4811187 w 5663332"/>
              <a:gd name="connsiteY4" fmla="*/ 11342 h 6856613"/>
              <a:gd name="connsiteX5" fmla="*/ 4810430 w 5663332"/>
              <a:gd name="connsiteY5" fmla="*/ 0 h 6856613"/>
              <a:gd name="connsiteX6" fmla="*/ 4644841 w 5663332"/>
              <a:gd name="connsiteY6" fmla="*/ 0 h 6856613"/>
              <a:gd name="connsiteX7" fmla="*/ 4644841 w 5663332"/>
              <a:gd name="connsiteY7" fmla="*/ 12854 h 6856613"/>
              <a:gd name="connsiteX8" fmla="*/ 4364320 w 5663332"/>
              <a:gd name="connsiteY8" fmla="*/ 126272 h 6856613"/>
              <a:gd name="connsiteX9" fmla="*/ 4135216 w 5663332"/>
              <a:gd name="connsiteY9" fmla="*/ 305472 h 6856613"/>
              <a:gd name="connsiteX10" fmla="*/ 3754132 w 5663332"/>
              <a:gd name="connsiteY10" fmla="*/ 750826 h 6856613"/>
              <a:gd name="connsiteX11" fmla="*/ 3650544 w 5663332"/>
              <a:gd name="connsiteY11" fmla="*/ 915660 h 6856613"/>
              <a:gd name="connsiteX12" fmla="*/ 3453197 w 5663332"/>
              <a:gd name="connsiteY12" fmla="*/ 1263475 h 6856613"/>
              <a:gd name="connsiteX13" fmla="*/ 3430513 w 5663332"/>
              <a:gd name="connsiteY13" fmla="*/ 1336062 h 6856613"/>
              <a:gd name="connsiteX14" fmla="*/ 3584005 w 5663332"/>
              <a:gd name="connsiteY14" fmla="*/ 1615827 h 6856613"/>
              <a:gd name="connsiteX15" fmla="*/ 3863013 w 5663332"/>
              <a:gd name="connsiteY15" fmla="*/ 1578777 h 6856613"/>
              <a:gd name="connsiteX16" fmla="*/ 3960553 w 5663332"/>
              <a:gd name="connsiteY16" fmla="*/ 1454017 h 6856613"/>
              <a:gd name="connsiteX17" fmla="*/ 4181340 w 5663332"/>
              <a:gd name="connsiteY17" fmla="*/ 1112251 h 6856613"/>
              <a:gd name="connsiteX18" fmla="*/ 4424054 w 5663332"/>
              <a:gd name="connsiteY18" fmla="*/ 853658 h 6856613"/>
              <a:gd name="connsiteX19" fmla="*/ 4473202 w 5663332"/>
              <a:gd name="connsiteY19" fmla="*/ 831731 h 6856613"/>
              <a:gd name="connsiteX20" fmla="*/ 4482275 w 5663332"/>
              <a:gd name="connsiteY20" fmla="*/ 883147 h 6856613"/>
              <a:gd name="connsiteX21" fmla="*/ 4472446 w 5663332"/>
              <a:gd name="connsiteY21" fmla="*/ 964808 h 6856613"/>
              <a:gd name="connsiteX22" fmla="*/ 4002139 w 5663332"/>
              <a:gd name="connsiteY22" fmla="*/ 2354555 h 6856613"/>
              <a:gd name="connsiteX23" fmla="*/ 3373048 w 5663332"/>
              <a:gd name="connsiteY23" fmla="*/ 3228629 h 6856613"/>
              <a:gd name="connsiteX24" fmla="*/ 3182506 w 5663332"/>
              <a:gd name="connsiteY24" fmla="*/ 3407829 h 6856613"/>
              <a:gd name="connsiteX25" fmla="*/ 3155286 w 5663332"/>
              <a:gd name="connsiteY25" fmla="*/ 3429756 h 6856613"/>
              <a:gd name="connsiteX26" fmla="*/ 3053966 w 5663332"/>
              <a:gd name="connsiteY26" fmla="*/ 3509149 h 6856613"/>
              <a:gd name="connsiteX27" fmla="*/ 2752274 w 5663332"/>
              <a:gd name="connsiteY27" fmla="*/ 3704227 h 6856613"/>
              <a:gd name="connsiteX28" fmla="*/ 2600294 w 5663332"/>
              <a:gd name="connsiteY28" fmla="*/ 3773790 h 6856613"/>
              <a:gd name="connsiteX29" fmla="*/ 2594245 w 5663332"/>
              <a:gd name="connsiteY29" fmla="*/ 3742790 h 6856613"/>
              <a:gd name="connsiteX30" fmla="*/ 2573074 w 5663332"/>
              <a:gd name="connsiteY30" fmla="*/ 3306509 h 6856613"/>
              <a:gd name="connsiteX31" fmla="*/ 2534512 w 5663332"/>
              <a:gd name="connsiteY31" fmla="*/ 3153773 h 6856613"/>
              <a:gd name="connsiteX32" fmla="*/ 2470242 w 5663332"/>
              <a:gd name="connsiteY32" fmla="*/ 2976085 h 6856613"/>
              <a:gd name="connsiteX33" fmla="*/ 2393874 w 5663332"/>
              <a:gd name="connsiteY33" fmla="*/ 2836959 h 6856613"/>
              <a:gd name="connsiteX34" fmla="*/ 1872152 w 5663332"/>
              <a:gd name="connsiteY34" fmla="*/ 2414288 h 6856613"/>
              <a:gd name="connsiteX35" fmla="*/ 1276330 w 5663332"/>
              <a:gd name="connsiteY35" fmla="*/ 2438484 h 6856613"/>
              <a:gd name="connsiteX36" fmla="*/ 844586 w 5663332"/>
              <a:gd name="connsiteY36" fmla="*/ 2632051 h 6856613"/>
              <a:gd name="connsiteX37" fmla="*/ 815853 w 5663332"/>
              <a:gd name="connsiteY37" fmla="*/ 3983235 h 6856613"/>
              <a:gd name="connsiteX38" fmla="*/ 1126618 w 5663332"/>
              <a:gd name="connsiteY38" fmla="*/ 4137484 h 6856613"/>
              <a:gd name="connsiteX39" fmla="*/ 1890298 w 5663332"/>
              <a:gd name="connsiteY39" fmla="*/ 4193436 h 6856613"/>
              <a:gd name="connsiteX40" fmla="*/ 2048327 w 5663332"/>
              <a:gd name="connsiteY40" fmla="*/ 4343148 h 6856613"/>
              <a:gd name="connsiteX41" fmla="*/ 1977252 w 5663332"/>
              <a:gd name="connsiteY41" fmla="*/ 4644084 h 6856613"/>
              <a:gd name="connsiteX42" fmla="*/ 1819223 w 5663332"/>
              <a:gd name="connsiteY42" fmla="*/ 4997947 h 6856613"/>
              <a:gd name="connsiteX43" fmla="*/ 1794271 w 5663332"/>
              <a:gd name="connsiteY43" fmla="*/ 5044827 h 6856613"/>
              <a:gd name="connsiteX44" fmla="*/ 1770076 w 5663332"/>
              <a:gd name="connsiteY44" fmla="*/ 5086413 h 6856613"/>
              <a:gd name="connsiteX45" fmla="*/ 802999 w 5663332"/>
              <a:gd name="connsiteY45" fmla="*/ 6228153 h 6856613"/>
              <a:gd name="connsiteX46" fmla="*/ 727387 w 5663332"/>
              <a:gd name="connsiteY46" fmla="*/ 6293179 h 6856613"/>
              <a:gd name="connsiteX47" fmla="*/ 662361 w 5663332"/>
              <a:gd name="connsiteY47" fmla="*/ 6343839 h 6856613"/>
              <a:gd name="connsiteX48" fmla="*/ 524747 w 5663332"/>
              <a:gd name="connsiteY48" fmla="*/ 6447428 h 6856613"/>
              <a:gd name="connsiteX49" fmla="*/ 345547 w 5663332"/>
              <a:gd name="connsiteY49" fmla="*/ 6571431 h 6856613"/>
              <a:gd name="connsiteX50" fmla="*/ 291863 w 5663332"/>
              <a:gd name="connsiteY50" fmla="*/ 6610749 h 6856613"/>
              <a:gd name="connsiteX51" fmla="*/ 14367 w 5663332"/>
              <a:gd name="connsiteY51" fmla="*/ 6789950 h 6856613"/>
              <a:gd name="connsiteX52" fmla="*/ 3025 w 5663332"/>
              <a:gd name="connsiteY52" fmla="*/ 6790705 h 6856613"/>
              <a:gd name="connsiteX53" fmla="*/ 66539 w 5663332"/>
              <a:gd name="connsiteY53" fmla="*/ 6854976 h 6856613"/>
              <a:gd name="connsiteX54" fmla="*/ 180713 w 5663332"/>
              <a:gd name="connsiteY54" fmla="*/ 6854220 h 6856613"/>
              <a:gd name="connsiteX55" fmla="*/ 396963 w 5663332"/>
              <a:gd name="connsiteY55" fmla="*/ 6854220 h 6856613"/>
              <a:gd name="connsiteX56" fmla="*/ 747803 w 5663332"/>
              <a:gd name="connsiteY56" fmla="*/ 6667458 h 6856613"/>
              <a:gd name="connsiteX57" fmla="*/ 1438139 w 5663332"/>
              <a:gd name="connsiteY57" fmla="*/ 6141955 h 6856613"/>
              <a:gd name="connsiteX58" fmla="*/ 1834346 w 5663332"/>
              <a:gd name="connsiteY58" fmla="*/ 5748018 h 6856613"/>
              <a:gd name="connsiteX59" fmla="*/ 2050596 w 5663332"/>
              <a:gd name="connsiteY59" fmla="*/ 5481108 h 6856613"/>
              <a:gd name="connsiteX60" fmla="*/ 2126208 w 5663332"/>
              <a:gd name="connsiteY60" fmla="*/ 5379032 h 6856613"/>
              <a:gd name="connsiteX61" fmla="*/ 2632051 w 5663332"/>
              <a:gd name="connsiteY61" fmla="*/ 4234267 h 6856613"/>
              <a:gd name="connsiteX62" fmla="*/ 2833935 w 5663332"/>
              <a:gd name="connsiteY62" fmla="*/ 3993821 h 6856613"/>
              <a:gd name="connsiteX63" fmla="*/ 4179071 w 5663332"/>
              <a:gd name="connsiteY63" fmla="*/ 2909546 h 6856613"/>
              <a:gd name="connsiteX64" fmla="*/ 5042559 w 5663332"/>
              <a:gd name="connsiteY64" fmla="*/ 1182570 h 6856613"/>
              <a:gd name="connsiteX65" fmla="*/ 5086414 w 5663332"/>
              <a:gd name="connsiteY65" fmla="*/ 1054030 h 6856613"/>
              <a:gd name="connsiteX66" fmla="*/ 5131025 w 5663332"/>
              <a:gd name="connsiteY66" fmla="*/ 1170472 h 6856613"/>
              <a:gd name="connsiteX67" fmla="*/ 5228565 w 5663332"/>
              <a:gd name="connsiteY67" fmla="*/ 1617339 h 6856613"/>
              <a:gd name="connsiteX68" fmla="*/ 5408521 w 5663332"/>
              <a:gd name="connsiteY68" fmla="*/ 1824515 h 6856613"/>
              <a:gd name="connsiteX69" fmla="*/ 5663333 w 5663332"/>
              <a:gd name="connsiteY69" fmla="*/ 1649852 h 6856613"/>
              <a:gd name="connsiteX70" fmla="*/ 5648967 w 5663332"/>
              <a:gd name="connsiteY70" fmla="*/ 1357234 h 6856613"/>
              <a:gd name="connsiteX71" fmla="*/ 2118647 w 5663332"/>
              <a:gd name="connsiteY71" fmla="*/ 3765473 h 6856613"/>
              <a:gd name="connsiteX72" fmla="*/ 2034717 w 5663332"/>
              <a:gd name="connsiteY72" fmla="*/ 3894769 h 6856613"/>
              <a:gd name="connsiteX73" fmla="*/ 1745880 w 5663332"/>
              <a:gd name="connsiteY73" fmla="*/ 3928795 h 6856613"/>
              <a:gd name="connsiteX74" fmla="*/ 1329258 w 5663332"/>
              <a:gd name="connsiteY74" fmla="*/ 3785132 h 6856613"/>
              <a:gd name="connsiteX75" fmla="*/ 1294477 w 5663332"/>
              <a:gd name="connsiteY75" fmla="*/ 3765473 h 6856613"/>
              <a:gd name="connsiteX76" fmla="*/ 1294477 w 5663332"/>
              <a:gd name="connsiteY76" fmla="*/ 3765473 h 6856613"/>
              <a:gd name="connsiteX77" fmla="*/ 1274061 w 5663332"/>
              <a:gd name="connsiteY77" fmla="*/ 3746570 h 6856613"/>
              <a:gd name="connsiteX78" fmla="*/ 1091837 w 5663332"/>
              <a:gd name="connsiteY78" fmla="*/ 3521247 h 6856613"/>
              <a:gd name="connsiteX79" fmla="*/ 1206011 w 5663332"/>
              <a:gd name="connsiteY79" fmla="*/ 2840740 h 6856613"/>
              <a:gd name="connsiteX80" fmla="*/ 1248353 w 5663332"/>
              <a:gd name="connsiteY80" fmla="*/ 2787055 h 6856613"/>
              <a:gd name="connsiteX81" fmla="*/ 1292208 w 5663332"/>
              <a:gd name="connsiteY81" fmla="*/ 2774957 h 6856613"/>
              <a:gd name="connsiteX82" fmla="*/ 1630950 w 5663332"/>
              <a:gd name="connsiteY82" fmla="*/ 2743956 h 6856613"/>
              <a:gd name="connsiteX83" fmla="*/ 1664975 w 5663332"/>
              <a:gd name="connsiteY83" fmla="*/ 2742444 h 6856613"/>
              <a:gd name="connsiteX84" fmla="*/ 1706562 w 5663332"/>
              <a:gd name="connsiteY84" fmla="*/ 2781006 h 6856613"/>
              <a:gd name="connsiteX85" fmla="*/ 1892567 w 5663332"/>
              <a:gd name="connsiteY85" fmla="*/ 2967767 h 6856613"/>
              <a:gd name="connsiteX86" fmla="*/ 2052864 w 5663332"/>
              <a:gd name="connsiteY86" fmla="*/ 3275508 h 6856613"/>
              <a:gd name="connsiteX87" fmla="*/ 2063450 w 5663332"/>
              <a:gd name="connsiteY87" fmla="*/ 3304997 h 6856613"/>
              <a:gd name="connsiteX88" fmla="*/ 2084621 w 5663332"/>
              <a:gd name="connsiteY88" fmla="*/ 3392707 h 6856613"/>
              <a:gd name="connsiteX89" fmla="*/ 2118647 w 5663332"/>
              <a:gd name="connsiteY89" fmla="*/ 3765473 h 6856613"/>
              <a:gd name="connsiteX0" fmla="*/ 5648967 w 5663333"/>
              <a:gd name="connsiteY0" fmla="*/ 1361773 h 6861152"/>
              <a:gd name="connsiteX1" fmla="*/ 5427424 w 5663333"/>
              <a:gd name="connsiteY1" fmla="*/ 539115 h 6861152"/>
              <a:gd name="connsiteX2" fmla="*/ 5255785 w 5663333"/>
              <a:gd name="connsiteY2" fmla="*/ 297157 h 6861152"/>
              <a:gd name="connsiteX3" fmla="*/ 5129513 w 5663333"/>
              <a:gd name="connsiteY3" fmla="*/ 165592 h 6861152"/>
              <a:gd name="connsiteX4" fmla="*/ 4811187 w 5663333"/>
              <a:gd name="connsiteY4" fmla="*/ 15881 h 6861152"/>
              <a:gd name="connsiteX5" fmla="*/ 4644841 w 5663333"/>
              <a:gd name="connsiteY5" fmla="*/ 4539 h 6861152"/>
              <a:gd name="connsiteX6" fmla="*/ 4644841 w 5663333"/>
              <a:gd name="connsiteY6" fmla="*/ 17393 h 6861152"/>
              <a:gd name="connsiteX7" fmla="*/ 4364320 w 5663333"/>
              <a:gd name="connsiteY7" fmla="*/ 130811 h 6861152"/>
              <a:gd name="connsiteX8" fmla="*/ 4135216 w 5663333"/>
              <a:gd name="connsiteY8" fmla="*/ 310011 h 6861152"/>
              <a:gd name="connsiteX9" fmla="*/ 3754132 w 5663333"/>
              <a:gd name="connsiteY9" fmla="*/ 755365 h 6861152"/>
              <a:gd name="connsiteX10" fmla="*/ 3650544 w 5663333"/>
              <a:gd name="connsiteY10" fmla="*/ 920199 h 6861152"/>
              <a:gd name="connsiteX11" fmla="*/ 3453197 w 5663333"/>
              <a:gd name="connsiteY11" fmla="*/ 1268014 h 6861152"/>
              <a:gd name="connsiteX12" fmla="*/ 3430513 w 5663333"/>
              <a:gd name="connsiteY12" fmla="*/ 1340601 h 6861152"/>
              <a:gd name="connsiteX13" fmla="*/ 3584005 w 5663333"/>
              <a:gd name="connsiteY13" fmla="*/ 1620366 h 6861152"/>
              <a:gd name="connsiteX14" fmla="*/ 3863013 w 5663333"/>
              <a:gd name="connsiteY14" fmla="*/ 1583316 h 6861152"/>
              <a:gd name="connsiteX15" fmla="*/ 3960553 w 5663333"/>
              <a:gd name="connsiteY15" fmla="*/ 1458556 h 6861152"/>
              <a:gd name="connsiteX16" fmla="*/ 4181340 w 5663333"/>
              <a:gd name="connsiteY16" fmla="*/ 1116790 h 6861152"/>
              <a:gd name="connsiteX17" fmla="*/ 4424054 w 5663333"/>
              <a:gd name="connsiteY17" fmla="*/ 858197 h 6861152"/>
              <a:gd name="connsiteX18" fmla="*/ 4473202 w 5663333"/>
              <a:gd name="connsiteY18" fmla="*/ 836270 h 6861152"/>
              <a:gd name="connsiteX19" fmla="*/ 4482275 w 5663333"/>
              <a:gd name="connsiteY19" fmla="*/ 887686 h 6861152"/>
              <a:gd name="connsiteX20" fmla="*/ 4472446 w 5663333"/>
              <a:gd name="connsiteY20" fmla="*/ 969347 h 6861152"/>
              <a:gd name="connsiteX21" fmla="*/ 4002139 w 5663333"/>
              <a:gd name="connsiteY21" fmla="*/ 2359094 h 6861152"/>
              <a:gd name="connsiteX22" fmla="*/ 3373048 w 5663333"/>
              <a:gd name="connsiteY22" fmla="*/ 3233168 h 6861152"/>
              <a:gd name="connsiteX23" fmla="*/ 3182506 w 5663333"/>
              <a:gd name="connsiteY23" fmla="*/ 3412368 h 6861152"/>
              <a:gd name="connsiteX24" fmla="*/ 3155286 w 5663333"/>
              <a:gd name="connsiteY24" fmla="*/ 3434295 h 6861152"/>
              <a:gd name="connsiteX25" fmla="*/ 3053966 w 5663333"/>
              <a:gd name="connsiteY25" fmla="*/ 3513688 h 6861152"/>
              <a:gd name="connsiteX26" fmla="*/ 2752274 w 5663333"/>
              <a:gd name="connsiteY26" fmla="*/ 3708766 h 6861152"/>
              <a:gd name="connsiteX27" fmla="*/ 2600294 w 5663333"/>
              <a:gd name="connsiteY27" fmla="*/ 3778329 h 6861152"/>
              <a:gd name="connsiteX28" fmla="*/ 2594245 w 5663333"/>
              <a:gd name="connsiteY28" fmla="*/ 3747329 h 6861152"/>
              <a:gd name="connsiteX29" fmla="*/ 2573074 w 5663333"/>
              <a:gd name="connsiteY29" fmla="*/ 3311048 h 6861152"/>
              <a:gd name="connsiteX30" fmla="*/ 2534512 w 5663333"/>
              <a:gd name="connsiteY30" fmla="*/ 3158312 h 6861152"/>
              <a:gd name="connsiteX31" fmla="*/ 2470242 w 5663333"/>
              <a:gd name="connsiteY31" fmla="*/ 2980624 h 6861152"/>
              <a:gd name="connsiteX32" fmla="*/ 2393874 w 5663333"/>
              <a:gd name="connsiteY32" fmla="*/ 2841498 h 6861152"/>
              <a:gd name="connsiteX33" fmla="*/ 1872152 w 5663333"/>
              <a:gd name="connsiteY33" fmla="*/ 2418827 h 6861152"/>
              <a:gd name="connsiteX34" fmla="*/ 1276330 w 5663333"/>
              <a:gd name="connsiteY34" fmla="*/ 2443023 h 6861152"/>
              <a:gd name="connsiteX35" fmla="*/ 844586 w 5663333"/>
              <a:gd name="connsiteY35" fmla="*/ 2636590 h 6861152"/>
              <a:gd name="connsiteX36" fmla="*/ 815853 w 5663333"/>
              <a:gd name="connsiteY36" fmla="*/ 3987774 h 6861152"/>
              <a:gd name="connsiteX37" fmla="*/ 1126618 w 5663333"/>
              <a:gd name="connsiteY37" fmla="*/ 4142023 h 6861152"/>
              <a:gd name="connsiteX38" fmla="*/ 1890298 w 5663333"/>
              <a:gd name="connsiteY38" fmla="*/ 4197975 h 6861152"/>
              <a:gd name="connsiteX39" fmla="*/ 2048327 w 5663333"/>
              <a:gd name="connsiteY39" fmla="*/ 4347687 h 6861152"/>
              <a:gd name="connsiteX40" fmla="*/ 1977252 w 5663333"/>
              <a:gd name="connsiteY40" fmla="*/ 4648623 h 6861152"/>
              <a:gd name="connsiteX41" fmla="*/ 1819223 w 5663333"/>
              <a:gd name="connsiteY41" fmla="*/ 5002486 h 6861152"/>
              <a:gd name="connsiteX42" fmla="*/ 1794271 w 5663333"/>
              <a:gd name="connsiteY42" fmla="*/ 5049366 h 6861152"/>
              <a:gd name="connsiteX43" fmla="*/ 1770076 w 5663333"/>
              <a:gd name="connsiteY43" fmla="*/ 5090952 h 6861152"/>
              <a:gd name="connsiteX44" fmla="*/ 802999 w 5663333"/>
              <a:gd name="connsiteY44" fmla="*/ 6232692 h 6861152"/>
              <a:gd name="connsiteX45" fmla="*/ 727387 w 5663333"/>
              <a:gd name="connsiteY45" fmla="*/ 6297718 h 6861152"/>
              <a:gd name="connsiteX46" fmla="*/ 662361 w 5663333"/>
              <a:gd name="connsiteY46" fmla="*/ 6348378 h 6861152"/>
              <a:gd name="connsiteX47" fmla="*/ 524747 w 5663333"/>
              <a:gd name="connsiteY47" fmla="*/ 6451967 h 6861152"/>
              <a:gd name="connsiteX48" fmla="*/ 345547 w 5663333"/>
              <a:gd name="connsiteY48" fmla="*/ 6575970 h 6861152"/>
              <a:gd name="connsiteX49" fmla="*/ 291863 w 5663333"/>
              <a:gd name="connsiteY49" fmla="*/ 6615288 h 6861152"/>
              <a:gd name="connsiteX50" fmla="*/ 14367 w 5663333"/>
              <a:gd name="connsiteY50" fmla="*/ 6794489 h 6861152"/>
              <a:gd name="connsiteX51" fmla="*/ 3025 w 5663333"/>
              <a:gd name="connsiteY51" fmla="*/ 6795244 h 6861152"/>
              <a:gd name="connsiteX52" fmla="*/ 66539 w 5663333"/>
              <a:gd name="connsiteY52" fmla="*/ 6859515 h 6861152"/>
              <a:gd name="connsiteX53" fmla="*/ 180713 w 5663333"/>
              <a:gd name="connsiteY53" fmla="*/ 6858759 h 6861152"/>
              <a:gd name="connsiteX54" fmla="*/ 396963 w 5663333"/>
              <a:gd name="connsiteY54" fmla="*/ 6858759 h 6861152"/>
              <a:gd name="connsiteX55" fmla="*/ 747803 w 5663333"/>
              <a:gd name="connsiteY55" fmla="*/ 6671997 h 6861152"/>
              <a:gd name="connsiteX56" fmla="*/ 1438139 w 5663333"/>
              <a:gd name="connsiteY56" fmla="*/ 6146494 h 6861152"/>
              <a:gd name="connsiteX57" fmla="*/ 1834346 w 5663333"/>
              <a:gd name="connsiteY57" fmla="*/ 5752557 h 6861152"/>
              <a:gd name="connsiteX58" fmla="*/ 2050596 w 5663333"/>
              <a:gd name="connsiteY58" fmla="*/ 5485647 h 6861152"/>
              <a:gd name="connsiteX59" fmla="*/ 2126208 w 5663333"/>
              <a:gd name="connsiteY59" fmla="*/ 5383571 h 6861152"/>
              <a:gd name="connsiteX60" fmla="*/ 2632051 w 5663333"/>
              <a:gd name="connsiteY60" fmla="*/ 4238806 h 6861152"/>
              <a:gd name="connsiteX61" fmla="*/ 2833935 w 5663333"/>
              <a:gd name="connsiteY61" fmla="*/ 3998360 h 6861152"/>
              <a:gd name="connsiteX62" fmla="*/ 4179071 w 5663333"/>
              <a:gd name="connsiteY62" fmla="*/ 2914085 h 6861152"/>
              <a:gd name="connsiteX63" fmla="*/ 5042559 w 5663333"/>
              <a:gd name="connsiteY63" fmla="*/ 1187109 h 6861152"/>
              <a:gd name="connsiteX64" fmla="*/ 5086414 w 5663333"/>
              <a:gd name="connsiteY64" fmla="*/ 1058569 h 6861152"/>
              <a:gd name="connsiteX65" fmla="*/ 5131025 w 5663333"/>
              <a:gd name="connsiteY65" fmla="*/ 1175011 h 6861152"/>
              <a:gd name="connsiteX66" fmla="*/ 5228565 w 5663333"/>
              <a:gd name="connsiteY66" fmla="*/ 1621878 h 6861152"/>
              <a:gd name="connsiteX67" fmla="*/ 5408521 w 5663333"/>
              <a:gd name="connsiteY67" fmla="*/ 1829054 h 6861152"/>
              <a:gd name="connsiteX68" fmla="*/ 5663333 w 5663333"/>
              <a:gd name="connsiteY68" fmla="*/ 1654391 h 6861152"/>
              <a:gd name="connsiteX69" fmla="*/ 5648967 w 5663333"/>
              <a:gd name="connsiteY69" fmla="*/ 1361773 h 6861152"/>
              <a:gd name="connsiteX70" fmla="*/ 2118647 w 5663333"/>
              <a:gd name="connsiteY70" fmla="*/ 3770012 h 6861152"/>
              <a:gd name="connsiteX71" fmla="*/ 2034717 w 5663333"/>
              <a:gd name="connsiteY71" fmla="*/ 3899308 h 6861152"/>
              <a:gd name="connsiteX72" fmla="*/ 1745880 w 5663333"/>
              <a:gd name="connsiteY72" fmla="*/ 3933334 h 6861152"/>
              <a:gd name="connsiteX73" fmla="*/ 1329258 w 5663333"/>
              <a:gd name="connsiteY73" fmla="*/ 3789671 h 6861152"/>
              <a:gd name="connsiteX74" fmla="*/ 1294477 w 5663333"/>
              <a:gd name="connsiteY74" fmla="*/ 3770012 h 6861152"/>
              <a:gd name="connsiteX75" fmla="*/ 1294477 w 5663333"/>
              <a:gd name="connsiteY75" fmla="*/ 3770012 h 6861152"/>
              <a:gd name="connsiteX76" fmla="*/ 1274061 w 5663333"/>
              <a:gd name="connsiteY76" fmla="*/ 3751109 h 6861152"/>
              <a:gd name="connsiteX77" fmla="*/ 1091837 w 5663333"/>
              <a:gd name="connsiteY77" fmla="*/ 3525786 h 6861152"/>
              <a:gd name="connsiteX78" fmla="*/ 1206011 w 5663333"/>
              <a:gd name="connsiteY78" fmla="*/ 2845279 h 6861152"/>
              <a:gd name="connsiteX79" fmla="*/ 1248353 w 5663333"/>
              <a:gd name="connsiteY79" fmla="*/ 2791594 h 6861152"/>
              <a:gd name="connsiteX80" fmla="*/ 1292208 w 5663333"/>
              <a:gd name="connsiteY80" fmla="*/ 2779496 h 6861152"/>
              <a:gd name="connsiteX81" fmla="*/ 1630950 w 5663333"/>
              <a:gd name="connsiteY81" fmla="*/ 2748495 h 6861152"/>
              <a:gd name="connsiteX82" fmla="*/ 1664975 w 5663333"/>
              <a:gd name="connsiteY82" fmla="*/ 2746983 h 6861152"/>
              <a:gd name="connsiteX83" fmla="*/ 1706562 w 5663333"/>
              <a:gd name="connsiteY83" fmla="*/ 2785545 h 6861152"/>
              <a:gd name="connsiteX84" fmla="*/ 1892567 w 5663333"/>
              <a:gd name="connsiteY84" fmla="*/ 2972306 h 6861152"/>
              <a:gd name="connsiteX85" fmla="*/ 2052864 w 5663333"/>
              <a:gd name="connsiteY85" fmla="*/ 3280047 h 6861152"/>
              <a:gd name="connsiteX86" fmla="*/ 2063450 w 5663333"/>
              <a:gd name="connsiteY86" fmla="*/ 3309536 h 6861152"/>
              <a:gd name="connsiteX87" fmla="*/ 2084621 w 5663333"/>
              <a:gd name="connsiteY87" fmla="*/ 3397246 h 6861152"/>
              <a:gd name="connsiteX88" fmla="*/ 2118647 w 5663333"/>
              <a:gd name="connsiteY88" fmla="*/ 3770012 h 6861152"/>
              <a:gd name="connsiteX0" fmla="*/ 5648967 w 5663333"/>
              <a:gd name="connsiteY0" fmla="*/ 1361773 h 6861152"/>
              <a:gd name="connsiteX1" fmla="*/ 5427424 w 5663333"/>
              <a:gd name="connsiteY1" fmla="*/ 539115 h 6861152"/>
              <a:gd name="connsiteX2" fmla="*/ 5255785 w 5663333"/>
              <a:gd name="connsiteY2" fmla="*/ 297157 h 6861152"/>
              <a:gd name="connsiteX3" fmla="*/ 5129513 w 5663333"/>
              <a:gd name="connsiteY3" fmla="*/ 165592 h 6861152"/>
              <a:gd name="connsiteX4" fmla="*/ 4811187 w 5663333"/>
              <a:gd name="connsiteY4" fmla="*/ 15881 h 6861152"/>
              <a:gd name="connsiteX5" fmla="*/ 4644841 w 5663333"/>
              <a:gd name="connsiteY5" fmla="*/ 4539 h 6861152"/>
              <a:gd name="connsiteX6" fmla="*/ 4364320 w 5663333"/>
              <a:gd name="connsiteY6" fmla="*/ 130811 h 6861152"/>
              <a:gd name="connsiteX7" fmla="*/ 4135216 w 5663333"/>
              <a:gd name="connsiteY7" fmla="*/ 310011 h 6861152"/>
              <a:gd name="connsiteX8" fmla="*/ 3754132 w 5663333"/>
              <a:gd name="connsiteY8" fmla="*/ 755365 h 6861152"/>
              <a:gd name="connsiteX9" fmla="*/ 3650544 w 5663333"/>
              <a:gd name="connsiteY9" fmla="*/ 920199 h 6861152"/>
              <a:gd name="connsiteX10" fmla="*/ 3453197 w 5663333"/>
              <a:gd name="connsiteY10" fmla="*/ 1268014 h 6861152"/>
              <a:gd name="connsiteX11" fmla="*/ 3430513 w 5663333"/>
              <a:gd name="connsiteY11" fmla="*/ 1340601 h 6861152"/>
              <a:gd name="connsiteX12" fmla="*/ 3584005 w 5663333"/>
              <a:gd name="connsiteY12" fmla="*/ 1620366 h 6861152"/>
              <a:gd name="connsiteX13" fmla="*/ 3863013 w 5663333"/>
              <a:gd name="connsiteY13" fmla="*/ 1583316 h 6861152"/>
              <a:gd name="connsiteX14" fmla="*/ 3960553 w 5663333"/>
              <a:gd name="connsiteY14" fmla="*/ 1458556 h 6861152"/>
              <a:gd name="connsiteX15" fmla="*/ 4181340 w 5663333"/>
              <a:gd name="connsiteY15" fmla="*/ 1116790 h 6861152"/>
              <a:gd name="connsiteX16" fmla="*/ 4424054 w 5663333"/>
              <a:gd name="connsiteY16" fmla="*/ 858197 h 6861152"/>
              <a:gd name="connsiteX17" fmla="*/ 4473202 w 5663333"/>
              <a:gd name="connsiteY17" fmla="*/ 836270 h 6861152"/>
              <a:gd name="connsiteX18" fmla="*/ 4482275 w 5663333"/>
              <a:gd name="connsiteY18" fmla="*/ 887686 h 6861152"/>
              <a:gd name="connsiteX19" fmla="*/ 4472446 w 5663333"/>
              <a:gd name="connsiteY19" fmla="*/ 969347 h 6861152"/>
              <a:gd name="connsiteX20" fmla="*/ 4002139 w 5663333"/>
              <a:gd name="connsiteY20" fmla="*/ 2359094 h 6861152"/>
              <a:gd name="connsiteX21" fmla="*/ 3373048 w 5663333"/>
              <a:gd name="connsiteY21" fmla="*/ 3233168 h 6861152"/>
              <a:gd name="connsiteX22" fmla="*/ 3182506 w 5663333"/>
              <a:gd name="connsiteY22" fmla="*/ 3412368 h 6861152"/>
              <a:gd name="connsiteX23" fmla="*/ 3155286 w 5663333"/>
              <a:gd name="connsiteY23" fmla="*/ 3434295 h 6861152"/>
              <a:gd name="connsiteX24" fmla="*/ 3053966 w 5663333"/>
              <a:gd name="connsiteY24" fmla="*/ 3513688 h 6861152"/>
              <a:gd name="connsiteX25" fmla="*/ 2752274 w 5663333"/>
              <a:gd name="connsiteY25" fmla="*/ 3708766 h 6861152"/>
              <a:gd name="connsiteX26" fmla="*/ 2600294 w 5663333"/>
              <a:gd name="connsiteY26" fmla="*/ 3778329 h 6861152"/>
              <a:gd name="connsiteX27" fmla="*/ 2594245 w 5663333"/>
              <a:gd name="connsiteY27" fmla="*/ 3747329 h 6861152"/>
              <a:gd name="connsiteX28" fmla="*/ 2573074 w 5663333"/>
              <a:gd name="connsiteY28" fmla="*/ 3311048 h 6861152"/>
              <a:gd name="connsiteX29" fmla="*/ 2534512 w 5663333"/>
              <a:gd name="connsiteY29" fmla="*/ 3158312 h 6861152"/>
              <a:gd name="connsiteX30" fmla="*/ 2470242 w 5663333"/>
              <a:gd name="connsiteY30" fmla="*/ 2980624 h 6861152"/>
              <a:gd name="connsiteX31" fmla="*/ 2393874 w 5663333"/>
              <a:gd name="connsiteY31" fmla="*/ 2841498 h 6861152"/>
              <a:gd name="connsiteX32" fmla="*/ 1872152 w 5663333"/>
              <a:gd name="connsiteY32" fmla="*/ 2418827 h 6861152"/>
              <a:gd name="connsiteX33" fmla="*/ 1276330 w 5663333"/>
              <a:gd name="connsiteY33" fmla="*/ 2443023 h 6861152"/>
              <a:gd name="connsiteX34" fmla="*/ 844586 w 5663333"/>
              <a:gd name="connsiteY34" fmla="*/ 2636590 h 6861152"/>
              <a:gd name="connsiteX35" fmla="*/ 815853 w 5663333"/>
              <a:gd name="connsiteY35" fmla="*/ 3987774 h 6861152"/>
              <a:gd name="connsiteX36" fmla="*/ 1126618 w 5663333"/>
              <a:gd name="connsiteY36" fmla="*/ 4142023 h 6861152"/>
              <a:gd name="connsiteX37" fmla="*/ 1890298 w 5663333"/>
              <a:gd name="connsiteY37" fmla="*/ 4197975 h 6861152"/>
              <a:gd name="connsiteX38" fmla="*/ 2048327 w 5663333"/>
              <a:gd name="connsiteY38" fmla="*/ 4347687 h 6861152"/>
              <a:gd name="connsiteX39" fmla="*/ 1977252 w 5663333"/>
              <a:gd name="connsiteY39" fmla="*/ 4648623 h 6861152"/>
              <a:gd name="connsiteX40" fmla="*/ 1819223 w 5663333"/>
              <a:gd name="connsiteY40" fmla="*/ 5002486 h 6861152"/>
              <a:gd name="connsiteX41" fmla="*/ 1794271 w 5663333"/>
              <a:gd name="connsiteY41" fmla="*/ 5049366 h 6861152"/>
              <a:gd name="connsiteX42" fmla="*/ 1770076 w 5663333"/>
              <a:gd name="connsiteY42" fmla="*/ 5090952 h 6861152"/>
              <a:gd name="connsiteX43" fmla="*/ 802999 w 5663333"/>
              <a:gd name="connsiteY43" fmla="*/ 6232692 h 6861152"/>
              <a:gd name="connsiteX44" fmla="*/ 727387 w 5663333"/>
              <a:gd name="connsiteY44" fmla="*/ 6297718 h 6861152"/>
              <a:gd name="connsiteX45" fmla="*/ 662361 w 5663333"/>
              <a:gd name="connsiteY45" fmla="*/ 6348378 h 6861152"/>
              <a:gd name="connsiteX46" fmla="*/ 524747 w 5663333"/>
              <a:gd name="connsiteY46" fmla="*/ 6451967 h 6861152"/>
              <a:gd name="connsiteX47" fmla="*/ 345547 w 5663333"/>
              <a:gd name="connsiteY47" fmla="*/ 6575970 h 6861152"/>
              <a:gd name="connsiteX48" fmla="*/ 291863 w 5663333"/>
              <a:gd name="connsiteY48" fmla="*/ 6615288 h 6861152"/>
              <a:gd name="connsiteX49" fmla="*/ 14367 w 5663333"/>
              <a:gd name="connsiteY49" fmla="*/ 6794489 h 6861152"/>
              <a:gd name="connsiteX50" fmla="*/ 3025 w 5663333"/>
              <a:gd name="connsiteY50" fmla="*/ 6795244 h 6861152"/>
              <a:gd name="connsiteX51" fmla="*/ 66539 w 5663333"/>
              <a:gd name="connsiteY51" fmla="*/ 6859515 h 6861152"/>
              <a:gd name="connsiteX52" fmla="*/ 180713 w 5663333"/>
              <a:gd name="connsiteY52" fmla="*/ 6858759 h 6861152"/>
              <a:gd name="connsiteX53" fmla="*/ 396963 w 5663333"/>
              <a:gd name="connsiteY53" fmla="*/ 6858759 h 6861152"/>
              <a:gd name="connsiteX54" fmla="*/ 747803 w 5663333"/>
              <a:gd name="connsiteY54" fmla="*/ 6671997 h 6861152"/>
              <a:gd name="connsiteX55" fmla="*/ 1438139 w 5663333"/>
              <a:gd name="connsiteY55" fmla="*/ 6146494 h 6861152"/>
              <a:gd name="connsiteX56" fmla="*/ 1834346 w 5663333"/>
              <a:gd name="connsiteY56" fmla="*/ 5752557 h 6861152"/>
              <a:gd name="connsiteX57" fmla="*/ 2050596 w 5663333"/>
              <a:gd name="connsiteY57" fmla="*/ 5485647 h 6861152"/>
              <a:gd name="connsiteX58" fmla="*/ 2126208 w 5663333"/>
              <a:gd name="connsiteY58" fmla="*/ 5383571 h 6861152"/>
              <a:gd name="connsiteX59" fmla="*/ 2632051 w 5663333"/>
              <a:gd name="connsiteY59" fmla="*/ 4238806 h 6861152"/>
              <a:gd name="connsiteX60" fmla="*/ 2833935 w 5663333"/>
              <a:gd name="connsiteY60" fmla="*/ 3998360 h 6861152"/>
              <a:gd name="connsiteX61" fmla="*/ 4179071 w 5663333"/>
              <a:gd name="connsiteY61" fmla="*/ 2914085 h 6861152"/>
              <a:gd name="connsiteX62" fmla="*/ 5042559 w 5663333"/>
              <a:gd name="connsiteY62" fmla="*/ 1187109 h 6861152"/>
              <a:gd name="connsiteX63" fmla="*/ 5086414 w 5663333"/>
              <a:gd name="connsiteY63" fmla="*/ 1058569 h 6861152"/>
              <a:gd name="connsiteX64" fmla="*/ 5131025 w 5663333"/>
              <a:gd name="connsiteY64" fmla="*/ 1175011 h 6861152"/>
              <a:gd name="connsiteX65" fmla="*/ 5228565 w 5663333"/>
              <a:gd name="connsiteY65" fmla="*/ 1621878 h 6861152"/>
              <a:gd name="connsiteX66" fmla="*/ 5408521 w 5663333"/>
              <a:gd name="connsiteY66" fmla="*/ 1829054 h 6861152"/>
              <a:gd name="connsiteX67" fmla="*/ 5663333 w 5663333"/>
              <a:gd name="connsiteY67" fmla="*/ 1654391 h 6861152"/>
              <a:gd name="connsiteX68" fmla="*/ 5648967 w 5663333"/>
              <a:gd name="connsiteY68" fmla="*/ 1361773 h 6861152"/>
              <a:gd name="connsiteX69" fmla="*/ 2118647 w 5663333"/>
              <a:gd name="connsiteY69" fmla="*/ 3770012 h 6861152"/>
              <a:gd name="connsiteX70" fmla="*/ 2034717 w 5663333"/>
              <a:gd name="connsiteY70" fmla="*/ 3899308 h 6861152"/>
              <a:gd name="connsiteX71" fmla="*/ 1745880 w 5663333"/>
              <a:gd name="connsiteY71" fmla="*/ 3933334 h 6861152"/>
              <a:gd name="connsiteX72" fmla="*/ 1329258 w 5663333"/>
              <a:gd name="connsiteY72" fmla="*/ 3789671 h 6861152"/>
              <a:gd name="connsiteX73" fmla="*/ 1294477 w 5663333"/>
              <a:gd name="connsiteY73" fmla="*/ 3770012 h 6861152"/>
              <a:gd name="connsiteX74" fmla="*/ 1294477 w 5663333"/>
              <a:gd name="connsiteY74" fmla="*/ 3770012 h 6861152"/>
              <a:gd name="connsiteX75" fmla="*/ 1274061 w 5663333"/>
              <a:gd name="connsiteY75" fmla="*/ 3751109 h 6861152"/>
              <a:gd name="connsiteX76" fmla="*/ 1091837 w 5663333"/>
              <a:gd name="connsiteY76" fmla="*/ 3525786 h 6861152"/>
              <a:gd name="connsiteX77" fmla="*/ 1206011 w 5663333"/>
              <a:gd name="connsiteY77" fmla="*/ 2845279 h 6861152"/>
              <a:gd name="connsiteX78" fmla="*/ 1248353 w 5663333"/>
              <a:gd name="connsiteY78" fmla="*/ 2791594 h 6861152"/>
              <a:gd name="connsiteX79" fmla="*/ 1292208 w 5663333"/>
              <a:gd name="connsiteY79" fmla="*/ 2779496 h 6861152"/>
              <a:gd name="connsiteX80" fmla="*/ 1630950 w 5663333"/>
              <a:gd name="connsiteY80" fmla="*/ 2748495 h 6861152"/>
              <a:gd name="connsiteX81" fmla="*/ 1664975 w 5663333"/>
              <a:gd name="connsiteY81" fmla="*/ 2746983 h 6861152"/>
              <a:gd name="connsiteX82" fmla="*/ 1706562 w 5663333"/>
              <a:gd name="connsiteY82" fmla="*/ 2785545 h 6861152"/>
              <a:gd name="connsiteX83" fmla="*/ 1892567 w 5663333"/>
              <a:gd name="connsiteY83" fmla="*/ 2972306 h 6861152"/>
              <a:gd name="connsiteX84" fmla="*/ 2052864 w 5663333"/>
              <a:gd name="connsiteY84" fmla="*/ 3280047 h 6861152"/>
              <a:gd name="connsiteX85" fmla="*/ 2063450 w 5663333"/>
              <a:gd name="connsiteY85" fmla="*/ 3309536 h 6861152"/>
              <a:gd name="connsiteX86" fmla="*/ 2084621 w 5663333"/>
              <a:gd name="connsiteY86" fmla="*/ 3397246 h 6861152"/>
              <a:gd name="connsiteX87" fmla="*/ 2118647 w 5663333"/>
              <a:gd name="connsiteY87" fmla="*/ 3770012 h 6861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663333" h="6861152">
                <a:moveTo>
                  <a:pt x="5648967" y="1361773"/>
                </a:moveTo>
                <a:cubicBezTo>
                  <a:pt x="5626283" y="1073691"/>
                  <a:pt x="5567306" y="795440"/>
                  <a:pt x="5427424" y="539115"/>
                </a:cubicBezTo>
                <a:cubicBezTo>
                  <a:pt x="5379788" y="452162"/>
                  <a:pt x="5333665" y="362939"/>
                  <a:pt x="5255785" y="297157"/>
                </a:cubicBezTo>
                <a:cubicBezTo>
                  <a:pt x="5228565" y="238936"/>
                  <a:pt x="5180173" y="201886"/>
                  <a:pt x="5129513" y="165592"/>
                </a:cubicBezTo>
                <a:cubicBezTo>
                  <a:pt x="5039535" y="81663"/>
                  <a:pt x="4929898" y="39320"/>
                  <a:pt x="4811187" y="15881"/>
                </a:cubicBezTo>
                <a:cubicBezTo>
                  <a:pt x="4730408" y="-10961"/>
                  <a:pt x="4672565" y="4287"/>
                  <a:pt x="4644841" y="4539"/>
                </a:cubicBezTo>
                <a:lnTo>
                  <a:pt x="4364320" y="130811"/>
                </a:lnTo>
                <a:cubicBezTo>
                  <a:pt x="4276611" y="175422"/>
                  <a:pt x="4204023" y="239692"/>
                  <a:pt x="4135216" y="310011"/>
                </a:cubicBezTo>
                <a:cubicBezTo>
                  <a:pt x="3986261" y="440064"/>
                  <a:pt x="3865282" y="593556"/>
                  <a:pt x="3754132" y="755365"/>
                </a:cubicBezTo>
                <a:cubicBezTo>
                  <a:pt x="3716326" y="808294"/>
                  <a:pt x="3678520" y="861222"/>
                  <a:pt x="3650544" y="920199"/>
                </a:cubicBezTo>
                <a:cubicBezTo>
                  <a:pt x="3574176" y="1029837"/>
                  <a:pt x="3512174" y="1148547"/>
                  <a:pt x="3453197" y="1268014"/>
                </a:cubicBezTo>
                <a:cubicBezTo>
                  <a:pt x="3441855" y="1290698"/>
                  <a:pt x="3435806" y="1315649"/>
                  <a:pt x="3430513" y="1340601"/>
                </a:cubicBezTo>
                <a:cubicBezTo>
                  <a:pt x="3407830" y="1452507"/>
                  <a:pt x="3463782" y="1552315"/>
                  <a:pt x="3584005" y="1620366"/>
                </a:cubicBezTo>
                <a:cubicBezTo>
                  <a:pt x="3684569" y="1677074"/>
                  <a:pt x="3775304" y="1664977"/>
                  <a:pt x="3863013" y="1583316"/>
                </a:cubicBezTo>
                <a:cubicBezTo>
                  <a:pt x="3902331" y="1547022"/>
                  <a:pt x="3931820" y="1503167"/>
                  <a:pt x="3960553" y="1458556"/>
                </a:cubicBezTo>
                <a:cubicBezTo>
                  <a:pt x="4033896" y="1344382"/>
                  <a:pt x="4104971" y="1229452"/>
                  <a:pt x="4181340" y="1116790"/>
                </a:cubicBezTo>
                <a:cubicBezTo>
                  <a:pt x="4247878" y="1017739"/>
                  <a:pt x="4328783" y="930785"/>
                  <a:pt x="4424054" y="858197"/>
                </a:cubicBezTo>
                <a:cubicBezTo>
                  <a:pt x="4438420" y="846856"/>
                  <a:pt x="4453543" y="827197"/>
                  <a:pt x="4473202" y="836270"/>
                </a:cubicBezTo>
                <a:cubicBezTo>
                  <a:pt x="4495885" y="846100"/>
                  <a:pt x="4483787" y="870295"/>
                  <a:pt x="4482275" y="887686"/>
                </a:cubicBezTo>
                <a:cubicBezTo>
                  <a:pt x="4480763" y="914906"/>
                  <a:pt x="4476982" y="942127"/>
                  <a:pt x="4472446" y="969347"/>
                </a:cubicBezTo>
                <a:cubicBezTo>
                  <a:pt x="4400614" y="1461580"/>
                  <a:pt x="4237292" y="1922057"/>
                  <a:pt x="4002139" y="2359094"/>
                </a:cubicBezTo>
                <a:cubicBezTo>
                  <a:pt x="3831256" y="2678176"/>
                  <a:pt x="3619543" y="2968526"/>
                  <a:pt x="3373048" y="3233168"/>
                </a:cubicBezTo>
                <a:lnTo>
                  <a:pt x="3182506" y="3412368"/>
                </a:lnTo>
                <a:cubicBezTo>
                  <a:pt x="3173433" y="3419929"/>
                  <a:pt x="3164359" y="3426734"/>
                  <a:pt x="3155286" y="3434295"/>
                </a:cubicBezTo>
                <a:cubicBezTo>
                  <a:pt x="3119748" y="3457735"/>
                  <a:pt x="3083455" y="3481931"/>
                  <a:pt x="3053966" y="3513688"/>
                </a:cubicBezTo>
                <a:cubicBezTo>
                  <a:pt x="2953402" y="3578714"/>
                  <a:pt x="2855107" y="3646765"/>
                  <a:pt x="2752274" y="3708766"/>
                </a:cubicBezTo>
                <a:cubicBezTo>
                  <a:pt x="2704639" y="3737499"/>
                  <a:pt x="2661540" y="3779086"/>
                  <a:pt x="2600294" y="3778329"/>
                </a:cubicBezTo>
                <a:cubicBezTo>
                  <a:pt x="2598026" y="3767744"/>
                  <a:pt x="2592733" y="3757158"/>
                  <a:pt x="2594245" y="3747329"/>
                </a:cubicBezTo>
                <a:cubicBezTo>
                  <a:pt x="2621466" y="3599885"/>
                  <a:pt x="2616173" y="3454710"/>
                  <a:pt x="2573074" y="3311048"/>
                </a:cubicBezTo>
                <a:cubicBezTo>
                  <a:pt x="2568537" y="3258119"/>
                  <a:pt x="2555683" y="3207460"/>
                  <a:pt x="2534512" y="3158312"/>
                </a:cubicBezTo>
                <a:cubicBezTo>
                  <a:pt x="2523170" y="3095554"/>
                  <a:pt x="2499731" y="3036577"/>
                  <a:pt x="2470242" y="2980624"/>
                </a:cubicBezTo>
                <a:cubicBezTo>
                  <a:pt x="2452851" y="2929964"/>
                  <a:pt x="2433192" y="2880060"/>
                  <a:pt x="2393874" y="2841498"/>
                </a:cubicBezTo>
                <a:cubicBezTo>
                  <a:pt x="2278944" y="2627516"/>
                  <a:pt x="2108061" y="2483097"/>
                  <a:pt x="1872152" y="2418827"/>
                </a:cubicBezTo>
                <a:cubicBezTo>
                  <a:pt x="1671024" y="2359094"/>
                  <a:pt x="1472165" y="2375729"/>
                  <a:pt x="1276330" y="2443023"/>
                </a:cubicBezTo>
                <a:cubicBezTo>
                  <a:pt x="1119057" y="2477805"/>
                  <a:pt x="977663" y="2551148"/>
                  <a:pt x="844586" y="2636590"/>
                </a:cubicBezTo>
                <a:cubicBezTo>
                  <a:pt x="275984" y="2999527"/>
                  <a:pt x="353108" y="3673985"/>
                  <a:pt x="815853" y="3987774"/>
                </a:cubicBezTo>
                <a:cubicBezTo>
                  <a:pt x="908856" y="4061118"/>
                  <a:pt x="1014713" y="4108753"/>
                  <a:pt x="1126618" y="4142023"/>
                </a:cubicBezTo>
                <a:cubicBezTo>
                  <a:pt x="1376894" y="4216122"/>
                  <a:pt x="1633974" y="4201000"/>
                  <a:pt x="1890298" y="4197975"/>
                </a:cubicBezTo>
                <a:cubicBezTo>
                  <a:pt x="2007497" y="4196463"/>
                  <a:pt x="2046815" y="4229733"/>
                  <a:pt x="2048327" y="4347687"/>
                </a:cubicBezTo>
                <a:cubicBezTo>
                  <a:pt x="2049840" y="4453544"/>
                  <a:pt x="2018083" y="4552595"/>
                  <a:pt x="1977252" y="4648623"/>
                </a:cubicBezTo>
                <a:cubicBezTo>
                  <a:pt x="1926592" y="4767333"/>
                  <a:pt x="1872152" y="4884532"/>
                  <a:pt x="1819223" y="5002486"/>
                </a:cubicBezTo>
                <a:cubicBezTo>
                  <a:pt x="1810906" y="5018365"/>
                  <a:pt x="1802589" y="5033487"/>
                  <a:pt x="1794271" y="5049366"/>
                </a:cubicBezTo>
                <a:cubicBezTo>
                  <a:pt x="1785954" y="5062976"/>
                  <a:pt x="1777637" y="5076586"/>
                  <a:pt x="1770076" y="5090952"/>
                </a:cubicBezTo>
                <a:cubicBezTo>
                  <a:pt x="1516020" y="5529501"/>
                  <a:pt x="1188620" y="5906049"/>
                  <a:pt x="802999" y="6232692"/>
                </a:cubicBezTo>
                <a:cubicBezTo>
                  <a:pt x="775023" y="6250839"/>
                  <a:pt x="748559" y="6271254"/>
                  <a:pt x="727387" y="6297718"/>
                </a:cubicBezTo>
                <a:cubicBezTo>
                  <a:pt x="705460" y="6314353"/>
                  <a:pt x="684289" y="6331744"/>
                  <a:pt x="662361" y="6348378"/>
                </a:cubicBezTo>
                <a:lnTo>
                  <a:pt x="524747" y="6451967"/>
                </a:lnTo>
                <a:lnTo>
                  <a:pt x="345547" y="6575970"/>
                </a:lnTo>
                <a:cubicBezTo>
                  <a:pt x="327400" y="6588824"/>
                  <a:pt x="309253" y="6601678"/>
                  <a:pt x="291863" y="6615288"/>
                </a:cubicBezTo>
                <a:lnTo>
                  <a:pt x="14367" y="6794489"/>
                </a:lnTo>
                <a:cubicBezTo>
                  <a:pt x="10586" y="6794489"/>
                  <a:pt x="6806" y="6794489"/>
                  <a:pt x="3025" y="6795244"/>
                </a:cubicBezTo>
                <a:cubicBezTo>
                  <a:pt x="-8317" y="6848929"/>
                  <a:pt x="12099" y="6867076"/>
                  <a:pt x="66539" y="6859515"/>
                </a:cubicBezTo>
                <a:cubicBezTo>
                  <a:pt x="103589" y="6854222"/>
                  <a:pt x="142907" y="6858759"/>
                  <a:pt x="180713" y="6858759"/>
                </a:cubicBezTo>
                <a:lnTo>
                  <a:pt x="396963" y="6858759"/>
                </a:lnTo>
                <a:cubicBezTo>
                  <a:pt x="528528" y="6823221"/>
                  <a:pt x="636653" y="6745341"/>
                  <a:pt x="747803" y="6671997"/>
                </a:cubicBezTo>
                <a:cubicBezTo>
                  <a:pt x="989004" y="6511700"/>
                  <a:pt x="1224914" y="6343085"/>
                  <a:pt x="1438139" y="6146494"/>
                </a:cubicBezTo>
                <a:cubicBezTo>
                  <a:pt x="1581802" y="6027028"/>
                  <a:pt x="1715635" y="5897731"/>
                  <a:pt x="1834346" y="5752557"/>
                </a:cubicBezTo>
                <a:cubicBezTo>
                  <a:pt x="1915250" y="5670896"/>
                  <a:pt x="1987082" y="5581673"/>
                  <a:pt x="2050596" y="5485647"/>
                </a:cubicBezTo>
                <a:cubicBezTo>
                  <a:pt x="2075548" y="5451621"/>
                  <a:pt x="2102768" y="5419108"/>
                  <a:pt x="2126208" y="5383571"/>
                </a:cubicBezTo>
                <a:cubicBezTo>
                  <a:pt x="2365897" y="5033487"/>
                  <a:pt x="2534512" y="4651647"/>
                  <a:pt x="2632051" y="4238806"/>
                </a:cubicBezTo>
                <a:cubicBezTo>
                  <a:pt x="2659272" y="4122363"/>
                  <a:pt x="2722030" y="4049020"/>
                  <a:pt x="2833935" y="3998360"/>
                </a:cubicBezTo>
                <a:cubicBezTo>
                  <a:pt x="3376829" y="3754890"/>
                  <a:pt x="3830500" y="3399514"/>
                  <a:pt x="4179071" y="2914085"/>
                </a:cubicBezTo>
                <a:cubicBezTo>
                  <a:pt x="4558643" y="2384046"/>
                  <a:pt x="4844456" y="1807883"/>
                  <a:pt x="5042559" y="1187109"/>
                </a:cubicBezTo>
                <a:cubicBezTo>
                  <a:pt x="5054657" y="1147791"/>
                  <a:pt x="5069023" y="1108473"/>
                  <a:pt x="5086414" y="1058569"/>
                </a:cubicBezTo>
                <a:cubicBezTo>
                  <a:pt x="5116659" y="1101668"/>
                  <a:pt x="5122708" y="1138718"/>
                  <a:pt x="5131025" y="1175011"/>
                </a:cubicBezTo>
                <a:cubicBezTo>
                  <a:pt x="5163538" y="1323967"/>
                  <a:pt x="5192271" y="1473678"/>
                  <a:pt x="5228565" y="1621878"/>
                </a:cubicBezTo>
                <a:cubicBezTo>
                  <a:pt x="5252004" y="1719417"/>
                  <a:pt x="5310225" y="1794273"/>
                  <a:pt x="5408521" y="1829054"/>
                </a:cubicBezTo>
                <a:cubicBezTo>
                  <a:pt x="5552939" y="1879714"/>
                  <a:pt x="5662577" y="1806371"/>
                  <a:pt x="5663333" y="1654391"/>
                </a:cubicBezTo>
                <a:cubicBezTo>
                  <a:pt x="5662577" y="1556095"/>
                  <a:pt x="5657284" y="1458556"/>
                  <a:pt x="5648967" y="1361773"/>
                </a:cubicBezTo>
                <a:close/>
                <a:moveTo>
                  <a:pt x="2118647" y="3770012"/>
                </a:moveTo>
                <a:cubicBezTo>
                  <a:pt x="2114110" y="3828233"/>
                  <a:pt x="2097475" y="3884186"/>
                  <a:pt x="2034717" y="3899308"/>
                </a:cubicBezTo>
                <a:cubicBezTo>
                  <a:pt x="1940202" y="3922748"/>
                  <a:pt x="1844931" y="3946188"/>
                  <a:pt x="1745880" y="3933334"/>
                </a:cubicBezTo>
                <a:cubicBezTo>
                  <a:pt x="1596924" y="3914431"/>
                  <a:pt x="1455530" y="3874356"/>
                  <a:pt x="1329258" y="3789671"/>
                </a:cubicBezTo>
                <a:cubicBezTo>
                  <a:pt x="1318672" y="3782110"/>
                  <a:pt x="1307331" y="3773793"/>
                  <a:pt x="1294477" y="3770012"/>
                </a:cubicBezTo>
                <a:lnTo>
                  <a:pt x="1294477" y="3770012"/>
                </a:lnTo>
                <a:cubicBezTo>
                  <a:pt x="1289184" y="3763207"/>
                  <a:pt x="1280110" y="3757158"/>
                  <a:pt x="1274061" y="3751109"/>
                </a:cubicBezTo>
                <a:cubicBezTo>
                  <a:pt x="1203742" y="3683815"/>
                  <a:pt x="1133423" y="3616520"/>
                  <a:pt x="1091837" y="3525786"/>
                </a:cubicBezTo>
                <a:cubicBezTo>
                  <a:pt x="983712" y="3291389"/>
                  <a:pt x="1027567" y="3032040"/>
                  <a:pt x="1206011" y="2845279"/>
                </a:cubicBezTo>
                <a:cubicBezTo>
                  <a:pt x="1221889" y="2828644"/>
                  <a:pt x="1246085" y="2816546"/>
                  <a:pt x="1248353" y="2791594"/>
                </a:cubicBezTo>
                <a:cubicBezTo>
                  <a:pt x="1263476" y="2795375"/>
                  <a:pt x="1278598" y="2784789"/>
                  <a:pt x="1292208" y="2779496"/>
                </a:cubicBezTo>
                <a:cubicBezTo>
                  <a:pt x="1401846" y="2731861"/>
                  <a:pt x="1513751" y="2709933"/>
                  <a:pt x="1630950" y="2748495"/>
                </a:cubicBezTo>
                <a:cubicBezTo>
                  <a:pt x="1645316" y="2753032"/>
                  <a:pt x="1656658" y="2753032"/>
                  <a:pt x="1664975" y="2746983"/>
                </a:cubicBezTo>
                <a:cubicBezTo>
                  <a:pt x="1671780" y="2764374"/>
                  <a:pt x="1689927" y="2774959"/>
                  <a:pt x="1706562" y="2785545"/>
                </a:cubicBezTo>
                <a:cubicBezTo>
                  <a:pt x="1782930" y="2833937"/>
                  <a:pt x="1841907" y="2898207"/>
                  <a:pt x="1892567" y="2972306"/>
                </a:cubicBezTo>
                <a:cubicBezTo>
                  <a:pt x="1959105" y="3068334"/>
                  <a:pt x="2012034" y="3171166"/>
                  <a:pt x="2052864" y="3280047"/>
                </a:cubicBezTo>
                <a:cubicBezTo>
                  <a:pt x="2056645" y="3289120"/>
                  <a:pt x="2058913" y="3301218"/>
                  <a:pt x="2063450" y="3309536"/>
                </a:cubicBezTo>
                <a:cubicBezTo>
                  <a:pt x="2067986" y="3339780"/>
                  <a:pt x="2078572" y="3367757"/>
                  <a:pt x="2084621" y="3397246"/>
                </a:cubicBezTo>
                <a:cubicBezTo>
                  <a:pt x="2111842" y="3521249"/>
                  <a:pt x="2128476" y="3644496"/>
                  <a:pt x="2118647" y="3770012"/>
                </a:cubicBezTo>
                <a:close/>
              </a:path>
            </a:pathLst>
          </a:custGeom>
          <a:solidFill>
            <a:srgbClr val="000000"/>
          </a:solidFill>
          <a:ln w="75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8322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1F497429-7C68-42AD-B7B4-88A37EED618E}"/>
              </a:ext>
            </a:extLst>
          </p:cNvPr>
          <p:cNvSpPr/>
          <p:nvPr/>
        </p:nvSpPr>
        <p:spPr>
          <a:xfrm>
            <a:off x="4262424" y="965200"/>
            <a:ext cx="3664902" cy="4929850"/>
          </a:xfrm>
          <a:custGeom>
            <a:avLst/>
            <a:gdLst>
              <a:gd name="connsiteX0" fmla="*/ 5099981 w 5099981"/>
              <a:gd name="connsiteY0" fmla="*/ 2550366 h 6860250"/>
              <a:gd name="connsiteX1" fmla="*/ 5099981 w 5099981"/>
              <a:gd name="connsiteY1" fmla="*/ 6860251 h 6860250"/>
              <a:gd name="connsiteX2" fmla="*/ 4642281 w 5099981"/>
              <a:gd name="connsiteY2" fmla="*/ 6860251 h 6860250"/>
              <a:gd name="connsiteX3" fmla="*/ 2794973 w 5099981"/>
              <a:gd name="connsiteY3" fmla="*/ 4201088 h 6860250"/>
              <a:gd name="connsiteX4" fmla="*/ 3507034 w 5099981"/>
              <a:gd name="connsiteY4" fmla="*/ 4676046 h 6860250"/>
              <a:gd name="connsiteX5" fmla="*/ 2549615 w 5099981"/>
              <a:gd name="connsiteY5" fmla="*/ 2449822 h 6860250"/>
              <a:gd name="connsiteX6" fmla="*/ 1592947 w 5099981"/>
              <a:gd name="connsiteY6" fmla="*/ 4675295 h 6860250"/>
              <a:gd name="connsiteX7" fmla="*/ 2305009 w 5099981"/>
              <a:gd name="connsiteY7" fmla="*/ 4200338 h 6860250"/>
              <a:gd name="connsiteX8" fmla="*/ 457700 w 5099981"/>
              <a:gd name="connsiteY8" fmla="*/ 6859501 h 6860250"/>
              <a:gd name="connsiteX9" fmla="*/ 0 w 5099981"/>
              <a:gd name="connsiteY9" fmla="*/ 6859501 h 6860250"/>
              <a:gd name="connsiteX10" fmla="*/ 0 w 5099981"/>
              <a:gd name="connsiteY10" fmla="*/ 2550366 h 6860250"/>
              <a:gd name="connsiteX11" fmla="*/ 2550366 w 5099981"/>
              <a:gd name="connsiteY11" fmla="*/ 0 h 6860250"/>
              <a:gd name="connsiteX12" fmla="*/ 4353405 w 5099981"/>
              <a:gd name="connsiteY12" fmla="*/ 747327 h 6860250"/>
              <a:gd name="connsiteX13" fmla="*/ 5099981 w 5099981"/>
              <a:gd name="connsiteY13" fmla="*/ 2550366 h 686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99981" h="6860250">
                <a:moveTo>
                  <a:pt x="5099981" y="2550366"/>
                </a:moveTo>
                <a:lnTo>
                  <a:pt x="5099981" y="6860251"/>
                </a:lnTo>
                <a:lnTo>
                  <a:pt x="4642281" y="6860251"/>
                </a:lnTo>
                <a:cubicBezTo>
                  <a:pt x="3979741" y="6791221"/>
                  <a:pt x="2794973" y="6365035"/>
                  <a:pt x="2794973" y="4201088"/>
                </a:cubicBezTo>
                <a:lnTo>
                  <a:pt x="3507034" y="4676046"/>
                </a:lnTo>
                <a:lnTo>
                  <a:pt x="2549615" y="2449822"/>
                </a:lnTo>
                <a:lnTo>
                  <a:pt x="1592947" y="4675295"/>
                </a:lnTo>
                <a:lnTo>
                  <a:pt x="2305009" y="4200338"/>
                </a:lnTo>
                <a:cubicBezTo>
                  <a:pt x="2305009" y="6364284"/>
                  <a:pt x="1120240" y="6790471"/>
                  <a:pt x="457700" y="6859501"/>
                </a:cubicBezTo>
                <a:lnTo>
                  <a:pt x="0" y="6859501"/>
                </a:lnTo>
                <a:lnTo>
                  <a:pt x="0" y="2550366"/>
                </a:lnTo>
                <a:cubicBezTo>
                  <a:pt x="0" y="1142000"/>
                  <a:pt x="1142000" y="0"/>
                  <a:pt x="2550366" y="0"/>
                </a:cubicBezTo>
                <a:cubicBezTo>
                  <a:pt x="3254924" y="0"/>
                  <a:pt x="3891953" y="285125"/>
                  <a:pt x="4353405" y="747327"/>
                </a:cubicBezTo>
                <a:cubicBezTo>
                  <a:pt x="4814857" y="1208779"/>
                  <a:pt x="5099981" y="1845808"/>
                  <a:pt x="5099981" y="2550366"/>
                </a:cubicBezTo>
                <a:close/>
              </a:path>
            </a:pathLst>
          </a:custGeom>
          <a:solidFill>
            <a:srgbClr val="231815"/>
          </a:solidFill>
          <a:ln w="749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5490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723754AB-EDBE-49E9-A9CF-15B8A9C3A6BB}"/>
              </a:ext>
            </a:extLst>
          </p:cNvPr>
          <p:cNvGrpSpPr/>
          <p:nvPr/>
        </p:nvGrpSpPr>
        <p:grpSpPr>
          <a:xfrm>
            <a:off x="2186322" y="747949"/>
            <a:ext cx="7821278" cy="5359194"/>
            <a:chOff x="1095207" y="310"/>
            <a:chExt cx="10003508" cy="6854472"/>
          </a:xfrm>
          <a:solidFill>
            <a:srgbClr val="231815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6D2A7C0C-7408-4996-BA51-5B3488D121BE}"/>
                </a:ext>
              </a:extLst>
            </p:cNvPr>
            <p:cNvSpPr/>
            <p:nvPr/>
          </p:nvSpPr>
          <p:spPr>
            <a:xfrm>
              <a:off x="1095207" y="1707666"/>
              <a:ext cx="5706692" cy="5147117"/>
            </a:xfrm>
            <a:custGeom>
              <a:avLst/>
              <a:gdLst>
                <a:gd name="connsiteX0" fmla="*/ 5705889 w 5706692"/>
                <a:gd name="connsiteY0" fmla="*/ 3139565 h 5147117"/>
                <a:gd name="connsiteX1" fmla="*/ 5706692 w 5706692"/>
                <a:gd name="connsiteY1" fmla="*/ 3166097 h 5147117"/>
                <a:gd name="connsiteX2" fmla="*/ 5705889 w 5706692"/>
                <a:gd name="connsiteY2" fmla="*/ 3187805 h 5147117"/>
                <a:gd name="connsiteX3" fmla="*/ 5703477 w 5706692"/>
                <a:gd name="connsiteY3" fmla="*/ 3212728 h 5147117"/>
                <a:gd name="connsiteX4" fmla="*/ 5700261 w 5706692"/>
                <a:gd name="connsiteY4" fmla="*/ 3232024 h 5147117"/>
                <a:gd name="connsiteX5" fmla="*/ 5695437 w 5706692"/>
                <a:gd name="connsiteY5" fmla="*/ 3253731 h 5147117"/>
                <a:gd name="connsiteX6" fmla="*/ 5690613 w 5706692"/>
                <a:gd name="connsiteY6" fmla="*/ 3271419 h 5147117"/>
                <a:gd name="connsiteX7" fmla="*/ 5688201 w 5706692"/>
                <a:gd name="connsiteY7" fmla="*/ 3280263 h 5147117"/>
                <a:gd name="connsiteX8" fmla="*/ 5682573 w 5706692"/>
                <a:gd name="connsiteY8" fmla="*/ 3296343 h 5147117"/>
                <a:gd name="connsiteX9" fmla="*/ 5681769 w 5706692"/>
                <a:gd name="connsiteY9" fmla="*/ 3298755 h 5147117"/>
                <a:gd name="connsiteX10" fmla="*/ 5675337 w 5706692"/>
                <a:gd name="connsiteY10" fmla="*/ 3314834 h 5147117"/>
                <a:gd name="connsiteX11" fmla="*/ 5653629 w 5706692"/>
                <a:gd name="connsiteY11" fmla="*/ 3356642 h 5147117"/>
                <a:gd name="connsiteX12" fmla="*/ 5647198 w 5706692"/>
                <a:gd name="connsiteY12" fmla="*/ 3367093 h 5147117"/>
                <a:gd name="connsiteX13" fmla="*/ 5632725 w 5706692"/>
                <a:gd name="connsiteY13" fmla="*/ 3387193 h 5147117"/>
                <a:gd name="connsiteX14" fmla="*/ 5623078 w 5706692"/>
                <a:gd name="connsiteY14" fmla="*/ 3400057 h 5147117"/>
                <a:gd name="connsiteX15" fmla="*/ 5598958 w 5706692"/>
                <a:gd name="connsiteY15" fmla="*/ 3425784 h 5147117"/>
                <a:gd name="connsiteX16" fmla="*/ 5589311 w 5706692"/>
                <a:gd name="connsiteY16" fmla="*/ 3435432 h 5147117"/>
                <a:gd name="connsiteX17" fmla="*/ 5569211 w 5706692"/>
                <a:gd name="connsiteY17" fmla="*/ 3453120 h 5147117"/>
                <a:gd name="connsiteX18" fmla="*/ 5558759 w 5706692"/>
                <a:gd name="connsiteY18" fmla="*/ 3461160 h 5147117"/>
                <a:gd name="connsiteX19" fmla="*/ 5541071 w 5706692"/>
                <a:gd name="connsiteY19" fmla="*/ 3473220 h 5147117"/>
                <a:gd name="connsiteX20" fmla="*/ 3096954 w 5706692"/>
                <a:gd name="connsiteY20" fmla="*/ 5086015 h 5147117"/>
                <a:gd name="connsiteX21" fmla="*/ 2894349 w 5706692"/>
                <a:gd name="connsiteY21" fmla="*/ 5147118 h 5147117"/>
                <a:gd name="connsiteX22" fmla="*/ 2585619 w 5706692"/>
                <a:gd name="connsiteY22" fmla="*/ 4981497 h 5147117"/>
                <a:gd name="connsiteX23" fmla="*/ 2690941 w 5706692"/>
                <a:gd name="connsiteY23" fmla="*/ 4470162 h 5147117"/>
                <a:gd name="connsiteX24" fmla="*/ 4109172 w 5706692"/>
                <a:gd name="connsiteY24" fmla="*/ 3535126 h 5147117"/>
                <a:gd name="connsiteX25" fmla="*/ 1729374 w 5706692"/>
                <a:gd name="connsiteY25" fmla="*/ 3535126 h 5147117"/>
                <a:gd name="connsiteX26" fmla="*/ 0 w 5706692"/>
                <a:gd name="connsiteY26" fmla="*/ 1804948 h 5147117"/>
                <a:gd name="connsiteX27" fmla="*/ 1608 w 5706692"/>
                <a:gd name="connsiteY27" fmla="*/ 1767161 h 5147117"/>
                <a:gd name="connsiteX28" fmla="*/ 1608 w 5706692"/>
                <a:gd name="connsiteY28" fmla="*/ 1766357 h 5147117"/>
                <a:gd name="connsiteX29" fmla="*/ 0 w 5706692"/>
                <a:gd name="connsiteY29" fmla="*/ 1729374 h 5147117"/>
                <a:gd name="connsiteX30" fmla="*/ 1729374 w 5706692"/>
                <a:gd name="connsiteY30" fmla="*/ 0 h 5147117"/>
                <a:gd name="connsiteX31" fmla="*/ 2682097 w 5706692"/>
                <a:gd name="connsiteY31" fmla="*/ 0 h 5147117"/>
                <a:gd name="connsiteX32" fmla="*/ 3051127 w 5706692"/>
                <a:gd name="connsiteY32" fmla="*/ 369030 h 5147117"/>
                <a:gd name="connsiteX33" fmla="*/ 2682097 w 5706692"/>
                <a:gd name="connsiteY33" fmla="*/ 738059 h 5147117"/>
                <a:gd name="connsiteX34" fmla="*/ 1729374 w 5706692"/>
                <a:gd name="connsiteY34" fmla="*/ 738059 h 5147117"/>
                <a:gd name="connsiteX35" fmla="*/ 737255 w 5706692"/>
                <a:gd name="connsiteY35" fmla="*/ 1730178 h 5147117"/>
                <a:gd name="connsiteX36" fmla="*/ 735647 w 5706692"/>
                <a:gd name="connsiteY36" fmla="*/ 1767965 h 5147117"/>
                <a:gd name="connsiteX37" fmla="*/ 735647 w 5706692"/>
                <a:gd name="connsiteY37" fmla="*/ 1768769 h 5147117"/>
                <a:gd name="connsiteX38" fmla="*/ 737255 w 5706692"/>
                <a:gd name="connsiteY38" fmla="*/ 1806557 h 5147117"/>
                <a:gd name="connsiteX39" fmla="*/ 1729374 w 5706692"/>
                <a:gd name="connsiteY39" fmla="*/ 2798675 h 5147117"/>
                <a:gd name="connsiteX40" fmla="*/ 5336859 w 5706692"/>
                <a:gd name="connsiteY40" fmla="*/ 2798675 h 5147117"/>
                <a:gd name="connsiteX41" fmla="*/ 5337663 w 5706692"/>
                <a:gd name="connsiteY41" fmla="*/ 2798675 h 5147117"/>
                <a:gd name="connsiteX42" fmla="*/ 5359370 w 5706692"/>
                <a:gd name="connsiteY42" fmla="*/ 2799479 h 5147117"/>
                <a:gd name="connsiteX43" fmla="*/ 5380274 w 5706692"/>
                <a:gd name="connsiteY43" fmla="*/ 2801087 h 5147117"/>
                <a:gd name="connsiteX44" fmla="*/ 5383490 w 5706692"/>
                <a:gd name="connsiteY44" fmla="*/ 2801891 h 5147117"/>
                <a:gd name="connsiteX45" fmla="*/ 5444593 w 5706692"/>
                <a:gd name="connsiteY45" fmla="*/ 2814755 h 5147117"/>
                <a:gd name="connsiteX46" fmla="*/ 5451829 w 5706692"/>
                <a:gd name="connsiteY46" fmla="*/ 2817167 h 5147117"/>
                <a:gd name="connsiteX47" fmla="*/ 5468713 w 5706692"/>
                <a:gd name="connsiteY47" fmla="*/ 2822795 h 5147117"/>
                <a:gd name="connsiteX48" fmla="*/ 5487204 w 5706692"/>
                <a:gd name="connsiteY48" fmla="*/ 2830031 h 5147117"/>
                <a:gd name="connsiteX49" fmla="*/ 5529012 w 5706692"/>
                <a:gd name="connsiteY49" fmla="*/ 2851738 h 5147117"/>
                <a:gd name="connsiteX50" fmla="*/ 5539463 w 5706692"/>
                <a:gd name="connsiteY50" fmla="*/ 2858170 h 5147117"/>
                <a:gd name="connsiteX51" fmla="*/ 5559563 w 5706692"/>
                <a:gd name="connsiteY51" fmla="*/ 2872642 h 5147117"/>
                <a:gd name="connsiteX52" fmla="*/ 5572427 w 5706692"/>
                <a:gd name="connsiteY52" fmla="*/ 2882290 h 5147117"/>
                <a:gd name="connsiteX53" fmla="*/ 5598154 w 5706692"/>
                <a:gd name="connsiteY53" fmla="*/ 2906410 h 5147117"/>
                <a:gd name="connsiteX54" fmla="*/ 5607802 w 5706692"/>
                <a:gd name="connsiteY54" fmla="*/ 2916057 h 5147117"/>
                <a:gd name="connsiteX55" fmla="*/ 5625490 w 5706692"/>
                <a:gd name="connsiteY55" fmla="*/ 2936157 h 5147117"/>
                <a:gd name="connsiteX56" fmla="*/ 5633530 w 5706692"/>
                <a:gd name="connsiteY56" fmla="*/ 2946609 h 5147117"/>
                <a:gd name="connsiteX57" fmla="*/ 5645590 w 5706692"/>
                <a:gd name="connsiteY57" fmla="*/ 2964296 h 5147117"/>
                <a:gd name="connsiteX58" fmla="*/ 5670513 w 5706692"/>
                <a:gd name="connsiteY58" fmla="*/ 3007712 h 5147117"/>
                <a:gd name="connsiteX59" fmla="*/ 5676945 w 5706692"/>
                <a:gd name="connsiteY59" fmla="*/ 3022183 h 5147117"/>
                <a:gd name="connsiteX60" fmla="*/ 5684985 w 5706692"/>
                <a:gd name="connsiteY60" fmla="*/ 3043891 h 5147117"/>
                <a:gd name="connsiteX61" fmla="*/ 5689809 w 5706692"/>
                <a:gd name="connsiteY61" fmla="*/ 3058363 h 5147117"/>
                <a:gd name="connsiteX62" fmla="*/ 5693024 w 5706692"/>
                <a:gd name="connsiteY62" fmla="*/ 3069619 h 5147117"/>
                <a:gd name="connsiteX63" fmla="*/ 5697044 w 5706692"/>
                <a:gd name="connsiteY63" fmla="*/ 3086502 h 5147117"/>
                <a:gd name="connsiteX64" fmla="*/ 5697849 w 5706692"/>
                <a:gd name="connsiteY64" fmla="*/ 3090522 h 5147117"/>
                <a:gd name="connsiteX65" fmla="*/ 5700261 w 5706692"/>
                <a:gd name="connsiteY65" fmla="*/ 3102582 h 5147117"/>
                <a:gd name="connsiteX66" fmla="*/ 5702672 w 5706692"/>
                <a:gd name="connsiteY66" fmla="*/ 3115446 h 5147117"/>
                <a:gd name="connsiteX67" fmla="*/ 5705889 w 5706692"/>
                <a:gd name="connsiteY67" fmla="*/ 3139565 h 51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706692" h="5147117">
                  <a:moveTo>
                    <a:pt x="5705889" y="3139565"/>
                  </a:moveTo>
                  <a:cubicBezTo>
                    <a:pt x="5706692" y="3148409"/>
                    <a:pt x="5706692" y="3157253"/>
                    <a:pt x="5706692" y="3166097"/>
                  </a:cubicBezTo>
                  <a:cubicBezTo>
                    <a:pt x="5706692" y="3173332"/>
                    <a:pt x="5706692" y="3180569"/>
                    <a:pt x="5705889" y="3187805"/>
                  </a:cubicBezTo>
                  <a:cubicBezTo>
                    <a:pt x="5705084" y="3195844"/>
                    <a:pt x="5704280" y="3204688"/>
                    <a:pt x="5703477" y="3212728"/>
                  </a:cubicBezTo>
                  <a:cubicBezTo>
                    <a:pt x="5702672" y="3219160"/>
                    <a:pt x="5701869" y="3225592"/>
                    <a:pt x="5700261" y="3232024"/>
                  </a:cubicBezTo>
                  <a:cubicBezTo>
                    <a:pt x="5698652" y="3239259"/>
                    <a:pt x="5697044" y="3246495"/>
                    <a:pt x="5695437" y="3253731"/>
                  </a:cubicBezTo>
                  <a:cubicBezTo>
                    <a:pt x="5693829" y="3259359"/>
                    <a:pt x="5692221" y="3265791"/>
                    <a:pt x="5690613" y="3271419"/>
                  </a:cubicBezTo>
                  <a:cubicBezTo>
                    <a:pt x="5689809" y="3274635"/>
                    <a:pt x="5689005" y="3277047"/>
                    <a:pt x="5688201" y="3280263"/>
                  </a:cubicBezTo>
                  <a:cubicBezTo>
                    <a:pt x="5686593" y="3285890"/>
                    <a:pt x="5684985" y="3290715"/>
                    <a:pt x="5682573" y="3296343"/>
                  </a:cubicBezTo>
                  <a:cubicBezTo>
                    <a:pt x="5682573" y="3297146"/>
                    <a:pt x="5681769" y="3297950"/>
                    <a:pt x="5681769" y="3298755"/>
                  </a:cubicBezTo>
                  <a:cubicBezTo>
                    <a:pt x="5680161" y="3303578"/>
                    <a:pt x="5677749" y="3309206"/>
                    <a:pt x="5675337" y="3314834"/>
                  </a:cubicBezTo>
                  <a:cubicBezTo>
                    <a:pt x="5668905" y="3329306"/>
                    <a:pt x="5661669" y="3342974"/>
                    <a:pt x="5653629" y="3356642"/>
                  </a:cubicBezTo>
                  <a:cubicBezTo>
                    <a:pt x="5651218" y="3360662"/>
                    <a:pt x="5648805" y="3363877"/>
                    <a:pt x="5647198" y="3367093"/>
                  </a:cubicBezTo>
                  <a:cubicBezTo>
                    <a:pt x="5642373" y="3374329"/>
                    <a:pt x="5637550" y="3380761"/>
                    <a:pt x="5632725" y="3387193"/>
                  </a:cubicBezTo>
                  <a:cubicBezTo>
                    <a:pt x="5629510" y="3391213"/>
                    <a:pt x="5626294" y="3395233"/>
                    <a:pt x="5623078" y="3400057"/>
                  </a:cubicBezTo>
                  <a:cubicBezTo>
                    <a:pt x="5615842" y="3408901"/>
                    <a:pt x="5607802" y="3417744"/>
                    <a:pt x="5598958" y="3425784"/>
                  </a:cubicBezTo>
                  <a:cubicBezTo>
                    <a:pt x="5595742" y="3429000"/>
                    <a:pt x="5592526" y="3432216"/>
                    <a:pt x="5589311" y="3435432"/>
                  </a:cubicBezTo>
                  <a:cubicBezTo>
                    <a:pt x="5582879" y="3441864"/>
                    <a:pt x="5575643" y="3447492"/>
                    <a:pt x="5569211" y="3453120"/>
                  </a:cubicBezTo>
                  <a:cubicBezTo>
                    <a:pt x="5565995" y="3455532"/>
                    <a:pt x="5562779" y="3457944"/>
                    <a:pt x="5558759" y="3461160"/>
                  </a:cubicBezTo>
                  <a:cubicBezTo>
                    <a:pt x="5553131" y="3465180"/>
                    <a:pt x="5547503" y="3469200"/>
                    <a:pt x="5541071" y="3473220"/>
                  </a:cubicBezTo>
                  <a:lnTo>
                    <a:pt x="3096954" y="5086015"/>
                  </a:lnTo>
                  <a:cubicBezTo>
                    <a:pt x="3034243" y="5127018"/>
                    <a:pt x="2964296" y="5147118"/>
                    <a:pt x="2894349" y="5147118"/>
                  </a:cubicBezTo>
                  <a:cubicBezTo>
                    <a:pt x="2774556" y="5147118"/>
                    <a:pt x="2657174" y="5089231"/>
                    <a:pt x="2585619" y="4981497"/>
                  </a:cubicBezTo>
                  <a:cubicBezTo>
                    <a:pt x="2473865" y="4811856"/>
                    <a:pt x="2520496" y="4582720"/>
                    <a:pt x="2690941" y="4470162"/>
                  </a:cubicBezTo>
                  <a:lnTo>
                    <a:pt x="4109172" y="3535126"/>
                  </a:lnTo>
                  <a:lnTo>
                    <a:pt x="1729374" y="3535126"/>
                  </a:lnTo>
                  <a:cubicBezTo>
                    <a:pt x="775846" y="3535126"/>
                    <a:pt x="0" y="2758476"/>
                    <a:pt x="0" y="1804948"/>
                  </a:cubicBezTo>
                  <a:cubicBezTo>
                    <a:pt x="0" y="1792085"/>
                    <a:pt x="804" y="1780025"/>
                    <a:pt x="1608" y="1767161"/>
                  </a:cubicBezTo>
                  <a:lnTo>
                    <a:pt x="1608" y="1766357"/>
                  </a:lnTo>
                  <a:cubicBezTo>
                    <a:pt x="804" y="1754297"/>
                    <a:pt x="0" y="1741434"/>
                    <a:pt x="0" y="1729374"/>
                  </a:cubicBezTo>
                  <a:cubicBezTo>
                    <a:pt x="0" y="775846"/>
                    <a:pt x="775846" y="0"/>
                    <a:pt x="1729374" y="0"/>
                  </a:cubicBezTo>
                  <a:lnTo>
                    <a:pt x="2682097" y="0"/>
                  </a:lnTo>
                  <a:cubicBezTo>
                    <a:pt x="2885506" y="0"/>
                    <a:pt x="3051127" y="164817"/>
                    <a:pt x="3051127" y="369030"/>
                  </a:cubicBezTo>
                  <a:cubicBezTo>
                    <a:pt x="3051127" y="572438"/>
                    <a:pt x="2885506" y="738059"/>
                    <a:pt x="2682097" y="738059"/>
                  </a:cubicBezTo>
                  <a:lnTo>
                    <a:pt x="1729374" y="738059"/>
                  </a:lnTo>
                  <a:cubicBezTo>
                    <a:pt x="1182663" y="738059"/>
                    <a:pt x="737255" y="1183467"/>
                    <a:pt x="737255" y="1730178"/>
                  </a:cubicBezTo>
                  <a:cubicBezTo>
                    <a:pt x="737255" y="1743042"/>
                    <a:pt x="736451" y="1755101"/>
                    <a:pt x="735647" y="1767965"/>
                  </a:cubicBezTo>
                  <a:lnTo>
                    <a:pt x="735647" y="1768769"/>
                  </a:lnTo>
                  <a:cubicBezTo>
                    <a:pt x="737255" y="1780829"/>
                    <a:pt x="737255" y="1793693"/>
                    <a:pt x="737255" y="1806557"/>
                  </a:cubicBezTo>
                  <a:cubicBezTo>
                    <a:pt x="737255" y="2353267"/>
                    <a:pt x="1182663" y="2798675"/>
                    <a:pt x="1729374" y="2798675"/>
                  </a:cubicBezTo>
                  <a:lnTo>
                    <a:pt x="5336859" y="2798675"/>
                  </a:lnTo>
                  <a:cubicBezTo>
                    <a:pt x="5336859" y="2798675"/>
                    <a:pt x="5336859" y="2798675"/>
                    <a:pt x="5337663" y="2798675"/>
                  </a:cubicBezTo>
                  <a:cubicBezTo>
                    <a:pt x="5344899" y="2798675"/>
                    <a:pt x="5352135" y="2798675"/>
                    <a:pt x="5359370" y="2799479"/>
                  </a:cubicBezTo>
                  <a:cubicBezTo>
                    <a:pt x="5366606" y="2799479"/>
                    <a:pt x="5373038" y="2800283"/>
                    <a:pt x="5380274" y="2801087"/>
                  </a:cubicBezTo>
                  <a:cubicBezTo>
                    <a:pt x="5381882" y="2801087"/>
                    <a:pt x="5382686" y="2801087"/>
                    <a:pt x="5383490" y="2801891"/>
                  </a:cubicBezTo>
                  <a:cubicBezTo>
                    <a:pt x="5404394" y="2804303"/>
                    <a:pt x="5424493" y="2809127"/>
                    <a:pt x="5444593" y="2814755"/>
                  </a:cubicBezTo>
                  <a:cubicBezTo>
                    <a:pt x="5447005" y="2815559"/>
                    <a:pt x="5449417" y="2816363"/>
                    <a:pt x="5451829" y="2817167"/>
                  </a:cubicBezTo>
                  <a:cubicBezTo>
                    <a:pt x="5457457" y="2818775"/>
                    <a:pt x="5463085" y="2821187"/>
                    <a:pt x="5468713" y="2822795"/>
                  </a:cubicBezTo>
                  <a:cubicBezTo>
                    <a:pt x="5475144" y="2825207"/>
                    <a:pt x="5480772" y="2827619"/>
                    <a:pt x="5487204" y="2830031"/>
                  </a:cubicBezTo>
                  <a:cubicBezTo>
                    <a:pt x="5501676" y="2836463"/>
                    <a:pt x="5515344" y="2843698"/>
                    <a:pt x="5529012" y="2851738"/>
                  </a:cubicBezTo>
                  <a:cubicBezTo>
                    <a:pt x="5533032" y="2854150"/>
                    <a:pt x="5536247" y="2856562"/>
                    <a:pt x="5539463" y="2858170"/>
                  </a:cubicBezTo>
                  <a:cubicBezTo>
                    <a:pt x="5546699" y="2862994"/>
                    <a:pt x="5553131" y="2867818"/>
                    <a:pt x="5559563" y="2872642"/>
                  </a:cubicBezTo>
                  <a:cubicBezTo>
                    <a:pt x="5563583" y="2875858"/>
                    <a:pt x="5567603" y="2879074"/>
                    <a:pt x="5572427" y="2882290"/>
                  </a:cubicBezTo>
                  <a:cubicBezTo>
                    <a:pt x="5581271" y="2889526"/>
                    <a:pt x="5590114" y="2897565"/>
                    <a:pt x="5598154" y="2906410"/>
                  </a:cubicBezTo>
                  <a:cubicBezTo>
                    <a:pt x="5601370" y="2909625"/>
                    <a:pt x="5604586" y="2912841"/>
                    <a:pt x="5607802" y="2916057"/>
                  </a:cubicBezTo>
                  <a:cubicBezTo>
                    <a:pt x="5614234" y="2922489"/>
                    <a:pt x="5619862" y="2929725"/>
                    <a:pt x="5625490" y="2936157"/>
                  </a:cubicBezTo>
                  <a:cubicBezTo>
                    <a:pt x="5627902" y="2939373"/>
                    <a:pt x="5630314" y="2942589"/>
                    <a:pt x="5633530" y="2946609"/>
                  </a:cubicBezTo>
                  <a:cubicBezTo>
                    <a:pt x="5637550" y="2952236"/>
                    <a:pt x="5641570" y="2957864"/>
                    <a:pt x="5645590" y="2964296"/>
                  </a:cubicBezTo>
                  <a:cubicBezTo>
                    <a:pt x="5655237" y="2977964"/>
                    <a:pt x="5663277" y="2992436"/>
                    <a:pt x="5670513" y="3007712"/>
                  </a:cubicBezTo>
                  <a:cubicBezTo>
                    <a:pt x="5672925" y="3012535"/>
                    <a:pt x="5675337" y="3017359"/>
                    <a:pt x="5676945" y="3022183"/>
                  </a:cubicBezTo>
                  <a:cubicBezTo>
                    <a:pt x="5680161" y="3029419"/>
                    <a:pt x="5682573" y="3036655"/>
                    <a:pt x="5684985" y="3043891"/>
                  </a:cubicBezTo>
                  <a:cubicBezTo>
                    <a:pt x="5686593" y="3048715"/>
                    <a:pt x="5688201" y="3053539"/>
                    <a:pt x="5689809" y="3058363"/>
                  </a:cubicBezTo>
                  <a:cubicBezTo>
                    <a:pt x="5691417" y="3062382"/>
                    <a:pt x="5692221" y="3065599"/>
                    <a:pt x="5693024" y="3069619"/>
                  </a:cubicBezTo>
                  <a:cubicBezTo>
                    <a:pt x="5694633" y="3075247"/>
                    <a:pt x="5696241" y="3080874"/>
                    <a:pt x="5697044" y="3086502"/>
                  </a:cubicBezTo>
                  <a:cubicBezTo>
                    <a:pt x="5697044" y="3088110"/>
                    <a:pt x="5697849" y="3088914"/>
                    <a:pt x="5697849" y="3090522"/>
                  </a:cubicBezTo>
                  <a:cubicBezTo>
                    <a:pt x="5698652" y="3094542"/>
                    <a:pt x="5699457" y="3098562"/>
                    <a:pt x="5700261" y="3102582"/>
                  </a:cubicBezTo>
                  <a:cubicBezTo>
                    <a:pt x="5701064" y="3107406"/>
                    <a:pt x="5701869" y="3111426"/>
                    <a:pt x="5702672" y="3115446"/>
                  </a:cubicBezTo>
                  <a:cubicBezTo>
                    <a:pt x="5704280" y="3121878"/>
                    <a:pt x="5705084" y="3130721"/>
                    <a:pt x="5705889" y="3139565"/>
                  </a:cubicBezTo>
                  <a:close/>
                </a:path>
              </a:pathLst>
            </a:custGeom>
            <a:solidFill>
              <a:srgbClr val="231815"/>
            </a:solidFill>
            <a:ln w="8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913A710B-8BC6-4813-8429-AA7FE6C482BD}"/>
                </a:ext>
              </a:extLst>
            </p:cNvPr>
            <p:cNvSpPr/>
            <p:nvPr/>
          </p:nvSpPr>
          <p:spPr>
            <a:xfrm>
              <a:off x="5390903" y="310"/>
              <a:ext cx="5707811" cy="5147610"/>
            </a:xfrm>
            <a:custGeom>
              <a:avLst/>
              <a:gdLst>
                <a:gd name="connsiteX0" fmla="*/ 5705889 w 5707811"/>
                <a:gd name="connsiteY0" fmla="*/ 3379646 h 5147610"/>
                <a:gd name="connsiteX1" fmla="*/ 5707496 w 5707811"/>
                <a:gd name="connsiteY1" fmla="*/ 3417433 h 5147610"/>
                <a:gd name="connsiteX2" fmla="*/ 3978122 w 5707811"/>
                <a:gd name="connsiteY2" fmla="*/ 5147611 h 5147610"/>
                <a:gd name="connsiteX3" fmla="*/ 3025399 w 5707811"/>
                <a:gd name="connsiteY3" fmla="*/ 5147611 h 5147610"/>
                <a:gd name="connsiteX4" fmla="*/ 2656370 w 5707811"/>
                <a:gd name="connsiteY4" fmla="*/ 4778582 h 5147610"/>
                <a:gd name="connsiteX5" fmla="*/ 3025399 w 5707811"/>
                <a:gd name="connsiteY5" fmla="*/ 4409552 h 5147610"/>
                <a:gd name="connsiteX6" fmla="*/ 3978122 w 5707811"/>
                <a:gd name="connsiteY6" fmla="*/ 4409552 h 5147610"/>
                <a:gd name="connsiteX7" fmla="*/ 4970241 w 5707811"/>
                <a:gd name="connsiteY7" fmla="*/ 3417433 h 5147610"/>
                <a:gd name="connsiteX8" fmla="*/ 4971849 w 5707811"/>
                <a:gd name="connsiteY8" fmla="*/ 3379646 h 5147610"/>
                <a:gd name="connsiteX9" fmla="*/ 4971849 w 5707811"/>
                <a:gd name="connsiteY9" fmla="*/ 3378842 h 5147610"/>
                <a:gd name="connsiteX10" fmla="*/ 4970241 w 5707811"/>
                <a:gd name="connsiteY10" fmla="*/ 3341055 h 5147610"/>
                <a:gd name="connsiteX11" fmla="*/ 3978122 w 5707811"/>
                <a:gd name="connsiteY11" fmla="*/ 2348936 h 5147610"/>
                <a:gd name="connsiteX12" fmla="*/ 370638 w 5707811"/>
                <a:gd name="connsiteY12" fmla="*/ 2348936 h 5147610"/>
                <a:gd name="connsiteX13" fmla="*/ 369834 w 5707811"/>
                <a:gd name="connsiteY13" fmla="*/ 2348936 h 5147610"/>
                <a:gd name="connsiteX14" fmla="*/ 348126 w 5707811"/>
                <a:gd name="connsiteY14" fmla="*/ 2348132 h 5147610"/>
                <a:gd name="connsiteX15" fmla="*/ 327222 w 5707811"/>
                <a:gd name="connsiteY15" fmla="*/ 2346524 h 5147610"/>
                <a:gd name="connsiteX16" fmla="*/ 324006 w 5707811"/>
                <a:gd name="connsiteY16" fmla="*/ 2345720 h 5147610"/>
                <a:gd name="connsiteX17" fmla="*/ 262904 w 5707811"/>
                <a:gd name="connsiteY17" fmla="*/ 2332856 h 5147610"/>
                <a:gd name="connsiteX18" fmla="*/ 255667 w 5707811"/>
                <a:gd name="connsiteY18" fmla="*/ 2330444 h 5147610"/>
                <a:gd name="connsiteX19" fmla="*/ 238784 w 5707811"/>
                <a:gd name="connsiteY19" fmla="*/ 2324817 h 5147610"/>
                <a:gd name="connsiteX20" fmla="*/ 220292 w 5707811"/>
                <a:gd name="connsiteY20" fmla="*/ 2317580 h 5147610"/>
                <a:gd name="connsiteX21" fmla="*/ 174465 w 5707811"/>
                <a:gd name="connsiteY21" fmla="*/ 2293461 h 5147610"/>
                <a:gd name="connsiteX22" fmla="*/ 158385 w 5707811"/>
                <a:gd name="connsiteY22" fmla="*/ 2283009 h 5147610"/>
                <a:gd name="connsiteX23" fmla="*/ 142306 w 5707811"/>
                <a:gd name="connsiteY23" fmla="*/ 2270949 h 5147610"/>
                <a:gd name="connsiteX24" fmla="*/ 103714 w 5707811"/>
                <a:gd name="connsiteY24" fmla="*/ 2236378 h 5147610"/>
                <a:gd name="connsiteX25" fmla="*/ 90047 w 5707811"/>
                <a:gd name="connsiteY25" fmla="*/ 2221102 h 5147610"/>
                <a:gd name="connsiteX26" fmla="*/ 75575 w 5707811"/>
                <a:gd name="connsiteY26" fmla="*/ 2203415 h 5147610"/>
                <a:gd name="connsiteX27" fmla="*/ 61103 w 5707811"/>
                <a:gd name="connsiteY27" fmla="*/ 2183315 h 5147610"/>
                <a:gd name="connsiteX28" fmla="*/ 36179 w 5707811"/>
                <a:gd name="connsiteY28" fmla="*/ 2139900 h 5147610"/>
                <a:gd name="connsiteX29" fmla="*/ 29748 w 5707811"/>
                <a:gd name="connsiteY29" fmla="*/ 2125428 h 5147610"/>
                <a:gd name="connsiteX30" fmla="*/ 14472 w 5707811"/>
                <a:gd name="connsiteY30" fmla="*/ 2083621 h 5147610"/>
                <a:gd name="connsiteX31" fmla="*/ 8844 w 5707811"/>
                <a:gd name="connsiteY31" fmla="*/ 2061913 h 5147610"/>
                <a:gd name="connsiteX32" fmla="*/ 8040 w 5707811"/>
                <a:gd name="connsiteY32" fmla="*/ 2057893 h 5147610"/>
                <a:gd name="connsiteX33" fmla="*/ 5628 w 5707811"/>
                <a:gd name="connsiteY33" fmla="*/ 2045833 h 5147610"/>
                <a:gd name="connsiteX34" fmla="*/ 3216 w 5707811"/>
                <a:gd name="connsiteY34" fmla="*/ 2032969 h 5147610"/>
                <a:gd name="connsiteX35" fmla="*/ 804 w 5707811"/>
                <a:gd name="connsiteY35" fmla="*/ 2007242 h 5147610"/>
                <a:gd name="connsiteX36" fmla="*/ 0 w 5707811"/>
                <a:gd name="connsiteY36" fmla="*/ 1980710 h 5147610"/>
                <a:gd name="connsiteX37" fmla="*/ 804 w 5707811"/>
                <a:gd name="connsiteY37" fmla="*/ 1959003 h 5147610"/>
                <a:gd name="connsiteX38" fmla="*/ 3216 w 5707811"/>
                <a:gd name="connsiteY38" fmla="*/ 1934079 h 5147610"/>
                <a:gd name="connsiteX39" fmla="*/ 6432 w 5707811"/>
                <a:gd name="connsiteY39" fmla="*/ 1914784 h 5147610"/>
                <a:gd name="connsiteX40" fmla="*/ 11256 w 5707811"/>
                <a:gd name="connsiteY40" fmla="*/ 1893076 h 5147610"/>
                <a:gd name="connsiteX41" fmla="*/ 16884 w 5707811"/>
                <a:gd name="connsiteY41" fmla="*/ 1871368 h 5147610"/>
                <a:gd name="connsiteX42" fmla="*/ 24120 w 5707811"/>
                <a:gd name="connsiteY42" fmla="*/ 1850465 h 5147610"/>
                <a:gd name="connsiteX43" fmla="*/ 24924 w 5707811"/>
                <a:gd name="connsiteY43" fmla="*/ 1848053 h 5147610"/>
                <a:gd name="connsiteX44" fmla="*/ 32159 w 5707811"/>
                <a:gd name="connsiteY44" fmla="*/ 1831169 h 5147610"/>
                <a:gd name="connsiteX45" fmla="*/ 33768 w 5707811"/>
                <a:gd name="connsiteY45" fmla="*/ 1827953 h 5147610"/>
                <a:gd name="connsiteX46" fmla="*/ 41807 w 5707811"/>
                <a:gd name="connsiteY46" fmla="*/ 1811873 h 5147610"/>
                <a:gd name="connsiteX47" fmla="*/ 81203 w 5707811"/>
                <a:gd name="connsiteY47" fmla="*/ 1751574 h 5147610"/>
                <a:gd name="connsiteX48" fmla="*/ 91655 w 5707811"/>
                <a:gd name="connsiteY48" fmla="*/ 1739515 h 5147610"/>
                <a:gd name="connsiteX49" fmla="*/ 114166 w 5707811"/>
                <a:gd name="connsiteY49" fmla="*/ 1716199 h 5147610"/>
                <a:gd name="connsiteX50" fmla="*/ 127834 w 5707811"/>
                <a:gd name="connsiteY50" fmla="*/ 1703335 h 5147610"/>
                <a:gd name="connsiteX51" fmla="*/ 139089 w 5707811"/>
                <a:gd name="connsiteY51" fmla="*/ 1694491 h 5147610"/>
                <a:gd name="connsiteX52" fmla="*/ 149542 w 5707811"/>
                <a:gd name="connsiteY52" fmla="*/ 1686452 h 5147610"/>
                <a:gd name="connsiteX53" fmla="*/ 167229 w 5707811"/>
                <a:gd name="connsiteY53" fmla="*/ 1673588 h 5147610"/>
                <a:gd name="connsiteX54" fmla="*/ 2610543 w 5707811"/>
                <a:gd name="connsiteY54" fmla="*/ 60792 h 5147610"/>
                <a:gd name="connsiteX55" fmla="*/ 3121877 w 5707811"/>
                <a:gd name="connsiteY55" fmla="*/ 165310 h 5147610"/>
                <a:gd name="connsiteX56" fmla="*/ 3016555 w 5707811"/>
                <a:gd name="connsiteY56" fmla="*/ 676645 h 5147610"/>
                <a:gd name="connsiteX57" fmla="*/ 1599128 w 5707811"/>
                <a:gd name="connsiteY57" fmla="*/ 1611681 h 5147610"/>
                <a:gd name="connsiteX58" fmla="*/ 3978122 w 5707811"/>
                <a:gd name="connsiteY58" fmla="*/ 1611681 h 5147610"/>
                <a:gd name="connsiteX59" fmla="*/ 5707496 w 5707811"/>
                <a:gd name="connsiteY59" fmla="*/ 3341055 h 5147610"/>
                <a:gd name="connsiteX60" fmla="*/ 5705889 w 5707811"/>
                <a:gd name="connsiteY60" fmla="*/ 3379646 h 5147610"/>
                <a:gd name="connsiteX61" fmla="*/ 5705889 w 5707811"/>
                <a:gd name="connsiteY61" fmla="*/ 3379646 h 514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07811" h="5147610">
                  <a:moveTo>
                    <a:pt x="5705889" y="3379646"/>
                  </a:moveTo>
                  <a:cubicBezTo>
                    <a:pt x="5707496" y="3391706"/>
                    <a:pt x="5707496" y="3404570"/>
                    <a:pt x="5707496" y="3417433"/>
                  </a:cubicBezTo>
                  <a:cubicBezTo>
                    <a:pt x="5707496" y="4370961"/>
                    <a:pt x="4931650" y="5147611"/>
                    <a:pt x="3978122" y="5147611"/>
                  </a:cubicBezTo>
                  <a:lnTo>
                    <a:pt x="3025399" y="5147611"/>
                  </a:lnTo>
                  <a:cubicBezTo>
                    <a:pt x="2821991" y="5147611"/>
                    <a:pt x="2656370" y="4982794"/>
                    <a:pt x="2656370" y="4778582"/>
                  </a:cubicBezTo>
                  <a:cubicBezTo>
                    <a:pt x="2656370" y="4575173"/>
                    <a:pt x="2821991" y="4409552"/>
                    <a:pt x="3025399" y="4409552"/>
                  </a:cubicBezTo>
                  <a:lnTo>
                    <a:pt x="3978122" y="4409552"/>
                  </a:lnTo>
                  <a:cubicBezTo>
                    <a:pt x="4524833" y="4409552"/>
                    <a:pt x="4970241" y="3964144"/>
                    <a:pt x="4970241" y="3417433"/>
                  </a:cubicBezTo>
                  <a:cubicBezTo>
                    <a:pt x="4970241" y="3404570"/>
                    <a:pt x="4971045" y="3392510"/>
                    <a:pt x="4971849" y="3379646"/>
                  </a:cubicBezTo>
                  <a:lnTo>
                    <a:pt x="4971849" y="3378842"/>
                  </a:lnTo>
                  <a:cubicBezTo>
                    <a:pt x="4970241" y="3366782"/>
                    <a:pt x="4970241" y="3353919"/>
                    <a:pt x="4970241" y="3341055"/>
                  </a:cubicBezTo>
                  <a:cubicBezTo>
                    <a:pt x="4970241" y="2794344"/>
                    <a:pt x="4524833" y="2348936"/>
                    <a:pt x="3978122" y="2348936"/>
                  </a:cubicBezTo>
                  <a:lnTo>
                    <a:pt x="370638" y="2348936"/>
                  </a:lnTo>
                  <a:cubicBezTo>
                    <a:pt x="370638" y="2348936"/>
                    <a:pt x="370638" y="2348936"/>
                    <a:pt x="369834" y="2348936"/>
                  </a:cubicBezTo>
                  <a:cubicBezTo>
                    <a:pt x="362598" y="2348936"/>
                    <a:pt x="355362" y="2348936"/>
                    <a:pt x="348126" y="2348132"/>
                  </a:cubicBezTo>
                  <a:cubicBezTo>
                    <a:pt x="340890" y="2348132"/>
                    <a:pt x="334458" y="2347328"/>
                    <a:pt x="327222" y="2346524"/>
                  </a:cubicBezTo>
                  <a:cubicBezTo>
                    <a:pt x="325614" y="2346524"/>
                    <a:pt x="324811" y="2346524"/>
                    <a:pt x="324006" y="2345720"/>
                  </a:cubicBezTo>
                  <a:cubicBezTo>
                    <a:pt x="303103" y="2343308"/>
                    <a:pt x="283003" y="2338484"/>
                    <a:pt x="262904" y="2332856"/>
                  </a:cubicBezTo>
                  <a:cubicBezTo>
                    <a:pt x="260492" y="2332052"/>
                    <a:pt x="258080" y="2331248"/>
                    <a:pt x="255667" y="2330444"/>
                  </a:cubicBezTo>
                  <a:cubicBezTo>
                    <a:pt x="250040" y="2328836"/>
                    <a:pt x="244412" y="2326424"/>
                    <a:pt x="238784" y="2324817"/>
                  </a:cubicBezTo>
                  <a:cubicBezTo>
                    <a:pt x="232352" y="2322404"/>
                    <a:pt x="226724" y="2319993"/>
                    <a:pt x="220292" y="2317580"/>
                  </a:cubicBezTo>
                  <a:cubicBezTo>
                    <a:pt x="205016" y="2311149"/>
                    <a:pt x="189741" y="2303109"/>
                    <a:pt x="174465" y="2293461"/>
                  </a:cubicBezTo>
                  <a:cubicBezTo>
                    <a:pt x="168837" y="2290245"/>
                    <a:pt x="164013" y="2286225"/>
                    <a:pt x="158385" y="2283009"/>
                  </a:cubicBezTo>
                  <a:cubicBezTo>
                    <a:pt x="152757" y="2278989"/>
                    <a:pt x="147934" y="2275773"/>
                    <a:pt x="142306" y="2270949"/>
                  </a:cubicBezTo>
                  <a:cubicBezTo>
                    <a:pt x="128638" y="2260498"/>
                    <a:pt x="115774" y="2249242"/>
                    <a:pt x="103714" y="2236378"/>
                  </a:cubicBezTo>
                  <a:cubicBezTo>
                    <a:pt x="98890" y="2231554"/>
                    <a:pt x="94066" y="2226730"/>
                    <a:pt x="90047" y="2221102"/>
                  </a:cubicBezTo>
                  <a:cubicBezTo>
                    <a:pt x="85223" y="2215474"/>
                    <a:pt x="80399" y="2209846"/>
                    <a:pt x="75575" y="2203415"/>
                  </a:cubicBezTo>
                  <a:cubicBezTo>
                    <a:pt x="70751" y="2196983"/>
                    <a:pt x="65927" y="2189747"/>
                    <a:pt x="61103" y="2183315"/>
                  </a:cubicBezTo>
                  <a:cubicBezTo>
                    <a:pt x="51455" y="2169647"/>
                    <a:pt x="43415" y="2155175"/>
                    <a:pt x="36179" y="2139900"/>
                  </a:cubicBezTo>
                  <a:cubicBezTo>
                    <a:pt x="33768" y="2135076"/>
                    <a:pt x="31356" y="2130252"/>
                    <a:pt x="29748" y="2125428"/>
                  </a:cubicBezTo>
                  <a:cubicBezTo>
                    <a:pt x="24120" y="2111760"/>
                    <a:pt x="19296" y="2097288"/>
                    <a:pt x="14472" y="2083621"/>
                  </a:cubicBezTo>
                  <a:cubicBezTo>
                    <a:pt x="12060" y="2076385"/>
                    <a:pt x="10452" y="2069149"/>
                    <a:pt x="8844" y="2061913"/>
                  </a:cubicBezTo>
                  <a:cubicBezTo>
                    <a:pt x="8844" y="2060305"/>
                    <a:pt x="8040" y="2059501"/>
                    <a:pt x="8040" y="2057893"/>
                  </a:cubicBezTo>
                  <a:cubicBezTo>
                    <a:pt x="7236" y="2053873"/>
                    <a:pt x="6432" y="2049853"/>
                    <a:pt x="5628" y="2045833"/>
                  </a:cubicBezTo>
                  <a:cubicBezTo>
                    <a:pt x="4824" y="2041813"/>
                    <a:pt x="4020" y="2036989"/>
                    <a:pt x="3216" y="2032969"/>
                  </a:cubicBezTo>
                  <a:cubicBezTo>
                    <a:pt x="1608" y="2024126"/>
                    <a:pt x="804" y="2016086"/>
                    <a:pt x="804" y="2007242"/>
                  </a:cubicBezTo>
                  <a:cubicBezTo>
                    <a:pt x="0" y="1998398"/>
                    <a:pt x="0" y="1989554"/>
                    <a:pt x="0" y="1980710"/>
                  </a:cubicBezTo>
                  <a:cubicBezTo>
                    <a:pt x="0" y="1973475"/>
                    <a:pt x="0" y="1966239"/>
                    <a:pt x="804" y="1959003"/>
                  </a:cubicBezTo>
                  <a:cubicBezTo>
                    <a:pt x="1608" y="1950963"/>
                    <a:pt x="2412" y="1942119"/>
                    <a:pt x="3216" y="1934079"/>
                  </a:cubicBezTo>
                  <a:cubicBezTo>
                    <a:pt x="4020" y="1927647"/>
                    <a:pt x="4824" y="1921215"/>
                    <a:pt x="6432" y="1914784"/>
                  </a:cubicBezTo>
                  <a:cubicBezTo>
                    <a:pt x="8040" y="1907548"/>
                    <a:pt x="9648" y="1900312"/>
                    <a:pt x="11256" y="1893076"/>
                  </a:cubicBezTo>
                  <a:cubicBezTo>
                    <a:pt x="12864" y="1885840"/>
                    <a:pt x="15276" y="1878604"/>
                    <a:pt x="16884" y="1871368"/>
                  </a:cubicBezTo>
                  <a:cubicBezTo>
                    <a:pt x="19296" y="1864132"/>
                    <a:pt x="21708" y="1857701"/>
                    <a:pt x="24120" y="1850465"/>
                  </a:cubicBezTo>
                  <a:cubicBezTo>
                    <a:pt x="24120" y="1849661"/>
                    <a:pt x="24924" y="1848857"/>
                    <a:pt x="24924" y="1848053"/>
                  </a:cubicBezTo>
                  <a:cubicBezTo>
                    <a:pt x="27336" y="1842425"/>
                    <a:pt x="29748" y="1836797"/>
                    <a:pt x="32159" y="1831169"/>
                  </a:cubicBezTo>
                  <a:cubicBezTo>
                    <a:pt x="32964" y="1830365"/>
                    <a:pt x="32964" y="1828757"/>
                    <a:pt x="33768" y="1827953"/>
                  </a:cubicBezTo>
                  <a:cubicBezTo>
                    <a:pt x="36179" y="1822325"/>
                    <a:pt x="38591" y="1817501"/>
                    <a:pt x="41807" y="1811873"/>
                  </a:cubicBezTo>
                  <a:cubicBezTo>
                    <a:pt x="53063" y="1790166"/>
                    <a:pt x="65927" y="1770066"/>
                    <a:pt x="81203" y="1751574"/>
                  </a:cubicBezTo>
                  <a:cubicBezTo>
                    <a:pt x="84419" y="1747554"/>
                    <a:pt x="88438" y="1743535"/>
                    <a:pt x="91655" y="1739515"/>
                  </a:cubicBezTo>
                  <a:cubicBezTo>
                    <a:pt x="98890" y="1731475"/>
                    <a:pt x="106126" y="1723435"/>
                    <a:pt x="114166" y="1716199"/>
                  </a:cubicBezTo>
                  <a:cubicBezTo>
                    <a:pt x="118990" y="1711375"/>
                    <a:pt x="123010" y="1707355"/>
                    <a:pt x="127834" y="1703335"/>
                  </a:cubicBezTo>
                  <a:cubicBezTo>
                    <a:pt x="131854" y="1700119"/>
                    <a:pt x="135070" y="1696903"/>
                    <a:pt x="139089" y="1694491"/>
                  </a:cubicBezTo>
                  <a:cubicBezTo>
                    <a:pt x="142306" y="1692079"/>
                    <a:pt x="145522" y="1688864"/>
                    <a:pt x="149542" y="1686452"/>
                  </a:cubicBezTo>
                  <a:cubicBezTo>
                    <a:pt x="155169" y="1682432"/>
                    <a:pt x="160797" y="1677608"/>
                    <a:pt x="167229" y="1673588"/>
                  </a:cubicBezTo>
                  <a:lnTo>
                    <a:pt x="2610543" y="60792"/>
                  </a:lnTo>
                  <a:cubicBezTo>
                    <a:pt x="2780988" y="-50962"/>
                    <a:pt x="3009319" y="-4331"/>
                    <a:pt x="3121877" y="165310"/>
                  </a:cubicBezTo>
                  <a:cubicBezTo>
                    <a:pt x="3233632" y="335755"/>
                    <a:pt x="3187001" y="564087"/>
                    <a:pt x="3016555" y="676645"/>
                  </a:cubicBezTo>
                  <a:lnTo>
                    <a:pt x="1599128" y="1611681"/>
                  </a:lnTo>
                  <a:lnTo>
                    <a:pt x="3978122" y="1611681"/>
                  </a:lnTo>
                  <a:cubicBezTo>
                    <a:pt x="4931650" y="1611681"/>
                    <a:pt x="5707496" y="2387527"/>
                    <a:pt x="5707496" y="3341055"/>
                  </a:cubicBezTo>
                  <a:cubicBezTo>
                    <a:pt x="5708301" y="3353919"/>
                    <a:pt x="5707496" y="3366782"/>
                    <a:pt x="5705889" y="3379646"/>
                  </a:cubicBezTo>
                  <a:lnTo>
                    <a:pt x="5705889" y="3379646"/>
                  </a:lnTo>
                  <a:close/>
                </a:path>
              </a:pathLst>
            </a:custGeom>
            <a:solidFill>
              <a:srgbClr val="231815"/>
            </a:solidFill>
            <a:ln w="8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18583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C0B948D5-9642-46DD-8296-D85C1C85735F}"/>
              </a:ext>
            </a:extLst>
          </p:cNvPr>
          <p:cNvSpPr/>
          <p:nvPr/>
        </p:nvSpPr>
        <p:spPr>
          <a:xfrm>
            <a:off x="3948032" y="1183366"/>
            <a:ext cx="4294268" cy="4492934"/>
          </a:xfrm>
          <a:custGeom>
            <a:avLst/>
            <a:gdLst>
              <a:gd name="connsiteX0" fmla="*/ 0 w 6556348"/>
              <a:gd name="connsiteY0" fmla="*/ 6859667 h 6859666"/>
              <a:gd name="connsiteX1" fmla="*/ 5806385 w 6556348"/>
              <a:gd name="connsiteY1" fmla="*/ 302485 h 6859666"/>
              <a:gd name="connsiteX2" fmla="*/ 5253079 w 6556348"/>
              <a:gd name="connsiteY2" fmla="*/ 0 h 6859666"/>
              <a:gd name="connsiteX3" fmla="*/ 6556349 w 6556348"/>
              <a:gd name="connsiteY3" fmla="*/ 0 h 6859666"/>
              <a:gd name="connsiteX4" fmla="*/ 5937212 w 6556348"/>
              <a:gd name="connsiteY4" fmla="*/ 1171610 h 6859666"/>
              <a:gd name="connsiteX5" fmla="*/ 5910547 w 6556348"/>
              <a:gd name="connsiteY5" fmla="*/ 592471 h 6859666"/>
              <a:gd name="connsiteX6" fmla="*/ 3105683 w 6556348"/>
              <a:gd name="connsiteY6" fmla="*/ 6859667 h 6859666"/>
              <a:gd name="connsiteX7" fmla="*/ 0 w 6556348"/>
              <a:gd name="connsiteY7" fmla="*/ 6859667 h 685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56348" h="6859666">
                <a:moveTo>
                  <a:pt x="0" y="6859667"/>
                </a:moveTo>
                <a:cubicBezTo>
                  <a:pt x="0" y="6859667"/>
                  <a:pt x="1856577" y="1856577"/>
                  <a:pt x="5806385" y="302485"/>
                </a:cubicBezTo>
                <a:lnTo>
                  <a:pt x="5253079" y="0"/>
                </a:lnTo>
                <a:lnTo>
                  <a:pt x="6556349" y="0"/>
                </a:lnTo>
                <a:lnTo>
                  <a:pt x="5937212" y="1171610"/>
                </a:lnTo>
                <a:lnTo>
                  <a:pt x="5910547" y="592471"/>
                </a:lnTo>
                <a:cubicBezTo>
                  <a:pt x="5910547" y="592471"/>
                  <a:pt x="3685654" y="1974904"/>
                  <a:pt x="3105683" y="6859667"/>
                </a:cubicBezTo>
                <a:lnTo>
                  <a:pt x="0" y="6859667"/>
                </a:lnTo>
                <a:close/>
              </a:path>
            </a:pathLst>
          </a:custGeom>
          <a:solidFill>
            <a:srgbClr val="231815"/>
          </a:solidFill>
          <a:ln w="83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0773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6AE5C64C-8036-41FB-AB94-DA29E29F3D5E}"/>
              </a:ext>
            </a:extLst>
          </p:cNvPr>
          <p:cNvGrpSpPr/>
          <p:nvPr/>
        </p:nvGrpSpPr>
        <p:grpSpPr>
          <a:xfrm>
            <a:off x="4036105" y="800100"/>
            <a:ext cx="4119054" cy="5258682"/>
            <a:chOff x="3409398" y="0"/>
            <a:chExt cx="5372467" cy="685888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BD16A91-C884-4BB5-BF2B-D0E75578D913}"/>
                </a:ext>
              </a:extLst>
            </p:cNvPr>
            <p:cNvSpPr/>
            <p:nvPr/>
          </p:nvSpPr>
          <p:spPr>
            <a:xfrm>
              <a:off x="3409398" y="1760440"/>
              <a:ext cx="3025458" cy="4342664"/>
            </a:xfrm>
            <a:custGeom>
              <a:avLst/>
              <a:gdLst>
                <a:gd name="connsiteX0" fmla="*/ 0 w 3025458"/>
                <a:gd name="connsiteY0" fmla="*/ 3364316 h 4342664"/>
                <a:gd name="connsiteX1" fmla="*/ 3025459 w 3025458"/>
                <a:gd name="connsiteY1" fmla="*/ 0 h 4342664"/>
                <a:gd name="connsiteX2" fmla="*/ 847511 w 3025458"/>
                <a:gd name="connsiteY2" fmla="*/ 4342665 h 4342664"/>
                <a:gd name="connsiteX3" fmla="*/ 0 w 3025458"/>
                <a:gd name="connsiteY3" fmla="*/ 3364316 h 434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5458" h="4342664">
                  <a:moveTo>
                    <a:pt x="0" y="3364316"/>
                  </a:moveTo>
                  <a:cubicBezTo>
                    <a:pt x="0" y="3364316"/>
                    <a:pt x="1108453" y="938657"/>
                    <a:pt x="3025459" y="0"/>
                  </a:cubicBezTo>
                  <a:cubicBezTo>
                    <a:pt x="3025459" y="0"/>
                    <a:pt x="873972" y="1851587"/>
                    <a:pt x="847511" y="4342665"/>
                  </a:cubicBezTo>
                  <a:cubicBezTo>
                    <a:pt x="847511" y="4342665"/>
                    <a:pt x="156565" y="3729635"/>
                    <a:pt x="0" y="3364316"/>
                  </a:cubicBezTo>
                  <a:close/>
                </a:path>
              </a:pathLst>
            </a:custGeom>
            <a:solidFill>
              <a:srgbClr val="231815"/>
            </a:solidFill>
            <a:ln w="7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E9EB187-F2ED-4E29-8010-D59907503BD6}"/>
                </a:ext>
              </a:extLst>
            </p:cNvPr>
            <p:cNvSpPr/>
            <p:nvPr/>
          </p:nvSpPr>
          <p:spPr>
            <a:xfrm>
              <a:off x="7125925" y="2190443"/>
              <a:ext cx="1655206" cy="4433811"/>
            </a:xfrm>
            <a:custGeom>
              <a:avLst/>
              <a:gdLst>
                <a:gd name="connsiteX0" fmla="*/ 690822 w 1655206"/>
                <a:gd name="connsiteY0" fmla="*/ 4433811 h 4433811"/>
                <a:gd name="connsiteX1" fmla="*/ 521026 w 1655206"/>
                <a:gd name="connsiteY1" fmla="*/ 0 h 4433811"/>
                <a:gd name="connsiteX2" fmla="*/ 1655205 w 1655206"/>
                <a:gd name="connsiteY2" fmla="*/ 3911927 h 4433811"/>
                <a:gd name="connsiteX3" fmla="*/ 690822 w 1655206"/>
                <a:gd name="connsiteY3" fmla="*/ 4433811 h 44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5206" h="4433811">
                  <a:moveTo>
                    <a:pt x="690822" y="4433811"/>
                  </a:moveTo>
                  <a:cubicBezTo>
                    <a:pt x="690822" y="4433811"/>
                    <a:pt x="-743257" y="2477848"/>
                    <a:pt x="521026" y="0"/>
                  </a:cubicBezTo>
                  <a:cubicBezTo>
                    <a:pt x="521026" y="0"/>
                    <a:pt x="168937" y="2634413"/>
                    <a:pt x="1655205" y="3911927"/>
                  </a:cubicBezTo>
                  <a:cubicBezTo>
                    <a:pt x="1655940" y="3912662"/>
                    <a:pt x="1303852" y="4238288"/>
                    <a:pt x="690822" y="4433811"/>
                  </a:cubicBezTo>
                  <a:close/>
                </a:path>
              </a:pathLst>
            </a:custGeom>
            <a:solidFill>
              <a:srgbClr val="231815"/>
            </a:solidFill>
            <a:ln w="7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6174CE7-9E29-44DF-A009-A858F91B7D2C}"/>
                </a:ext>
              </a:extLst>
            </p:cNvPr>
            <p:cNvSpPr/>
            <p:nvPr/>
          </p:nvSpPr>
          <p:spPr>
            <a:xfrm>
              <a:off x="5039535" y="0"/>
              <a:ext cx="3742330" cy="6858882"/>
            </a:xfrm>
            <a:custGeom>
              <a:avLst/>
              <a:gdLst>
                <a:gd name="connsiteX0" fmla="*/ 200 w 3742330"/>
                <a:gd name="connsiteY0" fmla="*/ 6559571 h 6858882"/>
                <a:gd name="connsiteX1" fmla="*/ 2842632 w 3742330"/>
                <a:gd name="connsiteY1" fmla="*/ 912930 h 6858882"/>
                <a:gd name="connsiteX2" fmla="*/ 1734179 w 3742330"/>
                <a:gd name="connsiteY2" fmla="*/ 717407 h 6858882"/>
                <a:gd name="connsiteX3" fmla="*/ 3742331 w 3742330"/>
                <a:gd name="connsiteY3" fmla="*/ 0 h 6858882"/>
                <a:gd name="connsiteX4" fmla="*/ 3272635 w 3742330"/>
                <a:gd name="connsiteY4" fmla="*/ 1903775 h 6858882"/>
                <a:gd name="connsiteX5" fmla="*/ 2913932 w 3742330"/>
                <a:gd name="connsiteY5" fmla="*/ 1004076 h 6858882"/>
                <a:gd name="connsiteX6" fmla="*/ 1870163 w 3742330"/>
                <a:gd name="connsiteY6" fmla="*/ 6846240 h 6858882"/>
                <a:gd name="connsiteX7" fmla="*/ 200 w 3742330"/>
                <a:gd name="connsiteY7" fmla="*/ 6559571 h 685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2330" h="6858882">
                  <a:moveTo>
                    <a:pt x="200" y="6559571"/>
                  </a:moveTo>
                  <a:cubicBezTo>
                    <a:pt x="200" y="6559571"/>
                    <a:pt x="-77715" y="3351820"/>
                    <a:pt x="2842632" y="912930"/>
                  </a:cubicBezTo>
                  <a:lnTo>
                    <a:pt x="1734179" y="717407"/>
                  </a:lnTo>
                  <a:lnTo>
                    <a:pt x="3742331" y="0"/>
                  </a:lnTo>
                  <a:lnTo>
                    <a:pt x="3272635" y="1903775"/>
                  </a:lnTo>
                  <a:lnTo>
                    <a:pt x="2913932" y="1004076"/>
                  </a:lnTo>
                  <a:cubicBezTo>
                    <a:pt x="2913932" y="1004076"/>
                    <a:pt x="364049" y="3116605"/>
                    <a:pt x="1870163" y="6846240"/>
                  </a:cubicBezTo>
                  <a:cubicBezTo>
                    <a:pt x="1870898" y="6846240"/>
                    <a:pt x="938857" y="6950616"/>
                    <a:pt x="200" y="6559571"/>
                  </a:cubicBezTo>
                  <a:close/>
                </a:path>
              </a:pathLst>
            </a:custGeom>
            <a:solidFill>
              <a:srgbClr val="231815"/>
            </a:solidFill>
            <a:ln w="7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90730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E8DBB078-A826-4BC1-B0D9-E798754E52FB}"/>
              </a:ext>
            </a:extLst>
          </p:cNvPr>
          <p:cNvGrpSpPr/>
          <p:nvPr/>
        </p:nvGrpSpPr>
        <p:grpSpPr>
          <a:xfrm>
            <a:off x="4256090" y="876301"/>
            <a:ext cx="3677642" cy="5106124"/>
            <a:chOff x="3624943" y="0"/>
            <a:chExt cx="4939936" cy="685872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8119331-AF52-4150-A4A4-DB9C2FD09B8B}"/>
                </a:ext>
              </a:extLst>
            </p:cNvPr>
            <p:cNvSpPr/>
            <p:nvPr/>
          </p:nvSpPr>
          <p:spPr>
            <a:xfrm>
              <a:off x="3624943" y="1939108"/>
              <a:ext cx="1871616" cy="4812937"/>
            </a:xfrm>
            <a:custGeom>
              <a:avLst/>
              <a:gdLst>
                <a:gd name="connsiteX0" fmla="*/ 1871617 w 1871616"/>
                <a:gd name="connsiteY0" fmla="*/ 587103 h 4812937"/>
                <a:gd name="connsiteX1" fmla="*/ 1871617 w 1871616"/>
                <a:gd name="connsiteY1" fmla="*/ 0 h 4812937"/>
                <a:gd name="connsiteX2" fmla="*/ 0 w 1871616"/>
                <a:gd name="connsiteY2" fmla="*/ 2325914 h 4812937"/>
                <a:gd name="connsiteX3" fmla="*/ 1871617 w 1871616"/>
                <a:gd name="connsiteY3" fmla="*/ 4812937 h 4812937"/>
                <a:gd name="connsiteX4" fmla="*/ 1871617 w 1871616"/>
                <a:gd name="connsiteY4" fmla="*/ 1029063 h 4812937"/>
                <a:gd name="connsiteX5" fmla="*/ 815703 w 1871616"/>
                <a:gd name="connsiteY5" fmla="*/ 2005149 h 4812937"/>
                <a:gd name="connsiteX6" fmla="*/ 1209766 w 1871616"/>
                <a:gd name="connsiteY6" fmla="*/ 2005149 h 4812937"/>
                <a:gd name="connsiteX7" fmla="*/ 1209766 w 1871616"/>
                <a:gd name="connsiteY7" fmla="*/ 3799114 h 4812937"/>
                <a:gd name="connsiteX8" fmla="*/ 534851 w 1871616"/>
                <a:gd name="connsiteY8" fmla="*/ 2306320 h 4812937"/>
                <a:gd name="connsiteX9" fmla="*/ 1871617 w 1871616"/>
                <a:gd name="connsiteY9" fmla="*/ 587103 h 481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16" h="4812937">
                  <a:moveTo>
                    <a:pt x="1871617" y="587103"/>
                  </a:moveTo>
                  <a:lnTo>
                    <a:pt x="1871617" y="0"/>
                  </a:lnTo>
                  <a:cubicBezTo>
                    <a:pt x="1871617" y="0"/>
                    <a:pt x="0" y="433977"/>
                    <a:pt x="0" y="2325914"/>
                  </a:cubicBezTo>
                  <a:cubicBezTo>
                    <a:pt x="0" y="4057469"/>
                    <a:pt x="1537789" y="4812937"/>
                    <a:pt x="1871617" y="4812937"/>
                  </a:cubicBezTo>
                  <a:lnTo>
                    <a:pt x="1871617" y="1029063"/>
                  </a:lnTo>
                  <a:lnTo>
                    <a:pt x="815703" y="2005149"/>
                  </a:lnTo>
                  <a:lnTo>
                    <a:pt x="1209766" y="2005149"/>
                  </a:lnTo>
                  <a:lnTo>
                    <a:pt x="1209766" y="3799114"/>
                  </a:lnTo>
                  <a:cubicBezTo>
                    <a:pt x="1209766" y="3799114"/>
                    <a:pt x="534851" y="3295469"/>
                    <a:pt x="534851" y="2306320"/>
                  </a:cubicBezTo>
                  <a:cubicBezTo>
                    <a:pt x="534851" y="1317171"/>
                    <a:pt x="1537789" y="587103"/>
                    <a:pt x="1871617" y="587103"/>
                  </a:cubicBezTo>
                  <a:close/>
                </a:path>
              </a:pathLst>
            </a:custGeom>
            <a:solidFill>
              <a:srgbClr val="231815"/>
            </a:solidFill>
            <a:ln w="72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DEB0DE94-DC75-4953-913D-D5C5B91776E2}"/>
                </a:ext>
              </a:extLst>
            </p:cNvPr>
            <p:cNvSpPr/>
            <p:nvPr/>
          </p:nvSpPr>
          <p:spPr>
            <a:xfrm>
              <a:off x="6693262" y="1939108"/>
              <a:ext cx="1871617" cy="4813662"/>
            </a:xfrm>
            <a:custGeom>
              <a:avLst/>
              <a:gdLst>
                <a:gd name="connsiteX0" fmla="*/ 0 w 1871617"/>
                <a:gd name="connsiteY0" fmla="*/ 587103 h 4813662"/>
                <a:gd name="connsiteX1" fmla="*/ 0 w 1871617"/>
                <a:gd name="connsiteY1" fmla="*/ 0 h 4813662"/>
                <a:gd name="connsiteX2" fmla="*/ 1871617 w 1871617"/>
                <a:gd name="connsiteY2" fmla="*/ 2326640 h 4813662"/>
                <a:gd name="connsiteX3" fmla="*/ 0 w 1871617"/>
                <a:gd name="connsiteY3" fmla="*/ 4813663 h 4813662"/>
                <a:gd name="connsiteX4" fmla="*/ 0 w 1871617"/>
                <a:gd name="connsiteY4" fmla="*/ 1029063 h 4813662"/>
                <a:gd name="connsiteX5" fmla="*/ 1055914 w 1871617"/>
                <a:gd name="connsiteY5" fmla="*/ 2005149 h 4813662"/>
                <a:gd name="connsiteX6" fmla="*/ 661852 w 1871617"/>
                <a:gd name="connsiteY6" fmla="*/ 2005149 h 4813662"/>
                <a:gd name="connsiteX7" fmla="*/ 661852 w 1871617"/>
                <a:gd name="connsiteY7" fmla="*/ 3799114 h 4813662"/>
                <a:gd name="connsiteX8" fmla="*/ 1336766 w 1871617"/>
                <a:gd name="connsiteY8" fmla="*/ 2306320 h 4813662"/>
                <a:gd name="connsiteX9" fmla="*/ 0 w 1871617"/>
                <a:gd name="connsiteY9" fmla="*/ 587103 h 481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17" h="4813662">
                  <a:moveTo>
                    <a:pt x="0" y="587103"/>
                  </a:moveTo>
                  <a:lnTo>
                    <a:pt x="0" y="0"/>
                  </a:lnTo>
                  <a:cubicBezTo>
                    <a:pt x="0" y="0"/>
                    <a:pt x="1871617" y="434703"/>
                    <a:pt x="1871617" y="2326640"/>
                  </a:cubicBezTo>
                  <a:cubicBezTo>
                    <a:pt x="1871617" y="4058194"/>
                    <a:pt x="333829" y="4813663"/>
                    <a:pt x="0" y="4813663"/>
                  </a:cubicBezTo>
                  <a:lnTo>
                    <a:pt x="0" y="1029063"/>
                  </a:lnTo>
                  <a:lnTo>
                    <a:pt x="1055914" y="2005149"/>
                  </a:lnTo>
                  <a:lnTo>
                    <a:pt x="661852" y="2005149"/>
                  </a:lnTo>
                  <a:lnTo>
                    <a:pt x="661852" y="3799114"/>
                  </a:lnTo>
                  <a:cubicBezTo>
                    <a:pt x="661852" y="3799114"/>
                    <a:pt x="1336766" y="3295469"/>
                    <a:pt x="1336766" y="2306320"/>
                  </a:cubicBezTo>
                  <a:cubicBezTo>
                    <a:pt x="1336766" y="1317171"/>
                    <a:pt x="334554" y="587103"/>
                    <a:pt x="0" y="587103"/>
                  </a:cubicBezTo>
                  <a:close/>
                </a:path>
              </a:pathLst>
            </a:custGeom>
            <a:solidFill>
              <a:srgbClr val="231815"/>
            </a:solidFill>
            <a:ln w="72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76A394D9-F279-4DE6-BFE8-EF55EDDF8482}"/>
                </a:ext>
              </a:extLst>
            </p:cNvPr>
            <p:cNvSpPr/>
            <p:nvPr/>
          </p:nvSpPr>
          <p:spPr>
            <a:xfrm>
              <a:off x="5085080" y="0"/>
              <a:ext cx="2026919" cy="6858725"/>
            </a:xfrm>
            <a:custGeom>
              <a:avLst/>
              <a:gdLst>
                <a:gd name="connsiteX0" fmla="*/ 2026920 w 2026919"/>
                <a:gd name="connsiteY0" fmla="*/ 1013097 h 6858725"/>
                <a:gd name="connsiteX1" fmla="*/ 1344749 w 2026919"/>
                <a:gd name="connsiteY1" fmla="*/ 1013097 h 6858725"/>
                <a:gd name="connsiteX2" fmla="*/ 1344749 w 2026919"/>
                <a:gd name="connsiteY2" fmla="*/ 6818812 h 6858725"/>
                <a:gd name="connsiteX3" fmla="*/ 1013823 w 2026919"/>
                <a:gd name="connsiteY3" fmla="*/ 6858726 h 6858725"/>
                <a:gd name="connsiteX4" fmla="*/ 682172 w 2026919"/>
                <a:gd name="connsiteY4" fmla="*/ 6818812 h 6858725"/>
                <a:gd name="connsiteX5" fmla="*/ 682172 w 2026919"/>
                <a:gd name="connsiteY5" fmla="*/ 1013097 h 6858725"/>
                <a:gd name="connsiteX6" fmla="*/ 0 w 2026919"/>
                <a:gd name="connsiteY6" fmla="*/ 1013097 h 6858725"/>
                <a:gd name="connsiteX7" fmla="*/ 1013823 w 2026919"/>
                <a:gd name="connsiteY7" fmla="*/ 0 h 6858725"/>
                <a:gd name="connsiteX8" fmla="*/ 2026920 w 2026919"/>
                <a:gd name="connsiteY8" fmla="*/ 1013097 h 685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919" h="6858725">
                  <a:moveTo>
                    <a:pt x="2026920" y="1013097"/>
                  </a:moveTo>
                  <a:lnTo>
                    <a:pt x="1344749" y="1013097"/>
                  </a:lnTo>
                  <a:lnTo>
                    <a:pt x="1344749" y="6818812"/>
                  </a:lnTo>
                  <a:cubicBezTo>
                    <a:pt x="1224280" y="6855823"/>
                    <a:pt x="1013823" y="6858726"/>
                    <a:pt x="1013823" y="6858726"/>
                  </a:cubicBezTo>
                  <a:cubicBezTo>
                    <a:pt x="1013823" y="6858726"/>
                    <a:pt x="802640" y="6855097"/>
                    <a:pt x="682172" y="6818812"/>
                  </a:cubicBezTo>
                  <a:lnTo>
                    <a:pt x="682172" y="1013097"/>
                  </a:lnTo>
                  <a:lnTo>
                    <a:pt x="0" y="1013097"/>
                  </a:lnTo>
                  <a:lnTo>
                    <a:pt x="1013823" y="0"/>
                  </a:lnTo>
                  <a:lnTo>
                    <a:pt x="2026920" y="1013097"/>
                  </a:lnTo>
                  <a:close/>
                </a:path>
              </a:pathLst>
            </a:custGeom>
            <a:solidFill>
              <a:srgbClr val="231815"/>
            </a:solidFill>
            <a:ln w="72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97911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E36C72D8-BEDE-474B-9230-B4AFEB819386}"/>
              </a:ext>
            </a:extLst>
          </p:cNvPr>
          <p:cNvGrpSpPr/>
          <p:nvPr/>
        </p:nvGrpSpPr>
        <p:grpSpPr>
          <a:xfrm>
            <a:off x="736600" y="1356862"/>
            <a:ext cx="10718800" cy="4144276"/>
            <a:chOff x="0" y="1072065"/>
            <a:chExt cx="12192000" cy="471386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C3E1CBB9-09C6-48B5-8837-A77AA0230E17}"/>
                </a:ext>
              </a:extLst>
            </p:cNvPr>
            <p:cNvSpPr/>
            <p:nvPr/>
          </p:nvSpPr>
          <p:spPr>
            <a:xfrm>
              <a:off x="3835153" y="1208358"/>
              <a:ext cx="2259454" cy="3517824"/>
            </a:xfrm>
            <a:custGeom>
              <a:avLst/>
              <a:gdLst>
                <a:gd name="connsiteX0" fmla="*/ 2259454 w 2259454"/>
                <a:gd name="connsiteY0" fmla="*/ 966626 h 3517824"/>
                <a:gd name="connsiteX1" fmla="*/ 1811741 w 2259454"/>
                <a:gd name="connsiteY1" fmla="*/ 15497 h 3517824"/>
                <a:gd name="connsiteX2" fmla="*/ 346751 w 2259454"/>
                <a:gd name="connsiteY2" fmla="*/ 2622399 h 3517824"/>
                <a:gd name="connsiteX3" fmla="*/ 0 w 2259454"/>
                <a:gd name="connsiteY3" fmla="*/ 2622399 h 3517824"/>
                <a:gd name="connsiteX4" fmla="*/ 503416 w 2259454"/>
                <a:gd name="connsiteY4" fmla="*/ 3517825 h 3517824"/>
                <a:gd name="connsiteX5" fmla="*/ 1309021 w 2259454"/>
                <a:gd name="connsiteY5" fmla="*/ 2734501 h 3517824"/>
                <a:gd name="connsiteX6" fmla="*/ 1006136 w 2259454"/>
                <a:gd name="connsiteY6" fmla="*/ 2674621 h 3517824"/>
                <a:gd name="connsiteX7" fmla="*/ 1028417 w 2259454"/>
                <a:gd name="connsiteY7" fmla="*/ 2493586 h 3517824"/>
                <a:gd name="connsiteX8" fmla="*/ 1095261 w 2259454"/>
                <a:gd name="connsiteY8" fmla="*/ 2040302 h 3517824"/>
                <a:gd name="connsiteX9" fmla="*/ 1204578 w 2259454"/>
                <a:gd name="connsiteY9" fmla="*/ 1449850 h 3517824"/>
                <a:gd name="connsiteX10" fmla="*/ 1355673 w 2259454"/>
                <a:gd name="connsiteY10" fmla="*/ 857309 h 3517824"/>
                <a:gd name="connsiteX11" fmla="*/ 1547152 w 2259454"/>
                <a:gd name="connsiteY11" fmla="*/ 397759 h 3517824"/>
                <a:gd name="connsiteX12" fmla="*/ 1871622 w 2259454"/>
                <a:gd name="connsiteY12" fmla="*/ 210458 h 3517824"/>
                <a:gd name="connsiteX13" fmla="*/ 2127159 w 2259454"/>
                <a:gd name="connsiteY13" fmla="*/ 580883 h 3517824"/>
                <a:gd name="connsiteX14" fmla="*/ 2259454 w 2259454"/>
                <a:gd name="connsiteY14" fmla="*/ 966626 h 351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9454" h="3517824">
                  <a:moveTo>
                    <a:pt x="2259454" y="966626"/>
                  </a:moveTo>
                  <a:cubicBezTo>
                    <a:pt x="2259454" y="966626"/>
                    <a:pt x="2169633" y="127599"/>
                    <a:pt x="1811741" y="15497"/>
                  </a:cubicBezTo>
                  <a:cubicBezTo>
                    <a:pt x="1453849" y="-96605"/>
                    <a:pt x="749206" y="362248"/>
                    <a:pt x="346751" y="2622399"/>
                  </a:cubicBezTo>
                  <a:lnTo>
                    <a:pt x="0" y="2622399"/>
                  </a:lnTo>
                  <a:lnTo>
                    <a:pt x="503416" y="3517825"/>
                  </a:lnTo>
                  <a:lnTo>
                    <a:pt x="1309021" y="2734501"/>
                  </a:lnTo>
                  <a:lnTo>
                    <a:pt x="1006136" y="2674621"/>
                  </a:lnTo>
                  <a:cubicBezTo>
                    <a:pt x="1013099" y="2614043"/>
                    <a:pt x="1020758" y="2553466"/>
                    <a:pt x="1028417" y="2493586"/>
                  </a:cubicBezTo>
                  <a:cubicBezTo>
                    <a:pt x="1048610" y="2342491"/>
                    <a:pt x="1070891" y="2190701"/>
                    <a:pt x="1095261" y="2040302"/>
                  </a:cubicBezTo>
                  <a:cubicBezTo>
                    <a:pt x="1127290" y="1842556"/>
                    <a:pt x="1163497" y="1645507"/>
                    <a:pt x="1204578" y="1449850"/>
                  </a:cubicBezTo>
                  <a:cubicBezTo>
                    <a:pt x="1247052" y="1250712"/>
                    <a:pt x="1295095" y="1051573"/>
                    <a:pt x="1355673" y="857309"/>
                  </a:cubicBezTo>
                  <a:cubicBezTo>
                    <a:pt x="1405109" y="699948"/>
                    <a:pt x="1460812" y="539105"/>
                    <a:pt x="1547152" y="397759"/>
                  </a:cubicBezTo>
                  <a:cubicBezTo>
                    <a:pt x="1605640" y="300975"/>
                    <a:pt x="1742808" y="145006"/>
                    <a:pt x="1871622" y="210458"/>
                  </a:cubicBezTo>
                  <a:cubicBezTo>
                    <a:pt x="2001828" y="276605"/>
                    <a:pt x="2074242" y="455551"/>
                    <a:pt x="2127159" y="580883"/>
                  </a:cubicBezTo>
                  <a:cubicBezTo>
                    <a:pt x="2179381" y="705518"/>
                    <a:pt x="2221855" y="835724"/>
                    <a:pt x="2259454" y="966626"/>
                  </a:cubicBezTo>
                  <a:close/>
                </a:path>
              </a:pathLst>
            </a:custGeom>
            <a:noFill/>
            <a:ln w="6963" cap="flat">
              <a:solidFill>
                <a:srgbClr val="3E3A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B1E86F14-17DD-4DB1-A26B-DB7F26B66F01}"/>
                </a:ext>
              </a:extLst>
            </p:cNvPr>
            <p:cNvSpPr/>
            <p:nvPr/>
          </p:nvSpPr>
          <p:spPr>
            <a:xfrm>
              <a:off x="314722" y="1980882"/>
              <a:ext cx="5779885" cy="3800873"/>
            </a:xfrm>
            <a:custGeom>
              <a:avLst/>
              <a:gdLst>
                <a:gd name="connsiteX0" fmla="*/ 5779885 w 5779885"/>
                <a:gd name="connsiteY0" fmla="*/ 167643 h 3800873"/>
                <a:gd name="connsiteX1" fmla="*/ 2799773 w 5779885"/>
                <a:gd name="connsiteY1" fmla="*/ 297153 h 3800873"/>
                <a:gd name="connsiteX2" fmla="*/ 301493 w 5779885"/>
                <a:gd name="connsiteY2" fmla="*/ 2673584 h 3800873"/>
                <a:gd name="connsiteX3" fmla="*/ 71718 w 5779885"/>
                <a:gd name="connsiteY3" fmla="*/ 2515526 h 3800873"/>
                <a:gd name="connsiteX4" fmla="*/ 0 w 5779885"/>
                <a:gd name="connsiteY4" fmla="*/ 3800874 h 3800873"/>
                <a:gd name="connsiteX5" fmla="*/ 1177423 w 5779885"/>
                <a:gd name="connsiteY5" fmla="*/ 3169341 h 3800873"/>
                <a:gd name="connsiteX6" fmla="*/ 933722 w 5779885"/>
                <a:gd name="connsiteY6" fmla="*/ 3018246 h 3800873"/>
                <a:gd name="connsiteX7" fmla="*/ 5779885 w 5779885"/>
                <a:gd name="connsiteY7" fmla="*/ 167643 h 380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9885" h="3800873">
                  <a:moveTo>
                    <a:pt x="5779885" y="167643"/>
                  </a:moveTo>
                  <a:cubicBezTo>
                    <a:pt x="5779885" y="167643"/>
                    <a:pt x="4087906" y="-284944"/>
                    <a:pt x="2799773" y="297153"/>
                  </a:cubicBezTo>
                  <a:cubicBezTo>
                    <a:pt x="1321554" y="964197"/>
                    <a:pt x="301493" y="2673584"/>
                    <a:pt x="301493" y="2673584"/>
                  </a:cubicBezTo>
                  <a:lnTo>
                    <a:pt x="71718" y="2515526"/>
                  </a:lnTo>
                  <a:lnTo>
                    <a:pt x="0" y="3800874"/>
                  </a:lnTo>
                  <a:lnTo>
                    <a:pt x="1177423" y="3169341"/>
                  </a:lnTo>
                  <a:lnTo>
                    <a:pt x="933722" y="3018246"/>
                  </a:lnTo>
                  <a:cubicBezTo>
                    <a:pt x="933722" y="3018246"/>
                    <a:pt x="2232995" y="-521682"/>
                    <a:pt x="5779885" y="167643"/>
                  </a:cubicBezTo>
                  <a:close/>
                </a:path>
              </a:pathLst>
            </a:custGeom>
            <a:noFill/>
            <a:ln w="6963" cap="flat">
              <a:solidFill>
                <a:srgbClr val="3E3A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E756C46-297E-4CB9-A6C8-B75D941B866A}"/>
                </a:ext>
              </a:extLst>
            </p:cNvPr>
            <p:cNvSpPr/>
            <p:nvPr/>
          </p:nvSpPr>
          <p:spPr>
            <a:xfrm>
              <a:off x="6266" y="1075179"/>
              <a:ext cx="6089037" cy="1380409"/>
            </a:xfrm>
            <a:custGeom>
              <a:avLst/>
              <a:gdLst>
                <a:gd name="connsiteX0" fmla="*/ 868271 w 6089037"/>
                <a:gd name="connsiteY0" fmla="*/ 1186841 h 1380409"/>
                <a:gd name="connsiteX1" fmla="*/ 0 w 6089037"/>
                <a:gd name="connsiteY1" fmla="*/ 1380410 h 1380409"/>
                <a:gd name="connsiteX2" fmla="*/ 373210 w 6089037"/>
                <a:gd name="connsiteY2" fmla="*/ 547649 h 1380409"/>
                <a:gd name="connsiteX3" fmla="*/ 434484 w 6089037"/>
                <a:gd name="connsiteY3" fmla="*/ 647915 h 1380409"/>
                <a:gd name="connsiteX4" fmla="*/ 6089038 w 6089037"/>
                <a:gd name="connsiteY4" fmla="*/ 1085880 h 1380409"/>
                <a:gd name="connsiteX5" fmla="*/ 761043 w 6089037"/>
                <a:gd name="connsiteY5" fmla="*/ 1064295 h 1380409"/>
                <a:gd name="connsiteX6" fmla="*/ 868271 w 6089037"/>
                <a:gd name="connsiteY6" fmla="*/ 1186841 h 138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89037" h="1380409">
                  <a:moveTo>
                    <a:pt x="868271" y="1186841"/>
                  </a:moveTo>
                  <a:lnTo>
                    <a:pt x="0" y="1380410"/>
                  </a:lnTo>
                  <a:lnTo>
                    <a:pt x="373210" y="547649"/>
                  </a:lnTo>
                  <a:lnTo>
                    <a:pt x="434484" y="647915"/>
                  </a:lnTo>
                  <a:cubicBezTo>
                    <a:pt x="434484" y="647915"/>
                    <a:pt x="4365725" y="-1068435"/>
                    <a:pt x="6089038" y="1085880"/>
                  </a:cubicBezTo>
                  <a:cubicBezTo>
                    <a:pt x="6089038" y="1085880"/>
                    <a:pt x="4580878" y="-802453"/>
                    <a:pt x="761043" y="1064295"/>
                  </a:cubicBezTo>
                  <a:lnTo>
                    <a:pt x="868271" y="1186841"/>
                  </a:lnTo>
                  <a:close/>
                </a:path>
              </a:pathLst>
            </a:custGeom>
            <a:noFill/>
            <a:ln w="6963" cap="flat">
              <a:solidFill>
                <a:srgbClr val="3E3A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ED7984A2-D609-4114-B75B-C6035954BE1D}"/>
                </a:ext>
              </a:extLst>
            </p:cNvPr>
            <p:cNvSpPr/>
            <p:nvPr/>
          </p:nvSpPr>
          <p:spPr>
            <a:xfrm>
              <a:off x="6094607" y="1208358"/>
              <a:ext cx="2260150" cy="3517824"/>
            </a:xfrm>
            <a:custGeom>
              <a:avLst/>
              <a:gdLst>
                <a:gd name="connsiteX0" fmla="*/ 0 w 2260150"/>
                <a:gd name="connsiteY0" fmla="*/ 966626 h 3517824"/>
                <a:gd name="connsiteX1" fmla="*/ 447713 w 2260150"/>
                <a:gd name="connsiteY1" fmla="*/ 15497 h 3517824"/>
                <a:gd name="connsiteX2" fmla="*/ 1913399 w 2260150"/>
                <a:gd name="connsiteY2" fmla="*/ 2622399 h 3517824"/>
                <a:gd name="connsiteX3" fmla="*/ 2260151 w 2260150"/>
                <a:gd name="connsiteY3" fmla="*/ 2622399 h 3517824"/>
                <a:gd name="connsiteX4" fmla="*/ 1756734 w 2260150"/>
                <a:gd name="connsiteY4" fmla="*/ 3517825 h 3517824"/>
                <a:gd name="connsiteX5" fmla="*/ 951129 w 2260150"/>
                <a:gd name="connsiteY5" fmla="*/ 2734501 h 3517824"/>
                <a:gd name="connsiteX6" fmla="*/ 1254015 w 2260150"/>
                <a:gd name="connsiteY6" fmla="*/ 2674621 h 3517824"/>
                <a:gd name="connsiteX7" fmla="*/ 1231733 w 2260150"/>
                <a:gd name="connsiteY7" fmla="*/ 2493586 h 3517824"/>
                <a:gd name="connsiteX8" fmla="*/ 1164890 w 2260150"/>
                <a:gd name="connsiteY8" fmla="*/ 2040302 h 3517824"/>
                <a:gd name="connsiteX9" fmla="*/ 1055573 w 2260150"/>
                <a:gd name="connsiteY9" fmla="*/ 1449850 h 3517824"/>
                <a:gd name="connsiteX10" fmla="*/ 904478 w 2260150"/>
                <a:gd name="connsiteY10" fmla="*/ 857309 h 3517824"/>
                <a:gd name="connsiteX11" fmla="*/ 712999 w 2260150"/>
                <a:gd name="connsiteY11" fmla="*/ 397759 h 3517824"/>
                <a:gd name="connsiteX12" fmla="*/ 388529 w 2260150"/>
                <a:gd name="connsiteY12" fmla="*/ 210458 h 3517824"/>
                <a:gd name="connsiteX13" fmla="*/ 132991 w 2260150"/>
                <a:gd name="connsiteY13" fmla="*/ 580883 h 3517824"/>
                <a:gd name="connsiteX14" fmla="*/ 0 w 2260150"/>
                <a:gd name="connsiteY14" fmla="*/ 966626 h 351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60150" h="3517824">
                  <a:moveTo>
                    <a:pt x="0" y="966626"/>
                  </a:moveTo>
                  <a:cubicBezTo>
                    <a:pt x="0" y="966626"/>
                    <a:pt x="89821" y="127599"/>
                    <a:pt x="447713" y="15497"/>
                  </a:cubicBezTo>
                  <a:cubicBezTo>
                    <a:pt x="805605" y="-96605"/>
                    <a:pt x="1510945" y="362248"/>
                    <a:pt x="1913399" y="2622399"/>
                  </a:cubicBezTo>
                  <a:lnTo>
                    <a:pt x="2260151" y="2622399"/>
                  </a:lnTo>
                  <a:lnTo>
                    <a:pt x="1756734" y="3517825"/>
                  </a:lnTo>
                  <a:lnTo>
                    <a:pt x="951129" y="2734501"/>
                  </a:lnTo>
                  <a:lnTo>
                    <a:pt x="1254015" y="2674621"/>
                  </a:lnTo>
                  <a:cubicBezTo>
                    <a:pt x="1247052" y="2614043"/>
                    <a:pt x="1239393" y="2553466"/>
                    <a:pt x="1231733" y="2493586"/>
                  </a:cubicBezTo>
                  <a:cubicBezTo>
                    <a:pt x="1211541" y="2342491"/>
                    <a:pt x="1189260" y="2190701"/>
                    <a:pt x="1164890" y="2040302"/>
                  </a:cubicBezTo>
                  <a:cubicBezTo>
                    <a:pt x="1132860" y="1842556"/>
                    <a:pt x="1096654" y="1645507"/>
                    <a:pt x="1055573" y="1449850"/>
                  </a:cubicBezTo>
                  <a:cubicBezTo>
                    <a:pt x="1013099" y="1250712"/>
                    <a:pt x="965055" y="1051573"/>
                    <a:pt x="904478" y="857309"/>
                  </a:cubicBezTo>
                  <a:cubicBezTo>
                    <a:pt x="855041" y="699948"/>
                    <a:pt x="799338" y="539105"/>
                    <a:pt x="712999" y="397759"/>
                  </a:cubicBezTo>
                  <a:cubicBezTo>
                    <a:pt x="654511" y="300975"/>
                    <a:pt x="517342" y="145006"/>
                    <a:pt x="388529" y="210458"/>
                  </a:cubicBezTo>
                  <a:cubicBezTo>
                    <a:pt x="258323" y="276605"/>
                    <a:pt x="185909" y="455551"/>
                    <a:pt x="132991" y="580883"/>
                  </a:cubicBezTo>
                  <a:cubicBezTo>
                    <a:pt x="80073" y="705518"/>
                    <a:pt x="38296" y="835724"/>
                    <a:pt x="0" y="966626"/>
                  </a:cubicBezTo>
                  <a:close/>
                </a:path>
              </a:pathLst>
            </a:custGeom>
            <a:noFill/>
            <a:ln w="6963" cap="flat">
              <a:solidFill>
                <a:srgbClr val="3E3A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68E03945-0DE5-49E7-86A5-CAD3E3405CB8}"/>
                </a:ext>
              </a:extLst>
            </p:cNvPr>
            <p:cNvSpPr/>
            <p:nvPr/>
          </p:nvSpPr>
          <p:spPr>
            <a:xfrm>
              <a:off x="6094607" y="1980882"/>
              <a:ext cx="5780581" cy="3800873"/>
            </a:xfrm>
            <a:custGeom>
              <a:avLst/>
              <a:gdLst>
                <a:gd name="connsiteX0" fmla="*/ 0 w 5780581"/>
                <a:gd name="connsiteY0" fmla="*/ 167643 h 3800873"/>
                <a:gd name="connsiteX1" fmla="*/ 2980112 w 5780581"/>
                <a:gd name="connsiteY1" fmla="*/ 297153 h 3800873"/>
                <a:gd name="connsiteX2" fmla="*/ 5479089 w 5780581"/>
                <a:gd name="connsiteY2" fmla="*/ 2673584 h 3800873"/>
                <a:gd name="connsiteX3" fmla="*/ 5708864 w 5780581"/>
                <a:gd name="connsiteY3" fmla="*/ 2515526 h 3800873"/>
                <a:gd name="connsiteX4" fmla="*/ 5780582 w 5780581"/>
                <a:gd name="connsiteY4" fmla="*/ 3800874 h 3800873"/>
                <a:gd name="connsiteX5" fmla="*/ 4603159 w 5780581"/>
                <a:gd name="connsiteY5" fmla="*/ 3169341 h 3800873"/>
                <a:gd name="connsiteX6" fmla="*/ 4847556 w 5780581"/>
                <a:gd name="connsiteY6" fmla="*/ 3018246 h 3800873"/>
                <a:gd name="connsiteX7" fmla="*/ 0 w 5780581"/>
                <a:gd name="connsiteY7" fmla="*/ 167643 h 380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0581" h="3800873">
                  <a:moveTo>
                    <a:pt x="0" y="167643"/>
                  </a:moveTo>
                  <a:cubicBezTo>
                    <a:pt x="0" y="167643"/>
                    <a:pt x="1691980" y="-284944"/>
                    <a:pt x="2980112" y="297153"/>
                  </a:cubicBezTo>
                  <a:cubicBezTo>
                    <a:pt x="4459027" y="964893"/>
                    <a:pt x="5479089" y="2673584"/>
                    <a:pt x="5479089" y="2673584"/>
                  </a:cubicBezTo>
                  <a:lnTo>
                    <a:pt x="5708864" y="2515526"/>
                  </a:lnTo>
                  <a:lnTo>
                    <a:pt x="5780582" y="3800874"/>
                  </a:lnTo>
                  <a:lnTo>
                    <a:pt x="4603159" y="3169341"/>
                  </a:lnTo>
                  <a:lnTo>
                    <a:pt x="4847556" y="3018246"/>
                  </a:lnTo>
                  <a:cubicBezTo>
                    <a:pt x="4846860" y="3018246"/>
                    <a:pt x="3547587" y="-521682"/>
                    <a:pt x="0" y="167643"/>
                  </a:cubicBezTo>
                  <a:close/>
                </a:path>
              </a:pathLst>
            </a:custGeom>
            <a:noFill/>
            <a:ln w="6963" cap="flat">
              <a:solidFill>
                <a:srgbClr val="3E3A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A0EF65C4-AE1C-4B0A-A76C-15CDBD1D7BBC}"/>
                </a:ext>
              </a:extLst>
            </p:cNvPr>
            <p:cNvSpPr/>
            <p:nvPr/>
          </p:nvSpPr>
          <p:spPr>
            <a:xfrm>
              <a:off x="6094607" y="1075179"/>
              <a:ext cx="6089037" cy="1380409"/>
            </a:xfrm>
            <a:custGeom>
              <a:avLst/>
              <a:gdLst>
                <a:gd name="connsiteX0" fmla="*/ 5220070 w 6089037"/>
                <a:gd name="connsiteY0" fmla="*/ 1186841 h 1380409"/>
                <a:gd name="connsiteX1" fmla="*/ 6089038 w 6089037"/>
                <a:gd name="connsiteY1" fmla="*/ 1380410 h 1380409"/>
                <a:gd name="connsiteX2" fmla="*/ 5715827 w 6089037"/>
                <a:gd name="connsiteY2" fmla="*/ 547649 h 1380409"/>
                <a:gd name="connsiteX3" fmla="*/ 5654554 w 6089037"/>
                <a:gd name="connsiteY3" fmla="*/ 647915 h 1380409"/>
                <a:gd name="connsiteX4" fmla="*/ 0 w 6089037"/>
                <a:gd name="connsiteY4" fmla="*/ 1085880 h 1380409"/>
                <a:gd name="connsiteX5" fmla="*/ 5327995 w 6089037"/>
                <a:gd name="connsiteY5" fmla="*/ 1064295 h 1380409"/>
                <a:gd name="connsiteX6" fmla="*/ 5220070 w 6089037"/>
                <a:gd name="connsiteY6" fmla="*/ 1186841 h 138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89037" h="1380409">
                  <a:moveTo>
                    <a:pt x="5220070" y="1186841"/>
                  </a:moveTo>
                  <a:lnTo>
                    <a:pt x="6089038" y="1380410"/>
                  </a:lnTo>
                  <a:lnTo>
                    <a:pt x="5715827" y="547649"/>
                  </a:lnTo>
                  <a:lnTo>
                    <a:pt x="5654554" y="647915"/>
                  </a:lnTo>
                  <a:cubicBezTo>
                    <a:pt x="5654554" y="647915"/>
                    <a:pt x="1723313" y="-1068435"/>
                    <a:pt x="0" y="1085880"/>
                  </a:cubicBezTo>
                  <a:cubicBezTo>
                    <a:pt x="0" y="1085880"/>
                    <a:pt x="1508160" y="-802453"/>
                    <a:pt x="5327995" y="1064295"/>
                  </a:cubicBezTo>
                  <a:lnTo>
                    <a:pt x="5220070" y="1186841"/>
                  </a:lnTo>
                  <a:close/>
                </a:path>
              </a:pathLst>
            </a:custGeom>
            <a:noFill/>
            <a:ln w="6963" cap="flat">
              <a:solidFill>
                <a:srgbClr val="3E3A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17206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106BCD59-6692-4DEC-A462-608D3EB7D174}"/>
              </a:ext>
            </a:extLst>
          </p:cNvPr>
          <p:cNvSpPr/>
          <p:nvPr/>
        </p:nvSpPr>
        <p:spPr>
          <a:xfrm>
            <a:off x="2045081" y="781294"/>
            <a:ext cx="8102220" cy="5296118"/>
          </a:xfrm>
          <a:custGeom>
            <a:avLst/>
            <a:gdLst>
              <a:gd name="connsiteX0" fmla="*/ 4577047 w 10490239"/>
              <a:gd name="connsiteY0" fmla="*/ 5900161 h 6857078"/>
              <a:gd name="connsiteX1" fmla="*/ 433740 w 10490239"/>
              <a:gd name="connsiteY1" fmla="*/ 6113557 h 6857078"/>
              <a:gd name="connsiteX2" fmla="*/ 2668699 w 10490239"/>
              <a:gd name="connsiteY2" fmla="*/ 3150445 h 6857078"/>
              <a:gd name="connsiteX3" fmla="*/ 8481709 w 10490239"/>
              <a:gd name="connsiteY3" fmla="*/ 978202 h 6857078"/>
              <a:gd name="connsiteX4" fmla="*/ 8243064 w 10490239"/>
              <a:gd name="connsiteY4" fmla="*/ 1480742 h 6857078"/>
              <a:gd name="connsiteX5" fmla="*/ 10490239 w 10490239"/>
              <a:gd name="connsiteY5" fmla="*/ 1255128 h 6857078"/>
              <a:gd name="connsiteX6" fmla="*/ 7690840 w 10490239"/>
              <a:gd name="connsiteY6" fmla="*/ 0 h 6857078"/>
              <a:gd name="connsiteX7" fmla="*/ 8356278 w 10490239"/>
              <a:gd name="connsiteY7" fmla="*/ 477291 h 6857078"/>
              <a:gd name="connsiteX8" fmla="*/ 2781913 w 10490239"/>
              <a:gd name="connsiteY8" fmla="*/ 2661751 h 6857078"/>
              <a:gd name="connsiteX9" fmla="*/ 170660 w 10490239"/>
              <a:gd name="connsiteY9" fmla="*/ 5335720 h 6857078"/>
              <a:gd name="connsiteX10" fmla="*/ 622702 w 10490239"/>
              <a:gd name="connsiteY10" fmla="*/ 6779809 h 6857078"/>
              <a:gd name="connsiteX11" fmla="*/ 4577047 w 10490239"/>
              <a:gd name="connsiteY11" fmla="*/ 5900161 h 685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90239" h="6857078">
                <a:moveTo>
                  <a:pt x="4577047" y="5900161"/>
                </a:moveTo>
                <a:cubicBezTo>
                  <a:pt x="4577047" y="5900161"/>
                  <a:pt x="1024245" y="7319001"/>
                  <a:pt x="433740" y="6113557"/>
                </a:cubicBezTo>
                <a:cubicBezTo>
                  <a:pt x="433740" y="6113557"/>
                  <a:pt x="57446" y="5121509"/>
                  <a:pt x="2668699" y="3150445"/>
                </a:cubicBezTo>
                <a:cubicBezTo>
                  <a:pt x="5279952" y="1179381"/>
                  <a:pt x="8481709" y="978202"/>
                  <a:pt x="8481709" y="978202"/>
                </a:cubicBezTo>
                <a:cubicBezTo>
                  <a:pt x="8481709" y="978202"/>
                  <a:pt x="8469492" y="1242096"/>
                  <a:pt x="8243064" y="1480742"/>
                </a:cubicBezTo>
                <a:cubicBezTo>
                  <a:pt x="8243064" y="1480742"/>
                  <a:pt x="9310044" y="928518"/>
                  <a:pt x="10490239" y="1255128"/>
                </a:cubicBezTo>
                <a:cubicBezTo>
                  <a:pt x="10490239" y="1255128"/>
                  <a:pt x="9121897" y="12217"/>
                  <a:pt x="7690840" y="0"/>
                </a:cubicBezTo>
                <a:cubicBezTo>
                  <a:pt x="7690840" y="0"/>
                  <a:pt x="8230846" y="225614"/>
                  <a:pt x="8356278" y="477291"/>
                </a:cubicBezTo>
                <a:cubicBezTo>
                  <a:pt x="8356278" y="477291"/>
                  <a:pt x="4840942" y="841368"/>
                  <a:pt x="2781913" y="2661751"/>
                </a:cubicBezTo>
                <a:cubicBezTo>
                  <a:pt x="2781913" y="2661751"/>
                  <a:pt x="735101" y="4193806"/>
                  <a:pt x="170660" y="5335720"/>
                </a:cubicBezTo>
                <a:cubicBezTo>
                  <a:pt x="-393781" y="6477634"/>
                  <a:pt x="622702" y="6779809"/>
                  <a:pt x="622702" y="6779809"/>
                </a:cubicBezTo>
                <a:cubicBezTo>
                  <a:pt x="622702" y="6779809"/>
                  <a:pt x="1714932" y="7243254"/>
                  <a:pt x="4577047" y="5900161"/>
                </a:cubicBezTo>
                <a:close/>
              </a:path>
            </a:pathLst>
          </a:custGeom>
          <a:solidFill>
            <a:srgbClr val="231815"/>
          </a:solidFill>
          <a:ln w="81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651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0318F460-AA58-471F-9E2A-65D3B03A6897}"/>
              </a:ext>
            </a:extLst>
          </p:cNvPr>
          <p:cNvGrpSpPr/>
          <p:nvPr/>
        </p:nvGrpSpPr>
        <p:grpSpPr>
          <a:xfrm>
            <a:off x="1447800" y="2787963"/>
            <a:ext cx="9296400" cy="1282074"/>
            <a:chOff x="0" y="2588296"/>
            <a:chExt cx="12192000" cy="168140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5BCB4B2-2C64-4D7B-B0C1-EC2F5583E13C}"/>
                </a:ext>
              </a:extLst>
            </p:cNvPr>
            <p:cNvSpPr/>
            <p:nvPr/>
          </p:nvSpPr>
          <p:spPr>
            <a:xfrm>
              <a:off x="353" y="2588296"/>
              <a:ext cx="5778683" cy="1678546"/>
            </a:xfrm>
            <a:custGeom>
              <a:avLst/>
              <a:gdLst>
                <a:gd name="connsiteX0" fmla="*/ 715855 w 5778683"/>
                <a:gd name="connsiteY0" fmla="*/ 0 h 1678546"/>
                <a:gd name="connsiteX1" fmla="*/ 283697 w 5778683"/>
                <a:gd name="connsiteY1" fmla="*/ 523741 h 1678546"/>
                <a:gd name="connsiteX2" fmla="*/ 4928678 w 5778683"/>
                <a:gd name="connsiteY2" fmla="*/ 1146935 h 1678546"/>
                <a:gd name="connsiteX3" fmla="*/ 4928678 w 5778683"/>
                <a:gd name="connsiteY3" fmla="*/ 870755 h 1678546"/>
                <a:gd name="connsiteX4" fmla="*/ 5778684 w 5778683"/>
                <a:gd name="connsiteY4" fmla="*/ 1288603 h 1678546"/>
                <a:gd name="connsiteX5" fmla="*/ 4950858 w 5778683"/>
                <a:gd name="connsiteY5" fmla="*/ 1678546 h 1678546"/>
                <a:gd name="connsiteX6" fmla="*/ 4950858 w 5778683"/>
                <a:gd name="connsiteY6" fmla="*/ 1416676 h 1678546"/>
                <a:gd name="connsiteX7" fmla="*/ 971286 w 5778683"/>
                <a:gd name="connsiteY7" fmla="*/ 1133341 h 1678546"/>
                <a:gd name="connsiteX8" fmla="*/ 715855 w 5778683"/>
                <a:gd name="connsiteY8" fmla="*/ 0 h 167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78683" h="1678546">
                  <a:moveTo>
                    <a:pt x="715855" y="0"/>
                  </a:moveTo>
                  <a:cubicBezTo>
                    <a:pt x="715855" y="0"/>
                    <a:pt x="305162" y="261870"/>
                    <a:pt x="283697" y="523741"/>
                  </a:cubicBezTo>
                  <a:cubicBezTo>
                    <a:pt x="262233" y="785611"/>
                    <a:pt x="885427" y="1083256"/>
                    <a:pt x="4928678" y="1146935"/>
                  </a:cubicBezTo>
                  <a:lnTo>
                    <a:pt x="4928678" y="870755"/>
                  </a:lnTo>
                  <a:lnTo>
                    <a:pt x="5778684" y="1288603"/>
                  </a:lnTo>
                  <a:lnTo>
                    <a:pt x="4950858" y="1678546"/>
                  </a:lnTo>
                  <a:lnTo>
                    <a:pt x="4950858" y="1416676"/>
                  </a:lnTo>
                  <a:cubicBezTo>
                    <a:pt x="4950858" y="1416676"/>
                    <a:pt x="2996131" y="1551188"/>
                    <a:pt x="971286" y="1133341"/>
                  </a:cubicBezTo>
                  <a:cubicBezTo>
                    <a:pt x="-1053559" y="715493"/>
                    <a:pt x="715855" y="0"/>
                    <a:pt x="715855" y="0"/>
                  </a:cubicBezTo>
                  <a:close/>
                </a:path>
              </a:pathLst>
            </a:custGeom>
            <a:solidFill>
              <a:srgbClr val="231815"/>
            </a:solidFill>
            <a:ln w="7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6AFE1F42-2C6E-43AF-861F-EA0A47125C3F}"/>
                </a:ext>
              </a:extLst>
            </p:cNvPr>
            <p:cNvSpPr/>
            <p:nvPr/>
          </p:nvSpPr>
          <p:spPr>
            <a:xfrm>
              <a:off x="6415825" y="2588296"/>
              <a:ext cx="5779183" cy="1677830"/>
            </a:xfrm>
            <a:custGeom>
              <a:avLst/>
              <a:gdLst>
                <a:gd name="connsiteX0" fmla="*/ 5062829 w 5779183"/>
                <a:gd name="connsiteY0" fmla="*/ 0 h 1677830"/>
                <a:gd name="connsiteX1" fmla="*/ 5494986 w 5779183"/>
                <a:gd name="connsiteY1" fmla="*/ 523741 h 1677830"/>
                <a:gd name="connsiteX2" fmla="*/ 850006 w 5779183"/>
                <a:gd name="connsiteY2" fmla="*/ 1146935 h 1677830"/>
                <a:gd name="connsiteX3" fmla="*/ 850006 w 5779183"/>
                <a:gd name="connsiteY3" fmla="*/ 870755 h 1677830"/>
                <a:gd name="connsiteX4" fmla="*/ 0 w 5779183"/>
                <a:gd name="connsiteY4" fmla="*/ 1288603 h 1677830"/>
                <a:gd name="connsiteX5" fmla="*/ 828541 w 5779183"/>
                <a:gd name="connsiteY5" fmla="*/ 1677831 h 1677830"/>
                <a:gd name="connsiteX6" fmla="*/ 828541 w 5779183"/>
                <a:gd name="connsiteY6" fmla="*/ 1415960 h 1677830"/>
                <a:gd name="connsiteX7" fmla="*/ 4808112 w 5779183"/>
                <a:gd name="connsiteY7" fmla="*/ 1132625 h 1677830"/>
                <a:gd name="connsiteX8" fmla="*/ 5062829 w 5779183"/>
                <a:gd name="connsiteY8" fmla="*/ 0 h 167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79183" h="1677830">
                  <a:moveTo>
                    <a:pt x="5062829" y="0"/>
                  </a:moveTo>
                  <a:cubicBezTo>
                    <a:pt x="5062829" y="0"/>
                    <a:pt x="5473521" y="261870"/>
                    <a:pt x="5494986" y="523741"/>
                  </a:cubicBezTo>
                  <a:cubicBezTo>
                    <a:pt x="5516451" y="785611"/>
                    <a:pt x="4893256" y="1083256"/>
                    <a:pt x="850006" y="1146935"/>
                  </a:cubicBezTo>
                  <a:lnTo>
                    <a:pt x="850006" y="870755"/>
                  </a:lnTo>
                  <a:lnTo>
                    <a:pt x="0" y="1288603"/>
                  </a:lnTo>
                  <a:lnTo>
                    <a:pt x="828541" y="1677831"/>
                  </a:lnTo>
                  <a:lnTo>
                    <a:pt x="828541" y="1415960"/>
                  </a:lnTo>
                  <a:cubicBezTo>
                    <a:pt x="828541" y="1415960"/>
                    <a:pt x="2783267" y="1550473"/>
                    <a:pt x="4808112" y="1132625"/>
                  </a:cubicBezTo>
                  <a:cubicBezTo>
                    <a:pt x="6832958" y="714777"/>
                    <a:pt x="5062829" y="0"/>
                    <a:pt x="5062829" y="0"/>
                  </a:cubicBezTo>
                  <a:close/>
                </a:path>
              </a:pathLst>
            </a:custGeom>
            <a:solidFill>
              <a:srgbClr val="231815"/>
            </a:solidFill>
            <a:ln w="7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46119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37C8321E-E531-4F82-9747-177440BC1AA3}"/>
              </a:ext>
            </a:extLst>
          </p:cNvPr>
          <p:cNvSpPr/>
          <p:nvPr/>
        </p:nvSpPr>
        <p:spPr>
          <a:xfrm>
            <a:off x="2568361" y="1122264"/>
            <a:ext cx="7058240" cy="4616448"/>
          </a:xfrm>
          <a:custGeom>
            <a:avLst/>
            <a:gdLst>
              <a:gd name="connsiteX0" fmla="*/ 10489926 w 10489925"/>
              <a:gd name="connsiteY0" fmla="*/ 5295309 h 6860947"/>
              <a:gd name="connsiteX1" fmla="*/ 10281075 w 10489925"/>
              <a:gd name="connsiteY1" fmla="*/ 5504160 h 6860947"/>
              <a:gd name="connsiteX2" fmla="*/ 8539173 w 10489925"/>
              <a:gd name="connsiteY2" fmla="*/ 5504160 h 6860947"/>
              <a:gd name="connsiteX3" fmla="*/ 7041670 w 10489925"/>
              <a:gd name="connsiteY3" fmla="*/ 4884274 h 6860947"/>
              <a:gd name="connsiteX4" fmla="*/ 6630634 w 10489925"/>
              <a:gd name="connsiteY4" fmla="*/ 4306602 h 6860947"/>
              <a:gd name="connsiteX5" fmla="*/ 6219599 w 10489925"/>
              <a:gd name="connsiteY5" fmla="*/ 4884274 h 6860947"/>
              <a:gd name="connsiteX6" fmla="*/ 4722096 w 10489925"/>
              <a:gd name="connsiteY6" fmla="*/ 5504160 h 6860947"/>
              <a:gd name="connsiteX7" fmla="*/ 866508 w 10489925"/>
              <a:gd name="connsiteY7" fmla="*/ 5504160 h 6860947"/>
              <a:gd name="connsiteX8" fmla="*/ 1952975 w 10489925"/>
              <a:gd name="connsiteY8" fmla="*/ 6498052 h 6860947"/>
              <a:gd name="connsiteX9" fmla="*/ 1966306 w 10489925"/>
              <a:gd name="connsiteY9" fmla="*/ 6792812 h 6860947"/>
              <a:gd name="connsiteX10" fmla="*/ 1812260 w 10489925"/>
              <a:gd name="connsiteY10" fmla="*/ 6860948 h 6860947"/>
              <a:gd name="connsiteX11" fmla="*/ 1671545 w 10489925"/>
              <a:gd name="connsiteY11" fmla="*/ 6806143 h 6860947"/>
              <a:gd name="connsiteX12" fmla="*/ 0 w 10489925"/>
              <a:gd name="connsiteY12" fmla="*/ 5278276 h 6860947"/>
              <a:gd name="connsiteX13" fmla="*/ 1677470 w 10489925"/>
              <a:gd name="connsiteY13" fmla="*/ 3856314 h 6860947"/>
              <a:gd name="connsiteX14" fmla="*/ 1972230 w 10489925"/>
              <a:gd name="connsiteY14" fmla="*/ 3880754 h 6860947"/>
              <a:gd name="connsiteX15" fmla="*/ 1947791 w 10489925"/>
              <a:gd name="connsiteY15" fmla="*/ 4174774 h 6860947"/>
              <a:gd name="connsiteX16" fmla="*/ 871692 w 10489925"/>
              <a:gd name="connsiteY16" fmla="*/ 5086459 h 6860947"/>
              <a:gd name="connsiteX17" fmla="*/ 4721355 w 10489925"/>
              <a:gd name="connsiteY17" fmla="*/ 5086459 h 6860947"/>
              <a:gd name="connsiteX18" fmla="*/ 6421784 w 10489925"/>
              <a:gd name="connsiteY18" fmla="*/ 3386030 h 6860947"/>
              <a:gd name="connsiteX19" fmla="*/ 4721355 w 10489925"/>
              <a:gd name="connsiteY19" fmla="*/ 1685602 h 6860947"/>
              <a:gd name="connsiteX20" fmla="*/ 853917 w 10489925"/>
              <a:gd name="connsiteY20" fmla="*/ 1685602 h 6860947"/>
              <a:gd name="connsiteX21" fmla="*/ 1953715 w 10489925"/>
              <a:gd name="connsiteY21" fmla="*/ 2690602 h 6860947"/>
              <a:gd name="connsiteX22" fmla="*/ 1967046 w 10489925"/>
              <a:gd name="connsiteY22" fmla="*/ 2985363 h 6860947"/>
              <a:gd name="connsiteX23" fmla="*/ 1813000 w 10489925"/>
              <a:gd name="connsiteY23" fmla="*/ 3053499 h 6860947"/>
              <a:gd name="connsiteX24" fmla="*/ 1672286 w 10489925"/>
              <a:gd name="connsiteY24" fmla="*/ 2998694 h 6860947"/>
              <a:gd name="connsiteX25" fmla="*/ 0 w 10489925"/>
              <a:gd name="connsiteY25" fmla="*/ 1471567 h 6860947"/>
              <a:gd name="connsiteX26" fmla="*/ 1677470 w 10489925"/>
              <a:gd name="connsiteY26" fmla="*/ 49606 h 6860947"/>
              <a:gd name="connsiteX27" fmla="*/ 1972230 w 10489925"/>
              <a:gd name="connsiteY27" fmla="*/ 74046 h 6860947"/>
              <a:gd name="connsiteX28" fmla="*/ 1947791 w 10489925"/>
              <a:gd name="connsiteY28" fmla="*/ 368066 h 6860947"/>
              <a:gd name="connsiteX29" fmla="*/ 885763 w 10489925"/>
              <a:gd name="connsiteY29" fmla="*/ 1268641 h 6860947"/>
              <a:gd name="connsiteX30" fmla="*/ 4721355 w 10489925"/>
              <a:gd name="connsiteY30" fmla="*/ 1268641 h 6860947"/>
              <a:gd name="connsiteX31" fmla="*/ 6218858 w 10489925"/>
              <a:gd name="connsiteY31" fmla="*/ 1888527 h 6860947"/>
              <a:gd name="connsiteX32" fmla="*/ 6629894 w 10489925"/>
              <a:gd name="connsiteY32" fmla="*/ 2466199 h 6860947"/>
              <a:gd name="connsiteX33" fmla="*/ 7040930 w 10489925"/>
              <a:gd name="connsiteY33" fmla="*/ 1888527 h 6860947"/>
              <a:gd name="connsiteX34" fmla="*/ 8538432 w 10489925"/>
              <a:gd name="connsiteY34" fmla="*/ 1268641 h 6860947"/>
              <a:gd name="connsiteX35" fmla="*/ 10280334 w 10489925"/>
              <a:gd name="connsiteY35" fmla="*/ 1268641 h 6860947"/>
              <a:gd name="connsiteX36" fmla="*/ 10489185 w 10489925"/>
              <a:gd name="connsiteY36" fmla="*/ 1477492 h 6860947"/>
              <a:gd name="connsiteX37" fmla="*/ 10280334 w 10489925"/>
              <a:gd name="connsiteY37" fmla="*/ 1686342 h 6860947"/>
              <a:gd name="connsiteX38" fmla="*/ 8539173 w 10489925"/>
              <a:gd name="connsiteY38" fmla="*/ 1686342 h 6860947"/>
              <a:gd name="connsiteX39" fmla="*/ 6839485 w 10489925"/>
              <a:gd name="connsiteY39" fmla="*/ 3386771 h 6860947"/>
              <a:gd name="connsiteX40" fmla="*/ 8539173 w 10489925"/>
              <a:gd name="connsiteY40" fmla="*/ 5087200 h 6860947"/>
              <a:gd name="connsiteX41" fmla="*/ 10281075 w 10489925"/>
              <a:gd name="connsiteY41" fmla="*/ 5087200 h 6860947"/>
              <a:gd name="connsiteX42" fmla="*/ 10489926 w 10489925"/>
              <a:gd name="connsiteY42" fmla="*/ 5295309 h 6860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0489925" h="6860947">
                <a:moveTo>
                  <a:pt x="10489926" y="5295309"/>
                </a:moveTo>
                <a:cubicBezTo>
                  <a:pt x="10489926" y="5410843"/>
                  <a:pt x="10396610" y="5504160"/>
                  <a:pt x="10281075" y="5504160"/>
                </a:cubicBezTo>
                <a:lnTo>
                  <a:pt x="8539173" y="5504160"/>
                </a:lnTo>
                <a:cubicBezTo>
                  <a:pt x="7973351" y="5504160"/>
                  <a:pt x="7440856" y="5284200"/>
                  <a:pt x="7041670" y="4884274"/>
                </a:cubicBezTo>
                <a:cubicBezTo>
                  <a:pt x="6870590" y="4713194"/>
                  <a:pt x="6732838" y="4518415"/>
                  <a:pt x="6630634" y="4306602"/>
                </a:cubicBezTo>
                <a:cubicBezTo>
                  <a:pt x="6528431" y="4518415"/>
                  <a:pt x="6390679" y="4713194"/>
                  <a:pt x="6219599" y="4884274"/>
                </a:cubicBezTo>
                <a:cubicBezTo>
                  <a:pt x="5819672" y="5284200"/>
                  <a:pt x="5287918" y="5504160"/>
                  <a:pt x="4722096" y="5504160"/>
                </a:cubicBezTo>
                <a:lnTo>
                  <a:pt x="866508" y="5504160"/>
                </a:lnTo>
                <a:lnTo>
                  <a:pt x="1952975" y="6498052"/>
                </a:lnTo>
                <a:cubicBezTo>
                  <a:pt x="2038144" y="6575815"/>
                  <a:pt x="2044069" y="6708383"/>
                  <a:pt x="1966306" y="6792812"/>
                </a:cubicBezTo>
                <a:cubicBezTo>
                  <a:pt x="1924832" y="6837989"/>
                  <a:pt x="1868546" y="6860948"/>
                  <a:pt x="1812260" y="6860948"/>
                </a:cubicBezTo>
                <a:cubicBezTo>
                  <a:pt x="1761899" y="6860948"/>
                  <a:pt x="1711538" y="6843173"/>
                  <a:pt x="1671545" y="6806143"/>
                </a:cubicBezTo>
                <a:lnTo>
                  <a:pt x="0" y="5278276"/>
                </a:lnTo>
                <a:lnTo>
                  <a:pt x="1677470" y="3856314"/>
                </a:lnTo>
                <a:cubicBezTo>
                  <a:pt x="1765602" y="3781513"/>
                  <a:pt x="1897429" y="3792622"/>
                  <a:pt x="1972230" y="3880754"/>
                </a:cubicBezTo>
                <a:cubicBezTo>
                  <a:pt x="2047031" y="3968886"/>
                  <a:pt x="2035922" y="4100714"/>
                  <a:pt x="1947791" y="4174774"/>
                </a:cubicBezTo>
                <a:lnTo>
                  <a:pt x="871692" y="5086459"/>
                </a:lnTo>
                <a:lnTo>
                  <a:pt x="4721355" y="5086459"/>
                </a:lnTo>
                <a:cubicBezTo>
                  <a:pt x="5658961" y="5086459"/>
                  <a:pt x="6421784" y="4323636"/>
                  <a:pt x="6421784" y="3386030"/>
                </a:cubicBezTo>
                <a:cubicBezTo>
                  <a:pt x="6421784" y="2448425"/>
                  <a:pt x="5658961" y="1685602"/>
                  <a:pt x="4721355" y="1685602"/>
                </a:cubicBezTo>
                <a:lnTo>
                  <a:pt x="853917" y="1685602"/>
                </a:lnTo>
                <a:lnTo>
                  <a:pt x="1953715" y="2690602"/>
                </a:lnTo>
                <a:cubicBezTo>
                  <a:pt x="2038885" y="2768366"/>
                  <a:pt x="2044810" y="2900193"/>
                  <a:pt x="1967046" y="2985363"/>
                </a:cubicBezTo>
                <a:cubicBezTo>
                  <a:pt x="1925572" y="3030540"/>
                  <a:pt x="1869286" y="3053499"/>
                  <a:pt x="1813000" y="3053499"/>
                </a:cubicBezTo>
                <a:cubicBezTo>
                  <a:pt x="1762639" y="3053499"/>
                  <a:pt x="1712278" y="3035724"/>
                  <a:pt x="1672286" y="2998694"/>
                </a:cubicBezTo>
                <a:lnTo>
                  <a:pt x="0" y="1471567"/>
                </a:lnTo>
                <a:lnTo>
                  <a:pt x="1677470" y="49606"/>
                </a:lnTo>
                <a:cubicBezTo>
                  <a:pt x="1765602" y="-25195"/>
                  <a:pt x="1897429" y="-14086"/>
                  <a:pt x="1972230" y="74046"/>
                </a:cubicBezTo>
                <a:cubicBezTo>
                  <a:pt x="2047031" y="162178"/>
                  <a:pt x="2035922" y="294005"/>
                  <a:pt x="1947791" y="368066"/>
                </a:cubicBezTo>
                <a:lnTo>
                  <a:pt x="885763" y="1268641"/>
                </a:lnTo>
                <a:lnTo>
                  <a:pt x="4721355" y="1268641"/>
                </a:lnTo>
                <a:cubicBezTo>
                  <a:pt x="5287178" y="1268641"/>
                  <a:pt x="5819672" y="1488601"/>
                  <a:pt x="6218858" y="1888527"/>
                </a:cubicBezTo>
                <a:cubicBezTo>
                  <a:pt x="6389938" y="2059607"/>
                  <a:pt x="6527691" y="2254386"/>
                  <a:pt x="6629894" y="2466199"/>
                </a:cubicBezTo>
                <a:cubicBezTo>
                  <a:pt x="6732097" y="2254386"/>
                  <a:pt x="6869850" y="2059607"/>
                  <a:pt x="7040930" y="1888527"/>
                </a:cubicBezTo>
                <a:cubicBezTo>
                  <a:pt x="7440856" y="1488601"/>
                  <a:pt x="7972610" y="1268641"/>
                  <a:pt x="8538432" y="1268641"/>
                </a:cubicBezTo>
                <a:lnTo>
                  <a:pt x="10280334" y="1268641"/>
                </a:lnTo>
                <a:cubicBezTo>
                  <a:pt x="10395868" y="1268641"/>
                  <a:pt x="10489185" y="1361957"/>
                  <a:pt x="10489185" y="1477492"/>
                </a:cubicBezTo>
                <a:cubicBezTo>
                  <a:pt x="10489185" y="1593026"/>
                  <a:pt x="10395868" y="1686342"/>
                  <a:pt x="10280334" y="1686342"/>
                </a:cubicBezTo>
                <a:lnTo>
                  <a:pt x="8539173" y="1686342"/>
                </a:lnTo>
                <a:cubicBezTo>
                  <a:pt x="7601567" y="1686342"/>
                  <a:pt x="6839485" y="2449165"/>
                  <a:pt x="6839485" y="3386771"/>
                </a:cubicBezTo>
                <a:cubicBezTo>
                  <a:pt x="6839485" y="4324377"/>
                  <a:pt x="7602308" y="5087200"/>
                  <a:pt x="8539173" y="5087200"/>
                </a:cubicBezTo>
                <a:lnTo>
                  <a:pt x="10281075" y="5087200"/>
                </a:lnTo>
                <a:cubicBezTo>
                  <a:pt x="10396610" y="5086459"/>
                  <a:pt x="10489926" y="5180516"/>
                  <a:pt x="10489926" y="5295309"/>
                </a:cubicBezTo>
                <a:close/>
              </a:path>
            </a:pathLst>
          </a:custGeom>
          <a:solidFill>
            <a:srgbClr val="231815"/>
          </a:solidFill>
          <a:ln w="739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3119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3C14E6CF-AF9A-4697-84C1-9542A6998215}"/>
              </a:ext>
            </a:extLst>
          </p:cNvPr>
          <p:cNvGrpSpPr/>
          <p:nvPr/>
        </p:nvGrpSpPr>
        <p:grpSpPr>
          <a:xfrm>
            <a:off x="4376660" y="1016000"/>
            <a:ext cx="3437036" cy="4822714"/>
            <a:chOff x="3652581" y="0"/>
            <a:chExt cx="4885194" cy="685471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65468D2B-4D79-4138-BE88-1B1E4F2F9CC8}"/>
                </a:ext>
              </a:extLst>
            </p:cNvPr>
            <p:cNvSpPr/>
            <p:nvPr/>
          </p:nvSpPr>
          <p:spPr>
            <a:xfrm>
              <a:off x="3652581" y="2789193"/>
              <a:ext cx="1276327" cy="1276327"/>
            </a:xfrm>
            <a:custGeom>
              <a:avLst/>
              <a:gdLst>
                <a:gd name="connsiteX0" fmla="*/ 1276327 w 1276327"/>
                <a:gd name="connsiteY0" fmla="*/ 638164 h 1276327"/>
                <a:gd name="connsiteX1" fmla="*/ 638164 w 1276327"/>
                <a:gd name="connsiteY1" fmla="*/ 1276327 h 1276327"/>
                <a:gd name="connsiteX2" fmla="*/ 0 w 1276327"/>
                <a:gd name="connsiteY2" fmla="*/ 638164 h 1276327"/>
                <a:gd name="connsiteX3" fmla="*/ 638164 w 1276327"/>
                <a:gd name="connsiteY3" fmla="*/ 0 h 1276327"/>
                <a:gd name="connsiteX4" fmla="*/ 1276327 w 1276327"/>
                <a:gd name="connsiteY4" fmla="*/ 638164 h 127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27" h="1276327">
                  <a:moveTo>
                    <a:pt x="1276327" y="638164"/>
                  </a:moveTo>
                  <a:cubicBezTo>
                    <a:pt x="1276327" y="990612"/>
                    <a:pt x="990612" y="1276327"/>
                    <a:pt x="638164" y="1276327"/>
                  </a:cubicBezTo>
                  <a:cubicBezTo>
                    <a:pt x="285716" y="1276327"/>
                    <a:pt x="0" y="990612"/>
                    <a:pt x="0" y="638164"/>
                  </a:cubicBezTo>
                  <a:cubicBezTo>
                    <a:pt x="0" y="285715"/>
                    <a:pt x="285716" y="0"/>
                    <a:pt x="638164" y="0"/>
                  </a:cubicBezTo>
                  <a:cubicBezTo>
                    <a:pt x="990612" y="0"/>
                    <a:pt x="1276327" y="285715"/>
                    <a:pt x="1276327" y="638164"/>
                  </a:cubicBezTo>
                  <a:close/>
                </a:path>
              </a:pathLst>
            </a:custGeom>
            <a:solidFill>
              <a:srgbClr val="231815"/>
            </a:solidFill>
            <a:ln w="82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C6486ECB-1AD3-4FC6-8F33-757971DF653F}"/>
                </a:ext>
              </a:extLst>
            </p:cNvPr>
            <p:cNvSpPr/>
            <p:nvPr/>
          </p:nvSpPr>
          <p:spPr>
            <a:xfrm>
              <a:off x="4472255" y="0"/>
              <a:ext cx="4065520" cy="4065521"/>
            </a:xfrm>
            <a:custGeom>
              <a:avLst/>
              <a:gdLst>
                <a:gd name="connsiteX0" fmla="*/ 2975633 w 4065520"/>
                <a:gd name="connsiteY0" fmla="*/ 3878261 h 4065521"/>
                <a:gd name="connsiteX1" fmla="*/ 187260 w 4065520"/>
                <a:gd name="connsiteY1" fmla="*/ 1089888 h 4065521"/>
                <a:gd name="connsiteX2" fmla="*/ 187260 w 4065520"/>
                <a:gd name="connsiteY2" fmla="*/ 187260 h 4065521"/>
                <a:gd name="connsiteX3" fmla="*/ 187260 w 4065520"/>
                <a:gd name="connsiteY3" fmla="*/ 187260 h 4065521"/>
                <a:gd name="connsiteX4" fmla="*/ 1089888 w 4065520"/>
                <a:gd name="connsiteY4" fmla="*/ 187260 h 4065521"/>
                <a:gd name="connsiteX5" fmla="*/ 3878260 w 4065520"/>
                <a:gd name="connsiteY5" fmla="*/ 2975633 h 4065521"/>
                <a:gd name="connsiteX6" fmla="*/ 3878260 w 4065520"/>
                <a:gd name="connsiteY6" fmla="*/ 3878261 h 4065521"/>
                <a:gd name="connsiteX7" fmla="*/ 3878260 w 4065520"/>
                <a:gd name="connsiteY7" fmla="*/ 3878261 h 4065521"/>
                <a:gd name="connsiteX8" fmla="*/ 2975633 w 4065520"/>
                <a:gd name="connsiteY8" fmla="*/ 3878261 h 406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5520" h="4065521">
                  <a:moveTo>
                    <a:pt x="2975633" y="3878261"/>
                  </a:moveTo>
                  <a:lnTo>
                    <a:pt x="187260" y="1089888"/>
                  </a:lnTo>
                  <a:cubicBezTo>
                    <a:pt x="-62420" y="840208"/>
                    <a:pt x="-62420" y="436120"/>
                    <a:pt x="187260" y="187260"/>
                  </a:cubicBezTo>
                  <a:lnTo>
                    <a:pt x="187260" y="187260"/>
                  </a:lnTo>
                  <a:cubicBezTo>
                    <a:pt x="436941" y="-62420"/>
                    <a:pt x="841029" y="-62420"/>
                    <a:pt x="1089888" y="187260"/>
                  </a:cubicBezTo>
                  <a:lnTo>
                    <a:pt x="3878260" y="2975633"/>
                  </a:lnTo>
                  <a:cubicBezTo>
                    <a:pt x="4127941" y="3225314"/>
                    <a:pt x="4127941" y="3629402"/>
                    <a:pt x="3878260" y="3878261"/>
                  </a:cubicBezTo>
                  <a:lnTo>
                    <a:pt x="3878260" y="3878261"/>
                  </a:lnTo>
                  <a:cubicBezTo>
                    <a:pt x="3629401" y="4127941"/>
                    <a:pt x="3225313" y="4127941"/>
                    <a:pt x="2975633" y="3878261"/>
                  </a:cubicBezTo>
                  <a:close/>
                </a:path>
              </a:pathLst>
            </a:custGeom>
            <a:solidFill>
              <a:srgbClr val="231815"/>
            </a:solidFill>
            <a:ln w="82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3845170-0B41-4CDB-A92C-7AC9DF76CDE3}"/>
                </a:ext>
              </a:extLst>
            </p:cNvPr>
            <p:cNvSpPr/>
            <p:nvPr/>
          </p:nvSpPr>
          <p:spPr>
            <a:xfrm>
              <a:off x="4472871" y="2788372"/>
              <a:ext cx="4064904" cy="4066342"/>
            </a:xfrm>
            <a:custGeom>
              <a:avLst/>
              <a:gdLst>
                <a:gd name="connsiteX0" fmla="*/ 186644 w 4064904"/>
                <a:gd name="connsiteY0" fmla="*/ 2975633 h 4066342"/>
                <a:gd name="connsiteX1" fmla="*/ 2975017 w 4064904"/>
                <a:gd name="connsiteY1" fmla="*/ 187260 h 4066342"/>
                <a:gd name="connsiteX2" fmla="*/ 3877644 w 4064904"/>
                <a:gd name="connsiteY2" fmla="*/ 187260 h 4066342"/>
                <a:gd name="connsiteX3" fmla="*/ 3877644 w 4064904"/>
                <a:gd name="connsiteY3" fmla="*/ 187260 h 4066342"/>
                <a:gd name="connsiteX4" fmla="*/ 3877644 w 4064904"/>
                <a:gd name="connsiteY4" fmla="*/ 1089888 h 4066342"/>
                <a:gd name="connsiteX5" fmla="*/ 1089272 w 4064904"/>
                <a:gd name="connsiteY5" fmla="*/ 3879082 h 4066342"/>
                <a:gd name="connsiteX6" fmla="*/ 186644 w 4064904"/>
                <a:gd name="connsiteY6" fmla="*/ 3879082 h 4066342"/>
                <a:gd name="connsiteX7" fmla="*/ 186644 w 4064904"/>
                <a:gd name="connsiteY7" fmla="*/ 3879082 h 4066342"/>
                <a:gd name="connsiteX8" fmla="*/ 186644 w 4064904"/>
                <a:gd name="connsiteY8" fmla="*/ 2975633 h 406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4904" h="4066342">
                  <a:moveTo>
                    <a:pt x="186644" y="2975633"/>
                  </a:moveTo>
                  <a:lnTo>
                    <a:pt x="2975017" y="187260"/>
                  </a:lnTo>
                  <a:cubicBezTo>
                    <a:pt x="3224697" y="-62420"/>
                    <a:pt x="3628785" y="-62420"/>
                    <a:pt x="3877644" y="187260"/>
                  </a:cubicBezTo>
                  <a:lnTo>
                    <a:pt x="3877644" y="187260"/>
                  </a:lnTo>
                  <a:cubicBezTo>
                    <a:pt x="4127325" y="436941"/>
                    <a:pt x="4127325" y="841029"/>
                    <a:pt x="3877644" y="1089888"/>
                  </a:cubicBezTo>
                  <a:lnTo>
                    <a:pt x="1089272" y="3879082"/>
                  </a:lnTo>
                  <a:cubicBezTo>
                    <a:pt x="839592" y="4128763"/>
                    <a:pt x="435503" y="4128763"/>
                    <a:pt x="186644" y="3879082"/>
                  </a:cubicBezTo>
                  <a:lnTo>
                    <a:pt x="186644" y="3879082"/>
                  </a:lnTo>
                  <a:cubicBezTo>
                    <a:pt x="-62215" y="3629402"/>
                    <a:pt x="-62215" y="3225314"/>
                    <a:pt x="186644" y="2975633"/>
                  </a:cubicBezTo>
                  <a:close/>
                </a:path>
              </a:pathLst>
            </a:custGeom>
            <a:solidFill>
              <a:srgbClr val="231815"/>
            </a:solidFill>
            <a:ln w="82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4959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0015AD0C-D294-4ED2-9769-A8DDE7058EF6}"/>
              </a:ext>
            </a:extLst>
          </p:cNvPr>
          <p:cNvSpPr/>
          <p:nvPr/>
        </p:nvSpPr>
        <p:spPr>
          <a:xfrm>
            <a:off x="3471062" y="660082"/>
            <a:ext cx="5252024" cy="5538326"/>
          </a:xfrm>
          <a:custGeom>
            <a:avLst/>
            <a:gdLst>
              <a:gd name="connsiteX0" fmla="*/ 6236098 w 6503940"/>
              <a:gd name="connsiteY0" fmla="*/ 75863 h 6858489"/>
              <a:gd name="connsiteX1" fmla="*/ 5878784 w 6503940"/>
              <a:gd name="connsiteY1" fmla="*/ 119863 h 6858489"/>
              <a:gd name="connsiteX2" fmla="*/ 5529056 w 6503940"/>
              <a:gd name="connsiteY2" fmla="*/ 201795 h 6858489"/>
              <a:gd name="connsiteX3" fmla="*/ 5209674 w 6503940"/>
              <a:gd name="connsiteY3" fmla="*/ 342900 h 6858489"/>
              <a:gd name="connsiteX4" fmla="*/ 5199812 w 6503940"/>
              <a:gd name="connsiteY4" fmla="*/ 367935 h 6858489"/>
              <a:gd name="connsiteX5" fmla="*/ 5167949 w 6503940"/>
              <a:gd name="connsiteY5" fmla="*/ 428625 h 6858489"/>
              <a:gd name="connsiteX6" fmla="*/ 5161880 w 6503940"/>
              <a:gd name="connsiteY6" fmla="*/ 455177 h 6858489"/>
              <a:gd name="connsiteX7" fmla="*/ 5356848 w 6503940"/>
              <a:gd name="connsiteY7" fmla="*/ 684283 h 6858489"/>
              <a:gd name="connsiteX8" fmla="*/ 5410710 w 6503940"/>
              <a:gd name="connsiteY8" fmla="*/ 694145 h 6858489"/>
              <a:gd name="connsiteX9" fmla="*/ 5517677 w 6503940"/>
              <a:gd name="connsiteY9" fmla="*/ 633455 h 6858489"/>
              <a:gd name="connsiteX10" fmla="*/ 5576850 w 6503940"/>
              <a:gd name="connsiteY10" fmla="*/ 641800 h 6858489"/>
              <a:gd name="connsiteX11" fmla="*/ 5577609 w 6503940"/>
              <a:gd name="connsiteY11" fmla="*/ 705524 h 6858489"/>
              <a:gd name="connsiteX12" fmla="*/ 5516918 w 6503940"/>
              <a:gd name="connsiteY12" fmla="*/ 833733 h 6858489"/>
              <a:gd name="connsiteX13" fmla="*/ 5494160 w 6503940"/>
              <a:gd name="connsiteY13" fmla="*/ 848147 h 6858489"/>
              <a:gd name="connsiteX14" fmla="*/ 5486573 w 6503940"/>
              <a:gd name="connsiteY14" fmla="*/ 820836 h 6858489"/>
              <a:gd name="connsiteX15" fmla="*/ 5497953 w 6503940"/>
              <a:gd name="connsiteY15" fmla="*/ 769249 h 6858489"/>
              <a:gd name="connsiteX16" fmla="*/ 5438021 w 6503940"/>
              <a:gd name="connsiteY16" fmla="*/ 799594 h 6858489"/>
              <a:gd name="connsiteX17" fmla="*/ 5434228 w 6503940"/>
              <a:gd name="connsiteY17" fmla="*/ 819319 h 6858489"/>
              <a:gd name="connsiteX18" fmla="*/ 5613264 w 6503940"/>
              <a:gd name="connsiteY18" fmla="*/ 1112149 h 6858489"/>
              <a:gd name="connsiteX19" fmla="*/ 5771059 w 6503940"/>
              <a:gd name="connsiteY19" fmla="*/ 1323806 h 6858489"/>
              <a:gd name="connsiteX20" fmla="*/ 6118511 w 6503940"/>
              <a:gd name="connsiteY20" fmla="*/ 739663 h 6858489"/>
              <a:gd name="connsiteX21" fmla="*/ 6282374 w 6503940"/>
              <a:gd name="connsiteY21" fmla="*/ 489315 h 6858489"/>
              <a:gd name="connsiteX22" fmla="*/ 6417410 w 6503940"/>
              <a:gd name="connsiteY22" fmla="*/ 201037 h 6858489"/>
              <a:gd name="connsiteX23" fmla="*/ 6375686 w 6503940"/>
              <a:gd name="connsiteY23" fmla="*/ 96346 h 6858489"/>
              <a:gd name="connsiteX24" fmla="*/ 6236098 w 6503940"/>
              <a:gd name="connsiteY24" fmla="*/ 75863 h 6858489"/>
              <a:gd name="connsiteX25" fmla="*/ 6132924 w 6503940"/>
              <a:gd name="connsiteY25" fmla="*/ 0 h 6858489"/>
              <a:gd name="connsiteX26" fmla="*/ 6182994 w 6503940"/>
              <a:gd name="connsiteY26" fmla="*/ 0 h 6858489"/>
              <a:gd name="connsiteX27" fmla="*/ 6182994 w 6503940"/>
              <a:gd name="connsiteY27" fmla="*/ 0 h 6858489"/>
              <a:gd name="connsiteX28" fmla="*/ 6300581 w 6503940"/>
              <a:gd name="connsiteY28" fmla="*/ 0 h 6858489"/>
              <a:gd name="connsiteX29" fmla="*/ 6302159 w 6503940"/>
              <a:gd name="connsiteY29" fmla="*/ 536 h 6858489"/>
              <a:gd name="connsiteX30" fmla="*/ 6301339 w 6503940"/>
              <a:gd name="connsiteY30" fmla="*/ 0 h 6858489"/>
              <a:gd name="connsiteX31" fmla="*/ 6361271 w 6503940"/>
              <a:gd name="connsiteY31" fmla="*/ 0 h 6858489"/>
              <a:gd name="connsiteX32" fmla="*/ 6362788 w 6503940"/>
              <a:gd name="connsiteY32" fmla="*/ 8345 h 6858489"/>
              <a:gd name="connsiteX33" fmla="*/ 6362225 w 6503940"/>
              <a:gd name="connsiteY33" fmla="*/ 8393 h 6858489"/>
              <a:gd name="connsiteX34" fmla="*/ 6415134 w 6503940"/>
              <a:gd name="connsiteY34" fmla="*/ 21242 h 6858489"/>
              <a:gd name="connsiteX35" fmla="*/ 6494032 w 6503940"/>
              <a:gd name="connsiteY35" fmla="*/ 204071 h 6858489"/>
              <a:gd name="connsiteX36" fmla="*/ 6297547 w 6503940"/>
              <a:gd name="connsiteY36" fmla="*/ 612213 h 6858489"/>
              <a:gd name="connsiteX37" fmla="*/ 6019130 w 6503940"/>
              <a:gd name="connsiteY37" fmla="*/ 1024148 h 6858489"/>
              <a:gd name="connsiteX38" fmla="*/ 5827956 w 6503940"/>
              <a:gd name="connsiteY38" fmla="*/ 1386014 h 6858489"/>
              <a:gd name="connsiteX39" fmla="*/ 5708093 w 6503940"/>
              <a:gd name="connsiteY39" fmla="*/ 1408014 h 6858489"/>
              <a:gd name="connsiteX40" fmla="*/ 5582160 w 6503940"/>
              <a:gd name="connsiteY40" fmla="*/ 1270702 h 6858489"/>
              <a:gd name="connsiteX41" fmla="*/ 5494918 w 6503940"/>
              <a:gd name="connsiteY41" fmla="*/ 1107597 h 6858489"/>
              <a:gd name="connsiteX42" fmla="*/ 5351537 w 6503940"/>
              <a:gd name="connsiteY42" fmla="*/ 886837 h 6858489"/>
              <a:gd name="connsiteX43" fmla="*/ 5318158 w 6503940"/>
              <a:gd name="connsiteY43" fmla="*/ 883802 h 6858489"/>
              <a:gd name="connsiteX44" fmla="*/ 4977533 w 6503940"/>
              <a:gd name="connsiteY44" fmla="*/ 1103804 h 6858489"/>
              <a:gd name="connsiteX45" fmla="*/ 4547391 w 6503940"/>
              <a:gd name="connsiteY45" fmla="*/ 1401945 h 6858489"/>
              <a:gd name="connsiteX46" fmla="*/ 4124835 w 6503940"/>
              <a:gd name="connsiteY46" fmla="*/ 1703121 h 6858489"/>
              <a:gd name="connsiteX47" fmla="*/ 3897247 w 6503940"/>
              <a:gd name="connsiteY47" fmla="*/ 1859398 h 6858489"/>
              <a:gd name="connsiteX48" fmla="*/ 3457242 w 6503940"/>
              <a:gd name="connsiteY48" fmla="*/ 2202298 h 6858489"/>
              <a:gd name="connsiteX49" fmla="*/ 2993720 w 6503940"/>
              <a:gd name="connsiteY49" fmla="*/ 2577819 h 6858489"/>
              <a:gd name="connsiteX50" fmla="*/ 2378473 w 6503940"/>
              <a:gd name="connsiteY50" fmla="*/ 3138446 h 6858489"/>
              <a:gd name="connsiteX51" fmla="*/ 1840605 w 6503940"/>
              <a:gd name="connsiteY51" fmla="*/ 3703624 h 6858489"/>
              <a:gd name="connsiteX52" fmla="*/ 1457498 w 6503940"/>
              <a:gd name="connsiteY52" fmla="*/ 4167145 h 6858489"/>
              <a:gd name="connsiteX53" fmla="*/ 978045 w 6503940"/>
              <a:gd name="connsiteY53" fmla="*/ 4843084 h 6858489"/>
              <a:gd name="connsiteX54" fmla="*/ 594937 w 6503940"/>
              <a:gd name="connsiteY54" fmla="*/ 5493228 h 6858489"/>
              <a:gd name="connsiteX55" fmla="*/ 280866 w 6503940"/>
              <a:gd name="connsiteY55" fmla="*/ 6125165 h 6858489"/>
              <a:gd name="connsiteX56" fmla="*/ 141278 w 6503940"/>
              <a:gd name="connsiteY56" fmla="*/ 6528755 h 6858489"/>
              <a:gd name="connsiteX57" fmla="*/ 106381 w 6503940"/>
              <a:gd name="connsiteY57" fmla="*/ 6766965 h 6858489"/>
              <a:gd name="connsiteX58" fmla="*/ 119277 w 6503940"/>
              <a:gd name="connsiteY58" fmla="*/ 6788965 h 6858489"/>
              <a:gd name="connsiteX59" fmla="*/ 135967 w 6503940"/>
              <a:gd name="connsiteY59" fmla="*/ 6845862 h 6858489"/>
              <a:gd name="connsiteX60" fmla="*/ 95760 w 6503940"/>
              <a:gd name="connsiteY60" fmla="*/ 6852690 h 6858489"/>
              <a:gd name="connsiteX61" fmla="*/ 22174 w 6503940"/>
              <a:gd name="connsiteY61" fmla="*/ 6803379 h 6858489"/>
              <a:gd name="connsiteX62" fmla="*/ 10035 w 6503940"/>
              <a:gd name="connsiteY62" fmla="*/ 6698688 h 6858489"/>
              <a:gd name="connsiteX63" fmla="*/ 109415 w 6503940"/>
              <a:gd name="connsiteY63" fmla="*/ 6286753 h 6858489"/>
              <a:gd name="connsiteX64" fmla="*/ 437901 w 6503940"/>
              <a:gd name="connsiteY64" fmla="*/ 5563022 h 6858489"/>
              <a:gd name="connsiteX65" fmla="*/ 720870 w 6503940"/>
              <a:gd name="connsiteY65" fmla="*/ 5077499 h 6858489"/>
              <a:gd name="connsiteX66" fmla="*/ 993218 w 6503940"/>
              <a:gd name="connsiteY66" fmla="*/ 4631426 h 6858489"/>
              <a:gd name="connsiteX67" fmla="*/ 1211702 w 6503940"/>
              <a:gd name="connsiteY67" fmla="*/ 4320389 h 6858489"/>
              <a:gd name="connsiteX68" fmla="*/ 1472670 w 6503940"/>
              <a:gd name="connsiteY68" fmla="*/ 3994178 h 6858489"/>
              <a:gd name="connsiteX69" fmla="*/ 1846674 w 6503940"/>
              <a:gd name="connsiteY69" fmla="*/ 3550381 h 6858489"/>
              <a:gd name="connsiteX70" fmla="*/ 2356472 w 6503940"/>
              <a:gd name="connsiteY70" fmla="*/ 3021617 h 6858489"/>
              <a:gd name="connsiteX71" fmla="*/ 2848064 w 6503940"/>
              <a:gd name="connsiteY71" fmla="*/ 2572509 h 6858489"/>
              <a:gd name="connsiteX72" fmla="*/ 3179584 w 6503940"/>
              <a:gd name="connsiteY72" fmla="*/ 2301678 h 6858489"/>
              <a:gd name="connsiteX73" fmla="*/ 3547519 w 6503940"/>
              <a:gd name="connsiteY73" fmla="*/ 2005055 h 6858489"/>
              <a:gd name="connsiteX74" fmla="*/ 3923040 w 6503940"/>
              <a:gd name="connsiteY74" fmla="*/ 1716776 h 6858489"/>
              <a:gd name="connsiteX75" fmla="*/ 4389596 w 6503940"/>
              <a:gd name="connsiteY75" fmla="*/ 1384497 h 6858489"/>
              <a:gd name="connsiteX76" fmla="*/ 4848567 w 6503940"/>
              <a:gd name="connsiteY76" fmla="*/ 1068907 h 6858489"/>
              <a:gd name="connsiteX77" fmla="*/ 5070845 w 6503940"/>
              <a:gd name="connsiteY77" fmla="*/ 914906 h 6858489"/>
              <a:gd name="connsiteX78" fmla="*/ 5250640 w 6503940"/>
              <a:gd name="connsiteY78" fmla="*/ 803387 h 6858489"/>
              <a:gd name="connsiteX79" fmla="*/ 5261261 w 6503940"/>
              <a:gd name="connsiteY79" fmla="*/ 742697 h 6858489"/>
              <a:gd name="connsiteX80" fmla="*/ 5140638 w 6503940"/>
              <a:gd name="connsiteY80" fmla="*/ 599316 h 6858489"/>
              <a:gd name="connsiteX81" fmla="*/ 5036707 w 6503940"/>
              <a:gd name="connsiteY81" fmla="*/ 474901 h 6858489"/>
              <a:gd name="connsiteX82" fmla="*/ 5096638 w 6503940"/>
              <a:gd name="connsiteY82" fmla="*/ 309520 h 6858489"/>
              <a:gd name="connsiteX83" fmla="*/ 5273398 w 6503940"/>
              <a:gd name="connsiteY83" fmla="*/ 224554 h 6858489"/>
              <a:gd name="connsiteX84" fmla="*/ 5812783 w 6503940"/>
              <a:gd name="connsiteY84" fmla="*/ 44759 h 6858489"/>
              <a:gd name="connsiteX85" fmla="*/ 6071476 w 6503940"/>
              <a:gd name="connsiteY85" fmla="*/ 7586 h 6858489"/>
              <a:gd name="connsiteX86" fmla="*/ 6072992 w 6503940"/>
              <a:gd name="connsiteY86" fmla="*/ 7410 h 6858489"/>
              <a:gd name="connsiteX87" fmla="*/ 6072992 w 6503940"/>
              <a:gd name="connsiteY87" fmla="*/ 0 h 6858489"/>
              <a:gd name="connsiteX88" fmla="*/ 6132924 w 6503940"/>
              <a:gd name="connsiteY88" fmla="*/ 0 h 68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503940" h="6858489">
                <a:moveTo>
                  <a:pt x="6236098" y="75863"/>
                </a:moveTo>
                <a:cubicBezTo>
                  <a:pt x="6115476" y="80415"/>
                  <a:pt x="5997130" y="101656"/>
                  <a:pt x="5878784" y="119863"/>
                </a:cubicBezTo>
                <a:cubicBezTo>
                  <a:pt x="5760438" y="138070"/>
                  <a:pt x="5644368" y="167657"/>
                  <a:pt x="5529056" y="201795"/>
                </a:cubicBezTo>
                <a:cubicBezTo>
                  <a:pt x="5416021" y="235175"/>
                  <a:pt x="5321192" y="306486"/>
                  <a:pt x="5209674" y="342900"/>
                </a:cubicBezTo>
                <a:cubicBezTo>
                  <a:pt x="5198294" y="347452"/>
                  <a:pt x="5196777" y="352004"/>
                  <a:pt x="5199812" y="367935"/>
                </a:cubicBezTo>
                <a:cubicBezTo>
                  <a:pt x="5204363" y="390694"/>
                  <a:pt x="5193742" y="421039"/>
                  <a:pt x="5167949" y="428625"/>
                </a:cubicBezTo>
                <a:cubicBezTo>
                  <a:pt x="5140638" y="436211"/>
                  <a:pt x="5151259" y="443039"/>
                  <a:pt x="5161880" y="455177"/>
                </a:cubicBezTo>
                <a:cubicBezTo>
                  <a:pt x="5227122" y="531798"/>
                  <a:pt x="5293123" y="606903"/>
                  <a:pt x="5356848" y="684283"/>
                </a:cubicBezTo>
                <a:cubicBezTo>
                  <a:pt x="5374296" y="705524"/>
                  <a:pt x="5388710" y="707800"/>
                  <a:pt x="5410710" y="694145"/>
                </a:cubicBezTo>
                <a:cubicBezTo>
                  <a:pt x="5445607" y="672903"/>
                  <a:pt x="5481263" y="651662"/>
                  <a:pt x="5517677" y="633455"/>
                </a:cubicBezTo>
                <a:cubicBezTo>
                  <a:pt x="5536643" y="624351"/>
                  <a:pt x="5560160" y="622834"/>
                  <a:pt x="5576850" y="641800"/>
                </a:cubicBezTo>
                <a:cubicBezTo>
                  <a:pt x="5594299" y="662283"/>
                  <a:pt x="5592781" y="688835"/>
                  <a:pt x="5577609" y="705524"/>
                </a:cubicBezTo>
                <a:cubicBezTo>
                  <a:pt x="5543470" y="742697"/>
                  <a:pt x="5523746" y="784422"/>
                  <a:pt x="5516918" y="833733"/>
                </a:cubicBezTo>
                <a:cubicBezTo>
                  <a:pt x="5515401" y="844353"/>
                  <a:pt x="5504022" y="849664"/>
                  <a:pt x="5494160" y="848147"/>
                </a:cubicBezTo>
                <a:cubicBezTo>
                  <a:pt x="5475194" y="845112"/>
                  <a:pt x="5484297" y="831457"/>
                  <a:pt x="5486573" y="820836"/>
                </a:cubicBezTo>
                <a:cubicBezTo>
                  <a:pt x="5490366" y="804146"/>
                  <a:pt x="5504780" y="789732"/>
                  <a:pt x="5497953" y="769249"/>
                </a:cubicBezTo>
                <a:cubicBezTo>
                  <a:pt x="5471401" y="767732"/>
                  <a:pt x="5458504" y="791249"/>
                  <a:pt x="5438021" y="799594"/>
                </a:cubicBezTo>
                <a:cubicBezTo>
                  <a:pt x="5431193" y="802629"/>
                  <a:pt x="5427400" y="809456"/>
                  <a:pt x="5434228" y="819319"/>
                </a:cubicBezTo>
                <a:cubicBezTo>
                  <a:pt x="5499470" y="913389"/>
                  <a:pt x="5542711" y="1021114"/>
                  <a:pt x="5613264" y="1112149"/>
                </a:cubicBezTo>
                <a:cubicBezTo>
                  <a:pt x="5664851" y="1178908"/>
                  <a:pt x="5726300" y="1238081"/>
                  <a:pt x="5771059" y="1323806"/>
                </a:cubicBezTo>
                <a:cubicBezTo>
                  <a:pt x="5860577" y="1100770"/>
                  <a:pt x="5984992" y="917940"/>
                  <a:pt x="6118511" y="739663"/>
                </a:cubicBezTo>
                <a:cubicBezTo>
                  <a:pt x="6178442" y="660007"/>
                  <a:pt x="6236098" y="578833"/>
                  <a:pt x="6282374" y="489315"/>
                </a:cubicBezTo>
                <a:cubicBezTo>
                  <a:pt x="6331685" y="394487"/>
                  <a:pt x="6368099" y="295106"/>
                  <a:pt x="6417410" y="201037"/>
                </a:cubicBezTo>
                <a:cubicBezTo>
                  <a:pt x="6440928" y="156277"/>
                  <a:pt x="6424997" y="113794"/>
                  <a:pt x="6375686" y="96346"/>
                </a:cubicBezTo>
                <a:cubicBezTo>
                  <a:pt x="6330927" y="81173"/>
                  <a:pt x="6284650" y="74346"/>
                  <a:pt x="6236098" y="75863"/>
                </a:cubicBezTo>
                <a:close/>
                <a:moveTo>
                  <a:pt x="6132924" y="0"/>
                </a:moveTo>
                <a:cubicBezTo>
                  <a:pt x="6149614" y="0"/>
                  <a:pt x="6166304" y="0"/>
                  <a:pt x="6182994" y="0"/>
                </a:cubicBezTo>
                <a:lnTo>
                  <a:pt x="6182994" y="0"/>
                </a:lnTo>
                <a:lnTo>
                  <a:pt x="6300581" y="0"/>
                </a:lnTo>
                <a:lnTo>
                  <a:pt x="6302159" y="536"/>
                </a:lnTo>
                <a:lnTo>
                  <a:pt x="6301339" y="0"/>
                </a:lnTo>
                <a:cubicBezTo>
                  <a:pt x="6321064" y="0"/>
                  <a:pt x="6340788" y="0"/>
                  <a:pt x="6361271" y="0"/>
                </a:cubicBezTo>
                <a:cubicBezTo>
                  <a:pt x="6363547" y="2276"/>
                  <a:pt x="6363547" y="5310"/>
                  <a:pt x="6362788" y="8345"/>
                </a:cubicBezTo>
                <a:lnTo>
                  <a:pt x="6362225" y="8393"/>
                </a:lnTo>
                <a:lnTo>
                  <a:pt x="6415134" y="21242"/>
                </a:lnTo>
                <a:cubicBezTo>
                  <a:pt x="6486445" y="47794"/>
                  <a:pt x="6522859" y="126691"/>
                  <a:pt x="6494032" y="204071"/>
                </a:cubicBezTo>
                <a:cubicBezTo>
                  <a:pt x="6443203" y="346693"/>
                  <a:pt x="6378720" y="484764"/>
                  <a:pt x="6297547" y="612213"/>
                </a:cubicBezTo>
                <a:cubicBezTo>
                  <a:pt x="6208788" y="752559"/>
                  <a:pt x="6107890" y="884561"/>
                  <a:pt x="6019130" y="1024148"/>
                </a:cubicBezTo>
                <a:cubicBezTo>
                  <a:pt x="5946302" y="1139460"/>
                  <a:pt x="5881060" y="1260082"/>
                  <a:pt x="5827956" y="1386014"/>
                </a:cubicBezTo>
                <a:cubicBezTo>
                  <a:pt x="5803680" y="1442911"/>
                  <a:pt x="5740714" y="1457325"/>
                  <a:pt x="5708093" y="1408014"/>
                </a:cubicBezTo>
                <a:cubicBezTo>
                  <a:pt x="5672437" y="1354910"/>
                  <a:pt x="5611747" y="1326841"/>
                  <a:pt x="5582160" y="1270702"/>
                </a:cubicBezTo>
                <a:cubicBezTo>
                  <a:pt x="5553332" y="1216081"/>
                  <a:pt x="5532091" y="1156150"/>
                  <a:pt x="5494918" y="1107597"/>
                </a:cubicBezTo>
                <a:cubicBezTo>
                  <a:pt x="5441056" y="1037804"/>
                  <a:pt x="5396296" y="962699"/>
                  <a:pt x="5351537" y="886837"/>
                </a:cubicBezTo>
                <a:cubicBezTo>
                  <a:pt x="5342434" y="870905"/>
                  <a:pt x="5330296" y="876216"/>
                  <a:pt x="5318158" y="883802"/>
                </a:cubicBezTo>
                <a:cubicBezTo>
                  <a:pt x="5203605" y="955113"/>
                  <a:pt x="5088293" y="1025665"/>
                  <a:pt x="4977533" y="1103804"/>
                </a:cubicBezTo>
                <a:cubicBezTo>
                  <a:pt x="4834911" y="1204702"/>
                  <a:pt x="4690013" y="1301806"/>
                  <a:pt x="4547391" y="1401945"/>
                </a:cubicBezTo>
                <a:cubicBezTo>
                  <a:pt x="4405528" y="1501325"/>
                  <a:pt x="4265940" y="1602982"/>
                  <a:pt x="4124835" y="1703121"/>
                </a:cubicBezTo>
                <a:cubicBezTo>
                  <a:pt x="4049731" y="1756225"/>
                  <a:pt x="3970834" y="1804018"/>
                  <a:pt x="3897247" y="1859398"/>
                </a:cubicBezTo>
                <a:cubicBezTo>
                  <a:pt x="3749314" y="1971675"/>
                  <a:pt x="3602899" y="2086987"/>
                  <a:pt x="3457242" y="2202298"/>
                </a:cubicBezTo>
                <a:cubicBezTo>
                  <a:pt x="3301723" y="2325955"/>
                  <a:pt x="3143929" y="2447335"/>
                  <a:pt x="2993720" y="2577819"/>
                </a:cubicBezTo>
                <a:cubicBezTo>
                  <a:pt x="2784339" y="2759890"/>
                  <a:pt x="2579509" y="2946512"/>
                  <a:pt x="2378473" y="3138446"/>
                </a:cubicBezTo>
                <a:cubicBezTo>
                  <a:pt x="2189574" y="3318240"/>
                  <a:pt x="2015848" y="3510932"/>
                  <a:pt x="1840605" y="3703624"/>
                </a:cubicBezTo>
                <a:cubicBezTo>
                  <a:pt x="1705569" y="3852315"/>
                  <a:pt x="1584189" y="4011627"/>
                  <a:pt x="1457498" y="4167145"/>
                </a:cubicBezTo>
                <a:cubicBezTo>
                  <a:pt x="1283014" y="4381079"/>
                  <a:pt x="1125219" y="4608667"/>
                  <a:pt x="978045" y="4843084"/>
                </a:cubicBezTo>
                <a:cubicBezTo>
                  <a:pt x="843767" y="5056258"/>
                  <a:pt x="719352" y="5274743"/>
                  <a:pt x="594937" y="5493228"/>
                </a:cubicBezTo>
                <a:cubicBezTo>
                  <a:pt x="478109" y="5697299"/>
                  <a:pt x="370383" y="5906680"/>
                  <a:pt x="280866" y="6125165"/>
                </a:cubicBezTo>
                <a:cubicBezTo>
                  <a:pt x="226244" y="6257167"/>
                  <a:pt x="176174" y="6389926"/>
                  <a:pt x="141278" y="6528755"/>
                </a:cubicBezTo>
                <a:cubicBezTo>
                  <a:pt x="121553" y="6607653"/>
                  <a:pt x="113967" y="6687309"/>
                  <a:pt x="106381" y="6766965"/>
                </a:cubicBezTo>
                <a:cubicBezTo>
                  <a:pt x="104863" y="6779862"/>
                  <a:pt x="107898" y="6786689"/>
                  <a:pt x="119277" y="6788965"/>
                </a:cubicBezTo>
                <a:cubicBezTo>
                  <a:pt x="161760" y="6796552"/>
                  <a:pt x="139760" y="6828414"/>
                  <a:pt x="135967" y="6845862"/>
                </a:cubicBezTo>
                <a:cubicBezTo>
                  <a:pt x="130658" y="6868621"/>
                  <a:pt x="103346" y="6849656"/>
                  <a:pt x="95760" y="6852690"/>
                </a:cubicBezTo>
                <a:cubicBezTo>
                  <a:pt x="39621" y="6875449"/>
                  <a:pt x="44932" y="6825379"/>
                  <a:pt x="22174" y="6803379"/>
                </a:cubicBezTo>
                <a:cubicBezTo>
                  <a:pt x="-15759" y="6766965"/>
                  <a:pt x="5483" y="6734344"/>
                  <a:pt x="10035" y="6698688"/>
                </a:cubicBezTo>
                <a:cubicBezTo>
                  <a:pt x="25966" y="6556825"/>
                  <a:pt x="64656" y="6421031"/>
                  <a:pt x="109415" y="6286753"/>
                </a:cubicBezTo>
                <a:cubicBezTo>
                  <a:pt x="195899" y="6034889"/>
                  <a:pt x="310452" y="5795162"/>
                  <a:pt x="437901" y="5563022"/>
                </a:cubicBezTo>
                <a:cubicBezTo>
                  <a:pt x="528178" y="5399158"/>
                  <a:pt x="623765" y="5237570"/>
                  <a:pt x="720870" y="5077499"/>
                </a:cubicBezTo>
                <a:cubicBezTo>
                  <a:pt x="811146" y="4928809"/>
                  <a:pt x="902940" y="4780117"/>
                  <a:pt x="993218" y="4631426"/>
                </a:cubicBezTo>
                <a:cubicBezTo>
                  <a:pt x="1058459" y="4523701"/>
                  <a:pt x="1136598" y="4422803"/>
                  <a:pt x="1211702" y="4320389"/>
                </a:cubicBezTo>
                <a:cubicBezTo>
                  <a:pt x="1293634" y="4208112"/>
                  <a:pt x="1391497" y="4107214"/>
                  <a:pt x="1472670" y="3994178"/>
                </a:cubicBezTo>
                <a:cubicBezTo>
                  <a:pt x="1585706" y="3835625"/>
                  <a:pt x="1719225" y="3695279"/>
                  <a:pt x="1846674" y="3550381"/>
                </a:cubicBezTo>
                <a:cubicBezTo>
                  <a:pt x="2008262" y="3366034"/>
                  <a:pt x="2180471" y="3192308"/>
                  <a:pt x="2356472" y="3021617"/>
                </a:cubicBezTo>
                <a:cubicBezTo>
                  <a:pt x="2515784" y="2866856"/>
                  <a:pt x="2681165" y="2718924"/>
                  <a:pt x="2848064" y="2572509"/>
                </a:cubicBezTo>
                <a:cubicBezTo>
                  <a:pt x="2955030" y="2478439"/>
                  <a:pt x="3065790" y="2388162"/>
                  <a:pt x="3179584" y="2301678"/>
                </a:cubicBezTo>
                <a:cubicBezTo>
                  <a:pt x="3304758" y="2206091"/>
                  <a:pt x="3421587" y="2099883"/>
                  <a:pt x="3547519" y="2005055"/>
                </a:cubicBezTo>
                <a:cubicBezTo>
                  <a:pt x="3673451" y="1910226"/>
                  <a:pt x="3797108" y="1811605"/>
                  <a:pt x="3923040" y="1716776"/>
                </a:cubicBezTo>
                <a:cubicBezTo>
                  <a:pt x="4075524" y="1602223"/>
                  <a:pt x="4237112" y="1499808"/>
                  <a:pt x="4389596" y="1384497"/>
                </a:cubicBezTo>
                <a:cubicBezTo>
                  <a:pt x="4537529" y="1272978"/>
                  <a:pt x="4698358" y="1178150"/>
                  <a:pt x="4848567" y="1068907"/>
                </a:cubicBezTo>
                <a:cubicBezTo>
                  <a:pt x="4921395" y="1015803"/>
                  <a:pt x="4998016" y="968768"/>
                  <a:pt x="5070845" y="914906"/>
                </a:cubicBezTo>
                <a:cubicBezTo>
                  <a:pt x="5126983" y="873940"/>
                  <a:pt x="5192984" y="845112"/>
                  <a:pt x="5250640" y="803387"/>
                </a:cubicBezTo>
                <a:cubicBezTo>
                  <a:pt x="5282502" y="780629"/>
                  <a:pt x="5280226" y="765456"/>
                  <a:pt x="5261261" y="742697"/>
                </a:cubicBezTo>
                <a:cubicBezTo>
                  <a:pt x="5222571" y="694145"/>
                  <a:pt x="5186156" y="641800"/>
                  <a:pt x="5140638" y="599316"/>
                </a:cubicBezTo>
                <a:cubicBezTo>
                  <a:pt x="5100431" y="561385"/>
                  <a:pt x="5068569" y="518902"/>
                  <a:pt x="5036707" y="474901"/>
                </a:cubicBezTo>
                <a:cubicBezTo>
                  <a:pt x="4979810" y="397521"/>
                  <a:pt x="5004085" y="333038"/>
                  <a:pt x="5096638" y="309520"/>
                </a:cubicBezTo>
                <a:cubicBezTo>
                  <a:pt x="5161121" y="293589"/>
                  <a:pt x="5214225" y="252623"/>
                  <a:pt x="5273398" y="224554"/>
                </a:cubicBezTo>
                <a:cubicBezTo>
                  <a:pt x="5446366" y="144139"/>
                  <a:pt x="5623885" y="75863"/>
                  <a:pt x="5812783" y="44759"/>
                </a:cubicBezTo>
                <a:cubicBezTo>
                  <a:pt x="5898508" y="31862"/>
                  <a:pt x="5986509" y="31104"/>
                  <a:pt x="6071476" y="7586"/>
                </a:cubicBezTo>
                <a:lnTo>
                  <a:pt x="6072992" y="7410"/>
                </a:lnTo>
                <a:lnTo>
                  <a:pt x="6072992" y="0"/>
                </a:lnTo>
                <a:lnTo>
                  <a:pt x="6132924" y="0"/>
                </a:lnTo>
                <a:close/>
              </a:path>
            </a:pathLst>
          </a:custGeom>
          <a:solidFill>
            <a:srgbClr val="000000"/>
          </a:solidFill>
          <a:ln w="75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090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A9B30D90-D054-4E20-800F-19D8FB244AEA}"/>
              </a:ext>
            </a:extLst>
          </p:cNvPr>
          <p:cNvSpPr/>
          <p:nvPr/>
        </p:nvSpPr>
        <p:spPr>
          <a:xfrm>
            <a:off x="3416300" y="749300"/>
            <a:ext cx="5362260" cy="5362260"/>
          </a:xfrm>
          <a:custGeom>
            <a:avLst/>
            <a:gdLst>
              <a:gd name="connsiteX0" fmla="*/ 6591261 w 6860860"/>
              <a:gd name="connsiteY0" fmla="*/ 2095301 h 6860860"/>
              <a:gd name="connsiteX1" fmla="*/ 5856117 w 6860860"/>
              <a:gd name="connsiteY1" fmla="*/ 1004744 h 6860860"/>
              <a:gd name="connsiteX2" fmla="*/ 4765560 w 6860860"/>
              <a:gd name="connsiteY2" fmla="*/ 269600 h 6860860"/>
              <a:gd name="connsiteX3" fmla="*/ 3430430 w 6860860"/>
              <a:gd name="connsiteY3" fmla="*/ 0 h 6860860"/>
              <a:gd name="connsiteX4" fmla="*/ 2095301 w 6860860"/>
              <a:gd name="connsiteY4" fmla="*/ 269600 h 6860860"/>
              <a:gd name="connsiteX5" fmla="*/ 1004744 w 6860860"/>
              <a:gd name="connsiteY5" fmla="*/ 1004744 h 6860860"/>
              <a:gd name="connsiteX6" fmla="*/ 269600 w 6860860"/>
              <a:gd name="connsiteY6" fmla="*/ 2095301 h 6860860"/>
              <a:gd name="connsiteX7" fmla="*/ 86530 w 6860860"/>
              <a:gd name="connsiteY7" fmla="*/ 2660246 h 6860860"/>
              <a:gd name="connsiteX8" fmla="*/ 0 w 6860860"/>
              <a:gd name="connsiteY8" fmla="*/ 3430430 h 6860860"/>
              <a:gd name="connsiteX9" fmla="*/ 86530 w 6860860"/>
              <a:gd name="connsiteY9" fmla="*/ 4200615 h 6860860"/>
              <a:gd name="connsiteX10" fmla="*/ 269600 w 6860860"/>
              <a:gd name="connsiteY10" fmla="*/ 4765560 h 6860860"/>
              <a:gd name="connsiteX11" fmla="*/ 1004744 w 6860860"/>
              <a:gd name="connsiteY11" fmla="*/ 5856117 h 6860860"/>
              <a:gd name="connsiteX12" fmla="*/ 2095301 w 6860860"/>
              <a:gd name="connsiteY12" fmla="*/ 6591261 h 6860860"/>
              <a:gd name="connsiteX13" fmla="*/ 3430430 w 6860860"/>
              <a:gd name="connsiteY13" fmla="*/ 6860861 h 6860860"/>
              <a:gd name="connsiteX14" fmla="*/ 4765560 w 6860860"/>
              <a:gd name="connsiteY14" fmla="*/ 6591261 h 6860860"/>
              <a:gd name="connsiteX15" fmla="*/ 5856117 w 6860860"/>
              <a:gd name="connsiteY15" fmla="*/ 5856117 h 6860860"/>
              <a:gd name="connsiteX16" fmla="*/ 6591261 w 6860860"/>
              <a:gd name="connsiteY16" fmla="*/ 4765560 h 6860860"/>
              <a:gd name="connsiteX17" fmla="*/ 6860861 w 6860860"/>
              <a:gd name="connsiteY17" fmla="*/ 3430430 h 6860860"/>
              <a:gd name="connsiteX18" fmla="*/ 6591261 w 6860860"/>
              <a:gd name="connsiteY18" fmla="*/ 2095301 h 6860860"/>
              <a:gd name="connsiteX19" fmla="*/ 3430430 w 6860860"/>
              <a:gd name="connsiteY19" fmla="*/ 6582679 h 6860860"/>
              <a:gd name="connsiteX20" fmla="*/ 373293 w 6860860"/>
              <a:gd name="connsiteY20" fmla="*/ 4200615 h 6860860"/>
              <a:gd name="connsiteX21" fmla="*/ 3353197 w 6860860"/>
              <a:gd name="connsiteY21" fmla="*/ 4200615 h 6860860"/>
              <a:gd name="connsiteX22" fmla="*/ 3353197 w 6860860"/>
              <a:gd name="connsiteY22" fmla="*/ 5274010 h 6860860"/>
              <a:gd name="connsiteX23" fmla="*/ 5540749 w 6860860"/>
              <a:gd name="connsiteY23" fmla="*/ 3430430 h 6860860"/>
              <a:gd name="connsiteX24" fmla="*/ 3353197 w 6860860"/>
              <a:gd name="connsiteY24" fmla="*/ 1586851 h 6860860"/>
              <a:gd name="connsiteX25" fmla="*/ 3353197 w 6860860"/>
              <a:gd name="connsiteY25" fmla="*/ 2660246 h 6860860"/>
              <a:gd name="connsiteX26" fmla="*/ 373293 w 6860860"/>
              <a:gd name="connsiteY26" fmla="*/ 2660246 h 6860860"/>
              <a:gd name="connsiteX27" fmla="*/ 3430430 w 6860860"/>
              <a:gd name="connsiteY27" fmla="*/ 278182 h 6860860"/>
              <a:gd name="connsiteX28" fmla="*/ 6582679 w 6860860"/>
              <a:gd name="connsiteY28" fmla="*/ 3430430 h 6860860"/>
              <a:gd name="connsiteX29" fmla="*/ 3430430 w 6860860"/>
              <a:gd name="connsiteY29" fmla="*/ 6582679 h 686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860860" h="6860860">
                <a:moveTo>
                  <a:pt x="6591261" y="2095301"/>
                </a:moveTo>
                <a:cubicBezTo>
                  <a:pt x="6418202" y="1686968"/>
                  <a:pt x="6171485" y="1320111"/>
                  <a:pt x="5856117" y="1004744"/>
                </a:cubicBezTo>
                <a:cubicBezTo>
                  <a:pt x="5541465" y="689376"/>
                  <a:pt x="5174608" y="442659"/>
                  <a:pt x="4765560" y="269600"/>
                </a:cubicBezTo>
                <a:cubicBezTo>
                  <a:pt x="4342923" y="90820"/>
                  <a:pt x="3893113" y="0"/>
                  <a:pt x="3430430" y="0"/>
                </a:cubicBezTo>
                <a:cubicBezTo>
                  <a:pt x="2967748" y="0"/>
                  <a:pt x="2517937" y="90820"/>
                  <a:pt x="2095301" y="269600"/>
                </a:cubicBezTo>
                <a:cubicBezTo>
                  <a:pt x="1686968" y="442659"/>
                  <a:pt x="1320111" y="689376"/>
                  <a:pt x="1004744" y="1004744"/>
                </a:cubicBezTo>
                <a:cubicBezTo>
                  <a:pt x="689376" y="1319396"/>
                  <a:pt x="442659" y="1686253"/>
                  <a:pt x="269600" y="2095301"/>
                </a:cubicBezTo>
                <a:cubicBezTo>
                  <a:pt x="191652" y="2279087"/>
                  <a:pt x="130867" y="2467879"/>
                  <a:pt x="86530" y="2660246"/>
                </a:cubicBezTo>
                <a:cubicBezTo>
                  <a:pt x="29320" y="2911253"/>
                  <a:pt x="0" y="3168697"/>
                  <a:pt x="0" y="3430430"/>
                </a:cubicBezTo>
                <a:cubicBezTo>
                  <a:pt x="0" y="3692164"/>
                  <a:pt x="29320" y="3949607"/>
                  <a:pt x="86530" y="4200615"/>
                </a:cubicBezTo>
                <a:cubicBezTo>
                  <a:pt x="130867" y="4392982"/>
                  <a:pt x="191652" y="4581774"/>
                  <a:pt x="269600" y="4765560"/>
                </a:cubicBezTo>
                <a:cubicBezTo>
                  <a:pt x="442659" y="5173893"/>
                  <a:pt x="689376" y="5540749"/>
                  <a:pt x="1004744" y="5856117"/>
                </a:cubicBezTo>
                <a:cubicBezTo>
                  <a:pt x="1319396" y="6171485"/>
                  <a:pt x="1686253" y="6418202"/>
                  <a:pt x="2095301" y="6591261"/>
                </a:cubicBezTo>
                <a:cubicBezTo>
                  <a:pt x="2518653" y="6770041"/>
                  <a:pt x="2967748" y="6860861"/>
                  <a:pt x="3430430" y="6860861"/>
                </a:cubicBezTo>
                <a:cubicBezTo>
                  <a:pt x="3893113" y="6860861"/>
                  <a:pt x="4342923" y="6770041"/>
                  <a:pt x="4765560" y="6591261"/>
                </a:cubicBezTo>
                <a:cubicBezTo>
                  <a:pt x="5173893" y="6418202"/>
                  <a:pt x="5540749" y="6171485"/>
                  <a:pt x="5856117" y="5856117"/>
                </a:cubicBezTo>
                <a:cubicBezTo>
                  <a:pt x="6171485" y="5541465"/>
                  <a:pt x="6418202" y="5174608"/>
                  <a:pt x="6591261" y="4765560"/>
                </a:cubicBezTo>
                <a:cubicBezTo>
                  <a:pt x="6770041" y="4342208"/>
                  <a:pt x="6860861" y="3893113"/>
                  <a:pt x="6860861" y="3430430"/>
                </a:cubicBezTo>
                <a:cubicBezTo>
                  <a:pt x="6860861" y="2967748"/>
                  <a:pt x="6770041" y="2517937"/>
                  <a:pt x="6591261" y="2095301"/>
                </a:cubicBezTo>
                <a:close/>
                <a:moveTo>
                  <a:pt x="3430430" y="6582679"/>
                </a:moveTo>
                <a:cubicBezTo>
                  <a:pt x="1957998" y="6582679"/>
                  <a:pt x="717980" y="5567209"/>
                  <a:pt x="373293" y="4200615"/>
                </a:cubicBezTo>
                <a:lnTo>
                  <a:pt x="3353197" y="4200615"/>
                </a:lnTo>
                <a:lnTo>
                  <a:pt x="3353197" y="5274010"/>
                </a:lnTo>
                <a:lnTo>
                  <a:pt x="5540749" y="3430430"/>
                </a:lnTo>
                <a:lnTo>
                  <a:pt x="3353197" y="1586851"/>
                </a:lnTo>
                <a:lnTo>
                  <a:pt x="3353197" y="2660246"/>
                </a:lnTo>
                <a:lnTo>
                  <a:pt x="373293" y="2660246"/>
                </a:lnTo>
                <a:cubicBezTo>
                  <a:pt x="717265" y="1292937"/>
                  <a:pt x="1957998" y="278182"/>
                  <a:pt x="3430430" y="278182"/>
                </a:cubicBezTo>
                <a:cubicBezTo>
                  <a:pt x="5168887" y="278182"/>
                  <a:pt x="6582679" y="1692689"/>
                  <a:pt x="6582679" y="3430430"/>
                </a:cubicBezTo>
                <a:cubicBezTo>
                  <a:pt x="6582679" y="5168172"/>
                  <a:pt x="5168887" y="6582679"/>
                  <a:pt x="3430430" y="6582679"/>
                </a:cubicBezTo>
                <a:close/>
              </a:path>
            </a:pathLst>
          </a:custGeom>
          <a:solidFill>
            <a:srgbClr val="231815"/>
          </a:solidFill>
          <a:ln w="71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177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5C45F0E7-C935-4DDA-8611-B5AC979D3A84}"/>
              </a:ext>
            </a:extLst>
          </p:cNvPr>
          <p:cNvSpPr/>
          <p:nvPr/>
        </p:nvSpPr>
        <p:spPr>
          <a:xfrm>
            <a:off x="3697227" y="1030228"/>
            <a:ext cx="4799074" cy="4799072"/>
          </a:xfrm>
          <a:custGeom>
            <a:avLst/>
            <a:gdLst>
              <a:gd name="connsiteX0" fmla="*/ 3429764 w 6859527"/>
              <a:gd name="connsiteY0" fmla="*/ 0 h 6859527"/>
              <a:gd name="connsiteX1" fmla="*/ 0 w 6859527"/>
              <a:gd name="connsiteY1" fmla="*/ 3429764 h 6859527"/>
              <a:gd name="connsiteX2" fmla="*/ 3429764 w 6859527"/>
              <a:gd name="connsiteY2" fmla="*/ 6859528 h 6859527"/>
              <a:gd name="connsiteX3" fmla="*/ 6859528 w 6859527"/>
              <a:gd name="connsiteY3" fmla="*/ 3429764 h 6859527"/>
              <a:gd name="connsiteX4" fmla="*/ 3429764 w 6859527"/>
              <a:gd name="connsiteY4" fmla="*/ 0 h 6859527"/>
              <a:gd name="connsiteX5" fmla="*/ 4949521 w 6859527"/>
              <a:gd name="connsiteY5" fmla="*/ 3634435 h 6859527"/>
              <a:gd name="connsiteX6" fmla="*/ 3006676 w 6859527"/>
              <a:gd name="connsiteY6" fmla="*/ 5577280 h 6859527"/>
              <a:gd name="connsiteX7" fmla="*/ 2598098 w 6859527"/>
              <a:gd name="connsiteY7" fmla="*/ 5577280 h 6859527"/>
              <a:gd name="connsiteX8" fmla="*/ 2513327 w 6859527"/>
              <a:gd name="connsiteY8" fmla="*/ 5373373 h 6859527"/>
              <a:gd name="connsiteX9" fmla="*/ 2598098 w 6859527"/>
              <a:gd name="connsiteY9" fmla="*/ 5169466 h 6859527"/>
              <a:gd name="connsiteX10" fmla="*/ 4337036 w 6859527"/>
              <a:gd name="connsiteY10" fmla="*/ 3431291 h 6859527"/>
              <a:gd name="connsiteX11" fmla="*/ 2598098 w 6859527"/>
              <a:gd name="connsiteY11" fmla="*/ 1691589 h 6859527"/>
              <a:gd name="connsiteX12" fmla="*/ 2598098 w 6859527"/>
              <a:gd name="connsiteY12" fmla="*/ 1283011 h 6859527"/>
              <a:gd name="connsiteX13" fmla="*/ 2802005 w 6859527"/>
              <a:gd name="connsiteY13" fmla="*/ 1198241 h 6859527"/>
              <a:gd name="connsiteX14" fmla="*/ 3005912 w 6859527"/>
              <a:gd name="connsiteY14" fmla="*/ 1283011 h 6859527"/>
              <a:gd name="connsiteX15" fmla="*/ 4948757 w 6859527"/>
              <a:gd name="connsiteY15" fmla="*/ 3225857 h 6859527"/>
              <a:gd name="connsiteX16" fmla="*/ 5033528 w 6859527"/>
              <a:gd name="connsiteY16" fmla="*/ 3429764 h 6859527"/>
              <a:gd name="connsiteX17" fmla="*/ 4949521 w 6859527"/>
              <a:gd name="connsiteY17" fmla="*/ 3634435 h 685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59527" h="6859527">
                <a:moveTo>
                  <a:pt x="3429764" y="0"/>
                </a:moveTo>
                <a:cubicBezTo>
                  <a:pt x="1535795" y="0"/>
                  <a:pt x="0" y="1535795"/>
                  <a:pt x="0" y="3429764"/>
                </a:cubicBezTo>
                <a:cubicBezTo>
                  <a:pt x="0" y="5323733"/>
                  <a:pt x="1535795" y="6859528"/>
                  <a:pt x="3429764" y="6859528"/>
                </a:cubicBezTo>
                <a:cubicBezTo>
                  <a:pt x="5323733" y="6859528"/>
                  <a:pt x="6859528" y="5323733"/>
                  <a:pt x="6859528" y="3429764"/>
                </a:cubicBezTo>
                <a:cubicBezTo>
                  <a:pt x="6859528" y="1535795"/>
                  <a:pt x="5324497" y="0"/>
                  <a:pt x="3429764" y="0"/>
                </a:cubicBezTo>
                <a:close/>
                <a:moveTo>
                  <a:pt x="4949521" y="3634435"/>
                </a:moveTo>
                <a:lnTo>
                  <a:pt x="3006676" y="5577280"/>
                </a:lnTo>
                <a:cubicBezTo>
                  <a:pt x="2893648" y="5690307"/>
                  <a:pt x="2711125" y="5690307"/>
                  <a:pt x="2598098" y="5577280"/>
                </a:cubicBezTo>
                <a:cubicBezTo>
                  <a:pt x="2541584" y="5520767"/>
                  <a:pt x="2513327" y="5447452"/>
                  <a:pt x="2513327" y="5373373"/>
                </a:cubicBezTo>
                <a:cubicBezTo>
                  <a:pt x="2513327" y="5299295"/>
                  <a:pt x="2541584" y="5225979"/>
                  <a:pt x="2598098" y="5169466"/>
                </a:cubicBezTo>
                <a:lnTo>
                  <a:pt x="4337036" y="3431291"/>
                </a:lnTo>
                <a:lnTo>
                  <a:pt x="2598098" y="1691589"/>
                </a:lnTo>
                <a:cubicBezTo>
                  <a:pt x="2485070" y="1578562"/>
                  <a:pt x="2485070" y="1396038"/>
                  <a:pt x="2598098" y="1283011"/>
                </a:cubicBezTo>
                <a:cubicBezTo>
                  <a:pt x="2654611" y="1226498"/>
                  <a:pt x="2728690" y="1198241"/>
                  <a:pt x="2802005" y="1198241"/>
                </a:cubicBezTo>
                <a:cubicBezTo>
                  <a:pt x="2876083" y="1198241"/>
                  <a:pt x="2949398" y="1226498"/>
                  <a:pt x="3005912" y="1283011"/>
                </a:cubicBezTo>
                <a:lnTo>
                  <a:pt x="4948757" y="3225857"/>
                </a:lnTo>
                <a:cubicBezTo>
                  <a:pt x="5005271" y="3282370"/>
                  <a:pt x="5033528" y="3355685"/>
                  <a:pt x="5033528" y="3429764"/>
                </a:cubicBezTo>
                <a:cubicBezTo>
                  <a:pt x="5033528" y="3503842"/>
                  <a:pt x="5006035" y="3577921"/>
                  <a:pt x="4949521" y="3634435"/>
                </a:cubicBezTo>
                <a:close/>
              </a:path>
            </a:pathLst>
          </a:custGeom>
          <a:solidFill>
            <a:srgbClr val="231815"/>
          </a:solidFill>
          <a:ln w="76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3592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31FF2081-8E02-4F71-9772-36916404D2D6}"/>
              </a:ext>
            </a:extLst>
          </p:cNvPr>
          <p:cNvSpPr/>
          <p:nvPr/>
        </p:nvSpPr>
        <p:spPr>
          <a:xfrm>
            <a:off x="2207943" y="715578"/>
            <a:ext cx="7774258" cy="5430142"/>
          </a:xfrm>
          <a:custGeom>
            <a:avLst/>
            <a:gdLst>
              <a:gd name="connsiteX0" fmla="*/ 9823962 w 9823961"/>
              <a:gd name="connsiteY0" fmla="*/ 3430908 h 6861815"/>
              <a:gd name="connsiteX1" fmla="*/ 9823962 w 9823961"/>
              <a:gd name="connsiteY1" fmla="*/ 3430908 h 6861815"/>
              <a:gd name="connsiteX2" fmla="*/ 8880163 w 9823961"/>
              <a:gd name="connsiteY2" fmla="*/ 4484337 h 6861815"/>
              <a:gd name="connsiteX3" fmla="*/ 4627708 w 9823961"/>
              <a:gd name="connsiteY3" fmla="*/ 4952527 h 6861815"/>
              <a:gd name="connsiteX4" fmla="*/ 4627708 w 9823961"/>
              <a:gd name="connsiteY4" fmla="*/ 6399961 h 6861815"/>
              <a:gd name="connsiteX5" fmla="*/ 3880087 w 9823961"/>
              <a:gd name="connsiteY5" fmla="*/ 6760995 h 6861815"/>
              <a:gd name="connsiteX6" fmla="*/ 194736 w 9823961"/>
              <a:gd name="connsiteY6" fmla="*/ 3833980 h 6861815"/>
              <a:gd name="connsiteX7" fmla="*/ 194736 w 9823961"/>
              <a:gd name="connsiteY7" fmla="*/ 3027836 h 6861815"/>
              <a:gd name="connsiteX8" fmla="*/ 3880087 w 9823961"/>
              <a:gd name="connsiteY8" fmla="*/ 100821 h 6861815"/>
              <a:gd name="connsiteX9" fmla="*/ 4627708 w 9823961"/>
              <a:gd name="connsiteY9" fmla="*/ 461856 h 6861815"/>
              <a:gd name="connsiteX10" fmla="*/ 4627708 w 9823961"/>
              <a:gd name="connsiteY10" fmla="*/ 1909289 h 6861815"/>
              <a:gd name="connsiteX11" fmla="*/ 8880163 w 9823961"/>
              <a:gd name="connsiteY11" fmla="*/ 2377480 h 6861815"/>
              <a:gd name="connsiteX12" fmla="*/ 9823962 w 9823961"/>
              <a:gd name="connsiteY12" fmla="*/ 3430908 h 68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23961" h="6861815">
                <a:moveTo>
                  <a:pt x="9823962" y="3430908"/>
                </a:moveTo>
                <a:lnTo>
                  <a:pt x="9823962" y="3430908"/>
                </a:lnTo>
                <a:cubicBezTo>
                  <a:pt x="9823962" y="3971635"/>
                  <a:pt x="9416768" y="4425813"/>
                  <a:pt x="8880163" y="4484337"/>
                </a:cubicBezTo>
                <a:lnTo>
                  <a:pt x="4627708" y="4952527"/>
                </a:lnTo>
                <a:lnTo>
                  <a:pt x="4627708" y="6399961"/>
                </a:lnTo>
                <a:cubicBezTo>
                  <a:pt x="4627708" y="6785723"/>
                  <a:pt x="4182597" y="7000860"/>
                  <a:pt x="3880087" y="6760995"/>
                </a:cubicBezTo>
                <a:lnTo>
                  <a:pt x="194736" y="3833980"/>
                </a:lnTo>
                <a:cubicBezTo>
                  <a:pt x="-64912" y="3627911"/>
                  <a:pt x="-64912" y="3233905"/>
                  <a:pt x="194736" y="3027836"/>
                </a:cubicBezTo>
                <a:lnTo>
                  <a:pt x="3880087" y="100821"/>
                </a:lnTo>
                <a:cubicBezTo>
                  <a:pt x="4181773" y="-139044"/>
                  <a:pt x="4627708" y="76093"/>
                  <a:pt x="4627708" y="461856"/>
                </a:cubicBezTo>
                <a:lnTo>
                  <a:pt x="4627708" y="1909289"/>
                </a:lnTo>
                <a:lnTo>
                  <a:pt x="8880163" y="2377480"/>
                </a:lnTo>
                <a:cubicBezTo>
                  <a:pt x="9416768" y="2436828"/>
                  <a:pt x="9823962" y="2890181"/>
                  <a:pt x="9823962" y="3430908"/>
                </a:cubicBezTo>
                <a:close/>
              </a:path>
            </a:pathLst>
          </a:custGeom>
          <a:solidFill>
            <a:srgbClr val="231815"/>
          </a:solidFill>
          <a:ln w="82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1709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66F84420-A265-4117-8378-5CB56325107F}"/>
              </a:ext>
            </a:extLst>
          </p:cNvPr>
          <p:cNvSpPr/>
          <p:nvPr/>
        </p:nvSpPr>
        <p:spPr>
          <a:xfrm>
            <a:off x="3905966" y="965200"/>
            <a:ext cx="4380834" cy="4922998"/>
          </a:xfrm>
          <a:custGeom>
            <a:avLst/>
            <a:gdLst>
              <a:gd name="connsiteX0" fmla="*/ 5794780 w 6099323"/>
              <a:gd name="connsiteY0" fmla="*/ 1490886 h 6854164"/>
              <a:gd name="connsiteX1" fmla="*/ 3353823 w 6099323"/>
              <a:gd name="connsiteY1" fmla="*/ 81698 h 6854164"/>
              <a:gd name="connsiteX2" fmla="*/ 2745501 w 6099323"/>
              <a:gd name="connsiteY2" fmla="*/ 81698 h 6854164"/>
              <a:gd name="connsiteX3" fmla="*/ 304544 w 6099323"/>
              <a:gd name="connsiteY3" fmla="*/ 1490886 h 6854164"/>
              <a:gd name="connsiteX4" fmla="*/ 0 w 6099323"/>
              <a:gd name="connsiteY4" fmla="*/ 2017894 h 6854164"/>
              <a:gd name="connsiteX5" fmla="*/ 0 w 6099323"/>
              <a:gd name="connsiteY5" fmla="*/ 4836271 h 6854164"/>
              <a:gd name="connsiteX6" fmla="*/ 304544 w 6099323"/>
              <a:gd name="connsiteY6" fmla="*/ 5363278 h 6854164"/>
              <a:gd name="connsiteX7" fmla="*/ 2745501 w 6099323"/>
              <a:gd name="connsiteY7" fmla="*/ 6772467 h 6854164"/>
              <a:gd name="connsiteX8" fmla="*/ 3353823 w 6099323"/>
              <a:gd name="connsiteY8" fmla="*/ 6772467 h 6854164"/>
              <a:gd name="connsiteX9" fmla="*/ 5794780 w 6099323"/>
              <a:gd name="connsiteY9" fmla="*/ 5363278 h 6854164"/>
              <a:gd name="connsiteX10" fmla="*/ 6099324 w 6099323"/>
              <a:gd name="connsiteY10" fmla="*/ 4836271 h 6854164"/>
              <a:gd name="connsiteX11" fmla="*/ 6099324 w 6099323"/>
              <a:gd name="connsiteY11" fmla="*/ 2017894 h 6854164"/>
              <a:gd name="connsiteX12" fmla="*/ 5794780 w 6099323"/>
              <a:gd name="connsiteY12" fmla="*/ 1490886 h 6854164"/>
              <a:gd name="connsiteX13" fmla="*/ 3643025 w 6099323"/>
              <a:gd name="connsiteY13" fmla="*/ 4548603 h 6854164"/>
              <a:gd name="connsiteX14" fmla="*/ 3643025 w 6099323"/>
              <a:gd name="connsiteY14" fmla="*/ 3918802 h 6854164"/>
              <a:gd name="connsiteX15" fmla="*/ 1502777 w 6099323"/>
              <a:gd name="connsiteY15" fmla="*/ 3918802 h 6854164"/>
              <a:gd name="connsiteX16" fmla="*/ 1502777 w 6099323"/>
              <a:gd name="connsiteY16" fmla="*/ 2936896 h 6854164"/>
              <a:gd name="connsiteX17" fmla="*/ 3643025 w 6099323"/>
              <a:gd name="connsiteY17" fmla="*/ 2936896 h 6854164"/>
              <a:gd name="connsiteX18" fmla="*/ 3643025 w 6099323"/>
              <a:gd name="connsiteY18" fmla="*/ 2307096 h 6854164"/>
              <a:gd name="connsiteX19" fmla="*/ 4917202 w 6099323"/>
              <a:gd name="connsiteY19" fmla="*/ 3427849 h 6854164"/>
              <a:gd name="connsiteX20" fmla="*/ 3643025 w 6099323"/>
              <a:gd name="connsiteY20" fmla="*/ 4548603 h 6854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99323" h="6854164">
                <a:moveTo>
                  <a:pt x="5794780" y="1490886"/>
                </a:moveTo>
                <a:lnTo>
                  <a:pt x="3353823" y="81698"/>
                </a:lnTo>
                <a:cubicBezTo>
                  <a:pt x="3165880" y="-27233"/>
                  <a:pt x="2933444" y="-27233"/>
                  <a:pt x="2745501" y="81698"/>
                </a:cubicBezTo>
                <a:lnTo>
                  <a:pt x="304544" y="1490886"/>
                </a:lnTo>
                <a:cubicBezTo>
                  <a:pt x="115834" y="1599817"/>
                  <a:pt x="0" y="1800800"/>
                  <a:pt x="0" y="2017894"/>
                </a:cubicBezTo>
                <a:lnTo>
                  <a:pt x="0" y="4836271"/>
                </a:lnTo>
                <a:cubicBezTo>
                  <a:pt x="0" y="5053364"/>
                  <a:pt x="115834" y="5254348"/>
                  <a:pt x="304544" y="5363278"/>
                </a:cubicBezTo>
                <a:lnTo>
                  <a:pt x="2745501" y="6772467"/>
                </a:lnTo>
                <a:cubicBezTo>
                  <a:pt x="2933444" y="6881397"/>
                  <a:pt x="3165880" y="6881397"/>
                  <a:pt x="3353823" y="6772467"/>
                </a:cubicBezTo>
                <a:lnTo>
                  <a:pt x="5794780" y="5363278"/>
                </a:lnTo>
                <a:cubicBezTo>
                  <a:pt x="5982723" y="5254348"/>
                  <a:pt x="6099324" y="5053364"/>
                  <a:pt x="6099324" y="4836271"/>
                </a:cubicBezTo>
                <a:lnTo>
                  <a:pt x="6099324" y="2017894"/>
                </a:lnTo>
                <a:cubicBezTo>
                  <a:pt x="6099324" y="1800800"/>
                  <a:pt x="5983490" y="1599817"/>
                  <a:pt x="5794780" y="1490886"/>
                </a:cubicBezTo>
                <a:close/>
                <a:moveTo>
                  <a:pt x="3643025" y="4548603"/>
                </a:moveTo>
                <a:lnTo>
                  <a:pt x="3643025" y="3918802"/>
                </a:lnTo>
                <a:lnTo>
                  <a:pt x="1502777" y="3918802"/>
                </a:lnTo>
                <a:lnTo>
                  <a:pt x="1502777" y="2936896"/>
                </a:lnTo>
                <a:lnTo>
                  <a:pt x="3643025" y="2936896"/>
                </a:lnTo>
                <a:lnTo>
                  <a:pt x="3643025" y="2307096"/>
                </a:lnTo>
                <a:lnTo>
                  <a:pt x="4917202" y="3427849"/>
                </a:lnTo>
                <a:lnTo>
                  <a:pt x="3643025" y="4548603"/>
                </a:lnTo>
                <a:close/>
              </a:path>
            </a:pathLst>
          </a:custGeom>
          <a:solidFill>
            <a:srgbClr val="231815"/>
          </a:solidFill>
          <a:ln w="76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7346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BA08DCA9-E6E6-47E9-8FB3-F20E7DEBE285}"/>
              </a:ext>
            </a:extLst>
          </p:cNvPr>
          <p:cNvGrpSpPr/>
          <p:nvPr/>
        </p:nvGrpSpPr>
        <p:grpSpPr>
          <a:xfrm>
            <a:off x="3200399" y="961707"/>
            <a:ext cx="5791202" cy="4934586"/>
            <a:chOff x="2071745" y="0"/>
            <a:chExt cx="8048509" cy="68580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991D468D-955B-4A67-B40A-1C0021AA7060}"/>
                </a:ext>
              </a:extLst>
            </p:cNvPr>
            <p:cNvSpPr/>
            <p:nvPr/>
          </p:nvSpPr>
          <p:spPr>
            <a:xfrm>
              <a:off x="2071745" y="2883210"/>
              <a:ext cx="1089902" cy="1089902"/>
            </a:xfrm>
            <a:custGeom>
              <a:avLst/>
              <a:gdLst>
                <a:gd name="connsiteX0" fmla="*/ 1089902 w 1089902"/>
                <a:gd name="connsiteY0" fmla="*/ 544951 h 1089902"/>
                <a:gd name="connsiteX1" fmla="*/ 544951 w 1089902"/>
                <a:gd name="connsiteY1" fmla="*/ 1089902 h 1089902"/>
                <a:gd name="connsiteX2" fmla="*/ 0 w 1089902"/>
                <a:gd name="connsiteY2" fmla="*/ 544951 h 1089902"/>
                <a:gd name="connsiteX3" fmla="*/ 544951 w 1089902"/>
                <a:gd name="connsiteY3" fmla="*/ 0 h 1089902"/>
                <a:gd name="connsiteX4" fmla="*/ 1089902 w 1089902"/>
                <a:gd name="connsiteY4" fmla="*/ 544951 h 108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902" h="1089902">
                  <a:moveTo>
                    <a:pt x="1089902" y="544951"/>
                  </a:moveTo>
                  <a:cubicBezTo>
                    <a:pt x="1089902" y="845919"/>
                    <a:pt x="845919" y="1089902"/>
                    <a:pt x="544951" y="1089902"/>
                  </a:cubicBezTo>
                  <a:cubicBezTo>
                    <a:pt x="243983" y="1089902"/>
                    <a:pt x="0" y="845919"/>
                    <a:pt x="0" y="544951"/>
                  </a:cubicBezTo>
                  <a:cubicBezTo>
                    <a:pt x="0" y="243983"/>
                    <a:pt x="243983" y="0"/>
                    <a:pt x="544951" y="0"/>
                  </a:cubicBezTo>
                  <a:cubicBezTo>
                    <a:pt x="845919" y="0"/>
                    <a:pt x="1089902" y="243983"/>
                    <a:pt x="1089902" y="544951"/>
                  </a:cubicBezTo>
                  <a:close/>
                </a:path>
              </a:pathLst>
            </a:custGeom>
            <a:solidFill>
              <a:srgbClr val="231815"/>
            </a:solidFill>
            <a:ln w="8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26CE3BE1-921D-421A-BECD-51800537E1CC}"/>
                </a:ext>
              </a:extLst>
            </p:cNvPr>
            <p:cNvSpPr/>
            <p:nvPr/>
          </p:nvSpPr>
          <p:spPr>
            <a:xfrm>
              <a:off x="3811396" y="2883210"/>
              <a:ext cx="1089902" cy="1089902"/>
            </a:xfrm>
            <a:custGeom>
              <a:avLst/>
              <a:gdLst>
                <a:gd name="connsiteX0" fmla="*/ 1089902 w 1089902"/>
                <a:gd name="connsiteY0" fmla="*/ 544951 h 1089902"/>
                <a:gd name="connsiteX1" fmla="*/ 544951 w 1089902"/>
                <a:gd name="connsiteY1" fmla="*/ 1089902 h 1089902"/>
                <a:gd name="connsiteX2" fmla="*/ 0 w 1089902"/>
                <a:gd name="connsiteY2" fmla="*/ 544951 h 1089902"/>
                <a:gd name="connsiteX3" fmla="*/ 544951 w 1089902"/>
                <a:gd name="connsiteY3" fmla="*/ 0 h 1089902"/>
                <a:gd name="connsiteX4" fmla="*/ 1089902 w 1089902"/>
                <a:gd name="connsiteY4" fmla="*/ 544951 h 108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902" h="1089902">
                  <a:moveTo>
                    <a:pt x="1089902" y="544951"/>
                  </a:moveTo>
                  <a:cubicBezTo>
                    <a:pt x="1089902" y="845919"/>
                    <a:pt x="845919" y="1089902"/>
                    <a:pt x="544951" y="1089902"/>
                  </a:cubicBezTo>
                  <a:cubicBezTo>
                    <a:pt x="243983" y="1089902"/>
                    <a:pt x="0" y="845919"/>
                    <a:pt x="0" y="544951"/>
                  </a:cubicBezTo>
                  <a:cubicBezTo>
                    <a:pt x="0" y="243983"/>
                    <a:pt x="243983" y="0"/>
                    <a:pt x="544951" y="0"/>
                  </a:cubicBezTo>
                  <a:cubicBezTo>
                    <a:pt x="845919" y="0"/>
                    <a:pt x="1089902" y="243983"/>
                    <a:pt x="1089902" y="544951"/>
                  </a:cubicBezTo>
                  <a:close/>
                </a:path>
              </a:pathLst>
            </a:custGeom>
            <a:solidFill>
              <a:srgbClr val="231815"/>
            </a:solidFill>
            <a:ln w="8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3E02080D-8639-4C9F-AA30-447D6A48ABE8}"/>
                </a:ext>
              </a:extLst>
            </p:cNvPr>
            <p:cNvSpPr/>
            <p:nvPr/>
          </p:nvSpPr>
          <p:spPr>
            <a:xfrm>
              <a:off x="5551048" y="2883210"/>
              <a:ext cx="1089902" cy="1089902"/>
            </a:xfrm>
            <a:custGeom>
              <a:avLst/>
              <a:gdLst>
                <a:gd name="connsiteX0" fmla="*/ 1089902 w 1089902"/>
                <a:gd name="connsiteY0" fmla="*/ 544951 h 1089902"/>
                <a:gd name="connsiteX1" fmla="*/ 544951 w 1089902"/>
                <a:gd name="connsiteY1" fmla="*/ 1089902 h 1089902"/>
                <a:gd name="connsiteX2" fmla="*/ 0 w 1089902"/>
                <a:gd name="connsiteY2" fmla="*/ 544951 h 1089902"/>
                <a:gd name="connsiteX3" fmla="*/ 544951 w 1089902"/>
                <a:gd name="connsiteY3" fmla="*/ 0 h 1089902"/>
                <a:gd name="connsiteX4" fmla="*/ 1089902 w 1089902"/>
                <a:gd name="connsiteY4" fmla="*/ 544951 h 108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902" h="1089902">
                  <a:moveTo>
                    <a:pt x="1089902" y="544951"/>
                  </a:moveTo>
                  <a:cubicBezTo>
                    <a:pt x="1089902" y="845919"/>
                    <a:pt x="845919" y="1089902"/>
                    <a:pt x="544951" y="1089902"/>
                  </a:cubicBezTo>
                  <a:cubicBezTo>
                    <a:pt x="243983" y="1089902"/>
                    <a:pt x="0" y="845919"/>
                    <a:pt x="0" y="544951"/>
                  </a:cubicBezTo>
                  <a:cubicBezTo>
                    <a:pt x="0" y="243983"/>
                    <a:pt x="243983" y="0"/>
                    <a:pt x="544951" y="0"/>
                  </a:cubicBezTo>
                  <a:cubicBezTo>
                    <a:pt x="845919" y="0"/>
                    <a:pt x="1089902" y="243983"/>
                    <a:pt x="1089902" y="544951"/>
                  </a:cubicBezTo>
                  <a:close/>
                </a:path>
              </a:pathLst>
            </a:custGeom>
            <a:solidFill>
              <a:srgbClr val="231815"/>
            </a:solidFill>
            <a:ln w="8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F388FD5C-FE62-4E54-BA2E-4B047D5DA601}"/>
                </a:ext>
              </a:extLst>
            </p:cNvPr>
            <p:cNvSpPr/>
            <p:nvPr/>
          </p:nvSpPr>
          <p:spPr>
            <a:xfrm>
              <a:off x="5543502" y="0"/>
              <a:ext cx="1089902" cy="1089902"/>
            </a:xfrm>
            <a:custGeom>
              <a:avLst/>
              <a:gdLst>
                <a:gd name="connsiteX0" fmla="*/ 1089902 w 1089902"/>
                <a:gd name="connsiteY0" fmla="*/ 544951 h 1089902"/>
                <a:gd name="connsiteX1" fmla="*/ 544951 w 1089902"/>
                <a:gd name="connsiteY1" fmla="*/ 1089902 h 1089902"/>
                <a:gd name="connsiteX2" fmla="*/ 0 w 1089902"/>
                <a:gd name="connsiteY2" fmla="*/ 544951 h 1089902"/>
                <a:gd name="connsiteX3" fmla="*/ 544951 w 1089902"/>
                <a:gd name="connsiteY3" fmla="*/ 0 h 1089902"/>
                <a:gd name="connsiteX4" fmla="*/ 1089902 w 1089902"/>
                <a:gd name="connsiteY4" fmla="*/ 544951 h 108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902" h="1089902">
                  <a:moveTo>
                    <a:pt x="1089902" y="544951"/>
                  </a:moveTo>
                  <a:cubicBezTo>
                    <a:pt x="1089902" y="845919"/>
                    <a:pt x="845919" y="1089902"/>
                    <a:pt x="544951" y="1089902"/>
                  </a:cubicBezTo>
                  <a:cubicBezTo>
                    <a:pt x="243983" y="1089902"/>
                    <a:pt x="0" y="845919"/>
                    <a:pt x="0" y="544951"/>
                  </a:cubicBezTo>
                  <a:cubicBezTo>
                    <a:pt x="0" y="243983"/>
                    <a:pt x="243983" y="0"/>
                    <a:pt x="544951" y="0"/>
                  </a:cubicBezTo>
                  <a:cubicBezTo>
                    <a:pt x="845919" y="0"/>
                    <a:pt x="1089902" y="243983"/>
                    <a:pt x="1089902" y="544951"/>
                  </a:cubicBezTo>
                  <a:close/>
                </a:path>
              </a:pathLst>
            </a:custGeom>
            <a:solidFill>
              <a:srgbClr val="231815"/>
            </a:solidFill>
            <a:ln w="8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7AA5556-F81B-4721-AD56-B202E97BC5DC}"/>
                </a:ext>
              </a:extLst>
            </p:cNvPr>
            <p:cNvSpPr/>
            <p:nvPr/>
          </p:nvSpPr>
          <p:spPr>
            <a:xfrm>
              <a:off x="7291538" y="2883210"/>
              <a:ext cx="1089902" cy="1089902"/>
            </a:xfrm>
            <a:custGeom>
              <a:avLst/>
              <a:gdLst>
                <a:gd name="connsiteX0" fmla="*/ 1089902 w 1089902"/>
                <a:gd name="connsiteY0" fmla="*/ 544951 h 1089902"/>
                <a:gd name="connsiteX1" fmla="*/ 544951 w 1089902"/>
                <a:gd name="connsiteY1" fmla="*/ 1089902 h 1089902"/>
                <a:gd name="connsiteX2" fmla="*/ 0 w 1089902"/>
                <a:gd name="connsiteY2" fmla="*/ 544951 h 1089902"/>
                <a:gd name="connsiteX3" fmla="*/ 544951 w 1089902"/>
                <a:gd name="connsiteY3" fmla="*/ 0 h 1089902"/>
                <a:gd name="connsiteX4" fmla="*/ 1089902 w 1089902"/>
                <a:gd name="connsiteY4" fmla="*/ 544951 h 108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902" h="1089902">
                  <a:moveTo>
                    <a:pt x="1089902" y="544951"/>
                  </a:moveTo>
                  <a:cubicBezTo>
                    <a:pt x="1089902" y="845919"/>
                    <a:pt x="845919" y="1089902"/>
                    <a:pt x="544951" y="1089902"/>
                  </a:cubicBezTo>
                  <a:cubicBezTo>
                    <a:pt x="243983" y="1089902"/>
                    <a:pt x="0" y="845919"/>
                    <a:pt x="0" y="544951"/>
                  </a:cubicBezTo>
                  <a:cubicBezTo>
                    <a:pt x="0" y="243983"/>
                    <a:pt x="243983" y="0"/>
                    <a:pt x="544951" y="0"/>
                  </a:cubicBezTo>
                  <a:cubicBezTo>
                    <a:pt x="845919" y="0"/>
                    <a:pt x="1089902" y="243983"/>
                    <a:pt x="1089902" y="544951"/>
                  </a:cubicBezTo>
                  <a:close/>
                </a:path>
              </a:pathLst>
            </a:custGeom>
            <a:solidFill>
              <a:srgbClr val="231815"/>
            </a:solidFill>
            <a:ln w="8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7CC4C1A7-C5EB-40E1-9F4D-FF80F2A01457}"/>
                </a:ext>
              </a:extLst>
            </p:cNvPr>
            <p:cNvSpPr/>
            <p:nvPr/>
          </p:nvSpPr>
          <p:spPr>
            <a:xfrm>
              <a:off x="7256326" y="1166195"/>
              <a:ext cx="1089902" cy="1089902"/>
            </a:xfrm>
            <a:custGeom>
              <a:avLst/>
              <a:gdLst>
                <a:gd name="connsiteX0" fmla="*/ 1089903 w 1089902"/>
                <a:gd name="connsiteY0" fmla="*/ 544951 h 1089902"/>
                <a:gd name="connsiteX1" fmla="*/ 544951 w 1089902"/>
                <a:gd name="connsiteY1" fmla="*/ 1089902 h 1089902"/>
                <a:gd name="connsiteX2" fmla="*/ 0 w 1089902"/>
                <a:gd name="connsiteY2" fmla="*/ 544951 h 1089902"/>
                <a:gd name="connsiteX3" fmla="*/ 544951 w 1089902"/>
                <a:gd name="connsiteY3" fmla="*/ 0 h 1089902"/>
                <a:gd name="connsiteX4" fmla="*/ 1089903 w 1089902"/>
                <a:gd name="connsiteY4" fmla="*/ 544951 h 108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902" h="1089902">
                  <a:moveTo>
                    <a:pt x="1089903" y="544951"/>
                  </a:moveTo>
                  <a:cubicBezTo>
                    <a:pt x="1089903" y="845919"/>
                    <a:pt x="845919" y="1089902"/>
                    <a:pt x="544951" y="1089902"/>
                  </a:cubicBezTo>
                  <a:cubicBezTo>
                    <a:pt x="243983" y="1089902"/>
                    <a:pt x="0" y="845919"/>
                    <a:pt x="0" y="544951"/>
                  </a:cubicBezTo>
                  <a:cubicBezTo>
                    <a:pt x="0" y="243983"/>
                    <a:pt x="243983" y="0"/>
                    <a:pt x="544951" y="0"/>
                  </a:cubicBezTo>
                  <a:cubicBezTo>
                    <a:pt x="845919" y="0"/>
                    <a:pt x="1089903" y="243983"/>
                    <a:pt x="1089903" y="544951"/>
                  </a:cubicBezTo>
                  <a:close/>
                </a:path>
              </a:pathLst>
            </a:custGeom>
            <a:solidFill>
              <a:srgbClr val="231815"/>
            </a:solidFill>
            <a:ln w="8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20B0B010-83AA-46EF-BE79-C12A48D9B715}"/>
                </a:ext>
              </a:extLst>
            </p:cNvPr>
            <p:cNvSpPr/>
            <p:nvPr/>
          </p:nvSpPr>
          <p:spPr>
            <a:xfrm>
              <a:off x="5543502" y="5767259"/>
              <a:ext cx="1089902" cy="1089902"/>
            </a:xfrm>
            <a:custGeom>
              <a:avLst/>
              <a:gdLst>
                <a:gd name="connsiteX0" fmla="*/ 1089902 w 1089902"/>
                <a:gd name="connsiteY0" fmla="*/ 544951 h 1089902"/>
                <a:gd name="connsiteX1" fmla="*/ 544951 w 1089902"/>
                <a:gd name="connsiteY1" fmla="*/ 1089902 h 1089902"/>
                <a:gd name="connsiteX2" fmla="*/ 0 w 1089902"/>
                <a:gd name="connsiteY2" fmla="*/ 544951 h 1089902"/>
                <a:gd name="connsiteX3" fmla="*/ 544951 w 1089902"/>
                <a:gd name="connsiteY3" fmla="*/ 0 h 1089902"/>
                <a:gd name="connsiteX4" fmla="*/ 1089902 w 1089902"/>
                <a:gd name="connsiteY4" fmla="*/ 544951 h 108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902" h="1089902">
                  <a:moveTo>
                    <a:pt x="1089902" y="544951"/>
                  </a:moveTo>
                  <a:cubicBezTo>
                    <a:pt x="1089902" y="845919"/>
                    <a:pt x="845919" y="1089902"/>
                    <a:pt x="544951" y="1089902"/>
                  </a:cubicBezTo>
                  <a:cubicBezTo>
                    <a:pt x="243983" y="1089902"/>
                    <a:pt x="0" y="845919"/>
                    <a:pt x="0" y="544951"/>
                  </a:cubicBezTo>
                  <a:cubicBezTo>
                    <a:pt x="0" y="243983"/>
                    <a:pt x="243983" y="0"/>
                    <a:pt x="544951" y="0"/>
                  </a:cubicBezTo>
                  <a:cubicBezTo>
                    <a:pt x="845919" y="0"/>
                    <a:pt x="1089902" y="243983"/>
                    <a:pt x="1089902" y="544951"/>
                  </a:cubicBezTo>
                  <a:close/>
                </a:path>
              </a:pathLst>
            </a:custGeom>
            <a:solidFill>
              <a:srgbClr val="231815"/>
            </a:solidFill>
            <a:ln w="8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1D85C6BA-FBFC-458D-98E3-ED6547166A58}"/>
                </a:ext>
              </a:extLst>
            </p:cNvPr>
            <p:cNvSpPr/>
            <p:nvPr/>
          </p:nvSpPr>
          <p:spPr>
            <a:xfrm>
              <a:off x="7256326" y="4601064"/>
              <a:ext cx="1089902" cy="1089902"/>
            </a:xfrm>
            <a:custGeom>
              <a:avLst/>
              <a:gdLst>
                <a:gd name="connsiteX0" fmla="*/ 1089903 w 1089902"/>
                <a:gd name="connsiteY0" fmla="*/ 544951 h 1089902"/>
                <a:gd name="connsiteX1" fmla="*/ 544951 w 1089902"/>
                <a:gd name="connsiteY1" fmla="*/ 1089902 h 1089902"/>
                <a:gd name="connsiteX2" fmla="*/ 0 w 1089902"/>
                <a:gd name="connsiteY2" fmla="*/ 544951 h 1089902"/>
                <a:gd name="connsiteX3" fmla="*/ 544951 w 1089902"/>
                <a:gd name="connsiteY3" fmla="*/ 0 h 1089902"/>
                <a:gd name="connsiteX4" fmla="*/ 1089903 w 1089902"/>
                <a:gd name="connsiteY4" fmla="*/ 544951 h 108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902" h="1089902">
                  <a:moveTo>
                    <a:pt x="1089903" y="544951"/>
                  </a:moveTo>
                  <a:cubicBezTo>
                    <a:pt x="1089903" y="845919"/>
                    <a:pt x="845919" y="1089902"/>
                    <a:pt x="544951" y="1089902"/>
                  </a:cubicBezTo>
                  <a:cubicBezTo>
                    <a:pt x="243983" y="1089902"/>
                    <a:pt x="0" y="845919"/>
                    <a:pt x="0" y="544951"/>
                  </a:cubicBezTo>
                  <a:cubicBezTo>
                    <a:pt x="0" y="243983"/>
                    <a:pt x="243983" y="0"/>
                    <a:pt x="544951" y="0"/>
                  </a:cubicBezTo>
                  <a:cubicBezTo>
                    <a:pt x="845919" y="0"/>
                    <a:pt x="1089903" y="243983"/>
                    <a:pt x="1089903" y="544951"/>
                  </a:cubicBezTo>
                  <a:close/>
                </a:path>
              </a:pathLst>
            </a:custGeom>
            <a:solidFill>
              <a:srgbClr val="231815"/>
            </a:solidFill>
            <a:ln w="8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1C9EFD2A-FC08-44D9-ACC2-A3B8973129C7}"/>
                </a:ext>
              </a:extLst>
            </p:cNvPr>
            <p:cNvSpPr/>
            <p:nvPr/>
          </p:nvSpPr>
          <p:spPr>
            <a:xfrm>
              <a:off x="9031190" y="2883210"/>
              <a:ext cx="1089902" cy="1089902"/>
            </a:xfrm>
            <a:custGeom>
              <a:avLst/>
              <a:gdLst>
                <a:gd name="connsiteX0" fmla="*/ 1089902 w 1089902"/>
                <a:gd name="connsiteY0" fmla="*/ 544951 h 1089902"/>
                <a:gd name="connsiteX1" fmla="*/ 544951 w 1089902"/>
                <a:gd name="connsiteY1" fmla="*/ 1089902 h 1089902"/>
                <a:gd name="connsiteX2" fmla="*/ 0 w 1089902"/>
                <a:gd name="connsiteY2" fmla="*/ 544951 h 1089902"/>
                <a:gd name="connsiteX3" fmla="*/ 544951 w 1089902"/>
                <a:gd name="connsiteY3" fmla="*/ 0 h 1089902"/>
                <a:gd name="connsiteX4" fmla="*/ 1089902 w 1089902"/>
                <a:gd name="connsiteY4" fmla="*/ 544951 h 108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902" h="1089902">
                  <a:moveTo>
                    <a:pt x="1089902" y="544951"/>
                  </a:moveTo>
                  <a:cubicBezTo>
                    <a:pt x="1089902" y="845919"/>
                    <a:pt x="845919" y="1089902"/>
                    <a:pt x="544951" y="1089902"/>
                  </a:cubicBezTo>
                  <a:cubicBezTo>
                    <a:pt x="243983" y="1089902"/>
                    <a:pt x="0" y="845919"/>
                    <a:pt x="0" y="544951"/>
                  </a:cubicBezTo>
                  <a:cubicBezTo>
                    <a:pt x="0" y="243983"/>
                    <a:pt x="243983" y="0"/>
                    <a:pt x="544951" y="0"/>
                  </a:cubicBezTo>
                  <a:cubicBezTo>
                    <a:pt x="845919" y="0"/>
                    <a:pt x="1089902" y="243983"/>
                    <a:pt x="1089902" y="544951"/>
                  </a:cubicBezTo>
                  <a:close/>
                </a:path>
              </a:pathLst>
            </a:custGeom>
            <a:solidFill>
              <a:srgbClr val="231815"/>
            </a:solidFill>
            <a:ln w="8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49822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723DE9D6-8DC4-49E0-AF2B-A4A7132E7602}"/>
              </a:ext>
            </a:extLst>
          </p:cNvPr>
          <p:cNvGrpSpPr/>
          <p:nvPr/>
        </p:nvGrpSpPr>
        <p:grpSpPr>
          <a:xfrm>
            <a:off x="2197100" y="843153"/>
            <a:ext cx="7797800" cy="5171694"/>
            <a:chOff x="925807" y="0"/>
            <a:chExt cx="10340386" cy="68580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74020CD7-AF0F-4978-8293-77037E32C913}"/>
                </a:ext>
              </a:extLst>
            </p:cNvPr>
            <p:cNvSpPr/>
            <p:nvPr/>
          </p:nvSpPr>
          <p:spPr>
            <a:xfrm>
              <a:off x="925807" y="2789193"/>
              <a:ext cx="1276327" cy="1276327"/>
            </a:xfrm>
            <a:custGeom>
              <a:avLst/>
              <a:gdLst>
                <a:gd name="connsiteX0" fmla="*/ 1276327 w 1276327"/>
                <a:gd name="connsiteY0" fmla="*/ 638164 h 1276327"/>
                <a:gd name="connsiteX1" fmla="*/ 638164 w 1276327"/>
                <a:gd name="connsiteY1" fmla="*/ 1276327 h 1276327"/>
                <a:gd name="connsiteX2" fmla="*/ 0 w 1276327"/>
                <a:gd name="connsiteY2" fmla="*/ 638164 h 1276327"/>
                <a:gd name="connsiteX3" fmla="*/ 638164 w 1276327"/>
                <a:gd name="connsiteY3" fmla="*/ 0 h 1276327"/>
                <a:gd name="connsiteX4" fmla="*/ 1276327 w 1276327"/>
                <a:gd name="connsiteY4" fmla="*/ 638164 h 127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27" h="1276327">
                  <a:moveTo>
                    <a:pt x="1276327" y="638164"/>
                  </a:moveTo>
                  <a:cubicBezTo>
                    <a:pt x="1276327" y="990612"/>
                    <a:pt x="990612" y="1276327"/>
                    <a:pt x="638164" y="1276327"/>
                  </a:cubicBezTo>
                  <a:cubicBezTo>
                    <a:pt x="285716" y="1276327"/>
                    <a:pt x="0" y="990612"/>
                    <a:pt x="0" y="638164"/>
                  </a:cubicBezTo>
                  <a:cubicBezTo>
                    <a:pt x="0" y="285715"/>
                    <a:pt x="285716" y="0"/>
                    <a:pt x="638164" y="0"/>
                  </a:cubicBezTo>
                  <a:cubicBezTo>
                    <a:pt x="990612" y="0"/>
                    <a:pt x="1276327" y="285715"/>
                    <a:pt x="1276327" y="638164"/>
                  </a:cubicBezTo>
                  <a:close/>
                </a:path>
              </a:pathLst>
            </a:custGeom>
            <a:solidFill>
              <a:srgbClr val="231815"/>
            </a:solidFill>
            <a:ln w="8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0F9CA329-6A54-4035-BFD8-A84E9D6ADC25}"/>
                </a:ext>
              </a:extLst>
            </p:cNvPr>
            <p:cNvSpPr/>
            <p:nvPr/>
          </p:nvSpPr>
          <p:spPr>
            <a:xfrm>
              <a:off x="3655044" y="2789193"/>
              <a:ext cx="1276327" cy="1276327"/>
            </a:xfrm>
            <a:custGeom>
              <a:avLst/>
              <a:gdLst>
                <a:gd name="connsiteX0" fmla="*/ 1276327 w 1276327"/>
                <a:gd name="connsiteY0" fmla="*/ 638164 h 1276327"/>
                <a:gd name="connsiteX1" fmla="*/ 638164 w 1276327"/>
                <a:gd name="connsiteY1" fmla="*/ 1276327 h 1276327"/>
                <a:gd name="connsiteX2" fmla="*/ 0 w 1276327"/>
                <a:gd name="connsiteY2" fmla="*/ 638164 h 1276327"/>
                <a:gd name="connsiteX3" fmla="*/ 638164 w 1276327"/>
                <a:gd name="connsiteY3" fmla="*/ 0 h 1276327"/>
                <a:gd name="connsiteX4" fmla="*/ 1276327 w 1276327"/>
                <a:gd name="connsiteY4" fmla="*/ 638164 h 127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27" h="1276327">
                  <a:moveTo>
                    <a:pt x="1276327" y="638164"/>
                  </a:moveTo>
                  <a:cubicBezTo>
                    <a:pt x="1276327" y="990612"/>
                    <a:pt x="990612" y="1276327"/>
                    <a:pt x="638164" y="1276327"/>
                  </a:cubicBezTo>
                  <a:cubicBezTo>
                    <a:pt x="285716" y="1276327"/>
                    <a:pt x="0" y="990612"/>
                    <a:pt x="0" y="638164"/>
                  </a:cubicBezTo>
                  <a:cubicBezTo>
                    <a:pt x="0" y="285715"/>
                    <a:pt x="285716" y="0"/>
                    <a:pt x="638164" y="0"/>
                  </a:cubicBezTo>
                  <a:cubicBezTo>
                    <a:pt x="990612" y="0"/>
                    <a:pt x="1276327" y="285715"/>
                    <a:pt x="1276327" y="638164"/>
                  </a:cubicBezTo>
                  <a:close/>
                </a:path>
              </a:pathLst>
            </a:custGeom>
            <a:solidFill>
              <a:srgbClr val="231815"/>
            </a:solidFill>
            <a:ln w="8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430A2C94-735A-48BB-ABAD-C02B94D2F166}"/>
                </a:ext>
              </a:extLst>
            </p:cNvPr>
            <p:cNvSpPr/>
            <p:nvPr/>
          </p:nvSpPr>
          <p:spPr>
            <a:xfrm>
              <a:off x="6383461" y="2789193"/>
              <a:ext cx="1276327" cy="1276327"/>
            </a:xfrm>
            <a:custGeom>
              <a:avLst/>
              <a:gdLst>
                <a:gd name="connsiteX0" fmla="*/ 1276327 w 1276327"/>
                <a:gd name="connsiteY0" fmla="*/ 638164 h 1276327"/>
                <a:gd name="connsiteX1" fmla="*/ 638164 w 1276327"/>
                <a:gd name="connsiteY1" fmla="*/ 1276327 h 1276327"/>
                <a:gd name="connsiteX2" fmla="*/ 0 w 1276327"/>
                <a:gd name="connsiteY2" fmla="*/ 638164 h 1276327"/>
                <a:gd name="connsiteX3" fmla="*/ 638164 w 1276327"/>
                <a:gd name="connsiteY3" fmla="*/ 0 h 1276327"/>
                <a:gd name="connsiteX4" fmla="*/ 1276327 w 1276327"/>
                <a:gd name="connsiteY4" fmla="*/ 638164 h 127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27" h="1276327">
                  <a:moveTo>
                    <a:pt x="1276327" y="638164"/>
                  </a:moveTo>
                  <a:cubicBezTo>
                    <a:pt x="1276327" y="990612"/>
                    <a:pt x="990612" y="1276327"/>
                    <a:pt x="638164" y="1276327"/>
                  </a:cubicBezTo>
                  <a:cubicBezTo>
                    <a:pt x="285716" y="1276327"/>
                    <a:pt x="0" y="990612"/>
                    <a:pt x="0" y="638164"/>
                  </a:cubicBezTo>
                  <a:cubicBezTo>
                    <a:pt x="0" y="285715"/>
                    <a:pt x="285716" y="0"/>
                    <a:pt x="638164" y="0"/>
                  </a:cubicBezTo>
                  <a:cubicBezTo>
                    <a:pt x="990612" y="0"/>
                    <a:pt x="1276327" y="285715"/>
                    <a:pt x="1276327" y="638164"/>
                  </a:cubicBezTo>
                  <a:close/>
                </a:path>
              </a:pathLst>
            </a:custGeom>
            <a:solidFill>
              <a:srgbClr val="231815"/>
            </a:solidFill>
            <a:ln w="8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E5630A66-3809-4AE8-B559-3A1D16E25D80}"/>
                </a:ext>
              </a:extLst>
            </p:cNvPr>
            <p:cNvSpPr/>
            <p:nvPr/>
          </p:nvSpPr>
          <p:spPr>
            <a:xfrm>
              <a:off x="7203135" y="0"/>
              <a:ext cx="4065521" cy="4065521"/>
            </a:xfrm>
            <a:custGeom>
              <a:avLst/>
              <a:gdLst>
                <a:gd name="connsiteX0" fmla="*/ 2975633 w 4065521"/>
                <a:gd name="connsiteY0" fmla="*/ 3878261 h 4065521"/>
                <a:gd name="connsiteX1" fmla="*/ 187260 w 4065521"/>
                <a:gd name="connsiteY1" fmla="*/ 1089888 h 4065521"/>
                <a:gd name="connsiteX2" fmla="*/ 187260 w 4065521"/>
                <a:gd name="connsiteY2" fmla="*/ 187260 h 4065521"/>
                <a:gd name="connsiteX3" fmla="*/ 187260 w 4065521"/>
                <a:gd name="connsiteY3" fmla="*/ 187260 h 4065521"/>
                <a:gd name="connsiteX4" fmla="*/ 1089888 w 4065521"/>
                <a:gd name="connsiteY4" fmla="*/ 187260 h 4065521"/>
                <a:gd name="connsiteX5" fmla="*/ 3878261 w 4065521"/>
                <a:gd name="connsiteY5" fmla="*/ 2975633 h 4065521"/>
                <a:gd name="connsiteX6" fmla="*/ 3878261 w 4065521"/>
                <a:gd name="connsiteY6" fmla="*/ 3878261 h 4065521"/>
                <a:gd name="connsiteX7" fmla="*/ 3878261 w 4065521"/>
                <a:gd name="connsiteY7" fmla="*/ 3878261 h 4065521"/>
                <a:gd name="connsiteX8" fmla="*/ 2975633 w 4065521"/>
                <a:gd name="connsiteY8" fmla="*/ 3878261 h 406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5521" h="4065521">
                  <a:moveTo>
                    <a:pt x="2975633" y="3878261"/>
                  </a:moveTo>
                  <a:lnTo>
                    <a:pt x="187260" y="1089888"/>
                  </a:lnTo>
                  <a:cubicBezTo>
                    <a:pt x="-62420" y="840208"/>
                    <a:pt x="-62420" y="436120"/>
                    <a:pt x="187260" y="187260"/>
                  </a:cubicBezTo>
                  <a:lnTo>
                    <a:pt x="187260" y="187260"/>
                  </a:lnTo>
                  <a:cubicBezTo>
                    <a:pt x="436941" y="-62420"/>
                    <a:pt x="841029" y="-62420"/>
                    <a:pt x="1089888" y="187260"/>
                  </a:cubicBezTo>
                  <a:lnTo>
                    <a:pt x="3878261" y="2975633"/>
                  </a:lnTo>
                  <a:cubicBezTo>
                    <a:pt x="4127942" y="3225314"/>
                    <a:pt x="4127942" y="3629402"/>
                    <a:pt x="3878261" y="3878261"/>
                  </a:cubicBezTo>
                  <a:lnTo>
                    <a:pt x="3878261" y="3878261"/>
                  </a:lnTo>
                  <a:cubicBezTo>
                    <a:pt x="3629401" y="4127941"/>
                    <a:pt x="3225314" y="4127941"/>
                    <a:pt x="2975633" y="3878261"/>
                  </a:cubicBezTo>
                  <a:close/>
                </a:path>
              </a:pathLst>
            </a:custGeom>
            <a:solidFill>
              <a:srgbClr val="231815"/>
            </a:solidFill>
            <a:ln w="8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93CEAD43-994D-4D17-9E6E-C04821500E5F}"/>
                </a:ext>
              </a:extLst>
            </p:cNvPr>
            <p:cNvSpPr/>
            <p:nvPr/>
          </p:nvSpPr>
          <p:spPr>
            <a:xfrm>
              <a:off x="7203135" y="2788372"/>
              <a:ext cx="4065521" cy="4066342"/>
            </a:xfrm>
            <a:custGeom>
              <a:avLst/>
              <a:gdLst>
                <a:gd name="connsiteX0" fmla="*/ 187260 w 4065521"/>
                <a:gd name="connsiteY0" fmla="*/ 2975633 h 4066342"/>
                <a:gd name="connsiteX1" fmla="*/ 2975633 w 4065521"/>
                <a:gd name="connsiteY1" fmla="*/ 187260 h 4066342"/>
                <a:gd name="connsiteX2" fmla="*/ 3878261 w 4065521"/>
                <a:gd name="connsiteY2" fmla="*/ 187260 h 4066342"/>
                <a:gd name="connsiteX3" fmla="*/ 3878261 w 4065521"/>
                <a:gd name="connsiteY3" fmla="*/ 187260 h 4066342"/>
                <a:gd name="connsiteX4" fmla="*/ 3878261 w 4065521"/>
                <a:gd name="connsiteY4" fmla="*/ 1089888 h 4066342"/>
                <a:gd name="connsiteX5" fmla="*/ 1089888 w 4065521"/>
                <a:gd name="connsiteY5" fmla="*/ 3879082 h 4066342"/>
                <a:gd name="connsiteX6" fmla="*/ 187260 w 4065521"/>
                <a:gd name="connsiteY6" fmla="*/ 3879082 h 4066342"/>
                <a:gd name="connsiteX7" fmla="*/ 187260 w 4065521"/>
                <a:gd name="connsiteY7" fmla="*/ 3879082 h 4066342"/>
                <a:gd name="connsiteX8" fmla="*/ 187260 w 4065521"/>
                <a:gd name="connsiteY8" fmla="*/ 2975633 h 406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5521" h="4066342">
                  <a:moveTo>
                    <a:pt x="187260" y="2975633"/>
                  </a:moveTo>
                  <a:lnTo>
                    <a:pt x="2975633" y="187260"/>
                  </a:lnTo>
                  <a:cubicBezTo>
                    <a:pt x="3225314" y="-62420"/>
                    <a:pt x="3629401" y="-62420"/>
                    <a:pt x="3878261" y="187260"/>
                  </a:cubicBezTo>
                  <a:lnTo>
                    <a:pt x="3878261" y="187260"/>
                  </a:lnTo>
                  <a:cubicBezTo>
                    <a:pt x="4127942" y="436941"/>
                    <a:pt x="4127942" y="841029"/>
                    <a:pt x="3878261" y="1089888"/>
                  </a:cubicBezTo>
                  <a:lnTo>
                    <a:pt x="1089888" y="3879082"/>
                  </a:lnTo>
                  <a:cubicBezTo>
                    <a:pt x="840208" y="4128763"/>
                    <a:pt x="436120" y="4128763"/>
                    <a:pt x="187260" y="3879082"/>
                  </a:cubicBezTo>
                  <a:lnTo>
                    <a:pt x="187260" y="3879082"/>
                  </a:lnTo>
                  <a:cubicBezTo>
                    <a:pt x="-62420" y="3629402"/>
                    <a:pt x="-62420" y="3225314"/>
                    <a:pt x="187260" y="2975633"/>
                  </a:cubicBezTo>
                  <a:close/>
                </a:path>
              </a:pathLst>
            </a:custGeom>
            <a:solidFill>
              <a:srgbClr val="231815"/>
            </a:solidFill>
            <a:ln w="8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212787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31217C04-324A-43BD-8DA5-9950A1989054}"/>
              </a:ext>
            </a:extLst>
          </p:cNvPr>
          <p:cNvSpPr/>
          <p:nvPr/>
        </p:nvSpPr>
        <p:spPr>
          <a:xfrm>
            <a:off x="3993034" y="647700"/>
            <a:ext cx="4209898" cy="5562160"/>
          </a:xfrm>
          <a:custGeom>
            <a:avLst/>
            <a:gdLst>
              <a:gd name="connsiteX0" fmla="*/ 2190253 w 5191030"/>
              <a:gd name="connsiteY0" fmla="*/ 6858441 h 6858440"/>
              <a:gd name="connsiteX1" fmla="*/ 2190253 w 5191030"/>
              <a:gd name="connsiteY1" fmla="*/ 4906607 h 6858440"/>
              <a:gd name="connsiteX2" fmla="*/ 1050291 w 5191030"/>
              <a:gd name="connsiteY2" fmla="*/ 4906607 h 6858440"/>
              <a:gd name="connsiteX3" fmla="*/ 882449 w 5191030"/>
              <a:gd name="connsiteY3" fmla="*/ 4689399 h 6858440"/>
              <a:gd name="connsiteX4" fmla="*/ 1398887 w 5191030"/>
              <a:gd name="connsiteY4" fmla="*/ 2723135 h 6858440"/>
              <a:gd name="connsiteX5" fmla="*/ 141208 w 5191030"/>
              <a:gd name="connsiteY5" fmla="*/ 2723135 h 6858440"/>
              <a:gd name="connsiteX6" fmla="*/ 43996 w 5191030"/>
              <a:gd name="connsiteY6" fmla="*/ 2480105 h 6858440"/>
              <a:gd name="connsiteX7" fmla="*/ 2576823 w 5191030"/>
              <a:gd name="connsiteY7" fmla="*/ 74869 h 6858440"/>
              <a:gd name="connsiteX8" fmla="*/ 2964152 w 5191030"/>
              <a:gd name="connsiteY8" fmla="*/ 87780 h 6858440"/>
              <a:gd name="connsiteX9" fmla="*/ 5153699 w 5191030"/>
              <a:gd name="connsiteY9" fmla="*/ 2473270 h 6858440"/>
              <a:gd name="connsiteX10" fmla="*/ 5049652 w 5191030"/>
              <a:gd name="connsiteY10" fmla="*/ 2709465 h 6858440"/>
              <a:gd name="connsiteX11" fmla="*/ 3555018 w 5191030"/>
              <a:gd name="connsiteY11" fmla="*/ 2709465 h 6858440"/>
              <a:gd name="connsiteX12" fmla="*/ 3200346 w 5191030"/>
              <a:gd name="connsiteY12" fmla="*/ 3923855 h 6858440"/>
              <a:gd name="connsiteX13" fmla="*/ 4245375 w 5191030"/>
              <a:gd name="connsiteY13" fmla="*/ 3923855 h 6858440"/>
              <a:gd name="connsiteX14" fmla="*/ 4380560 w 5191030"/>
              <a:gd name="connsiteY14" fmla="*/ 4205618 h 6858440"/>
              <a:gd name="connsiteX15" fmla="*/ 2190253 w 5191030"/>
              <a:gd name="connsiteY15" fmla="*/ 6858441 h 6858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91030" h="6858440">
                <a:moveTo>
                  <a:pt x="2190253" y="6858441"/>
                </a:moveTo>
                <a:lnTo>
                  <a:pt x="2190253" y="4906607"/>
                </a:lnTo>
                <a:lnTo>
                  <a:pt x="1050291" y="4906607"/>
                </a:lnTo>
                <a:cubicBezTo>
                  <a:pt x="936371" y="4906607"/>
                  <a:pt x="853589" y="4799522"/>
                  <a:pt x="882449" y="4689399"/>
                </a:cubicBezTo>
                <a:lnTo>
                  <a:pt x="1398887" y="2723135"/>
                </a:lnTo>
                <a:lnTo>
                  <a:pt x="141208" y="2723135"/>
                </a:lnTo>
                <a:cubicBezTo>
                  <a:pt x="13617" y="2723135"/>
                  <a:pt x="-47900" y="2567444"/>
                  <a:pt x="43996" y="2480105"/>
                </a:cubicBezTo>
                <a:lnTo>
                  <a:pt x="2576823" y="74869"/>
                </a:lnTo>
                <a:cubicBezTo>
                  <a:pt x="2686946" y="-29938"/>
                  <a:pt x="2861623" y="-23862"/>
                  <a:pt x="2964152" y="87780"/>
                </a:cubicBezTo>
                <a:lnTo>
                  <a:pt x="5153699" y="2473270"/>
                </a:lnTo>
                <a:cubicBezTo>
                  <a:pt x="5236481" y="2563647"/>
                  <a:pt x="5172686" y="2709465"/>
                  <a:pt x="5049652" y="2709465"/>
                </a:cubicBezTo>
                <a:lnTo>
                  <a:pt x="3555018" y="2709465"/>
                </a:lnTo>
                <a:lnTo>
                  <a:pt x="3200346" y="3923855"/>
                </a:lnTo>
                <a:lnTo>
                  <a:pt x="4245375" y="3923855"/>
                </a:lnTo>
                <a:cubicBezTo>
                  <a:pt x="4390433" y="3923855"/>
                  <a:pt x="4471696" y="4091698"/>
                  <a:pt x="4380560" y="4205618"/>
                </a:cubicBezTo>
                <a:lnTo>
                  <a:pt x="2190253" y="6858441"/>
                </a:lnTo>
                <a:close/>
              </a:path>
            </a:pathLst>
          </a:custGeom>
          <a:solidFill>
            <a:srgbClr val="231815"/>
          </a:solidFill>
          <a:ln w="75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5422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4C87E8AF-B948-4205-B78B-2AE0C956D4FA}"/>
              </a:ext>
            </a:extLst>
          </p:cNvPr>
          <p:cNvSpPr/>
          <p:nvPr/>
        </p:nvSpPr>
        <p:spPr>
          <a:xfrm>
            <a:off x="2705678" y="718470"/>
            <a:ext cx="6781222" cy="5418670"/>
          </a:xfrm>
          <a:custGeom>
            <a:avLst/>
            <a:gdLst>
              <a:gd name="connsiteX0" fmla="*/ 20927 w 8579488"/>
              <a:gd name="connsiteY0" fmla="*/ 6855611 h 6855610"/>
              <a:gd name="connsiteX1" fmla="*/ 5163233 w 8579488"/>
              <a:gd name="connsiteY1" fmla="*/ 1863050 h 6855610"/>
              <a:gd name="connsiteX2" fmla="*/ 5163233 w 8579488"/>
              <a:gd name="connsiteY2" fmla="*/ 0 h 6855610"/>
              <a:gd name="connsiteX3" fmla="*/ 8579488 w 8579488"/>
              <a:gd name="connsiteY3" fmla="*/ 3053841 h 6855610"/>
              <a:gd name="connsiteX4" fmla="*/ 5180756 w 8579488"/>
              <a:gd name="connsiteY4" fmla="*/ 6199282 h 6855610"/>
              <a:gd name="connsiteX5" fmla="*/ 5180756 w 8579488"/>
              <a:gd name="connsiteY5" fmla="*/ 4274900 h 6855610"/>
              <a:gd name="connsiteX6" fmla="*/ 20927 w 8579488"/>
              <a:gd name="connsiteY6" fmla="*/ 6855611 h 6855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9488" h="6855610">
                <a:moveTo>
                  <a:pt x="20927" y="6855611"/>
                </a:moveTo>
                <a:cubicBezTo>
                  <a:pt x="20927" y="6855611"/>
                  <a:pt x="-617878" y="1863050"/>
                  <a:pt x="5163233" y="1863050"/>
                </a:cubicBezTo>
                <a:lnTo>
                  <a:pt x="5163233" y="0"/>
                </a:lnTo>
                <a:lnTo>
                  <a:pt x="8579488" y="3053841"/>
                </a:lnTo>
                <a:lnTo>
                  <a:pt x="5180756" y="6199282"/>
                </a:lnTo>
                <a:lnTo>
                  <a:pt x="5180756" y="4274900"/>
                </a:lnTo>
                <a:cubicBezTo>
                  <a:pt x="5180756" y="4274900"/>
                  <a:pt x="1815477" y="3648839"/>
                  <a:pt x="20927" y="6855611"/>
                </a:cubicBezTo>
                <a:close/>
              </a:path>
            </a:pathLst>
          </a:custGeom>
          <a:solidFill>
            <a:srgbClr val="231815"/>
          </a:solidFill>
          <a:ln w="79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2197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EA136274-8624-47FC-90A6-108E21BE328A}"/>
              </a:ext>
            </a:extLst>
          </p:cNvPr>
          <p:cNvSpPr/>
          <p:nvPr/>
        </p:nvSpPr>
        <p:spPr>
          <a:xfrm>
            <a:off x="3259777" y="927101"/>
            <a:ext cx="5669210" cy="5007034"/>
          </a:xfrm>
          <a:custGeom>
            <a:avLst/>
            <a:gdLst>
              <a:gd name="connsiteX0" fmla="*/ 4925144 w 7768625"/>
              <a:gd name="connsiteY0" fmla="*/ 4569304 h 6861235"/>
              <a:gd name="connsiteX1" fmla="*/ 6143086 w 7768625"/>
              <a:gd name="connsiteY1" fmla="*/ 4569304 h 6861235"/>
              <a:gd name="connsiteX2" fmla="*/ 3872182 w 7768625"/>
              <a:gd name="connsiteY2" fmla="*/ 6861235 h 6861235"/>
              <a:gd name="connsiteX3" fmla="*/ 1600470 w 7768625"/>
              <a:gd name="connsiteY3" fmla="*/ 4569304 h 6861235"/>
              <a:gd name="connsiteX4" fmla="*/ 2817603 w 7768625"/>
              <a:gd name="connsiteY4" fmla="*/ 4569304 h 6861235"/>
              <a:gd name="connsiteX5" fmla="*/ 2817603 w 7768625"/>
              <a:gd name="connsiteY5" fmla="*/ 2509478 h 6861235"/>
              <a:gd name="connsiteX6" fmla="*/ 1785668 w 7768625"/>
              <a:gd name="connsiteY6" fmla="*/ 3542222 h 6861235"/>
              <a:gd name="connsiteX7" fmla="*/ 2300018 w 7768625"/>
              <a:gd name="connsiteY7" fmla="*/ 4056572 h 6861235"/>
              <a:gd name="connsiteX8" fmla="*/ 0 w 7768625"/>
              <a:gd name="connsiteY8" fmla="*/ 4067085 h 6861235"/>
              <a:gd name="connsiteX9" fmla="*/ 10513 w 7768625"/>
              <a:gd name="connsiteY9" fmla="*/ 1767067 h 6861235"/>
              <a:gd name="connsiteX10" fmla="*/ 524863 w 7768625"/>
              <a:gd name="connsiteY10" fmla="*/ 2281417 h 6861235"/>
              <a:gd name="connsiteX11" fmla="*/ 2383317 w 7768625"/>
              <a:gd name="connsiteY11" fmla="*/ 423773 h 6861235"/>
              <a:gd name="connsiteX12" fmla="*/ 1293154 w 7768625"/>
              <a:gd name="connsiteY12" fmla="*/ 423773 h 6861235"/>
              <a:gd name="connsiteX13" fmla="*/ 1293154 w 7768625"/>
              <a:gd name="connsiteY13" fmla="*/ 0 h 6861235"/>
              <a:gd name="connsiteX14" fmla="*/ 6450402 w 7768625"/>
              <a:gd name="connsiteY14" fmla="*/ 0 h 6861235"/>
              <a:gd name="connsiteX15" fmla="*/ 6450402 w 7768625"/>
              <a:gd name="connsiteY15" fmla="*/ 423773 h 6861235"/>
              <a:gd name="connsiteX16" fmla="*/ 5369944 w 7768625"/>
              <a:gd name="connsiteY16" fmla="*/ 423773 h 6861235"/>
              <a:gd name="connsiteX17" fmla="*/ 7235676 w 7768625"/>
              <a:gd name="connsiteY17" fmla="*/ 2289505 h 6861235"/>
              <a:gd name="connsiteX18" fmla="*/ 7758113 w 7768625"/>
              <a:gd name="connsiteY18" fmla="*/ 1767067 h 6861235"/>
              <a:gd name="connsiteX19" fmla="*/ 7768626 w 7768625"/>
              <a:gd name="connsiteY19" fmla="*/ 4067085 h 6861235"/>
              <a:gd name="connsiteX20" fmla="*/ 5468608 w 7768625"/>
              <a:gd name="connsiteY20" fmla="*/ 4056572 h 6861235"/>
              <a:gd name="connsiteX21" fmla="*/ 5991046 w 7768625"/>
              <a:gd name="connsiteY21" fmla="*/ 3534943 h 6861235"/>
              <a:gd name="connsiteX22" fmla="*/ 4925144 w 7768625"/>
              <a:gd name="connsiteY22" fmla="*/ 2469851 h 686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768625" h="6861235">
                <a:moveTo>
                  <a:pt x="4925144" y="4569304"/>
                </a:moveTo>
                <a:lnTo>
                  <a:pt x="6143086" y="4569304"/>
                </a:lnTo>
                <a:lnTo>
                  <a:pt x="3872182" y="6861235"/>
                </a:lnTo>
                <a:lnTo>
                  <a:pt x="1600470" y="4569304"/>
                </a:lnTo>
                <a:lnTo>
                  <a:pt x="2817603" y="4569304"/>
                </a:lnTo>
                <a:lnTo>
                  <a:pt x="2817603" y="2509478"/>
                </a:lnTo>
                <a:lnTo>
                  <a:pt x="1785668" y="3542222"/>
                </a:lnTo>
                <a:lnTo>
                  <a:pt x="2300018" y="4056572"/>
                </a:lnTo>
                <a:lnTo>
                  <a:pt x="0" y="4067085"/>
                </a:lnTo>
                <a:lnTo>
                  <a:pt x="10513" y="1767067"/>
                </a:lnTo>
                <a:lnTo>
                  <a:pt x="524863" y="2281417"/>
                </a:lnTo>
                <a:lnTo>
                  <a:pt x="2383317" y="423773"/>
                </a:lnTo>
                <a:lnTo>
                  <a:pt x="1293154" y="423773"/>
                </a:lnTo>
                <a:lnTo>
                  <a:pt x="1293154" y="0"/>
                </a:lnTo>
                <a:lnTo>
                  <a:pt x="6450402" y="0"/>
                </a:lnTo>
                <a:lnTo>
                  <a:pt x="6450402" y="423773"/>
                </a:lnTo>
                <a:lnTo>
                  <a:pt x="5369944" y="423773"/>
                </a:lnTo>
                <a:lnTo>
                  <a:pt x="7235676" y="2289505"/>
                </a:lnTo>
                <a:lnTo>
                  <a:pt x="7758113" y="1767067"/>
                </a:lnTo>
                <a:lnTo>
                  <a:pt x="7768626" y="4067085"/>
                </a:lnTo>
                <a:lnTo>
                  <a:pt x="5468608" y="4056572"/>
                </a:lnTo>
                <a:lnTo>
                  <a:pt x="5991046" y="3534943"/>
                </a:lnTo>
                <a:lnTo>
                  <a:pt x="4925144" y="2469851"/>
                </a:lnTo>
                <a:close/>
              </a:path>
            </a:pathLst>
          </a:custGeom>
          <a:solidFill>
            <a:srgbClr val="000000"/>
          </a:solidFill>
          <a:ln w="8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8963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963C16F8-968E-41E5-8B2B-B9957573A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521199" y="689153"/>
            <a:ext cx="3149602" cy="547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32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89A6D877-4CCF-4827-865F-FC79CEDFFF49}"/>
              </a:ext>
            </a:extLst>
          </p:cNvPr>
          <p:cNvSpPr/>
          <p:nvPr/>
        </p:nvSpPr>
        <p:spPr>
          <a:xfrm>
            <a:off x="2726345" y="642772"/>
            <a:ext cx="6736970" cy="5569384"/>
          </a:xfrm>
          <a:custGeom>
            <a:avLst/>
            <a:gdLst>
              <a:gd name="connsiteX0" fmla="*/ 6056360 w 8292017"/>
              <a:gd name="connsiteY0" fmla="*/ 3124883 h 6854927"/>
              <a:gd name="connsiteX1" fmla="*/ 6980232 w 8292017"/>
              <a:gd name="connsiteY1" fmla="*/ 3859833 h 6854927"/>
              <a:gd name="connsiteX2" fmla="*/ 7993956 w 8292017"/>
              <a:gd name="connsiteY2" fmla="*/ 4484196 h 6854927"/>
              <a:gd name="connsiteX3" fmla="*/ 8245851 w 8292017"/>
              <a:gd name="connsiteY3" fmla="*/ 5306695 h 6854927"/>
              <a:gd name="connsiteX4" fmla="*/ 8133727 w 8292017"/>
              <a:gd name="connsiteY4" fmla="*/ 5388100 h 6854927"/>
              <a:gd name="connsiteX5" fmla="*/ 3260170 w 8292017"/>
              <a:gd name="connsiteY5" fmla="*/ 6595353 h 6854927"/>
              <a:gd name="connsiteX6" fmla="*/ 2645791 w 8292017"/>
              <a:gd name="connsiteY6" fmla="*/ 6854928 h 6854927"/>
              <a:gd name="connsiteX7" fmla="*/ 2626592 w 8292017"/>
              <a:gd name="connsiteY7" fmla="*/ 6825745 h 6854927"/>
              <a:gd name="connsiteX8" fmla="*/ 3555071 w 8292017"/>
              <a:gd name="connsiteY8" fmla="*/ 6273573 h 6854927"/>
              <a:gd name="connsiteX9" fmla="*/ 4578780 w 8292017"/>
              <a:gd name="connsiteY9" fmla="*/ 5931057 h 6854927"/>
              <a:gd name="connsiteX10" fmla="*/ 4518878 w 8292017"/>
              <a:gd name="connsiteY10" fmla="*/ 5923377 h 6854927"/>
              <a:gd name="connsiteX11" fmla="*/ 6306719 w 8292017"/>
              <a:gd name="connsiteY11" fmla="*/ 5203018 h 6854927"/>
              <a:gd name="connsiteX12" fmla="*/ 6301343 w 8292017"/>
              <a:gd name="connsiteY12" fmla="*/ 5163852 h 6854927"/>
              <a:gd name="connsiteX13" fmla="*/ 3627261 w 8292017"/>
              <a:gd name="connsiteY13" fmla="*/ 4142447 h 6854927"/>
              <a:gd name="connsiteX14" fmla="*/ 3763192 w 8292017"/>
              <a:gd name="connsiteY14" fmla="*/ 4175470 h 6854927"/>
              <a:gd name="connsiteX15" fmla="*/ 3777783 w 8292017"/>
              <a:gd name="connsiteY15" fmla="*/ 4153199 h 6854927"/>
              <a:gd name="connsiteX16" fmla="*/ 3383813 w 8292017"/>
              <a:gd name="connsiteY16" fmla="*/ 3902840 h 6854927"/>
              <a:gd name="connsiteX17" fmla="*/ 1758782 w 8292017"/>
              <a:gd name="connsiteY17" fmla="*/ 2845341 h 6854927"/>
              <a:gd name="connsiteX18" fmla="*/ 726626 w 8292017"/>
              <a:gd name="connsiteY18" fmla="*/ 1868479 h 6854927"/>
              <a:gd name="connsiteX19" fmla="*/ 226676 w 8292017"/>
              <a:gd name="connsiteY19" fmla="*/ 1303250 h 6854927"/>
              <a:gd name="connsiteX20" fmla="*/ 94584 w 8292017"/>
              <a:gd name="connsiteY20" fmla="*/ 1102810 h 6854927"/>
              <a:gd name="connsiteX21" fmla="*/ 1382475 w 8292017"/>
              <a:gd name="connsiteY21" fmla="*/ 2348462 h 6854927"/>
              <a:gd name="connsiteX22" fmla="*/ 1415498 w 8292017"/>
              <a:gd name="connsiteY22" fmla="*/ 2314671 h 6854927"/>
              <a:gd name="connsiteX23" fmla="*/ 880989 w 8292017"/>
              <a:gd name="connsiteY23" fmla="*/ 1800897 h 6854927"/>
              <a:gd name="connsiteX24" fmla="*/ 123767 w 8292017"/>
              <a:gd name="connsiteY24" fmla="*/ 738022 h 6854927"/>
              <a:gd name="connsiteX25" fmla="*/ 38522 w 8292017"/>
              <a:gd name="connsiteY25" fmla="*/ 0 h 6854927"/>
              <a:gd name="connsiteX26" fmla="*/ 156022 w 8292017"/>
              <a:gd name="connsiteY26" fmla="*/ 297974 h 6854927"/>
              <a:gd name="connsiteX27" fmla="*/ 649061 w 8292017"/>
              <a:gd name="connsiteY27" fmla="*/ 1203414 h 6854927"/>
              <a:gd name="connsiteX28" fmla="*/ 2790170 w 8292017"/>
              <a:gd name="connsiteY28" fmla="*/ 3002775 h 6854927"/>
              <a:gd name="connsiteX29" fmla="*/ 6061736 w 8292017"/>
              <a:gd name="connsiteY29" fmla="*/ 4455780 h 6854927"/>
              <a:gd name="connsiteX30" fmla="*/ 6194595 w 8292017"/>
              <a:gd name="connsiteY30" fmla="*/ 4484196 h 6854927"/>
              <a:gd name="connsiteX31" fmla="*/ 6216099 w 8292017"/>
              <a:gd name="connsiteY31" fmla="*/ 4449637 h 6854927"/>
              <a:gd name="connsiteX32" fmla="*/ 5820592 w 8292017"/>
              <a:gd name="connsiteY32" fmla="*/ 4117104 h 6854927"/>
              <a:gd name="connsiteX33" fmla="*/ 4891345 w 8292017"/>
              <a:gd name="connsiteY33" fmla="*/ 3172497 h 6854927"/>
              <a:gd name="connsiteX34" fmla="*/ 4833747 w 8292017"/>
              <a:gd name="connsiteY34" fmla="*/ 3041942 h 6854927"/>
              <a:gd name="connsiteX35" fmla="*/ 4993485 w 8292017"/>
              <a:gd name="connsiteY35" fmla="*/ 2648739 h 6854927"/>
              <a:gd name="connsiteX36" fmla="*/ 5147080 w 8292017"/>
              <a:gd name="connsiteY36" fmla="*/ 2572710 h 6854927"/>
              <a:gd name="connsiteX37" fmla="*/ 5551802 w 8292017"/>
              <a:gd name="connsiteY37" fmla="*/ 2687138 h 6854927"/>
              <a:gd name="connsiteX38" fmla="*/ 5387455 w 8292017"/>
              <a:gd name="connsiteY38" fmla="*/ 2596517 h 6854927"/>
              <a:gd name="connsiteX39" fmla="*/ 5363648 w 8292017"/>
              <a:gd name="connsiteY39" fmla="*/ 2632612 h 6854927"/>
              <a:gd name="connsiteX40" fmla="*/ 5861295 w 8292017"/>
              <a:gd name="connsiteY40" fmla="*/ 2956697 h 6854927"/>
              <a:gd name="connsiteX41" fmla="*/ 6056360 w 8292017"/>
              <a:gd name="connsiteY41" fmla="*/ 3124883 h 6854927"/>
              <a:gd name="connsiteX42" fmla="*/ 4844498 w 8292017"/>
              <a:gd name="connsiteY42" fmla="*/ 2846109 h 6854927"/>
              <a:gd name="connsiteX43" fmla="*/ 5192390 w 8292017"/>
              <a:gd name="connsiteY43" fmla="*/ 3505029 h 6854927"/>
              <a:gd name="connsiteX44" fmla="*/ 4844498 w 8292017"/>
              <a:gd name="connsiteY44" fmla="*/ 2846109 h 685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292017" h="6854927">
                <a:moveTo>
                  <a:pt x="6056360" y="3124883"/>
                </a:moveTo>
                <a:cubicBezTo>
                  <a:pt x="6363549" y="3371402"/>
                  <a:pt x="6658451" y="3634817"/>
                  <a:pt x="6980232" y="3859833"/>
                </a:cubicBezTo>
                <a:cubicBezTo>
                  <a:pt x="7305084" y="4087153"/>
                  <a:pt x="7659120" y="4270699"/>
                  <a:pt x="7993956" y="4484196"/>
                </a:cubicBezTo>
                <a:cubicBezTo>
                  <a:pt x="8250460" y="4647774"/>
                  <a:pt x="8362584" y="5027920"/>
                  <a:pt x="8245851" y="5306695"/>
                </a:cubicBezTo>
                <a:cubicBezTo>
                  <a:pt x="8230492" y="5344325"/>
                  <a:pt x="8174430" y="5383492"/>
                  <a:pt x="8133727" y="5388100"/>
                </a:cubicBezTo>
                <a:cubicBezTo>
                  <a:pt x="6455706" y="5575485"/>
                  <a:pt x="4842962" y="6025517"/>
                  <a:pt x="3260170" y="6595353"/>
                </a:cubicBezTo>
                <a:cubicBezTo>
                  <a:pt x="3051281" y="6670615"/>
                  <a:pt x="2850072" y="6768147"/>
                  <a:pt x="2645791" y="6854928"/>
                </a:cubicBezTo>
                <a:cubicBezTo>
                  <a:pt x="2639647" y="6844945"/>
                  <a:pt x="2633503" y="6835729"/>
                  <a:pt x="2626592" y="6825745"/>
                </a:cubicBezTo>
                <a:cubicBezTo>
                  <a:pt x="2934549" y="6638360"/>
                  <a:pt x="3227915" y="6417952"/>
                  <a:pt x="3555071" y="6273573"/>
                </a:cubicBezTo>
                <a:cubicBezTo>
                  <a:pt x="3880692" y="6129962"/>
                  <a:pt x="4240103" y="6063916"/>
                  <a:pt x="4578780" y="5931057"/>
                </a:cubicBezTo>
                <a:cubicBezTo>
                  <a:pt x="4557277" y="5928753"/>
                  <a:pt x="4536541" y="5925681"/>
                  <a:pt x="4518878" y="5923377"/>
                </a:cubicBezTo>
                <a:cubicBezTo>
                  <a:pt x="5112521" y="5684537"/>
                  <a:pt x="5710004" y="5443394"/>
                  <a:pt x="6306719" y="5203018"/>
                </a:cubicBezTo>
                <a:cubicBezTo>
                  <a:pt x="6305183" y="5189963"/>
                  <a:pt x="6302879" y="5176907"/>
                  <a:pt x="6301343" y="5163852"/>
                </a:cubicBezTo>
                <a:cubicBezTo>
                  <a:pt x="5352897" y="4976466"/>
                  <a:pt x="4470495" y="4613983"/>
                  <a:pt x="3627261" y="4142447"/>
                </a:cubicBezTo>
                <a:cubicBezTo>
                  <a:pt x="3672571" y="4153199"/>
                  <a:pt x="3717882" y="4163950"/>
                  <a:pt x="3763192" y="4175470"/>
                </a:cubicBezTo>
                <a:cubicBezTo>
                  <a:pt x="3767800" y="4167790"/>
                  <a:pt x="3773176" y="4160878"/>
                  <a:pt x="3777783" y="4153199"/>
                </a:cubicBezTo>
                <a:cubicBezTo>
                  <a:pt x="3646460" y="4070258"/>
                  <a:pt x="3514369" y="3988084"/>
                  <a:pt x="3383813" y="3902840"/>
                </a:cubicBezTo>
                <a:cubicBezTo>
                  <a:pt x="2841624" y="3551108"/>
                  <a:pt x="2298667" y="3200912"/>
                  <a:pt x="1758782" y="2845341"/>
                </a:cubicBezTo>
                <a:cubicBezTo>
                  <a:pt x="1357132" y="2581158"/>
                  <a:pt x="1042263" y="2224050"/>
                  <a:pt x="726626" y="1868479"/>
                </a:cubicBezTo>
                <a:cubicBezTo>
                  <a:pt x="559976" y="1680325"/>
                  <a:pt x="389486" y="1494476"/>
                  <a:pt x="226676" y="1303250"/>
                </a:cubicBezTo>
                <a:cubicBezTo>
                  <a:pt x="170614" y="1237973"/>
                  <a:pt x="130679" y="1158104"/>
                  <a:pt x="94584" y="1102810"/>
                </a:cubicBezTo>
                <a:cubicBezTo>
                  <a:pt x="516969" y="1511371"/>
                  <a:pt x="949338" y="1929917"/>
                  <a:pt x="1382475" y="2348462"/>
                </a:cubicBezTo>
                <a:cubicBezTo>
                  <a:pt x="1393227" y="2336942"/>
                  <a:pt x="1404746" y="2325423"/>
                  <a:pt x="1415498" y="2314671"/>
                </a:cubicBezTo>
                <a:cubicBezTo>
                  <a:pt x="1236560" y="2142645"/>
                  <a:pt x="1059927" y="1970619"/>
                  <a:pt x="880989" y="1800897"/>
                </a:cubicBezTo>
                <a:cubicBezTo>
                  <a:pt x="559976" y="1495244"/>
                  <a:pt x="333424" y="1122009"/>
                  <a:pt x="123767" y="738022"/>
                </a:cubicBezTo>
                <a:cubicBezTo>
                  <a:pt x="3195" y="517614"/>
                  <a:pt x="-37507" y="280310"/>
                  <a:pt x="38522" y="0"/>
                </a:cubicBezTo>
                <a:cubicBezTo>
                  <a:pt x="83833" y="112892"/>
                  <a:pt x="132983" y="202745"/>
                  <a:pt x="156022" y="297974"/>
                </a:cubicBezTo>
                <a:cubicBezTo>
                  <a:pt x="237427" y="645865"/>
                  <a:pt x="425581" y="932319"/>
                  <a:pt x="649061" y="1203414"/>
                </a:cubicBezTo>
                <a:cubicBezTo>
                  <a:pt x="1251920" y="1935292"/>
                  <a:pt x="1993014" y="2504361"/>
                  <a:pt x="2790170" y="3002775"/>
                </a:cubicBezTo>
                <a:cubicBezTo>
                  <a:pt x="3811574" y="3641729"/>
                  <a:pt x="4892113" y="4150127"/>
                  <a:pt x="6061736" y="4455780"/>
                </a:cubicBezTo>
                <a:cubicBezTo>
                  <a:pt x="6105510" y="4467300"/>
                  <a:pt x="6150053" y="4474980"/>
                  <a:pt x="6194595" y="4484196"/>
                </a:cubicBezTo>
                <a:cubicBezTo>
                  <a:pt x="6201507" y="4472676"/>
                  <a:pt x="6208419" y="4461156"/>
                  <a:pt x="6216099" y="4449637"/>
                </a:cubicBezTo>
                <a:cubicBezTo>
                  <a:pt x="6084775" y="4337512"/>
                  <a:pt x="5967275" y="4202349"/>
                  <a:pt x="5820592" y="4117104"/>
                </a:cubicBezTo>
                <a:cubicBezTo>
                  <a:pt x="5421246" y="3885944"/>
                  <a:pt x="5124808" y="3562627"/>
                  <a:pt x="4891345" y="3172497"/>
                </a:cubicBezTo>
                <a:cubicBezTo>
                  <a:pt x="4867537" y="3131794"/>
                  <a:pt x="4849106" y="3087252"/>
                  <a:pt x="4833747" y="3041942"/>
                </a:cubicBezTo>
                <a:cubicBezTo>
                  <a:pt x="4752341" y="2813086"/>
                  <a:pt x="4774613" y="2760095"/>
                  <a:pt x="4993485" y="2648739"/>
                </a:cubicBezTo>
                <a:cubicBezTo>
                  <a:pt x="5044171" y="2622628"/>
                  <a:pt x="5094858" y="2597285"/>
                  <a:pt x="5147080" y="2572710"/>
                </a:cubicBezTo>
                <a:cubicBezTo>
                  <a:pt x="5359040" y="2472874"/>
                  <a:pt x="5363648" y="2473642"/>
                  <a:pt x="5551802" y="2687138"/>
                </a:cubicBezTo>
                <a:cubicBezTo>
                  <a:pt x="5476540" y="2645668"/>
                  <a:pt x="5431998" y="2621092"/>
                  <a:pt x="5387455" y="2596517"/>
                </a:cubicBezTo>
                <a:cubicBezTo>
                  <a:pt x="5379776" y="2608805"/>
                  <a:pt x="5371328" y="2620325"/>
                  <a:pt x="5363648" y="2632612"/>
                </a:cubicBezTo>
                <a:cubicBezTo>
                  <a:pt x="5529530" y="2740896"/>
                  <a:pt x="5695412" y="2848412"/>
                  <a:pt x="5861295" y="2956697"/>
                </a:cubicBezTo>
                <a:cubicBezTo>
                  <a:pt x="5925804" y="3012759"/>
                  <a:pt x="5991082" y="3068821"/>
                  <a:pt x="6056360" y="3124883"/>
                </a:cubicBezTo>
                <a:close/>
                <a:moveTo>
                  <a:pt x="4844498" y="2846109"/>
                </a:moveTo>
                <a:cubicBezTo>
                  <a:pt x="4865234" y="3114131"/>
                  <a:pt x="5023436" y="3312268"/>
                  <a:pt x="5192390" y="3505029"/>
                </a:cubicBezTo>
                <a:cubicBezTo>
                  <a:pt x="5077962" y="3288461"/>
                  <a:pt x="4963534" y="3071125"/>
                  <a:pt x="4844498" y="2846109"/>
                </a:cubicBezTo>
                <a:close/>
              </a:path>
            </a:pathLst>
          </a:custGeom>
          <a:solidFill>
            <a:srgbClr val="000000"/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616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A56A26D6-EA56-4515-B73C-2C889710120A}"/>
              </a:ext>
            </a:extLst>
          </p:cNvPr>
          <p:cNvSpPr/>
          <p:nvPr/>
        </p:nvSpPr>
        <p:spPr>
          <a:xfrm>
            <a:off x="3989466" y="972737"/>
            <a:ext cx="4214734" cy="4910026"/>
          </a:xfrm>
          <a:custGeom>
            <a:avLst/>
            <a:gdLst>
              <a:gd name="connsiteX0" fmla="*/ 1641587 w 5884713"/>
              <a:gd name="connsiteY0" fmla="*/ 3427333 h 6855500"/>
              <a:gd name="connsiteX1" fmla="*/ 0 w 5884713"/>
              <a:gd name="connsiteY1" fmla="*/ 6855500 h 6855500"/>
              <a:gd name="connsiteX2" fmla="*/ 5874714 w 5884713"/>
              <a:gd name="connsiteY2" fmla="*/ 3434000 h 6855500"/>
              <a:gd name="connsiteX3" fmla="*/ 5884714 w 5884713"/>
              <a:gd name="connsiteY3" fmla="*/ 3427333 h 6855500"/>
              <a:gd name="connsiteX4" fmla="*/ 5874714 w 5884713"/>
              <a:gd name="connsiteY4" fmla="*/ 3421501 h 6855500"/>
              <a:gd name="connsiteX5" fmla="*/ 0 w 5884713"/>
              <a:gd name="connsiteY5" fmla="*/ 0 h 685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4713" h="6855500">
                <a:moveTo>
                  <a:pt x="1641587" y="3427333"/>
                </a:moveTo>
                <a:lnTo>
                  <a:pt x="0" y="6855500"/>
                </a:lnTo>
                <a:lnTo>
                  <a:pt x="5874714" y="3434000"/>
                </a:lnTo>
                <a:lnTo>
                  <a:pt x="5884714" y="3427333"/>
                </a:lnTo>
                <a:lnTo>
                  <a:pt x="5874714" y="3421501"/>
                </a:lnTo>
                <a:lnTo>
                  <a:pt x="0" y="0"/>
                </a:lnTo>
                <a:close/>
              </a:path>
            </a:pathLst>
          </a:custGeom>
          <a:solidFill>
            <a:srgbClr val="231815"/>
          </a:solidFill>
          <a:ln w="8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85331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AC5700D8-2216-48F4-B119-E4F4B9FFE154}"/>
              </a:ext>
            </a:extLst>
          </p:cNvPr>
          <p:cNvGrpSpPr/>
          <p:nvPr/>
        </p:nvGrpSpPr>
        <p:grpSpPr>
          <a:xfrm>
            <a:off x="2248534" y="1289191"/>
            <a:ext cx="7695566" cy="4275394"/>
            <a:chOff x="0" y="39981"/>
            <a:chExt cx="12192634" cy="6773813"/>
          </a:xfrm>
          <a:solidFill>
            <a:srgbClr val="020202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CDACA19-266E-42B1-93C1-BD6B58000C31}"/>
                </a:ext>
              </a:extLst>
            </p:cNvPr>
            <p:cNvSpPr/>
            <p:nvPr/>
          </p:nvSpPr>
          <p:spPr>
            <a:xfrm>
              <a:off x="0" y="39994"/>
              <a:ext cx="1354760" cy="1354760"/>
            </a:xfrm>
            <a:custGeom>
              <a:avLst/>
              <a:gdLst>
                <a:gd name="connsiteX0" fmla="*/ 0 w 1354760"/>
                <a:gd name="connsiteY0" fmla="*/ 0 h 1354760"/>
                <a:gd name="connsiteX1" fmla="*/ 1354760 w 1354760"/>
                <a:gd name="connsiteY1" fmla="*/ 0 h 1354760"/>
                <a:gd name="connsiteX2" fmla="*/ 1354760 w 1354760"/>
                <a:gd name="connsiteY2" fmla="*/ 1354760 h 1354760"/>
                <a:gd name="connsiteX3" fmla="*/ 0 w 1354760"/>
                <a:gd name="connsiteY3" fmla="*/ 1354760 h 1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760" h="1354760">
                  <a:moveTo>
                    <a:pt x="0" y="0"/>
                  </a:moveTo>
                  <a:lnTo>
                    <a:pt x="1354760" y="0"/>
                  </a:lnTo>
                  <a:lnTo>
                    <a:pt x="1354760" y="1354760"/>
                  </a:lnTo>
                  <a:lnTo>
                    <a:pt x="0" y="1354760"/>
                  </a:lnTo>
                  <a:close/>
                </a:path>
              </a:pathLst>
            </a:custGeom>
            <a:solidFill>
              <a:srgbClr val="020202"/>
            </a:solidFill>
            <a:ln w="8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073F6578-A860-4995-ADD4-B9872C59C495}"/>
                </a:ext>
              </a:extLst>
            </p:cNvPr>
            <p:cNvSpPr/>
            <p:nvPr/>
          </p:nvSpPr>
          <p:spPr>
            <a:xfrm>
              <a:off x="1354760" y="1394754"/>
              <a:ext cx="1354760" cy="1354760"/>
            </a:xfrm>
            <a:custGeom>
              <a:avLst/>
              <a:gdLst>
                <a:gd name="connsiteX0" fmla="*/ 0 w 1354760"/>
                <a:gd name="connsiteY0" fmla="*/ 0 h 1354760"/>
                <a:gd name="connsiteX1" fmla="*/ 1354760 w 1354760"/>
                <a:gd name="connsiteY1" fmla="*/ 0 h 1354760"/>
                <a:gd name="connsiteX2" fmla="*/ 1354760 w 1354760"/>
                <a:gd name="connsiteY2" fmla="*/ 1354760 h 1354760"/>
                <a:gd name="connsiteX3" fmla="*/ 0 w 1354760"/>
                <a:gd name="connsiteY3" fmla="*/ 1354760 h 1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760" h="1354760">
                  <a:moveTo>
                    <a:pt x="0" y="0"/>
                  </a:moveTo>
                  <a:lnTo>
                    <a:pt x="1354760" y="0"/>
                  </a:lnTo>
                  <a:lnTo>
                    <a:pt x="1354760" y="1354760"/>
                  </a:lnTo>
                  <a:lnTo>
                    <a:pt x="0" y="1354760"/>
                  </a:lnTo>
                  <a:close/>
                </a:path>
              </a:pathLst>
            </a:custGeom>
            <a:solidFill>
              <a:srgbClr val="020202"/>
            </a:solidFill>
            <a:ln w="8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9724D635-344A-4702-8D86-03BF7D6572EC}"/>
                </a:ext>
              </a:extLst>
            </p:cNvPr>
            <p:cNvSpPr/>
            <p:nvPr/>
          </p:nvSpPr>
          <p:spPr>
            <a:xfrm>
              <a:off x="2709520" y="2749514"/>
              <a:ext cx="1354760" cy="1354760"/>
            </a:xfrm>
            <a:custGeom>
              <a:avLst/>
              <a:gdLst>
                <a:gd name="connsiteX0" fmla="*/ 0 w 1354760"/>
                <a:gd name="connsiteY0" fmla="*/ 0 h 1354760"/>
                <a:gd name="connsiteX1" fmla="*/ 1354760 w 1354760"/>
                <a:gd name="connsiteY1" fmla="*/ 0 h 1354760"/>
                <a:gd name="connsiteX2" fmla="*/ 1354760 w 1354760"/>
                <a:gd name="connsiteY2" fmla="*/ 1354760 h 1354760"/>
                <a:gd name="connsiteX3" fmla="*/ 0 w 1354760"/>
                <a:gd name="connsiteY3" fmla="*/ 1354760 h 1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760" h="1354760">
                  <a:moveTo>
                    <a:pt x="0" y="0"/>
                  </a:moveTo>
                  <a:lnTo>
                    <a:pt x="1354760" y="0"/>
                  </a:lnTo>
                  <a:lnTo>
                    <a:pt x="1354760" y="1354760"/>
                  </a:lnTo>
                  <a:lnTo>
                    <a:pt x="0" y="1354760"/>
                  </a:lnTo>
                  <a:close/>
                </a:path>
              </a:pathLst>
            </a:custGeom>
            <a:solidFill>
              <a:srgbClr val="020202"/>
            </a:solidFill>
            <a:ln w="8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AF18A80-2EBC-45D8-8291-50415D3580C6}"/>
                </a:ext>
              </a:extLst>
            </p:cNvPr>
            <p:cNvSpPr/>
            <p:nvPr/>
          </p:nvSpPr>
          <p:spPr>
            <a:xfrm>
              <a:off x="4064280" y="4104274"/>
              <a:ext cx="1354760" cy="1354760"/>
            </a:xfrm>
            <a:custGeom>
              <a:avLst/>
              <a:gdLst>
                <a:gd name="connsiteX0" fmla="*/ 0 w 1354760"/>
                <a:gd name="connsiteY0" fmla="*/ 0 h 1354760"/>
                <a:gd name="connsiteX1" fmla="*/ 1354761 w 1354760"/>
                <a:gd name="connsiteY1" fmla="*/ 0 h 1354760"/>
                <a:gd name="connsiteX2" fmla="*/ 1354761 w 1354760"/>
                <a:gd name="connsiteY2" fmla="*/ 1354761 h 1354760"/>
                <a:gd name="connsiteX3" fmla="*/ 0 w 1354760"/>
                <a:gd name="connsiteY3" fmla="*/ 1354761 h 1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760" h="1354760">
                  <a:moveTo>
                    <a:pt x="0" y="0"/>
                  </a:moveTo>
                  <a:lnTo>
                    <a:pt x="1354761" y="0"/>
                  </a:lnTo>
                  <a:lnTo>
                    <a:pt x="1354761" y="1354761"/>
                  </a:lnTo>
                  <a:lnTo>
                    <a:pt x="0" y="1354761"/>
                  </a:lnTo>
                  <a:close/>
                </a:path>
              </a:pathLst>
            </a:custGeom>
            <a:solidFill>
              <a:srgbClr val="020202"/>
            </a:solidFill>
            <a:ln w="8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4E4237C3-6A58-41D6-8260-79ED275ECCF7}"/>
                </a:ext>
              </a:extLst>
            </p:cNvPr>
            <p:cNvSpPr/>
            <p:nvPr/>
          </p:nvSpPr>
          <p:spPr>
            <a:xfrm>
              <a:off x="10837874" y="39981"/>
              <a:ext cx="1354760" cy="1354760"/>
            </a:xfrm>
            <a:custGeom>
              <a:avLst/>
              <a:gdLst>
                <a:gd name="connsiteX0" fmla="*/ 1354761 w 1354760"/>
                <a:gd name="connsiteY0" fmla="*/ 1354760 h 1354760"/>
                <a:gd name="connsiteX1" fmla="*/ 0 w 1354760"/>
                <a:gd name="connsiteY1" fmla="*/ 1354760 h 1354760"/>
                <a:gd name="connsiteX2" fmla="*/ 0 w 1354760"/>
                <a:gd name="connsiteY2" fmla="*/ 0 h 1354760"/>
                <a:gd name="connsiteX3" fmla="*/ 1354761 w 1354760"/>
                <a:gd name="connsiteY3" fmla="*/ 0 h 1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760" h="1354760">
                  <a:moveTo>
                    <a:pt x="1354761" y="1354760"/>
                  </a:moveTo>
                  <a:lnTo>
                    <a:pt x="0" y="1354760"/>
                  </a:lnTo>
                  <a:lnTo>
                    <a:pt x="0" y="0"/>
                  </a:lnTo>
                  <a:lnTo>
                    <a:pt x="1354761" y="0"/>
                  </a:lnTo>
                  <a:close/>
                </a:path>
              </a:pathLst>
            </a:custGeom>
            <a:solidFill>
              <a:srgbClr val="020202"/>
            </a:solidFill>
            <a:ln w="8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8A1E6C44-5599-475D-8C1B-522BE335A3D7}"/>
                </a:ext>
              </a:extLst>
            </p:cNvPr>
            <p:cNvSpPr/>
            <p:nvPr/>
          </p:nvSpPr>
          <p:spPr>
            <a:xfrm>
              <a:off x="9483138" y="1394717"/>
              <a:ext cx="1354760" cy="1354760"/>
            </a:xfrm>
            <a:custGeom>
              <a:avLst/>
              <a:gdLst>
                <a:gd name="connsiteX0" fmla="*/ 1354760 w 1354760"/>
                <a:gd name="connsiteY0" fmla="*/ 1354760 h 1354760"/>
                <a:gd name="connsiteX1" fmla="*/ -1 w 1354760"/>
                <a:gd name="connsiteY1" fmla="*/ 1354760 h 1354760"/>
                <a:gd name="connsiteX2" fmla="*/ -1 w 1354760"/>
                <a:gd name="connsiteY2" fmla="*/ 0 h 1354760"/>
                <a:gd name="connsiteX3" fmla="*/ 1354760 w 1354760"/>
                <a:gd name="connsiteY3" fmla="*/ 0 h 1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760" h="1354760">
                  <a:moveTo>
                    <a:pt x="1354760" y="1354760"/>
                  </a:moveTo>
                  <a:lnTo>
                    <a:pt x="-1" y="1354760"/>
                  </a:lnTo>
                  <a:lnTo>
                    <a:pt x="-1" y="0"/>
                  </a:lnTo>
                  <a:lnTo>
                    <a:pt x="1354760" y="0"/>
                  </a:lnTo>
                  <a:close/>
                </a:path>
              </a:pathLst>
            </a:custGeom>
            <a:solidFill>
              <a:srgbClr val="020202"/>
            </a:solidFill>
            <a:ln w="8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A36A64-F00A-4D5D-9142-F223CCAABAC7}"/>
                </a:ext>
              </a:extLst>
            </p:cNvPr>
            <p:cNvSpPr/>
            <p:nvPr/>
          </p:nvSpPr>
          <p:spPr>
            <a:xfrm>
              <a:off x="8128403" y="2749452"/>
              <a:ext cx="1354760" cy="1354760"/>
            </a:xfrm>
            <a:custGeom>
              <a:avLst/>
              <a:gdLst>
                <a:gd name="connsiteX0" fmla="*/ 1354760 w 1354760"/>
                <a:gd name="connsiteY0" fmla="*/ 1354760 h 1354760"/>
                <a:gd name="connsiteX1" fmla="*/ 0 w 1354760"/>
                <a:gd name="connsiteY1" fmla="*/ 1354760 h 1354760"/>
                <a:gd name="connsiteX2" fmla="*/ 0 w 1354760"/>
                <a:gd name="connsiteY2" fmla="*/ 0 h 1354760"/>
                <a:gd name="connsiteX3" fmla="*/ 1354760 w 1354760"/>
                <a:gd name="connsiteY3" fmla="*/ 0 h 1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760" h="1354760">
                  <a:moveTo>
                    <a:pt x="1354760" y="1354760"/>
                  </a:moveTo>
                  <a:lnTo>
                    <a:pt x="0" y="1354760"/>
                  </a:lnTo>
                  <a:lnTo>
                    <a:pt x="0" y="0"/>
                  </a:lnTo>
                  <a:lnTo>
                    <a:pt x="1354760" y="0"/>
                  </a:lnTo>
                  <a:close/>
                </a:path>
              </a:pathLst>
            </a:custGeom>
            <a:solidFill>
              <a:srgbClr val="020202"/>
            </a:solidFill>
            <a:ln w="8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3D0FDB0F-0545-4B7E-A7BE-DA98414D6A0E}"/>
                </a:ext>
              </a:extLst>
            </p:cNvPr>
            <p:cNvSpPr/>
            <p:nvPr/>
          </p:nvSpPr>
          <p:spPr>
            <a:xfrm>
              <a:off x="6773666" y="4104188"/>
              <a:ext cx="1354760" cy="1354760"/>
            </a:xfrm>
            <a:custGeom>
              <a:avLst/>
              <a:gdLst>
                <a:gd name="connsiteX0" fmla="*/ 1354760 w 1354760"/>
                <a:gd name="connsiteY0" fmla="*/ 1354760 h 1354760"/>
                <a:gd name="connsiteX1" fmla="*/ 0 w 1354760"/>
                <a:gd name="connsiteY1" fmla="*/ 1354760 h 1354760"/>
                <a:gd name="connsiteX2" fmla="*/ 0 w 1354760"/>
                <a:gd name="connsiteY2" fmla="*/ 0 h 1354760"/>
                <a:gd name="connsiteX3" fmla="*/ 1354760 w 1354760"/>
                <a:gd name="connsiteY3" fmla="*/ 0 h 1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760" h="1354760">
                  <a:moveTo>
                    <a:pt x="1354760" y="1354760"/>
                  </a:moveTo>
                  <a:lnTo>
                    <a:pt x="0" y="1354760"/>
                  </a:lnTo>
                  <a:lnTo>
                    <a:pt x="0" y="0"/>
                  </a:lnTo>
                  <a:lnTo>
                    <a:pt x="1354760" y="0"/>
                  </a:lnTo>
                  <a:close/>
                </a:path>
              </a:pathLst>
            </a:custGeom>
            <a:solidFill>
              <a:srgbClr val="020202"/>
            </a:solidFill>
            <a:ln w="8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5F3DFE5B-837A-4879-814D-E6A253A60AC3}"/>
                </a:ext>
              </a:extLst>
            </p:cNvPr>
            <p:cNvSpPr/>
            <p:nvPr/>
          </p:nvSpPr>
          <p:spPr>
            <a:xfrm>
              <a:off x="5419040" y="5459034"/>
              <a:ext cx="1354760" cy="1354760"/>
            </a:xfrm>
            <a:custGeom>
              <a:avLst/>
              <a:gdLst>
                <a:gd name="connsiteX0" fmla="*/ 0 w 1354760"/>
                <a:gd name="connsiteY0" fmla="*/ 0 h 1354760"/>
                <a:gd name="connsiteX1" fmla="*/ 1354760 w 1354760"/>
                <a:gd name="connsiteY1" fmla="*/ 0 h 1354760"/>
                <a:gd name="connsiteX2" fmla="*/ 1354760 w 1354760"/>
                <a:gd name="connsiteY2" fmla="*/ 1354760 h 1354760"/>
                <a:gd name="connsiteX3" fmla="*/ 0 w 1354760"/>
                <a:gd name="connsiteY3" fmla="*/ 1354760 h 135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760" h="1354760">
                  <a:moveTo>
                    <a:pt x="0" y="0"/>
                  </a:moveTo>
                  <a:lnTo>
                    <a:pt x="1354760" y="0"/>
                  </a:lnTo>
                  <a:lnTo>
                    <a:pt x="1354760" y="1354760"/>
                  </a:lnTo>
                  <a:lnTo>
                    <a:pt x="0" y="1354760"/>
                  </a:lnTo>
                  <a:close/>
                </a:path>
              </a:pathLst>
            </a:custGeom>
            <a:solidFill>
              <a:srgbClr val="020202"/>
            </a:solidFill>
            <a:ln w="8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03103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BE00026C-9EBF-4D61-8093-65A3145F21D8}"/>
              </a:ext>
            </a:extLst>
          </p:cNvPr>
          <p:cNvGrpSpPr/>
          <p:nvPr/>
        </p:nvGrpSpPr>
        <p:grpSpPr>
          <a:xfrm>
            <a:off x="2099288" y="1080381"/>
            <a:ext cx="7997212" cy="4700080"/>
            <a:chOff x="261016" y="0"/>
            <a:chExt cx="11673756" cy="686084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FC9890E2-688B-4C61-AA2C-7C7EED374FF6}"/>
                </a:ext>
              </a:extLst>
            </p:cNvPr>
            <p:cNvSpPr/>
            <p:nvPr/>
          </p:nvSpPr>
          <p:spPr>
            <a:xfrm>
              <a:off x="7864492" y="0"/>
              <a:ext cx="4070280" cy="6860841"/>
            </a:xfrm>
            <a:custGeom>
              <a:avLst/>
              <a:gdLst>
                <a:gd name="connsiteX0" fmla="*/ 4070280 w 4070280"/>
                <a:gd name="connsiteY0" fmla="*/ 3429947 h 6860841"/>
                <a:gd name="connsiteX1" fmla="*/ 0 w 4070280"/>
                <a:gd name="connsiteY1" fmla="*/ 0 h 6860841"/>
                <a:gd name="connsiteX2" fmla="*/ 0 w 4070280"/>
                <a:gd name="connsiteY2" fmla="*/ 6860842 h 6860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70280" h="6860841">
                  <a:moveTo>
                    <a:pt x="4070280" y="3429947"/>
                  </a:moveTo>
                  <a:lnTo>
                    <a:pt x="0" y="0"/>
                  </a:lnTo>
                  <a:lnTo>
                    <a:pt x="0" y="6860842"/>
                  </a:lnTo>
                  <a:close/>
                </a:path>
              </a:pathLst>
            </a:custGeom>
            <a:solidFill>
              <a:srgbClr val="231815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317946C-E1BE-4761-9A50-5957CB3299C5}"/>
                </a:ext>
              </a:extLst>
            </p:cNvPr>
            <p:cNvSpPr/>
            <p:nvPr/>
          </p:nvSpPr>
          <p:spPr>
            <a:xfrm>
              <a:off x="4602205" y="1680399"/>
              <a:ext cx="2518704" cy="3500042"/>
            </a:xfrm>
            <a:custGeom>
              <a:avLst/>
              <a:gdLst>
                <a:gd name="connsiteX0" fmla="*/ 0 w 2518704"/>
                <a:gd name="connsiteY0" fmla="*/ 0 h 3500042"/>
                <a:gd name="connsiteX1" fmla="*/ 2518705 w 2518704"/>
                <a:gd name="connsiteY1" fmla="*/ 0 h 3500042"/>
                <a:gd name="connsiteX2" fmla="*/ 2518705 w 2518704"/>
                <a:gd name="connsiteY2" fmla="*/ 3500043 h 3500042"/>
                <a:gd name="connsiteX3" fmla="*/ 0 w 2518704"/>
                <a:gd name="connsiteY3" fmla="*/ 3500043 h 350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8704" h="3500042">
                  <a:moveTo>
                    <a:pt x="0" y="0"/>
                  </a:moveTo>
                  <a:lnTo>
                    <a:pt x="2518705" y="0"/>
                  </a:lnTo>
                  <a:lnTo>
                    <a:pt x="2518705" y="3500043"/>
                  </a:lnTo>
                  <a:lnTo>
                    <a:pt x="0" y="3500043"/>
                  </a:lnTo>
                  <a:close/>
                </a:path>
              </a:pathLst>
            </a:custGeom>
            <a:solidFill>
              <a:srgbClr val="231815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8BB1E232-E228-47DD-B2E2-A75C3FF51FC9}"/>
                </a:ext>
              </a:extLst>
            </p:cNvPr>
            <p:cNvSpPr/>
            <p:nvPr/>
          </p:nvSpPr>
          <p:spPr>
            <a:xfrm>
              <a:off x="2056031" y="1680399"/>
              <a:ext cx="1801645" cy="3500042"/>
            </a:xfrm>
            <a:custGeom>
              <a:avLst/>
              <a:gdLst>
                <a:gd name="connsiteX0" fmla="*/ 0 w 1801645"/>
                <a:gd name="connsiteY0" fmla="*/ 0 h 3500042"/>
                <a:gd name="connsiteX1" fmla="*/ 1801646 w 1801645"/>
                <a:gd name="connsiteY1" fmla="*/ 0 h 3500042"/>
                <a:gd name="connsiteX2" fmla="*/ 1801646 w 1801645"/>
                <a:gd name="connsiteY2" fmla="*/ 3500043 h 3500042"/>
                <a:gd name="connsiteX3" fmla="*/ 0 w 1801645"/>
                <a:gd name="connsiteY3" fmla="*/ 3500043 h 350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1645" h="3500042">
                  <a:moveTo>
                    <a:pt x="0" y="0"/>
                  </a:moveTo>
                  <a:lnTo>
                    <a:pt x="1801646" y="0"/>
                  </a:lnTo>
                  <a:lnTo>
                    <a:pt x="1801646" y="3500043"/>
                  </a:lnTo>
                  <a:lnTo>
                    <a:pt x="0" y="3500043"/>
                  </a:lnTo>
                  <a:close/>
                </a:path>
              </a:pathLst>
            </a:custGeom>
            <a:solidFill>
              <a:srgbClr val="231815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E5FB05E6-8A5C-4261-A0E8-FD34F8EE69CE}"/>
                </a:ext>
              </a:extLst>
            </p:cNvPr>
            <p:cNvSpPr/>
            <p:nvPr/>
          </p:nvSpPr>
          <p:spPr>
            <a:xfrm>
              <a:off x="261016" y="1680399"/>
              <a:ext cx="1051433" cy="3500042"/>
            </a:xfrm>
            <a:custGeom>
              <a:avLst/>
              <a:gdLst>
                <a:gd name="connsiteX0" fmla="*/ 0 w 1051433"/>
                <a:gd name="connsiteY0" fmla="*/ 0 h 3500042"/>
                <a:gd name="connsiteX1" fmla="*/ 1051434 w 1051433"/>
                <a:gd name="connsiteY1" fmla="*/ 0 h 3500042"/>
                <a:gd name="connsiteX2" fmla="*/ 1051434 w 1051433"/>
                <a:gd name="connsiteY2" fmla="*/ 3500043 h 3500042"/>
                <a:gd name="connsiteX3" fmla="*/ 0 w 1051433"/>
                <a:gd name="connsiteY3" fmla="*/ 3500043 h 350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1433" h="3500042">
                  <a:moveTo>
                    <a:pt x="0" y="0"/>
                  </a:moveTo>
                  <a:lnTo>
                    <a:pt x="1051434" y="0"/>
                  </a:lnTo>
                  <a:lnTo>
                    <a:pt x="1051434" y="3500043"/>
                  </a:lnTo>
                  <a:lnTo>
                    <a:pt x="0" y="3500043"/>
                  </a:lnTo>
                  <a:close/>
                </a:path>
              </a:pathLst>
            </a:custGeom>
            <a:solidFill>
              <a:srgbClr val="231815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170965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93DE3746-979F-4E21-AEC1-4E3EE32D2E01}"/>
              </a:ext>
            </a:extLst>
          </p:cNvPr>
          <p:cNvSpPr/>
          <p:nvPr/>
        </p:nvSpPr>
        <p:spPr>
          <a:xfrm>
            <a:off x="3122556" y="1280989"/>
            <a:ext cx="5945244" cy="4293558"/>
          </a:xfrm>
          <a:custGeom>
            <a:avLst/>
            <a:gdLst>
              <a:gd name="connsiteX0" fmla="*/ 0 w 9492786"/>
              <a:gd name="connsiteY0" fmla="*/ 6855536 h 6855536"/>
              <a:gd name="connsiteX1" fmla="*/ 1098101 w 9492786"/>
              <a:gd name="connsiteY1" fmla="*/ 3428179 h 6855536"/>
              <a:gd name="connsiteX2" fmla="*/ 0 w 9492786"/>
              <a:gd name="connsiteY2" fmla="*/ 0 h 6855536"/>
              <a:gd name="connsiteX3" fmla="*/ 9492787 w 9492786"/>
              <a:gd name="connsiteY3" fmla="*/ 3428179 h 6855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92786" h="6855536">
                <a:moveTo>
                  <a:pt x="0" y="6855536"/>
                </a:moveTo>
                <a:lnTo>
                  <a:pt x="1098101" y="3428179"/>
                </a:lnTo>
                <a:lnTo>
                  <a:pt x="0" y="0"/>
                </a:lnTo>
                <a:lnTo>
                  <a:pt x="9492787" y="3428179"/>
                </a:lnTo>
                <a:close/>
              </a:path>
            </a:pathLst>
          </a:custGeom>
          <a:solidFill>
            <a:srgbClr val="231815"/>
          </a:solidFill>
          <a:ln w="82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3490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D8605B99-A643-45E4-A50F-1303A570237E}"/>
              </a:ext>
            </a:extLst>
          </p:cNvPr>
          <p:cNvGrpSpPr/>
          <p:nvPr/>
        </p:nvGrpSpPr>
        <p:grpSpPr>
          <a:xfrm>
            <a:off x="2755427" y="554237"/>
            <a:ext cx="6680674" cy="5752352"/>
            <a:chOff x="2111200" y="-471"/>
            <a:chExt cx="7969127" cy="686176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FC7386E4-FACC-4F58-80F1-A72F93F9723A}"/>
                </a:ext>
              </a:extLst>
            </p:cNvPr>
            <p:cNvSpPr/>
            <p:nvPr/>
          </p:nvSpPr>
          <p:spPr>
            <a:xfrm>
              <a:off x="2111200" y="2585880"/>
              <a:ext cx="6857063" cy="1690007"/>
            </a:xfrm>
            <a:custGeom>
              <a:avLst/>
              <a:gdLst>
                <a:gd name="connsiteX0" fmla="*/ 6593289 w 6857063"/>
                <a:gd name="connsiteY0" fmla="*/ 1690007 h 1690007"/>
                <a:gd name="connsiteX1" fmla="*/ 263769 w 6857063"/>
                <a:gd name="connsiteY1" fmla="*/ 1690007 h 1690007"/>
                <a:gd name="connsiteX2" fmla="*/ 0 w 6857063"/>
                <a:gd name="connsiteY2" fmla="*/ 1426238 h 1690007"/>
                <a:gd name="connsiteX3" fmla="*/ 0 w 6857063"/>
                <a:gd name="connsiteY3" fmla="*/ 263769 h 1690007"/>
                <a:gd name="connsiteX4" fmla="*/ 263769 w 6857063"/>
                <a:gd name="connsiteY4" fmla="*/ 0 h 1690007"/>
                <a:gd name="connsiteX5" fmla="*/ 6593289 w 6857063"/>
                <a:gd name="connsiteY5" fmla="*/ 0 h 1690007"/>
                <a:gd name="connsiteX6" fmla="*/ 6857059 w 6857063"/>
                <a:gd name="connsiteY6" fmla="*/ 263769 h 1690007"/>
                <a:gd name="connsiteX7" fmla="*/ 6857059 w 6857063"/>
                <a:gd name="connsiteY7" fmla="*/ 1426238 h 1690007"/>
                <a:gd name="connsiteX8" fmla="*/ 6593289 w 6857063"/>
                <a:gd name="connsiteY8" fmla="*/ 1690007 h 16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57063" h="1690007">
                  <a:moveTo>
                    <a:pt x="6593289" y="1690007"/>
                  </a:moveTo>
                  <a:lnTo>
                    <a:pt x="263769" y="1690007"/>
                  </a:lnTo>
                  <a:cubicBezTo>
                    <a:pt x="117754" y="1690007"/>
                    <a:pt x="0" y="1571311"/>
                    <a:pt x="0" y="1426238"/>
                  </a:cubicBezTo>
                  <a:lnTo>
                    <a:pt x="0" y="263769"/>
                  </a:lnTo>
                  <a:cubicBezTo>
                    <a:pt x="0" y="117754"/>
                    <a:pt x="118696" y="0"/>
                    <a:pt x="263769" y="0"/>
                  </a:cubicBezTo>
                  <a:lnTo>
                    <a:pt x="6593289" y="0"/>
                  </a:lnTo>
                  <a:cubicBezTo>
                    <a:pt x="6739304" y="0"/>
                    <a:pt x="6857059" y="118696"/>
                    <a:pt x="6857059" y="263769"/>
                  </a:cubicBezTo>
                  <a:lnTo>
                    <a:pt x="6857059" y="1426238"/>
                  </a:lnTo>
                  <a:cubicBezTo>
                    <a:pt x="6858000" y="1572253"/>
                    <a:pt x="6739304" y="1690007"/>
                    <a:pt x="6593289" y="1690007"/>
                  </a:cubicBezTo>
                  <a:close/>
                </a:path>
              </a:pathLst>
            </a:custGeom>
            <a:solidFill>
              <a:srgbClr val="231815"/>
            </a:solidFill>
            <a:ln w="9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B9EFC132-9441-403D-96CA-AF4823F13A8F}"/>
                </a:ext>
              </a:extLst>
            </p:cNvPr>
            <p:cNvSpPr/>
            <p:nvPr/>
          </p:nvSpPr>
          <p:spPr>
            <a:xfrm>
              <a:off x="5562337" y="-471"/>
              <a:ext cx="4517990" cy="4517283"/>
            </a:xfrm>
            <a:custGeom>
              <a:avLst/>
              <a:gdLst>
                <a:gd name="connsiteX0" fmla="*/ 3243891 w 4517990"/>
                <a:gd name="connsiteY0" fmla="*/ 4440273 h 4517283"/>
                <a:gd name="connsiteX1" fmla="*/ 77718 w 4517990"/>
                <a:gd name="connsiteY1" fmla="*/ 1274100 h 4517283"/>
                <a:gd name="connsiteX2" fmla="*/ 77718 w 4517990"/>
                <a:gd name="connsiteY2" fmla="*/ 900113 h 4517283"/>
                <a:gd name="connsiteX3" fmla="*/ 900112 w 4517990"/>
                <a:gd name="connsiteY3" fmla="*/ 77718 h 4517283"/>
                <a:gd name="connsiteX4" fmla="*/ 1274100 w 4517990"/>
                <a:gd name="connsiteY4" fmla="*/ 77718 h 4517283"/>
                <a:gd name="connsiteX5" fmla="*/ 4440273 w 4517990"/>
                <a:gd name="connsiteY5" fmla="*/ 3243891 h 4517283"/>
                <a:gd name="connsiteX6" fmla="*/ 4440273 w 4517990"/>
                <a:gd name="connsiteY6" fmla="*/ 3617878 h 4517283"/>
                <a:gd name="connsiteX7" fmla="*/ 3617878 w 4517990"/>
                <a:gd name="connsiteY7" fmla="*/ 4440273 h 4517283"/>
                <a:gd name="connsiteX8" fmla="*/ 3243891 w 4517990"/>
                <a:gd name="connsiteY8" fmla="*/ 4440273 h 451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7990" h="4517283">
                  <a:moveTo>
                    <a:pt x="3243891" y="4440273"/>
                  </a:moveTo>
                  <a:lnTo>
                    <a:pt x="77718" y="1274100"/>
                  </a:lnTo>
                  <a:cubicBezTo>
                    <a:pt x="-25906" y="1170476"/>
                    <a:pt x="-25906" y="1003736"/>
                    <a:pt x="77718" y="900113"/>
                  </a:cubicBezTo>
                  <a:lnTo>
                    <a:pt x="900112" y="77718"/>
                  </a:lnTo>
                  <a:cubicBezTo>
                    <a:pt x="1003736" y="-25906"/>
                    <a:pt x="1170476" y="-25906"/>
                    <a:pt x="1274100" y="77718"/>
                  </a:cubicBezTo>
                  <a:lnTo>
                    <a:pt x="4440273" y="3243891"/>
                  </a:lnTo>
                  <a:cubicBezTo>
                    <a:pt x="4543896" y="3347514"/>
                    <a:pt x="4543896" y="3514254"/>
                    <a:pt x="4440273" y="3617878"/>
                  </a:cubicBezTo>
                  <a:lnTo>
                    <a:pt x="3617878" y="4440273"/>
                  </a:lnTo>
                  <a:cubicBezTo>
                    <a:pt x="3514254" y="4542954"/>
                    <a:pt x="3347514" y="4542954"/>
                    <a:pt x="3243891" y="4440273"/>
                  </a:cubicBezTo>
                  <a:close/>
                </a:path>
              </a:pathLst>
            </a:custGeom>
            <a:solidFill>
              <a:srgbClr val="231815"/>
            </a:solidFill>
            <a:ln w="9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9333B57D-8743-48CC-AAE7-65D79A2F7EFB}"/>
                </a:ext>
              </a:extLst>
            </p:cNvPr>
            <p:cNvSpPr/>
            <p:nvPr/>
          </p:nvSpPr>
          <p:spPr>
            <a:xfrm>
              <a:off x="5563044" y="2344249"/>
              <a:ext cx="4517283" cy="4517047"/>
            </a:xfrm>
            <a:custGeom>
              <a:avLst/>
              <a:gdLst>
                <a:gd name="connsiteX0" fmla="*/ 77011 w 4517283"/>
                <a:gd name="connsiteY0" fmla="*/ 3243891 h 4517047"/>
                <a:gd name="connsiteX1" fmla="*/ 3243184 w 4517283"/>
                <a:gd name="connsiteY1" fmla="*/ 77718 h 4517047"/>
                <a:gd name="connsiteX2" fmla="*/ 3617171 w 4517283"/>
                <a:gd name="connsiteY2" fmla="*/ 77718 h 4517047"/>
                <a:gd name="connsiteX3" fmla="*/ 4439566 w 4517283"/>
                <a:gd name="connsiteY3" fmla="*/ 900112 h 4517047"/>
                <a:gd name="connsiteX4" fmla="*/ 4439566 w 4517283"/>
                <a:gd name="connsiteY4" fmla="*/ 1274100 h 4517047"/>
                <a:gd name="connsiteX5" fmla="*/ 1273393 w 4517283"/>
                <a:gd name="connsiteY5" fmla="*/ 4439330 h 4517047"/>
                <a:gd name="connsiteX6" fmla="*/ 899406 w 4517283"/>
                <a:gd name="connsiteY6" fmla="*/ 4439330 h 4517047"/>
                <a:gd name="connsiteX7" fmla="*/ 77011 w 4517283"/>
                <a:gd name="connsiteY7" fmla="*/ 3616936 h 4517047"/>
                <a:gd name="connsiteX8" fmla="*/ 77011 w 4517283"/>
                <a:gd name="connsiteY8" fmla="*/ 3243891 h 451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7283" h="4517047">
                  <a:moveTo>
                    <a:pt x="77011" y="3243891"/>
                  </a:moveTo>
                  <a:lnTo>
                    <a:pt x="3243184" y="77718"/>
                  </a:lnTo>
                  <a:cubicBezTo>
                    <a:pt x="3346808" y="-25906"/>
                    <a:pt x="3513548" y="-25906"/>
                    <a:pt x="3617171" y="77718"/>
                  </a:cubicBezTo>
                  <a:lnTo>
                    <a:pt x="4439566" y="900112"/>
                  </a:lnTo>
                  <a:cubicBezTo>
                    <a:pt x="4543190" y="1003736"/>
                    <a:pt x="4543190" y="1170476"/>
                    <a:pt x="4439566" y="1274100"/>
                  </a:cubicBezTo>
                  <a:lnTo>
                    <a:pt x="1273393" y="4439330"/>
                  </a:lnTo>
                  <a:cubicBezTo>
                    <a:pt x="1169769" y="4542954"/>
                    <a:pt x="1003029" y="4542954"/>
                    <a:pt x="899406" y="4439330"/>
                  </a:cubicBezTo>
                  <a:lnTo>
                    <a:pt x="77011" y="3616936"/>
                  </a:lnTo>
                  <a:cubicBezTo>
                    <a:pt x="-25670" y="3514254"/>
                    <a:pt x="-25670" y="3346572"/>
                    <a:pt x="77011" y="3243891"/>
                  </a:cubicBezTo>
                  <a:close/>
                </a:path>
              </a:pathLst>
            </a:custGeom>
            <a:solidFill>
              <a:srgbClr val="231815"/>
            </a:solidFill>
            <a:ln w="9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38636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2F6D297C-0BDA-40B9-827B-2CAC4DF6C66F}"/>
              </a:ext>
            </a:extLst>
          </p:cNvPr>
          <p:cNvSpPr/>
          <p:nvPr/>
        </p:nvSpPr>
        <p:spPr>
          <a:xfrm>
            <a:off x="3904412" y="990600"/>
            <a:ext cx="4380090" cy="4873714"/>
          </a:xfrm>
          <a:custGeom>
            <a:avLst/>
            <a:gdLst>
              <a:gd name="connsiteX0" fmla="*/ 2718514 w 6160628"/>
              <a:gd name="connsiteY0" fmla="*/ 0 h 6854914"/>
              <a:gd name="connsiteX1" fmla="*/ 0 w 6160628"/>
              <a:gd name="connsiteY1" fmla="*/ 0 h 6854914"/>
              <a:gd name="connsiteX2" fmla="*/ 3326400 w 6160628"/>
              <a:gd name="connsiteY2" fmla="*/ 3427457 h 6854914"/>
              <a:gd name="connsiteX3" fmla="*/ 0 w 6160628"/>
              <a:gd name="connsiteY3" fmla="*/ 6854914 h 6854914"/>
              <a:gd name="connsiteX4" fmla="*/ 2718514 w 6160628"/>
              <a:gd name="connsiteY4" fmla="*/ 6854914 h 6854914"/>
              <a:gd name="connsiteX5" fmla="*/ 6160628 w 6160628"/>
              <a:gd name="connsiteY5" fmla="*/ 3427457 h 6854914"/>
              <a:gd name="connsiteX6" fmla="*/ 2718514 w 6160628"/>
              <a:gd name="connsiteY6" fmla="*/ 0 h 6854914"/>
              <a:gd name="connsiteX7" fmla="*/ 1557514 w 6160628"/>
              <a:gd name="connsiteY7" fmla="*/ 908743 h 6854914"/>
              <a:gd name="connsiteX8" fmla="*/ 1308343 w 6160628"/>
              <a:gd name="connsiteY8" fmla="*/ 659571 h 6854914"/>
              <a:gd name="connsiteX9" fmla="*/ 1557514 w 6160628"/>
              <a:gd name="connsiteY9" fmla="*/ 410400 h 6854914"/>
              <a:gd name="connsiteX10" fmla="*/ 1806686 w 6160628"/>
              <a:gd name="connsiteY10" fmla="*/ 659571 h 6854914"/>
              <a:gd name="connsiteX11" fmla="*/ 1557514 w 6160628"/>
              <a:gd name="connsiteY11" fmla="*/ 908743 h 6854914"/>
              <a:gd name="connsiteX12" fmla="*/ 2274171 w 6160628"/>
              <a:gd name="connsiteY12" fmla="*/ 1672457 h 6854914"/>
              <a:gd name="connsiteX13" fmla="*/ 2025000 w 6160628"/>
              <a:gd name="connsiteY13" fmla="*/ 1423286 h 6854914"/>
              <a:gd name="connsiteX14" fmla="*/ 2274171 w 6160628"/>
              <a:gd name="connsiteY14" fmla="*/ 1174114 h 6854914"/>
              <a:gd name="connsiteX15" fmla="*/ 2523343 w 6160628"/>
              <a:gd name="connsiteY15" fmla="*/ 1423286 h 6854914"/>
              <a:gd name="connsiteX16" fmla="*/ 2274171 w 6160628"/>
              <a:gd name="connsiteY16" fmla="*/ 1672457 h 6854914"/>
              <a:gd name="connsiteX17" fmla="*/ 2363657 w 6160628"/>
              <a:gd name="connsiteY17" fmla="*/ 908743 h 6854914"/>
              <a:gd name="connsiteX18" fmla="*/ 2114486 w 6160628"/>
              <a:gd name="connsiteY18" fmla="*/ 659571 h 6854914"/>
              <a:gd name="connsiteX19" fmla="*/ 2363657 w 6160628"/>
              <a:gd name="connsiteY19" fmla="*/ 410400 h 6854914"/>
              <a:gd name="connsiteX20" fmla="*/ 2612829 w 6160628"/>
              <a:gd name="connsiteY20" fmla="*/ 659571 h 6854914"/>
              <a:gd name="connsiteX21" fmla="*/ 2363657 w 6160628"/>
              <a:gd name="connsiteY21" fmla="*/ 908743 h 6854914"/>
              <a:gd name="connsiteX22" fmla="*/ 3853286 w 6160628"/>
              <a:gd name="connsiteY22" fmla="*/ 1900029 h 6854914"/>
              <a:gd name="connsiteX23" fmla="*/ 4102457 w 6160628"/>
              <a:gd name="connsiteY23" fmla="*/ 2149200 h 6854914"/>
              <a:gd name="connsiteX24" fmla="*/ 3853286 w 6160628"/>
              <a:gd name="connsiteY24" fmla="*/ 2398372 h 6854914"/>
              <a:gd name="connsiteX25" fmla="*/ 3604114 w 6160628"/>
              <a:gd name="connsiteY25" fmla="*/ 2149200 h 6854914"/>
              <a:gd name="connsiteX26" fmla="*/ 3853286 w 6160628"/>
              <a:gd name="connsiteY26" fmla="*/ 1900029 h 6854914"/>
              <a:gd name="connsiteX27" fmla="*/ 3047143 w 6160628"/>
              <a:gd name="connsiteY27" fmla="*/ 2398372 h 6854914"/>
              <a:gd name="connsiteX28" fmla="*/ 2797972 w 6160628"/>
              <a:gd name="connsiteY28" fmla="*/ 2149200 h 6854914"/>
              <a:gd name="connsiteX29" fmla="*/ 3047143 w 6160628"/>
              <a:gd name="connsiteY29" fmla="*/ 1900029 h 6854914"/>
              <a:gd name="connsiteX30" fmla="*/ 3296314 w 6160628"/>
              <a:gd name="connsiteY30" fmla="*/ 2149200 h 6854914"/>
              <a:gd name="connsiteX31" fmla="*/ 3047143 w 6160628"/>
              <a:gd name="connsiteY31" fmla="*/ 2398372 h 6854914"/>
              <a:gd name="connsiteX32" fmla="*/ 3080314 w 6160628"/>
              <a:gd name="connsiteY32" fmla="*/ 1672457 h 6854914"/>
              <a:gd name="connsiteX33" fmla="*/ 2831143 w 6160628"/>
              <a:gd name="connsiteY33" fmla="*/ 1423286 h 6854914"/>
              <a:gd name="connsiteX34" fmla="*/ 3080314 w 6160628"/>
              <a:gd name="connsiteY34" fmla="*/ 1174114 h 6854914"/>
              <a:gd name="connsiteX35" fmla="*/ 3329486 w 6160628"/>
              <a:gd name="connsiteY35" fmla="*/ 1423286 h 6854914"/>
              <a:gd name="connsiteX36" fmla="*/ 3080314 w 6160628"/>
              <a:gd name="connsiteY36" fmla="*/ 1672457 h 6854914"/>
              <a:gd name="connsiteX37" fmla="*/ 1700229 w 6160628"/>
              <a:gd name="connsiteY37" fmla="*/ 6331886 h 6854914"/>
              <a:gd name="connsiteX38" fmla="*/ 1451057 w 6160628"/>
              <a:gd name="connsiteY38" fmla="*/ 6082715 h 6854914"/>
              <a:gd name="connsiteX39" fmla="*/ 1700229 w 6160628"/>
              <a:gd name="connsiteY39" fmla="*/ 5833543 h 6854914"/>
              <a:gd name="connsiteX40" fmla="*/ 1949400 w 6160628"/>
              <a:gd name="connsiteY40" fmla="*/ 6082715 h 6854914"/>
              <a:gd name="connsiteX41" fmla="*/ 1700229 w 6160628"/>
              <a:gd name="connsiteY41" fmla="*/ 6331886 h 6854914"/>
              <a:gd name="connsiteX42" fmla="*/ 2166943 w 6160628"/>
              <a:gd name="connsiteY42" fmla="*/ 5318229 h 6854914"/>
              <a:gd name="connsiteX43" fmla="*/ 2416114 w 6160628"/>
              <a:gd name="connsiteY43" fmla="*/ 5069057 h 6854914"/>
              <a:gd name="connsiteX44" fmla="*/ 2665286 w 6160628"/>
              <a:gd name="connsiteY44" fmla="*/ 5318229 h 6854914"/>
              <a:gd name="connsiteX45" fmla="*/ 2416114 w 6160628"/>
              <a:gd name="connsiteY45" fmla="*/ 5567400 h 6854914"/>
              <a:gd name="connsiteX46" fmla="*/ 2166943 w 6160628"/>
              <a:gd name="connsiteY46" fmla="*/ 5318229 h 6854914"/>
              <a:gd name="connsiteX47" fmla="*/ 2506371 w 6160628"/>
              <a:gd name="connsiteY47" fmla="*/ 6331886 h 6854914"/>
              <a:gd name="connsiteX48" fmla="*/ 2257200 w 6160628"/>
              <a:gd name="connsiteY48" fmla="*/ 6082715 h 6854914"/>
              <a:gd name="connsiteX49" fmla="*/ 2506371 w 6160628"/>
              <a:gd name="connsiteY49" fmla="*/ 5833543 h 6854914"/>
              <a:gd name="connsiteX50" fmla="*/ 2755543 w 6160628"/>
              <a:gd name="connsiteY50" fmla="*/ 6082715 h 6854914"/>
              <a:gd name="connsiteX51" fmla="*/ 2506371 w 6160628"/>
              <a:gd name="connsiteY51" fmla="*/ 6331886 h 6854914"/>
              <a:gd name="connsiteX52" fmla="*/ 3189857 w 6160628"/>
              <a:gd name="connsiteY52" fmla="*/ 4342372 h 6854914"/>
              <a:gd name="connsiteX53" fmla="*/ 3439028 w 6160628"/>
              <a:gd name="connsiteY53" fmla="*/ 4591543 h 6854914"/>
              <a:gd name="connsiteX54" fmla="*/ 3189857 w 6160628"/>
              <a:gd name="connsiteY54" fmla="*/ 4840715 h 6854914"/>
              <a:gd name="connsiteX55" fmla="*/ 2940686 w 6160628"/>
              <a:gd name="connsiteY55" fmla="*/ 4591543 h 6854914"/>
              <a:gd name="connsiteX56" fmla="*/ 3189857 w 6160628"/>
              <a:gd name="connsiteY56" fmla="*/ 4342372 h 6854914"/>
              <a:gd name="connsiteX57" fmla="*/ 3223028 w 6160628"/>
              <a:gd name="connsiteY57" fmla="*/ 5568172 h 6854914"/>
              <a:gd name="connsiteX58" fmla="*/ 2973857 w 6160628"/>
              <a:gd name="connsiteY58" fmla="*/ 5319000 h 6854914"/>
              <a:gd name="connsiteX59" fmla="*/ 3223028 w 6160628"/>
              <a:gd name="connsiteY59" fmla="*/ 5069829 h 6854914"/>
              <a:gd name="connsiteX60" fmla="*/ 3472200 w 6160628"/>
              <a:gd name="connsiteY60" fmla="*/ 5319000 h 6854914"/>
              <a:gd name="connsiteX61" fmla="*/ 3223028 w 6160628"/>
              <a:gd name="connsiteY61" fmla="*/ 5568172 h 6854914"/>
              <a:gd name="connsiteX62" fmla="*/ 3514629 w 6160628"/>
              <a:gd name="connsiteY62" fmla="*/ 2912914 h 6854914"/>
              <a:gd name="connsiteX63" fmla="*/ 3763800 w 6160628"/>
              <a:gd name="connsiteY63" fmla="*/ 2663743 h 6854914"/>
              <a:gd name="connsiteX64" fmla="*/ 4012971 w 6160628"/>
              <a:gd name="connsiteY64" fmla="*/ 2912914 h 6854914"/>
              <a:gd name="connsiteX65" fmla="*/ 3763800 w 6160628"/>
              <a:gd name="connsiteY65" fmla="*/ 3162086 h 6854914"/>
              <a:gd name="connsiteX66" fmla="*/ 3514629 w 6160628"/>
              <a:gd name="connsiteY66" fmla="*/ 2912914 h 6854914"/>
              <a:gd name="connsiteX67" fmla="*/ 3656571 w 6160628"/>
              <a:gd name="connsiteY67" fmla="*/ 3828600 h 6854914"/>
              <a:gd name="connsiteX68" fmla="*/ 3905743 w 6160628"/>
              <a:gd name="connsiteY68" fmla="*/ 3579429 h 6854914"/>
              <a:gd name="connsiteX69" fmla="*/ 4154914 w 6160628"/>
              <a:gd name="connsiteY69" fmla="*/ 3828600 h 6854914"/>
              <a:gd name="connsiteX70" fmla="*/ 3905743 w 6160628"/>
              <a:gd name="connsiteY70" fmla="*/ 4077771 h 6854914"/>
              <a:gd name="connsiteX71" fmla="*/ 3656571 w 6160628"/>
              <a:gd name="connsiteY71" fmla="*/ 3828600 h 6854914"/>
              <a:gd name="connsiteX72" fmla="*/ 3996000 w 6160628"/>
              <a:gd name="connsiteY72" fmla="*/ 4841486 h 6854914"/>
              <a:gd name="connsiteX73" fmla="*/ 3746829 w 6160628"/>
              <a:gd name="connsiteY73" fmla="*/ 4592314 h 6854914"/>
              <a:gd name="connsiteX74" fmla="*/ 3996000 w 6160628"/>
              <a:gd name="connsiteY74" fmla="*/ 4343143 h 6854914"/>
              <a:gd name="connsiteX75" fmla="*/ 4245171 w 6160628"/>
              <a:gd name="connsiteY75" fmla="*/ 4592314 h 6854914"/>
              <a:gd name="connsiteX76" fmla="*/ 3996000 w 6160628"/>
              <a:gd name="connsiteY76" fmla="*/ 4841486 h 6854914"/>
              <a:gd name="connsiteX77" fmla="*/ 4320771 w 6160628"/>
              <a:gd name="connsiteY77" fmla="*/ 2912914 h 6854914"/>
              <a:gd name="connsiteX78" fmla="*/ 4569943 w 6160628"/>
              <a:gd name="connsiteY78" fmla="*/ 2663743 h 6854914"/>
              <a:gd name="connsiteX79" fmla="*/ 4819114 w 6160628"/>
              <a:gd name="connsiteY79" fmla="*/ 2912914 h 6854914"/>
              <a:gd name="connsiteX80" fmla="*/ 4569943 w 6160628"/>
              <a:gd name="connsiteY80" fmla="*/ 3162086 h 6854914"/>
              <a:gd name="connsiteX81" fmla="*/ 4320771 w 6160628"/>
              <a:gd name="connsiteY81" fmla="*/ 2912914 h 6854914"/>
              <a:gd name="connsiteX82" fmla="*/ 4712657 w 6160628"/>
              <a:gd name="connsiteY82" fmla="*/ 4077771 h 6854914"/>
              <a:gd name="connsiteX83" fmla="*/ 4463486 w 6160628"/>
              <a:gd name="connsiteY83" fmla="*/ 3828600 h 6854914"/>
              <a:gd name="connsiteX84" fmla="*/ 4712657 w 6160628"/>
              <a:gd name="connsiteY84" fmla="*/ 3579429 h 6854914"/>
              <a:gd name="connsiteX85" fmla="*/ 4961829 w 6160628"/>
              <a:gd name="connsiteY85" fmla="*/ 3828600 h 6854914"/>
              <a:gd name="connsiteX86" fmla="*/ 4712657 w 6160628"/>
              <a:gd name="connsiteY86" fmla="*/ 4077771 h 685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160628" h="6854914">
                <a:moveTo>
                  <a:pt x="2718514" y="0"/>
                </a:moveTo>
                <a:lnTo>
                  <a:pt x="0" y="0"/>
                </a:lnTo>
                <a:lnTo>
                  <a:pt x="3326400" y="3427457"/>
                </a:lnTo>
                <a:lnTo>
                  <a:pt x="0" y="6854914"/>
                </a:lnTo>
                <a:lnTo>
                  <a:pt x="2718514" y="6854914"/>
                </a:lnTo>
                <a:lnTo>
                  <a:pt x="6160628" y="3427457"/>
                </a:lnTo>
                <a:lnTo>
                  <a:pt x="2718514" y="0"/>
                </a:lnTo>
                <a:close/>
                <a:moveTo>
                  <a:pt x="1557514" y="908743"/>
                </a:moveTo>
                <a:cubicBezTo>
                  <a:pt x="1419429" y="908743"/>
                  <a:pt x="1308343" y="796886"/>
                  <a:pt x="1308343" y="659571"/>
                </a:cubicBezTo>
                <a:cubicBezTo>
                  <a:pt x="1308343" y="521486"/>
                  <a:pt x="1420200" y="410400"/>
                  <a:pt x="1557514" y="410400"/>
                </a:cubicBezTo>
                <a:cubicBezTo>
                  <a:pt x="1695600" y="410400"/>
                  <a:pt x="1806686" y="522257"/>
                  <a:pt x="1806686" y="659571"/>
                </a:cubicBezTo>
                <a:cubicBezTo>
                  <a:pt x="1807457" y="796886"/>
                  <a:pt x="1695600" y="908743"/>
                  <a:pt x="1557514" y="908743"/>
                </a:cubicBezTo>
                <a:close/>
                <a:moveTo>
                  <a:pt x="2274171" y="1672457"/>
                </a:moveTo>
                <a:cubicBezTo>
                  <a:pt x="2136086" y="1672457"/>
                  <a:pt x="2025000" y="1560600"/>
                  <a:pt x="2025000" y="1423286"/>
                </a:cubicBezTo>
                <a:cubicBezTo>
                  <a:pt x="2025000" y="1285200"/>
                  <a:pt x="2136857" y="1174114"/>
                  <a:pt x="2274171" y="1174114"/>
                </a:cubicBezTo>
                <a:cubicBezTo>
                  <a:pt x="2412257" y="1174114"/>
                  <a:pt x="2523343" y="1285971"/>
                  <a:pt x="2523343" y="1423286"/>
                </a:cubicBezTo>
                <a:cubicBezTo>
                  <a:pt x="2524114" y="1560600"/>
                  <a:pt x="2412257" y="1672457"/>
                  <a:pt x="2274171" y="1672457"/>
                </a:cubicBezTo>
                <a:close/>
                <a:moveTo>
                  <a:pt x="2363657" y="908743"/>
                </a:moveTo>
                <a:cubicBezTo>
                  <a:pt x="2225571" y="908743"/>
                  <a:pt x="2114486" y="796886"/>
                  <a:pt x="2114486" y="659571"/>
                </a:cubicBezTo>
                <a:cubicBezTo>
                  <a:pt x="2114486" y="521486"/>
                  <a:pt x="2226343" y="410400"/>
                  <a:pt x="2363657" y="410400"/>
                </a:cubicBezTo>
                <a:cubicBezTo>
                  <a:pt x="2500972" y="410400"/>
                  <a:pt x="2612829" y="522257"/>
                  <a:pt x="2612829" y="659571"/>
                </a:cubicBezTo>
                <a:cubicBezTo>
                  <a:pt x="2612829" y="796886"/>
                  <a:pt x="2501743" y="908743"/>
                  <a:pt x="2363657" y="908743"/>
                </a:cubicBezTo>
                <a:close/>
                <a:moveTo>
                  <a:pt x="3853286" y="1900029"/>
                </a:moveTo>
                <a:cubicBezTo>
                  <a:pt x="3990600" y="1900029"/>
                  <a:pt x="4102457" y="2011886"/>
                  <a:pt x="4102457" y="2149200"/>
                </a:cubicBezTo>
                <a:cubicBezTo>
                  <a:pt x="4102457" y="2287286"/>
                  <a:pt x="3990600" y="2398372"/>
                  <a:pt x="3853286" y="2398372"/>
                </a:cubicBezTo>
                <a:cubicBezTo>
                  <a:pt x="3715200" y="2398372"/>
                  <a:pt x="3604114" y="2286514"/>
                  <a:pt x="3604114" y="2149200"/>
                </a:cubicBezTo>
                <a:cubicBezTo>
                  <a:pt x="3604114" y="2011114"/>
                  <a:pt x="3715971" y="1900029"/>
                  <a:pt x="3853286" y="1900029"/>
                </a:cubicBezTo>
                <a:close/>
                <a:moveTo>
                  <a:pt x="3047143" y="2398372"/>
                </a:moveTo>
                <a:cubicBezTo>
                  <a:pt x="2909057" y="2398372"/>
                  <a:pt x="2797972" y="2286514"/>
                  <a:pt x="2797972" y="2149200"/>
                </a:cubicBezTo>
                <a:cubicBezTo>
                  <a:pt x="2797972" y="2011114"/>
                  <a:pt x="2909829" y="1900029"/>
                  <a:pt x="3047143" y="1900029"/>
                </a:cubicBezTo>
                <a:cubicBezTo>
                  <a:pt x="3185229" y="1900029"/>
                  <a:pt x="3296314" y="2011886"/>
                  <a:pt x="3296314" y="2149200"/>
                </a:cubicBezTo>
                <a:cubicBezTo>
                  <a:pt x="3297086" y="2286514"/>
                  <a:pt x="3185229" y="2398372"/>
                  <a:pt x="3047143" y="2398372"/>
                </a:cubicBezTo>
                <a:close/>
                <a:moveTo>
                  <a:pt x="3080314" y="1672457"/>
                </a:moveTo>
                <a:cubicBezTo>
                  <a:pt x="2942229" y="1672457"/>
                  <a:pt x="2831143" y="1560600"/>
                  <a:pt x="2831143" y="1423286"/>
                </a:cubicBezTo>
                <a:cubicBezTo>
                  <a:pt x="2831143" y="1285200"/>
                  <a:pt x="2943000" y="1174114"/>
                  <a:pt x="3080314" y="1174114"/>
                </a:cubicBezTo>
                <a:cubicBezTo>
                  <a:pt x="3218400" y="1174114"/>
                  <a:pt x="3329486" y="1285971"/>
                  <a:pt x="3329486" y="1423286"/>
                </a:cubicBezTo>
                <a:cubicBezTo>
                  <a:pt x="3330257" y="1560600"/>
                  <a:pt x="3218400" y="1672457"/>
                  <a:pt x="3080314" y="1672457"/>
                </a:cubicBezTo>
                <a:close/>
                <a:moveTo>
                  <a:pt x="1700229" y="6331886"/>
                </a:moveTo>
                <a:cubicBezTo>
                  <a:pt x="1562143" y="6331886"/>
                  <a:pt x="1451057" y="6220029"/>
                  <a:pt x="1451057" y="6082715"/>
                </a:cubicBezTo>
                <a:cubicBezTo>
                  <a:pt x="1451057" y="5944629"/>
                  <a:pt x="1562914" y="5833543"/>
                  <a:pt x="1700229" y="5833543"/>
                </a:cubicBezTo>
                <a:cubicBezTo>
                  <a:pt x="1838314" y="5833543"/>
                  <a:pt x="1949400" y="5945400"/>
                  <a:pt x="1949400" y="6082715"/>
                </a:cubicBezTo>
                <a:cubicBezTo>
                  <a:pt x="1949400" y="6220029"/>
                  <a:pt x="1837543" y="6331886"/>
                  <a:pt x="1700229" y="6331886"/>
                </a:cubicBezTo>
                <a:close/>
                <a:moveTo>
                  <a:pt x="2166943" y="5318229"/>
                </a:moveTo>
                <a:cubicBezTo>
                  <a:pt x="2166943" y="5180914"/>
                  <a:pt x="2278800" y="5069057"/>
                  <a:pt x="2416114" y="5069057"/>
                </a:cubicBezTo>
                <a:cubicBezTo>
                  <a:pt x="2554200" y="5069057"/>
                  <a:pt x="2665286" y="5180914"/>
                  <a:pt x="2665286" y="5318229"/>
                </a:cubicBezTo>
                <a:cubicBezTo>
                  <a:pt x="2665286" y="5456314"/>
                  <a:pt x="2553429" y="5567400"/>
                  <a:pt x="2416114" y="5567400"/>
                </a:cubicBezTo>
                <a:cubicBezTo>
                  <a:pt x="2278800" y="5568172"/>
                  <a:pt x="2166943" y="5456314"/>
                  <a:pt x="2166943" y="5318229"/>
                </a:cubicBezTo>
                <a:close/>
                <a:moveTo>
                  <a:pt x="2506371" y="6331886"/>
                </a:moveTo>
                <a:cubicBezTo>
                  <a:pt x="2368286" y="6331886"/>
                  <a:pt x="2257200" y="6220029"/>
                  <a:pt x="2257200" y="6082715"/>
                </a:cubicBezTo>
                <a:cubicBezTo>
                  <a:pt x="2257200" y="5944629"/>
                  <a:pt x="2369057" y="5833543"/>
                  <a:pt x="2506371" y="5833543"/>
                </a:cubicBezTo>
                <a:cubicBezTo>
                  <a:pt x="2643686" y="5833543"/>
                  <a:pt x="2755543" y="5945400"/>
                  <a:pt x="2755543" y="6082715"/>
                </a:cubicBezTo>
                <a:cubicBezTo>
                  <a:pt x="2755543" y="6220029"/>
                  <a:pt x="2643686" y="6331886"/>
                  <a:pt x="2506371" y="6331886"/>
                </a:cubicBezTo>
                <a:close/>
                <a:moveTo>
                  <a:pt x="3189857" y="4342372"/>
                </a:moveTo>
                <a:cubicBezTo>
                  <a:pt x="3327943" y="4342372"/>
                  <a:pt x="3439028" y="4454229"/>
                  <a:pt x="3439028" y="4591543"/>
                </a:cubicBezTo>
                <a:cubicBezTo>
                  <a:pt x="3439028" y="4729629"/>
                  <a:pt x="3327171" y="4840715"/>
                  <a:pt x="3189857" y="4840715"/>
                </a:cubicBezTo>
                <a:cubicBezTo>
                  <a:pt x="3051771" y="4840715"/>
                  <a:pt x="2940686" y="4728857"/>
                  <a:pt x="2940686" y="4591543"/>
                </a:cubicBezTo>
                <a:cubicBezTo>
                  <a:pt x="2939914" y="4454229"/>
                  <a:pt x="3051771" y="4342372"/>
                  <a:pt x="3189857" y="4342372"/>
                </a:cubicBezTo>
                <a:close/>
                <a:moveTo>
                  <a:pt x="3223028" y="5568172"/>
                </a:moveTo>
                <a:cubicBezTo>
                  <a:pt x="3084943" y="5568172"/>
                  <a:pt x="2973857" y="5456314"/>
                  <a:pt x="2973857" y="5319000"/>
                </a:cubicBezTo>
                <a:cubicBezTo>
                  <a:pt x="2973857" y="5181686"/>
                  <a:pt x="3085714" y="5069829"/>
                  <a:pt x="3223028" y="5069829"/>
                </a:cubicBezTo>
                <a:cubicBezTo>
                  <a:pt x="3361114" y="5069829"/>
                  <a:pt x="3472200" y="5181686"/>
                  <a:pt x="3472200" y="5319000"/>
                </a:cubicBezTo>
                <a:cubicBezTo>
                  <a:pt x="3472200" y="5456314"/>
                  <a:pt x="3360343" y="5568172"/>
                  <a:pt x="3223028" y="5568172"/>
                </a:cubicBezTo>
                <a:close/>
                <a:moveTo>
                  <a:pt x="3514629" y="2912914"/>
                </a:moveTo>
                <a:cubicBezTo>
                  <a:pt x="3514629" y="2775600"/>
                  <a:pt x="3626486" y="2663743"/>
                  <a:pt x="3763800" y="2663743"/>
                </a:cubicBezTo>
                <a:cubicBezTo>
                  <a:pt x="3901114" y="2663743"/>
                  <a:pt x="4012971" y="2775600"/>
                  <a:pt x="4012971" y="2912914"/>
                </a:cubicBezTo>
                <a:cubicBezTo>
                  <a:pt x="4012971" y="3051000"/>
                  <a:pt x="3901114" y="3162086"/>
                  <a:pt x="3763800" y="3162086"/>
                </a:cubicBezTo>
                <a:cubicBezTo>
                  <a:pt x="3626486" y="3162086"/>
                  <a:pt x="3514629" y="3050229"/>
                  <a:pt x="3514629" y="2912914"/>
                </a:cubicBezTo>
                <a:close/>
                <a:moveTo>
                  <a:pt x="3656571" y="3828600"/>
                </a:moveTo>
                <a:cubicBezTo>
                  <a:pt x="3656571" y="3690514"/>
                  <a:pt x="3768429" y="3579429"/>
                  <a:pt x="3905743" y="3579429"/>
                </a:cubicBezTo>
                <a:cubicBezTo>
                  <a:pt x="4043057" y="3579429"/>
                  <a:pt x="4154914" y="3691286"/>
                  <a:pt x="4154914" y="3828600"/>
                </a:cubicBezTo>
                <a:cubicBezTo>
                  <a:pt x="4154914" y="3966686"/>
                  <a:pt x="4043057" y="4077771"/>
                  <a:pt x="3905743" y="4077771"/>
                </a:cubicBezTo>
                <a:cubicBezTo>
                  <a:pt x="3768429" y="4077771"/>
                  <a:pt x="3656571" y="3966686"/>
                  <a:pt x="3656571" y="3828600"/>
                </a:cubicBezTo>
                <a:close/>
                <a:moveTo>
                  <a:pt x="3996000" y="4841486"/>
                </a:moveTo>
                <a:cubicBezTo>
                  <a:pt x="3857914" y="4841486"/>
                  <a:pt x="3746829" y="4729629"/>
                  <a:pt x="3746829" y="4592314"/>
                </a:cubicBezTo>
                <a:cubicBezTo>
                  <a:pt x="3746829" y="4454229"/>
                  <a:pt x="3858686" y="4343143"/>
                  <a:pt x="3996000" y="4343143"/>
                </a:cubicBezTo>
                <a:cubicBezTo>
                  <a:pt x="4133314" y="4343143"/>
                  <a:pt x="4245171" y="4455000"/>
                  <a:pt x="4245171" y="4592314"/>
                </a:cubicBezTo>
                <a:cubicBezTo>
                  <a:pt x="4245171" y="4729629"/>
                  <a:pt x="4133314" y="4841486"/>
                  <a:pt x="3996000" y="4841486"/>
                </a:cubicBezTo>
                <a:close/>
                <a:moveTo>
                  <a:pt x="4320771" y="2912914"/>
                </a:moveTo>
                <a:cubicBezTo>
                  <a:pt x="4320771" y="2775600"/>
                  <a:pt x="4432628" y="2663743"/>
                  <a:pt x="4569943" y="2663743"/>
                </a:cubicBezTo>
                <a:cubicBezTo>
                  <a:pt x="4708029" y="2663743"/>
                  <a:pt x="4819114" y="2775600"/>
                  <a:pt x="4819114" y="2912914"/>
                </a:cubicBezTo>
                <a:cubicBezTo>
                  <a:pt x="4819114" y="3051000"/>
                  <a:pt x="4707257" y="3162086"/>
                  <a:pt x="4569943" y="3162086"/>
                </a:cubicBezTo>
                <a:cubicBezTo>
                  <a:pt x="4431857" y="3162086"/>
                  <a:pt x="4320771" y="3050229"/>
                  <a:pt x="4320771" y="2912914"/>
                </a:cubicBezTo>
                <a:close/>
                <a:moveTo>
                  <a:pt x="4712657" y="4077771"/>
                </a:moveTo>
                <a:cubicBezTo>
                  <a:pt x="4574571" y="4077771"/>
                  <a:pt x="4463486" y="3965914"/>
                  <a:pt x="4463486" y="3828600"/>
                </a:cubicBezTo>
                <a:cubicBezTo>
                  <a:pt x="4463486" y="3690514"/>
                  <a:pt x="4575343" y="3579429"/>
                  <a:pt x="4712657" y="3579429"/>
                </a:cubicBezTo>
                <a:cubicBezTo>
                  <a:pt x="4849972" y="3579429"/>
                  <a:pt x="4961829" y="3691286"/>
                  <a:pt x="4961829" y="3828600"/>
                </a:cubicBezTo>
                <a:cubicBezTo>
                  <a:pt x="4961829" y="3966686"/>
                  <a:pt x="4849972" y="4077771"/>
                  <a:pt x="4712657" y="4077771"/>
                </a:cubicBezTo>
                <a:close/>
              </a:path>
            </a:pathLst>
          </a:custGeom>
          <a:solidFill>
            <a:srgbClr val="231815"/>
          </a:solidFill>
          <a:ln w="77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418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BD25142A-536D-444F-8E15-BB3E40F541B8}"/>
              </a:ext>
            </a:extLst>
          </p:cNvPr>
          <p:cNvGrpSpPr/>
          <p:nvPr/>
        </p:nvGrpSpPr>
        <p:grpSpPr>
          <a:xfrm>
            <a:off x="3595721" y="817106"/>
            <a:ext cx="5002180" cy="5221356"/>
            <a:chOff x="2812915" y="0"/>
            <a:chExt cx="6567791" cy="685556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18DE180-A969-4546-9648-C7F70C2C7035}"/>
                </a:ext>
              </a:extLst>
            </p:cNvPr>
            <p:cNvSpPr/>
            <p:nvPr/>
          </p:nvSpPr>
          <p:spPr>
            <a:xfrm>
              <a:off x="4446351" y="0"/>
              <a:ext cx="4934355" cy="6855568"/>
            </a:xfrm>
            <a:custGeom>
              <a:avLst/>
              <a:gdLst>
                <a:gd name="connsiteX0" fmla="*/ 425585 w 4934355"/>
                <a:gd name="connsiteY0" fmla="*/ 5072975 h 6855568"/>
                <a:gd name="connsiteX1" fmla="*/ 3842426 w 4934355"/>
                <a:gd name="connsiteY1" fmla="*/ 3428189 h 6855568"/>
                <a:gd name="connsiteX2" fmla="*/ 425585 w 4934355"/>
                <a:gd name="connsiteY2" fmla="*/ 1782594 h 6855568"/>
                <a:gd name="connsiteX3" fmla="*/ 0 w 4934355"/>
                <a:gd name="connsiteY3" fmla="*/ 0 h 6855568"/>
                <a:gd name="connsiteX4" fmla="*/ 4934356 w 4934355"/>
                <a:gd name="connsiteY4" fmla="*/ 3428189 h 6855568"/>
                <a:gd name="connsiteX5" fmla="*/ 0 w 4934355"/>
                <a:gd name="connsiteY5" fmla="*/ 6855568 h 6855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34355" h="6855568">
                  <a:moveTo>
                    <a:pt x="425585" y="5072975"/>
                  </a:moveTo>
                  <a:lnTo>
                    <a:pt x="3842426" y="3428189"/>
                  </a:lnTo>
                  <a:lnTo>
                    <a:pt x="425585" y="1782594"/>
                  </a:lnTo>
                  <a:lnTo>
                    <a:pt x="0" y="0"/>
                  </a:lnTo>
                  <a:lnTo>
                    <a:pt x="4934356" y="3428189"/>
                  </a:lnTo>
                  <a:lnTo>
                    <a:pt x="0" y="6855568"/>
                  </a:lnTo>
                  <a:close/>
                </a:path>
              </a:pathLst>
            </a:custGeom>
            <a:solidFill>
              <a:srgbClr val="231815"/>
            </a:solidFill>
            <a:ln w="8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9BC6DCF7-7A57-4508-9031-9B536C457387}"/>
                </a:ext>
              </a:extLst>
            </p:cNvPr>
            <p:cNvSpPr/>
            <p:nvPr/>
          </p:nvSpPr>
          <p:spPr>
            <a:xfrm>
              <a:off x="2812915" y="2116576"/>
              <a:ext cx="5015419" cy="2622414"/>
            </a:xfrm>
            <a:custGeom>
              <a:avLst/>
              <a:gdLst>
                <a:gd name="connsiteX0" fmla="*/ 0 w 5015419"/>
                <a:gd name="connsiteY0" fmla="*/ 2622415 h 2622414"/>
                <a:gd name="connsiteX1" fmla="*/ 804964 w 5015419"/>
                <a:gd name="connsiteY1" fmla="*/ 1311613 h 2622414"/>
                <a:gd name="connsiteX2" fmla="*/ 0 w 5015419"/>
                <a:gd name="connsiteY2" fmla="*/ 0 h 2622414"/>
                <a:gd name="connsiteX3" fmla="*/ 5015419 w 5015419"/>
                <a:gd name="connsiteY3" fmla="*/ 1311613 h 262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5419" h="2622414">
                  <a:moveTo>
                    <a:pt x="0" y="2622415"/>
                  </a:moveTo>
                  <a:lnTo>
                    <a:pt x="804964" y="1311613"/>
                  </a:lnTo>
                  <a:lnTo>
                    <a:pt x="0" y="0"/>
                  </a:lnTo>
                  <a:lnTo>
                    <a:pt x="5015419" y="1311613"/>
                  </a:lnTo>
                  <a:close/>
                </a:path>
              </a:pathLst>
            </a:custGeom>
            <a:solidFill>
              <a:srgbClr val="231815"/>
            </a:solidFill>
            <a:ln w="81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45712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3F505BF3-E072-4969-A4BF-9097543F2932}"/>
              </a:ext>
            </a:extLst>
          </p:cNvPr>
          <p:cNvSpPr/>
          <p:nvPr/>
        </p:nvSpPr>
        <p:spPr>
          <a:xfrm>
            <a:off x="1755663" y="2202131"/>
            <a:ext cx="8683738" cy="2454502"/>
          </a:xfrm>
          <a:custGeom>
            <a:avLst/>
            <a:gdLst>
              <a:gd name="connsiteX0" fmla="*/ 9324735 w 12195063"/>
              <a:gd name="connsiteY0" fmla="*/ 3446997 h 3446996"/>
              <a:gd name="connsiteX1" fmla="*/ 9324735 w 12195063"/>
              <a:gd name="connsiteY1" fmla="*/ 2244645 h 3446996"/>
              <a:gd name="connsiteX2" fmla="*/ 0 w 12195063"/>
              <a:gd name="connsiteY2" fmla="*/ 1723881 h 3446996"/>
              <a:gd name="connsiteX3" fmla="*/ 9324735 w 12195063"/>
              <a:gd name="connsiteY3" fmla="*/ 1202352 h 3446996"/>
              <a:gd name="connsiteX4" fmla="*/ 9324735 w 12195063"/>
              <a:gd name="connsiteY4" fmla="*/ 0 h 3446996"/>
              <a:gd name="connsiteX5" fmla="*/ 12195064 w 12195063"/>
              <a:gd name="connsiteY5" fmla="*/ 1723881 h 3446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5063" h="3446996">
                <a:moveTo>
                  <a:pt x="9324735" y="3446997"/>
                </a:moveTo>
                <a:lnTo>
                  <a:pt x="9324735" y="2244645"/>
                </a:lnTo>
                <a:lnTo>
                  <a:pt x="0" y="1723881"/>
                </a:lnTo>
                <a:lnTo>
                  <a:pt x="9324735" y="1202352"/>
                </a:lnTo>
                <a:lnTo>
                  <a:pt x="9324735" y="0"/>
                </a:lnTo>
                <a:lnTo>
                  <a:pt x="12195064" y="1723881"/>
                </a:lnTo>
                <a:close/>
              </a:path>
            </a:pathLst>
          </a:custGeom>
          <a:solidFill>
            <a:srgbClr val="231815"/>
          </a:solidFill>
          <a:ln w="76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16255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6F322708-B97A-4A9A-8553-447818F0B8B3}"/>
              </a:ext>
            </a:extLst>
          </p:cNvPr>
          <p:cNvGrpSpPr/>
          <p:nvPr/>
        </p:nvGrpSpPr>
        <p:grpSpPr>
          <a:xfrm>
            <a:off x="2933699" y="1054738"/>
            <a:ext cx="6324602" cy="4748524"/>
            <a:chOff x="1643062" y="85725"/>
            <a:chExt cx="8905875" cy="668655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7D80CE18-6C40-4E81-B598-37A94AFE26AD}"/>
                </a:ext>
              </a:extLst>
            </p:cNvPr>
            <p:cNvSpPr/>
            <p:nvPr/>
          </p:nvSpPr>
          <p:spPr>
            <a:xfrm>
              <a:off x="4761546" y="85725"/>
              <a:ext cx="5789295" cy="6684644"/>
            </a:xfrm>
            <a:custGeom>
              <a:avLst/>
              <a:gdLst>
                <a:gd name="connsiteX0" fmla="*/ 5789295 w 5789295"/>
                <a:gd name="connsiteY0" fmla="*/ 3342323 h 6684644"/>
                <a:gd name="connsiteX1" fmla="*/ 0 w 5789295"/>
                <a:gd name="connsiteY1" fmla="*/ 0 h 6684644"/>
                <a:gd name="connsiteX2" fmla="*/ 0 w 5789295"/>
                <a:gd name="connsiteY2" fmla="*/ 6684645 h 668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89295" h="6684644">
                  <a:moveTo>
                    <a:pt x="5789295" y="3342323"/>
                  </a:moveTo>
                  <a:lnTo>
                    <a:pt x="0" y="0"/>
                  </a:lnTo>
                  <a:lnTo>
                    <a:pt x="0" y="6684645"/>
                  </a:lnTo>
                  <a:close/>
                </a:path>
              </a:pathLst>
            </a:custGeom>
            <a:solidFill>
              <a:srgbClr val="2318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9BED5542-2DFC-4CBC-938B-1D2B55678CE6}"/>
                </a:ext>
              </a:extLst>
            </p:cNvPr>
            <p:cNvSpPr/>
            <p:nvPr/>
          </p:nvSpPr>
          <p:spPr>
            <a:xfrm>
              <a:off x="1643062" y="85725"/>
              <a:ext cx="5789294" cy="6684644"/>
            </a:xfrm>
            <a:custGeom>
              <a:avLst/>
              <a:gdLst>
                <a:gd name="connsiteX0" fmla="*/ 5789295 w 5789294"/>
                <a:gd name="connsiteY0" fmla="*/ 3342323 h 6684644"/>
                <a:gd name="connsiteX1" fmla="*/ 0 w 5789294"/>
                <a:gd name="connsiteY1" fmla="*/ 0 h 6684644"/>
                <a:gd name="connsiteX2" fmla="*/ 0 w 5789294"/>
                <a:gd name="connsiteY2" fmla="*/ 6684645 h 668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89294" h="6684644">
                  <a:moveTo>
                    <a:pt x="5789295" y="3342323"/>
                  </a:moveTo>
                  <a:lnTo>
                    <a:pt x="0" y="0"/>
                  </a:lnTo>
                  <a:lnTo>
                    <a:pt x="0" y="6684645"/>
                  </a:lnTo>
                  <a:close/>
                </a:path>
              </a:pathLst>
            </a:custGeom>
            <a:solidFill>
              <a:srgbClr val="231815">
                <a:alpha val="6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694498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8D2C7241-5402-4F5D-AD54-E8DFD5634E22}"/>
              </a:ext>
            </a:extLst>
          </p:cNvPr>
          <p:cNvGrpSpPr/>
          <p:nvPr/>
        </p:nvGrpSpPr>
        <p:grpSpPr>
          <a:xfrm>
            <a:off x="2171699" y="1631001"/>
            <a:ext cx="7848602" cy="3595998"/>
            <a:chOff x="4762" y="638175"/>
            <a:chExt cx="12182475" cy="558165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A32958A-2601-4BD0-BC05-2306B4A88F36}"/>
                </a:ext>
              </a:extLst>
            </p:cNvPr>
            <p:cNvSpPr/>
            <p:nvPr/>
          </p:nvSpPr>
          <p:spPr>
            <a:xfrm>
              <a:off x="4762" y="638175"/>
              <a:ext cx="4540567" cy="5581650"/>
            </a:xfrm>
            <a:custGeom>
              <a:avLst/>
              <a:gdLst>
                <a:gd name="connsiteX0" fmla="*/ 4540568 w 4540567"/>
                <a:gd name="connsiteY0" fmla="*/ 2790825 h 5581650"/>
                <a:gd name="connsiteX1" fmla="*/ 2654618 w 4540567"/>
                <a:gd name="connsiteY1" fmla="*/ 5581650 h 5581650"/>
                <a:gd name="connsiteX2" fmla="*/ 0 w 4540567"/>
                <a:gd name="connsiteY2" fmla="*/ 5581650 h 5581650"/>
                <a:gd name="connsiteX3" fmla="*/ 1801178 w 4540567"/>
                <a:gd name="connsiteY3" fmla="*/ 2790825 h 5581650"/>
                <a:gd name="connsiteX4" fmla="*/ 0 w 4540567"/>
                <a:gd name="connsiteY4" fmla="*/ 0 h 5581650"/>
                <a:gd name="connsiteX5" fmla="*/ 2654618 w 4540567"/>
                <a:gd name="connsiteY5" fmla="*/ 0 h 558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0567" h="5581650">
                  <a:moveTo>
                    <a:pt x="4540568" y="2790825"/>
                  </a:moveTo>
                  <a:lnTo>
                    <a:pt x="2654618" y="5581650"/>
                  </a:lnTo>
                  <a:lnTo>
                    <a:pt x="0" y="5581650"/>
                  </a:lnTo>
                  <a:lnTo>
                    <a:pt x="1801178" y="2790825"/>
                  </a:lnTo>
                  <a:lnTo>
                    <a:pt x="0" y="0"/>
                  </a:lnTo>
                  <a:lnTo>
                    <a:pt x="2654618" y="0"/>
                  </a:lnTo>
                  <a:close/>
                </a:path>
              </a:pathLst>
            </a:custGeom>
            <a:solidFill>
              <a:srgbClr val="2318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2EAC294D-98CE-43F6-87AB-61D1D368BCD1}"/>
                </a:ext>
              </a:extLst>
            </p:cNvPr>
            <p:cNvSpPr/>
            <p:nvPr/>
          </p:nvSpPr>
          <p:spPr>
            <a:xfrm>
              <a:off x="3824287" y="638175"/>
              <a:ext cx="4540567" cy="5581650"/>
            </a:xfrm>
            <a:custGeom>
              <a:avLst/>
              <a:gdLst>
                <a:gd name="connsiteX0" fmla="*/ 4540568 w 4540567"/>
                <a:gd name="connsiteY0" fmla="*/ 2790825 h 5581650"/>
                <a:gd name="connsiteX1" fmla="*/ 2654618 w 4540567"/>
                <a:gd name="connsiteY1" fmla="*/ 5581650 h 5581650"/>
                <a:gd name="connsiteX2" fmla="*/ 0 w 4540567"/>
                <a:gd name="connsiteY2" fmla="*/ 5581650 h 5581650"/>
                <a:gd name="connsiteX3" fmla="*/ 1801177 w 4540567"/>
                <a:gd name="connsiteY3" fmla="*/ 2790825 h 5581650"/>
                <a:gd name="connsiteX4" fmla="*/ 0 w 4540567"/>
                <a:gd name="connsiteY4" fmla="*/ 0 h 5581650"/>
                <a:gd name="connsiteX5" fmla="*/ 2654618 w 4540567"/>
                <a:gd name="connsiteY5" fmla="*/ 0 h 558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0567" h="5581650">
                  <a:moveTo>
                    <a:pt x="4540568" y="2790825"/>
                  </a:moveTo>
                  <a:lnTo>
                    <a:pt x="2654618" y="5581650"/>
                  </a:lnTo>
                  <a:lnTo>
                    <a:pt x="0" y="5581650"/>
                  </a:lnTo>
                  <a:lnTo>
                    <a:pt x="1801177" y="2790825"/>
                  </a:lnTo>
                  <a:lnTo>
                    <a:pt x="0" y="0"/>
                  </a:lnTo>
                  <a:lnTo>
                    <a:pt x="2654618" y="0"/>
                  </a:lnTo>
                  <a:close/>
                </a:path>
              </a:pathLst>
            </a:custGeom>
            <a:solidFill>
              <a:srgbClr val="2318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A1BE822-1A0D-4AC5-874A-E4131EECF6AA}"/>
                </a:ext>
              </a:extLst>
            </p:cNvPr>
            <p:cNvSpPr/>
            <p:nvPr/>
          </p:nvSpPr>
          <p:spPr>
            <a:xfrm>
              <a:off x="7644764" y="638175"/>
              <a:ext cx="4539614" cy="5581650"/>
            </a:xfrm>
            <a:custGeom>
              <a:avLst/>
              <a:gdLst>
                <a:gd name="connsiteX0" fmla="*/ 4539615 w 4539614"/>
                <a:gd name="connsiteY0" fmla="*/ 2790825 h 5581650"/>
                <a:gd name="connsiteX1" fmla="*/ 2653665 w 4539614"/>
                <a:gd name="connsiteY1" fmla="*/ 5581650 h 5581650"/>
                <a:gd name="connsiteX2" fmla="*/ 0 w 4539614"/>
                <a:gd name="connsiteY2" fmla="*/ 5581650 h 5581650"/>
                <a:gd name="connsiteX3" fmla="*/ 1801178 w 4539614"/>
                <a:gd name="connsiteY3" fmla="*/ 2790825 h 5581650"/>
                <a:gd name="connsiteX4" fmla="*/ 0 w 4539614"/>
                <a:gd name="connsiteY4" fmla="*/ 0 h 5581650"/>
                <a:gd name="connsiteX5" fmla="*/ 2653665 w 4539614"/>
                <a:gd name="connsiteY5" fmla="*/ 0 h 558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9614" h="5581650">
                  <a:moveTo>
                    <a:pt x="4539615" y="2790825"/>
                  </a:moveTo>
                  <a:lnTo>
                    <a:pt x="2653665" y="5581650"/>
                  </a:lnTo>
                  <a:lnTo>
                    <a:pt x="0" y="5581650"/>
                  </a:lnTo>
                  <a:lnTo>
                    <a:pt x="1801178" y="2790825"/>
                  </a:lnTo>
                  <a:lnTo>
                    <a:pt x="0" y="0"/>
                  </a:lnTo>
                  <a:lnTo>
                    <a:pt x="2653665" y="0"/>
                  </a:lnTo>
                  <a:close/>
                </a:path>
              </a:pathLst>
            </a:custGeom>
            <a:solidFill>
              <a:srgbClr val="2318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5331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3A8DD3DD-E73C-4594-A81B-FD442B594D0C}"/>
              </a:ext>
            </a:extLst>
          </p:cNvPr>
          <p:cNvSpPr/>
          <p:nvPr/>
        </p:nvSpPr>
        <p:spPr>
          <a:xfrm>
            <a:off x="1477642" y="2214404"/>
            <a:ext cx="9241158" cy="2427552"/>
          </a:xfrm>
          <a:custGeom>
            <a:avLst/>
            <a:gdLst>
              <a:gd name="connsiteX0" fmla="*/ 10164376 w 12196798"/>
              <a:gd name="connsiteY0" fmla="*/ 1374413 h 3203967"/>
              <a:gd name="connsiteX1" fmla="*/ 9225626 w 12196798"/>
              <a:gd name="connsiteY1" fmla="*/ 1161137 h 3203967"/>
              <a:gd name="connsiteX2" fmla="*/ 7299424 w 12196798"/>
              <a:gd name="connsiteY2" fmla="*/ 910916 h 3203967"/>
              <a:gd name="connsiteX3" fmla="*/ 5740998 w 12196798"/>
              <a:gd name="connsiteY3" fmla="*/ 836185 h 3203967"/>
              <a:gd name="connsiteX4" fmla="*/ 3461296 w 12196798"/>
              <a:gd name="connsiteY4" fmla="*/ 999081 h 3203967"/>
              <a:gd name="connsiteX5" fmla="*/ 1047246 w 12196798"/>
              <a:gd name="connsiteY5" fmla="*/ 1366017 h 3203967"/>
              <a:gd name="connsiteX6" fmla="*/ 441005 w 12196798"/>
              <a:gd name="connsiteY6" fmla="*/ 1569217 h 3203967"/>
              <a:gd name="connsiteX7" fmla="*/ 330168 w 12196798"/>
              <a:gd name="connsiteY7" fmla="*/ 1688450 h 3203967"/>
              <a:gd name="connsiteX8" fmla="*/ 251239 w 12196798"/>
              <a:gd name="connsiteY8" fmla="*/ 1811881 h 3203967"/>
              <a:gd name="connsiteX9" fmla="*/ 16132 w 12196798"/>
              <a:gd name="connsiteY9" fmla="*/ 1617917 h 3203967"/>
              <a:gd name="connsiteX10" fmla="*/ 65672 w 12196798"/>
              <a:gd name="connsiteY10" fmla="*/ 1492807 h 3203967"/>
              <a:gd name="connsiteX11" fmla="*/ 681150 w 12196798"/>
              <a:gd name="connsiteY11" fmla="*/ 1203960 h 3203967"/>
              <a:gd name="connsiteX12" fmla="*/ 3245500 w 12196798"/>
              <a:gd name="connsiteY12" fmla="*/ 813514 h 3203967"/>
              <a:gd name="connsiteX13" fmla="*/ 5705732 w 12196798"/>
              <a:gd name="connsiteY13" fmla="*/ 657336 h 3203967"/>
              <a:gd name="connsiteX14" fmla="*/ 7312020 w 12196798"/>
              <a:gd name="connsiteY14" fmla="*/ 703517 h 3203967"/>
              <a:gd name="connsiteX15" fmla="*/ 9228145 w 12196798"/>
              <a:gd name="connsiteY15" fmla="*/ 971372 h 3203967"/>
              <a:gd name="connsiteX16" fmla="*/ 9308753 w 12196798"/>
              <a:gd name="connsiteY16" fmla="*/ 957937 h 3203967"/>
              <a:gd name="connsiteX17" fmla="*/ 9840264 w 12196798"/>
              <a:gd name="connsiteY17" fmla="*/ 1037706 h 3203967"/>
              <a:gd name="connsiteX18" fmla="*/ 11249229 w 12196798"/>
              <a:gd name="connsiteY18" fmla="*/ 1460060 h 3203967"/>
              <a:gd name="connsiteX19" fmla="*/ 10651385 w 12196798"/>
              <a:gd name="connsiteY19" fmla="*/ 936106 h 3203967"/>
              <a:gd name="connsiteX20" fmla="*/ 9545540 w 12196798"/>
              <a:gd name="connsiteY20" fmla="*/ 364291 h 3203967"/>
              <a:gd name="connsiteX21" fmla="*/ 9348218 w 12196798"/>
              <a:gd name="connsiteY21" fmla="*/ 258493 h 3203967"/>
              <a:gd name="connsiteX22" fmla="*/ 9318830 w 12196798"/>
              <a:gd name="connsiteY22" fmla="*/ 52774 h 3203967"/>
              <a:gd name="connsiteX23" fmla="*/ 9527907 w 12196798"/>
              <a:gd name="connsiteY23" fmla="*/ 14149 h 3203967"/>
              <a:gd name="connsiteX24" fmla="*/ 10209719 w 12196798"/>
              <a:gd name="connsiteY24" fmla="*/ 357574 h 3203967"/>
              <a:gd name="connsiteX25" fmla="*/ 11569144 w 12196798"/>
              <a:gd name="connsiteY25" fmla="*/ 1473494 h 3203967"/>
              <a:gd name="connsiteX26" fmla="*/ 12080502 w 12196798"/>
              <a:gd name="connsiteY26" fmla="*/ 1792569 h 3203967"/>
              <a:gd name="connsiteX27" fmla="*/ 12026764 w 12196798"/>
              <a:gd name="connsiteY27" fmla="*/ 2135994 h 3203967"/>
              <a:gd name="connsiteX28" fmla="*/ 11067021 w 12196798"/>
              <a:gd name="connsiteY28" fmla="*/ 2449190 h 3203967"/>
              <a:gd name="connsiteX29" fmla="*/ 9899041 w 12196798"/>
              <a:gd name="connsiteY29" fmla="*/ 2959709 h 3203967"/>
              <a:gd name="connsiteX30" fmla="*/ 9755458 w 12196798"/>
              <a:gd name="connsiteY30" fmla="*/ 3095735 h 3203967"/>
              <a:gd name="connsiteX31" fmla="*/ 9652178 w 12196798"/>
              <a:gd name="connsiteY31" fmla="*/ 3199855 h 3203967"/>
              <a:gd name="connsiteX32" fmla="*/ 9544700 w 12196798"/>
              <a:gd name="connsiteY32" fmla="*/ 3045355 h 3203967"/>
              <a:gd name="connsiteX33" fmla="*/ 9755458 w 12196798"/>
              <a:gd name="connsiteY33" fmla="*/ 2752311 h 3203967"/>
              <a:gd name="connsiteX34" fmla="*/ 10518716 w 12196798"/>
              <a:gd name="connsiteY34" fmla="*/ 2348430 h 3203967"/>
              <a:gd name="connsiteX35" fmla="*/ 11742115 w 12196798"/>
              <a:gd name="connsiteY35" fmla="*/ 1952945 h 3203967"/>
              <a:gd name="connsiteX36" fmla="*/ 11078777 w 12196798"/>
              <a:gd name="connsiteY36" fmla="*/ 1696007 h 3203967"/>
              <a:gd name="connsiteX37" fmla="*/ 10326433 w 12196798"/>
              <a:gd name="connsiteY37" fmla="*/ 1465098 h 3203967"/>
              <a:gd name="connsiteX38" fmla="*/ 10164376 w 12196798"/>
              <a:gd name="connsiteY38" fmla="*/ 1374413 h 3203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2196798" h="3203967">
                <a:moveTo>
                  <a:pt x="10164376" y="1374413"/>
                </a:moveTo>
                <a:cubicBezTo>
                  <a:pt x="9851179" y="1303041"/>
                  <a:pt x="9539662" y="1228311"/>
                  <a:pt x="9225626" y="1161137"/>
                </a:cubicBezTo>
                <a:cubicBezTo>
                  <a:pt x="8590836" y="1025111"/>
                  <a:pt x="7945970" y="957937"/>
                  <a:pt x="7299424" y="910916"/>
                </a:cubicBezTo>
                <a:cubicBezTo>
                  <a:pt x="6780509" y="873131"/>
                  <a:pt x="6259074" y="820232"/>
                  <a:pt x="5740998" y="836185"/>
                </a:cubicBezTo>
                <a:cubicBezTo>
                  <a:pt x="4980257" y="859696"/>
                  <a:pt x="4218677" y="915954"/>
                  <a:pt x="3461296" y="999081"/>
                </a:cubicBezTo>
                <a:cubicBezTo>
                  <a:pt x="2652694" y="1088086"/>
                  <a:pt x="1840733" y="1173732"/>
                  <a:pt x="1047246" y="1366017"/>
                </a:cubicBezTo>
                <a:cubicBezTo>
                  <a:pt x="840687" y="1416397"/>
                  <a:pt x="642525" y="1500364"/>
                  <a:pt x="441005" y="1569217"/>
                </a:cubicBezTo>
                <a:cubicBezTo>
                  <a:pt x="383907" y="1588529"/>
                  <a:pt x="358717" y="1642268"/>
                  <a:pt x="330168" y="1688450"/>
                </a:cubicBezTo>
                <a:cubicBezTo>
                  <a:pt x="304138" y="1731273"/>
                  <a:pt x="324290" y="1825316"/>
                  <a:pt x="251239" y="1811881"/>
                </a:cubicBezTo>
                <a:cubicBezTo>
                  <a:pt x="145441" y="1793408"/>
                  <a:pt x="79947" y="1698526"/>
                  <a:pt x="16132" y="1617917"/>
                </a:cubicBezTo>
                <a:cubicBezTo>
                  <a:pt x="-31729" y="1556622"/>
                  <a:pt x="39643" y="1535630"/>
                  <a:pt x="65672" y="1492807"/>
                </a:cubicBezTo>
                <a:cubicBezTo>
                  <a:pt x="208416" y="1256860"/>
                  <a:pt x="467874" y="1247623"/>
                  <a:pt x="681150" y="1203960"/>
                </a:cubicBezTo>
                <a:cubicBezTo>
                  <a:pt x="1528376" y="1029309"/>
                  <a:pt x="2384000" y="895802"/>
                  <a:pt x="3245500" y="813514"/>
                </a:cubicBezTo>
                <a:cubicBezTo>
                  <a:pt x="4063338" y="735425"/>
                  <a:pt x="4882017" y="664053"/>
                  <a:pt x="5705732" y="657336"/>
                </a:cubicBezTo>
                <a:cubicBezTo>
                  <a:pt x="6242281" y="653137"/>
                  <a:pt x="6777990" y="659855"/>
                  <a:pt x="7312020" y="703517"/>
                </a:cubicBezTo>
                <a:cubicBezTo>
                  <a:pt x="7955207" y="755577"/>
                  <a:pt x="8595034" y="838704"/>
                  <a:pt x="9228145" y="971372"/>
                </a:cubicBezTo>
                <a:cubicBezTo>
                  <a:pt x="9253335" y="976410"/>
                  <a:pt x="9281884" y="962975"/>
                  <a:pt x="9308753" y="957937"/>
                </a:cubicBezTo>
                <a:cubicBezTo>
                  <a:pt x="9494320" y="927709"/>
                  <a:pt x="9668132" y="994883"/>
                  <a:pt x="9840264" y="1037706"/>
                </a:cubicBezTo>
                <a:cubicBezTo>
                  <a:pt x="10312158" y="1154420"/>
                  <a:pt x="10782373" y="1283729"/>
                  <a:pt x="11249229" y="1460060"/>
                </a:cubicBezTo>
                <a:cubicBezTo>
                  <a:pt x="11041831" y="1284569"/>
                  <a:pt x="10857943" y="1099841"/>
                  <a:pt x="10651385" y="936106"/>
                </a:cubicBezTo>
                <a:cubicBezTo>
                  <a:pt x="10318036" y="671610"/>
                  <a:pt x="9936826" y="510394"/>
                  <a:pt x="9545540" y="364291"/>
                </a:cubicBezTo>
                <a:cubicBezTo>
                  <a:pt x="9474169" y="337422"/>
                  <a:pt x="9395239" y="329025"/>
                  <a:pt x="9348218" y="258493"/>
                </a:cubicBezTo>
                <a:cubicBezTo>
                  <a:pt x="9273487" y="198876"/>
                  <a:pt x="9278525" y="114909"/>
                  <a:pt x="9318830" y="52774"/>
                </a:cubicBezTo>
                <a:cubicBezTo>
                  <a:pt x="9364171" y="-16919"/>
                  <a:pt x="9452336" y="-3484"/>
                  <a:pt x="9527907" y="14149"/>
                </a:cubicBezTo>
                <a:cubicBezTo>
                  <a:pt x="9782327" y="73765"/>
                  <a:pt x="9999801" y="217349"/>
                  <a:pt x="10209719" y="357574"/>
                </a:cubicBezTo>
                <a:cubicBezTo>
                  <a:pt x="10698406" y="684205"/>
                  <a:pt x="11162744" y="1042744"/>
                  <a:pt x="11569144" y="1473494"/>
                </a:cubicBezTo>
                <a:cubicBezTo>
                  <a:pt x="11706849" y="1619597"/>
                  <a:pt x="11933559" y="1637230"/>
                  <a:pt x="12080502" y="1792569"/>
                </a:cubicBezTo>
                <a:cubicBezTo>
                  <a:pt x="12240039" y="1960503"/>
                  <a:pt x="12247596" y="2053706"/>
                  <a:pt x="12026764" y="2135994"/>
                </a:cubicBezTo>
                <a:cubicBezTo>
                  <a:pt x="11711888" y="2253547"/>
                  <a:pt x="11384416" y="2337514"/>
                  <a:pt x="11067021" y="2449190"/>
                </a:cubicBezTo>
                <a:cubicBezTo>
                  <a:pt x="10665659" y="2590255"/>
                  <a:pt x="10267656" y="2744754"/>
                  <a:pt x="9899041" y="2959709"/>
                </a:cubicBezTo>
                <a:cubicBezTo>
                  <a:pt x="9843623" y="2992456"/>
                  <a:pt x="9759656" y="3021005"/>
                  <a:pt x="9755458" y="3095735"/>
                </a:cubicBezTo>
                <a:cubicBezTo>
                  <a:pt x="9751259" y="3172985"/>
                  <a:pt x="9740343" y="3218327"/>
                  <a:pt x="9652178" y="3199855"/>
                </a:cubicBezTo>
                <a:cubicBezTo>
                  <a:pt x="9568211" y="3183061"/>
                  <a:pt x="9544700" y="3122605"/>
                  <a:pt x="9544700" y="3045355"/>
                </a:cubicBezTo>
                <a:cubicBezTo>
                  <a:pt x="9545540" y="2897574"/>
                  <a:pt x="9673170" y="2841316"/>
                  <a:pt x="9755458" y="2752311"/>
                </a:cubicBezTo>
                <a:cubicBezTo>
                  <a:pt x="9988046" y="2575980"/>
                  <a:pt x="10250022" y="2450030"/>
                  <a:pt x="10518716" y="2348430"/>
                </a:cubicBezTo>
                <a:cubicBezTo>
                  <a:pt x="10912522" y="2199808"/>
                  <a:pt x="11310525" y="2058744"/>
                  <a:pt x="11742115" y="1952945"/>
                </a:cubicBezTo>
                <a:cubicBezTo>
                  <a:pt x="11527160" y="1823636"/>
                  <a:pt x="11300450" y="1762341"/>
                  <a:pt x="11078777" y="1696007"/>
                </a:cubicBezTo>
                <a:cubicBezTo>
                  <a:pt x="10826876" y="1621276"/>
                  <a:pt x="10588409" y="1505402"/>
                  <a:pt x="10326433" y="1465098"/>
                </a:cubicBezTo>
                <a:cubicBezTo>
                  <a:pt x="10259259" y="1456701"/>
                  <a:pt x="10223153" y="1396245"/>
                  <a:pt x="10164376" y="1374413"/>
                </a:cubicBezTo>
                <a:close/>
              </a:path>
            </a:pathLst>
          </a:custGeom>
          <a:solidFill>
            <a:srgbClr val="010101"/>
          </a:solidFill>
          <a:ln w="83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90092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26BDFCAF-6803-40C6-8576-E44B0D57E6A8}"/>
              </a:ext>
            </a:extLst>
          </p:cNvPr>
          <p:cNvGrpSpPr/>
          <p:nvPr/>
        </p:nvGrpSpPr>
        <p:grpSpPr>
          <a:xfrm>
            <a:off x="1952179" y="866822"/>
            <a:ext cx="8284022" cy="5120736"/>
            <a:chOff x="549886" y="0"/>
            <a:chExt cx="11088607" cy="685438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F5898A0F-EE60-494E-8EC8-D13B0FDA2C1E}"/>
                </a:ext>
              </a:extLst>
            </p:cNvPr>
            <p:cNvSpPr/>
            <p:nvPr/>
          </p:nvSpPr>
          <p:spPr>
            <a:xfrm>
              <a:off x="7086700" y="651419"/>
              <a:ext cx="2836389" cy="5551541"/>
            </a:xfrm>
            <a:custGeom>
              <a:avLst/>
              <a:gdLst>
                <a:gd name="connsiteX0" fmla="*/ 2836389 w 2836389"/>
                <a:gd name="connsiteY0" fmla="*/ 2785723 h 5551541"/>
                <a:gd name="connsiteX1" fmla="*/ 968986 w 2836389"/>
                <a:gd name="connsiteY1" fmla="*/ 5551542 h 5551541"/>
                <a:gd name="connsiteX2" fmla="*/ 0 w 2836389"/>
                <a:gd name="connsiteY2" fmla="*/ 5551542 h 5551541"/>
                <a:gd name="connsiteX3" fmla="*/ 1837546 w 2836389"/>
                <a:gd name="connsiteY3" fmla="*/ 2785723 h 5551541"/>
                <a:gd name="connsiteX4" fmla="*/ 0 w 2836389"/>
                <a:gd name="connsiteY4" fmla="*/ 0 h 5551541"/>
                <a:gd name="connsiteX5" fmla="*/ 968986 w 2836389"/>
                <a:gd name="connsiteY5" fmla="*/ 0 h 555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6389" h="5551541">
                  <a:moveTo>
                    <a:pt x="2836389" y="2785723"/>
                  </a:moveTo>
                  <a:lnTo>
                    <a:pt x="968986" y="5551542"/>
                  </a:lnTo>
                  <a:lnTo>
                    <a:pt x="0" y="5551542"/>
                  </a:lnTo>
                  <a:lnTo>
                    <a:pt x="1837546" y="2785723"/>
                  </a:lnTo>
                  <a:lnTo>
                    <a:pt x="0" y="0"/>
                  </a:lnTo>
                  <a:lnTo>
                    <a:pt x="968986" y="0"/>
                  </a:lnTo>
                  <a:close/>
                </a:path>
              </a:pathLst>
            </a:custGeom>
            <a:solidFill>
              <a:srgbClr val="231815"/>
            </a:solidFill>
            <a:ln w="9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F1E745F7-DBF1-4CEF-81DF-A012377ADF64}"/>
                </a:ext>
              </a:extLst>
            </p:cNvPr>
            <p:cNvSpPr/>
            <p:nvPr/>
          </p:nvSpPr>
          <p:spPr>
            <a:xfrm>
              <a:off x="8136209" y="0"/>
              <a:ext cx="3502284" cy="6854380"/>
            </a:xfrm>
            <a:custGeom>
              <a:avLst/>
              <a:gdLst>
                <a:gd name="connsiteX0" fmla="*/ 3502285 w 3502284"/>
                <a:gd name="connsiteY0" fmla="*/ 3439857 h 6854380"/>
                <a:gd name="connsiteX1" fmla="*/ 1196079 w 3502284"/>
                <a:gd name="connsiteY1" fmla="*/ 6854381 h 6854380"/>
                <a:gd name="connsiteX2" fmla="*/ 0 w 3502284"/>
                <a:gd name="connsiteY2" fmla="*/ 6854381 h 6854380"/>
                <a:gd name="connsiteX3" fmla="*/ 2268206 w 3502284"/>
                <a:gd name="connsiteY3" fmla="*/ 3439857 h 6854380"/>
                <a:gd name="connsiteX4" fmla="*/ 0 w 3502284"/>
                <a:gd name="connsiteY4" fmla="*/ 0 h 6854380"/>
                <a:gd name="connsiteX5" fmla="*/ 1196079 w 3502284"/>
                <a:gd name="connsiteY5" fmla="*/ 0 h 68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2284" h="6854380">
                  <a:moveTo>
                    <a:pt x="3502285" y="3439857"/>
                  </a:moveTo>
                  <a:lnTo>
                    <a:pt x="1196079" y="6854381"/>
                  </a:lnTo>
                  <a:lnTo>
                    <a:pt x="0" y="6854381"/>
                  </a:lnTo>
                  <a:lnTo>
                    <a:pt x="2268206" y="3439857"/>
                  </a:lnTo>
                  <a:lnTo>
                    <a:pt x="0" y="0"/>
                  </a:lnTo>
                  <a:lnTo>
                    <a:pt x="1196079" y="0"/>
                  </a:lnTo>
                  <a:close/>
                </a:path>
              </a:pathLst>
            </a:custGeom>
            <a:solidFill>
              <a:srgbClr val="231815"/>
            </a:solidFill>
            <a:ln w="9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3A696085-3775-43A3-A213-BFD941CF309F}"/>
                </a:ext>
              </a:extLst>
            </p:cNvPr>
            <p:cNvSpPr/>
            <p:nvPr/>
          </p:nvSpPr>
          <p:spPr>
            <a:xfrm>
              <a:off x="549886" y="2317967"/>
              <a:ext cx="7789891" cy="2237445"/>
            </a:xfrm>
            <a:custGeom>
              <a:avLst/>
              <a:gdLst>
                <a:gd name="connsiteX0" fmla="*/ 7066093 w 7789891"/>
                <a:gd name="connsiteY0" fmla="*/ 2237445 h 2237445"/>
                <a:gd name="connsiteX1" fmla="*/ 0 w 7789891"/>
                <a:gd name="connsiteY1" fmla="*/ 2237445 h 2237445"/>
                <a:gd name="connsiteX2" fmla="*/ 0 w 7789891"/>
                <a:gd name="connsiteY2" fmla="*/ 0 h 2237445"/>
                <a:gd name="connsiteX3" fmla="*/ 7066093 w 7789891"/>
                <a:gd name="connsiteY3" fmla="*/ 0 h 2237445"/>
                <a:gd name="connsiteX4" fmla="*/ 7789892 w 7789891"/>
                <a:gd name="connsiteY4" fmla="*/ 1109223 h 223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9891" h="2237445">
                  <a:moveTo>
                    <a:pt x="7066093" y="2237445"/>
                  </a:moveTo>
                  <a:lnTo>
                    <a:pt x="0" y="2237445"/>
                  </a:lnTo>
                  <a:lnTo>
                    <a:pt x="0" y="0"/>
                  </a:lnTo>
                  <a:lnTo>
                    <a:pt x="7066093" y="0"/>
                  </a:lnTo>
                  <a:lnTo>
                    <a:pt x="7789892" y="1109223"/>
                  </a:lnTo>
                  <a:close/>
                </a:path>
              </a:pathLst>
            </a:custGeom>
            <a:solidFill>
              <a:srgbClr val="231815"/>
            </a:solidFill>
            <a:ln w="90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803629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EA64AE73-3687-4C2D-B510-637E4A843574}"/>
              </a:ext>
            </a:extLst>
          </p:cNvPr>
          <p:cNvGrpSpPr/>
          <p:nvPr/>
        </p:nvGrpSpPr>
        <p:grpSpPr>
          <a:xfrm>
            <a:off x="1409700" y="1721745"/>
            <a:ext cx="9372600" cy="3414510"/>
            <a:chOff x="0" y="1208180"/>
            <a:chExt cx="12192000" cy="444163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A618B0EE-ADF8-4B91-ABE5-D382E89E9E4E}"/>
                </a:ext>
              </a:extLst>
            </p:cNvPr>
            <p:cNvSpPr/>
            <p:nvPr/>
          </p:nvSpPr>
          <p:spPr>
            <a:xfrm>
              <a:off x="41265" y="1230688"/>
              <a:ext cx="3576570" cy="4396622"/>
            </a:xfrm>
            <a:custGeom>
              <a:avLst/>
              <a:gdLst>
                <a:gd name="connsiteX0" fmla="*/ 3576570 w 3576570"/>
                <a:gd name="connsiteY0" fmla="*/ 2198311 h 4396622"/>
                <a:gd name="connsiteX1" fmla="*/ 2091022 w 3576570"/>
                <a:gd name="connsiteY1" fmla="*/ 4396623 h 4396622"/>
                <a:gd name="connsiteX2" fmla="*/ 0 w 3576570"/>
                <a:gd name="connsiteY2" fmla="*/ 4396623 h 4396622"/>
                <a:gd name="connsiteX3" fmla="*/ 1418774 w 3576570"/>
                <a:gd name="connsiteY3" fmla="*/ 2198311 h 4396622"/>
                <a:gd name="connsiteX4" fmla="*/ 0 w 3576570"/>
                <a:gd name="connsiteY4" fmla="*/ 0 h 4396622"/>
                <a:gd name="connsiteX5" fmla="*/ 2091022 w 3576570"/>
                <a:gd name="connsiteY5" fmla="*/ 0 h 439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6570" h="4396622">
                  <a:moveTo>
                    <a:pt x="3576570" y="2198311"/>
                  </a:moveTo>
                  <a:lnTo>
                    <a:pt x="2091022" y="4396623"/>
                  </a:lnTo>
                  <a:lnTo>
                    <a:pt x="0" y="4396623"/>
                  </a:lnTo>
                  <a:lnTo>
                    <a:pt x="1418774" y="2198311"/>
                  </a:lnTo>
                  <a:lnTo>
                    <a:pt x="0" y="0"/>
                  </a:lnTo>
                  <a:lnTo>
                    <a:pt x="2091022" y="0"/>
                  </a:lnTo>
                  <a:close/>
                </a:path>
              </a:pathLst>
            </a:custGeom>
            <a:noFill/>
            <a:ln w="45017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BB58ED22-4890-44CB-B286-7DB34A581ED6}"/>
                </a:ext>
              </a:extLst>
            </p:cNvPr>
            <p:cNvSpPr/>
            <p:nvPr/>
          </p:nvSpPr>
          <p:spPr>
            <a:xfrm>
              <a:off x="2899069" y="1230688"/>
              <a:ext cx="3576569" cy="4396622"/>
            </a:xfrm>
            <a:custGeom>
              <a:avLst/>
              <a:gdLst>
                <a:gd name="connsiteX0" fmla="*/ 3576570 w 3576569"/>
                <a:gd name="connsiteY0" fmla="*/ 2198311 h 4396622"/>
                <a:gd name="connsiteX1" fmla="*/ 2091022 w 3576569"/>
                <a:gd name="connsiteY1" fmla="*/ 4396623 h 4396622"/>
                <a:gd name="connsiteX2" fmla="*/ 0 w 3576569"/>
                <a:gd name="connsiteY2" fmla="*/ 4396623 h 4396622"/>
                <a:gd name="connsiteX3" fmla="*/ 1418774 w 3576569"/>
                <a:gd name="connsiteY3" fmla="*/ 2198311 h 4396622"/>
                <a:gd name="connsiteX4" fmla="*/ 0 w 3576569"/>
                <a:gd name="connsiteY4" fmla="*/ 0 h 4396622"/>
                <a:gd name="connsiteX5" fmla="*/ 2091022 w 3576569"/>
                <a:gd name="connsiteY5" fmla="*/ 0 h 439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6569" h="4396622">
                  <a:moveTo>
                    <a:pt x="3576570" y="2198311"/>
                  </a:moveTo>
                  <a:lnTo>
                    <a:pt x="2091022" y="4396623"/>
                  </a:lnTo>
                  <a:lnTo>
                    <a:pt x="0" y="4396623"/>
                  </a:lnTo>
                  <a:lnTo>
                    <a:pt x="1418774" y="2198311"/>
                  </a:lnTo>
                  <a:lnTo>
                    <a:pt x="0" y="0"/>
                  </a:lnTo>
                  <a:lnTo>
                    <a:pt x="2091022" y="0"/>
                  </a:lnTo>
                  <a:close/>
                </a:path>
              </a:pathLst>
            </a:custGeom>
            <a:solidFill>
              <a:srgbClr val="231815"/>
            </a:solidFill>
            <a:ln w="7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502A04C-7A68-4113-BF63-56D96521AC91}"/>
                </a:ext>
              </a:extLst>
            </p:cNvPr>
            <p:cNvSpPr/>
            <p:nvPr/>
          </p:nvSpPr>
          <p:spPr>
            <a:xfrm>
              <a:off x="5756874" y="1230688"/>
              <a:ext cx="3576570" cy="4396622"/>
            </a:xfrm>
            <a:custGeom>
              <a:avLst/>
              <a:gdLst>
                <a:gd name="connsiteX0" fmla="*/ 3576570 w 3576570"/>
                <a:gd name="connsiteY0" fmla="*/ 2198311 h 4396622"/>
                <a:gd name="connsiteX1" fmla="*/ 2091022 w 3576570"/>
                <a:gd name="connsiteY1" fmla="*/ 4396623 h 4396622"/>
                <a:gd name="connsiteX2" fmla="*/ 0 w 3576570"/>
                <a:gd name="connsiteY2" fmla="*/ 4396623 h 4396622"/>
                <a:gd name="connsiteX3" fmla="*/ 1418774 w 3576570"/>
                <a:gd name="connsiteY3" fmla="*/ 2198311 h 4396622"/>
                <a:gd name="connsiteX4" fmla="*/ 0 w 3576570"/>
                <a:gd name="connsiteY4" fmla="*/ 0 h 4396622"/>
                <a:gd name="connsiteX5" fmla="*/ 2091022 w 3576570"/>
                <a:gd name="connsiteY5" fmla="*/ 0 h 439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6570" h="4396622">
                  <a:moveTo>
                    <a:pt x="3576570" y="2198311"/>
                  </a:moveTo>
                  <a:lnTo>
                    <a:pt x="2091022" y="4396623"/>
                  </a:lnTo>
                  <a:lnTo>
                    <a:pt x="0" y="4396623"/>
                  </a:lnTo>
                  <a:lnTo>
                    <a:pt x="1418774" y="2198311"/>
                  </a:lnTo>
                  <a:lnTo>
                    <a:pt x="0" y="0"/>
                  </a:lnTo>
                  <a:lnTo>
                    <a:pt x="2091022" y="0"/>
                  </a:lnTo>
                  <a:close/>
                </a:path>
              </a:pathLst>
            </a:custGeom>
            <a:noFill/>
            <a:ln w="45017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AB45E24-970E-4D27-8504-7F492296666C}"/>
                </a:ext>
              </a:extLst>
            </p:cNvPr>
            <p:cNvSpPr/>
            <p:nvPr/>
          </p:nvSpPr>
          <p:spPr>
            <a:xfrm>
              <a:off x="8614679" y="1230688"/>
              <a:ext cx="3576570" cy="4396622"/>
            </a:xfrm>
            <a:custGeom>
              <a:avLst/>
              <a:gdLst>
                <a:gd name="connsiteX0" fmla="*/ 3576571 w 3576570"/>
                <a:gd name="connsiteY0" fmla="*/ 2198311 h 4396622"/>
                <a:gd name="connsiteX1" fmla="*/ 2091022 w 3576570"/>
                <a:gd name="connsiteY1" fmla="*/ 4396623 h 4396622"/>
                <a:gd name="connsiteX2" fmla="*/ 0 w 3576570"/>
                <a:gd name="connsiteY2" fmla="*/ 4396623 h 4396622"/>
                <a:gd name="connsiteX3" fmla="*/ 1418774 w 3576570"/>
                <a:gd name="connsiteY3" fmla="*/ 2198311 h 4396622"/>
                <a:gd name="connsiteX4" fmla="*/ 0 w 3576570"/>
                <a:gd name="connsiteY4" fmla="*/ 0 h 4396622"/>
                <a:gd name="connsiteX5" fmla="*/ 2091022 w 3576570"/>
                <a:gd name="connsiteY5" fmla="*/ 0 h 439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6570" h="4396622">
                  <a:moveTo>
                    <a:pt x="3576571" y="2198311"/>
                  </a:moveTo>
                  <a:lnTo>
                    <a:pt x="2091022" y="4396623"/>
                  </a:lnTo>
                  <a:lnTo>
                    <a:pt x="0" y="4396623"/>
                  </a:lnTo>
                  <a:lnTo>
                    <a:pt x="1418774" y="2198311"/>
                  </a:lnTo>
                  <a:lnTo>
                    <a:pt x="0" y="0"/>
                  </a:lnTo>
                  <a:lnTo>
                    <a:pt x="2091022" y="0"/>
                  </a:lnTo>
                  <a:close/>
                </a:path>
              </a:pathLst>
            </a:custGeom>
            <a:solidFill>
              <a:srgbClr val="231815"/>
            </a:solidFill>
            <a:ln w="7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204571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2B0368D0-6861-4A6E-8E43-A1D5D0D8CF7C}"/>
              </a:ext>
            </a:extLst>
          </p:cNvPr>
          <p:cNvGrpSpPr/>
          <p:nvPr/>
        </p:nvGrpSpPr>
        <p:grpSpPr>
          <a:xfrm>
            <a:off x="3505199" y="1181142"/>
            <a:ext cx="5181602" cy="4495716"/>
            <a:chOff x="2143857" y="0"/>
            <a:chExt cx="7904285" cy="68580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EE02A54-6394-49EF-B664-3CB3E8CC268A}"/>
                </a:ext>
              </a:extLst>
            </p:cNvPr>
            <p:cNvSpPr/>
            <p:nvPr/>
          </p:nvSpPr>
          <p:spPr>
            <a:xfrm>
              <a:off x="2143857" y="0"/>
              <a:ext cx="3493183" cy="6861517"/>
            </a:xfrm>
            <a:custGeom>
              <a:avLst/>
              <a:gdLst>
                <a:gd name="connsiteX0" fmla="*/ 3493184 w 3493183"/>
                <a:gd name="connsiteY0" fmla="*/ 3430759 h 6861517"/>
                <a:gd name="connsiteX1" fmla="*/ 1173773 w 3493183"/>
                <a:gd name="connsiteY1" fmla="*/ 6861517 h 6861517"/>
                <a:gd name="connsiteX2" fmla="*/ 0 w 3493183"/>
                <a:gd name="connsiteY2" fmla="*/ 6861517 h 6861517"/>
                <a:gd name="connsiteX3" fmla="*/ 2214782 w 3493183"/>
                <a:gd name="connsiteY3" fmla="*/ 3430759 h 6861517"/>
                <a:gd name="connsiteX4" fmla="*/ 0 w 3493183"/>
                <a:gd name="connsiteY4" fmla="*/ 0 h 6861517"/>
                <a:gd name="connsiteX5" fmla="*/ 1173773 w 3493183"/>
                <a:gd name="connsiteY5" fmla="*/ 0 h 6861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93183" h="6861517">
                  <a:moveTo>
                    <a:pt x="3493184" y="3430759"/>
                  </a:moveTo>
                  <a:lnTo>
                    <a:pt x="1173773" y="6861517"/>
                  </a:lnTo>
                  <a:lnTo>
                    <a:pt x="0" y="6861517"/>
                  </a:lnTo>
                  <a:lnTo>
                    <a:pt x="2214782" y="3430759"/>
                  </a:lnTo>
                  <a:lnTo>
                    <a:pt x="0" y="0"/>
                  </a:lnTo>
                  <a:lnTo>
                    <a:pt x="1173773" y="0"/>
                  </a:lnTo>
                  <a:close/>
                </a:path>
              </a:pathLst>
            </a:custGeom>
            <a:solidFill>
              <a:srgbClr val="231815"/>
            </a:solidFill>
            <a:ln w="87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71167754-5B6E-48DC-B061-AA506E855125}"/>
                </a:ext>
              </a:extLst>
            </p:cNvPr>
            <p:cNvSpPr/>
            <p:nvPr/>
          </p:nvSpPr>
          <p:spPr>
            <a:xfrm>
              <a:off x="4462388" y="0"/>
              <a:ext cx="5582236" cy="6861517"/>
            </a:xfrm>
            <a:custGeom>
              <a:avLst/>
              <a:gdLst>
                <a:gd name="connsiteX0" fmla="*/ 5582236 w 5582236"/>
                <a:gd name="connsiteY0" fmla="*/ 3430759 h 6861517"/>
                <a:gd name="connsiteX1" fmla="*/ 3263705 w 5582236"/>
                <a:gd name="connsiteY1" fmla="*/ 6861517 h 6861517"/>
                <a:gd name="connsiteX2" fmla="*/ 0 w 5582236"/>
                <a:gd name="connsiteY2" fmla="*/ 6861517 h 6861517"/>
                <a:gd name="connsiteX3" fmla="*/ 2214782 w 5582236"/>
                <a:gd name="connsiteY3" fmla="*/ 3430759 h 6861517"/>
                <a:gd name="connsiteX4" fmla="*/ 0 w 5582236"/>
                <a:gd name="connsiteY4" fmla="*/ 0 h 6861517"/>
                <a:gd name="connsiteX5" fmla="*/ 3263705 w 5582236"/>
                <a:gd name="connsiteY5" fmla="*/ 0 h 6861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2236" h="6861517">
                  <a:moveTo>
                    <a:pt x="5582236" y="3430759"/>
                  </a:moveTo>
                  <a:lnTo>
                    <a:pt x="3263705" y="6861517"/>
                  </a:lnTo>
                  <a:lnTo>
                    <a:pt x="0" y="6861517"/>
                  </a:lnTo>
                  <a:lnTo>
                    <a:pt x="2214782" y="3430759"/>
                  </a:lnTo>
                  <a:lnTo>
                    <a:pt x="0" y="0"/>
                  </a:lnTo>
                  <a:lnTo>
                    <a:pt x="3263705" y="0"/>
                  </a:lnTo>
                  <a:close/>
                </a:path>
              </a:pathLst>
            </a:custGeom>
            <a:solidFill>
              <a:srgbClr val="231815"/>
            </a:solidFill>
            <a:ln w="87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907010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61F4C782-186A-46EE-BB6F-B05710E0D6DD}"/>
              </a:ext>
            </a:extLst>
          </p:cNvPr>
          <p:cNvSpPr/>
          <p:nvPr/>
        </p:nvSpPr>
        <p:spPr>
          <a:xfrm>
            <a:off x="2573770" y="1177829"/>
            <a:ext cx="7040130" cy="4501476"/>
          </a:xfrm>
          <a:custGeom>
            <a:avLst/>
            <a:gdLst>
              <a:gd name="connsiteX0" fmla="*/ 6454487 w 10724284"/>
              <a:gd name="connsiteY0" fmla="*/ 6857135 h 6857134"/>
              <a:gd name="connsiteX1" fmla="*/ 6887442 w 10724284"/>
              <a:gd name="connsiteY1" fmla="*/ 4937414 h 6857134"/>
              <a:gd name="connsiteX2" fmla="*/ 0 w 10724284"/>
              <a:gd name="connsiteY2" fmla="*/ 4937414 h 6857134"/>
              <a:gd name="connsiteX3" fmla="*/ 1645227 w 10724284"/>
              <a:gd name="connsiteY3" fmla="*/ 3515591 h 6857134"/>
              <a:gd name="connsiteX4" fmla="*/ 0 w 10724284"/>
              <a:gd name="connsiteY4" fmla="*/ 1747405 h 6857134"/>
              <a:gd name="connsiteX5" fmla="*/ 6887442 w 10724284"/>
              <a:gd name="connsiteY5" fmla="*/ 1747405 h 6857134"/>
              <a:gd name="connsiteX6" fmla="*/ 6454487 w 10724284"/>
              <a:gd name="connsiteY6" fmla="*/ 0 h 6857134"/>
              <a:gd name="connsiteX7" fmla="*/ 10724284 w 10724284"/>
              <a:gd name="connsiteY7" fmla="*/ 3515591 h 685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24284" h="6857134">
                <a:moveTo>
                  <a:pt x="6454487" y="6857135"/>
                </a:moveTo>
                <a:lnTo>
                  <a:pt x="6887442" y="4937414"/>
                </a:lnTo>
                <a:lnTo>
                  <a:pt x="0" y="4937414"/>
                </a:lnTo>
                <a:lnTo>
                  <a:pt x="1645227" y="3515591"/>
                </a:lnTo>
                <a:lnTo>
                  <a:pt x="0" y="1747405"/>
                </a:lnTo>
                <a:lnTo>
                  <a:pt x="6887442" y="1747405"/>
                </a:lnTo>
                <a:lnTo>
                  <a:pt x="6454487" y="0"/>
                </a:lnTo>
                <a:lnTo>
                  <a:pt x="10724284" y="3515591"/>
                </a:lnTo>
                <a:close/>
              </a:path>
            </a:pathLst>
          </a:custGeom>
          <a:solidFill>
            <a:srgbClr val="231815"/>
          </a:solidFill>
          <a:ln w="865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64957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7A4D1FD5-935D-4E9C-B3F2-33CF13EF8502}"/>
              </a:ext>
            </a:extLst>
          </p:cNvPr>
          <p:cNvGrpSpPr/>
          <p:nvPr/>
        </p:nvGrpSpPr>
        <p:grpSpPr>
          <a:xfrm>
            <a:off x="4051300" y="831840"/>
            <a:ext cx="4089400" cy="5194320"/>
            <a:chOff x="3396406" y="0"/>
            <a:chExt cx="5399188" cy="68580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938BF23-5C1F-4EFE-B828-30763079EE03}"/>
                </a:ext>
              </a:extLst>
            </p:cNvPr>
            <p:cNvSpPr/>
            <p:nvPr/>
          </p:nvSpPr>
          <p:spPr>
            <a:xfrm>
              <a:off x="3396406" y="1301037"/>
              <a:ext cx="2698008" cy="4144134"/>
            </a:xfrm>
            <a:custGeom>
              <a:avLst/>
              <a:gdLst>
                <a:gd name="connsiteX0" fmla="*/ 2698008 w 2698008"/>
                <a:gd name="connsiteY0" fmla="*/ 2071671 h 4144134"/>
                <a:gd name="connsiteX1" fmla="*/ 742884 w 2698008"/>
                <a:gd name="connsiteY1" fmla="*/ 4144135 h 4144134"/>
                <a:gd name="connsiteX2" fmla="*/ 0 w 2698008"/>
                <a:gd name="connsiteY2" fmla="*/ 3401251 h 4144134"/>
                <a:gd name="connsiteX3" fmla="*/ 1298659 w 2698008"/>
                <a:gd name="connsiteY3" fmla="*/ 2071671 h 4144134"/>
                <a:gd name="connsiteX4" fmla="*/ 0 w 2698008"/>
                <a:gd name="connsiteY4" fmla="*/ 742884 h 4144134"/>
                <a:gd name="connsiteX5" fmla="*/ 742884 w 2698008"/>
                <a:gd name="connsiteY5" fmla="*/ 0 h 414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8008" h="4144134">
                  <a:moveTo>
                    <a:pt x="2698008" y="2071671"/>
                  </a:moveTo>
                  <a:lnTo>
                    <a:pt x="742884" y="4144135"/>
                  </a:lnTo>
                  <a:lnTo>
                    <a:pt x="0" y="3401251"/>
                  </a:lnTo>
                  <a:lnTo>
                    <a:pt x="1298659" y="2071671"/>
                  </a:lnTo>
                  <a:lnTo>
                    <a:pt x="0" y="742884"/>
                  </a:lnTo>
                  <a:lnTo>
                    <a:pt x="742884" y="0"/>
                  </a:lnTo>
                  <a:close/>
                </a:path>
              </a:pathLst>
            </a:custGeom>
            <a:solidFill>
              <a:srgbClr val="231815"/>
            </a:solidFill>
            <a:ln w="79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16E422B0-972F-4B29-B1BA-4C00CC219D5A}"/>
                </a:ext>
              </a:extLst>
            </p:cNvPr>
            <p:cNvSpPr/>
            <p:nvPr/>
          </p:nvSpPr>
          <p:spPr>
            <a:xfrm>
              <a:off x="4844910" y="0"/>
              <a:ext cx="3946719" cy="6854828"/>
            </a:xfrm>
            <a:custGeom>
              <a:avLst/>
              <a:gdLst>
                <a:gd name="connsiteX0" fmla="*/ 3946719 w 3946719"/>
                <a:gd name="connsiteY0" fmla="*/ 3372709 h 6854828"/>
                <a:gd name="connsiteX1" fmla="*/ 792832 w 3946719"/>
                <a:gd name="connsiteY1" fmla="*/ 6854829 h 6854828"/>
                <a:gd name="connsiteX2" fmla="*/ 49948 w 3946719"/>
                <a:gd name="connsiteY2" fmla="*/ 6111945 h 6854828"/>
                <a:gd name="connsiteX3" fmla="*/ 2548163 w 3946719"/>
                <a:gd name="connsiteY3" fmla="*/ 3372709 h 6854828"/>
                <a:gd name="connsiteX4" fmla="*/ 0 w 3946719"/>
                <a:gd name="connsiteY4" fmla="*/ 742884 h 6854828"/>
                <a:gd name="connsiteX5" fmla="*/ 742884 w 3946719"/>
                <a:gd name="connsiteY5" fmla="*/ 0 h 685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46719" h="6854828">
                  <a:moveTo>
                    <a:pt x="3946719" y="3372709"/>
                  </a:moveTo>
                  <a:lnTo>
                    <a:pt x="792832" y="6854829"/>
                  </a:lnTo>
                  <a:lnTo>
                    <a:pt x="49948" y="6111945"/>
                  </a:lnTo>
                  <a:lnTo>
                    <a:pt x="2548163" y="3372709"/>
                  </a:lnTo>
                  <a:lnTo>
                    <a:pt x="0" y="742884"/>
                  </a:lnTo>
                  <a:lnTo>
                    <a:pt x="742884" y="0"/>
                  </a:lnTo>
                  <a:close/>
                </a:path>
              </a:pathLst>
            </a:custGeom>
            <a:solidFill>
              <a:srgbClr val="231815"/>
            </a:solidFill>
            <a:ln w="79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65250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6B0DE2A4-FFAE-4D66-80F6-A55494296158}"/>
              </a:ext>
            </a:extLst>
          </p:cNvPr>
          <p:cNvGrpSpPr/>
          <p:nvPr/>
        </p:nvGrpSpPr>
        <p:grpSpPr>
          <a:xfrm>
            <a:off x="3939336" y="1239148"/>
            <a:ext cx="4315664" cy="4377366"/>
            <a:chOff x="2717655" y="0"/>
            <a:chExt cx="6759026" cy="685566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86A7DF7-C3C8-48D9-94EB-E9799D0EE923}"/>
                </a:ext>
              </a:extLst>
            </p:cNvPr>
            <p:cNvSpPr/>
            <p:nvPr/>
          </p:nvSpPr>
          <p:spPr>
            <a:xfrm>
              <a:off x="2717655" y="0"/>
              <a:ext cx="4137400" cy="6855662"/>
            </a:xfrm>
            <a:custGeom>
              <a:avLst/>
              <a:gdLst>
                <a:gd name="connsiteX0" fmla="*/ 4137401 w 4137400"/>
                <a:gd name="connsiteY0" fmla="*/ 3418869 h 6855662"/>
                <a:gd name="connsiteX1" fmla="*/ 1822046 w 4137400"/>
                <a:gd name="connsiteY1" fmla="*/ 6855662 h 6855662"/>
                <a:gd name="connsiteX2" fmla="*/ 0 w 4137400"/>
                <a:gd name="connsiteY2" fmla="*/ 6855662 h 6855662"/>
                <a:gd name="connsiteX3" fmla="*/ 2257685 w 4137400"/>
                <a:gd name="connsiteY3" fmla="*/ 3418869 h 6855662"/>
                <a:gd name="connsiteX4" fmla="*/ 0 w 4137400"/>
                <a:gd name="connsiteY4" fmla="*/ 0 h 6855662"/>
                <a:gd name="connsiteX5" fmla="*/ 1822046 w 4137400"/>
                <a:gd name="connsiteY5" fmla="*/ 0 h 685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7400" h="6855662">
                  <a:moveTo>
                    <a:pt x="4137401" y="3418869"/>
                  </a:moveTo>
                  <a:lnTo>
                    <a:pt x="1822046" y="6855662"/>
                  </a:lnTo>
                  <a:lnTo>
                    <a:pt x="0" y="6855662"/>
                  </a:lnTo>
                  <a:lnTo>
                    <a:pt x="2257685" y="3418869"/>
                  </a:lnTo>
                  <a:lnTo>
                    <a:pt x="0" y="0"/>
                  </a:lnTo>
                  <a:lnTo>
                    <a:pt x="1822046" y="0"/>
                  </a:lnTo>
                  <a:close/>
                </a:path>
              </a:pathLst>
            </a:custGeom>
            <a:solidFill>
              <a:srgbClr val="231815"/>
            </a:solidFill>
            <a:ln w="7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82311B40-2F4E-4B8A-A4CB-F4FE2ED9673D}"/>
                </a:ext>
              </a:extLst>
            </p:cNvPr>
            <p:cNvSpPr/>
            <p:nvPr/>
          </p:nvSpPr>
          <p:spPr>
            <a:xfrm>
              <a:off x="6360188" y="1503304"/>
              <a:ext cx="3116493" cy="3830349"/>
            </a:xfrm>
            <a:custGeom>
              <a:avLst/>
              <a:gdLst>
                <a:gd name="connsiteX0" fmla="*/ 3116494 w 3116493"/>
                <a:gd name="connsiteY0" fmla="*/ 1915564 h 3830349"/>
                <a:gd name="connsiteX1" fmla="*/ 1822046 w 3116493"/>
                <a:gd name="connsiteY1" fmla="*/ 3830349 h 3830349"/>
                <a:gd name="connsiteX2" fmla="*/ 0 w 3116493"/>
                <a:gd name="connsiteY2" fmla="*/ 3830349 h 3830349"/>
                <a:gd name="connsiteX3" fmla="*/ 1236778 w 3116493"/>
                <a:gd name="connsiteY3" fmla="*/ 1915564 h 3830349"/>
                <a:gd name="connsiteX4" fmla="*/ 0 w 3116493"/>
                <a:gd name="connsiteY4" fmla="*/ 0 h 3830349"/>
                <a:gd name="connsiteX5" fmla="*/ 1822046 w 3116493"/>
                <a:gd name="connsiteY5" fmla="*/ 0 h 383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6493" h="3830349">
                  <a:moveTo>
                    <a:pt x="3116494" y="1915564"/>
                  </a:moveTo>
                  <a:lnTo>
                    <a:pt x="1822046" y="3830349"/>
                  </a:lnTo>
                  <a:lnTo>
                    <a:pt x="0" y="3830349"/>
                  </a:lnTo>
                  <a:lnTo>
                    <a:pt x="1236778" y="1915564"/>
                  </a:lnTo>
                  <a:lnTo>
                    <a:pt x="0" y="0"/>
                  </a:lnTo>
                  <a:lnTo>
                    <a:pt x="1822046" y="0"/>
                  </a:lnTo>
                  <a:close/>
                </a:path>
              </a:pathLst>
            </a:custGeom>
            <a:solidFill>
              <a:srgbClr val="231815"/>
            </a:solidFill>
            <a:ln w="7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684864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5C60FA91-97DB-468A-9C92-F21C54327C7E}"/>
              </a:ext>
            </a:extLst>
          </p:cNvPr>
          <p:cNvSpPr/>
          <p:nvPr/>
        </p:nvSpPr>
        <p:spPr>
          <a:xfrm>
            <a:off x="3328188" y="1246242"/>
            <a:ext cx="5536412" cy="4362356"/>
          </a:xfrm>
          <a:custGeom>
            <a:avLst/>
            <a:gdLst>
              <a:gd name="connsiteX0" fmla="*/ 4692358 w 8699704"/>
              <a:gd name="connsiteY0" fmla="*/ 6854840 h 6854839"/>
              <a:gd name="connsiteX1" fmla="*/ 4903312 w 8699704"/>
              <a:gd name="connsiteY1" fmla="*/ 4640211 h 6854839"/>
              <a:gd name="connsiteX2" fmla="*/ 0 w 8699704"/>
              <a:gd name="connsiteY2" fmla="*/ 5378158 h 6854839"/>
              <a:gd name="connsiteX3" fmla="*/ 1106919 w 8699704"/>
              <a:gd name="connsiteY3" fmla="*/ 3427420 h 6854839"/>
              <a:gd name="connsiteX4" fmla="*/ 0 w 8699704"/>
              <a:gd name="connsiteY4" fmla="*/ 1476682 h 6854839"/>
              <a:gd name="connsiteX5" fmla="*/ 4903312 w 8699704"/>
              <a:gd name="connsiteY5" fmla="*/ 2214628 h 6854839"/>
              <a:gd name="connsiteX6" fmla="*/ 4692358 w 8699704"/>
              <a:gd name="connsiteY6" fmla="*/ 0 h 6854839"/>
              <a:gd name="connsiteX7" fmla="*/ 8699705 w 8699704"/>
              <a:gd name="connsiteY7" fmla="*/ 3427420 h 685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99704" h="6854839">
                <a:moveTo>
                  <a:pt x="4692358" y="6854840"/>
                </a:moveTo>
                <a:lnTo>
                  <a:pt x="4903312" y="4640211"/>
                </a:lnTo>
                <a:lnTo>
                  <a:pt x="0" y="5378158"/>
                </a:lnTo>
                <a:lnTo>
                  <a:pt x="1106919" y="3427420"/>
                </a:lnTo>
                <a:lnTo>
                  <a:pt x="0" y="1476682"/>
                </a:lnTo>
                <a:lnTo>
                  <a:pt x="4903312" y="2214628"/>
                </a:lnTo>
                <a:lnTo>
                  <a:pt x="4692358" y="0"/>
                </a:lnTo>
                <a:lnTo>
                  <a:pt x="8699705" y="3427420"/>
                </a:lnTo>
                <a:close/>
              </a:path>
            </a:pathLst>
          </a:custGeom>
          <a:solidFill>
            <a:srgbClr val="231815"/>
          </a:solidFill>
          <a:ln w="789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1283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017C30E1-9965-488A-85B6-2EA469D2495F}"/>
              </a:ext>
            </a:extLst>
          </p:cNvPr>
          <p:cNvSpPr/>
          <p:nvPr/>
        </p:nvSpPr>
        <p:spPr>
          <a:xfrm>
            <a:off x="1367514" y="2712916"/>
            <a:ext cx="9452886" cy="1432984"/>
          </a:xfrm>
          <a:custGeom>
            <a:avLst/>
            <a:gdLst>
              <a:gd name="connsiteX0" fmla="*/ 0 w 12187914"/>
              <a:gd name="connsiteY0" fmla="*/ 1847594 h 1847594"/>
              <a:gd name="connsiteX1" fmla="*/ 12187914 w 12187914"/>
              <a:gd name="connsiteY1" fmla="*/ 1847594 h 1847594"/>
              <a:gd name="connsiteX2" fmla="*/ 9865551 w 12187914"/>
              <a:gd name="connsiteY2" fmla="*/ 0 h 1847594"/>
              <a:gd name="connsiteX3" fmla="*/ 10174436 w 12187914"/>
              <a:gd name="connsiteY3" fmla="*/ 1026350 h 184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7914" h="1847594">
                <a:moveTo>
                  <a:pt x="0" y="1847594"/>
                </a:moveTo>
                <a:lnTo>
                  <a:pt x="12187914" y="1847594"/>
                </a:lnTo>
                <a:lnTo>
                  <a:pt x="9865551" y="0"/>
                </a:lnTo>
                <a:lnTo>
                  <a:pt x="10174436" y="1026350"/>
                </a:lnTo>
                <a:close/>
              </a:path>
            </a:pathLst>
          </a:custGeom>
          <a:solidFill>
            <a:srgbClr val="000000"/>
          </a:solidFill>
          <a:ln w="81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8664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9D9109F2-8F8B-4C6E-8B5D-099550038AC1}"/>
              </a:ext>
            </a:extLst>
          </p:cNvPr>
          <p:cNvSpPr/>
          <p:nvPr/>
        </p:nvSpPr>
        <p:spPr>
          <a:xfrm>
            <a:off x="3591692" y="1272513"/>
            <a:ext cx="5006208" cy="4309766"/>
          </a:xfrm>
          <a:custGeom>
            <a:avLst/>
            <a:gdLst>
              <a:gd name="connsiteX0" fmla="*/ 7962499 w 7962498"/>
              <a:gd name="connsiteY0" fmla="*/ 1317859 h 6854791"/>
              <a:gd name="connsiteX1" fmla="*/ 7962499 w 7962498"/>
              <a:gd name="connsiteY1" fmla="*/ 5536933 h 6854791"/>
              <a:gd name="connsiteX2" fmla="*/ 4377089 w 7962498"/>
              <a:gd name="connsiteY2" fmla="*/ 4746057 h 6854791"/>
              <a:gd name="connsiteX3" fmla="*/ 4956209 w 7962498"/>
              <a:gd name="connsiteY3" fmla="*/ 6854792 h 6854791"/>
              <a:gd name="connsiteX4" fmla="*/ 0 w 7962498"/>
              <a:gd name="connsiteY4" fmla="*/ 3428198 h 6854791"/>
              <a:gd name="connsiteX5" fmla="*/ 4956209 w 7962498"/>
              <a:gd name="connsiteY5" fmla="*/ 0 h 6854791"/>
              <a:gd name="connsiteX6" fmla="*/ 4377089 w 7962498"/>
              <a:gd name="connsiteY6" fmla="*/ 2108735 h 685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2498" h="6854791">
                <a:moveTo>
                  <a:pt x="7962499" y="1317859"/>
                </a:moveTo>
                <a:lnTo>
                  <a:pt x="7962499" y="5536933"/>
                </a:lnTo>
                <a:lnTo>
                  <a:pt x="4377089" y="4746057"/>
                </a:lnTo>
                <a:lnTo>
                  <a:pt x="4956209" y="6854792"/>
                </a:lnTo>
                <a:lnTo>
                  <a:pt x="0" y="3428198"/>
                </a:lnTo>
                <a:lnTo>
                  <a:pt x="4956209" y="0"/>
                </a:lnTo>
                <a:lnTo>
                  <a:pt x="4377089" y="2108735"/>
                </a:lnTo>
                <a:close/>
              </a:path>
            </a:pathLst>
          </a:custGeom>
          <a:solidFill>
            <a:srgbClr val="231815"/>
          </a:solidFill>
          <a:ln w="80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39971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AF699327-669C-421A-BF32-6A5865928ED9}"/>
              </a:ext>
            </a:extLst>
          </p:cNvPr>
          <p:cNvSpPr/>
          <p:nvPr/>
        </p:nvSpPr>
        <p:spPr>
          <a:xfrm>
            <a:off x="3606800" y="939800"/>
            <a:ext cx="4981248" cy="4981248"/>
          </a:xfrm>
          <a:custGeom>
            <a:avLst/>
            <a:gdLst>
              <a:gd name="connsiteX0" fmla="*/ 3698905 w 6860848"/>
              <a:gd name="connsiteY0" fmla="*/ 4710869 h 6860848"/>
              <a:gd name="connsiteX1" fmla="*/ 2392110 w 6860848"/>
              <a:gd name="connsiteY1" fmla="*/ 4710869 h 6860848"/>
              <a:gd name="connsiteX2" fmla="*/ 0 w 6860848"/>
              <a:gd name="connsiteY2" fmla="*/ 2266060 h 6860848"/>
              <a:gd name="connsiteX3" fmla="*/ 2213361 w 6860848"/>
              <a:gd name="connsiteY3" fmla="*/ 0 h 6860848"/>
              <a:gd name="connsiteX4" fmla="*/ 5048428 w 6860848"/>
              <a:gd name="connsiteY4" fmla="*/ 0 h 6860848"/>
              <a:gd name="connsiteX5" fmla="*/ 2898449 w 6860848"/>
              <a:gd name="connsiteY5" fmla="*/ 2244696 h 6860848"/>
              <a:gd name="connsiteX6" fmla="*/ 5248542 w 6860848"/>
              <a:gd name="connsiteY6" fmla="*/ 4710869 h 6860848"/>
              <a:gd name="connsiteX7" fmla="*/ 4036464 w 6860848"/>
              <a:gd name="connsiteY7" fmla="*/ 5975647 h 6860848"/>
              <a:gd name="connsiteX8" fmla="*/ 4376871 w 6860848"/>
              <a:gd name="connsiteY8" fmla="*/ 5975647 h 6860848"/>
              <a:gd name="connsiteX9" fmla="*/ 5621709 w 6860848"/>
              <a:gd name="connsiteY9" fmla="*/ 4721552 h 6860848"/>
              <a:gd name="connsiteX10" fmla="*/ 3208234 w 6860848"/>
              <a:gd name="connsiteY10" fmla="*/ 2234013 h 6860848"/>
              <a:gd name="connsiteX11" fmla="*/ 4500073 w 6860848"/>
              <a:gd name="connsiteY11" fmla="*/ 2234013 h 6860848"/>
              <a:gd name="connsiteX12" fmla="*/ 6860849 w 6860848"/>
              <a:gd name="connsiteY12" fmla="*/ 4668852 h 6860848"/>
              <a:gd name="connsiteX13" fmla="*/ 4858284 w 6860848"/>
              <a:gd name="connsiteY13" fmla="*/ 6860849 h 6860848"/>
              <a:gd name="connsiteX14" fmla="*/ 1770404 w 6860848"/>
              <a:gd name="connsiteY14" fmla="*/ 6860849 h 6860848"/>
              <a:gd name="connsiteX15" fmla="*/ 3962400 w 6860848"/>
              <a:gd name="connsiteY15" fmla="*/ 4710869 h 6860848"/>
              <a:gd name="connsiteX16" fmla="*/ 1591654 w 6860848"/>
              <a:gd name="connsiteY16" fmla="*/ 2266060 h 6860848"/>
              <a:gd name="connsiteX17" fmla="*/ 2961118 w 6860848"/>
              <a:gd name="connsiteY17" fmla="*/ 906566 h 6860848"/>
              <a:gd name="connsiteX18" fmla="*/ 2529555 w 6860848"/>
              <a:gd name="connsiteY18" fmla="*/ 906566 h 6860848"/>
              <a:gd name="connsiteX19" fmla="*/ 1232731 w 6860848"/>
              <a:gd name="connsiteY19" fmla="*/ 2244696 h 686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60848" h="6860848">
                <a:moveTo>
                  <a:pt x="3698905" y="4710869"/>
                </a:moveTo>
                <a:lnTo>
                  <a:pt x="2392110" y="4710869"/>
                </a:lnTo>
                <a:lnTo>
                  <a:pt x="0" y="2266060"/>
                </a:lnTo>
                <a:lnTo>
                  <a:pt x="2213361" y="0"/>
                </a:lnTo>
                <a:lnTo>
                  <a:pt x="5048428" y="0"/>
                </a:lnTo>
                <a:lnTo>
                  <a:pt x="2898449" y="2244696"/>
                </a:lnTo>
                <a:lnTo>
                  <a:pt x="5248542" y="4710869"/>
                </a:lnTo>
                <a:lnTo>
                  <a:pt x="4036464" y="5975647"/>
                </a:lnTo>
                <a:lnTo>
                  <a:pt x="4376871" y="5975647"/>
                </a:lnTo>
                <a:lnTo>
                  <a:pt x="5621709" y="4721552"/>
                </a:lnTo>
                <a:lnTo>
                  <a:pt x="3208234" y="2234013"/>
                </a:lnTo>
                <a:lnTo>
                  <a:pt x="4500073" y="2234013"/>
                </a:lnTo>
                <a:lnTo>
                  <a:pt x="6860849" y="4668852"/>
                </a:lnTo>
                <a:lnTo>
                  <a:pt x="4858284" y="6860849"/>
                </a:lnTo>
                <a:lnTo>
                  <a:pt x="1770404" y="6860849"/>
                </a:lnTo>
                <a:lnTo>
                  <a:pt x="3962400" y="4710869"/>
                </a:lnTo>
                <a:lnTo>
                  <a:pt x="1591654" y="2266060"/>
                </a:lnTo>
                <a:lnTo>
                  <a:pt x="2961118" y="906566"/>
                </a:lnTo>
                <a:lnTo>
                  <a:pt x="2529555" y="906566"/>
                </a:lnTo>
                <a:lnTo>
                  <a:pt x="1232731" y="2244696"/>
                </a:lnTo>
                <a:close/>
              </a:path>
            </a:pathLst>
          </a:custGeom>
          <a:solidFill>
            <a:srgbClr val="231815"/>
          </a:solidFill>
          <a:ln w="71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98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4D4537B3-20BE-453D-ADB7-8DBD86442AB3}"/>
              </a:ext>
            </a:extLst>
          </p:cNvPr>
          <p:cNvGrpSpPr/>
          <p:nvPr/>
        </p:nvGrpSpPr>
        <p:grpSpPr>
          <a:xfrm>
            <a:off x="2468922" y="699583"/>
            <a:ext cx="7255650" cy="5458088"/>
            <a:chOff x="1538941" y="0"/>
            <a:chExt cx="9115611" cy="685725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7DEA2A7F-F4FC-4A89-AAC6-8FDE9D39F71A}"/>
                </a:ext>
              </a:extLst>
            </p:cNvPr>
            <p:cNvSpPr/>
            <p:nvPr/>
          </p:nvSpPr>
          <p:spPr>
            <a:xfrm>
              <a:off x="1538941" y="0"/>
              <a:ext cx="9115611" cy="6857253"/>
            </a:xfrm>
            <a:custGeom>
              <a:avLst/>
              <a:gdLst>
                <a:gd name="connsiteX0" fmla="*/ 9115612 w 9115611"/>
                <a:gd name="connsiteY0" fmla="*/ 6857253 h 6857253"/>
                <a:gd name="connsiteX1" fmla="*/ 0 w 9115611"/>
                <a:gd name="connsiteY1" fmla="*/ 6857253 h 6857253"/>
                <a:gd name="connsiteX2" fmla="*/ 6435165 w 9115611"/>
                <a:gd name="connsiteY2" fmla="*/ 3754718 h 6857253"/>
                <a:gd name="connsiteX3" fmla="*/ 7107518 w 9115611"/>
                <a:gd name="connsiteY3" fmla="*/ 1352177 h 6857253"/>
                <a:gd name="connsiteX4" fmla="*/ 7137401 w 9115611"/>
                <a:gd name="connsiteY4" fmla="*/ 1042147 h 6857253"/>
                <a:gd name="connsiteX5" fmla="*/ 6775824 w 9115611"/>
                <a:gd name="connsiteY5" fmla="*/ 1042147 h 6857253"/>
                <a:gd name="connsiteX6" fmla="*/ 7754471 w 9115611"/>
                <a:gd name="connsiteY6" fmla="*/ 0 h 6857253"/>
                <a:gd name="connsiteX7" fmla="*/ 8530665 w 9115611"/>
                <a:gd name="connsiteY7" fmla="*/ 925606 h 6857253"/>
                <a:gd name="connsiteX8" fmla="*/ 8147424 w 9115611"/>
                <a:gd name="connsiteY8" fmla="*/ 925606 h 6857253"/>
                <a:gd name="connsiteX9" fmla="*/ 8145183 w 9115611"/>
                <a:gd name="connsiteY9" fmla="*/ 1305112 h 6857253"/>
                <a:gd name="connsiteX10" fmla="*/ 8104842 w 9115611"/>
                <a:gd name="connsiteY10" fmla="*/ 3840629 h 6857253"/>
                <a:gd name="connsiteX11" fmla="*/ 9115612 w 9115611"/>
                <a:gd name="connsiteY11" fmla="*/ 6857253 h 685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5611" h="6857253">
                  <a:moveTo>
                    <a:pt x="9115612" y="6857253"/>
                  </a:moveTo>
                  <a:lnTo>
                    <a:pt x="0" y="6857253"/>
                  </a:lnTo>
                  <a:lnTo>
                    <a:pt x="6435165" y="3754718"/>
                  </a:lnTo>
                  <a:cubicBezTo>
                    <a:pt x="6435165" y="3754718"/>
                    <a:pt x="6961842" y="2495924"/>
                    <a:pt x="7107518" y="1352177"/>
                  </a:cubicBezTo>
                  <a:cubicBezTo>
                    <a:pt x="7120965" y="1247588"/>
                    <a:pt x="7130677" y="1143747"/>
                    <a:pt x="7137401" y="1042147"/>
                  </a:cubicBezTo>
                  <a:lnTo>
                    <a:pt x="6775824" y="1042147"/>
                  </a:lnTo>
                  <a:lnTo>
                    <a:pt x="7754471" y="0"/>
                  </a:lnTo>
                  <a:lnTo>
                    <a:pt x="8530665" y="925606"/>
                  </a:lnTo>
                  <a:lnTo>
                    <a:pt x="8147424" y="925606"/>
                  </a:lnTo>
                  <a:cubicBezTo>
                    <a:pt x="8147424" y="925606"/>
                    <a:pt x="8146677" y="1074271"/>
                    <a:pt x="8145183" y="1305112"/>
                  </a:cubicBezTo>
                  <a:cubicBezTo>
                    <a:pt x="8140700" y="2060388"/>
                    <a:pt x="8128747" y="3693459"/>
                    <a:pt x="8104842" y="3840629"/>
                  </a:cubicBezTo>
                  <a:lnTo>
                    <a:pt x="9115612" y="6857253"/>
                  </a:lnTo>
                  <a:close/>
                </a:path>
              </a:pathLst>
            </a:custGeom>
            <a:solidFill>
              <a:srgbClr val="000000"/>
            </a:solidFill>
            <a:ln w="7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8FCC6339-0EA8-4150-88F4-AED39E1FBC61}"/>
                </a:ext>
              </a:extLst>
            </p:cNvPr>
            <p:cNvSpPr/>
            <p:nvPr/>
          </p:nvSpPr>
          <p:spPr>
            <a:xfrm>
              <a:off x="8314764" y="1042147"/>
              <a:ext cx="361576" cy="310029"/>
            </a:xfrm>
            <a:custGeom>
              <a:avLst/>
              <a:gdLst>
                <a:gd name="connsiteX0" fmla="*/ 361577 w 361576"/>
                <a:gd name="connsiteY0" fmla="*/ 0 h 310029"/>
                <a:gd name="connsiteX1" fmla="*/ 331694 w 361576"/>
                <a:gd name="connsiteY1" fmla="*/ 310029 h 310029"/>
                <a:gd name="connsiteX2" fmla="*/ 0 w 361576"/>
                <a:gd name="connsiteY2" fmla="*/ 310029 h 310029"/>
                <a:gd name="connsiteX3" fmla="*/ 0 w 361576"/>
                <a:gd name="connsiteY3" fmla="*/ 0 h 310029"/>
                <a:gd name="connsiteX4" fmla="*/ 361577 w 361576"/>
                <a:gd name="connsiteY4" fmla="*/ 0 h 3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576" h="310029">
                  <a:moveTo>
                    <a:pt x="361577" y="0"/>
                  </a:moveTo>
                  <a:cubicBezTo>
                    <a:pt x="355600" y="101600"/>
                    <a:pt x="345141" y="205441"/>
                    <a:pt x="331694" y="310029"/>
                  </a:cubicBezTo>
                  <a:lnTo>
                    <a:pt x="0" y="310029"/>
                  </a:lnTo>
                  <a:lnTo>
                    <a:pt x="0" y="0"/>
                  </a:lnTo>
                  <a:lnTo>
                    <a:pt x="361577" y="0"/>
                  </a:lnTo>
                  <a:close/>
                </a:path>
              </a:pathLst>
            </a:custGeom>
            <a:solidFill>
              <a:srgbClr val="727171"/>
            </a:solidFill>
            <a:ln w="7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41214DB7-AD82-4DC0-A28D-1343D2C8A9EE}"/>
                </a:ext>
              </a:extLst>
            </p:cNvPr>
            <p:cNvSpPr/>
            <p:nvPr/>
          </p:nvSpPr>
          <p:spPr>
            <a:xfrm>
              <a:off x="9684870" y="925605"/>
              <a:ext cx="384735" cy="379505"/>
            </a:xfrm>
            <a:custGeom>
              <a:avLst/>
              <a:gdLst>
                <a:gd name="connsiteX0" fmla="*/ 384735 w 384735"/>
                <a:gd name="connsiteY0" fmla="*/ 0 h 379505"/>
                <a:gd name="connsiteX1" fmla="*/ 363817 w 384735"/>
                <a:gd name="connsiteY1" fmla="*/ 379506 h 379505"/>
                <a:gd name="connsiteX2" fmla="*/ 0 w 384735"/>
                <a:gd name="connsiteY2" fmla="*/ 379506 h 379505"/>
                <a:gd name="connsiteX3" fmla="*/ 2241 w 384735"/>
                <a:gd name="connsiteY3" fmla="*/ 0 h 379505"/>
                <a:gd name="connsiteX4" fmla="*/ 384735 w 384735"/>
                <a:gd name="connsiteY4" fmla="*/ 0 h 379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735" h="379505">
                  <a:moveTo>
                    <a:pt x="384735" y="0"/>
                  </a:moveTo>
                  <a:lnTo>
                    <a:pt x="363817" y="379506"/>
                  </a:lnTo>
                  <a:lnTo>
                    <a:pt x="0" y="379506"/>
                  </a:lnTo>
                  <a:cubicBezTo>
                    <a:pt x="1494" y="149412"/>
                    <a:pt x="2241" y="0"/>
                    <a:pt x="2241" y="0"/>
                  </a:cubicBezTo>
                  <a:lnTo>
                    <a:pt x="384735" y="0"/>
                  </a:lnTo>
                  <a:close/>
                </a:path>
              </a:pathLst>
            </a:custGeom>
            <a:solidFill>
              <a:srgbClr val="727171"/>
            </a:solidFill>
            <a:ln w="7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71D96011-2869-40C5-9AD7-A44682ED86AA}"/>
                </a:ext>
              </a:extLst>
            </p:cNvPr>
            <p:cNvSpPr/>
            <p:nvPr/>
          </p:nvSpPr>
          <p:spPr>
            <a:xfrm>
              <a:off x="9684870" y="1304364"/>
              <a:ext cx="7470" cy="7470"/>
            </a:xfrm>
            <a:custGeom>
              <a:avLst/>
              <a:gdLst>
                <a:gd name="connsiteX0" fmla="*/ 0 w 7470"/>
                <a:gd name="connsiteY0" fmla="*/ 0 h 7470"/>
                <a:gd name="connsiteX1" fmla="*/ 0 w 7470"/>
                <a:gd name="connsiteY1" fmla="*/ 0 h 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70" h="747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7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947732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054F3A32-8B71-4836-996A-745703C3B9A3}"/>
              </a:ext>
            </a:extLst>
          </p:cNvPr>
          <p:cNvSpPr/>
          <p:nvPr/>
        </p:nvSpPr>
        <p:spPr>
          <a:xfrm>
            <a:off x="4706153" y="812800"/>
            <a:ext cx="2780398" cy="5229580"/>
          </a:xfrm>
          <a:custGeom>
            <a:avLst/>
            <a:gdLst>
              <a:gd name="connsiteX0" fmla="*/ 3644678 w 3644677"/>
              <a:gd name="connsiteY0" fmla="*/ 3082928 h 6855180"/>
              <a:gd name="connsiteX1" fmla="*/ 2627608 w 3644677"/>
              <a:gd name="connsiteY1" fmla="*/ 3082928 h 6855180"/>
              <a:gd name="connsiteX2" fmla="*/ 2416863 w 3644677"/>
              <a:gd name="connsiteY2" fmla="*/ 2604349 h 6855180"/>
              <a:gd name="connsiteX3" fmla="*/ 2846810 w 3644677"/>
              <a:gd name="connsiteY3" fmla="*/ 2604349 h 6855180"/>
              <a:gd name="connsiteX4" fmla="*/ 1821987 w 3644677"/>
              <a:gd name="connsiteY4" fmla="*/ 681571 h 6855180"/>
              <a:gd name="connsiteX5" fmla="*/ 1567543 w 3644677"/>
              <a:gd name="connsiteY5" fmla="*/ 1159446 h 6855180"/>
              <a:gd name="connsiteX6" fmla="*/ 797868 w 3644677"/>
              <a:gd name="connsiteY6" fmla="*/ 2604349 h 6855180"/>
              <a:gd name="connsiteX7" fmla="*/ 1898813 w 3644677"/>
              <a:gd name="connsiteY7" fmla="*/ 2604349 h 6855180"/>
              <a:gd name="connsiteX8" fmla="*/ 2109557 w 3644677"/>
              <a:gd name="connsiteY8" fmla="*/ 3082928 h 6855180"/>
              <a:gd name="connsiteX9" fmla="*/ 2109557 w 3644677"/>
              <a:gd name="connsiteY9" fmla="*/ 6855181 h 6855180"/>
              <a:gd name="connsiteX10" fmla="*/ 1535121 w 3644677"/>
              <a:gd name="connsiteY10" fmla="*/ 6855181 h 6855180"/>
              <a:gd name="connsiteX11" fmla="*/ 1535121 w 3644677"/>
              <a:gd name="connsiteY11" fmla="*/ 3082928 h 6855180"/>
              <a:gd name="connsiteX12" fmla="*/ 0 w 3644677"/>
              <a:gd name="connsiteY12" fmla="*/ 3082928 h 6855180"/>
              <a:gd name="connsiteX13" fmla="*/ 1567543 w 3644677"/>
              <a:gd name="connsiteY13" fmla="*/ 141671 h 6855180"/>
              <a:gd name="connsiteX14" fmla="*/ 1642960 w 3644677"/>
              <a:gd name="connsiteY14" fmla="*/ 0 h 6855180"/>
              <a:gd name="connsiteX15" fmla="*/ 2001718 w 3644677"/>
              <a:gd name="connsiteY15" fmla="*/ 0 h 6855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44677" h="6855180">
                <a:moveTo>
                  <a:pt x="3644678" y="3082928"/>
                </a:moveTo>
                <a:lnTo>
                  <a:pt x="2627608" y="3082928"/>
                </a:lnTo>
                <a:lnTo>
                  <a:pt x="2416863" y="2604349"/>
                </a:lnTo>
                <a:lnTo>
                  <a:pt x="2846810" y="2604349"/>
                </a:lnTo>
                <a:lnTo>
                  <a:pt x="1821987" y="681571"/>
                </a:lnTo>
                <a:lnTo>
                  <a:pt x="1567543" y="1159446"/>
                </a:lnTo>
                <a:lnTo>
                  <a:pt x="797868" y="2604349"/>
                </a:lnTo>
                <a:lnTo>
                  <a:pt x="1898813" y="2604349"/>
                </a:lnTo>
                <a:lnTo>
                  <a:pt x="2109557" y="3082928"/>
                </a:lnTo>
                <a:lnTo>
                  <a:pt x="2109557" y="6855181"/>
                </a:lnTo>
                <a:lnTo>
                  <a:pt x="1535121" y="6855181"/>
                </a:lnTo>
                <a:lnTo>
                  <a:pt x="1535121" y="3082928"/>
                </a:lnTo>
                <a:lnTo>
                  <a:pt x="0" y="3082928"/>
                </a:lnTo>
                <a:lnTo>
                  <a:pt x="1567543" y="141671"/>
                </a:lnTo>
                <a:lnTo>
                  <a:pt x="1642960" y="0"/>
                </a:lnTo>
                <a:lnTo>
                  <a:pt x="2001718" y="0"/>
                </a:lnTo>
                <a:close/>
              </a:path>
            </a:pathLst>
          </a:custGeom>
          <a:solidFill>
            <a:srgbClr val="231815"/>
          </a:solidFill>
          <a:ln w="70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92562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85E116EE-0937-45B5-88AB-73227D13B1E2}"/>
              </a:ext>
            </a:extLst>
          </p:cNvPr>
          <p:cNvSpPr/>
          <p:nvPr/>
        </p:nvSpPr>
        <p:spPr>
          <a:xfrm>
            <a:off x="3571903" y="1160921"/>
            <a:ext cx="5051398" cy="4533754"/>
          </a:xfrm>
          <a:custGeom>
            <a:avLst/>
            <a:gdLst>
              <a:gd name="connsiteX0" fmla="*/ 4601911 w 7638337"/>
              <a:gd name="connsiteY0" fmla="*/ 3527544 h 6855596"/>
              <a:gd name="connsiteX1" fmla="*/ 5649839 w 7638337"/>
              <a:gd name="connsiteY1" fmla="*/ 3527544 h 6855596"/>
              <a:gd name="connsiteX2" fmla="*/ 3819169 w 7638337"/>
              <a:gd name="connsiteY2" fmla="*/ 1704886 h 6855596"/>
              <a:gd name="connsiteX3" fmla="*/ 1987698 w 7638337"/>
              <a:gd name="connsiteY3" fmla="*/ 3527544 h 6855596"/>
              <a:gd name="connsiteX4" fmla="*/ 3036428 w 7638337"/>
              <a:gd name="connsiteY4" fmla="*/ 3527544 h 6855596"/>
              <a:gd name="connsiteX5" fmla="*/ 3036428 w 7638337"/>
              <a:gd name="connsiteY5" fmla="*/ 6855597 h 6855596"/>
              <a:gd name="connsiteX6" fmla="*/ 0 w 7638337"/>
              <a:gd name="connsiteY6" fmla="*/ 3819169 h 6855596"/>
              <a:gd name="connsiteX7" fmla="*/ 3819169 w 7638337"/>
              <a:gd name="connsiteY7" fmla="*/ 0 h 6855596"/>
              <a:gd name="connsiteX8" fmla="*/ 7638338 w 7638337"/>
              <a:gd name="connsiteY8" fmla="*/ 3819169 h 6855596"/>
              <a:gd name="connsiteX9" fmla="*/ 4601911 w 7638337"/>
              <a:gd name="connsiteY9" fmla="*/ 6855597 h 685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38337" h="6855596">
                <a:moveTo>
                  <a:pt x="4601911" y="3527544"/>
                </a:moveTo>
                <a:lnTo>
                  <a:pt x="5649839" y="3527544"/>
                </a:lnTo>
                <a:lnTo>
                  <a:pt x="3819169" y="1704886"/>
                </a:lnTo>
                <a:lnTo>
                  <a:pt x="1987698" y="3527544"/>
                </a:lnTo>
                <a:lnTo>
                  <a:pt x="3036428" y="3527544"/>
                </a:lnTo>
                <a:lnTo>
                  <a:pt x="3036428" y="6855597"/>
                </a:lnTo>
                <a:lnTo>
                  <a:pt x="0" y="3819169"/>
                </a:lnTo>
                <a:lnTo>
                  <a:pt x="3819169" y="0"/>
                </a:lnTo>
                <a:lnTo>
                  <a:pt x="7638338" y="3819169"/>
                </a:lnTo>
                <a:lnTo>
                  <a:pt x="4601911" y="6855597"/>
                </a:lnTo>
                <a:close/>
              </a:path>
            </a:pathLst>
          </a:custGeom>
          <a:solidFill>
            <a:srgbClr val="231815"/>
          </a:solidFill>
          <a:ln w="80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41353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51B7D926-6DEA-4BDA-9D6F-85D85BA5DBE5}"/>
              </a:ext>
            </a:extLst>
          </p:cNvPr>
          <p:cNvGrpSpPr/>
          <p:nvPr/>
        </p:nvGrpSpPr>
        <p:grpSpPr>
          <a:xfrm>
            <a:off x="3325852" y="936652"/>
            <a:ext cx="5538748" cy="4980830"/>
            <a:chOff x="2284282" y="0"/>
            <a:chExt cx="7621888" cy="685413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DF48B70-C6DC-488B-B5A8-F704C1FCA51B}"/>
                </a:ext>
              </a:extLst>
            </p:cNvPr>
            <p:cNvSpPr/>
            <p:nvPr/>
          </p:nvSpPr>
          <p:spPr>
            <a:xfrm>
              <a:off x="2284282" y="0"/>
              <a:ext cx="5075847" cy="6854134"/>
            </a:xfrm>
            <a:custGeom>
              <a:avLst/>
              <a:gdLst>
                <a:gd name="connsiteX0" fmla="*/ 3600643 w 5075847"/>
                <a:gd name="connsiteY0" fmla="*/ 3426681 h 6854134"/>
                <a:gd name="connsiteX1" fmla="*/ 5075848 w 5075847"/>
                <a:gd name="connsiteY1" fmla="*/ 6854134 h 6854134"/>
                <a:gd name="connsiteX2" fmla="*/ 0 w 5075847"/>
                <a:gd name="connsiteY2" fmla="*/ 3426681 h 6854134"/>
                <a:gd name="connsiteX3" fmla="*/ 5075848 w 5075847"/>
                <a:gd name="connsiteY3" fmla="*/ 0 h 6854134"/>
                <a:gd name="connsiteX4" fmla="*/ 3600643 w 5075847"/>
                <a:gd name="connsiteY4" fmla="*/ 3426681 h 685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5847" h="6854134">
                  <a:moveTo>
                    <a:pt x="3600643" y="3426681"/>
                  </a:moveTo>
                  <a:lnTo>
                    <a:pt x="5075848" y="6854134"/>
                  </a:lnTo>
                  <a:cubicBezTo>
                    <a:pt x="5075848" y="6854134"/>
                    <a:pt x="217260" y="3557346"/>
                    <a:pt x="0" y="3426681"/>
                  </a:cubicBezTo>
                  <a:cubicBezTo>
                    <a:pt x="217260" y="3296788"/>
                    <a:pt x="5075848" y="0"/>
                    <a:pt x="5075848" y="0"/>
                  </a:cubicBezTo>
                  <a:lnTo>
                    <a:pt x="3600643" y="3426681"/>
                  </a:lnTo>
                  <a:close/>
                </a:path>
              </a:pathLst>
            </a:custGeom>
            <a:solidFill>
              <a:srgbClr val="231815"/>
            </a:solidFill>
            <a:ln w="7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6B46442B-4E3B-46ED-9B31-07E3ECB2C6A6}"/>
                </a:ext>
              </a:extLst>
            </p:cNvPr>
            <p:cNvSpPr/>
            <p:nvPr/>
          </p:nvSpPr>
          <p:spPr>
            <a:xfrm>
              <a:off x="7129725" y="2234455"/>
              <a:ext cx="2776445" cy="2385223"/>
            </a:xfrm>
            <a:custGeom>
              <a:avLst/>
              <a:gdLst>
                <a:gd name="connsiteX0" fmla="*/ 2501971 w 2776445"/>
                <a:gd name="connsiteY0" fmla="*/ 2385223 h 2385223"/>
                <a:gd name="connsiteX1" fmla="*/ 274475 w 2776445"/>
                <a:gd name="connsiteY1" fmla="*/ 2385223 h 2385223"/>
                <a:gd name="connsiteX2" fmla="*/ 0 w 2776445"/>
                <a:gd name="connsiteY2" fmla="*/ 2110749 h 2385223"/>
                <a:gd name="connsiteX3" fmla="*/ 0 w 2776445"/>
                <a:gd name="connsiteY3" fmla="*/ 274475 h 2385223"/>
                <a:gd name="connsiteX4" fmla="*/ 274475 w 2776445"/>
                <a:gd name="connsiteY4" fmla="*/ 0 h 2385223"/>
                <a:gd name="connsiteX5" fmla="*/ 2501971 w 2776445"/>
                <a:gd name="connsiteY5" fmla="*/ 0 h 2385223"/>
                <a:gd name="connsiteX6" fmla="*/ 2776446 w 2776445"/>
                <a:gd name="connsiteY6" fmla="*/ 274475 h 2385223"/>
                <a:gd name="connsiteX7" fmla="*/ 2776446 w 2776445"/>
                <a:gd name="connsiteY7" fmla="*/ 2110749 h 2385223"/>
                <a:gd name="connsiteX8" fmla="*/ 2501971 w 2776445"/>
                <a:gd name="connsiteY8" fmla="*/ 2385223 h 238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6445" h="2385223">
                  <a:moveTo>
                    <a:pt x="2501971" y="2385223"/>
                  </a:moveTo>
                  <a:lnTo>
                    <a:pt x="274475" y="2385223"/>
                  </a:lnTo>
                  <a:cubicBezTo>
                    <a:pt x="122933" y="2385223"/>
                    <a:pt x="0" y="2262289"/>
                    <a:pt x="0" y="2110749"/>
                  </a:cubicBezTo>
                  <a:lnTo>
                    <a:pt x="0" y="274475"/>
                  </a:lnTo>
                  <a:cubicBezTo>
                    <a:pt x="0" y="122934"/>
                    <a:pt x="122933" y="0"/>
                    <a:pt x="274475" y="0"/>
                  </a:cubicBezTo>
                  <a:lnTo>
                    <a:pt x="2501971" y="0"/>
                  </a:lnTo>
                  <a:cubicBezTo>
                    <a:pt x="2653513" y="0"/>
                    <a:pt x="2776446" y="122934"/>
                    <a:pt x="2776446" y="274475"/>
                  </a:cubicBezTo>
                  <a:lnTo>
                    <a:pt x="2776446" y="2110749"/>
                  </a:lnTo>
                  <a:cubicBezTo>
                    <a:pt x="2776446" y="2262289"/>
                    <a:pt x="2653513" y="2385223"/>
                    <a:pt x="2501971" y="2385223"/>
                  </a:cubicBezTo>
                  <a:close/>
                </a:path>
              </a:pathLst>
            </a:custGeom>
            <a:solidFill>
              <a:srgbClr val="231815"/>
            </a:solidFill>
            <a:ln w="7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932321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166E0CDE-1044-42AA-8FAD-F0A0DD6EE2C1}"/>
              </a:ext>
            </a:extLst>
          </p:cNvPr>
          <p:cNvGrpSpPr/>
          <p:nvPr/>
        </p:nvGrpSpPr>
        <p:grpSpPr>
          <a:xfrm>
            <a:off x="3540453" y="1476128"/>
            <a:ext cx="5108248" cy="3907166"/>
            <a:chOff x="1610555" y="0"/>
            <a:chExt cx="8968043" cy="6859422"/>
          </a:xfrm>
          <a:solidFill>
            <a:srgbClr val="231815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184B60B-8F08-49F7-AA23-45533D291E17}"/>
                </a:ext>
              </a:extLst>
            </p:cNvPr>
            <p:cNvSpPr/>
            <p:nvPr/>
          </p:nvSpPr>
          <p:spPr>
            <a:xfrm>
              <a:off x="1610555" y="0"/>
              <a:ext cx="5843528" cy="6859422"/>
            </a:xfrm>
            <a:custGeom>
              <a:avLst/>
              <a:gdLst>
                <a:gd name="connsiteX0" fmla="*/ 5843529 w 5843528"/>
                <a:gd name="connsiteY0" fmla="*/ 2125695 h 6859422"/>
                <a:gd name="connsiteX1" fmla="*/ 5843529 w 5843528"/>
                <a:gd name="connsiteY1" fmla="*/ 4733728 h 6859422"/>
                <a:gd name="connsiteX2" fmla="*/ 4298344 w 5843528"/>
                <a:gd name="connsiteY2" fmla="*/ 4733728 h 6859422"/>
                <a:gd name="connsiteX3" fmla="*/ 5070936 w 5843528"/>
                <a:gd name="connsiteY3" fmla="*/ 6859423 h 6859422"/>
                <a:gd name="connsiteX4" fmla="*/ 0 w 5843528"/>
                <a:gd name="connsiteY4" fmla="*/ 3429000 h 6859422"/>
                <a:gd name="connsiteX5" fmla="*/ 5070936 w 5843528"/>
                <a:gd name="connsiteY5" fmla="*/ 0 h 6859422"/>
                <a:gd name="connsiteX6" fmla="*/ 4298344 w 5843528"/>
                <a:gd name="connsiteY6" fmla="*/ 2125695 h 685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3528" h="6859422">
                  <a:moveTo>
                    <a:pt x="5843529" y="2125695"/>
                  </a:moveTo>
                  <a:lnTo>
                    <a:pt x="5843529" y="4733728"/>
                  </a:lnTo>
                  <a:lnTo>
                    <a:pt x="4298344" y="4733728"/>
                  </a:lnTo>
                  <a:lnTo>
                    <a:pt x="5070936" y="6859423"/>
                  </a:lnTo>
                  <a:lnTo>
                    <a:pt x="0" y="3429000"/>
                  </a:lnTo>
                  <a:lnTo>
                    <a:pt x="5070936" y="0"/>
                  </a:lnTo>
                  <a:lnTo>
                    <a:pt x="4298344" y="2125695"/>
                  </a:lnTo>
                  <a:close/>
                </a:path>
              </a:pathLst>
            </a:custGeom>
            <a:solidFill>
              <a:srgbClr val="231815"/>
            </a:solidFill>
            <a:ln w="7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259112E6-94B6-4E66-81BD-7919FE670253}"/>
                </a:ext>
              </a:extLst>
            </p:cNvPr>
            <p:cNvSpPr/>
            <p:nvPr/>
          </p:nvSpPr>
          <p:spPr>
            <a:xfrm>
              <a:off x="8034594" y="2061668"/>
              <a:ext cx="2544004" cy="2736086"/>
            </a:xfrm>
            <a:custGeom>
              <a:avLst/>
              <a:gdLst>
                <a:gd name="connsiteX0" fmla="*/ 1803426 w 2544004"/>
                <a:gd name="connsiteY0" fmla="*/ 1367332 h 2736086"/>
                <a:gd name="connsiteX1" fmla="*/ 2544005 w 2544004"/>
                <a:gd name="connsiteY1" fmla="*/ 2736086 h 2736086"/>
                <a:gd name="connsiteX2" fmla="*/ 820257 w 2544004"/>
                <a:gd name="connsiteY2" fmla="*/ 2736086 h 2736086"/>
                <a:gd name="connsiteX3" fmla="*/ 0 w 2544004"/>
                <a:gd name="connsiteY3" fmla="*/ 1367332 h 2736086"/>
                <a:gd name="connsiteX4" fmla="*/ 820257 w 2544004"/>
                <a:gd name="connsiteY4" fmla="*/ 0 h 2736086"/>
                <a:gd name="connsiteX5" fmla="*/ 2544005 w 2544004"/>
                <a:gd name="connsiteY5" fmla="*/ 0 h 273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4004" h="2736086">
                  <a:moveTo>
                    <a:pt x="1803426" y="1367332"/>
                  </a:moveTo>
                  <a:lnTo>
                    <a:pt x="2544005" y="2736086"/>
                  </a:lnTo>
                  <a:lnTo>
                    <a:pt x="820257" y="2736086"/>
                  </a:lnTo>
                  <a:lnTo>
                    <a:pt x="0" y="1367332"/>
                  </a:lnTo>
                  <a:lnTo>
                    <a:pt x="820257" y="0"/>
                  </a:lnTo>
                  <a:lnTo>
                    <a:pt x="2544005" y="0"/>
                  </a:lnTo>
                  <a:close/>
                </a:path>
              </a:pathLst>
            </a:custGeom>
            <a:solidFill>
              <a:srgbClr val="231815"/>
            </a:solidFill>
            <a:ln w="7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442694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1D2C9E98-8900-4A4F-924A-80DCE7B59B50}"/>
              </a:ext>
            </a:extLst>
          </p:cNvPr>
          <p:cNvGrpSpPr/>
          <p:nvPr/>
        </p:nvGrpSpPr>
        <p:grpSpPr>
          <a:xfrm>
            <a:off x="3657598" y="884133"/>
            <a:ext cx="4876802" cy="5088186"/>
            <a:chOff x="2810197" y="0"/>
            <a:chExt cx="6571604" cy="685645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49CC908-7B84-4D68-ACE0-D61F018B3D2B}"/>
                </a:ext>
              </a:extLst>
            </p:cNvPr>
            <p:cNvSpPr/>
            <p:nvPr/>
          </p:nvSpPr>
          <p:spPr>
            <a:xfrm>
              <a:off x="2810197" y="0"/>
              <a:ext cx="2830666" cy="6856451"/>
            </a:xfrm>
            <a:custGeom>
              <a:avLst/>
              <a:gdLst>
                <a:gd name="connsiteX0" fmla="*/ 2027987 w 2830666"/>
                <a:gd name="connsiteY0" fmla="*/ 6159816 h 6856451"/>
                <a:gd name="connsiteX1" fmla="*/ 2027987 w 2830666"/>
                <a:gd name="connsiteY1" fmla="*/ 1861568 h 6856451"/>
                <a:gd name="connsiteX2" fmla="*/ 938137 w 2830666"/>
                <a:gd name="connsiteY2" fmla="*/ 2512536 h 6856451"/>
                <a:gd name="connsiteX3" fmla="*/ 938137 w 2830666"/>
                <a:gd name="connsiteY3" fmla="*/ 3360111 h 6856451"/>
                <a:gd name="connsiteX4" fmla="*/ 0 w 2830666"/>
                <a:gd name="connsiteY4" fmla="*/ 2739330 h 6856451"/>
                <a:gd name="connsiteX5" fmla="*/ 0 w 2830666"/>
                <a:gd name="connsiteY5" fmla="*/ 2088362 h 6856451"/>
                <a:gd name="connsiteX6" fmla="*/ 2830667 w 2830666"/>
                <a:gd name="connsiteY6" fmla="*/ 0 h 6856451"/>
                <a:gd name="connsiteX7" fmla="*/ 2830667 w 2830666"/>
                <a:gd name="connsiteY7" fmla="*/ 6856452 h 685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0666" h="6856451">
                  <a:moveTo>
                    <a:pt x="2027987" y="6159816"/>
                  </a:moveTo>
                  <a:lnTo>
                    <a:pt x="2027987" y="1861568"/>
                  </a:lnTo>
                  <a:lnTo>
                    <a:pt x="938137" y="2512536"/>
                  </a:lnTo>
                  <a:lnTo>
                    <a:pt x="938137" y="3360111"/>
                  </a:lnTo>
                  <a:lnTo>
                    <a:pt x="0" y="2739330"/>
                  </a:lnTo>
                  <a:lnTo>
                    <a:pt x="0" y="2088362"/>
                  </a:lnTo>
                  <a:lnTo>
                    <a:pt x="2830667" y="0"/>
                  </a:lnTo>
                  <a:lnTo>
                    <a:pt x="2830667" y="6856452"/>
                  </a:lnTo>
                  <a:close/>
                </a:path>
              </a:pathLst>
            </a:custGeom>
            <a:solidFill>
              <a:srgbClr val="231815"/>
            </a:solidFill>
            <a:ln w="7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D1DBE3C4-7473-489E-8FBA-09DE979C24B0}"/>
                </a:ext>
              </a:extLst>
            </p:cNvPr>
            <p:cNvSpPr/>
            <p:nvPr/>
          </p:nvSpPr>
          <p:spPr>
            <a:xfrm>
              <a:off x="6551135" y="0"/>
              <a:ext cx="2830666" cy="6856451"/>
            </a:xfrm>
            <a:custGeom>
              <a:avLst/>
              <a:gdLst>
                <a:gd name="connsiteX0" fmla="*/ 801906 w 2830666"/>
                <a:gd name="connsiteY0" fmla="*/ 6159816 h 6856451"/>
                <a:gd name="connsiteX1" fmla="*/ 801906 w 2830666"/>
                <a:gd name="connsiteY1" fmla="*/ 1861568 h 6856451"/>
                <a:gd name="connsiteX2" fmla="*/ 1891756 w 2830666"/>
                <a:gd name="connsiteY2" fmla="*/ 2512536 h 6856451"/>
                <a:gd name="connsiteX3" fmla="*/ 1891756 w 2830666"/>
                <a:gd name="connsiteY3" fmla="*/ 3360111 h 6856451"/>
                <a:gd name="connsiteX4" fmla="*/ 2830667 w 2830666"/>
                <a:gd name="connsiteY4" fmla="*/ 2739330 h 6856451"/>
                <a:gd name="connsiteX5" fmla="*/ 2830667 w 2830666"/>
                <a:gd name="connsiteY5" fmla="*/ 2088362 h 6856451"/>
                <a:gd name="connsiteX6" fmla="*/ 0 w 2830666"/>
                <a:gd name="connsiteY6" fmla="*/ 0 h 6856451"/>
                <a:gd name="connsiteX7" fmla="*/ 0 w 2830666"/>
                <a:gd name="connsiteY7" fmla="*/ 6856452 h 685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0666" h="6856451">
                  <a:moveTo>
                    <a:pt x="801906" y="6159816"/>
                  </a:moveTo>
                  <a:lnTo>
                    <a:pt x="801906" y="1861568"/>
                  </a:lnTo>
                  <a:lnTo>
                    <a:pt x="1891756" y="2512536"/>
                  </a:lnTo>
                  <a:lnTo>
                    <a:pt x="1891756" y="3360111"/>
                  </a:lnTo>
                  <a:lnTo>
                    <a:pt x="2830667" y="2739330"/>
                  </a:lnTo>
                  <a:lnTo>
                    <a:pt x="2830667" y="2088362"/>
                  </a:lnTo>
                  <a:lnTo>
                    <a:pt x="0" y="0"/>
                  </a:lnTo>
                  <a:lnTo>
                    <a:pt x="0" y="6856452"/>
                  </a:lnTo>
                  <a:close/>
                </a:path>
              </a:pathLst>
            </a:custGeom>
            <a:solidFill>
              <a:srgbClr val="231815"/>
            </a:solidFill>
            <a:ln w="7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082501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248FA282-49A5-44B1-B0F7-51444F3F27D2}"/>
              </a:ext>
            </a:extLst>
          </p:cNvPr>
          <p:cNvSpPr/>
          <p:nvPr/>
        </p:nvSpPr>
        <p:spPr>
          <a:xfrm>
            <a:off x="2309039" y="824629"/>
            <a:ext cx="7571562" cy="5206382"/>
          </a:xfrm>
          <a:custGeom>
            <a:avLst/>
            <a:gdLst>
              <a:gd name="connsiteX0" fmla="*/ 9970053 w 9970053"/>
              <a:gd name="connsiteY0" fmla="*/ 3427427 h 6855640"/>
              <a:gd name="connsiteX1" fmla="*/ 7377069 w 9970053"/>
              <a:gd name="connsiteY1" fmla="*/ 6169841 h 6855640"/>
              <a:gd name="connsiteX2" fmla="*/ 6572513 w 9970053"/>
              <a:gd name="connsiteY2" fmla="*/ 6169841 h 6855640"/>
              <a:gd name="connsiteX3" fmla="*/ 5916598 w 9970053"/>
              <a:gd name="connsiteY3" fmla="*/ 6855641 h 6855640"/>
              <a:gd name="connsiteX4" fmla="*/ 4530842 w 9970053"/>
              <a:gd name="connsiteY4" fmla="*/ 6855641 h 6855640"/>
              <a:gd name="connsiteX5" fmla="*/ 5230798 w 9970053"/>
              <a:gd name="connsiteY5" fmla="*/ 6169841 h 6855640"/>
              <a:gd name="connsiteX6" fmla="*/ 4500956 w 9970053"/>
              <a:gd name="connsiteY6" fmla="*/ 6169841 h 6855640"/>
              <a:gd name="connsiteX7" fmla="*/ 5230798 w 9970053"/>
              <a:gd name="connsiteY7" fmla="*/ 5469884 h 6855640"/>
              <a:gd name="connsiteX8" fmla="*/ 4530842 w 9970053"/>
              <a:gd name="connsiteY8" fmla="*/ 5469884 h 6855640"/>
              <a:gd name="connsiteX9" fmla="*/ 5230798 w 9970053"/>
              <a:gd name="connsiteY9" fmla="*/ 4784084 h 6855640"/>
              <a:gd name="connsiteX10" fmla="*/ 0 w 9970053"/>
              <a:gd name="connsiteY10" fmla="*/ 4784084 h 6855640"/>
              <a:gd name="connsiteX11" fmla="*/ 1355871 w 9970053"/>
              <a:gd name="connsiteY11" fmla="*/ 3427427 h 6855640"/>
              <a:gd name="connsiteX12" fmla="*/ 0 w 9970053"/>
              <a:gd name="connsiteY12" fmla="*/ 2071556 h 6855640"/>
              <a:gd name="connsiteX13" fmla="*/ 5230798 w 9970053"/>
              <a:gd name="connsiteY13" fmla="*/ 2071556 h 6855640"/>
              <a:gd name="connsiteX14" fmla="*/ 4530842 w 9970053"/>
              <a:gd name="connsiteY14" fmla="*/ 1385756 h 6855640"/>
              <a:gd name="connsiteX15" fmla="*/ 5230798 w 9970053"/>
              <a:gd name="connsiteY15" fmla="*/ 1385756 h 6855640"/>
              <a:gd name="connsiteX16" fmla="*/ 4500956 w 9970053"/>
              <a:gd name="connsiteY16" fmla="*/ 685800 h 6855640"/>
              <a:gd name="connsiteX17" fmla="*/ 5230798 w 9970053"/>
              <a:gd name="connsiteY17" fmla="*/ 685800 h 6855640"/>
              <a:gd name="connsiteX18" fmla="*/ 4530842 w 9970053"/>
              <a:gd name="connsiteY18" fmla="*/ 0 h 6855640"/>
              <a:gd name="connsiteX19" fmla="*/ 5916598 w 9970053"/>
              <a:gd name="connsiteY19" fmla="*/ 0 h 6855640"/>
              <a:gd name="connsiteX20" fmla="*/ 6572513 w 9970053"/>
              <a:gd name="connsiteY20" fmla="*/ 685800 h 6855640"/>
              <a:gd name="connsiteX21" fmla="*/ 7377069 w 9970053"/>
              <a:gd name="connsiteY21" fmla="*/ 685800 h 685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970053" h="6855640">
                <a:moveTo>
                  <a:pt x="9970053" y="3427427"/>
                </a:moveTo>
                <a:lnTo>
                  <a:pt x="7377069" y="6169841"/>
                </a:lnTo>
                <a:lnTo>
                  <a:pt x="6572513" y="6169841"/>
                </a:lnTo>
                <a:lnTo>
                  <a:pt x="5916598" y="6855641"/>
                </a:lnTo>
                <a:lnTo>
                  <a:pt x="4530842" y="6855641"/>
                </a:lnTo>
                <a:lnTo>
                  <a:pt x="5230798" y="6169841"/>
                </a:lnTo>
                <a:lnTo>
                  <a:pt x="4500956" y="6169841"/>
                </a:lnTo>
                <a:lnTo>
                  <a:pt x="5230798" y="5469884"/>
                </a:lnTo>
                <a:lnTo>
                  <a:pt x="4530842" y="5469884"/>
                </a:lnTo>
                <a:lnTo>
                  <a:pt x="5230798" y="4784084"/>
                </a:lnTo>
                <a:lnTo>
                  <a:pt x="0" y="4784084"/>
                </a:lnTo>
                <a:lnTo>
                  <a:pt x="1355871" y="3427427"/>
                </a:lnTo>
                <a:lnTo>
                  <a:pt x="0" y="2071556"/>
                </a:lnTo>
                <a:lnTo>
                  <a:pt x="5230798" y="2071556"/>
                </a:lnTo>
                <a:lnTo>
                  <a:pt x="4530842" y="1385756"/>
                </a:lnTo>
                <a:lnTo>
                  <a:pt x="5230798" y="1385756"/>
                </a:lnTo>
                <a:lnTo>
                  <a:pt x="4500956" y="685800"/>
                </a:lnTo>
                <a:lnTo>
                  <a:pt x="5230798" y="685800"/>
                </a:lnTo>
                <a:lnTo>
                  <a:pt x="4530842" y="0"/>
                </a:lnTo>
                <a:lnTo>
                  <a:pt x="5916598" y="0"/>
                </a:lnTo>
                <a:lnTo>
                  <a:pt x="6572513" y="685800"/>
                </a:lnTo>
                <a:lnTo>
                  <a:pt x="7377069" y="685800"/>
                </a:lnTo>
                <a:close/>
              </a:path>
            </a:pathLst>
          </a:custGeom>
          <a:solidFill>
            <a:srgbClr val="231815"/>
          </a:solidFill>
          <a:ln w="785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16953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81EF10FA-8D29-41EF-8002-22C09BAB3A32}"/>
              </a:ext>
            </a:extLst>
          </p:cNvPr>
          <p:cNvSpPr/>
          <p:nvPr/>
        </p:nvSpPr>
        <p:spPr>
          <a:xfrm>
            <a:off x="2462961" y="1348644"/>
            <a:ext cx="7265240" cy="4164066"/>
          </a:xfrm>
          <a:custGeom>
            <a:avLst/>
            <a:gdLst>
              <a:gd name="connsiteX0" fmla="*/ 10201485 w 11971317"/>
              <a:gd name="connsiteY0" fmla="*/ 4507165 h 6861353"/>
              <a:gd name="connsiteX1" fmla="*/ 11971318 w 11971317"/>
              <a:gd name="connsiteY1" fmla="*/ 6861354 h 6861353"/>
              <a:gd name="connsiteX2" fmla="*/ 10146989 w 11971317"/>
              <a:gd name="connsiteY2" fmla="*/ 6861354 h 6861353"/>
              <a:gd name="connsiteX3" fmla="*/ 8120610 w 11971317"/>
              <a:gd name="connsiteY3" fmla="*/ 4489559 h 6861353"/>
              <a:gd name="connsiteX4" fmla="*/ 4452670 w 11971317"/>
              <a:gd name="connsiteY4" fmla="*/ 4489559 h 6861353"/>
              <a:gd name="connsiteX5" fmla="*/ 4452670 w 11971317"/>
              <a:gd name="connsiteY5" fmla="*/ 6606484 h 6861353"/>
              <a:gd name="connsiteX6" fmla="*/ 0 w 11971317"/>
              <a:gd name="connsiteY6" fmla="*/ 3430677 h 6861353"/>
              <a:gd name="connsiteX7" fmla="*/ 4452670 w 11971317"/>
              <a:gd name="connsiteY7" fmla="*/ 255708 h 6861353"/>
              <a:gd name="connsiteX8" fmla="*/ 4452670 w 11971317"/>
              <a:gd name="connsiteY8" fmla="*/ 2372633 h 6861353"/>
              <a:gd name="connsiteX9" fmla="*/ 8120610 w 11971317"/>
              <a:gd name="connsiteY9" fmla="*/ 2372633 h 6861353"/>
              <a:gd name="connsiteX10" fmla="*/ 10146989 w 11971317"/>
              <a:gd name="connsiteY10" fmla="*/ 0 h 6861353"/>
              <a:gd name="connsiteX11" fmla="*/ 11971318 w 11971317"/>
              <a:gd name="connsiteY11" fmla="*/ 0 h 6861353"/>
              <a:gd name="connsiteX12" fmla="*/ 10201485 w 11971317"/>
              <a:gd name="connsiteY12" fmla="*/ 2354189 h 6861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71317" h="6861353">
                <a:moveTo>
                  <a:pt x="10201485" y="4507165"/>
                </a:moveTo>
                <a:lnTo>
                  <a:pt x="11971318" y="6861354"/>
                </a:lnTo>
                <a:lnTo>
                  <a:pt x="10146989" y="6861354"/>
                </a:lnTo>
                <a:lnTo>
                  <a:pt x="8120610" y="4489559"/>
                </a:lnTo>
                <a:lnTo>
                  <a:pt x="4452670" y="4489559"/>
                </a:lnTo>
                <a:lnTo>
                  <a:pt x="4452670" y="6606484"/>
                </a:lnTo>
                <a:lnTo>
                  <a:pt x="0" y="3430677"/>
                </a:lnTo>
                <a:lnTo>
                  <a:pt x="4452670" y="255708"/>
                </a:lnTo>
                <a:lnTo>
                  <a:pt x="4452670" y="2372633"/>
                </a:lnTo>
                <a:lnTo>
                  <a:pt x="8120610" y="2372633"/>
                </a:lnTo>
                <a:lnTo>
                  <a:pt x="10146989" y="0"/>
                </a:lnTo>
                <a:lnTo>
                  <a:pt x="11971318" y="0"/>
                </a:lnTo>
                <a:lnTo>
                  <a:pt x="10201485" y="2354189"/>
                </a:lnTo>
                <a:close/>
              </a:path>
            </a:pathLst>
          </a:custGeom>
          <a:solidFill>
            <a:srgbClr val="231815"/>
          </a:solidFill>
          <a:ln w="83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01315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61E66E21-A388-48BA-89F1-73EEDCD48B68}"/>
              </a:ext>
            </a:extLst>
          </p:cNvPr>
          <p:cNvGrpSpPr/>
          <p:nvPr/>
        </p:nvGrpSpPr>
        <p:grpSpPr>
          <a:xfrm>
            <a:off x="1793907" y="1409700"/>
            <a:ext cx="8604186" cy="4037866"/>
            <a:chOff x="0" y="567836"/>
            <a:chExt cx="12191999" cy="572159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793CBC5-5DD9-4350-B533-0A76DFC31AF7}"/>
                </a:ext>
              </a:extLst>
            </p:cNvPr>
            <p:cNvSpPr/>
            <p:nvPr/>
          </p:nvSpPr>
          <p:spPr>
            <a:xfrm>
              <a:off x="0" y="567836"/>
              <a:ext cx="6741501" cy="5721594"/>
            </a:xfrm>
            <a:custGeom>
              <a:avLst/>
              <a:gdLst>
                <a:gd name="connsiteX0" fmla="*/ 0 w 6741501"/>
                <a:gd name="connsiteY0" fmla="*/ 2828192 h 5721594"/>
                <a:gd name="connsiteX1" fmla="*/ 3938954 w 6741501"/>
                <a:gd name="connsiteY1" fmla="*/ 0 h 5721594"/>
                <a:gd name="connsiteX2" fmla="*/ 3938954 w 6741501"/>
                <a:gd name="connsiteY2" fmla="*/ 1729154 h 5721594"/>
                <a:gd name="connsiteX3" fmla="*/ 6741502 w 6741501"/>
                <a:gd name="connsiteY3" fmla="*/ 1729154 h 5721594"/>
                <a:gd name="connsiteX4" fmla="*/ 5153025 w 6741501"/>
                <a:gd name="connsiteY4" fmla="*/ 4106741 h 5721594"/>
                <a:gd name="connsiteX5" fmla="*/ 3952143 w 6741501"/>
                <a:gd name="connsiteY5" fmla="*/ 4106741 h 5721594"/>
                <a:gd name="connsiteX6" fmla="*/ 3952143 w 6741501"/>
                <a:gd name="connsiteY6" fmla="*/ 5721595 h 57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41501" h="5721594">
                  <a:moveTo>
                    <a:pt x="0" y="2828192"/>
                  </a:moveTo>
                  <a:lnTo>
                    <a:pt x="3938954" y="0"/>
                  </a:lnTo>
                  <a:lnTo>
                    <a:pt x="3938954" y="1729154"/>
                  </a:lnTo>
                  <a:lnTo>
                    <a:pt x="6741502" y="1729154"/>
                  </a:lnTo>
                  <a:lnTo>
                    <a:pt x="5153025" y="4106741"/>
                  </a:lnTo>
                  <a:lnTo>
                    <a:pt x="3952143" y="4106741"/>
                  </a:lnTo>
                  <a:lnTo>
                    <a:pt x="3952143" y="5721595"/>
                  </a:lnTo>
                  <a:close/>
                </a:path>
              </a:pathLst>
            </a:custGeom>
            <a:solidFill>
              <a:srgbClr val="231815"/>
            </a:solidFill>
            <a:ln w="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EFDB56CE-2DD3-48FB-B879-B0CE2320180D}"/>
                </a:ext>
              </a:extLst>
            </p:cNvPr>
            <p:cNvSpPr/>
            <p:nvPr/>
          </p:nvSpPr>
          <p:spPr>
            <a:xfrm>
              <a:off x="5450498" y="567836"/>
              <a:ext cx="6741501" cy="5721594"/>
            </a:xfrm>
            <a:custGeom>
              <a:avLst/>
              <a:gdLst>
                <a:gd name="connsiteX0" fmla="*/ 6741502 w 6741501"/>
                <a:gd name="connsiteY0" fmla="*/ 2892669 h 5721594"/>
                <a:gd name="connsiteX1" fmla="*/ 2802548 w 6741501"/>
                <a:gd name="connsiteY1" fmla="*/ 5721595 h 5721594"/>
                <a:gd name="connsiteX2" fmla="*/ 2802548 w 6741501"/>
                <a:gd name="connsiteY2" fmla="*/ 3992441 h 5721594"/>
                <a:gd name="connsiteX3" fmla="*/ 0 w 6741501"/>
                <a:gd name="connsiteY3" fmla="*/ 3992441 h 5721594"/>
                <a:gd name="connsiteX4" fmla="*/ 1588477 w 6741501"/>
                <a:gd name="connsiteY4" fmla="*/ 1614121 h 5721594"/>
                <a:gd name="connsiteX5" fmla="*/ 2789359 w 6741501"/>
                <a:gd name="connsiteY5" fmla="*/ 1614121 h 5721594"/>
                <a:gd name="connsiteX6" fmla="*/ 2789359 w 6741501"/>
                <a:gd name="connsiteY6" fmla="*/ 0 h 57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41501" h="5721594">
                  <a:moveTo>
                    <a:pt x="6741502" y="2892669"/>
                  </a:moveTo>
                  <a:lnTo>
                    <a:pt x="2802548" y="5721595"/>
                  </a:lnTo>
                  <a:lnTo>
                    <a:pt x="2802548" y="3992441"/>
                  </a:lnTo>
                  <a:lnTo>
                    <a:pt x="0" y="3992441"/>
                  </a:lnTo>
                  <a:lnTo>
                    <a:pt x="1588477" y="1614121"/>
                  </a:lnTo>
                  <a:lnTo>
                    <a:pt x="2789359" y="1614121"/>
                  </a:lnTo>
                  <a:lnTo>
                    <a:pt x="2789359" y="0"/>
                  </a:lnTo>
                  <a:close/>
                </a:path>
              </a:pathLst>
            </a:custGeom>
            <a:solidFill>
              <a:srgbClr val="231815"/>
            </a:solidFill>
            <a:ln w="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74181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6E06261B-CE96-428B-8442-F716F555334C}"/>
              </a:ext>
            </a:extLst>
          </p:cNvPr>
          <p:cNvSpPr/>
          <p:nvPr/>
        </p:nvSpPr>
        <p:spPr>
          <a:xfrm>
            <a:off x="1421597" y="600167"/>
            <a:ext cx="9348004" cy="5660878"/>
          </a:xfrm>
          <a:custGeom>
            <a:avLst/>
            <a:gdLst>
              <a:gd name="connsiteX0" fmla="*/ 4842359 w 11330155"/>
              <a:gd name="connsiteY0" fmla="*/ 3758248 h 6861212"/>
              <a:gd name="connsiteX1" fmla="*/ 4842359 w 11330155"/>
              <a:gd name="connsiteY1" fmla="*/ 6861213 h 6861212"/>
              <a:gd name="connsiteX2" fmla="*/ 3832931 w 11330155"/>
              <a:gd name="connsiteY2" fmla="*/ 6861213 h 6861212"/>
              <a:gd name="connsiteX3" fmla="*/ 3832931 w 11330155"/>
              <a:gd name="connsiteY3" fmla="*/ 3458713 h 6861212"/>
              <a:gd name="connsiteX4" fmla="*/ 0 w 11330155"/>
              <a:gd name="connsiteY4" fmla="*/ 5777103 h 6861212"/>
              <a:gd name="connsiteX5" fmla="*/ 5664676 w 11330155"/>
              <a:gd name="connsiteY5" fmla="*/ 0 h 6861212"/>
              <a:gd name="connsiteX6" fmla="*/ 11330155 w 11330155"/>
              <a:gd name="connsiteY6" fmla="*/ 5777103 h 6861212"/>
              <a:gd name="connsiteX7" fmla="*/ 7497224 w 11330155"/>
              <a:gd name="connsiteY7" fmla="*/ 3458713 h 6861212"/>
              <a:gd name="connsiteX8" fmla="*/ 7497224 w 11330155"/>
              <a:gd name="connsiteY8" fmla="*/ 6861213 h 6861212"/>
              <a:gd name="connsiteX9" fmla="*/ 6487797 w 11330155"/>
              <a:gd name="connsiteY9" fmla="*/ 6861213 h 6861212"/>
              <a:gd name="connsiteX10" fmla="*/ 6487797 w 11330155"/>
              <a:gd name="connsiteY10" fmla="*/ 3758248 h 686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30155" h="6861212">
                <a:moveTo>
                  <a:pt x="4842359" y="3758248"/>
                </a:moveTo>
                <a:lnTo>
                  <a:pt x="4842359" y="6861213"/>
                </a:lnTo>
                <a:lnTo>
                  <a:pt x="3832931" y="6861213"/>
                </a:lnTo>
                <a:lnTo>
                  <a:pt x="3832931" y="3458713"/>
                </a:lnTo>
                <a:lnTo>
                  <a:pt x="0" y="5777103"/>
                </a:lnTo>
                <a:lnTo>
                  <a:pt x="5664676" y="0"/>
                </a:lnTo>
                <a:lnTo>
                  <a:pt x="11330155" y="5777103"/>
                </a:lnTo>
                <a:lnTo>
                  <a:pt x="7497224" y="3458713"/>
                </a:lnTo>
                <a:lnTo>
                  <a:pt x="7497224" y="6861213"/>
                </a:lnTo>
                <a:lnTo>
                  <a:pt x="6487797" y="6861213"/>
                </a:lnTo>
                <a:lnTo>
                  <a:pt x="6487797" y="3758248"/>
                </a:lnTo>
                <a:close/>
              </a:path>
            </a:pathLst>
          </a:custGeom>
          <a:solidFill>
            <a:srgbClr val="231815"/>
          </a:solidFill>
          <a:ln w="80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36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FF4CEE1C-CE59-4721-ABE2-AF50960BC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371600" y="961252"/>
            <a:ext cx="9448800" cy="493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10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A5F69A6E-8581-4142-B558-F24B44AB7C86}"/>
              </a:ext>
            </a:extLst>
          </p:cNvPr>
          <p:cNvGrpSpPr/>
          <p:nvPr/>
        </p:nvGrpSpPr>
        <p:grpSpPr>
          <a:xfrm>
            <a:off x="1613583" y="1507642"/>
            <a:ext cx="8964835" cy="3842717"/>
            <a:chOff x="5449" y="842614"/>
            <a:chExt cx="12147829" cy="520708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75D9C7D-C830-40D0-8B4C-A9B43EA5EB9F}"/>
                </a:ext>
              </a:extLst>
            </p:cNvPr>
            <p:cNvSpPr/>
            <p:nvPr/>
          </p:nvSpPr>
          <p:spPr>
            <a:xfrm>
              <a:off x="5449" y="842614"/>
              <a:ext cx="6369268" cy="4888539"/>
            </a:xfrm>
            <a:custGeom>
              <a:avLst/>
              <a:gdLst>
                <a:gd name="connsiteX0" fmla="*/ 2696877 w 6369268"/>
                <a:gd name="connsiteY0" fmla="*/ 4888540 h 4888539"/>
                <a:gd name="connsiteX1" fmla="*/ 0 w 6369268"/>
                <a:gd name="connsiteY1" fmla="*/ 4661205 h 4888539"/>
                <a:gd name="connsiteX2" fmla="*/ 6369269 w 6369268"/>
                <a:gd name="connsiteY2" fmla="*/ 371427 h 4888539"/>
                <a:gd name="connsiteX3" fmla="*/ 2696877 w 6369268"/>
                <a:gd name="connsiteY3" fmla="*/ 4888540 h 488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69268" h="4888539">
                  <a:moveTo>
                    <a:pt x="2696877" y="4888540"/>
                  </a:moveTo>
                  <a:lnTo>
                    <a:pt x="0" y="4661205"/>
                  </a:lnTo>
                  <a:cubicBezTo>
                    <a:pt x="0" y="4661205"/>
                    <a:pt x="2242985" y="-1558583"/>
                    <a:pt x="6369269" y="371427"/>
                  </a:cubicBezTo>
                  <a:cubicBezTo>
                    <a:pt x="6369269" y="371427"/>
                    <a:pt x="3769710" y="1508880"/>
                    <a:pt x="2696877" y="4888540"/>
                  </a:cubicBezTo>
                  <a:close/>
                </a:path>
              </a:pathLst>
            </a:custGeom>
            <a:solidFill>
              <a:srgbClr val="231815"/>
            </a:solidFill>
            <a:ln w="7785" cap="flat">
              <a:solidFill>
                <a:srgbClr val="0332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6C33348-6D5B-45C0-A3F4-D61215538D75}"/>
                </a:ext>
              </a:extLst>
            </p:cNvPr>
            <p:cNvSpPr/>
            <p:nvPr/>
          </p:nvSpPr>
          <p:spPr>
            <a:xfrm>
              <a:off x="4467492" y="862304"/>
              <a:ext cx="7685786" cy="5187396"/>
            </a:xfrm>
            <a:custGeom>
              <a:avLst/>
              <a:gdLst>
                <a:gd name="connsiteX0" fmla="*/ 0 w 7685787"/>
                <a:gd name="connsiteY0" fmla="*/ 6186 h 5187396"/>
                <a:gd name="connsiteX1" fmla="*/ 3282342 w 7685787"/>
                <a:gd name="connsiteY1" fmla="*/ 6186 h 5187396"/>
                <a:gd name="connsiteX2" fmla="*/ 6239252 w 7685787"/>
                <a:gd name="connsiteY2" fmla="*/ 2116040 h 5187396"/>
                <a:gd name="connsiteX3" fmla="*/ 7685787 w 7685787"/>
                <a:gd name="connsiteY3" fmla="*/ 2116040 h 5187396"/>
                <a:gd name="connsiteX4" fmla="*/ 5703614 w 7685787"/>
                <a:gd name="connsiteY4" fmla="*/ 5187396 h 5187396"/>
                <a:gd name="connsiteX5" fmla="*/ 2112190 w 7685787"/>
                <a:gd name="connsiteY5" fmla="*/ 2165089 h 5187396"/>
                <a:gd name="connsiteX6" fmla="*/ 3509677 w 7685787"/>
                <a:gd name="connsiteY6" fmla="*/ 2165089 h 5187396"/>
                <a:gd name="connsiteX7" fmla="*/ 0 w 7685787"/>
                <a:gd name="connsiteY7" fmla="*/ 6186 h 518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5787" h="5187396">
                  <a:moveTo>
                    <a:pt x="0" y="6186"/>
                  </a:moveTo>
                  <a:lnTo>
                    <a:pt x="3282342" y="6186"/>
                  </a:lnTo>
                  <a:cubicBezTo>
                    <a:pt x="3282342" y="6186"/>
                    <a:pt x="4809845" y="-223484"/>
                    <a:pt x="6239252" y="2116040"/>
                  </a:cubicBezTo>
                  <a:lnTo>
                    <a:pt x="7685787" y="2116040"/>
                  </a:lnTo>
                  <a:lnTo>
                    <a:pt x="5703614" y="5187396"/>
                  </a:lnTo>
                  <a:lnTo>
                    <a:pt x="2112190" y="2165089"/>
                  </a:lnTo>
                  <a:lnTo>
                    <a:pt x="3509677" y="2165089"/>
                  </a:lnTo>
                  <a:cubicBezTo>
                    <a:pt x="3509677" y="2165089"/>
                    <a:pt x="2843243" y="-88796"/>
                    <a:pt x="0" y="6186"/>
                  </a:cubicBezTo>
                  <a:close/>
                </a:path>
              </a:pathLst>
            </a:custGeom>
            <a:solidFill>
              <a:srgbClr val="595757"/>
            </a:solidFill>
            <a:ln w="77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016751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8985D311-EC90-47C6-8B3C-F3C51E0D92AC}"/>
              </a:ext>
            </a:extLst>
          </p:cNvPr>
          <p:cNvGrpSpPr/>
          <p:nvPr/>
        </p:nvGrpSpPr>
        <p:grpSpPr>
          <a:xfrm>
            <a:off x="1739900" y="2348465"/>
            <a:ext cx="8712200" cy="2161070"/>
            <a:chOff x="0" y="1916881"/>
            <a:chExt cx="12192000" cy="302423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9528A7D3-5266-4EFB-8A2A-5287D4409B4C}"/>
                </a:ext>
              </a:extLst>
            </p:cNvPr>
            <p:cNvSpPr/>
            <p:nvPr/>
          </p:nvSpPr>
          <p:spPr>
            <a:xfrm>
              <a:off x="0" y="1916881"/>
              <a:ext cx="12192000" cy="1737640"/>
            </a:xfrm>
            <a:custGeom>
              <a:avLst/>
              <a:gdLst>
                <a:gd name="connsiteX0" fmla="*/ 0 w 12192000"/>
                <a:gd name="connsiteY0" fmla="*/ 1737641 h 1737640"/>
                <a:gd name="connsiteX1" fmla="*/ 12192000 w 12192000"/>
                <a:gd name="connsiteY1" fmla="*/ 1737641 h 1737640"/>
                <a:gd name="connsiteX2" fmla="*/ 12192000 w 12192000"/>
                <a:gd name="connsiteY2" fmla="*/ 892582 h 1737640"/>
                <a:gd name="connsiteX3" fmla="*/ 3996315 w 12192000"/>
                <a:gd name="connsiteY3" fmla="*/ 892582 h 1737640"/>
                <a:gd name="connsiteX4" fmla="*/ 4625356 w 12192000"/>
                <a:gd name="connsiteY4" fmla="*/ 0 h 1737640"/>
                <a:gd name="connsiteX5" fmla="*/ 1436945 w 12192000"/>
                <a:gd name="connsiteY5" fmla="*/ 0 h 173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1737640">
                  <a:moveTo>
                    <a:pt x="0" y="1737641"/>
                  </a:moveTo>
                  <a:lnTo>
                    <a:pt x="12192000" y="1737641"/>
                  </a:lnTo>
                  <a:lnTo>
                    <a:pt x="12192000" y="892582"/>
                  </a:lnTo>
                  <a:lnTo>
                    <a:pt x="3996315" y="892582"/>
                  </a:lnTo>
                  <a:lnTo>
                    <a:pt x="4625356" y="0"/>
                  </a:lnTo>
                  <a:lnTo>
                    <a:pt x="1436945" y="0"/>
                  </a:lnTo>
                  <a:close/>
                </a:path>
              </a:pathLst>
            </a:custGeom>
            <a:solidFill>
              <a:srgbClr val="231815"/>
            </a:solidFill>
            <a:ln w="86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D7B7001D-D3CD-438C-9180-3824742D6397}"/>
                </a:ext>
              </a:extLst>
            </p:cNvPr>
            <p:cNvSpPr/>
            <p:nvPr/>
          </p:nvSpPr>
          <p:spPr>
            <a:xfrm>
              <a:off x="0" y="3924974"/>
              <a:ext cx="4624492" cy="1011823"/>
            </a:xfrm>
            <a:custGeom>
              <a:avLst/>
              <a:gdLst>
                <a:gd name="connsiteX0" fmla="*/ 3913364 w 4624492"/>
                <a:gd name="connsiteY0" fmla="*/ 2592 h 1011823"/>
                <a:gd name="connsiteX1" fmla="*/ 4624492 w 4624492"/>
                <a:gd name="connsiteY1" fmla="*/ 1011824 h 1011823"/>
                <a:gd name="connsiteX2" fmla="*/ 837282 w 4624492"/>
                <a:gd name="connsiteY2" fmla="*/ 1011824 h 1011823"/>
                <a:gd name="connsiteX3" fmla="*/ 0 w 4624492"/>
                <a:gd name="connsiteY3" fmla="*/ 0 h 1011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24492" h="1011823">
                  <a:moveTo>
                    <a:pt x="3913364" y="2592"/>
                  </a:moveTo>
                  <a:lnTo>
                    <a:pt x="4624492" y="1011824"/>
                  </a:lnTo>
                  <a:lnTo>
                    <a:pt x="837282" y="1011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815"/>
            </a:solidFill>
            <a:ln w="86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658402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433E09FA-1FEE-4D1D-91DB-2D71B318472F}"/>
              </a:ext>
            </a:extLst>
          </p:cNvPr>
          <p:cNvSpPr/>
          <p:nvPr/>
        </p:nvSpPr>
        <p:spPr>
          <a:xfrm>
            <a:off x="3373961" y="1443070"/>
            <a:ext cx="5439840" cy="3967622"/>
          </a:xfrm>
          <a:custGeom>
            <a:avLst/>
            <a:gdLst>
              <a:gd name="connsiteX0" fmla="*/ 6451098 w 9396901"/>
              <a:gd name="connsiteY0" fmla="*/ 6853762 h 6853761"/>
              <a:gd name="connsiteX1" fmla="*/ 0 w 9396901"/>
              <a:gd name="connsiteY1" fmla="*/ 6853762 h 6853761"/>
              <a:gd name="connsiteX2" fmla="*/ 0 w 9396901"/>
              <a:gd name="connsiteY2" fmla="*/ 0 h 6853761"/>
              <a:gd name="connsiteX3" fmla="*/ 6451098 w 9396901"/>
              <a:gd name="connsiteY3" fmla="*/ 0 h 6853761"/>
              <a:gd name="connsiteX4" fmla="*/ 9396901 w 9396901"/>
              <a:gd name="connsiteY4" fmla="*/ 3427305 h 685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96901" h="6853761">
                <a:moveTo>
                  <a:pt x="6451098" y="6853762"/>
                </a:moveTo>
                <a:lnTo>
                  <a:pt x="0" y="6853762"/>
                </a:lnTo>
                <a:lnTo>
                  <a:pt x="0" y="0"/>
                </a:lnTo>
                <a:lnTo>
                  <a:pt x="6451098" y="0"/>
                </a:lnTo>
                <a:lnTo>
                  <a:pt x="9396901" y="3427305"/>
                </a:lnTo>
                <a:close/>
              </a:path>
            </a:pathLst>
          </a:custGeom>
          <a:solidFill>
            <a:srgbClr val="231815"/>
          </a:solidFill>
          <a:ln w="84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95997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5C8360E8-F142-47E1-83BB-4E5EC64D8714}"/>
              </a:ext>
            </a:extLst>
          </p:cNvPr>
          <p:cNvGrpSpPr/>
          <p:nvPr/>
        </p:nvGrpSpPr>
        <p:grpSpPr>
          <a:xfrm>
            <a:off x="3454400" y="1036821"/>
            <a:ext cx="5283200" cy="4784358"/>
            <a:chOff x="2309474" y="0"/>
            <a:chExt cx="7573052" cy="68580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74AA735-368B-4F74-A581-2DDDDC412777}"/>
                </a:ext>
              </a:extLst>
            </p:cNvPr>
            <p:cNvSpPr/>
            <p:nvPr/>
          </p:nvSpPr>
          <p:spPr>
            <a:xfrm>
              <a:off x="2309474" y="0"/>
              <a:ext cx="3350181" cy="6860437"/>
            </a:xfrm>
            <a:custGeom>
              <a:avLst/>
              <a:gdLst>
                <a:gd name="connsiteX0" fmla="*/ 0 w 3350181"/>
                <a:gd name="connsiteY0" fmla="*/ 0 h 6860437"/>
                <a:gd name="connsiteX1" fmla="*/ 837749 w 3350181"/>
                <a:gd name="connsiteY1" fmla="*/ 0 h 6860437"/>
                <a:gd name="connsiteX2" fmla="*/ 3350182 w 3350181"/>
                <a:gd name="connsiteY2" fmla="*/ 3429813 h 6860437"/>
                <a:gd name="connsiteX3" fmla="*/ 837749 w 3350181"/>
                <a:gd name="connsiteY3" fmla="*/ 6860438 h 6860437"/>
                <a:gd name="connsiteX4" fmla="*/ 0 w 3350181"/>
                <a:gd name="connsiteY4" fmla="*/ 6860438 h 6860437"/>
                <a:gd name="connsiteX5" fmla="*/ 2457179 w 3350181"/>
                <a:gd name="connsiteY5" fmla="*/ 3429813 h 686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181" h="6860437">
                  <a:moveTo>
                    <a:pt x="0" y="0"/>
                  </a:moveTo>
                  <a:lnTo>
                    <a:pt x="837749" y="0"/>
                  </a:lnTo>
                  <a:lnTo>
                    <a:pt x="3350182" y="3429813"/>
                  </a:lnTo>
                  <a:lnTo>
                    <a:pt x="837749" y="6860438"/>
                  </a:lnTo>
                  <a:lnTo>
                    <a:pt x="0" y="6860438"/>
                  </a:lnTo>
                  <a:lnTo>
                    <a:pt x="2457179" y="3429813"/>
                  </a:lnTo>
                  <a:close/>
                </a:path>
              </a:pathLst>
            </a:custGeom>
            <a:solidFill>
              <a:srgbClr val="231815"/>
            </a:solidFill>
            <a:ln w="8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FB4255B6-197F-4693-A499-4D192AD801EE}"/>
                </a:ext>
              </a:extLst>
            </p:cNvPr>
            <p:cNvSpPr/>
            <p:nvPr/>
          </p:nvSpPr>
          <p:spPr>
            <a:xfrm>
              <a:off x="3742828" y="0"/>
              <a:ext cx="3350181" cy="6860437"/>
            </a:xfrm>
            <a:custGeom>
              <a:avLst/>
              <a:gdLst>
                <a:gd name="connsiteX0" fmla="*/ 0 w 3350181"/>
                <a:gd name="connsiteY0" fmla="*/ 0 h 6860437"/>
                <a:gd name="connsiteX1" fmla="*/ 837749 w 3350181"/>
                <a:gd name="connsiteY1" fmla="*/ 0 h 6860437"/>
                <a:gd name="connsiteX2" fmla="*/ 3350182 w 3350181"/>
                <a:gd name="connsiteY2" fmla="*/ 3429813 h 6860437"/>
                <a:gd name="connsiteX3" fmla="*/ 837749 w 3350181"/>
                <a:gd name="connsiteY3" fmla="*/ 6860438 h 6860437"/>
                <a:gd name="connsiteX4" fmla="*/ 0 w 3350181"/>
                <a:gd name="connsiteY4" fmla="*/ 6860438 h 6860437"/>
                <a:gd name="connsiteX5" fmla="*/ 2456367 w 3350181"/>
                <a:gd name="connsiteY5" fmla="*/ 3429813 h 686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181" h="6860437">
                  <a:moveTo>
                    <a:pt x="0" y="0"/>
                  </a:moveTo>
                  <a:lnTo>
                    <a:pt x="837749" y="0"/>
                  </a:lnTo>
                  <a:lnTo>
                    <a:pt x="3350182" y="3429813"/>
                  </a:lnTo>
                  <a:lnTo>
                    <a:pt x="837749" y="6860438"/>
                  </a:lnTo>
                  <a:lnTo>
                    <a:pt x="0" y="6860438"/>
                  </a:lnTo>
                  <a:lnTo>
                    <a:pt x="2456367" y="3429813"/>
                  </a:lnTo>
                  <a:close/>
                </a:path>
              </a:pathLst>
            </a:custGeom>
            <a:solidFill>
              <a:srgbClr val="231815"/>
            </a:solidFill>
            <a:ln w="8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21D04FB7-150E-4207-BBEE-2DAEDD2F0B9E}"/>
                </a:ext>
              </a:extLst>
            </p:cNvPr>
            <p:cNvSpPr/>
            <p:nvPr/>
          </p:nvSpPr>
          <p:spPr>
            <a:xfrm>
              <a:off x="6531531" y="0"/>
              <a:ext cx="3350182" cy="6860437"/>
            </a:xfrm>
            <a:custGeom>
              <a:avLst/>
              <a:gdLst>
                <a:gd name="connsiteX0" fmla="*/ 0 w 3350182"/>
                <a:gd name="connsiteY0" fmla="*/ 0 h 6860437"/>
                <a:gd name="connsiteX1" fmla="*/ 837749 w 3350182"/>
                <a:gd name="connsiteY1" fmla="*/ 0 h 6860437"/>
                <a:gd name="connsiteX2" fmla="*/ 3350182 w 3350182"/>
                <a:gd name="connsiteY2" fmla="*/ 3429813 h 6860437"/>
                <a:gd name="connsiteX3" fmla="*/ 837749 w 3350182"/>
                <a:gd name="connsiteY3" fmla="*/ 6860438 h 6860437"/>
                <a:gd name="connsiteX4" fmla="*/ 0 w 3350182"/>
                <a:gd name="connsiteY4" fmla="*/ 6860438 h 6860437"/>
                <a:gd name="connsiteX5" fmla="*/ 2456367 w 3350182"/>
                <a:gd name="connsiteY5" fmla="*/ 3429813 h 686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0182" h="6860437">
                  <a:moveTo>
                    <a:pt x="0" y="0"/>
                  </a:moveTo>
                  <a:lnTo>
                    <a:pt x="837749" y="0"/>
                  </a:lnTo>
                  <a:lnTo>
                    <a:pt x="3350182" y="3429813"/>
                  </a:lnTo>
                  <a:lnTo>
                    <a:pt x="837749" y="6860438"/>
                  </a:lnTo>
                  <a:lnTo>
                    <a:pt x="0" y="6860438"/>
                  </a:lnTo>
                  <a:lnTo>
                    <a:pt x="2456367" y="3429813"/>
                  </a:lnTo>
                  <a:close/>
                </a:path>
              </a:pathLst>
            </a:custGeom>
            <a:solidFill>
              <a:srgbClr val="231815"/>
            </a:solidFill>
            <a:ln w="8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" name="图形 1">
              <a:extLst>
                <a:ext uri="{FF2B5EF4-FFF2-40B4-BE49-F238E27FC236}">
                  <a16:creationId xmlns:a16="http://schemas.microsoft.com/office/drawing/2014/main" xmlns="" id="{5C8360E8-F142-47E1-83BB-4E5EC64D8714}"/>
                </a:ext>
              </a:extLst>
            </p:cNvPr>
            <p:cNvGrpSpPr/>
            <p:nvPr/>
          </p:nvGrpSpPr>
          <p:grpSpPr>
            <a:xfrm>
              <a:off x="5129054" y="0"/>
              <a:ext cx="2208535" cy="6860437"/>
              <a:chOff x="5129054" y="0"/>
              <a:chExt cx="2208535" cy="6860437"/>
            </a:xfrm>
            <a:solidFill>
              <a:srgbClr val="231815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xmlns="" id="{F553F2C8-E6C8-4274-81F8-4A4C7A8B9F95}"/>
                  </a:ext>
                </a:extLst>
              </p:cNvPr>
              <p:cNvSpPr/>
              <p:nvPr/>
            </p:nvSpPr>
            <p:spPr>
              <a:xfrm>
                <a:off x="5129054" y="4988301"/>
                <a:ext cx="2208535" cy="1872136"/>
              </a:xfrm>
              <a:custGeom>
                <a:avLst/>
                <a:gdLst>
                  <a:gd name="connsiteX0" fmla="*/ 0 w 2208535"/>
                  <a:gd name="connsiteY0" fmla="*/ 1872136 h 1872136"/>
                  <a:gd name="connsiteX1" fmla="*/ 1340723 w 2208535"/>
                  <a:gd name="connsiteY1" fmla="*/ 0 h 1872136"/>
                  <a:gd name="connsiteX2" fmla="*/ 2208536 w 2208535"/>
                  <a:gd name="connsiteY2" fmla="*/ 0 h 1872136"/>
                  <a:gd name="connsiteX3" fmla="*/ 837749 w 2208535"/>
                  <a:gd name="connsiteY3" fmla="*/ 1872136 h 1872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8535" h="1872136">
                    <a:moveTo>
                      <a:pt x="0" y="1872136"/>
                    </a:moveTo>
                    <a:lnTo>
                      <a:pt x="1340723" y="0"/>
                    </a:lnTo>
                    <a:lnTo>
                      <a:pt x="2208536" y="0"/>
                    </a:lnTo>
                    <a:lnTo>
                      <a:pt x="837749" y="1872136"/>
                    </a:lnTo>
                    <a:close/>
                  </a:path>
                </a:pathLst>
              </a:custGeom>
              <a:solidFill>
                <a:srgbClr val="231815"/>
              </a:solidFill>
              <a:ln w="81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xmlns="" id="{8FA6F4D4-D0D4-4884-8C5C-C41C8133D47E}"/>
                  </a:ext>
                </a:extLst>
              </p:cNvPr>
              <p:cNvSpPr/>
              <p:nvPr/>
            </p:nvSpPr>
            <p:spPr>
              <a:xfrm>
                <a:off x="5129054" y="0"/>
                <a:ext cx="2208535" cy="1871323"/>
              </a:xfrm>
              <a:custGeom>
                <a:avLst/>
                <a:gdLst>
                  <a:gd name="connsiteX0" fmla="*/ 0 w 2208535"/>
                  <a:gd name="connsiteY0" fmla="*/ 0 h 1871323"/>
                  <a:gd name="connsiteX1" fmla="*/ 837749 w 2208535"/>
                  <a:gd name="connsiteY1" fmla="*/ 0 h 1871323"/>
                  <a:gd name="connsiteX2" fmla="*/ 2208536 w 2208535"/>
                  <a:gd name="connsiteY2" fmla="*/ 1871324 h 1871323"/>
                  <a:gd name="connsiteX3" fmla="*/ 1340723 w 2208535"/>
                  <a:gd name="connsiteY3" fmla="*/ 1871324 h 187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8535" h="1871323">
                    <a:moveTo>
                      <a:pt x="0" y="0"/>
                    </a:moveTo>
                    <a:lnTo>
                      <a:pt x="837749" y="0"/>
                    </a:lnTo>
                    <a:lnTo>
                      <a:pt x="2208536" y="1871324"/>
                    </a:lnTo>
                    <a:lnTo>
                      <a:pt x="1340723" y="1871324"/>
                    </a:lnTo>
                    <a:close/>
                  </a:path>
                </a:pathLst>
              </a:custGeom>
              <a:solidFill>
                <a:srgbClr val="231815"/>
              </a:solidFill>
              <a:ln w="81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455788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D2054566-8939-49A6-9175-FC3F804FD302}"/>
              </a:ext>
            </a:extLst>
          </p:cNvPr>
          <p:cNvGrpSpPr/>
          <p:nvPr/>
        </p:nvGrpSpPr>
        <p:grpSpPr>
          <a:xfrm>
            <a:off x="3670299" y="978463"/>
            <a:ext cx="4851402" cy="4901074"/>
            <a:chOff x="2701753" y="0"/>
            <a:chExt cx="6788493" cy="68580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DD74B3EF-9A24-41CF-A5A1-37FBB2B2BF36}"/>
                </a:ext>
              </a:extLst>
            </p:cNvPr>
            <p:cNvSpPr/>
            <p:nvPr/>
          </p:nvSpPr>
          <p:spPr>
            <a:xfrm>
              <a:off x="2701258" y="0"/>
              <a:ext cx="6792063" cy="6857227"/>
            </a:xfrm>
            <a:custGeom>
              <a:avLst/>
              <a:gdLst>
                <a:gd name="connsiteX0" fmla="*/ 3396285 w 6792063"/>
                <a:gd name="connsiteY0" fmla="*/ 0 h 6857227"/>
                <a:gd name="connsiteX1" fmla="*/ 3200122 w 6792063"/>
                <a:gd name="connsiteY1" fmla="*/ 106577 h 6857227"/>
                <a:gd name="connsiteX2" fmla="*/ 3197805 w 6792063"/>
                <a:gd name="connsiteY2" fmla="*/ 110439 h 6857227"/>
                <a:gd name="connsiteX3" fmla="*/ 74635 w 6792063"/>
                <a:gd name="connsiteY3" fmla="*/ 4904088 h 6857227"/>
                <a:gd name="connsiteX4" fmla="*/ 55327 w 6792063"/>
                <a:gd name="connsiteY4" fmla="*/ 5373645 h 6857227"/>
                <a:gd name="connsiteX5" fmla="*/ 459239 w 6792063"/>
                <a:gd name="connsiteY5" fmla="*/ 5613829 h 6857227"/>
                <a:gd name="connsiteX6" fmla="*/ 1609962 w 6792063"/>
                <a:gd name="connsiteY6" fmla="*/ 5613829 h 6857227"/>
                <a:gd name="connsiteX7" fmla="*/ 1609962 w 6792063"/>
                <a:gd name="connsiteY7" fmla="*/ 6108872 h 6857227"/>
                <a:gd name="connsiteX8" fmla="*/ 2358318 w 6792063"/>
                <a:gd name="connsiteY8" fmla="*/ 6857228 h 6857227"/>
                <a:gd name="connsiteX9" fmla="*/ 4433481 w 6792063"/>
                <a:gd name="connsiteY9" fmla="*/ 6857228 h 6857227"/>
                <a:gd name="connsiteX10" fmla="*/ 5181837 w 6792063"/>
                <a:gd name="connsiteY10" fmla="*/ 6108872 h 6857227"/>
                <a:gd name="connsiteX11" fmla="*/ 5181837 w 6792063"/>
                <a:gd name="connsiteY11" fmla="*/ 5613057 h 6857227"/>
                <a:gd name="connsiteX12" fmla="*/ 6332560 w 6792063"/>
                <a:gd name="connsiteY12" fmla="*/ 5613057 h 6857227"/>
                <a:gd name="connsiteX13" fmla="*/ 6736471 w 6792063"/>
                <a:gd name="connsiteY13" fmla="*/ 5372873 h 6857227"/>
                <a:gd name="connsiteX14" fmla="*/ 6717164 w 6792063"/>
                <a:gd name="connsiteY14" fmla="*/ 4903316 h 6857227"/>
                <a:gd name="connsiteX15" fmla="*/ 3592449 w 6792063"/>
                <a:gd name="connsiteY15" fmla="*/ 106577 h 6857227"/>
                <a:gd name="connsiteX16" fmla="*/ 3396285 w 6792063"/>
                <a:gd name="connsiteY16" fmla="*/ 0 h 6857227"/>
                <a:gd name="connsiteX17" fmla="*/ 3396285 w 6792063"/>
                <a:gd name="connsiteY17" fmla="*/ 0 h 6857227"/>
                <a:gd name="connsiteX18" fmla="*/ 460011 w 6792063"/>
                <a:gd name="connsiteY18" fmla="*/ 5186749 h 6857227"/>
                <a:gd name="connsiteX19" fmla="*/ 431436 w 6792063"/>
                <a:gd name="connsiteY19" fmla="*/ 5169759 h 6857227"/>
                <a:gd name="connsiteX20" fmla="*/ 432981 w 6792063"/>
                <a:gd name="connsiteY20" fmla="*/ 5136549 h 6857227"/>
                <a:gd name="connsiteX21" fmla="*/ 3396285 w 6792063"/>
                <a:gd name="connsiteY21" fmla="*/ 586174 h 6857227"/>
                <a:gd name="connsiteX22" fmla="*/ 6360362 w 6792063"/>
                <a:gd name="connsiteY22" fmla="*/ 5136549 h 6857227"/>
                <a:gd name="connsiteX23" fmla="*/ 6361907 w 6792063"/>
                <a:gd name="connsiteY23" fmla="*/ 5169759 h 6857227"/>
                <a:gd name="connsiteX24" fmla="*/ 6333332 w 6792063"/>
                <a:gd name="connsiteY24" fmla="*/ 5186749 h 6857227"/>
                <a:gd name="connsiteX25" fmla="*/ 4755529 w 6792063"/>
                <a:gd name="connsiteY25" fmla="*/ 5186749 h 6857227"/>
                <a:gd name="connsiteX26" fmla="*/ 4755529 w 6792063"/>
                <a:gd name="connsiteY26" fmla="*/ 6108872 h 6857227"/>
                <a:gd name="connsiteX27" fmla="*/ 4434253 w 6792063"/>
                <a:gd name="connsiteY27" fmla="*/ 6430147 h 6857227"/>
                <a:gd name="connsiteX28" fmla="*/ 2358318 w 6792063"/>
                <a:gd name="connsiteY28" fmla="*/ 6430147 h 6857227"/>
                <a:gd name="connsiteX29" fmla="*/ 2037042 w 6792063"/>
                <a:gd name="connsiteY29" fmla="*/ 6108872 h 6857227"/>
                <a:gd name="connsiteX30" fmla="*/ 2037042 w 6792063"/>
                <a:gd name="connsiteY30" fmla="*/ 5186749 h 6857227"/>
                <a:gd name="connsiteX31" fmla="*/ 460011 w 6792063"/>
                <a:gd name="connsiteY31" fmla="*/ 5186749 h 685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792063" h="6857227">
                  <a:moveTo>
                    <a:pt x="3396285" y="0"/>
                  </a:moveTo>
                  <a:cubicBezTo>
                    <a:pt x="3316739" y="0"/>
                    <a:pt x="3243370" y="39387"/>
                    <a:pt x="3200122" y="106577"/>
                  </a:cubicBezTo>
                  <a:lnTo>
                    <a:pt x="3197805" y="110439"/>
                  </a:lnTo>
                  <a:lnTo>
                    <a:pt x="74635" y="4904088"/>
                  </a:lnTo>
                  <a:cubicBezTo>
                    <a:pt x="-17269" y="5045418"/>
                    <a:pt x="-24992" y="5225364"/>
                    <a:pt x="55327" y="5373645"/>
                  </a:cubicBezTo>
                  <a:cubicBezTo>
                    <a:pt x="135646" y="5521926"/>
                    <a:pt x="290106" y="5613829"/>
                    <a:pt x="459239" y="5613829"/>
                  </a:cubicBezTo>
                  <a:lnTo>
                    <a:pt x="1609962" y="5613829"/>
                  </a:lnTo>
                  <a:lnTo>
                    <a:pt x="1609962" y="6108872"/>
                  </a:lnTo>
                  <a:cubicBezTo>
                    <a:pt x="1609962" y="6521279"/>
                    <a:pt x="1945139" y="6857228"/>
                    <a:pt x="2358318" y="6857228"/>
                  </a:cubicBezTo>
                  <a:lnTo>
                    <a:pt x="4433481" y="6857228"/>
                  </a:lnTo>
                  <a:cubicBezTo>
                    <a:pt x="4845888" y="6857228"/>
                    <a:pt x="5181837" y="6522051"/>
                    <a:pt x="5181837" y="6108872"/>
                  </a:cubicBezTo>
                  <a:lnTo>
                    <a:pt x="5181837" y="5613057"/>
                  </a:lnTo>
                  <a:lnTo>
                    <a:pt x="6332560" y="5613057"/>
                  </a:lnTo>
                  <a:cubicBezTo>
                    <a:pt x="6500920" y="5613057"/>
                    <a:pt x="6656152" y="5521154"/>
                    <a:pt x="6736471" y="5372873"/>
                  </a:cubicBezTo>
                  <a:cubicBezTo>
                    <a:pt x="6816790" y="5224591"/>
                    <a:pt x="6809839" y="5044646"/>
                    <a:pt x="6717164" y="4903316"/>
                  </a:cubicBezTo>
                  <a:lnTo>
                    <a:pt x="3592449" y="106577"/>
                  </a:lnTo>
                  <a:cubicBezTo>
                    <a:pt x="3549200" y="40159"/>
                    <a:pt x="3475832" y="0"/>
                    <a:pt x="3396285" y="0"/>
                  </a:cubicBezTo>
                  <a:cubicBezTo>
                    <a:pt x="3396285" y="0"/>
                    <a:pt x="3396285" y="0"/>
                    <a:pt x="3396285" y="0"/>
                  </a:cubicBezTo>
                  <a:close/>
                  <a:moveTo>
                    <a:pt x="460011" y="5186749"/>
                  </a:moveTo>
                  <a:cubicBezTo>
                    <a:pt x="455377" y="5186749"/>
                    <a:pt x="440703" y="5186749"/>
                    <a:pt x="431436" y="5169759"/>
                  </a:cubicBezTo>
                  <a:cubicBezTo>
                    <a:pt x="422168" y="5152768"/>
                    <a:pt x="429891" y="5140411"/>
                    <a:pt x="432981" y="5136549"/>
                  </a:cubicBezTo>
                  <a:lnTo>
                    <a:pt x="3396285" y="586174"/>
                  </a:lnTo>
                  <a:lnTo>
                    <a:pt x="6360362" y="5136549"/>
                  </a:lnTo>
                  <a:cubicBezTo>
                    <a:pt x="6362679" y="5140411"/>
                    <a:pt x="6371175" y="5152768"/>
                    <a:pt x="6361907" y="5169759"/>
                  </a:cubicBezTo>
                  <a:cubicBezTo>
                    <a:pt x="6352639" y="5186749"/>
                    <a:pt x="6337965" y="5186749"/>
                    <a:pt x="6333332" y="5186749"/>
                  </a:cubicBezTo>
                  <a:lnTo>
                    <a:pt x="4755529" y="5186749"/>
                  </a:lnTo>
                  <a:lnTo>
                    <a:pt x="4755529" y="6108872"/>
                  </a:lnTo>
                  <a:cubicBezTo>
                    <a:pt x="4755529" y="6286500"/>
                    <a:pt x="4611109" y="6430147"/>
                    <a:pt x="4434253" y="6430147"/>
                  </a:cubicBezTo>
                  <a:lnTo>
                    <a:pt x="2358318" y="6430147"/>
                  </a:lnTo>
                  <a:cubicBezTo>
                    <a:pt x="2180689" y="6430147"/>
                    <a:pt x="2037042" y="6285728"/>
                    <a:pt x="2037042" y="6108872"/>
                  </a:cubicBezTo>
                  <a:lnTo>
                    <a:pt x="2037042" y="5186749"/>
                  </a:lnTo>
                  <a:lnTo>
                    <a:pt x="460011" y="5186749"/>
                  </a:lnTo>
                  <a:close/>
                </a:path>
              </a:pathLst>
            </a:custGeom>
            <a:solidFill>
              <a:srgbClr val="231815"/>
            </a:solidFill>
            <a:ln w="7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CB991A61-5DCE-4010-BC88-181AB6CCC878}"/>
                </a:ext>
              </a:extLst>
            </p:cNvPr>
            <p:cNvSpPr/>
            <p:nvPr/>
          </p:nvSpPr>
          <p:spPr>
            <a:xfrm>
              <a:off x="3969092" y="1434928"/>
              <a:ext cx="4249952" cy="4529523"/>
            </a:xfrm>
            <a:custGeom>
              <a:avLst/>
              <a:gdLst>
                <a:gd name="connsiteX0" fmla="*/ 4249952 w 4249952"/>
                <a:gd name="connsiteY0" fmla="*/ 3333235 h 4529523"/>
                <a:gd name="connsiteX1" fmla="*/ 2136174 w 4249952"/>
                <a:gd name="connsiteY1" fmla="*/ 16991 h 4529523"/>
                <a:gd name="connsiteX2" fmla="*/ 2125362 w 4249952"/>
                <a:gd name="connsiteY2" fmla="*/ 0 h 4529523"/>
                <a:gd name="connsiteX3" fmla="*/ 2114550 w 4249952"/>
                <a:gd name="connsiteY3" fmla="*/ 16991 h 4529523"/>
                <a:gd name="connsiteX4" fmla="*/ 0 w 4249952"/>
                <a:gd name="connsiteY4" fmla="*/ 3333235 h 4529523"/>
                <a:gd name="connsiteX5" fmla="*/ 911311 w 4249952"/>
                <a:gd name="connsiteY5" fmla="*/ 3333235 h 4529523"/>
                <a:gd name="connsiteX6" fmla="*/ 1210190 w 4249952"/>
                <a:gd name="connsiteY6" fmla="*/ 3632114 h 4529523"/>
                <a:gd name="connsiteX7" fmla="*/ 1210190 w 4249952"/>
                <a:gd name="connsiteY7" fmla="*/ 4529524 h 4529523"/>
                <a:gd name="connsiteX8" fmla="*/ 3039762 w 4249952"/>
                <a:gd name="connsiteY8" fmla="*/ 4529524 h 4529523"/>
                <a:gd name="connsiteX9" fmla="*/ 3039762 w 4249952"/>
                <a:gd name="connsiteY9" fmla="*/ 3632114 h 4529523"/>
                <a:gd name="connsiteX10" fmla="*/ 3338641 w 4249952"/>
                <a:gd name="connsiteY10" fmla="*/ 3333235 h 4529523"/>
                <a:gd name="connsiteX11" fmla="*/ 4249952 w 4249952"/>
                <a:gd name="connsiteY11" fmla="*/ 3333235 h 452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9952" h="4529523">
                  <a:moveTo>
                    <a:pt x="4249952" y="3333235"/>
                  </a:moveTo>
                  <a:lnTo>
                    <a:pt x="2136174" y="16991"/>
                  </a:lnTo>
                  <a:lnTo>
                    <a:pt x="2125362" y="0"/>
                  </a:lnTo>
                  <a:lnTo>
                    <a:pt x="2114550" y="16991"/>
                  </a:lnTo>
                  <a:lnTo>
                    <a:pt x="0" y="3333235"/>
                  </a:lnTo>
                  <a:lnTo>
                    <a:pt x="911311" y="3333235"/>
                  </a:lnTo>
                  <a:cubicBezTo>
                    <a:pt x="1076582" y="3333235"/>
                    <a:pt x="1210190" y="3466843"/>
                    <a:pt x="1210190" y="3632114"/>
                  </a:cubicBezTo>
                  <a:lnTo>
                    <a:pt x="1210190" y="4529524"/>
                  </a:lnTo>
                  <a:lnTo>
                    <a:pt x="3039762" y="4529524"/>
                  </a:lnTo>
                  <a:lnTo>
                    <a:pt x="3039762" y="3632114"/>
                  </a:lnTo>
                  <a:cubicBezTo>
                    <a:pt x="3039762" y="3466843"/>
                    <a:pt x="3173370" y="3333235"/>
                    <a:pt x="3338641" y="3333235"/>
                  </a:cubicBezTo>
                  <a:lnTo>
                    <a:pt x="4249952" y="3333235"/>
                  </a:lnTo>
                  <a:close/>
                </a:path>
              </a:pathLst>
            </a:custGeom>
            <a:solidFill>
              <a:srgbClr val="231815"/>
            </a:solidFill>
            <a:ln w="7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599455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CB78E829-CB18-406E-81DD-AFF1881E2E30}"/>
              </a:ext>
            </a:extLst>
          </p:cNvPr>
          <p:cNvGrpSpPr/>
          <p:nvPr/>
        </p:nvGrpSpPr>
        <p:grpSpPr>
          <a:xfrm>
            <a:off x="1640502" y="2109557"/>
            <a:ext cx="8913198" cy="2641822"/>
            <a:chOff x="0" y="1623321"/>
            <a:chExt cx="12194202" cy="3614293"/>
          </a:xfrm>
          <a:solidFill>
            <a:srgbClr val="231815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69618297-6031-4E40-AC4E-034D466CBA27}"/>
                </a:ext>
              </a:extLst>
            </p:cNvPr>
            <p:cNvSpPr/>
            <p:nvPr/>
          </p:nvSpPr>
          <p:spPr>
            <a:xfrm>
              <a:off x="0" y="2526894"/>
              <a:ext cx="508672" cy="1807146"/>
            </a:xfrm>
            <a:custGeom>
              <a:avLst/>
              <a:gdLst>
                <a:gd name="connsiteX0" fmla="*/ 508673 w 508672"/>
                <a:gd name="connsiteY0" fmla="*/ 903573 h 1807146"/>
                <a:gd name="connsiteX1" fmla="*/ 107900 w 508672"/>
                <a:gd name="connsiteY1" fmla="*/ 1807147 h 1807146"/>
                <a:gd name="connsiteX2" fmla="*/ 0 w 508672"/>
                <a:gd name="connsiteY2" fmla="*/ 1807147 h 1807146"/>
                <a:gd name="connsiteX3" fmla="*/ 0 w 508672"/>
                <a:gd name="connsiteY3" fmla="*/ 1675758 h 1807146"/>
                <a:gd name="connsiteX4" fmla="*/ 338381 w 508672"/>
                <a:gd name="connsiteY4" fmla="*/ 903573 h 1807146"/>
                <a:gd name="connsiteX5" fmla="*/ 0 w 508672"/>
                <a:gd name="connsiteY5" fmla="*/ 131389 h 1807146"/>
                <a:gd name="connsiteX6" fmla="*/ 0 w 508672"/>
                <a:gd name="connsiteY6" fmla="*/ 0 h 1807146"/>
                <a:gd name="connsiteX7" fmla="*/ 107900 w 508672"/>
                <a:gd name="connsiteY7" fmla="*/ 0 h 1807146"/>
                <a:gd name="connsiteX8" fmla="*/ 508673 w 508672"/>
                <a:gd name="connsiteY8" fmla="*/ 903573 h 180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672" h="1807146">
                  <a:moveTo>
                    <a:pt x="508673" y="903573"/>
                  </a:moveTo>
                  <a:cubicBezTo>
                    <a:pt x="508673" y="1261039"/>
                    <a:pt x="353796" y="1583272"/>
                    <a:pt x="107900" y="1807147"/>
                  </a:cubicBezTo>
                  <a:lnTo>
                    <a:pt x="0" y="1807147"/>
                  </a:lnTo>
                  <a:lnTo>
                    <a:pt x="0" y="1675758"/>
                  </a:lnTo>
                  <a:cubicBezTo>
                    <a:pt x="207726" y="1484180"/>
                    <a:pt x="338381" y="1208924"/>
                    <a:pt x="338381" y="903573"/>
                  </a:cubicBezTo>
                  <a:cubicBezTo>
                    <a:pt x="338381" y="598223"/>
                    <a:pt x="207726" y="322967"/>
                    <a:pt x="0" y="131389"/>
                  </a:cubicBezTo>
                  <a:lnTo>
                    <a:pt x="0" y="0"/>
                  </a:lnTo>
                  <a:lnTo>
                    <a:pt x="107900" y="0"/>
                  </a:lnTo>
                  <a:cubicBezTo>
                    <a:pt x="353796" y="223875"/>
                    <a:pt x="508673" y="546108"/>
                    <a:pt x="508673" y="903573"/>
                  </a:cubicBezTo>
                  <a:close/>
                </a:path>
              </a:pathLst>
            </a:custGeom>
            <a:solidFill>
              <a:srgbClr val="231815"/>
            </a:solidFill>
            <a:ln w="7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99FE6F90-3416-4881-908C-30CDF76E97F0}"/>
                </a:ext>
              </a:extLst>
            </p:cNvPr>
            <p:cNvSpPr/>
            <p:nvPr/>
          </p:nvSpPr>
          <p:spPr>
            <a:xfrm>
              <a:off x="1250762" y="2526894"/>
              <a:ext cx="363337" cy="1805678"/>
            </a:xfrm>
            <a:custGeom>
              <a:avLst/>
              <a:gdLst>
                <a:gd name="connsiteX0" fmla="*/ 181302 w 363337"/>
                <a:gd name="connsiteY0" fmla="*/ 734 h 1805678"/>
                <a:gd name="connsiteX1" fmla="*/ 363338 w 363337"/>
                <a:gd name="connsiteY1" fmla="*/ 902839 h 1805678"/>
                <a:gd name="connsiteX2" fmla="*/ 181302 w 363337"/>
                <a:gd name="connsiteY2" fmla="*/ 1805679 h 1805678"/>
                <a:gd name="connsiteX3" fmla="*/ 0 w 363337"/>
                <a:gd name="connsiteY3" fmla="*/ 1805679 h 1805678"/>
                <a:gd name="connsiteX4" fmla="*/ 196716 w 363337"/>
                <a:gd name="connsiteY4" fmla="*/ 902839 h 1805678"/>
                <a:gd name="connsiteX5" fmla="*/ 0 w 363337"/>
                <a:gd name="connsiteY5" fmla="*/ 0 h 1805678"/>
                <a:gd name="connsiteX6" fmla="*/ 181302 w 363337"/>
                <a:gd name="connsiteY6" fmla="*/ 734 h 180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337" h="1805678">
                  <a:moveTo>
                    <a:pt x="181302" y="734"/>
                  </a:moveTo>
                  <a:cubicBezTo>
                    <a:pt x="298744" y="278192"/>
                    <a:pt x="363338" y="583543"/>
                    <a:pt x="363338" y="902839"/>
                  </a:cubicBezTo>
                  <a:cubicBezTo>
                    <a:pt x="363338" y="1222870"/>
                    <a:pt x="298744" y="1527487"/>
                    <a:pt x="181302" y="1805679"/>
                  </a:cubicBezTo>
                  <a:lnTo>
                    <a:pt x="0" y="1805679"/>
                  </a:lnTo>
                  <a:cubicBezTo>
                    <a:pt x="128453" y="1526019"/>
                    <a:pt x="196716" y="1219934"/>
                    <a:pt x="196716" y="902839"/>
                  </a:cubicBezTo>
                  <a:cubicBezTo>
                    <a:pt x="196716" y="585744"/>
                    <a:pt x="129187" y="279660"/>
                    <a:pt x="0" y="0"/>
                  </a:cubicBezTo>
                  <a:lnTo>
                    <a:pt x="181302" y="734"/>
                  </a:lnTo>
                  <a:close/>
                </a:path>
              </a:pathLst>
            </a:custGeom>
            <a:solidFill>
              <a:srgbClr val="231815"/>
            </a:solidFill>
            <a:ln w="7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0A6F4DC-9CD0-4D72-9FFF-62EFF2DA23BD}"/>
                </a:ext>
              </a:extLst>
            </p:cNvPr>
            <p:cNvSpPr/>
            <p:nvPr/>
          </p:nvSpPr>
          <p:spPr>
            <a:xfrm>
              <a:off x="385358" y="2526894"/>
              <a:ext cx="496928" cy="1806412"/>
            </a:xfrm>
            <a:custGeom>
              <a:avLst/>
              <a:gdLst>
                <a:gd name="connsiteX0" fmla="*/ 496929 w 496928"/>
                <a:gd name="connsiteY0" fmla="*/ 903573 h 1806412"/>
                <a:gd name="connsiteX1" fmla="*/ 215801 w 496928"/>
                <a:gd name="connsiteY1" fmla="*/ 1806413 h 1806412"/>
                <a:gd name="connsiteX2" fmla="*/ 0 w 496928"/>
                <a:gd name="connsiteY2" fmla="*/ 1806413 h 1806412"/>
                <a:gd name="connsiteX3" fmla="*/ 324435 w 496928"/>
                <a:gd name="connsiteY3" fmla="*/ 902839 h 1806412"/>
                <a:gd name="connsiteX4" fmla="*/ 0 w 496928"/>
                <a:gd name="connsiteY4" fmla="*/ 0 h 1806412"/>
                <a:gd name="connsiteX5" fmla="*/ 216535 w 496928"/>
                <a:gd name="connsiteY5" fmla="*/ 0 h 1806412"/>
                <a:gd name="connsiteX6" fmla="*/ 496929 w 496928"/>
                <a:gd name="connsiteY6" fmla="*/ 903573 h 180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6928" h="1806412">
                  <a:moveTo>
                    <a:pt x="496929" y="903573"/>
                  </a:moveTo>
                  <a:cubicBezTo>
                    <a:pt x="496929" y="1238284"/>
                    <a:pt x="393432" y="1549507"/>
                    <a:pt x="215801" y="1806413"/>
                  </a:cubicBezTo>
                  <a:lnTo>
                    <a:pt x="0" y="1806413"/>
                  </a:lnTo>
                  <a:cubicBezTo>
                    <a:pt x="202588" y="1560517"/>
                    <a:pt x="324435" y="1245625"/>
                    <a:pt x="324435" y="902839"/>
                  </a:cubicBezTo>
                  <a:cubicBezTo>
                    <a:pt x="324435" y="560054"/>
                    <a:pt x="202588" y="245895"/>
                    <a:pt x="0" y="0"/>
                  </a:cubicBezTo>
                  <a:lnTo>
                    <a:pt x="216535" y="0"/>
                  </a:lnTo>
                  <a:cubicBezTo>
                    <a:pt x="393432" y="257639"/>
                    <a:pt x="496929" y="568862"/>
                    <a:pt x="496929" y="903573"/>
                  </a:cubicBezTo>
                  <a:close/>
                </a:path>
              </a:pathLst>
            </a:custGeom>
            <a:solidFill>
              <a:srgbClr val="231815"/>
            </a:solidFill>
            <a:ln w="7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12EC93DB-34BD-43F0-A7DA-4ADBBE49F96F}"/>
                </a:ext>
              </a:extLst>
            </p:cNvPr>
            <p:cNvSpPr/>
            <p:nvPr/>
          </p:nvSpPr>
          <p:spPr>
            <a:xfrm>
              <a:off x="1650801" y="2528362"/>
              <a:ext cx="325902" cy="1804210"/>
            </a:xfrm>
            <a:custGeom>
              <a:avLst/>
              <a:gdLst>
                <a:gd name="connsiteX0" fmla="*/ 170292 w 325902"/>
                <a:gd name="connsiteY0" fmla="*/ 0 h 1804210"/>
                <a:gd name="connsiteX1" fmla="*/ 325903 w 325902"/>
                <a:gd name="connsiteY1" fmla="*/ 902105 h 1804210"/>
                <a:gd name="connsiteX2" fmla="*/ 170292 w 325902"/>
                <a:gd name="connsiteY2" fmla="*/ 1804211 h 1804210"/>
                <a:gd name="connsiteX3" fmla="*/ 0 w 325902"/>
                <a:gd name="connsiteY3" fmla="*/ 1804211 h 1804210"/>
                <a:gd name="connsiteX4" fmla="*/ 165154 w 325902"/>
                <a:gd name="connsiteY4" fmla="*/ 902105 h 1804210"/>
                <a:gd name="connsiteX5" fmla="*/ 0 w 325902"/>
                <a:gd name="connsiteY5" fmla="*/ 0 h 1804210"/>
                <a:gd name="connsiteX6" fmla="*/ 170292 w 325902"/>
                <a:gd name="connsiteY6" fmla="*/ 0 h 1804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902" h="1804210">
                  <a:moveTo>
                    <a:pt x="170292" y="0"/>
                  </a:moveTo>
                  <a:cubicBezTo>
                    <a:pt x="270852" y="281862"/>
                    <a:pt x="325903" y="585745"/>
                    <a:pt x="325903" y="902105"/>
                  </a:cubicBezTo>
                  <a:cubicBezTo>
                    <a:pt x="325903" y="1218466"/>
                    <a:pt x="270852" y="1522349"/>
                    <a:pt x="170292" y="1804211"/>
                  </a:cubicBezTo>
                  <a:lnTo>
                    <a:pt x="0" y="1804211"/>
                  </a:lnTo>
                  <a:cubicBezTo>
                    <a:pt x="108634" y="1520146"/>
                    <a:pt x="165154" y="1215530"/>
                    <a:pt x="165154" y="902105"/>
                  </a:cubicBezTo>
                  <a:cubicBezTo>
                    <a:pt x="165154" y="588681"/>
                    <a:pt x="108634" y="284064"/>
                    <a:pt x="0" y="0"/>
                  </a:cubicBezTo>
                  <a:lnTo>
                    <a:pt x="170292" y="0"/>
                  </a:lnTo>
                  <a:close/>
                </a:path>
              </a:pathLst>
            </a:custGeom>
            <a:solidFill>
              <a:srgbClr val="231815"/>
            </a:solidFill>
            <a:ln w="7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9B392AA-07E4-4F9E-B1E6-69DB3C195338}"/>
                </a:ext>
              </a:extLst>
            </p:cNvPr>
            <p:cNvSpPr/>
            <p:nvPr/>
          </p:nvSpPr>
          <p:spPr>
            <a:xfrm>
              <a:off x="2035425" y="1623321"/>
              <a:ext cx="10158777" cy="3614293"/>
            </a:xfrm>
            <a:custGeom>
              <a:avLst/>
              <a:gdLst>
                <a:gd name="connsiteX0" fmla="*/ 5930112 w 10158777"/>
                <a:gd name="connsiteY0" fmla="*/ 3614293 h 3614293"/>
                <a:gd name="connsiteX1" fmla="*/ 6446126 w 10158777"/>
                <a:gd name="connsiteY1" fmla="*/ 2704848 h 3614293"/>
                <a:gd name="connsiteX2" fmla="*/ 0 w 10158777"/>
                <a:gd name="connsiteY2" fmla="*/ 2709252 h 3614293"/>
                <a:gd name="connsiteX3" fmla="*/ 143133 w 10158777"/>
                <a:gd name="connsiteY3" fmla="*/ 1807147 h 3614293"/>
                <a:gd name="connsiteX4" fmla="*/ 0 w 10158777"/>
                <a:gd name="connsiteY4" fmla="*/ 905041 h 3614293"/>
                <a:gd name="connsiteX5" fmla="*/ 6446126 w 10158777"/>
                <a:gd name="connsiteY5" fmla="*/ 909445 h 3614293"/>
                <a:gd name="connsiteX6" fmla="*/ 5930112 w 10158777"/>
                <a:gd name="connsiteY6" fmla="*/ 0 h 3614293"/>
                <a:gd name="connsiteX7" fmla="*/ 10158777 w 10158777"/>
                <a:gd name="connsiteY7" fmla="*/ 1807147 h 3614293"/>
                <a:gd name="connsiteX8" fmla="*/ 5930112 w 10158777"/>
                <a:gd name="connsiteY8" fmla="*/ 3614293 h 361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58777" h="3614293">
                  <a:moveTo>
                    <a:pt x="5930112" y="3614293"/>
                  </a:moveTo>
                  <a:lnTo>
                    <a:pt x="6446126" y="2704848"/>
                  </a:lnTo>
                  <a:lnTo>
                    <a:pt x="0" y="2709252"/>
                  </a:lnTo>
                  <a:cubicBezTo>
                    <a:pt x="93954" y="2421518"/>
                    <a:pt x="143133" y="2118369"/>
                    <a:pt x="143133" y="1807147"/>
                  </a:cubicBezTo>
                  <a:cubicBezTo>
                    <a:pt x="143133" y="1495924"/>
                    <a:pt x="94688" y="1192775"/>
                    <a:pt x="0" y="905041"/>
                  </a:cubicBezTo>
                  <a:lnTo>
                    <a:pt x="6446126" y="909445"/>
                  </a:lnTo>
                  <a:lnTo>
                    <a:pt x="5930112" y="0"/>
                  </a:lnTo>
                  <a:lnTo>
                    <a:pt x="10158777" y="1807147"/>
                  </a:lnTo>
                  <a:lnTo>
                    <a:pt x="5930112" y="3614293"/>
                  </a:lnTo>
                  <a:close/>
                </a:path>
              </a:pathLst>
            </a:custGeom>
            <a:solidFill>
              <a:srgbClr val="231815"/>
            </a:solidFill>
            <a:ln w="7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45640EA4-80B8-46B9-8B69-A07136466C65}"/>
                </a:ext>
              </a:extLst>
            </p:cNvPr>
            <p:cNvSpPr/>
            <p:nvPr/>
          </p:nvSpPr>
          <p:spPr>
            <a:xfrm>
              <a:off x="840447" y="2527628"/>
              <a:ext cx="405176" cy="1805678"/>
            </a:xfrm>
            <a:custGeom>
              <a:avLst/>
              <a:gdLst>
                <a:gd name="connsiteX0" fmla="*/ 184238 w 405176"/>
                <a:gd name="connsiteY0" fmla="*/ 0 h 1805678"/>
                <a:gd name="connsiteX1" fmla="*/ 405177 w 405176"/>
                <a:gd name="connsiteY1" fmla="*/ 902839 h 1805678"/>
                <a:gd name="connsiteX2" fmla="*/ 184238 w 405176"/>
                <a:gd name="connsiteY2" fmla="*/ 1805679 h 1805678"/>
                <a:gd name="connsiteX3" fmla="*/ 0 w 405176"/>
                <a:gd name="connsiteY3" fmla="*/ 1805679 h 1805678"/>
                <a:gd name="connsiteX4" fmla="*/ 243693 w 405176"/>
                <a:gd name="connsiteY4" fmla="*/ 902839 h 1805678"/>
                <a:gd name="connsiteX5" fmla="*/ 0 w 405176"/>
                <a:gd name="connsiteY5" fmla="*/ 0 h 1805678"/>
                <a:gd name="connsiteX6" fmla="*/ 184238 w 405176"/>
                <a:gd name="connsiteY6" fmla="*/ 0 h 180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5176" h="1805678">
                  <a:moveTo>
                    <a:pt x="184238" y="0"/>
                  </a:moveTo>
                  <a:cubicBezTo>
                    <a:pt x="325169" y="270118"/>
                    <a:pt x="405177" y="577670"/>
                    <a:pt x="405177" y="902839"/>
                  </a:cubicBezTo>
                  <a:cubicBezTo>
                    <a:pt x="405177" y="1228008"/>
                    <a:pt x="325169" y="1535561"/>
                    <a:pt x="184238" y="1805679"/>
                  </a:cubicBezTo>
                  <a:lnTo>
                    <a:pt x="0" y="1805679"/>
                  </a:lnTo>
                  <a:cubicBezTo>
                    <a:pt x="154877" y="1539965"/>
                    <a:pt x="243693" y="1231678"/>
                    <a:pt x="243693" y="902839"/>
                  </a:cubicBezTo>
                  <a:cubicBezTo>
                    <a:pt x="243693" y="574000"/>
                    <a:pt x="154877" y="265714"/>
                    <a:pt x="0" y="0"/>
                  </a:cubicBezTo>
                  <a:lnTo>
                    <a:pt x="184238" y="0"/>
                  </a:lnTo>
                  <a:close/>
                </a:path>
              </a:pathLst>
            </a:custGeom>
            <a:solidFill>
              <a:srgbClr val="231815"/>
            </a:solidFill>
            <a:ln w="7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220770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BEF67F65-2799-4131-B190-BFA2F46FF032}"/>
              </a:ext>
            </a:extLst>
          </p:cNvPr>
          <p:cNvGrpSpPr/>
          <p:nvPr/>
        </p:nvGrpSpPr>
        <p:grpSpPr>
          <a:xfrm>
            <a:off x="3517900" y="1348708"/>
            <a:ext cx="5156200" cy="4160584"/>
            <a:chOff x="1846449" y="0"/>
            <a:chExt cx="8499102" cy="68580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FE5D7E58-A2D1-4E9F-89A2-84B9505CF650}"/>
                </a:ext>
              </a:extLst>
            </p:cNvPr>
            <p:cNvSpPr/>
            <p:nvPr/>
          </p:nvSpPr>
          <p:spPr>
            <a:xfrm>
              <a:off x="1846449" y="0"/>
              <a:ext cx="4086946" cy="3428247"/>
            </a:xfrm>
            <a:custGeom>
              <a:avLst/>
              <a:gdLst>
                <a:gd name="connsiteX0" fmla="*/ 0 w 4086946"/>
                <a:gd name="connsiteY0" fmla="*/ 0 h 3428247"/>
                <a:gd name="connsiteX1" fmla="*/ 3414697 w 4086946"/>
                <a:gd name="connsiteY1" fmla="*/ 3428247 h 3428247"/>
                <a:gd name="connsiteX2" fmla="*/ 4086947 w 4086946"/>
                <a:gd name="connsiteY2" fmla="*/ 3428247 h 3428247"/>
                <a:gd name="connsiteX3" fmla="*/ 631598 w 4086946"/>
                <a:gd name="connsiteY3" fmla="*/ 0 h 342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6946" h="3428247">
                  <a:moveTo>
                    <a:pt x="0" y="0"/>
                  </a:moveTo>
                  <a:lnTo>
                    <a:pt x="3414697" y="3428247"/>
                  </a:lnTo>
                  <a:lnTo>
                    <a:pt x="4086947" y="3428247"/>
                  </a:lnTo>
                  <a:lnTo>
                    <a:pt x="631598" y="0"/>
                  </a:lnTo>
                  <a:close/>
                </a:path>
              </a:pathLst>
            </a:custGeom>
            <a:solidFill>
              <a:srgbClr val="231815"/>
            </a:solidFill>
            <a:ln w="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D31B3709-51EB-4304-8E49-2C180C6007F2}"/>
                </a:ext>
              </a:extLst>
            </p:cNvPr>
            <p:cNvSpPr/>
            <p:nvPr/>
          </p:nvSpPr>
          <p:spPr>
            <a:xfrm>
              <a:off x="2810031" y="0"/>
              <a:ext cx="6567419" cy="3428247"/>
            </a:xfrm>
            <a:custGeom>
              <a:avLst/>
              <a:gdLst>
                <a:gd name="connsiteX0" fmla="*/ 6567420 w 6567419"/>
                <a:gd name="connsiteY0" fmla="*/ 3428247 h 3428247"/>
                <a:gd name="connsiteX1" fmla="*/ 3415450 w 6567419"/>
                <a:gd name="connsiteY1" fmla="*/ 3428247 h 3428247"/>
                <a:gd name="connsiteX2" fmla="*/ 0 w 6567419"/>
                <a:gd name="connsiteY2" fmla="*/ 0 h 3428247"/>
                <a:gd name="connsiteX3" fmla="*/ 3112072 w 6567419"/>
                <a:gd name="connsiteY3" fmla="*/ 0 h 3428247"/>
                <a:gd name="connsiteX4" fmla="*/ 3471157 w 6567419"/>
                <a:gd name="connsiteY4" fmla="*/ 356074 h 3428247"/>
                <a:gd name="connsiteX5" fmla="*/ 1888020 w 6567419"/>
                <a:gd name="connsiteY5" fmla="*/ 356074 h 3428247"/>
                <a:gd name="connsiteX6" fmla="*/ 2047614 w 6567419"/>
                <a:gd name="connsiteY6" fmla="*/ 505881 h 3428247"/>
                <a:gd name="connsiteX7" fmla="*/ 3622470 w 6567419"/>
                <a:gd name="connsiteY7" fmla="*/ 505881 h 3428247"/>
                <a:gd name="connsiteX8" fmla="*/ 3737648 w 6567419"/>
                <a:gd name="connsiteY8" fmla="*/ 621059 h 3428247"/>
                <a:gd name="connsiteX9" fmla="*/ 2150747 w 6567419"/>
                <a:gd name="connsiteY9" fmla="*/ 621059 h 3428247"/>
                <a:gd name="connsiteX10" fmla="*/ 2310341 w 6567419"/>
                <a:gd name="connsiteY10" fmla="*/ 770866 h 3428247"/>
                <a:gd name="connsiteX11" fmla="*/ 3888960 w 6567419"/>
                <a:gd name="connsiteY11" fmla="*/ 770866 h 3428247"/>
                <a:gd name="connsiteX12" fmla="*/ 4004891 w 6567419"/>
                <a:gd name="connsiteY12" fmla="*/ 885292 h 3428247"/>
                <a:gd name="connsiteX13" fmla="*/ 2408957 w 6567419"/>
                <a:gd name="connsiteY13" fmla="*/ 885292 h 3428247"/>
                <a:gd name="connsiteX14" fmla="*/ 2567798 w 6567419"/>
                <a:gd name="connsiteY14" fmla="*/ 1035099 h 3428247"/>
                <a:gd name="connsiteX15" fmla="*/ 4155451 w 6567419"/>
                <a:gd name="connsiteY15" fmla="*/ 1035099 h 342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67419" h="3428247">
                  <a:moveTo>
                    <a:pt x="6567420" y="3428247"/>
                  </a:moveTo>
                  <a:lnTo>
                    <a:pt x="3415450" y="3428247"/>
                  </a:lnTo>
                  <a:lnTo>
                    <a:pt x="0" y="0"/>
                  </a:lnTo>
                  <a:lnTo>
                    <a:pt x="3112072" y="0"/>
                  </a:lnTo>
                  <a:lnTo>
                    <a:pt x="3471157" y="356074"/>
                  </a:lnTo>
                  <a:lnTo>
                    <a:pt x="1888020" y="356074"/>
                  </a:lnTo>
                  <a:lnTo>
                    <a:pt x="2047614" y="505881"/>
                  </a:lnTo>
                  <a:lnTo>
                    <a:pt x="3622470" y="505881"/>
                  </a:lnTo>
                  <a:lnTo>
                    <a:pt x="3737648" y="621059"/>
                  </a:lnTo>
                  <a:lnTo>
                    <a:pt x="2150747" y="621059"/>
                  </a:lnTo>
                  <a:lnTo>
                    <a:pt x="2310341" y="770866"/>
                  </a:lnTo>
                  <a:lnTo>
                    <a:pt x="3888960" y="770866"/>
                  </a:lnTo>
                  <a:lnTo>
                    <a:pt x="4004891" y="885292"/>
                  </a:lnTo>
                  <a:lnTo>
                    <a:pt x="2408957" y="885292"/>
                  </a:lnTo>
                  <a:lnTo>
                    <a:pt x="2567798" y="1035099"/>
                  </a:lnTo>
                  <a:lnTo>
                    <a:pt x="4155451" y="1035099"/>
                  </a:lnTo>
                  <a:close/>
                </a:path>
              </a:pathLst>
            </a:custGeom>
            <a:solidFill>
              <a:srgbClr val="231815"/>
            </a:solidFill>
            <a:ln w="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B80AF2BC-3780-4350-9B36-90B7762DAF08}"/>
                </a:ext>
              </a:extLst>
            </p:cNvPr>
            <p:cNvSpPr/>
            <p:nvPr/>
          </p:nvSpPr>
          <p:spPr>
            <a:xfrm>
              <a:off x="6256346" y="0"/>
              <a:ext cx="4086946" cy="3428247"/>
            </a:xfrm>
            <a:custGeom>
              <a:avLst/>
              <a:gdLst>
                <a:gd name="connsiteX0" fmla="*/ 0 w 4086946"/>
                <a:gd name="connsiteY0" fmla="*/ 0 h 3428247"/>
                <a:gd name="connsiteX1" fmla="*/ 3414697 w 4086946"/>
                <a:gd name="connsiteY1" fmla="*/ 3428247 h 3428247"/>
                <a:gd name="connsiteX2" fmla="*/ 4086946 w 4086946"/>
                <a:gd name="connsiteY2" fmla="*/ 3428247 h 3428247"/>
                <a:gd name="connsiteX3" fmla="*/ 631599 w 4086946"/>
                <a:gd name="connsiteY3" fmla="*/ 0 h 342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6946" h="3428247">
                  <a:moveTo>
                    <a:pt x="0" y="0"/>
                  </a:moveTo>
                  <a:lnTo>
                    <a:pt x="3414697" y="3428247"/>
                  </a:lnTo>
                  <a:lnTo>
                    <a:pt x="4086946" y="3428247"/>
                  </a:lnTo>
                  <a:lnTo>
                    <a:pt x="631599" y="0"/>
                  </a:lnTo>
                  <a:close/>
                </a:path>
              </a:pathLst>
            </a:custGeom>
            <a:solidFill>
              <a:srgbClr val="231815"/>
            </a:solidFill>
            <a:ln w="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71BE012-65A8-4989-8CA4-ABC50BFE69E2}"/>
                </a:ext>
              </a:extLst>
            </p:cNvPr>
            <p:cNvSpPr/>
            <p:nvPr/>
          </p:nvSpPr>
          <p:spPr>
            <a:xfrm>
              <a:off x="1846449" y="3428247"/>
              <a:ext cx="4086946" cy="3428247"/>
            </a:xfrm>
            <a:custGeom>
              <a:avLst/>
              <a:gdLst>
                <a:gd name="connsiteX0" fmla="*/ 0 w 4086946"/>
                <a:gd name="connsiteY0" fmla="*/ 3428247 h 3428247"/>
                <a:gd name="connsiteX1" fmla="*/ 3414697 w 4086946"/>
                <a:gd name="connsiteY1" fmla="*/ 0 h 3428247"/>
                <a:gd name="connsiteX2" fmla="*/ 4086947 w 4086946"/>
                <a:gd name="connsiteY2" fmla="*/ 0 h 3428247"/>
                <a:gd name="connsiteX3" fmla="*/ 631598 w 4086946"/>
                <a:gd name="connsiteY3" fmla="*/ 3428247 h 342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6946" h="3428247">
                  <a:moveTo>
                    <a:pt x="0" y="3428247"/>
                  </a:moveTo>
                  <a:lnTo>
                    <a:pt x="3414697" y="0"/>
                  </a:lnTo>
                  <a:lnTo>
                    <a:pt x="4086947" y="0"/>
                  </a:lnTo>
                  <a:lnTo>
                    <a:pt x="631598" y="3428247"/>
                  </a:lnTo>
                  <a:close/>
                </a:path>
              </a:pathLst>
            </a:custGeom>
            <a:solidFill>
              <a:srgbClr val="231815"/>
            </a:solidFill>
            <a:ln w="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75EE16C3-9E1D-4A9C-96B9-4607F1E492EE}"/>
                </a:ext>
              </a:extLst>
            </p:cNvPr>
            <p:cNvSpPr/>
            <p:nvPr/>
          </p:nvSpPr>
          <p:spPr>
            <a:xfrm>
              <a:off x="2810031" y="3428247"/>
              <a:ext cx="6567419" cy="3428247"/>
            </a:xfrm>
            <a:custGeom>
              <a:avLst/>
              <a:gdLst>
                <a:gd name="connsiteX0" fmla="*/ 6567420 w 6567419"/>
                <a:gd name="connsiteY0" fmla="*/ 0 h 3428247"/>
                <a:gd name="connsiteX1" fmla="*/ 3112072 w 6567419"/>
                <a:gd name="connsiteY1" fmla="*/ 3428247 h 3428247"/>
                <a:gd name="connsiteX2" fmla="*/ 0 w 6567419"/>
                <a:gd name="connsiteY2" fmla="*/ 3428247 h 3428247"/>
                <a:gd name="connsiteX3" fmla="*/ 517926 w 6567419"/>
                <a:gd name="connsiteY3" fmla="*/ 2908816 h 3428247"/>
                <a:gd name="connsiteX4" fmla="*/ 1960289 w 6567419"/>
                <a:gd name="connsiteY4" fmla="*/ 2908816 h 3428247"/>
                <a:gd name="connsiteX5" fmla="*/ 1800696 w 6567419"/>
                <a:gd name="connsiteY5" fmla="*/ 2759009 h 3428247"/>
                <a:gd name="connsiteX6" fmla="*/ 666980 w 6567419"/>
                <a:gd name="connsiteY6" fmla="*/ 2759009 h 3428247"/>
                <a:gd name="connsiteX7" fmla="*/ 781406 w 6567419"/>
                <a:gd name="connsiteY7" fmla="*/ 2643831 h 3428247"/>
                <a:gd name="connsiteX8" fmla="*/ 1697562 w 6567419"/>
                <a:gd name="connsiteY8" fmla="*/ 2643831 h 3428247"/>
                <a:gd name="connsiteX9" fmla="*/ 1537969 w 6567419"/>
                <a:gd name="connsiteY9" fmla="*/ 2494024 h 3428247"/>
                <a:gd name="connsiteX10" fmla="*/ 930460 w 6567419"/>
                <a:gd name="connsiteY10" fmla="*/ 2494024 h 3428247"/>
                <a:gd name="connsiteX11" fmla="*/ 1044885 w 6567419"/>
                <a:gd name="connsiteY11" fmla="*/ 2379598 h 3428247"/>
                <a:gd name="connsiteX12" fmla="*/ 1439352 w 6567419"/>
                <a:gd name="connsiteY12" fmla="*/ 2379598 h 3428247"/>
                <a:gd name="connsiteX13" fmla="*/ 1280511 w 6567419"/>
                <a:gd name="connsiteY13" fmla="*/ 2229791 h 3428247"/>
                <a:gd name="connsiteX14" fmla="*/ 1193940 w 6567419"/>
                <a:gd name="connsiteY14" fmla="*/ 2229791 h 3428247"/>
                <a:gd name="connsiteX15" fmla="*/ 3415450 w 6567419"/>
                <a:gd name="connsiteY15" fmla="*/ 0 h 342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67419" h="3428247">
                  <a:moveTo>
                    <a:pt x="6567420" y="0"/>
                  </a:moveTo>
                  <a:lnTo>
                    <a:pt x="3112072" y="3428247"/>
                  </a:lnTo>
                  <a:lnTo>
                    <a:pt x="0" y="3428247"/>
                  </a:lnTo>
                  <a:lnTo>
                    <a:pt x="517926" y="2908816"/>
                  </a:lnTo>
                  <a:lnTo>
                    <a:pt x="1960289" y="2908816"/>
                  </a:lnTo>
                  <a:lnTo>
                    <a:pt x="1800696" y="2759009"/>
                  </a:lnTo>
                  <a:lnTo>
                    <a:pt x="666980" y="2759009"/>
                  </a:lnTo>
                  <a:lnTo>
                    <a:pt x="781406" y="2643831"/>
                  </a:lnTo>
                  <a:lnTo>
                    <a:pt x="1697562" y="2643831"/>
                  </a:lnTo>
                  <a:lnTo>
                    <a:pt x="1537969" y="2494024"/>
                  </a:lnTo>
                  <a:lnTo>
                    <a:pt x="930460" y="2494024"/>
                  </a:lnTo>
                  <a:lnTo>
                    <a:pt x="1044885" y="2379598"/>
                  </a:lnTo>
                  <a:lnTo>
                    <a:pt x="1439352" y="2379598"/>
                  </a:lnTo>
                  <a:lnTo>
                    <a:pt x="1280511" y="2229791"/>
                  </a:lnTo>
                  <a:lnTo>
                    <a:pt x="1193940" y="2229791"/>
                  </a:lnTo>
                  <a:lnTo>
                    <a:pt x="3415450" y="0"/>
                  </a:lnTo>
                  <a:close/>
                </a:path>
              </a:pathLst>
            </a:custGeom>
            <a:solidFill>
              <a:srgbClr val="231815"/>
            </a:solidFill>
            <a:ln w="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FD0685A2-4849-48F5-A4CE-700FE1C5930F}"/>
                </a:ext>
              </a:extLst>
            </p:cNvPr>
            <p:cNvSpPr/>
            <p:nvPr/>
          </p:nvSpPr>
          <p:spPr>
            <a:xfrm>
              <a:off x="6256346" y="3428247"/>
              <a:ext cx="4086946" cy="3428247"/>
            </a:xfrm>
            <a:custGeom>
              <a:avLst/>
              <a:gdLst>
                <a:gd name="connsiteX0" fmla="*/ 0 w 4086946"/>
                <a:gd name="connsiteY0" fmla="*/ 3428247 h 3428247"/>
                <a:gd name="connsiteX1" fmla="*/ 3414697 w 4086946"/>
                <a:gd name="connsiteY1" fmla="*/ 0 h 3428247"/>
                <a:gd name="connsiteX2" fmla="*/ 4086946 w 4086946"/>
                <a:gd name="connsiteY2" fmla="*/ 0 h 3428247"/>
                <a:gd name="connsiteX3" fmla="*/ 631599 w 4086946"/>
                <a:gd name="connsiteY3" fmla="*/ 3428247 h 342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6946" h="3428247">
                  <a:moveTo>
                    <a:pt x="0" y="3428247"/>
                  </a:moveTo>
                  <a:lnTo>
                    <a:pt x="3414697" y="0"/>
                  </a:lnTo>
                  <a:lnTo>
                    <a:pt x="4086946" y="0"/>
                  </a:lnTo>
                  <a:lnTo>
                    <a:pt x="631599" y="3428247"/>
                  </a:lnTo>
                  <a:close/>
                </a:path>
              </a:pathLst>
            </a:custGeom>
            <a:solidFill>
              <a:srgbClr val="231815"/>
            </a:solidFill>
            <a:ln w="75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580782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AF3F5301-A90A-480A-833C-07E8BE2D0622}"/>
              </a:ext>
            </a:extLst>
          </p:cNvPr>
          <p:cNvSpPr/>
          <p:nvPr/>
        </p:nvSpPr>
        <p:spPr>
          <a:xfrm>
            <a:off x="4583023" y="1092200"/>
            <a:ext cx="3025218" cy="4674334"/>
          </a:xfrm>
          <a:custGeom>
            <a:avLst/>
            <a:gdLst>
              <a:gd name="connsiteX0" fmla="*/ 4438956 w 4438956"/>
              <a:gd name="connsiteY0" fmla="*/ 3429735 h 6858734"/>
              <a:gd name="connsiteX1" fmla="*/ 1173137 w 4438956"/>
              <a:gd name="connsiteY1" fmla="*/ 6858735 h 6858734"/>
              <a:gd name="connsiteX2" fmla="*/ 0 w 4438956"/>
              <a:gd name="connsiteY2" fmla="*/ 6858735 h 6858734"/>
              <a:gd name="connsiteX3" fmla="*/ 0 w 4438956"/>
              <a:gd name="connsiteY3" fmla="*/ 4810156 h 6858734"/>
              <a:gd name="connsiteX4" fmla="*/ 1514199 w 4438956"/>
              <a:gd name="connsiteY4" fmla="*/ 3429735 h 6858734"/>
              <a:gd name="connsiteX5" fmla="*/ 0 w 4438956"/>
              <a:gd name="connsiteY5" fmla="*/ 2048580 h 6858734"/>
              <a:gd name="connsiteX6" fmla="*/ 0 w 4438956"/>
              <a:gd name="connsiteY6" fmla="*/ 0 h 6858734"/>
              <a:gd name="connsiteX7" fmla="*/ 1173137 w 4438956"/>
              <a:gd name="connsiteY7" fmla="*/ 0 h 6858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8956" h="6858734">
                <a:moveTo>
                  <a:pt x="4438956" y="3429735"/>
                </a:moveTo>
                <a:lnTo>
                  <a:pt x="1173137" y="6858735"/>
                </a:lnTo>
                <a:lnTo>
                  <a:pt x="0" y="6858735"/>
                </a:lnTo>
                <a:lnTo>
                  <a:pt x="0" y="4810156"/>
                </a:lnTo>
                <a:lnTo>
                  <a:pt x="1514199" y="3429735"/>
                </a:lnTo>
                <a:lnTo>
                  <a:pt x="0" y="2048580"/>
                </a:lnTo>
                <a:lnTo>
                  <a:pt x="0" y="0"/>
                </a:lnTo>
                <a:lnTo>
                  <a:pt x="1173137" y="0"/>
                </a:lnTo>
                <a:close/>
              </a:path>
            </a:pathLst>
          </a:custGeom>
          <a:solidFill>
            <a:srgbClr val="231815"/>
          </a:solidFill>
          <a:ln w="73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54930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2A388195-BCE8-42B0-A638-E83727A14724}"/>
              </a:ext>
            </a:extLst>
          </p:cNvPr>
          <p:cNvSpPr/>
          <p:nvPr/>
        </p:nvSpPr>
        <p:spPr>
          <a:xfrm>
            <a:off x="2184400" y="933473"/>
            <a:ext cx="7823200" cy="4994812"/>
          </a:xfrm>
          <a:custGeom>
            <a:avLst/>
            <a:gdLst>
              <a:gd name="connsiteX0" fmla="*/ 10747332 w 10747332"/>
              <a:gd name="connsiteY0" fmla="*/ 3430879 h 6861758"/>
              <a:gd name="connsiteX1" fmla="*/ 6146835 w 10747332"/>
              <a:gd name="connsiteY1" fmla="*/ 0 h 6861758"/>
              <a:gd name="connsiteX2" fmla="*/ 6146835 w 10747332"/>
              <a:gd name="connsiteY2" fmla="*/ 1865752 h 6861758"/>
              <a:gd name="connsiteX3" fmla="*/ 1519094 w 10747332"/>
              <a:gd name="connsiteY3" fmla="*/ 1865752 h 6861758"/>
              <a:gd name="connsiteX4" fmla="*/ 445300 w 10747332"/>
              <a:gd name="connsiteY4" fmla="*/ 2311052 h 6861758"/>
              <a:gd name="connsiteX5" fmla="*/ 0 w 10747332"/>
              <a:gd name="connsiteY5" fmla="*/ 3384846 h 6861758"/>
              <a:gd name="connsiteX6" fmla="*/ 1519094 w 10747332"/>
              <a:gd name="connsiteY6" fmla="*/ 4903940 h 6861758"/>
              <a:gd name="connsiteX7" fmla="*/ 6147775 w 10747332"/>
              <a:gd name="connsiteY7" fmla="*/ 4903940 h 6861758"/>
              <a:gd name="connsiteX8" fmla="*/ 6147775 w 10747332"/>
              <a:gd name="connsiteY8" fmla="*/ 6861758 h 6861758"/>
              <a:gd name="connsiteX9" fmla="*/ 10747332 w 10747332"/>
              <a:gd name="connsiteY9" fmla="*/ 3430879 h 6861758"/>
              <a:gd name="connsiteX10" fmla="*/ 1534125 w 10747332"/>
              <a:gd name="connsiteY10" fmla="*/ 4499036 h 6861758"/>
              <a:gd name="connsiteX11" fmla="*/ 419935 w 10747332"/>
              <a:gd name="connsiteY11" fmla="*/ 3384846 h 6861758"/>
              <a:gd name="connsiteX12" fmla="*/ 1534125 w 10747332"/>
              <a:gd name="connsiteY12" fmla="*/ 2270656 h 6861758"/>
              <a:gd name="connsiteX13" fmla="*/ 2648316 w 10747332"/>
              <a:gd name="connsiteY13" fmla="*/ 3384846 h 6861758"/>
              <a:gd name="connsiteX14" fmla="*/ 1534125 w 10747332"/>
              <a:gd name="connsiteY14" fmla="*/ 4499036 h 686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7332" h="6861758">
                <a:moveTo>
                  <a:pt x="10747332" y="3430879"/>
                </a:moveTo>
                <a:lnTo>
                  <a:pt x="6146835" y="0"/>
                </a:lnTo>
                <a:lnTo>
                  <a:pt x="6146835" y="1865752"/>
                </a:lnTo>
                <a:lnTo>
                  <a:pt x="1519094" y="1865752"/>
                </a:lnTo>
                <a:cubicBezTo>
                  <a:pt x="1100098" y="1865752"/>
                  <a:pt x="719620" y="2035793"/>
                  <a:pt x="445300" y="2311052"/>
                </a:cubicBezTo>
                <a:cubicBezTo>
                  <a:pt x="170041" y="2585372"/>
                  <a:pt x="0" y="2965850"/>
                  <a:pt x="0" y="3384846"/>
                </a:cubicBezTo>
                <a:cubicBezTo>
                  <a:pt x="0" y="4223777"/>
                  <a:pt x="680163" y="4903940"/>
                  <a:pt x="1519094" y="4903940"/>
                </a:cubicBezTo>
                <a:lnTo>
                  <a:pt x="6147775" y="4903940"/>
                </a:lnTo>
                <a:lnTo>
                  <a:pt x="6147775" y="6861758"/>
                </a:lnTo>
                <a:lnTo>
                  <a:pt x="10747332" y="3430879"/>
                </a:lnTo>
                <a:close/>
                <a:moveTo>
                  <a:pt x="1534125" y="4499036"/>
                </a:moveTo>
                <a:cubicBezTo>
                  <a:pt x="918784" y="4499036"/>
                  <a:pt x="419935" y="4000187"/>
                  <a:pt x="419935" y="3384846"/>
                </a:cubicBezTo>
                <a:cubicBezTo>
                  <a:pt x="419935" y="2769505"/>
                  <a:pt x="918784" y="2270656"/>
                  <a:pt x="1534125" y="2270656"/>
                </a:cubicBezTo>
                <a:cubicBezTo>
                  <a:pt x="2149467" y="2270656"/>
                  <a:pt x="2648316" y="2769505"/>
                  <a:pt x="2648316" y="3384846"/>
                </a:cubicBezTo>
                <a:cubicBezTo>
                  <a:pt x="2648316" y="4000187"/>
                  <a:pt x="2149467" y="4499036"/>
                  <a:pt x="1534125" y="4499036"/>
                </a:cubicBezTo>
                <a:close/>
              </a:path>
            </a:pathLst>
          </a:custGeom>
          <a:solidFill>
            <a:srgbClr val="231815"/>
          </a:solidFill>
          <a:ln w="939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78717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xmlns="" id="{95CD842A-0790-4731-B447-675AE925ABB9}"/>
              </a:ext>
            </a:extLst>
          </p:cNvPr>
          <p:cNvSpPr/>
          <p:nvPr/>
        </p:nvSpPr>
        <p:spPr>
          <a:xfrm>
            <a:off x="971258" y="2006600"/>
            <a:ext cx="10247382" cy="2846200"/>
          </a:xfrm>
          <a:custGeom>
            <a:avLst/>
            <a:gdLst>
              <a:gd name="connsiteX0" fmla="*/ 0 w 12189897"/>
              <a:gd name="connsiteY0" fmla="*/ 2657015 h 3385732"/>
              <a:gd name="connsiteX1" fmla="*/ 4868392 w 12189897"/>
              <a:gd name="connsiteY1" fmla="*/ 1039823 h 3385732"/>
              <a:gd name="connsiteX2" fmla="*/ 4868392 w 12189897"/>
              <a:gd name="connsiteY2" fmla="*/ 1758731 h 3385732"/>
              <a:gd name="connsiteX3" fmla="*/ 8191062 w 12189897"/>
              <a:gd name="connsiteY3" fmla="*/ 656546 h 3385732"/>
              <a:gd name="connsiteX4" fmla="*/ 8191062 w 12189897"/>
              <a:gd name="connsiteY4" fmla="*/ 1404182 h 3385732"/>
              <a:gd name="connsiteX5" fmla="*/ 11114339 w 12189897"/>
              <a:gd name="connsiteY5" fmla="*/ 568960 h 3385732"/>
              <a:gd name="connsiteX6" fmla="*/ 11114339 w 12189897"/>
              <a:gd name="connsiteY6" fmla="*/ 0 h 3385732"/>
              <a:gd name="connsiteX7" fmla="*/ 12189898 w 12189897"/>
              <a:gd name="connsiteY7" fmla="*/ 758847 h 3385732"/>
              <a:gd name="connsiteX8" fmla="*/ 11114339 w 12189897"/>
              <a:gd name="connsiteY8" fmla="*/ 1833705 h 3385732"/>
              <a:gd name="connsiteX9" fmla="*/ 11114339 w 12189897"/>
              <a:gd name="connsiteY9" fmla="*/ 1298378 h 3385732"/>
              <a:gd name="connsiteX10" fmla="*/ 7544325 w 12189897"/>
              <a:gd name="connsiteY10" fmla="*/ 2411774 h 3385732"/>
              <a:gd name="connsiteX11" fmla="*/ 7544325 w 12189897"/>
              <a:gd name="connsiteY11" fmla="*/ 1706179 h 3385732"/>
              <a:gd name="connsiteX12" fmla="*/ 4045081 w 12189897"/>
              <a:gd name="connsiteY12" fmla="*/ 2804160 h 3385732"/>
              <a:gd name="connsiteX13" fmla="*/ 4045081 w 12189897"/>
              <a:gd name="connsiteY13" fmla="*/ 2049517 h 3385732"/>
              <a:gd name="connsiteX14" fmla="*/ 0 w 12189897"/>
              <a:gd name="connsiteY14" fmla="*/ 3385733 h 3385732"/>
              <a:gd name="connsiteX15" fmla="*/ 0 w 12189897"/>
              <a:gd name="connsiteY15" fmla="*/ 2657015 h 3385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89897" h="3385732">
                <a:moveTo>
                  <a:pt x="0" y="2657015"/>
                </a:moveTo>
                <a:cubicBezTo>
                  <a:pt x="66566" y="2637396"/>
                  <a:pt x="4868392" y="1039823"/>
                  <a:pt x="4868392" y="1039823"/>
                </a:cubicBezTo>
                <a:lnTo>
                  <a:pt x="4868392" y="1758731"/>
                </a:lnTo>
                <a:lnTo>
                  <a:pt x="8191062" y="656546"/>
                </a:lnTo>
                <a:lnTo>
                  <a:pt x="8191062" y="1404182"/>
                </a:lnTo>
                <a:lnTo>
                  <a:pt x="11114339" y="568960"/>
                </a:lnTo>
                <a:lnTo>
                  <a:pt x="11114339" y="0"/>
                </a:lnTo>
                <a:lnTo>
                  <a:pt x="12189898" y="758847"/>
                </a:lnTo>
                <a:lnTo>
                  <a:pt x="11114339" y="1833705"/>
                </a:lnTo>
                <a:lnTo>
                  <a:pt x="11114339" y="1298378"/>
                </a:lnTo>
                <a:lnTo>
                  <a:pt x="7544325" y="2411774"/>
                </a:lnTo>
                <a:lnTo>
                  <a:pt x="7544325" y="1706179"/>
                </a:lnTo>
                <a:lnTo>
                  <a:pt x="4045081" y="2804160"/>
                </a:lnTo>
                <a:lnTo>
                  <a:pt x="4045081" y="2049517"/>
                </a:lnTo>
                <a:lnTo>
                  <a:pt x="0" y="3385733"/>
                </a:lnTo>
                <a:lnTo>
                  <a:pt x="0" y="2657015"/>
                </a:lnTo>
                <a:close/>
              </a:path>
            </a:pathLst>
          </a:custGeom>
          <a:solidFill>
            <a:srgbClr val="231815"/>
          </a:solidFill>
          <a:ln w="70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00555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xmlns="" id="{A015D2DB-4077-4810-9D13-9AC9AB48A398}"/>
              </a:ext>
            </a:extLst>
          </p:cNvPr>
          <p:cNvGrpSpPr/>
          <p:nvPr/>
        </p:nvGrpSpPr>
        <p:grpSpPr>
          <a:xfrm rot="5400000">
            <a:off x="3350848" y="330200"/>
            <a:ext cx="5490304" cy="6197600"/>
            <a:chOff x="3058332" y="0"/>
            <a:chExt cx="6075336" cy="68580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CB62E19B-97E2-4B07-AC93-E31C45547355}"/>
                </a:ext>
              </a:extLst>
            </p:cNvPr>
            <p:cNvSpPr/>
            <p:nvPr/>
          </p:nvSpPr>
          <p:spPr>
            <a:xfrm>
              <a:off x="3058332" y="0"/>
              <a:ext cx="4541778" cy="6861099"/>
            </a:xfrm>
            <a:custGeom>
              <a:avLst/>
              <a:gdLst>
                <a:gd name="connsiteX0" fmla="*/ 4541779 w 4541778"/>
                <a:gd name="connsiteY0" fmla="*/ 2740101 h 6861099"/>
                <a:gd name="connsiteX1" fmla="*/ 0 w 4541778"/>
                <a:gd name="connsiteY1" fmla="*/ 6861100 h 6861099"/>
                <a:gd name="connsiteX2" fmla="*/ 3484794 w 4541778"/>
                <a:gd name="connsiteY2" fmla="*/ 0 h 686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41778" h="6861099">
                  <a:moveTo>
                    <a:pt x="4541779" y="2740101"/>
                  </a:moveTo>
                  <a:lnTo>
                    <a:pt x="0" y="6861100"/>
                  </a:lnTo>
                  <a:lnTo>
                    <a:pt x="3484794" y="0"/>
                  </a:lnTo>
                  <a:close/>
                </a:path>
              </a:pathLst>
            </a:custGeom>
            <a:solidFill>
              <a:srgbClr val="231815"/>
            </a:soli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70E47B1E-D66F-4604-8780-FB6AF12D63C0}"/>
                </a:ext>
              </a:extLst>
            </p:cNvPr>
            <p:cNvSpPr/>
            <p:nvPr/>
          </p:nvSpPr>
          <p:spPr>
            <a:xfrm>
              <a:off x="5926293" y="2740100"/>
              <a:ext cx="3205824" cy="4120999"/>
            </a:xfrm>
            <a:custGeom>
              <a:avLst/>
              <a:gdLst>
                <a:gd name="connsiteX0" fmla="*/ 3205825 w 3205824"/>
                <a:gd name="connsiteY0" fmla="*/ 4121000 h 4120999"/>
                <a:gd name="connsiteX1" fmla="*/ 1673817 w 3205824"/>
                <a:gd name="connsiteY1" fmla="*/ 0 h 4120999"/>
                <a:gd name="connsiteX2" fmla="*/ 0 w 3205824"/>
                <a:gd name="connsiteY2" fmla="*/ 1518834 h 412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5824" h="4120999">
                  <a:moveTo>
                    <a:pt x="3205825" y="4121000"/>
                  </a:moveTo>
                  <a:lnTo>
                    <a:pt x="1673817" y="0"/>
                  </a:lnTo>
                  <a:lnTo>
                    <a:pt x="0" y="1518834"/>
                  </a:lnTo>
                  <a:close/>
                </a:path>
              </a:pathLst>
            </a:custGeom>
            <a:solidFill>
              <a:srgbClr val="3E3A39"/>
            </a:soli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4769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9</Words>
  <Application>Microsoft Office PowerPoint</Application>
  <PresentationFormat>宽屏</PresentationFormat>
  <Paragraphs>1</Paragraphs>
  <Slides>101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101</vt:i4>
      </vt:variant>
    </vt:vector>
  </HeadingPairs>
  <TitlesOfParts>
    <vt:vector size="105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——</dc:creator>
  <cp:lastModifiedBy>YANGs</cp:lastModifiedBy>
  <cp:revision>31</cp:revision>
  <dcterms:created xsi:type="dcterms:W3CDTF">2019-10-17T14:40:17Z</dcterms:created>
  <dcterms:modified xsi:type="dcterms:W3CDTF">2021-08-30T15:12:00Z</dcterms:modified>
</cp:coreProperties>
</file>