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0" r:id="rId2"/>
    <p:sldId id="277" r:id="rId3"/>
    <p:sldId id="273" r:id="rId4"/>
    <p:sldId id="259" r:id="rId5"/>
    <p:sldId id="276" r:id="rId6"/>
    <p:sldId id="275" r:id="rId7"/>
    <p:sldId id="278" r:id="rId8"/>
    <p:sldId id="282" r:id="rId9"/>
    <p:sldId id="256" r:id="rId10"/>
    <p:sldId id="280" r:id="rId11"/>
    <p:sldId id="284" r:id="rId12"/>
    <p:sldId id="285" r:id="rId13"/>
    <p:sldId id="28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7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121D"/>
    <a:srgbClr val="0E8AF8"/>
    <a:srgbClr val="7469AD"/>
    <a:srgbClr val="5AF6E9"/>
    <a:srgbClr val="005130"/>
    <a:srgbClr val="102941"/>
    <a:srgbClr val="6D8EC7"/>
    <a:srgbClr val="1E0B1A"/>
    <a:srgbClr val="0F1A2C"/>
    <a:srgbClr val="0078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65" autoAdjust="0"/>
    <p:restoredTop sz="93322" autoAdjust="0"/>
  </p:normalViewPr>
  <p:slideViewPr>
    <p:cSldViewPr snapToGrid="0" showGuides="1">
      <p:cViewPr varScale="1">
        <p:scale>
          <a:sx n="89" d="100"/>
          <a:sy n="89" d="100"/>
        </p:scale>
        <p:origin x="450" y="96"/>
      </p:cViewPr>
      <p:guideLst>
        <p:guide orient="horz" pos="227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5400" y="-12701"/>
            <a:ext cx="12217400" cy="6870701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746EE-E1BD-426B-B05F-42C8DCE87651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7A86F-D718-40C0-A471-044D176B8A3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46467" y="1581151"/>
            <a:ext cx="5443835" cy="1329289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defRPr sz="3200" b="1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02985" y="5198613"/>
            <a:ext cx="5130799" cy="478793"/>
          </a:xfrm>
        </p:spPr>
        <p:txBody>
          <a:bodyPr>
            <a:normAutofit/>
          </a:bodyPr>
          <a:lstStyle>
            <a:lvl1pPr marL="0" indent="0" algn="r">
              <a:lnSpc>
                <a:spcPct val="120000"/>
              </a:lnSpc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6701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2160">
          <p15:clr>
            <a:srgbClr val="FBAE40"/>
          </p15:clr>
        </p15:guide>
        <p15:guide id="1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746EE-E1BD-426B-B05F-42C8DCE87651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7A86F-D718-40C0-A471-044D176B8A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46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746EE-E1BD-426B-B05F-42C8DCE87651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7A86F-D718-40C0-A471-044D176B8A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242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746EE-E1BD-426B-B05F-42C8DCE87651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7A86F-D718-40C0-A471-044D176B8A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171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68" y="2004600"/>
            <a:ext cx="9328147" cy="957127"/>
          </a:xfrm>
        </p:spPr>
        <p:txBody>
          <a:bodyPr anchor="b"/>
          <a:lstStyle>
            <a:lvl1pPr>
              <a:defRPr sz="4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68" y="3154180"/>
            <a:ext cx="9328147" cy="618262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746EE-E1BD-426B-B05F-42C8DCE87651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7A86F-D718-40C0-A471-044D176B8A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62774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746EE-E1BD-426B-B05F-42C8DCE87651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7A86F-D718-40C0-A471-044D176B8A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24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746EE-E1BD-426B-B05F-42C8DCE87651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7A86F-D718-40C0-A471-044D176B8A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05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746EE-E1BD-426B-B05F-42C8DCE87651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7A86F-D718-40C0-A471-044D176B8A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8121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746EE-E1BD-426B-B05F-42C8DCE87651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7A86F-D718-40C0-A471-044D176B8A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071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746EE-E1BD-426B-B05F-42C8DCE87651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7A86F-D718-40C0-A471-044D176B8A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571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746EE-E1BD-426B-B05F-42C8DCE87651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7A86F-D718-40C0-A471-044D176B8A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793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192000" cy="6859591"/>
            <a:chOff x="0" y="0"/>
            <a:chExt cx="12192000" cy="6859591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 rotWithShape="1"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49600" y="0"/>
              <a:ext cx="9042400" cy="685800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/>
          </p:nvPicPr>
          <p:blipFill rotWithShape="1"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1591"/>
              <a:ext cx="3187700" cy="6858000"/>
            </a:xfrm>
            <a:prstGeom prst="rect">
              <a:avLst/>
            </a:prstGeom>
          </p:spPr>
        </p:pic>
      </p:grp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07A746EE-E1BD-426B-B05F-42C8DCE87651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4467A86F-D718-40C0-A471-044D176B8A3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065" y="1172060"/>
            <a:ext cx="10801169" cy="48525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6932" y="276226"/>
            <a:ext cx="10801169" cy="6817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5070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57188" indent="-35718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>
            <a:lumMod val="75000"/>
          </a:schemeClr>
        </a:buClr>
        <a:buSzPct val="100000"/>
        <a:buFont typeface="Wingdings" panose="05000000000000000000" pitchFamily="2" charset="2"/>
        <a:buChar char=""/>
        <a:defRPr sz="20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1pPr>
      <a:lvl2pPr marL="357188" indent="-357188" algn="l" defTabSz="914400" rtl="0" eaLnBrk="1" latinLnBrk="0" hangingPunct="1">
        <a:lnSpc>
          <a:spcPct val="120000"/>
        </a:lnSpc>
        <a:spcBef>
          <a:spcPts val="0"/>
        </a:spcBef>
        <a:buFont typeface="Calibri" panose="020F0502020204030204" pitchFamily="34" charset="0"/>
        <a:buChar char=" 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image" Target="../media/image5.pn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12.png"/><Relationship Id="rId5" Type="http://schemas.openxmlformats.org/officeDocument/2006/relationships/image" Target="../media/image7.png"/><Relationship Id="rId15" Type="http://schemas.openxmlformats.org/officeDocument/2006/relationships/image" Target="../media/image16.png"/><Relationship Id="rId10" Type="http://schemas.openxmlformats.org/officeDocument/2006/relationships/image" Target="../media/image11.jpeg"/><Relationship Id="rId19" Type="http://schemas.openxmlformats.org/officeDocument/2006/relationships/image" Target="../media/image20.png"/><Relationship Id="rId4" Type="http://schemas.microsoft.com/office/2007/relationships/hdphoto" Target="../media/hdphoto1.wdp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64.png"/><Relationship Id="rId4" Type="http://schemas.microsoft.com/office/2007/relationships/hdphoto" Target="../media/hdphoto16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openxmlformats.org/officeDocument/2006/relationships/image" Target="../media/image32.png"/><Relationship Id="rId3" Type="http://schemas.microsoft.com/office/2007/relationships/hdphoto" Target="../media/hdphoto4.wdp"/><Relationship Id="rId7" Type="http://schemas.openxmlformats.org/officeDocument/2006/relationships/image" Target="../media/image27.png"/><Relationship Id="rId12" Type="http://schemas.openxmlformats.org/officeDocument/2006/relationships/image" Target="../media/image31.png"/><Relationship Id="rId2" Type="http://schemas.openxmlformats.org/officeDocument/2006/relationships/image" Target="../media/image24.png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11" Type="http://schemas.openxmlformats.org/officeDocument/2006/relationships/image" Target="../media/image30.png"/><Relationship Id="rId5" Type="http://schemas.openxmlformats.org/officeDocument/2006/relationships/image" Target="../media/image26.png"/><Relationship Id="rId15" Type="http://schemas.openxmlformats.org/officeDocument/2006/relationships/image" Target="../media/image33.png"/><Relationship Id="rId10" Type="http://schemas.openxmlformats.org/officeDocument/2006/relationships/image" Target="../media/image29.png"/><Relationship Id="rId4" Type="http://schemas.openxmlformats.org/officeDocument/2006/relationships/image" Target="../media/image25.png"/><Relationship Id="rId9" Type="http://schemas.openxmlformats.org/officeDocument/2006/relationships/image" Target="../media/image28.png"/><Relationship Id="rId1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microsoft.com/office/2007/relationships/hdphoto" Target="../media/hdphoto7.wdp"/><Relationship Id="rId7" Type="http://schemas.microsoft.com/office/2007/relationships/hdphoto" Target="../media/hdphoto8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9" Type="http://schemas.microsoft.com/office/2007/relationships/hdphoto" Target="../media/hdphoto9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41.png"/><Relationship Id="rId7" Type="http://schemas.openxmlformats.org/officeDocument/2006/relationships/image" Target="../media/image43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1.wdp"/><Relationship Id="rId11" Type="http://schemas.openxmlformats.org/officeDocument/2006/relationships/image" Target="../media/image44.png"/><Relationship Id="rId5" Type="http://schemas.openxmlformats.org/officeDocument/2006/relationships/image" Target="../media/image42.png"/><Relationship Id="rId10" Type="http://schemas.openxmlformats.org/officeDocument/2006/relationships/image" Target="../media/image36.png"/><Relationship Id="rId4" Type="http://schemas.microsoft.com/office/2007/relationships/hdphoto" Target="../media/hdphoto10.wdp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microsoft.com/office/2007/relationships/hdphoto" Target="../media/hdphoto12.wdp"/><Relationship Id="rId7" Type="http://schemas.microsoft.com/office/2007/relationships/hdphoto" Target="../media/hdphoto13.wdp"/><Relationship Id="rId12" Type="http://schemas.openxmlformats.org/officeDocument/2006/relationships/image" Target="../media/image51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11" Type="http://schemas.openxmlformats.org/officeDocument/2006/relationships/image" Target="../media/image36.png"/><Relationship Id="rId5" Type="http://schemas.openxmlformats.org/officeDocument/2006/relationships/image" Target="../media/image47.png"/><Relationship Id="rId10" Type="http://schemas.microsoft.com/office/2007/relationships/hdphoto" Target="../media/hdphoto14.wdp"/><Relationship Id="rId4" Type="http://schemas.openxmlformats.org/officeDocument/2006/relationships/image" Target="../media/image46.png"/><Relationship Id="rId9" Type="http://schemas.openxmlformats.org/officeDocument/2006/relationships/image" Target="../media/image50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7" Type="http://schemas.openxmlformats.org/officeDocument/2006/relationships/image" Target="../media/image36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microsoft.com/office/2007/relationships/hdphoto" Target="../media/hdphoto16.wdp"/><Relationship Id="rId4" Type="http://schemas.openxmlformats.org/officeDocument/2006/relationships/image" Target="../media/image5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microsoft.com/office/2007/relationships/hdphoto" Target="../media/hdphoto17.wdp"/><Relationship Id="rId7" Type="http://schemas.openxmlformats.org/officeDocument/2006/relationships/image" Target="../media/image58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8.wdp"/><Relationship Id="rId5" Type="http://schemas.openxmlformats.org/officeDocument/2006/relationships/image" Target="../media/image57.png"/><Relationship Id="rId10" Type="http://schemas.openxmlformats.org/officeDocument/2006/relationships/image" Target="../media/image36.png"/><Relationship Id="rId4" Type="http://schemas.openxmlformats.org/officeDocument/2006/relationships/image" Target="../media/image56.png"/><Relationship Id="rId9" Type="http://schemas.microsoft.com/office/2007/relationships/hdphoto" Target="../media/hdphoto16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microsoft.com/office/2007/relationships/hdphoto" Target="../media/hdphoto19.wdp"/><Relationship Id="rId7" Type="http://schemas.microsoft.com/office/2007/relationships/hdphoto" Target="../media/hdphoto20.wdp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microsoft.com/office/2007/relationships/hdphoto" Target="../media/hdphoto16.wdp"/><Relationship Id="rId4" Type="http://schemas.openxmlformats.org/officeDocument/2006/relationships/image" Target="../media/image53.png"/><Relationship Id="rId9" Type="http://schemas.openxmlformats.org/officeDocument/2006/relationships/image" Target="../media/image6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652D798-BB9D-462E-B425-DFF84350E3D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912176" y="2779176"/>
            <a:ext cx="16016353" cy="4077701"/>
          </a:xfrm>
          <a:prstGeom prst="rect">
            <a:avLst/>
          </a:prstGeom>
        </p:spPr>
      </p:pic>
      <p:pic>
        <p:nvPicPr>
          <p:cNvPr id="54" name="图片 53" descr="山上的风景&#10;&#10;描述已自动生成">
            <a:extLst>
              <a:ext uri="{FF2B5EF4-FFF2-40B4-BE49-F238E27FC236}">
                <a16:creationId xmlns:a16="http://schemas.microsoft.com/office/drawing/2014/main" xmlns="" id="{442EB462-2301-4A05-BD4F-026B5FF58C6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00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2593" r="1259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87" name="图片 86" descr="小鸟&#10;&#10;低可信度描述已自动生成">
            <a:extLst>
              <a:ext uri="{FF2B5EF4-FFF2-40B4-BE49-F238E27FC236}">
                <a16:creationId xmlns:a16="http://schemas.microsoft.com/office/drawing/2014/main" xmlns="" id="{EB042B18-CDE8-4F78-936C-F427EB88380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383" t="45237" r="16512" b="810"/>
          <a:stretch/>
        </p:blipFill>
        <p:spPr>
          <a:xfrm flipH="1">
            <a:off x="-1" y="3157886"/>
            <a:ext cx="10329863" cy="3700114"/>
          </a:xfrm>
          <a:custGeom>
            <a:avLst/>
            <a:gdLst>
              <a:gd name="connsiteX0" fmla="*/ 12192000 w 12192000"/>
              <a:gd name="connsiteY0" fmla="*/ 0 h 3700114"/>
              <a:gd name="connsiteX1" fmla="*/ 0 w 12192000"/>
              <a:gd name="connsiteY1" fmla="*/ 0 h 3700114"/>
              <a:gd name="connsiteX2" fmla="*/ 0 w 12192000"/>
              <a:gd name="connsiteY2" fmla="*/ 3700114 h 3700114"/>
              <a:gd name="connsiteX3" fmla="*/ 12192000 w 12192000"/>
              <a:gd name="connsiteY3" fmla="*/ 3700114 h 3700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700114">
                <a:moveTo>
                  <a:pt x="12192000" y="0"/>
                </a:moveTo>
                <a:lnTo>
                  <a:pt x="0" y="0"/>
                </a:lnTo>
                <a:lnTo>
                  <a:pt x="0" y="3700114"/>
                </a:lnTo>
                <a:lnTo>
                  <a:pt x="12192000" y="3700114"/>
                </a:lnTo>
                <a:close/>
              </a:path>
            </a:pathLst>
          </a:custGeom>
          <a:effectLst>
            <a:outerShdw blurRad="304800" dist="165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85" name="图片 84" descr="小鸟&#10;&#10;低可信度描述已自动生成">
            <a:extLst>
              <a:ext uri="{FF2B5EF4-FFF2-40B4-BE49-F238E27FC236}">
                <a16:creationId xmlns:a16="http://schemas.microsoft.com/office/drawing/2014/main" xmlns="" id="{4DC496F0-5CF6-4257-A358-CCB860BEB1F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1"/>
            <a:ext cx="3469801" cy="3157885"/>
          </a:xfrm>
          <a:custGeom>
            <a:avLst/>
            <a:gdLst>
              <a:gd name="connsiteX0" fmla="*/ 11281832 w 11281832"/>
              <a:gd name="connsiteY0" fmla="*/ 0 h 6792367"/>
              <a:gd name="connsiteX1" fmla="*/ 0 w 11281832"/>
              <a:gd name="connsiteY1" fmla="*/ 0 h 6792367"/>
              <a:gd name="connsiteX2" fmla="*/ 0 w 11281832"/>
              <a:gd name="connsiteY2" fmla="*/ 6792367 h 6792367"/>
              <a:gd name="connsiteX3" fmla="*/ 11281832 w 11281832"/>
              <a:gd name="connsiteY3" fmla="*/ 6792367 h 6792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81832" h="6792367">
                <a:moveTo>
                  <a:pt x="11281832" y="0"/>
                </a:moveTo>
                <a:lnTo>
                  <a:pt x="0" y="0"/>
                </a:lnTo>
                <a:lnTo>
                  <a:pt x="0" y="6792367"/>
                </a:lnTo>
                <a:lnTo>
                  <a:pt x="11281832" y="6792367"/>
                </a:lnTo>
                <a:close/>
              </a:path>
            </a:pathLst>
          </a:custGeom>
          <a:effectLst>
            <a:outerShdw blurRad="304800" dist="165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" name="狐狸">
            <a:extLst>
              <a:ext uri="{FF2B5EF4-FFF2-40B4-BE49-F238E27FC236}">
                <a16:creationId xmlns:a16="http://schemas.microsoft.com/office/drawing/2014/main" xmlns="" id="{31B5AADB-8244-4308-9B85-B7C62592FF6D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8361" y="0"/>
            <a:ext cx="2845766" cy="5049664"/>
          </a:xfrm>
          <a:prstGeom prst="rect">
            <a:avLst/>
          </a:prstGeom>
          <a:effectLst>
            <a:outerShdw blurRad="304800" dist="165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31" name="小青">
            <a:extLst>
              <a:ext uri="{FF2B5EF4-FFF2-40B4-BE49-F238E27FC236}">
                <a16:creationId xmlns:a16="http://schemas.microsoft.com/office/drawing/2014/main" xmlns="" id="{E0A54F68-EA59-4F6E-A8F3-0A531CA2EC3B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7873" y="195112"/>
            <a:ext cx="3698045" cy="5174504"/>
          </a:xfrm>
          <a:prstGeom prst="rect">
            <a:avLst/>
          </a:prstGeom>
          <a:effectLst>
            <a:outerShdw blurRad="304800" dist="165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57BBFAB2-B329-4243-A84C-1FD58E19D0E6}"/>
              </a:ext>
            </a:extLst>
          </p:cNvPr>
          <p:cNvSpPr txBox="1"/>
          <p:nvPr/>
        </p:nvSpPr>
        <p:spPr>
          <a:xfrm>
            <a:off x="6710052" y="1539604"/>
            <a:ext cx="273664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19900" b="0" i="0" u="none" strike="noStrike" kern="1200" cap="none" spc="0" normalizeH="0" baseline="0" noProof="0" dirty="0">
                <a:ln>
                  <a:noFill/>
                </a:ln>
                <a:blipFill dpi="0" rotWithShape="1">
                  <a:blip r:embed="rId10"/>
                  <a:srcRect/>
                  <a:stretch>
                    <a:fillRect/>
                  </a:stretch>
                </a:blip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演示少年行" panose="00000500000000000000" pitchFamily="2" charset="-122"/>
                <a:ea typeface="演示少年行" panose="00000500000000000000" pitchFamily="2" charset="-122"/>
                <a:cs typeface="+mn-cs"/>
              </a:rPr>
              <a:t>起</a:t>
            </a:r>
            <a:endParaRPr lang="zh-CN" altLang="en-US" sz="19900" dirty="0">
              <a:blipFill dpi="0" rotWithShape="1">
                <a:blip r:embed="rId10"/>
                <a:srcRect/>
                <a:stretch>
                  <a:fillRect/>
                </a:stretch>
              </a:blip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演示少年行" panose="00000500000000000000" pitchFamily="2" charset="-122"/>
              <a:ea typeface="演示少年行" panose="00000500000000000000" pitchFamily="2" charset="-122"/>
            </a:endParaRPr>
          </a:p>
        </p:txBody>
      </p:sp>
      <p:pic>
        <p:nvPicPr>
          <p:cNvPr id="13" name="小青">
            <a:extLst>
              <a:ext uri="{FF2B5EF4-FFF2-40B4-BE49-F238E27FC236}">
                <a16:creationId xmlns:a16="http://schemas.microsoft.com/office/drawing/2014/main" xmlns="" id="{7FBDCB40-5FD6-41F1-A352-67A25050E611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5837874" y="195112"/>
            <a:ext cx="2244366" cy="5174504"/>
          </a:xfrm>
          <a:prstGeom prst="rect">
            <a:avLst/>
          </a:prstGeom>
          <a:effectLst>
            <a:outerShdw blurRad="304800" dist="165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小白">
            <a:extLst>
              <a:ext uri="{FF2B5EF4-FFF2-40B4-BE49-F238E27FC236}">
                <a16:creationId xmlns:a16="http://schemas.microsoft.com/office/drawing/2014/main" xmlns="" id="{A1A17BF3-37A5-47F0-AFD5-4DACC5AAAA3E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0886" y="-524882"/>
            <a:ext cx="4901184" cy="6858000"/>
          </a:xfrm>
          <a:prstGeom prst="rect">
            <a:avLst/>
          </a:prstGeom>
          <a:effectLst>
            <a:outerShdw blurRad="304800" dist="165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4DFCCFD7-D7DD-4A8B-9F65-ACB8C7E24EED}"/>
              </a:ext>
            </a:extLst>
          </p:cNvPr>
          <p:cNvSpPr txBox="1"/>
          <p:nvPr/>
        </p:nvSpPr>
        <p:spPr>
          <a:xfrm>
            <a:off x="2838079" y="1602776"/>
            <a:ext cx="273664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19900" b="0" i="0" u="none" strike="noStrike" kern="1200" cap="none" spc="0" normalizeH="0" baseline="0" noProof="0" dirty="0">
                <a:ln>
                  <a:noFill/>
                </a:ln>
                <a:blipFill dpi="0" rotWithShape="1">
                  <a:blip r:embed="rId10"/>
                  <a:srcRect/>
                  <a:stretch>
                    <a:fillRect/>
                  </a:stretch>
                </a:blip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演示少年行" panose="00000500000000000000" pitchFamily="2" charset="-122"/>
                <a:ea typeface="演示少年行" panose="00000500000000000000" pitchFamily="2" charset="-122"/>
                <a:cs typeface="+mn-cs"/>
              </a:rPr>
              <a:t>白</a:t>
            </a:r>
            <a:endParaRPr lang="zh-CN" altLang="en-US" sz="19900" dirty="0">
              <a:blipFill dpi="0" rotWithShape="1">
                <a:blip r:embed="rId10"/>
                <a:srcRect/>
                <a:stretch>
                  <a:fillRect/>
                </a:stretch>
              </a:blip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演示少年行" panose="00000500000000000000" pitchFamily="2" charset="-122"/>
              <a:ea typeface="演示少年行" panose="00000500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E64117BC-17FD-47DF-9FBF-D2DE85EC797E}"/>
              </a:ext>
            </a:extLst>
          </p:cNvPr>
          <p:cNvSpPr txBox="1"/>
          <p:nvPr/>
        </p:nvSpPr>
        <p:spPr>
          <a:xfrm>
            <a:off x="4868168" y="2575089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blipFill dpi="0" rotWithShape="1">
                  <a:blip r:embed="rId10"/>
                  <a:srcRect/>
                  <a:stretch>
                    <a:fillRect/>
                  </a:stretch>
                </a:blip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演示少年行" panose="00000500000000000000" pitchFamily="2" charset="-122"/>
                <a:ea typeface="演示少年行" panose="00000500000000000000" pitchFamily="2" charset="-122"/>
                <a:cs typeface="+mn-cs"/>
              </a:rPr>
              <a:t>蛇</a:t>
            </a:r>
            <a:endParaRPr lang="zh-CN" altLang="en-US" sz="8800" dirty="0">
              <a:blipFill dpi="0" rotWithShape="1">
                <a:blip r:embed="rId10"/>
                <a:srcRect/>
                <a:stretch>
                  <a:fillRect/>
                </a:stretch>
              </a:blip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演示少年行" panose="00000500000000000000" pitchFamily="2" charset="-122"/>
              <a:ea typeface="演示少年行" panose="00000500000000000000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27223E46-648D-459C-A4AD-EA9D0EF35153}"/>
              </a:ext>
            </a:extLst>
          </p:cNvPr>
          <p:cNvSpPr txBox="1"/>
          <p:nvPr/>
        </p:nvSpPr>
        <p:spPr>
          <a:xfrm>
            <a:off x="6215102" y="2518412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blipFill dpi="0" rotWithShape="1">
                  <a:blip r:embed="rId10"/>
                  <a:srcRect/>
                  <a:stretch>
                    <a:fillRect/>
                  </a:stretch>
                </a:blip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演示少年行" panose="00000500000000000000" pitchFamily="2" charset="-122"/>
                <a:ea typeface="演示少年行" panose="00000500000000000000" pitchFamily="2" charset="-122"/>
                <a:cs typeface="+mn-cs"/>
              </a:rPr>
              <a:t>缘</a:t>
            </a:r>
            <a:endParaRPr lang="zh-CN" altLang="en-US" sz="8000" dirty="0">
              <a:blipFill dpi="0" rotWithShape="1">
                <a:blip r:embed="rId10"/>
                <a:srcRect/>
                <a:stretch>
                  <a:fillRect/>
                </a:stretch>
              </a:blip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演示少年行" panose="00000500000000000000" pitchFamily="2" charset="-122"/>
              <a:ea typeface="演示少年行" panose="00000500000000000000" pitchFamily="2" charset="-122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35B3A5F7-623B-4BF0-A2EF-86974686DB71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3559" y="302894"/>
            <a:ext cx="1648481" cy="1918968"/>
          </a:xfrm>
          <a:prstGeom prst="rect">
            <a:avLst/>
          </a:prstGeom>
        </p:spPr>
      </p:pic>
      <p:pic>
        <p:nvPicPr>
          <p:cNvPr id="60" name="图片 59" descr="天空中有月亮&#10;&#10;描述已自动生成">
            <a:extLst>
              <a:ext uri="{FF2B5EF4-FFF2-40B4-BE49-F238E27FC236}">
                <a16:creationId xmlns:a16="http://schemas.microsoft.com/office/drawing/2014/main" xmlns="" id="{A3387485-B993-47A4-AE67-B71314D0EE28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46443" y="4479257"/>
            <a:ext cx="9445557" cy="2378743"/>
          </a:xfrm>
          <a:custGeom>
            <a:avLst/>
            <a:gdLst>
              <a:gd name="connsiteX0" fmla="*/ 0 w 9445557"/>
              <a:gd name="connsiteY0" fmla="*/ 0 h 2378743"/>
              <a:gd name="connsiteX1" fmla="*/ 9445557 w 9445557"/>
              <a:gd name="connsiteY1" fmla="*/ 0 h 2378743"/>
              <a:gd name="connsiteX2" fmla="*/ 9445557 w 9445557"/>
              <a:gd name="connsiteY2" fmla="*/ 2378743 h 2378743"/>
              <a:gd name="connsiteX3" fmla="*/ 0 w 9445557"/>
              <a:gd name="connsiteY3" fmla="*/ 2378743 h 2378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45557" h="2378743">
                <a:moveTo>
                  <a:pt x="0" y="0"/>
                </a:moveTo>
                <a:lnTo>
                  <a:pt x="9445557" y="0"/>
                </a:lnTo>
                <a:lnTo>
                  <a:pt x="9445557" y="2378743"/>
                </a:lnTo>
                <a:lnTo>
                  <a:pt x="0" y="2378743"/>
                </a:lnTo>
                <a:close/>
              </a:path>
            </a:pathLst>
          </a:custGeom>
        </p:spPr>
      </p:pic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12C044C4-6115-480B-8062-08C18145AEAC}"/>
              </a:ext>
            </a:extLst>
          </p:cNvPr>
          <p:cNvSpPr txBox="1"/>
          <p:nvPr/>
        </p:nvSpPr>
        <p:spPr>
          <a:xfrm>
            <a:off x="4741565" y="-1575633"/>
            <a:ext cx="47051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500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年后的一段姻缘，早已在这乱世之间缔结</a:t>
            </a:r>
            <a:endParaRPr lang="zh-CN" altLang="en-US" dirty="0">
              <a:solidFill>
                <a:srgbClr val="494949"/>
              </a:solidFill>
              <a:effectLst/>
              <a:latin typeface="+mn-ea"/>
            </a:endParaRPr>
          </a:p>
        </p:txBody>
      </p:sp>
      <p:pic>
        <p:nvPicPr>
          <p:cNvPr id="113" name="图片 112" descr="黑暗中有一只鸟&#10;&#10;低可信度描述已自动生成">
            <a:extLst>
              <a:ext uri="{FF2B5EF4-FFF2-40B4-BE49-F238E27FC236}">
                <a16:creationId xmlns:a16="http://schemas.microsoft.com/office/drawing/2014/main" xmlns="" id="{7D4F209A-BCB6-437E-8E11-448F6CE36595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9361"/>
          <a:stretch/>
        </p:blipFill>
        <p:spPr>
          <a:xfrm flipH="1">
            <a:off x="8879880" y="2904119"/>
            <a:ext cx="3326239" cy="3429000"/>
          </a:xfrm>
          <a:prstGeom prst="rect">
            <a:avLst/>
          </a:prstGeom>
          <a:effectLst>
            <a:outerShdw blurRad="304800" dist="165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72" name="图片 71" descr="天空中有月亮&#10;&#10;描述已自动生成">
            <a:extLst>
              <a:ext uri="{FF2B5EF4-FFF2-40B4-BE49-F238E27FC236}">
                <a16:creationId xmlns:a16="http://schemas.microsoft.com/office/drawing/2014/main" xmlns="" id="{E5E13697-1859-49C4-A662-D941D67694BC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09938" y="3579434"/>
            <a:ext cx="4082062" cy="3278566"/>
          </a:xfrm>
          <a:custGeom>
            <a:avLst/>
            <a:gdLst>
              <a:gd name="connsiteX0" fmla="*/ 0 w 4082062"/>
              <a:gd name="connsiteY0" fmla="*/ 0 h 3278566"/>
              <a:gd name="connsiteX1" fmla="*/ 4082062 w 4082062"/>
              <a:gd name="connsiteY1" fmla="*/ 0 h 3278566"/>
              <a:gd name="connsiteX2" fmla="*/ 4082062 w 4082062"/>
              <a:gd name="connsiteY2" fmla="*/ 3278566 h 3278566"/>
              <a:gd name="connsiteX3" fmla="*/ 0 w 4082062"/>
              <a:gd name="connsiteY3" fmla="*/ 3278566 h 3278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82062" h="3278566">
                <a:moveTo>
                  <a:pt x="0" y="0"/>
                </a:moveTo>
                <a:lnTo>
                  <a:pt x="4082062" y="0"/>
                </a:lnTo>
                <a:lnTo>
                  <a:pt x="4082062" y="3278566"/>
                </a:lnTo>
                <a:lnTo>
                  <a:pt x="0" y="3278566"/>
                </a:lnTo>
                <a:close/>
              </a:path>
            </a:pathLst>
          </a:custGeom>
        </p:spPr>
      </p:pic>
      <p:pic>
        <p:nvPicPr>
          <p:cNvPr id="7" name="图片 6" descr="图片包含 人, 男人, 穿着, 站&#10;&#10;描述已自动生成">
            <a:extLst>
              <a:ext uri="{FF2B5EF4-FFF2-40B4-BE49-F238E27FC236}">
                <a16:creationId xmlns:a16="http://schemas.microsoft.com/office/drawing/2014/main" xmlns="" id="{8FE091B2-E7EE-446B-AE7D-2FDA926FF23A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4750" y="829159"/>
            <a:ext cx="5202500" cy="7284441"/>
          </a:xfrm>
          <a:prstGeom prst="rect">
            <a:avLst/>
          </a:prstGeom>
          <a:effectLst>
            <a:outerShdw blurRad="304800" dist="165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 descr="黑暗中有许多云&#10;&#10;中度可信度描述已自动生成">
            <a:extLst>
              <a:ext uri="{FF2B5EF4-FFF2-40B4-BE49-F238E27FC236}">
                <a16:creationId xmlns:a16="http://schemas.microsoft.com/office/drawing/2014/main" xmlns="" id="{1022AAF3-2DCB-4185-B6B0-F28A8C860AB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1795" y="5640335"/>
            <a:ext cx="10761694" cy="4056331"/>
          </a:xfrm>
          <a:prstGeom prst="rect">
            <a:avLst/>
          </a:prstGeom>
        </p:spPr>
      </p:pic>
      <p:pic>
        <p:nvPicPr>
          <p:cNvPr id="68" name="图片 67" descr="黑暗中有云&#10;&#10;中度可信度描述已自动生成">
            <a:extLst>
              <a:ext uri="{FF2B5EF4-FFF2-40B4-BE49-F238E27FC236}">
                <a16:creationId xmlns:a16="http://schemas.microsoft.com/office/drawing/2014/main" xmlns="" id="{6982F0FF-88D0-4DF8-A67B-E70477ABCBEA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693368"/>
            <a:ext cx="4891535" cy="2164632"/>
          </a:xfrm>
          <a:custGeom>
            <a:avLst/>
            <a:gdLst>
              <a:gd name="connsiteX0" fmla="*/ 0 w 4746645"/>
              <a:gd name="connsiteY0" fmla="*/ 0 h 2100514"/>
              <a:gd name="connsiteX1" fmla="*/ 4746645 w 4746645"/>
              <a:gd name="connsiteY1" fmla="*/ 0 h 2100514"/>
              <a:gd name="connsiteX2" fmla="*/ 4746645 w 4746645"/>
              <a:gd name="connsiteY2" fmla="*/ 2100514 h 2100514"/>
              <a:gd name="connsiteX3" fmla="*/ 0 w 4746645"/>
              <a:gd name="connsiteY3" fmla="*/ 2100514 h 2100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46645" h="2100514">
                <a:moveTo>
                  <a:pt x="0" y="0"/>
                </a:moveTo>
                <a:lnTo>
                  <a:pt x="4746645" y="0"/>
                </a:lnTo>
                <a:lnTo>
                  <a:pt x="4746645" y="2100514"/>
                </a:lnTo>
                <a:lnTo>
                  <a:pt x="0" y="210051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66457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图片包含 游戏机, 火, 食物&#10;&#10;描述已自动生成">
            <a:extLst>
              <a:ext uri="{FF2B5EF4-FFF2-40B4-BE49-F238E27FC236}">
                <a16:creationId xmlns:a16="http://schemas.microsoft.com/office/drawing/2014/main" xmlns="" id="{4C80F640-24DC-4E2F-903D-B6DEEE8097B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80" name="图片 79">
            <a:extLst>
              <a:ext uri="{FF2B5EF4-FFF2-40B4-BE49-F238E27FC236}">
                <a16:creationId xmlns:a16="http://schemas.microsoft.com/office/drawing/2014/main" xmlns="" id="{CFAA5C88-5C31-4EE9-A4DF-391BE048B1F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pic>
        <p:nvPicPr>
          <p:cNvPr id="10" name="Picture 10">
            <a:extLst>
              <a:ext uri="{FF2B5EF4-FFF2-40B4-BE49-F238E27FC236}">
                <a16:creationId xmlns:a16="http://schemas.microsoft.com/office/drawing/2014/main" xmlns="" id="{70F55F71-6C20-4DF1-B907-C15D217F84F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1394848"/>
            <a:ext cx="9816986" cy="5463152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E990F63F-54CD-4922-ABE0-7F5E7C2EFF2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620" y="358648"/>
            <a:ext cx="1652576" cy="1923735"/>
          </a:xfrm>
          <a:prstGeom prst="rect">
            <a:avLst/>
          </a:prstGeom>
        </p:spPr>
      </p:pic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AF5F1FAA-DEA8-4848-8FD4-DACF98AF5E91}"/>
              </a:ext>
            </a:extLst>
          </p:cNvPr>
          <p:cNvGrpSpPr/>
          <p:nvPr/>
        </p:nvGrpSpPr>
        <p:grpSpPr>
          <a:xfrm>
            <a:off x="8430526" y="5261127"/>
            <a:ext cx="1200931" cy="1142894"/>
            <a:chOff x="320630" y="979019"/>
            <a:chExt cx="1200931" cy="1142894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xmlns="" id="{3931E08F-FA81-4595-B413-2645E9DA89E7}"/>
                </a:ext>
              </a:extLst>
            </p:cNvPr>
            <p:cNvSpPr txBox="1"/>
            <p:nvPr/>
          </p:nvSpPr>
          <p:spPr>
            <a:xfrm>
              <a:off x="320630" y="979019"/>
              <a:ext cx="564257" cy="677108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spcBef>
                  <a:spcPts val="0"/>
                </a:spcBef>
                <a:spcAft>
                  <a:spcPts val="0"/>
                </a:spcAft>
                <a:defRPr kumimoji="0" sz="36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0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字魂87号-乾坤手书" panose="00000500000000000000" pitchFamily="2" charset="-122"/>
                  <a:ea typeface="字魂87号-乾坤手书" panose="00000500000000000000" pitchFamily="2" charset="-122"/>
                </a:defRPr>
              </a:lvl1pPr>
            </a:lstStyle>
            <a:p>
              <a:r>
                <a:rPr lang="zh-CN" altLang="en-US" sz="4400" dirty="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这</a:t>
              </a:r>
              <a:endParaRPr lang="en-US" altLang="zh-CN" sz="44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xmlns="" id="{14D69F23-A181-4674-91D8-AE0BE8CBB5D5}"/>
                </a:ext>
              </a:extLst>
            </p:cNvPr>
            <p:cNvSpPr txBox="1"/>
            <p:nvPr/>
          </p:nvSpPr>
          <p:spPr>
            <a:xfrm>
              <a:off x="834454" y="1123214"/>
              <a:ext cx="359073" cy="43088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spcBef>
                  <a:spcPts val="0"/>
                </a:spcBef>
                <a:spcAft>
                  <a:spcPts val="0"/>
                </a:spcAft>
                <a:defRPr kumimoji="0" sz="36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0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字魂87号-乾坤手书" panose="00000500000000000000" pitchFamily="2" charset="-122"/>
                  <a:ea typeface="字魂87号-乾坤手书" panose="00000500000000000000" pitchFamily="2" charset="-122"/>
                </a:defRPr>
              </a:lvl1pPr>
            </a:lstStyle>
            <a:p>
              <a:r>
                <a:rPr lang="zh-CN" altLang="en-US" sz="2800" dirty="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一</a:t>
              </a:r>
              <a:endParaRPr lang="en-US" altLang="zh-CN" sz="28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xmlns="" id="{480AFB2D-0752-4B1F-8C0F-2B45FA8145E4}"/>
                </a:ext>
              </a:extLst>
            </p:cNvPr>
            <p:cNvSpPr txBox="1"/>
            <p:nvPr/>
          </p:nvSpPr>
          <p:spPr>
            <a:xfrm>
              <a:off x="752120" y="1198583"/>
              <a:ext cx="769441" cy="923330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spcBef>
                  <a:spcPts val="0"/>
                </a:spcBef>
                <a:spcAft>
                  <a:spcPts val="0"/>
                </a:spcAft>
                <a:defRPr kumimoji="0" sz="36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0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字魂87号-乾坤手书" panose="00000500000000000000" pitchFamily="2" charset="-122"/>
                  <a:ea typeface="字魂87号-乾坤手书" panose="00000500000000000000" pitchFamily="2" charset="-122"/>
                </a:defRPr>
              </a:lvl1pPr>
            </a:lstStyle>
            <a:p>
              <a:r>
                <a:rPr lang="zh-CN" altLang="en-US" sz="6000" dirty="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世</a:t>
              </a:r>
              <a:endParaRPr lang="en-US" altLang="zh-CN" sz="6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3542DA51-5E79-452C-B849-D5BDA2B3FE71}"/>
              </a:ext>
            </a:extLst>
          </p:cNvPr>
          <p:cNvSpPr txBox="1"/>
          <p:nvPr/>
        </p:nvSpPr>
        <p:spPr>
          <a:xfrm>
            <a:off x="7259723" y="6095993"/>
            <a:ext cx="1431198" cy="179273"/>
          </a:xfrm>
          <a:custGeom>
            <a:avLst/>
            <a:gdLst/>
            <a:ahLst/>
            <a:cxnLst/>
            <a:rect l="l" t="t" r="r" b="b"/>
            <a:pathLst>
              <a:path w="1431198" h="179273">
                <a:moveTo>
                  <a:pt x="647177" y="129667"/>
                </a:moveTo>
                <a:cubicBezTo>
                  <a:pt x="651177" y="129667"/>
                  <a:pt x="654544" y="131100"/>
                  <a:pt x="657278" y="133967"/>
                </a:cubicBezTo>
                <a:cubicBezTo>
                  <a:pt x="660011" y="136834"/>
                  <a:pt x="661645" y="140401"/>
                  <a:pt x="662178" y="144669"/>
                </a:cubicBezTo>
                <a:cubicBezTo>
                  <a:pt x="662312" y="145602"/>
                  <a:pt x="662378" y="146869"/>
                  <a:pt x="662378" y="148469"/>
                </a:cubicBezTo>
                <a:cubicBezTo>
                  <a:pt x="662378" y="151403"/>
                  <a:pt x="661912" y="154070"/>
                  <a:pt x="660978" y="156470"/>
                </a:cubicBezTo>
                <a:cubicBezTo>
                  <a:pt x="660045" y="158870"/>
                  <a:pt x="658645" y="161404"/>
                  <a:pt x="656778" y="164071"/>
                </a:cubicBezTo>
                <a:cubicBezTo>
                  <a:pt x="652510" y="169672"/>
                  <a:pt x="645910" y="174539"/>
                  <a:pt x="636975" y="178673"/>
                </a:cubicBezTo>
                <a:cubicBezTo>
                  <a:pt x="636042" y="179073"/>
                  <a:pt x="635108" y="179273"/>
                  <a:pt x="634175" y="179273"/>
                </a:cubicBezTo>
                <a:cubicBezTo>
                  <a:pt x="633108" y="179273"/>
                  <a:pt x="632241" y="178973"/>
                  <a:pt x="631575" y="178373"/>
                </a:cubicBezTo>
                <a:cubicBezTo>
                  <a:pt x="630908" y="177773"/>
                  <a:pt x="630574" y="177073"/>
                  <a:pt x="630574" y="176273"/>
                </a:cubicBezTo>
                <a:cubicBezTo>
                  <a:pt x="630574" y="175206"/>
                  <a:pt x="631375" y="174139"/>
                  <a:pt x="632975" y="173072"/>
                </a:cubicBezTo>
                <a:cubicBezTo>
                  <a:pt x="642043" y="168005"/>
                  <a:pt x="646576" y="164004"/>
                  <a:pt x="646576" y="161071"/>
                </a:cubicBezTo>
                <a:cubicBezTo>
                  <a:pt x="646576" y="159737"/>
                  <a:pt x="645776" y="158737"/>
                  <a:pt x="644176" y="158070"/>
                </a:cubicBezTo>
                <a:cubicBezTo>
                  <a:pt x="640042" y="156070"/>
                  <a:pt x="636942" y="154103"/>
                  <a:pt x="634875" y="152170"/>
                </a:cubicBezTo>
                <a:cubicBezTo>
                  <a:pt x="632808" y="150236"/>
                  <a:pt x="631775" y="147402"/>
                  <a:pt x="631775" y="143669"/>
                </a:cubicBezTo>
                <a:cubicBezTo>
                  <a:pt x="631775" y="139668"/>
                  <a:pt x="633275" y="136334"/>
                  <a:pt x="636275" y="133667"/>
                </a:cubicBezTo>
                <a:cubicBezTo>
                  <a:pt x="639276" y="131000"/>
                  <a:pt x="642909" y="129667"/>
                  <a:pt x="647177" y="129667"/>
                </a:cubicBezTo>
                <a:close/>
                <a:moveTo>
                  <a:pt x="1371591" y="128267"/>
                </a:moveTo>
                <a:lnTo>
                  <a:pt x="1367390" y="128667"/>
                </a:lnTo>
                <a:lnTo>
                  <a:pt x="1364790" y="128867"/>
                </a:lnTo>
                <a:lnTo>
                  <a:pt x="1361990" y="129267"/>
                </a:lnTo>
                <a:lnTo>
                  <a:pt x="1356589" y="129867"/>
                </a:lnTo>
                <a:lnTo>
                  <a:pt x="1350988" y="130267"/>
                </a:lnTo>
                <a:lnTo>
                  <a:pt x="1337386" y="131867"/>
                </a:lnTo>
                <a:lnTo>
                  <a:pt x="1337386" y="132067"/>
                </a:lnTo>
                <a:lnTo>
                  <a:pt x="1339587" y="151270"/>
                </a:lnTo>
                <a:cubicBezTo>
                  <a:pt x="1339853" y="151136"/>
                  <a:pt x="1340320" y="151069"/>
                  <a:pt x="1340987" y="151069"/>
                </a:cubicBezTo>
                <a:lnTo>
                  <a:pt x="1342387" y="150869"/>
                </a:lnTo>
                <a:lnTo>
                  <a:pt x="1343587" y="150669"/>
                </a:lnTo>
                <a:lnTo>
                  <a:pt x="1346388" y="150469"/>
                </a:lnTo>
                <a:cubicBezTo>
                  <a:pt x="1353855" y="149536"/>
                  <a:pt x="1359456" y="148069"/>
                  <a:pt x="1363190" y="146069"/>
                </a:cubicBezTo>
                <a:lnTo>
                  <a:pt x="1363390" y="146069"/>
                </a:lnTo>
                <a:cubicBezTo>
                  <a:pt x="1364190" y="146069"/>
                  <a:pt x="1365857" y="146736"/>
                  <a:pt x="1368390" y="148069"/>
                </a:cubicBezTo>
                <a:lnTo>
                  <a:pt x="1368790" y="146069"/>
                </a:lnTo>
                <a:lnTo>
                  <a:pt x="1369390" y="142868"/>
                </a:lnTo>
                <a:close/>
                <a:moveTo>
                  <a:pt x="41606" y="122866"/>
                </a:moveTo>
                <a:cubicBezTo>
                  <a:pt x="53474" y="127533"/>
                  <a:pt x="62142" y="133801"/>
                  <a:pt x="67609" y="141668"/>
                </a:cubicBezTo>
                <a:cubicBezTo>
                  <a:pt x="67609" y="143669"/>
                  <a:pt x="67009" y="146069"/>
                  <a:pt x="65809" y="148869"/>
                </a:cubicBezTo>
                <a:cubicBezTo>
                  <a:pt x="64342" y="152070"/>
                  <a:pt x="62875" y="153870"/>
                  <a:pt x="61408" y="154270"/>
                </a:cubicBezTo>
                <a:cubicBezTo>
                  <a:pt x="60075" y="154803"/>
                  <a:pt x="58341" y="154937"/>
                  <a:pt x="56207" y="154670"/>
                </a:cubicBezTo>
                <a:lnTo>
                  <a:pt x="53607" y="154470"/>
                </a:lnTo>
                <a:lnTo>
                  <a:pt x="52607" y="154270"/>
                </a:lnTo>
                <a:lnTo>
                  <a:pt x="51407" y="154070"/>
                </a:lnTo>
                <a:lnTo>
                  <a:pt x="50807" y="151670"/>
                </a:lnTo>
                <a:lnTo>
                  <a:pt x="49807" y="148869"/>
                </a:lnTo>
                <a:lnTo>
                  <a:pt x="46806" y="141068"/>
                </a:lnTo>
                <a:cubicBezTo>
                  <a:pt x="43606" y="133734"/>
                  <a:pt x="40472" y="128400"/>
                  <a:pt x="37405" y="125066"/>
                </a:cubicBezTo>
                <a:close/>
                <a:moveTo>
                  <a:pt x="884206" y="120266"/>
                </a:moveTo>
                <a:lnTo>
                  <a:pt x="886006" y="147869"/>
                </a:lnTo>
                <a:lnTo>
                  <a:pt x="910609" y="146069"/>
                </a:lnTo>
                <a:lnTo>
                  <a:pt x="910609" y="127267"/>
                </a:lnTo>
                <a:lnTo>
                  <a:pt x="910009" y="127267"/>
                </a:lnTo>
                <a:lnTo>
                  <a:pt x="906209" y="127667"/>
                </a:lnTo>
                <a:cubicBezTo>
                  <a:pt x="899141" y="128200"/>
                  <a:pt x="894074" y="128800"/>
                  <a:pt x="891007" y="129467"/>
                </a:cubicBezTo>
                <a:cubicBezTo>
                  <a:pt x="890874" y="129467"/>
                  <a:pt x="890540" y="129200"/>
                  <a:pt x="890007" y="128667"/>
                </a:cubicBezTo>
                <a:lnTo>
                  <a:pt x="889207" y="127667"/>
                </a:lnTo>
                <a:lnTo>
                  <a:pt x="888207" y="126666"/>
                </a:lnTo>
                <a:cubicBezTo>
                  <a:pt x="886740" y="124800"/>
                  <a:pt x="885406" y="122666"/>
                  <a:pt x="884206" y="120266"/>
                </a:cubicBezTo>
                <a:close/>
                <a:moveTo>
                  <a:pt x="477832" y="117665"/>
                </a:moveTo>
                <a:cubicBezTo>
                  <a:pt x="488633" y="117665"/>
                  <a:pt x="497567" y="120199"/>
                  <a:pt x="504635" y="125266"/>
                </a:cubicBezTo>
                <a:cubicBezTo>
                  <a:pt x="505568" y="127133"/>
                  <a:pt x="506235" y="130000"/>
                  <a:pt x="506635" y="133867"/>
                </a:cubicBezTo>
                <a:cubicBezTo>
                  <a:pt x="506769" y="134801"/>
                  <a:pt x="506835" y="136001"/>
                  <a:pt x="506835" y="137468"/>
                </a:cubicBezTo>
                <a:cubicBezTo>
                  <a:pt x="506835" y="139601"/>
                  <a:pt x="506502" y="141002"/>
                  <a:pt x="505835" y="141668"/>
                </a:cubicBezTo>
                <a:cubicBezTo>
                  <a:pt x="504635" y="142868"/>
                  <a:pt x="503301" y="143802"/>
                  <a:pt x="501835" y="144469"/>
                </a:cubicBezTo>
                <a:lnTo>
                  <a:pt x="499834" y="145469"/>
                </a:lnTo>
                <a:lnTo>
                  <a:pt x="498034" y="146069"/>
                </a:lnTo>
                <a:cubicBezTo>
                  <a:pt x="496034" y="141935"/>
                  <a:pt x="493100" y="137801"/>
                  <a:pt x="489233" y="133667"/>
                </a:cubicBezTo>
                <a:cubicBezTo>
                  <a:pt x="484432" y="128200"/>
                  <a:pt x="479899" y="124266"/>
                  <a:pt x="475631" y="121866"/>
                </a:cubicBezTo>
                <a:close/>
                <a:moveTo>
                  <a:pt x="1378592" y="112615"/>
                </a:moveTo>
                <a:cubicBezTo>
                  <a:pt x="1379925" y="113048"/>
                  <a:pt x="1381792" y="113932"/>
                  <a:pt x="1384192" y="115265"/>
                </a:cubicBezTo>
                <a:cubicBezTo>
                  <a:pt x="1388993" y="117932"/>
                  <a:pt x="1391860" y="120332"/>
                  <a:pt x="1392793" y="122466"/>
                </a:cubicBezTo>
                <a:cubicBezTo>
                  <a:pt x="1392793" y="122733"/>
                  <a:pt x="1392327" y="123333"/>
                  <a:pt x="1391393" y="124266"/>
                </a:cubicBezTo>
                <a:lnTo>
                  <a:pt x="1390193" y="126066"/>
                </a:lnTo>
                <a:cubicBezTo>
                  <a:pt x="1390193" y="126066"/>
                  <a:pt x="1389860" y="127066"/>
                  <a:pt x="1389193" y="129067"/>
                </a:cubicBezTo>
                <a:lnTo>
                  <a:pt x="1386993" y="144869"/>
                </a:lnTo>
                <a:lnTo>
                  <a:pt x="1386593" y="148669"/>
                </a:lnTo>
                <a:lnTo>
                  <a:pt x="1386393" y="152270"/>
                </a:lnTo>
                <a:lnTo>
                  <a:pt x="1385192" y="159070"/>
                </a:lnTo>
                <a:cubicBezTo>
                  <a:pt x="1383859" y="164004"/>
                  <a:pt x="1380992" y="167605"/>
                  <a:pt x="1376591" y="169872"/>
                </a:cubicBezTo>
                <a:cubicBezTo>
                  <a:pt x="1374058" y="168672"/>
                  <a:pt x="1371591" y="166271"/>
                  <a:pt x="1369190" y="162671"/>
                </a:cubicBezTo>
                <a:cubicBezTo>
                  <a:pt x="1369057" y="162404"/>
                  <a:pt x="1368324" y="161204"/>
                  <a:pt x="1366990" y="159070"/>
                </a:cubicBezTo>
                <a:cubicBezTo>
                  <a:pt x="1360456" y="159070"/>
                  <a:pt x="1353722" y="159604"/>
                  <a:pt x="1346788" y="160671"/>
                </a:cubicBezTo>
                <a:lnTo>
                  <a:pt x="1340787" y="161271"/>
                </a:lnTo>
                <a:cubicBezTo>
                  <a:pt x="1340920" y="162071"/>
                  <a:pt x="1340987" y="163204"/>
                  <a:pt x="1340987" y="164671"/>
                </a:cubicBezTo>
                <a:cubicBezTo>
                  <a:pt x="1340987" y="168272"/>
                  <a:pt x="1340187" y="171072"/>
                  <a:pt x="1338587" y="173072"/>
                </a:cubicBezTo>
                <a:cubicBezTo>
                  <a:pt x="1335786" y="173206"/>
                  <a:pt x="1332652" y="172072"/>
                  <a:pt x="1329186" y="169672"/>
                </a:cubicBezTo>
                <a:cubicBezTo>
                  <a:pt x="1326385" y="167938"/>
                  <a:pt x="1324252" y="165871"/>
                  <a:pt x="1322784" y="163471"/>
                </a:cubicBezTo>
                <a:cubicBezTo>
                  <a:pt x="1323318" y="160804"/>
                  <a:pt x="1323585" y="158537"/>
                  <a:pt x="1323585" y="156670"/>
                </a:cubicBezTo>
                <a:cubicBezTo>
                  <a:pt x="1323585" y="155603"/>
                  <a:pt x="1323451" y="153870"/>
                  <a:pt x="1323185" y="151470"/>
                </a:cubicBezTo>
                <a:lnTo>
                  <a:pt x="1320784" y="130467"/>
                </a:lnTo>
                <a:cubicBezTo>
                  <a:pt x="1320384" y="126333"/>
                  <a:pt x="1318851" y="123466"/>
                  <a:pt x="1316184" y="121866"/>
                </a:cubicBezTo>
                <a:cubicBezTo>
                  <a:pt x="1319518" y="118132"/>
                  <a:pt x="1322118" y="116399"/>
                  <a:pt x="1323985" y="116665"/>
                </a:cubicBezTo>
                <a:cubicBezTo>
                  <a:pt x="1326918" y="117065"/>
                  <a:pt x="1329452" y="117865"/>
                  <a:pt x="1331586" y="119065"/>
                </a:cubicBezTo>
                <a:cubicBezTo>
                  <a:pt x="1332786" y="119732"/>
                  <a:pt x="1333586" y="120266"/>
                  <a:pt x="1333986" y="120666"/>
                </a:cubicBezTo>
                <a:cubicBezTo>
                  <a:pt x="1334386" y="121066"/>
                  <a:pt x="1334586" y="121332"/>
                  <a:pt x="1334586" y="121466"/>
                </a:cubicBezTo>
                <a:lnTo>
                  <a:pt x="1345588" y="120666"/>
                </a:lnTo>
                <a:cubicBezTo>
                  <a:pt x="1358389" y="119332"/>
                  <a:pt x="1365990" y="118465"/>
                  <a:pt x="1368390" y="118065"/>
                </a:cubicBezTo>
                <a:cubicBezTo>
                  <a:pt x="1371857" y="117399"/>
                  <a:pt x="1374458" y="115598"/>
                  <a:pt x="1376191" y="112665"/>
                </a:cubicBezTo>
                <a:cubicBezTo>
                  <a:pt x="1376458" y="112198"/>
                  <a:pt x="1377258" y="112181"/>
                  <a:pt x="1378592" y="112615"/>
                </a:cubicBezTo>
                <a:close/>
                <a:moveTo>
                  <a:pt x="957015" y="96863"/>
                </a:moveTo>
                <a:cubicBezTo>
                  <a:pt x="951281" y="96863"/>
                  <a:pt x="940546" y="97729"/>
                  <a:pt x="924811" y="99463"/>
                </a:cubicBezTo>
                <a:lnTo>
                  <a:pt x="922211" y="99663"/>
                </a:lnTo>
                <a:cubicBezTo>
                  <a:pt x="922211" y="99663"/>
                  <a:pt x="922244" y="99696"/>
                  <a:pt x="922311" y="99763"/>
                </a:cubicBezTo>
                <a:cubicBezTo>
                  <a:pt x="922377" y="99830"/>
                  <a:pt x="922411" y="99863"/>
                  <a:pt x="922411" y="99863"/>
                </a:cubicBezTo>
                <a:cubicBezTo>
                  <a:pt x="926411" y="101997"/>
                  <a:pt x="928678" y="103664"/>
                  <a:pt x="929212" y="104864"/>
                </a:cubicBezTo>
                <a:cubicBezTo>
                  <a:pt x="928678" y="105664"/>
                  <a:pt x="928178" y="106864"/>
                  <a:pt x="927711" y="108464"/>
                </a:cubicBezTo>
                <a:cubicBezTo>
                  <a:pt x="927245" y="110064"/>
                  <a:pt x="927078" y="111398"/>
                  <a:pt x="927211" y="112465"/>
                </a:cubicBezTo>
                <a:lnTo>
                  <a:pt x="927411" y="116665"/>
                </a:lnTo>
                <a:lnTo>
                  <a:pt x="929812" y="116465"/>
                </a:lnTo>
                <a:cubicBezTo>
                  <a:pt x="937013" y="115798"/>
                  <a:pt x="941880" y="115198"/>
                  <a:pt x="944414" y="114665"/>
                </a:cubicBezTo>
                <a:cubicBezTo>
                  <a:pt x="945747" y="114798"/>
                  <a:pt x="947414" y="115998"/>
                  <a:pt x="949414" y="118265"/>
                </a:cubicBezTo>
                <a:cubicBezTo>
                  <a:pt x="951148" y="120266"/>
                  <a:pt x="952348" y="122133"/>
                  <a:pt x="953014" y="123866"/>
                </a:cubicBezTo>
                <a:lnTo>
                  <a:pt x="952214" y="124666"/>
                </a:lnTo>
                <a:lnTo>
                  <a:pt x="951614" y="125066"/>
                </a:lnTo>
                <a:lnTo>
                  <a:pt x="951214" y="125266"/>
                </a:lnTo>
                <a:cubicBezTo>
                  <a:pt x="946814" y="125266"/>
                  <a:pt x="941080" y="125466"/>
                  <a:pt x="934012" y="125866"/>
                </a:cubicBezTo>
                <a:cubicBezTo>
                  <a:pt x="932545" y="126000"/>
                  <a:pt x="930345" y="126066"/>
                  <a:pt x="927411" y="126066"/>
                </a:cubicBezTo>
                <a:lnTo>
                  <a:pt x="927411" y="134267"/>
                </a:lnTo>
                <a:lnTo>
                  <a:pt x="927411" y="144869"/>
                </a:lnTo>
                <a:lnTo>
                  <a:pt x="932012" y="144469"/>
                </a:lnTo>
                <a:cubicBezTo>
                  <a:pt x="933746" y="144335"/>
                  <a:pt x="936546" y="143802"/>
                  <a:pt x="940413" y="142868"/>
                </a:cubicBezTo>
                <a:cubicBezTo>
                  <a:pt x="943480" y="141935"/>
                  <a:pt x="945414" y="141268"/>
                  <a:pt x="946214" y="140868"/>
                </a:cubicBezTo>
                <a:lnTo>
                  <a:pt x="946414" y="140868"/>
                </a:lnTo>
                <a:cubicBezTo>
                  <a:pt x="947080" y="140868"/>
                  <a:pt x="948547" y="142002"/>
                  <a:pt x="950814" y="144269"/>
                </a:cubicBezTo>
                <a:cubicBezTo>
                  <a:pt x="951748" y="145202"/>
                  <a:pt x="952348" y="145869"/>
                  <a:pt x="952614" y="146269"/>
                </a:cubicBezTo>
                <a:cubicBezTo>
                  <a:pt x="953148" y="144402"/>
                  <a:pt x="953481" y="142935"/>
                  <a:pt x="953615" y="141868"/>
                </a:cubicBezTo>
                <a:cubicBezTo>
                  <a:pt x="954415" y="137868"/>
                  <a:pt x="954815" y="134867"/>
                  <a:pt x="954815" y="132867"/>
                </a:cubicBezTo>
                <a:close/>
                <a:moveTo>
                  <a:pt x="962016" y="82661"/>
                </a:moveTo>
                <a:cubicBezTo>
                  <a:pt x="962549" y="81728"/>
                  <a:pt x="965483" y="82861"/>
                  <a:pt x="970817" y="86061"/>
                </a:cubicBezTo>
                <a:cubicBezTo>
                  <a:pt x="976151" y="89262"/>
                  <a:pt x="978818" y="91662"/>
                  <a:pt x="978818" y="93262"/>
                </a:cubicBezTo>
                <a:cubicBezTo>
                  <a:pt x="978818" y="93529"/>
                  <a:pt x="978618" y="93996"/>
                  <a:pt x="978218" y="94662"/>
                </a:cubicBezTo>
                <a:lnTo>
                  <a:pt x="977818" y="95463"/>
                </a:lnTo>
                <a:lnTo>
                  <a:pt x="977218" y="96463"/>
                </a:lnTo>
                <a:cubicBezTo>
                  <a:pt x="976017" y="98196"/>
                  <a:pt x="975417" y="99996"/>
                  <a:pt x="975417" y="101863"/>
                </a:cubicBezTo>
                <a:lnTo>
                  <a:pt x="973417" y="133267"/>
                </a:lnTo>
                <a:cubicBezTo>
                  <a:pt x="973417" y="138201"/>
                  <a:pt x="973350" y="141202"/>
                  <a:pt x="973217" y="142268"/>
                </a:cubicBezTo>
                <a:cubicBezTo>
                  <a:pt x="973084" y="145735"/>
                  <a:pt x="972684" y="148803"/>
                  <a:pt x="972017" y="151470"/>
                </a:cubicBezTo>
                <a:cubicBezTo>
                  <a:pt x="970550" y="158404"/>
                  <a:pt x="967683" y="163338"/>
                  <a:pt x="963416" y="166271"/>
                </a:cubicBezTo>
                <a:cubicBezTo>
                  <a:pt x="961282" y="165471"/>
                  <a:pt x="958882" y="163538"/>
                  <a:pt x="956215" y="160471"/>
                </a:cubicBezTo>
                <a:cubicBezTo>
                  <a:pt x="954881" y="159004"/>
                  <a:pt x="953815" y="157337"/>
                  <a:pt x="953014" y="155470"/>
                </a:cubicBezTo>
                <a:cubicBezTo>
                  <a:pt x="948347" y="154537"/>
                  <a:pt x="942880" y="154070"/>
                  <a:pt x="936612" y="154070"/>
                </a:cubicBezTo>
                <a:cubicBezTo>
                  <a:pt x="932879" y="154070"/>
                  <a:pt x="929012" y="154270"/>
                  <a:pt x="925011" y="154670"/>
                </a:cubicBezTo>
                <a:lnTo>
                  <a:pt x="886606" y="157470"/>
                </a:lnTo>
                <a:lnTo>
                  <a:pt x="886606" y="158470"/>
                </a:lnTo>
                <a:cubicBezTo>
                  <a:pt x="886740" y="159137"/>
                  <a:pt x="886806" y="160204"/>
                  <a:pt x="886806" y="161671"/>
                </a:cubicBezTo>
                <a:cubicBezTo>
                  <a:pt x="886806" y="166338"/>
                  <a:pt x="885673" y="169805"/>
                  <a:pt x="883406" y="172072"/>
                </a:cubicBezTo>
                <a:cubicBezTo>
                  <a:pt x="880206" y="172072"/>
                  <a:pt x="876805" y="170472"/>
                  <a:pt x="873205" y="167272"/>
                </a:cubicBezTo>
                <a:cubicBezTo>
                  <a:pt x="870138" y="164605"/>
                  <a:pt x="867871" y="161804"/>
                  <a:pt x="866404" y="158870"/>
                </a:cubicBezTo>
                <a:cubicBezTo>
                  <a:pt x="867337" y="155270"/>
                  <a:pt x="867737" y="150869"/>
                  <a:pt x="867604" y="145669"/>
                </a:cubicBezTo>
                <a:lnTo>
                  <a:pt x="865004" y="105064"/>
                </a:lnTo>
                <a:cubicBezTo>
                  <a:pt x="864604" y="100530"/>
                  <a:pt x="863070" y="97329"/>
                  <a:pt x="860403" y="95463"/>
                </a:cubicBezTo>
                <a:cubicBezTo>
                  <a:pt x="864137" y="91595"/>
                  <a:pt x="867071" y="89728"/>
                  <a:pt x="869204" y="89862"/>
                </a:cubicBezTo>
                <a:cubicBezTo>
                  <a:pt x="872271" y="90395"/>
                  <a:pt x="875072" y="91462"/>
                  <a:pt x="877605" y="93062"/>
                </a:cubicBezTo>
                <a:cubicBezTo>
                  <a:pt x="878672" y="93729"/>
                  <a:pt x="879472" y="94329"/>
                  <a:pt x="880006" y="94862"/>
                </a:cubicBezTo>
                <a:lnTo>
                  <a:pt x="881406" y="96463"/>
                </a:lnTo>
                <a:cubicBezTo>
                  <a:pt x="882206" y="97263"/>
                  <a:pt x="882739" y="98863"/>
                  <a:pt x="883006" y="101263"/>
                </a:cubicBezTo>
                <a:lnTo>
                  <a:pt x="883406" y="107664"/>
                </a:lnTo>
                <a:lnTo>
                  <a:pt x="884206" y="119266"/>
                </a:lnTo>
                <a:lnTo>
                  <a:pt x="884406" y="119065"/>
                </a:lnTo>
                <a:cubicBezTo>
                  <a:pt x="884940" y="118932"/>
                  <a:pt x="886940" y="118865"/>
                  <a:pt x="890407" y="118865"/>
                </a:cubicBezTo>
                <a:lnTo>
                  <a:pt x="894207" y="118865"/>
                </a:lnTo>
                <a:lnTo>
                  <a:pt x="898408" y="118665"/>
                </a:lnTo>
                <a:lnTo>
                  <a:pt x="904409" y="118465"/>
                </a:lnTo>
                <a:cubicBezTo>
                  <a:pt x="907342" y="118465"/>
                  <a:pt x="909409" y="118399"/>
                  <a:pt x="910609" y="118265"/>
                </a:cubicBezTo>
                <a:lnTo>
                  <a:pt x="910609" y="106664"/>
                </a:lnTo>
                <a:lnTo>
                  <a:pt x="910409" y="105064"/>
                </a:lnTo>
                <a:lnTo>
                  <a:pt x="909809" y="102063"/>
                </a:lnTo>
                <a:lnTo>
                  <a:pt x="909609" y="101263"/>
                </a:lnTo>
                <a:cubicBezTo>
                  <a:pt x="900275" y="102463"/>
                  <a:pt x="893941" y="103464"/>
                  <a:pt x="890607" y="104264"/>
                </a:cubicBezTo>
                <a:cubicBezTo>
                  <a:pt x="890474" y="104264"/>
                  <a:pt x="889474" y="103063"/>
                  <a:pt x="887607" y="100663"/>
                </a:cubicBezTo>
                <a:cubicBezTo>
                  <a:pt x="885206" y="97196"/>
                  <a:pt x="883739" y="94929"/>
                  <a:pt x="883206" y="93862"/>
                </a:cubicBezTo>
                <a:cubicBezTo>
                  <a:pt x="883606" y="93196"/>
                  <a:pt x="883939" y="92862"/>
                  <a:pt x="884206" y="92862"/>
                </a:cubicBezTo>
                <a:cubicBezTo>
                  <a:pt x="891140" y="92862"/>
                  <a:pt x="901742" y="92462"/>
                  <a:pt x="916010" y="91662"/>
                </a:cubicBezTo>
                <a:cubicBezTo>
                  <a:pt x="933479" y="90595"/>
                  <a:pt x="946080" y="89462"/>
                  <a:pt x="953815" y="88262"/>
                </a:cubicBezTo>
                <a:cubicBezTo>
                  <a:pt x="957548" y="87862"/>
                  <a:pt x="960282" y="85995"/>
                  <a:pt x="962016" y="82661"/>
                </a:cubicBezTo>
                <a:close/>
                <a:moveTo>
                  <a:pt x="901408" y="67659"/>
                </a:moveTo>
                <a:lnTo>
                  <a:pt x="902608" y="70859"/>
                </a:lnTo>
                <a:lnTo>
                  <a:pt x="900208" y="72460"/>
                </a:lnTo>
                <a:lnTo>
                  <a:pt x="897608" y="74460"/>
                </a:lnTo>
                <a:lnTo>
                  <a:pt x="895208" y="76260"/>
                </a:lnTo>
                <a:lnTo>
                  <a:pt x="893207" y="77860"/>
                </a:lnTo>
                <a:lnTo>
                  <a:pt x="887007" y="82461"/>
                </a:lnTo>
                <a:cubicBezTo>
                  <a:pt x="882873" y="85795"/>
                  <a:pt x="879272" y="87528"/>
                  <a:pt x="876205" y="87662"/>
                </a:cubicBezTo>
                <a:cubicBezTo>
                  <a:pt x="874605" y="86995"/>
                  <a:pt x="872938" y="85195"/>
                  <a:pt x="871204" y="82261"/>
                </a:cubicBezTo>
                <a:cubicBezTo>
                  <a:pt x="869471" y="79461"/>
                  <a:pt x="868671" y="77394"/>
                  <a:pt x="868804" y="76060"/>
                </a:cubicBezTo>
                <a:lnTo>
                  <a:pt x="869404" y="74060"/>
                </a:lnTo>
                <a:cubicBezTo>
                  <a:pt x="869538" y="73526"/>
                  <a:pt x="869871" y="72726"/>
                  <a:pt x="870404" y="71660"/>
                </a:cubicBezTo>
                <a:cubicBezTo>
                  <a:pt x="871204" y="69793"/>
                  <a:pt x="871871" y="68593"/>
                  <a:pt x="872405" y="68059"/>
                </a:cubicBezTo>
                <a:cubicBezTo>
                  <a:pt x="873872" y="69926"/>
                  <a:pt x="877205" y="70859"/>
                  <a:pt x="882406" y="70859"/>
                </a:cubicBezTo>
                <a:cubicBezTo>
                  <a:pt x="888540" y="70859"/>
                  <a:pt x="894874" y="69793"/>
                  <a:pt x="901408" y="67659"/>
                </a:cubicBezTo>
                <a:close/>
                <a:moveTo>
                  <a:pt x="938413" y="64459"/>
                </a:moveTo>
                <a:cubicBezTo>
                  <a:pt x="941080" y="64459"/>
                  <a:pt x="943947" y="64659"/>
                  <a:pt x="947014" y="65059"/>
                </a:cubicBezTo>
                <a:cubicBezTo>
                  <a:pt x="951814" y="65592"/>
                  <a:pt x="955748" y="66459"/>
                  <a:pt x="958815" y="67659"/>
                </a:cubicBezTo>
                <a:cubicBezTo>
                  <a:pt x="959882" y="68993"/>
                  <a:pt x="960882" y="70993"/>
                  <a:pt x="961816" y="73660"/>
                </a:cubicBezTo>
                <a:cubicBezTo>
                  <a:pt x="962349" y="75127"/>
                  <a:pt x="962616" y="76460"/>
                  <a:pt x="962616" y="77660"/>
                </a:cubicBezTo>
                <a:cubicBezTo>
                  <a:pt x="962616" y="78194"/>
                  <a:pt x="962482" y="78860"/>
                  <a:pt x="962216" y="79661"/>
                </a:cubicBezTo>
                <a:cubicBezTo>
                  <a:pt x="961682" y="80461"/>
                  <a:pt x="960816" y="81461"/>
                  <a:pt x="959615" y="82661"/>
                </a:cubicBezTo>
                <a:cubicBezTo>
                  <a:pt x="958682" y="83594"/>
                  <a:pt x="957748" y="84194"/>
                  <a:pt x="956815" y="84461"/>
                </a:cubicBezTo>
                <a:cubicBezTo>
                  <a:pt x="955615" y="83261"/>
                  <a:pt x="954215" y="82128"/>
                  <a:pt x="952614" y="81061"/>
                </a:cubicBezTo>
                <a:lnTo>
                  <a:pt x="945614" y="76260"/>
                </a:lnTo>
                <a:cubicBezTo>
                  <a:pt x="939213" y="71993"/>
                  <a:pt x="934146" y="69393"/>
                  <a:pt x="930412" y="68459"/>
                </a:cubicBezTo>
                <a:lnTo>
                  <a:pt x="931412" y="64859"/>
                </a:lnTo>
                <a:cubicBezTo>
                  <a:pt x="934346" y="64592"/>
                  <a:pt x="936679" y="64459"/>
                  <a:pt x="938413" y="64459"/>
                </a:cubicBezTo>
                <a:close/>
                <a:moveTo>
                  <a:pt x="884606" y="51457"/>
                </a:moveTo>
                <a:cubicBezTo>
                  <a:pt x="888340" y="51457"/>
                  <a:pt x="892341" y="52124"/>
                  <a:pt x="896608" y="53457"/>
                </a:cubicBezTo>
                <a:cubicBezTo>
                  <a:pt x="897941" y="55191"/>
                  <a:pt x="898875" y="56991"/>
                  <a:pt x="899408" y="58858"/>
                </a:cubicBezTo>
                <a:cubicBezTo>
                  <a:pt x="899941" y="60058"/>
                  <a:pt x="900208" y="61192"/>
                  <a:pt x="900208" y="62258"/>
                </a:cubicBezTo>
                <a:cubicBezTo>
                  <a:pt x="900208" y="62792"/>
                  <a:pt x="900075" y="63459"/>
                  <a:pt x="899808" y="64259"/>
                </a:cubicBezTo>
                <a:cubicBezTo>
                  <a:pt x="899141" y="65059"/>
                  <a:pt x="898208" y="65926"/>
                  <a:pt x="897008" y="66859"/>
                </a:cubicBezTo>
                <a:lnTo>
                  <a:pt x="895408" y="67859"/>
                </a:lnTo>
                <a:lnTo>
                  <a:pt x="894807" y="68259"/>
                </a:lnTo>
                <a:lnTo>
                  <a:pt x="894007" y="68659"/>
                </a:lnTo>
                <a:lnTo>
                  <a:pt x="893407" y="68059"/>
                </a:lnTo>
                <a:lnTo>
                  <a:pt x="892407" y="67459"/>
                </a:lnTo>
                <a:lnTo>
                  <a:pt x="891407" y="66659"/>
                </a:lnTo>
                <a:lnTo>
                  <a:pt x="890407" y="66059"/>
                </a:lnTo>
                <a:cubicBezTo>
                  <a:pt x="889207" y="65125"/>
                  <a:pt x="887340" y="63925"/>
                  <a:pt x="884806" y="62458"/>
                </a:cubicBezTo>
                <a:cubicBezTo>
                  <a:pt x="879739" y="59258"/>
                  <a:pt x="875272" y="57258"/>
                  <a:pt x="871405" y="56458"/>
                </a:cubicBezTo>
                <a:lnTo>
                  <a:pt x="872605" y="53057"/>
                </a:lnTo>
                <a:cubicBezTo>
                  <a:pt x="877139" y="51990"/>
                  <a:pt x="881139" y="51457"/>
                  <a:pt x="884606" y="51457"/>
                </a:cubicBezTo>
                <a:close/>
                <a:moveTo>
                  <a:pt x="1367590" y="43256"/>
                </a:moveTo>
                <a:lnTo>
                  <a:pt x="1344787" y="45456"/>
                </a:lnTo>
                <a:lnTo>
                  <a:pt x="1341387" y="45856"/>
                </a:lnTo>
                <a:lnTo>
                  <a:pt x="1342587" y="53257"/>
                </a:lnTo>
                <a:lnTo>
                  <a:pt x="1342987" y="59858"/>
                </a:lnTo>
                <a:lnTo>
                  <a:pt x="1342387" y="63859"/>
                </a:lnTo>
                <a:lnTo>
                  <a:pt x="1342587" y="63659"/>
                </a:lnTo>
                <a:lnTo>
                  <a:pt x="1343987" y="61058"/>
                </a:lnTo>
                <a:cubicBezTo>
                  <a:pt x="1345454" y="57991"/>
                  <a:pt x="1346188" y="55124"/>
                  <a:pt x="1346188" y="52457"/>
                </a:cubicBezTo>
                <a:cubicBezTo>
                  <a:pt x="1346188" y="51257"/>
                  <a:pt x="1346054" y="50390"/>
                  <a:pt x="1345788" y="49857"/>
                </a:cubicBezTo>
                <a:lnTo>
                  <a:pt x="1348788" y="49657"/>
                </a:lnTo>
                <a:cubicBezTo>
                  <a:pt x="1350521" y="49657"/>
                  <a:pt x="1352455" y="49857"/>
                  <a:pt x="1354589" y="50257"/>
                </a:cubicBezTo>
                <a:cubicBezTo>
                  <a:pt x="1357256" y="51857"/>
                  <a:pt x="1359922" y="54524"/>
                  <a:pt x="1362590" y="58258"/>
                </a:cubicBezTo>
                <a:lnTo>
                  <a:pt x="1362790" y="58658"/>
                </a:lnTo>
                <a:cubicBezTo>
                  <a:pt x="1363990" y="55591"/>
                  <a:pt x="1365457" y="50924"/>
                  <a:pt x="1367190" y="44656"/>
                </a:cubicBezTo>
                <a:close/>
                <a:moveTo>
                  <a:pt x="946814" y="41056"/>
                </a:moveTo>
                <a:lnTo>
                  <a:pt x="950414" y="41056"/>
                </a:lnTo>
                <a:cubicBezTo>
                  <a:pt x="952281" y="41189"/>
                  <a:pt x="953681" y="41522"/>
                  <a:pt x="954615" y="42056"/>
                </a:cubicBezTo>
                <a:cubicBezTo>
                  <a:pt x="956482" y="42723"/>
                  <a:pt x="958482" y="44456"/>
                  <a:pt x="960616" y="47257"/>
                </a:cubicBezTo>
                <a:cubicBezTo>
                  <a:pt x="962882" y="50057"/>
                  <a:pt x="963882" y="52190"/>
                  <a:pt x="963616" y="53657"/>
                </a:cubicBezTo>
                <a:cubicBezTo>
                  <a:pt x="961482" y="55391"/>
                  <a:pt x="957482" y="56991"/>
                  <a:pt x="951614" y="58458"/>
                </a:cubicBezTo>
                <a:cubicBezTo>
                  <a:pt x="945880" y="60058"/>
                  <a:pt x="940413" y="60992"/>
                  <a:pt x="935212" y="61258"/>
                </a:cubicBezTo>
                <a:lnTo>
                  <a:pt x="932212" y="58058"/>
                </a:lnTo>
                <a:cubicBezTo>
                  <a:pt x="937813" y="54591"/>
                  <a:pt x="941880" y="51057"/>
                  <a:pt x="944414" y="47457"/>
                </a:cubicBezTo>
                <a:cubicBezTo>
                  <a:pt x="945614" y="45456"/>
                  <a:pt x="946347" y="44189"/>
                  <a:pt x="946614" y="43656"/>
                </a:cubicBezTo>
                <a:cubicBezTo>
                  <a:pt x="946880" y="42056"/>
                  <a:pt x="946947" y="41189"/>
                  <a:pt x="946814" y="41056"/>
                </a:cubicBezTo>
                <a:close/>
                <a:moveTo>
                  <a:pt x="853202" y="29854"/>
                </a:moveTo>
                <a:cubicBezTo>
                  <a:pt x="854802" y="29988"/>
                  <a:pt x="856803" y="31188"/>
                  <a:pt x="859203" y="33455"/>
                </a:cubicBezTo>
                <a:cubicBezTo>
                  <a:pt x="861603" y="35722"/>
                  <a:pt x="863003" y="37522"/>
                  <a:pt x="863404" y="38855"/>
                </a:cubicBezTo>
                <a:cubicBezTo>
                  <a:pt x="863804" y="39789"/>
                  <a:pt x="864004" y="41522"/>
                  <a:pt x="864004" y="44056"/>
                </a:cubicBezTo>
                <a:cubicBezTo>
                  <a:pt x="864004" y="46323"/>
                  <a:pt x="863804" y="49257"/>
                  <a:pt x="863404" y="52857"/>
                </a:cubicBezTo>
                <a:cubicBezTo>
                  <a:pt x="862737" y="59925"/>
                  <a:pt x="862003" y="64459"/>
                  <a:pt x="861203" y="66459"/>
                </a:cubicBezTo>
                <a:cubicBezTo>
                  <a:pt x="858003" y="74727"/>
                  <a:pt x="853136" y="78927"/>
                  <a:pt x="846601" y="79060"/>
                </a:cubicBezTo>
                <a:cubicBezTo>
                  <a:pt x="844735" y="77194"/>
                  <a:pt x="843268" y="73993"/>
                  <a:pt x="842201" y="69459"/>
                </a:cubicBezTo>
                <a:cubicBezTo>
                  <a:pt x="841667" y="67992"/>
                  <a:pt x="841334" y="66192"/>
                  <a:pt x="841201" y="64059"/>
                </a:cubicBezTo>
                <a:lnTo>
                  <a:pt x="840801" y="60058"/>
                </a:lnTo>
                <a:cubicBezTo>
                  <a:pt x="844134" y="57524"/>
                  <a:pt x="846535" y="53591"/>
                  <a:pt x="848002" y="48257"/>
                </a:cubicBezTo>
                <a:cubicBezTo>
                  <a:pt x="848535" y="46256"/>
                  <a:pt x="848802" y="44189"/>
                  <a:pt x="848802" y="42056"/>
                </a:cubicBezTo>
                <a:cubicBezTo>
                  <a:pt x="848802" y="38189"/>
                  <a:pt x="847868" y="34788"/>
                  <a:pt x="846001" y="31855"/>
                </a:cubicBezTo>
                <a:lnTo>
                  <a:pt x="849602" y="30654"/>
                </a:lnTo>
                <a:lnTo>
                  <a:pt x="851602" y="30254"/>
                </a:lnTo>
                <a:close/>
                <a:moveTo>
                  <a:pt x="1156840" y="29654"/>
                </a:moveTo>
                <a:cubicBezTo>
                  <a:pt x="1150706" y="30988"/>
                  <a:pt x="1145505" y="32655"/>
                  <a:pt x="1141238" y="34655"/>
                </a:cubicBezTo>
                <a:cubicBezTo>
                  <a:pt x="1140171" y="33588"/>
                  <a:pt x="1139171" y="32388"/>
                  <a:pt x="1138238" y="31054"/>
                </a:cubicBezTo>
                <a:cubicBezTo>
                  <a:pt x="1135971" y="34522"/>
                  <a:pt x="1133704" y="37455"/>
                  <a:pt x="1131437" y="39856"/>
                </a:cubicBezTo>
                <a:cubicBezTo>
                  <a:pt x="1131570" y="39989"/>
                  <a:pt x="1131770" y="40056"/>
                  <a:pt x="1132037" y="40056"/>
                </a:cubicBezTo>
                <a:lnTo>
                  <a:pt x="1133837" y="40656"/>
                </a:lnTo>
                <a:lnTo>
                  <a:pt x="1135637" y="41456"/>
                </a:lnTo>
                <a:cubicBezTo>
                  <a:pt x="1137638" y="42123"/>
                  <a:pt x="1141038" y="43656"/>
                  <a:pt x="1145839" y="46056"/>
                </a:cubicBezTo>
                <a:cubicBezTo>
                  <a:pt x="1147572" y="43923"/>
                  <a:pt x="1149639" y="41056"/>
                  <a:pt x="1152040" y="37455"/>
                </a:cubicBezTo>
                <a:lnTo>
                  <a:pt x="1153640" y="35055"/>
                </a:lnTo>
                <a:lnTo>
                  <a:pt x="1154840" y="32855"/>
                </a:lnTo>
                <a:lnTo>
                  <a:pt x="1156040" y="30854"/>
                </a:lnTo>
                <a:close/>
                <a:moveTo>
                  <a:pt x="1280979" y="8252"/>
                </a:moveTo>
                <a:cubicBezTo>
                  <a:pt x="1283246" y="8652"/>
                  <a:pt x="1286380" y="10452"/>
                  <a:pt x="1290381" y="13652"/>
                </a:cubicBezTo>
                <a:cubicBezTo>
                  <a:pt x="1294248" y="16586"/>
                  <a:pt x="1296715" y="19386"/>
                  <a:pt x="1297781" y="22053"/>
                </a:cubicBezTo>
                <a:cubicBezTo>
                  <a:pt x="1297248" y="23120"/>
                  <a:pt x="1296915" y="23987"/>
                  <a:pt x="1296781" y="24654"/>
                </a:cubicBezTo>
                <a:cubicBezTo>
                  <a:pt x="1296248" y="26121"/>
                  <a:pt x="1295914" y="27454"/>
                  <a:pt x="1295781" y="28654"/>
                </a:cubicBezTo>
                <a:cubicBezTo>
                  <a:pt x="1295114" y="32388"/>
                  <a:pt x="1294781" y="34988"/>
                  <a:pt x="1294781" y="36455"/>
                </a:cubicBezTo>
                <a:lnTo>
                  <a:pt x="1294981" y="57258"/>
                </a:lnTo>
                <a:cubicBezTo>
                  <a:pt x="1299382" y="56458"/>
                  <a:pt x="1303049" y="55324"/>
                  <a:pt x="1305982" y="53857"/>
                </a:cubicBezTo>
                <a:cubicBezTo>
                  <a:pt x="1307583" y="54257"/>
                  <a:pt x="1309250" y="55858"/>
                  <a:pt x="1310983" y="58658"/>
                </a:cubicBezTo>
                <a:cubicBezTo>
                  <a:pt x="1312850" y="61325"/>
                  <a:pt x="1314117" y="63725"/>
                  <a:pt x="1314784" y="65859"/>
                </a:cubicBezTo>
                <a:cubicBezTo>
                  <a:pt x="1314784" y="66259"/>
                  <a:pt x="1314517" y="66659"/>
                  <a:pt x="1313984" y="67059"/>
                </a:cubicBezTo>
                <a:lnTo>
                  <a:pt x="1313383" y="67659"/>
                </a:lnTo>
                <a:lnTo>
                  <a:pt x="1312983" y="67859"/>
                </a:lnTo>
                <a:lnTo>
                  <a:pt x="1294981" y="69459"/>
                </a:lnTo>
                <a:lnTo>
                  <a:pt x="1295181" y="97063"/>
                </a:lnTo>
                <a:cubicBezTo>
                  <a:pt x="1303316" y="93596"/>
                  <a:pt x="1310450" y="90395"/>
                  <a:pt x="1316584" y="87462"/>
                </a:cubicBezTo>
                <a:lnTo>
                  <a:pt x="1318184" y="91262"/>
                </a:lnTo>
                <a:lnTo>
                  <a:pt x="1297582" y="108664"/>
                </a:lnTo>
                <a:cubicBezTo>
                  <a:pt x="1297315" y="108798"/>
                  <a:pt x="1296048" y="109731"/>
                  <a:pt x="1293781" y="111465"/>
                </a:cubicBezTo>
                <a:lnTo>
                  <a:pt x="1291781" y="113265"/>
                </a:lnTo>
                <a:lnTo>
                  <a:pt x="1286180" y="117865"/>
                </a:lnTo>
                <a:lnTo>
                  <a:pt x="1282980" y="120266"/>
                </a:lnTo>
                <a:cubicBezTo>
                  <a:pt x="1274845" y="126666"/>
                  <a:pt x="1269378" y="132134"/>
                  <a:pt x="1266578" y="136668"/>
                </a:cubicBezTo>
                <a:cubicBezTo>
                  <a:pt x="1265778" y="138135"/>
                  <a:pt x="1262777" y="136334"/>
                  <a:pt x="1257576" y="131267"/>
                </a:cubicBezTo>
                <a:cubicBezTo>
                  <a:pt x="1252776" y="126733"/>
                  <a:pt x="1248975" y="122333"/>
                  <a:pt x="1246175" y="118065"/>
                </a:cubicBezTo>
                <a:lnTo>
                  <a:pt x="1246775" y="116865"/>
                </a:lnTo>
                <a:lnTo>
                  <a:pt x="1247175" y="116465"/>
                </a:lnTo>
                <a:cubicBezTo>
                  <a:pt x="1255710" y="113265"/>
                  <a:pt x="1265578" y="109398"/>
                  <a:pt x="1276779" y="104864"/>
                </a:cubicBezTo>
                <a:lnTo>
                  <a:pt x="1276779" y="72260"/>
                </a:lnTo>
                <a:cubicBezTo>
                  <a:pt x="1268245" y="73460"/>
                  <a:pt x="1261977" y="74660"/>
                  <a:pt x="1257977" y="75860"/>
                </a:cubicBezTo>
                <a:lnTo>
                  <a:pt x="1256976" y="74860"/>
                </a:lnTo>
                <a:lnTo>
                  <a:pt x="1255976" y="73660"/>
                </a:lnTo>
                <a:lnTo>
                  <a:pt x="1255176" y="72260"/>
                </a:lnTo>
                <a:cubicBezTo>
                  <a:pt x="1253176" y="69193"/>
                  <a:pt x="1251642" y="65926"/>
                  <a:pt x="1250576" y="62458"/>
                </a:cubicBezTo>
                <a:cubicBezTo>
                  <a:pt x="1250842" y="62058"/>
                  <a:pt x="1251042" y="61858"/>
                  <a:pt x="1251176" y="61858"/>
                </a:cubicBezTo>
                <a:cubicBezTo>
                  <a:pt x="1257710" y="61458"/>
                  <a:pt x="1266178" y="60725"/>
                  <a:pt x="1276579" y="59658"/>
                </a:cubicBezTo>
                <a:lnTo>
                  <a:pt x="1276579" y="27254"/>
                </a:lnTo>
                <a:cubicBezTo>
                  <a:pt x="1276579" y="21653"/>
                  <a:pt x="1274779" y="17986"/>
                  <a:pt x="1271178" y="16253"/>
                </a:cubicBezTo>
                <a:cubicBezTo>
                  <a:pt x="1274512" y="11585"/>
                  <a:pt x="1277779" y="8918"/>
                  <a:pt x="1280979" y="8252"/>
                </a:cubicBezTo>
                <a:close/>
                <a:moveTo>
                  <a:pt x="298685" y="7051"/>
                </a:moveTo>
                <a:cubicBezTo>
                  <a:pt x="301219" y="7318"/>
                  <a:pt x="305020" y="9185"/>
                  <a:pt x="310087" y="12652"/>
                </a:cubicBezTo>
                <a:cubicBezTo>
                  <a:pt x="315421" y="16253"/>
                  <a:pt x="318488" y="19253"/>
                  <a:pt x="319288" y="21653"/>
                </a:cubicBezTo>
                <a:cubicBezTo>
                  <a:pt x="318621" y="23254"/>
                  <a:pt x="317821" y="25520"/>
                  <a:pt x="316888" y="28454"/>
                </a:cubicBezTo>
                <a:cubicBezTo>
                  <a:pt x="315821" y="31788"/>
                  <a:pt x="315421" y="34588"/>
                  <a:pt x="315688" y="36855"/>
                </a:cubicBezTo>
                <a:cubicBezTo>
                  <a:pt x="315821" y="42589"/>
                  <a:pt x="315888" y="61792"/>
                  <a:pt x="315888" y="94462"/>
                </a:cubicBezTo>
                <a:lnTo>
                  <a:pt x="315888" y="144269"/>
                </a:lnTo>
                <a:lnTo>
                  <a:pt x="350292" y="141468"/>
                </a:lnTo>
                <a:cubicBezTo>
                  <a:pt x="350559" y="139735"/>
                  <a:pt x="350825" y="137001"/>
                  <a:pt x="351092" y="133267"/>
                </a:cubicBezTo>
                <a:lnTo>
                  <a:pt x="351092" y="131267"/>
                </a:lnTo>
                <a:lnTo>
                  <a:pt x="351292" y="129067"/>
                </a:lnTo>
                <a:cubicBezTo>
                  <a:pt x="351425" y="127733"/>
                  <a:pt x="351492" y="125800"/>
                  <a:pt x="351492" y="123266"/>
                </a:cubicBezTo>
                <a:lnTo>
                  <a:pt x="352092" y="107264"/>
                </a:lnTo>
                <a:lnTo>
                  <a:pt x="352292" y="100063"/>
                </a:lnTo>
                <a:lnTo>
                  <a:pt x="352692" y="93262"/>
                </a:lnTo>
                <a:lnTo>
                  <a:pt x="352892" y="89662"/>
                </a:lnTo>
                <a:lnTo>
                  <a:pt x="352892" y="86461"/>
                </a:lnTo>
                <a:cubicBezTo>
                  <a:pt x="352892" y="83661"/>
                  <a:pt x="352959" y="81928"/>
                  <a:pt x="353092" y="81261"/>
                </a:cubicBezTo>
                <a:cubicBezTo>
                  <a:pt x="353359" y="76060"/>
                  <a:pt x="351625" y="72526"/>
                  <a:pt x="347892" y="70659"/>
                </a:cubicBezTo>
                <a:cubicBezTo>
                  <a:pt x="351225" y="67059"/>
                  <a:pt x="354759" y="64792"/>
                  <a:pt x="358493" y="63859"/>
                </a:cubicBezTo>
                <a:cubicBezTo>
                  <a:pt x="361293" y="64392"/>
                  <a:pt x="364427" y="66126"/>
                  <a:pt x="367894" y="69059"/>
                </a:cubicBezTo>
                <a:cubicBezTo>
                  <a:pt x="372295" y="72393"/>
                  <a:pt x="374762" y="75060"/>
                  <a:pt x="375295" y="77060"/>
                </a:cubicBezTo>
                <a:cubicBezTo>
                  <a:pt x="373561" y="80127"/>
                  <a:pt x="372561" y="84328"/>
                  <a:pt x="372295" y="89662"/>
                </a:cubicBezTo>
                <a:cubicBezTo>
                  <a:pt x="372161" y="90329"/>
                  <a:pt x="372095" y="91795"/>
                  <a:pt x="372095" y="94062"/>
                </a:cubicBezTo>
                <a:lnTo>
                  <a:pt x="372095" y="96863"/>
                </a:lnTo>
                <a:lnTo>
                  <a:pt x="371895" y="99863"/>
                </a:lnTo>
                <a:lnTo>
                  <a:pt x="371694" y="105864"/>
                </a:lnTo>
                <a:lnTo>
                  <a:pt x="371694" y="111865"/>
                </a:lnTo>
                <a:cubicBezTo>
                  <a:pt x="371561" y="113465"/>
                  <a:pt x="371494" y="115998"/>
                  <a:pt x="371494" y="119466"/>
                </a:cubicBezTo>
                <a:lnTo>
                  <a:pt x="371294" y="122866"/>
                </a:lnTo>
                <a:lnTo>
                  <a:pt x="371294" y="125666"/>
                </a:lnTo>
                <a:lnTo>
                  <a:pt x="371094" y="130067"/>
                </a:lnTo>
                <a:cubicBezTo>
                  <a:pt x="371094" y="132334"/>
                  <a:pt x="371028" y="133734"/>
                  <a:pt x="370894" y="134267"/>
                </a:cubicBezTo>
                <a:lnTo>
                  <a:pt x="370894" y="135468"/>
                </a:lnTo>
                <a:lnTo>
                  <a:pt x="370694" y="137268"/>
                </a:lnTo>
                <a:cubicBezTo>
                  <a:pt x="370694" y="139401"/>
                  <a:pt x="370628" y="140802"/>
                  <a:pt x="370494" y="141468"/>
                </a:cubicBezTo>
                <a:cubicBezTo>
                  <a:pt x="370228" y="144802"/>
                  <a:pt x="369761" y="148402"/>
                  <a:pt x="369094" y="152270"/>
                </a:cubicBezTo>
                <a:cubicBezTo>
                  <a:pt x="367094" y="161871"/>
                  <a:pt x="363627" y="168138"/>
                  <a:pt x="358693" y="171072"/>
                </a:cubicBezTo>
                <a:cubicBezTo>
                  <a:pt x="356159" y="170139"/>
                  <a:pt x="353692" y="168272"/>
                  <a:pt x="351292" y="165471"/>
                </a:cubicBezTo>
                <a:cubicBezTo>
                  <a:pt x="348625" y="162404"/>
                  <a:pt x="347025" y="159137"/>
                  <a:pt x="346491" y="155670"/>
                </a:cubicBezTo>
                <a:lnTo>
                  <a:pt x="347291" y="153870"/>
                </a:lnTo>
                <a:lnTo>
                  <a:pt x="347892" y="152270"/>
                </a:lnTo>
                <a:lnTo>
                  <a:pt x="348292" y="150869"/>
                </a:lnTo>
                <a:lnTo>
                  <a:pt x="259080" y="158470"/>
                </a:lnTo>
                <a:cubicBezTo>
                  <a:pt x="258680" y="162738"/>
                  <a:pt x="257747" y="166338"/>
                  <a:pt x="256280" y="169272"/>
                </a:cubicBezTo>
                <a:cubicBezTo>
                  <a:pt x="248146" y="168872"/>
                  <a:pt x="241812" y="165005"/>
                  <a:pt x="237278" y="157670"/>
                </a:cubicBezTo>
                <a:cubicBezTo>
                  <a:pt x="238611" y="154070"/>
                  <a:pt x="239345" y="149536"/>
                  <a:pt x="239478" y="144069"/>
                </a:cubicBezTo>
                <a:lnTo>
                  <a:pt x="239878" y="85061"/>
                </a:lnTo>
                <a:cubicBezTo>
                  <a:pt x="239878" y="80527"/>
                  <a:pt x="238478" y="77194"/>
                  <a:pt x="235678" y="75060"/>
                </a:cubicBezTo>
                <a:cubicBezTo>
                  <a:pt x="238611" y="71860"/>
                  <a:pt x="241545" y="69793"/>
                  <a:pt x="244479" y="68859"/>
                </a:cubicBezTo>
                <a:cubicBezTo>
                  <a:pt x="247679" y="69526"/>
                  <a:pt x="251279" y="71193"/>
                  <a:pt x="255280" y="73860"/>
                </a:cubicBezTo>
                <a:lnTo>
                  <a:pt x="257480" y="75460"/>
                </a:lnTo>
                <a:lnTo>
                  <a:pt x="259480" y="77060"/>
                </a:lnTo>
                <a:lnTo>
                  <a:pt x="261481" y="79060"/>
                </a:lnTo>
                <a:lnTo>
                  <a:pt x="260681" y="82661"/>
                </a:lnTo>
                <a:lnTo>
                  <a:pt x="260081" y="86461"/>
                </a:lnTo>
                <a:cubicBezTo>
                  <a:pt x="259547" y="88728"/>
                  <a:pt x="259280" y="91062"/>
                  <a:pt x="259280" y="93462"/>
                </a:cubicBezTo>
                <a:lnTo>
                  <a:pt x="259080" y="149069"/>
                </a:lnTo>
                <a:lnTo>
                  <a:pt x="293285" y="146269"/>
                </a:lnTo>
                <a:lnTo>
                  <a:pt x="293085" y="27254"/>
                </a:lnTo>
                <a:cubicBezTo>
                  <a:pt x="293085" y="21387"/>
                  <a:pt x="290951" y="17453"/>
                  <a:pt x="286684" y="15453"/>
                </a:cubicBezTo>
                <a:cubicBezTo>
                  <a:pt x="290551" y="10652"/>
                  <a:pt x="294552" y="7852"/>
                  <a:pt x="298685" y="7051"/>
                </a:cubicBezTo>
                <a:close/>
                <a:moveTo>
                  <a:pt x="951214" y="6051"/>
                </a:moveTo>
                <a:cubicBezTo>
                  <a:pt x="952948" y="6718"/>
                  <a:pt x="955148" y="8385"/>
                  <a:pt x="957815" y="11052"/>
                </a:cubicBezTo>
                <a:cubicBezTo>
                  <a:pt x="960349" y="13986"/>
                  <a:pt x="961682" y="16586"/>
                  <a:pt x="961816" y="18853"/>
                </a:cubicBezTo>
                <a:cubicBezTo>
                  <a:pt x="961682" y="19386"/>
                  <a:pt x="961282" y="19853"/>
                  <a:pt x="960616" y="20253"/>
                </a:cubicBezTo>
                <a:lnTo>
                  <a:pt x="959615" y="20853"/>
                </a:lnTo>
                <a:lnTo>
                  <a:pt x="959215" y="20853"/>
                </a:lnTo>
                <a:lnTo>
                  <a:pt x="952214" y="21253"/>
                </a:lnTo>
                <a:lnTo>
                  <a:pt x="945614" y="21853"/>
                </a:lnTo>
                <a:cubicBezTo>
                  <a:pt x="941080" y="22120"/>
                  <a:pt x="936946" y="22520"/>
                  <a:pt x="933212" y="23054"/>
                </a:cubicBezTo>
                <a:lnTo>
                  <a:pt x="922011" y="24454"/>
                </a:lnTo>
                <a:lnTo>
                  <a:pt x="923611" y="26054"/>
                </a:lnTo>
                <a:lnTo>
                  <a:pt x="924411" y="27254"/>
                </a:lnTo>
                <a:lnTo>
                  <a:pt x="924811" y="27654"/>
                </a:lnTo>
                <a:lnTo>
                  <a:pt x="925011" y="28054"/>
                </a:lnTo>
                <a:cubicBezTo>
                  <a:pt x="925544" y="28988"/>
                  <a:pt x="925878" y="30521"/>
                  <a:pt x="926011" y="32655"/>
                </a:cubicBezTo>
                <a:lnTo>
                  <a:pt x="926011" y="32855"/>
                </a:lnTo>
                <a:cubicBezTo>
                  <a:pt x="952014" y="30588"/>
                  <a:pt x="967216" y="29121"/>
                  <a:pt x="971617" y="28454"/>
                </a:cubicBezTo>
                <a:cubicBezTo>
                  <a:pt x="973350" y="28321"/>
                  <a:pt x="975484" y="27387"/>
                  <a:pt x="978018" y="25654"/>
                </a:cubicBezTo>
                <a:cubicBezTo>
                  <a:pt x="980418" y="23920"/>
                  <a:pt x="982085" y="22253"/>
                  <a:pt x="983018" y="20653"/>
                </a:cubicBezTo>
                <a:cubicBezTo>
                  <a:pt x="983552" y="19320"/>
                  <a:pt x="986885" y="21587"/>
                  <a:pt x="993020" y="27454"/>
                </a:cubicBezTo>
                <a:cubicBezTo>
                  <a:pt x="999154" y="33188"/>
                  <a:pt x="1002487" y="37989"/>
                  <a:pt x="1003021" y="41856"/>
                </a:cubicBezTo>
                <a:cubicBezTo>
                  <a:pt x="1003154" y="42389"/>
                  <a:pt x="1001621" y="42856"/>
                  <a:pt x="998420" y="43256"/>
                </a:cubicBezTo>
                <a:lnTo>
                  <a:pt x="996420" y="43456"/>
                </a:lnTo>
                <a:lnTo>
                  <a:pt x="994020" y="43856"/>
                </a:lnTo>
                <a:cubicBezTo>
                  <a:pt x="992286" y="44123"/>
                  <a:pt x="990753" y="44523"/>
                  <a:pt x="989419" y="45056"/>
                </a:cubicBezTo>
                <a:cubicBezTo>
                  <a:pt x="983285" y="47457"/>
                  <a:pt x="976751" y="51724"/>
                  <a:pt x="969817" y="57858"/>
                </a:cubicBezTo>
                <a:lnTo>
                  <a:pt x="965416" y="55858"/>
                </a:lnTo>
                <a:lnTo>
                  <a:pt x="973417" y="37255"/>
                </a:lnTo>
                <a:lnTo>
                  <a:pt x="971217" y="37455"/>
                </a:lnTo>
                <a:lnTo>
                  <a:pt x="969617" y="37655"/>
                </a:lnTo>
                <a:lnTo>
                  <a:pt x="967416" y="37855"/>
                </a:lnTo>
                <a:cubicBezTo>
                  <a:pt x="964483" y="38255"/>
                  <a:pt x="960282" y="38722"/>
                  <a:pt x="954815" y="39256"/>
                </a:cubicBezTo>
                <a:cubicBezTo>
                  <a:pt x="954015" y="39389"/>
                  <a:pt x="952948" y="39522"/>
                  <a:pt x="951614" y="39656"/>
                </a:cubicBezTo>
                <a:cubicBezTo>
                  <a:pt x="950281" y="39789"/>
                  <a:pt x="948681" y="39922"/>
                  <a:pt x="946814" y="40056"/>
                </a:cubicBezTo>
                <a:lnTo>
                  <a:pt x="943413" y="40456"/>
                </a:lnTo>
                <a:lnTo>
                  <a:pt x="940413" y="40856"/>
                </a:lnTo>
                <a:lnTo>
                  <a:pt x="926011" y="42456"/>
                </a:lnTo>
                <a:lnTo>
                  <a:pt x="926011" y="72860"/>
                </a:lnTo>
                <a:cubicBezTo>
                  <a:pt x="926011" y="73927"/>
                  <a:pt x="925411" y="75393"/>
                  <a:pt x="924211" y="77260"/>
                </a:cubicBezTo>
                <a:cubicBezTo>
                  <a:pt x="923011" y="79394"/>
                  <a:pt x="921611" y="80994"/>
                  <a:pt x="920011" y="82061"/>
                </a:cubicBezTo>
                <a:cubicBezTo>
                  <a:pt x="917610" y="80594"/>
                  <a:pt x="914677" y="78327"/>
                  <a:pt x="911210" y="75260"/>
                </a:cubicBezTo>
                <a:cubicBezTo>
                  <a:pt x="907609" y="72060"/>
                  <a:pt x="905609" y="69659"/>
                  <a:pt x="905209" y="68059"/>
                </a:cubicBezTo>
                <a:cubicBezTo>
                  <a:pt x="906409" y="64592"/>
                  <a:pt x="907009" y="60391"/>
                  <a:pt x="907009" y="55458"/>
                </a:cubicBezTo>
                <a:lnTo>
                  <a:pt x="907009" y="44856"/>
                </a:lnTo>
                <a:cubicBezTo>
                  <a:pt x="889407" y="46990"/>
                  <a:pt x="878272" y="48923"/>
                  <a:pt x="873605" y="50657"/>
                </a:cubicBezTo>
                <a:cubicBezTo>
                  <a:pt x="873472" y="50790"/>
                  <a:pt x="872405" y="49323"/>
                  <a:pt x="870404" y="46256"/>
                </a:cubicBezTo>
                <a:lnTo>
                  <a:pt x="867804" y="42256"/>
                </a:lnTo>
                <a:lnTo>
                  <a:pt x="866604" y="40456"/>
                </a:lnTo>
                <a:lnTo>
                  <a:pt x="865604" y="38655"/>
                </a:lnTo>
                <a:cubicBezTo>
                  <a:pt x="866004" y="37989"/>
                  <a:pt x="866337" y="37655"/>
                  <a:pt x="866604" y="37655"/>
                </a:cubicBezTo>
                <a:cubicBezTo>
                  <a:pt x="873271" y="37389"/>
                  <a:pt x="886740" y="36388"/>
                  <a:pt x="907009" y="34655"/>
                </a:cubicBezTo>
                <a:lnTo>
                  <a:pt x="907009" y="33255"/>
                </a:lnTo>
                <a:cubicBezTo>
                  <a:pt x="907009" y="30854"/>
                  <a:pt x="906542" y="28588"/>
                  <a:pt x="905609" y="26454"/>
                </a:cubicBezTo>
                <a:cubicBezTo>
                  <a:pt x="891607" y="27921"/>
                  <a:pt x="881539" y="29454"/>
                  <a:pt x="875405" y="31054"/>
                </a:cubicBezTo>
                <a:lnTo>
                  <a:pt x="874405" y="30054"/>
                </a:lnTo>
                <a:lnTo>
                  <a:pt x="872805" y="27254"/>
                </a:lnTo>
                <a:cubicBezTo>
                  <a:pt x="871204" y="24187"/>
                  <a:pt x="870204" y="20720"/>
                  <a:pt x="869804" y="16853"/>
                </a:cubicBezTo>
                <a:lnTo>
                  <a:pt x="870204" y="16453"/>
                </a:lnTo>
                <a:lnTo>
                  <a:pt x="870604" y="16253"/>
                </a:lnTo>
                <a:cubicBezTo>
                  <a:pt x="886340" y="15186"/>
                  <a:pt x="899141" y="14186"/>
                  <a:pt x="909009" y="13252"/>
                </a:cubicBezTo>
                <a:lnTo>
                  <a:pt x="918010" y="12252"/>
                </a:lnTo>
                <a:lnTo>
                  <a:pt x="923411" y="11652"/>
                </a:lnTo>
                <a:cubicBezTo>
                  <a:pt x="925011" y="11519"/>
                  <a:pt x="926144" y="11319"/>
                  <a:pt x="926811" y="11052"/>
                </a:cubicBezTo>
                <a:cubicBezTo>
                  <a:pt x="937479" y="9985"/>
                  <a:pt x="945614" y="8318"/>
                  <a:pt x="951214" y="6051"/>
                </a:cubicBezTo>
                <a:close/>
                <a:moveTo>
                  <a:pt x="1375991" y="5051"/>
                </a:moveTo>
                <a:cubicBezTo>
                  <a:pt x="1378125" y="5185"/>
                  <a:pt x="1381459" y="6451"/>
                  <a:pt x="1385992" y="8852"/>
                </a:cubicBezTo>
                <a:cubicBezTo>
                  <a:pt x="1389993" y="11119"/>
                  <a:pt x="1392527" y="13252"/>
                  <a:pt x="1393594" y="15253"/>
                </a:cubicBezTo>
                <a:cubicBezTo>
                  <a:pt x="1393194" y="17920"/>
                  <a:pt x="1391926" y="21453"/>
                  <a:pt x="1389793" y="25854"/>
                </a:cubicBezTo>
                <a:cubicBezTo>
                  <a:pt x="1393527" y="25054"/>
                  <a:pt x="1396527" y="24054"/>
                  <a:pt x="1398794" y="22853"/>
                </a:cubicBezTo>
                <a:cubicBezTo>
                  <a:pt x="1400661" y="23520"/>
                  <a:pt x="1402861" y="25520"/>
                  <a:pt x="1405395" y="28854"/>
                </a:cubicBezTo>
                <a:cubicBezTo>
                  <a:pt x="1407929" y="32188"/>
                  <a:pt x="1409529" y="35188"/>
                  <a:pt x="1410196" y="37855"/>
                </a:cubicBezTo>
                <a:lnTo>
                  <a:pt x="1408995" y="39256"/>
                </a:lnTo>
                <a:lnTo>
                  <a:pt x="1408395" y="39656"/>
                </a:lnTo>
                <a:lnTo>
                  <a:pt x="1407995" y="39856"/>
                </a:lnTo>
                <a:lnTo>
                  <a:pt x="1400794" y="40456"/>
                </a:lnTo>
                <a:lnTo>
                  <a:pt x="1393994" y="40856"/>
                </a:lnTo>
                <a:cubicBezTo>
                  <a:pt x="1387459" y="41122"/>
                  <a:pt x="1383326" y="41456"/>
                  <a:pt x="1381592" y="41856"/>
                </a:cubicBezTo>
                <a:lnTo>
                  <a:pt x="1381192" y="41856"/>
                </a:lnTo>
                <a:cubicBezTo>
                  <a:pt x="1375724" y="50924"/>
                  <a:pt x="1370791" y="57591"/>
                  <a:pt x="1366390" y="61858"/>
                </a:cubicBezTo>
                <a:lnTo>
                  <a:pt x="1364790" y="61458"/>
                </a:lnTo>
                <a:cubicBezTo>
                  <a:pt x="1365723" y="63592"/>
                  <a:pt x="1366123" y="65125"/>
                  <a:pt x="1365990" y="66059"/>
                </a:cubicBezTo>
                <a:cubicBezTo>
                  <a:pt x="1365323" y="66326"/>
                  <a:pt x="1363923" y="67659"/>
                  <a:pt x="1361790" y="70059"/>
                </a:cubicBezTo>
                <a:cubicBezTo>
                  <a:pt x="1364856" y="71793"/>
                  <a:pt x="1370857" y="75793"/>
                  <a:pt x="1379792" y="82061"/>
                </a:cubicBezTo>
                <a:lnTo>
                  <a:pt x="1385592" y="86061"/>
                </a:lnTo>
                <a:lnTo>
                  <a:pt x="1391393" y="89862"/>
                </a:lnTo>
                <a:cubicBezTo>
                  <a:pt x="1394860" y="92262"/>
                  <a:pt x="1398661" y="94796"/>
                  <a:pt x="1402795" y="97463"/>
                </a:cubicBezTo>
                <a:cubicBezTo>
                  <a:pt x="1412796" y="104130"/>
                  <a:pt x="1422264" y="108731"/>
                  <a:pt x="1431198" y="111265"/>
                </a:cubicBezTo>
                <a:lnTo>
                  <a:pt x="1429398" y="114465"/>
                </a:lnTo>
                <a:cubicBezTo>
                  <a:pt x="1425931" y="114465"/>
                  <a:pt x="1421664" y="115198"/>
                  <a:pt x="1416596" y="116665"/>
                </a:cubicBezTo>
                <a:cubicBezTo>
                  <a:pt x="1410729" y="118532"/>
                  <a:pt x="1406328" y="120999"/>
                  <a:pt x="1403395" y="124066"/>
                </a:cubicBezTo>
                <a:cubicBezTo>
                  <a:pt x="1400594" y="120866"/>
                  <a:pt x="1398861" y="118932"/>
                  <a:pt x="1398194" y="118265"/>
                </a:cubicBezTo>
                <a:lnTo>
                  <a:pt x="1395594" y="115265"/>
                </a:lnTo>
                <a:lnTo>
                  <a:pt x="1392793" y="112265"/>
                </a:lnTo>
                <a:cubicBezTo>
                  <a:pt x="1386659" y="105864"/>
                  <a:pt x="1381792" y="100930"/>
                  <a:pt x="1378192" y="97463"/>
                </a:cubicBezTo>
                <a:cubicBezTo>
                  <a:pt x="1369390" y="89062"/>
                  <a:pt x="1361590" y="82461"/>
                  <a:pt x="1354788" y="77660"/>
                </a:cubicBezTo>
                <a:cubicBezTo>
                  <a:pt x="1355455" y="76994"/>
                  <a:pt x="1353588" y="79261"/>
                  <a:pt x="1349188" y="84461"/>
                </a:cubicBezTo>
                <a:cubicBezTo>
                  <a:pt x="1345854" y="88728"/>
                  <a:pt x="1342654" y="92462"/>
                  <a:pt x="1339587" y="95663"/>
                </a:cubicBezTo>
                <a:lnTo>
                  <a:pt x="1347588" y="95062"/>
                </a:lnTo>
                <a:lnTo>
                  <a:pt x="1350588" y="95062"/>
                </a:lnTo>
                <a:cubicBezTo>
                  <a:pt x="1355789" y="94396"/>
                  <a:pt x="1360923" y="93262"/>
                  <a:pt x="1365990" y="91662"/>
                </a:cubicBezTo>
                <a:cubicBezTo>
                  <a:pt x="1367457" y="92329"/>
                  <a:pt x="1369457" y="93996"/>
                  <a:pt x="1371991" y="96663"/>
                </a:cubicBezTo>
                <a:cubicBezTo>
                  <a:pt x="1374391" y="99730"/>
                  <a:pt x="1375791" y="102263"/>
                  <a:pt x="1376191" y="104264"/>
                </a:cubicBezTo>
                <a:cubicBezTo>
                  <a:pt x="1376058" y="104664"/>
                  <a:pt x="1375925" y="104964"/>
                  <a:pt x="1375791" y="105164"/>
                </a:cubicBezTo>
                <a:cubicBezTo>
                  <a:pt x="1375658" y="105364"/>
                  <a:pt x="1375524" y="105530"/>
                  <a:pt x="1375391" y="105664"/>
                </a:cubicBezTo>
                <a:lnTo>
                  <a:pt x="1374791" y="105864"/>
                </a:lnTo>
                <a:lnTo>
                  <a:pt x="1374391" y="106064"/>
                </a:lnTo>
                <a:lnTo>
                  <a:pt x="1362390" y="106664"/>
                </a:lnTo>
                <a:lnTo>
                  <a:pt x="1356989" y="106864"/>
                </a:lnTo>
                <a:lnTo>
                  <a:pt x="1355189" y="107064"/>
                </a:lnTo>
                <a:cubicBezTo>
                  <a:pt x="1347721" y="107997"/>
                  <a:pt x="1341654" y="109064"/>
                  <a:pt x="1336986" y="110264"/>
                </a:cubicBezTo>
                <a:lnTo>
                  <a:pt x="1335786" y="109664"/>
                </a:lnTo>
                <a:cubicBezTo>
                  <a:pt x="1334853" y="109131"/>
                  <a:pt x="1333986" y="108331"/>
                  <a:pt x="1333186" y="107264"/>
                </a:cubicBezTo>
                <a:cubicBezTo>
                  <a:pt x="1332652" y="106731"/>
                  <a:pt x="1331986" y="105797"/>
                  <a:pt x="1331186" y="104464"/>
                </a:cubicBezTo>
                <a:cubicBezTo>
                  <a:pt x="1326785" y="108731"/>
                  <a:pt x="1321584" y="113198"/>
                  <a:pt x="1315584" y="117865"/>
                </a:cubicBezTo>
                <a:cubicBezTo>
                  <a:pt x="1306249" y="125333"/>
                  <a:pt x="1297048" y="131400"/>
                  <a:pt x="1287980" y="136068"/>
                </a:cubicBezTo>
                <a:lnTo>
                  <a:pt x="1284780" y="132867"/>
                </a:lnTo>
                <a:cubicBezTo>
                  <a:pt x="1310116" y="109531"/>
                  <a:pt x="1327985" y="89128"/>
                  <a:pt x="1338386" y="71660"/>
                </a:cubicBezTo>
                <a:lnTo>
                  <a:pt x="1339587" y="69459"/>
                </a:lnTo>
                <a:lnTo>
                  <a:pt x="1341187" y="66859"/>
                </a:lnTo>
                <a:lnTo>
                  <a:pt x="1341787" y="65659"/>
                </a:lnTo>
                <a:cubicBezTo>
                  <a:pt x="1334986" y="66192"/>
                  <a:pt x="1328919" y="63592"/>
                  <a:pt x="1323585" y="57858"/>
                </a:cubicBezTo>
                <a:lnTo>
                  <a:pt x="1323985" y="53257"/>
                </a:lnTo>
                <a:cubicBezTo>
                  <a:pt x="1323985" y="51257"/>
                  <a:pt x="1323918" y="49657"/>
                  <a:pt x="1323785" y="48457"/>
                </a:cubicBezTo>
                <a:cubicBezTo>
                  <a:pt x="1317784" y="49523"/>
                  <a:pt x="1314184" y="50257"/>
                  <a:pt x="1312983" y="50657"/>
                </a:cubicBezTo>
                <a:lnTo>
                  <a:pt x="1311983" y="49657"/>
                </a:lnTo>
                <a:lnTo>
                  <a:pt x="1311383" y="48857"/>
                </a:lnTo>
                <a:lnTo>
                  <a:pt x="1310783" y="48257"/>
                </a:lnTo>
                <a:cubicBezTo>
                  <a:pt x="1310250" y="47457"/>
                  <a:pt x="1309916" y="46856"/>
                  <a:pt x="1309783" y="46456"/>
                </a:cubicBezTo>
                <a:cubicBezTo>
                  <a:pt x="1307250" y="42456"/>
                  <a:pt x="1305516" y="38522"/>
                  <a:pt x="1304582" y="34655"/>
                </a:cubicBezTo>
                <a:lnTo>
                  <a:pt x="1304782" y="34255"/>
                </a:lnTo>
                <a:lnTo>
                  <a:pt x="1305382" y="33855"/>
                </a:lnTo>
                <a:cubicBezTo>
                  <a:pt x="1309250" y="33721"/>
                  <a:pt x="1314584" y="33388"/>
                  <a:pt x="1321384" y="32855"/>
                </a:cubicBezTo>
                <a:lnTo>
                  <a:pt x="1319584" y="22253"/>
                </a:lnTo>
                <a:cubicBezTo>
                  <a:pt x="1319184" y="18386"/>
                  <a:pt x="1317384" y="15653"/>
                  <a:pt x="1314184" y="14052"/>
                </a:cubicBezTo>
                <a:cubicBezTo>
                  <a:pt x="1316584" y="10985"/>
                  <a:pt x="1319051" y="8785"/>
                  <a:pt x="1321584" y="7452"/>
                </a:cubicBezTo>
                <a:cubicBezTo>
                  <a:pt x="1324652" y="7585"/>
                  <a:pt x="1328052" y="8585"/>
                  <a:pt x="1331786" y="10452"/>
                </a:cubicBezTo>
                <a:cubicBezTo>
                  <a:pt x="1333786" y="11519"/>
                  <a:pt x="1335119" y="12252"/>
                  <a:pt x="1335786" y="12652"/>
                </a:cubicBezTo>
                <a:lnTo>
                  <a:pt x="1337786" y="14052"/>
                </a:lnTo>
                <a:lnTo>
                  <a:pt x="1337586" y="17453"/>
                </a:lnTo>
                <a:lnTo>
                  <a:pt x="1337586" y="20853"/>
                </a:lnTo>
                <a:cubicBezTo>
                  <a:pt x="1337586" y="23120"/>
                  <a:pt x="1337786" y="25187"/>
                  <a:pt x="1338186" y="27054"/>
                </a:cubicBezTo>
                <a:lnTo>
                  <a:pt x="1338987" y="31455"/>
                </a:lnTo>
                <a:cubicBezTo>
                  <a:pt x="1340053" y="31455"/>
                  <a:pt x="1341654" y="31321"/>
                  <a:pt x="1343787" y="31054"/>
                </a:cubicBezTo>
                <a:lnTo>
                  <a:pt x="1358389" y="29854"/>
                </a:lnTo>
                <a:lnTo>
                  <a:pt x="1370390" y="28654"/>
                </a:lnTo>
                <a:lnTo>
                  <a:pt x="1370591" y="27254"/>
                </a:lnTo>
                <a:cubicBezTo>
                  <a:pt x="1371257" y="22320"/>
                  <a:pt x="1371524" y="19053"/>
                  <a:pt x="1371391" y="17453"/>
                </a:cubicBezTo>
                <a:cubicBezTo>
                  <a:pt x="1371257" y="13719"/>
                  <a:pt x="1370257" y="10852"/>
                  <a:pt x="1368390" y="8852"/>
                </a:cubicBezTo>
                <a:lnTo>
                  <a:pt x="1370190" y="7652"/>
                </a:lnTo>
                <a:lnTo>
                  <a:pt x="1372191" y="6451"/>
                </a:lnTo>
                <a:cubicBezTo>
                  <a:pt x="1373658" y="5518"/>
                  <a:pt x="1374924" y="5051"/>
                  <a:pt x="1375991" y="5051"/>
                </a:cubicBezTo>
                <a:close/>
                <a:moveTo>
                  <a:pt x="82611" y="4051"/>
                </a:moveTo>
                <a:cubicBezTo>
                  <a:pt x="85544" y="4985"/>
                  <a:pt x="88812" y="6918"/>
                  <a:pt x="92412" y="9852"/>
                </a:cubicBezTo>
                <a:cubicBezTo>
                  <a:pt x="95746" y="12386"/>
                  <a:pt x="97546" y="14652"/>
                  <a:pt x="97813" y="16653"/>
                </a:cubicBezTo>
                <a:cubicBezTo>
                  <a:pt x="97679" y="16919"/>
                  <a:pt x="97479" y="17219"/>
                  <a:pt x="97213" y="17553"/>
                </a:cubicBezTo>
                <a:cubicBezTo>
                  <a:pt x="96946" y="17886"/>
                  <a:pt x="96613" y="18320"/>
                  <a:pt x="96213" y="18853"/>
                </a:cubicBezTo>
                <a:lnTo>
                  <a:pt x="94812" y="21053"/>
                </a:lnTo>
                <a:lnTo>
                  <a:pt x="93412" y="23454"/>
                </a:lnTo>
                <a:lnTo>
                  <a:pt x="91212" y="27454"/>
                </a:lnTo>
                <a:cubicBezTo>
                  <a:pt x="93345" y="28788"/>
                  <a:pt x="94812" y="29921"/>
                  <a:pt x="95612" y="30854"/>
                </a:cubicBezTo>
                <a:lnTo>
                  <a:pt x="99213" y="34055"/>
                </a:lnTo>
                <a:lnTo>
                  <a:pt x="103213" y="37255"/>
                </a:lnTo>
                <a:cubicBezTo>
                  <a:pt x="104280" y="38055"/>
                  <a:pt x="105747" y="39256"/>
                  <a:pt x="107614" y="40856"/>
                </a:cubicBezTo>
                <a:lnTo>
                  <a:pt x="109814" y="42456"/>
                </a:lnTo>
                <a:lnTo>
                  <a:pt x="111814" y="44056"/>
                </a:lnTo>
                <a:cubicBezTo>
                  <a:pt x="119282" y="49924"/>
                  <a:pt x="127683" y="55724"/>
                  <a:pt x="137018" y="61458"/>
                </a:cubicBezTo>
                <a:cubicBezTo>
                  <a:pt x="142218" y="64792"/>
                  <a:pt x="149352" y="68326"/>
                  <a:pt x="158420" y="72060"/>
                </a:cubicBezTo>
                <a:cubicBezTo>
                  <a:pt x="166288" y="75393"/>
                  <a:pt x="173422" y="78060"/>
                  <a:pt x="179823" y="80061"/>
                </a:cubicBezTo>
                <a:lnTo>
                  <a:pt x="176823" y="83661"/>
                </a:lnTo>
                <a:cubicBezTo>
                  <a:pt x="172555" y="83261"/>
                  <a:pt x="166355" y="84394"/>
                  <a:pt x="158220" y="87062"/>
                </a:cubicBezTo>
                <a:cubicBezTo>
                  <a:pt x="150886" y="89595"/>
                  <a:pt x="145285" y="92395"/>
                  <a:pt x="141418" y="95463"/>
                </a:cubicBezTo>
                <a:cubicBezTo>
                  <a:pt x="137284" y="91995"/>
                  <a:pt x="131750" y="86195"/>
                  <a:pt x="124816" y="78060"/>
                </a:cubicBezTo>
                <a:cubicBezTo>
                  <a:pt x="121349" y="73793"/>
                  <a:pt x="117749" y="69793"/>
                  <a:pt x="114015" y="66059"/>
                </a:cubicBezTo>
                <a:cubicBezTo>
                  <a:pt x="109347" y="60992"/>
                  <a:pt x="102613" y="54591"/>
                  <a:pt x="93812" y="46856"/>
                </a:cubicBezTo>
                <a:cubicBezTo>
                  <a:pt x="91945" y="45123"/>
                  <a:pt x="89145" y="42656"/>
                  <a:pt x="85411" y="39456"/>
                </a:cubicBezTo>
                <a:cubicBezTo>
                  <a:pt x="79277" y="50257"/>
                  <a:pt x="71676" y="60458"/>
                  <a:pt x="62608" y="70059"/>
                </a:cubicBezTo>
                <a:lnTo>
                  <a:pt x="77410" y="69459"/>
                </a:lnTo>
                <a:lnTo>
                  <a:pt x="88412" y="68259"/>
                </a:lnTo>
                <a:cubicBezTo>
                  <a:pt x="89745" y="68259"/>
                  <a:pt x="91412" y="68059"/>
                  <a:pt x="93412" y="67659"/>
                </a:cubicBezTo>
                <a:lnTo>
                  <a:pt x="99213" y="66859"/>
                </a:lnTo>
                <a:cubicBezTo>
                  <a:pt x="103213" y="66059"/>
                  <a:pt x="106214" y="65192"/>
                  <a:pt x="108214" y="64259"/>
                </a:cubicBezTo>
                <a:cubicBezTo>
                  <a:pt x="109281" y="64792"/>
                  <a:pt x="110748" y="66726"/>
                  <a:pt x="112615" y="70059"/>
                </a:cubicBezTo>
                <a:cubicBezTo>
                  <a:pt x="114481" y="73660"/>
                  <a:pt x="115548" y="76260"/>
                  <a:pt x="115815" y="77860"/>
                </a:cubicBezTo>
                <a:cubicBezTo>
                  <a:pt x="115815" y="77994"/>
                  <a:pt x="115548" y="78327"/>
                  <a:pt x="115015" y="78860"/>
                </a:cubicBezTo>
                <a:lnTo>
                  <a:pt x="114615" y="79261"/>
                </a:lnTo>
                <a:lnTo>
                  <a:pt x="114215" y="79461"/>
                </a:lnTo>
                <a:lnTo>
                  <a:pt x="103613" y="79861"/>
                </a:lnTo>
                <a:lnTo>
                  <a:pt x="98213" y="80061"/>
                </a:lnTo>
                <a:lnTo>
                  <a:pt x="93612" y="80461"/>
                </a:lnTo>
                <a:lnTo>
                  <a:pt x="92412" y="80661"/>
                </a:lnTo>
                <a:cubicBezTo>
                  <a:pt x="92545" y="80661"/>
                  <a:pt x="92612" y="80727"/>
                  <a:pt x="92612" y="80861"/>
                </a:cubicBezTo>
                <a:cubicBezTo>
                  <a:pt x="93145" y="81794"/>
                  <a:pt x="93545" y="83461"/>
                  <a:pt x="93812" y="85861"/>
                </a:cubicBezTo>
                <a:lnTo>
                  <a:pt x="93812" y="102463"/>
                </a:lnTo>
                <a:cubicBezTo>
                  <a:pt x="100346" y="102063"/>
                  <a:pt x="105947" y="101397"/>
                  <a:pt x="110614" y="100463"/>
                </a:cubicBezTo>
                <a:cubicBezTo>
                  <a:pt x="117815" y="99396"/>
                  <a:pt x="122682" y="98396"/>
                  <a:pt x="125216" y="97463"/>
                </a:cubicBezTo>
                <a:cubicBezTo>
                  <a:pt x="126816" y="97996"/>
                  <a:pt x="128350" y="99796"/>
                  <a:pt x="129817" y="102863"/>
                </a:cubicBezTo>
                <a:cubicBezTo>
                  <a:pt x="131150" y="105264"/>
                  <a:pt x="132017" y="107931"/>
                  <a:pt x="132417" y="110864"/>
                </a:cubicBezTo>
                <a:cubicBezTo>
                  <a:pt x="132284" y="111398"/>
                  <a:pt x="131884" y="111865"/>
                  <a:pt x="131217" y="112265"/>
                </a:cubicBezTo>
                <a:lnTo>
                  <a:pt x="130017" y="112865"/>
                </a:lnTo>
                <a:cubicBezTo>
                  <a:pt x="118949" y="112731"/>
                  <a:pt x="108481" y="113065"/>
                  <a:pt x="98613" y="113865"/>
                </a:cubicBezTo>
                <a:lnTo>
                  <a:pt x="93812" y="114265"/>
                </a:lnTo>
                <a:lnTo>
                  <a:pt x="93812" y="153470"/>
                </a:lnTo>
                <a:lnTo>
                  <a:pt x="98613" y="153070"/>
                </a:lnTo>
                <a:lnTo>
                  <a:pt x="99813" y="153070"/>
                </a:lnTo>
                <a:lnTo>
                  <a:pt x="97613" y="151470"/>
                </a:lnTo>
                <a:cubicBezTo>
                  <a:pt x="103213" y="144802"/>
                  <a:pt x="107547" y="137601"/>
                  <a:pt x="110614" y="129867"/>
                </a:cubicBezTo>
                <a:cubicBezTo>
                  <a:pt x="111814" y="126800"/>
                  <a:pt x="112615" y="124199"/>
                  <a:pt x="113015" y="122066"/>
                </a:cubicBezTo>
                <a:cubicBezTo>
                  <a:pt x="113415" y="120199"/>
                  <a:pt x="113481" y="118865"/>
                  <a:pt x="113215" y="118065"/>
                </a:cubicBezTo>
                <a:lnTo>
                  <a:pt x="115015" y="117665"/>
                </a:lnTo>
                <a:lnTo>
                  <a:pt x="117015" y="117465"/>
                </a:lnTo>
                <a:cubicBezTo>
                  <a:pt x="117548" y="117332"/>
                  <a:pt x="118282" y="117265"/>
                  <a:pt x="119215" y="117265"/>
                </a:cubicBezTo>
                <a:cubicBezTo>
                  <a:pt x="120282" y="117265"/>
                  <a:pt x="121016" y="117332"/>
                  <a:pt x="121416" y="117465"/>
                </a:cubicBezTo>
                <a:cubicBezTo>
                  <a:pt x="123149" y="117865"/>
                  <a:pt x="125550" y="119466"/>
                  <a:pt x="128617" y="122266"/>
                </a:cubicBezTo>
                <a:cubicBezTo>
                  <a:pt x="131417" y="125066"/>
                  <a:pt x="132950" y="127333"/>
                  <a:pt x="133217" y="129067"/>
                </a:cubicBezTo>
                <a:lnTo>
                  <a:pt x="129017" y="133667"/>
                </a:lnTo>
                <a:cubicBezTo>
                  <a:pt x="125550" y="137134"/>
                  <a:pt x="123283" y="139335"/>
                  <a:pt x="122216" y="140268"/>
                </a:cubicBezTo>
                <a:cubicBezTo>
                  <a:pt x="116082" y="145469"/>
                  <a:pt x="110014" y="149603"/>
                  <a:pt x="104013" y="152670"/>
                </a:cubicBezTo>
                <a:cubicBezTo>
                  <a:pt x="125216" y="151470"/>
                  <a:pt x="139751" y="149136"/>
                  <a:pt x="147619" y="145669"/>
                </a:cubicBezTo>
                <a:cubicBezTo>
                  <a:pt x="148419" y="145269"/>
                  <a:pt x="150419" y="147402"/>
                  <a:pt x="153620" y="152070"/>
                </a:cubicBezTo>
                <a:cubicBezTo>
                  <a:pt x="156953" y="156870"/>
                  <a:pt x="158887" y="160737"/>
                  <a:pt x="159420" y="163671"/>
                </a:cubicBezTo>
                <a:lnTo>
                  <a:pt x="159020" y="164871"/>
                </a:lnTo>
                <a:lnTo>
                  <a:pt x="158420" y="166071"/>
                </a:lnTo>
                <a:cubicBezTo>
                  <a:pt x="157754" y="167005"/>
                  <a:pt x="157287" y="167538"/>
                  <a:pt x="157020" y="167672"/>
                </a:cubicBezTo>
                <a:cubicBezTo>
                  <a:pt x="150353" y="165938"/>
                  <a:pt x="141485" y="165005"/>
                  <a:pt x="130417" y="164871"/>
                </a:cubicBezTo>
                <a:lnTo>
                  <a:pt x="124016" y="164671"/>
                </a:lnTo>
                <a:lnTo>
                  <a:pt x="117215" y="164871"/>
                </a:lnTo>
                <a:lnTo>
                  <a:pt x="112014" y="164871"/>
                </a:lnTo>
                <a:cubicBezTo>
                  <a:pt x="111348" y="165005"/>
                  <a:pt x="110014" y="165071"/>
                  <a:pt x="108014" y="165071"/>
                </a:cubicBezTo>
                <a:lnTo>
                  <a:pt x="82811" y="166471"/>
                </a:lnTo>
                <a:cubicBezTo>
                  <a:pt x="59475" y="167405"/>
                  <a:pt x="40072" y="169872"/>
                  <a:pt x="24604" y="173872"/>
                </a:cubicBezTo>
                <a:cubicBezTo>
                  <a:pt x="24337" y="174139"/>
                  <a:pt x="23070" y="172072"/>
                  <a:pt x="20803" y="167672"/>
                </a:cubicBezTo>
                <a:cubicBezTo>
                  <a:pt x="17736" y="161404"/>
                  <a:pt x="16069" y="157737"/>
                  <a:pt x="15802" y="156670"/>
                </a:cubicBezTo>
                <a:lnTo>
                  <a:pt x="17003" y="155670"/>
                </a:lnTo>
                <a:lnTo>
                  <a:pt x="18003" y="155270"/>
                </a:lnTo>
                <a:lnTo>
                  <a:pt x="28404" y="155270"/>
                </a:lnTo>
                <a:cubicBezTo>
                  <a:pt x="29204" y="155403"/>
                  <a:pt x="30471" y="155470"/>
                  <a:pt x="32204" y="155470"/>
                </a:cubicBezTo>
                <a:lnTo>
                  <a:pt x="43606" y="155470"/>
                </a:lnTo>
                <a:cubicBezTo>
                  <a:pt x="56674" y="155470"/>
                  <a:pt x="67409" y="155270"/>
                  <a:pt x="75810" y="154870"/>
                </a:cubicBezTo>
                <a:lnTo>
                  <a:pt x="75810" y="115865"/>
                </a:lnTo>
                <a:cubicBezTo>
                  <a:pt x="72343" y="116132"/>
                  <a:pt x="67209" y="116799"/>
                  <a:pt x="60408" y="117865"/>
                </a:cubicBezTo>
                <a:lnTo>
                  <a:pt x="56007" y="118465"/>
                </a:lnTo>
                <a:lnTo>
                  <a:pt x="53807" y="118865"/>
                </a:lnTo>
                <a:lnTo>
                  <a:pt x="51207" y="119266"/>
                </a:lnTo>
                <a:lnTo>
                  <a:pt x="46806" y="119666"/>
                </a:lnTo>
                <a:lnTo>
                  <a:pt x="42806" y="120466"/>
                </a:lnTo>
                <a:cubicBezTo>
                  <a:pt x="42672" y="120466"/>
                  <a:pt x="42406" y="120199"/>
                  <a:pt x="42006" y="119666"/>
                </a:cubicBezTo>
                <a:lnTo>
                  <a:pt x="41406" y="118465"/>
                </a:lnTo>
                <a:lnTo>
                  <a:pt x="40606" y="117065"/>
                </a:lnTo>
                <a:cubicBezTo>
                  <a:pt x="39672" y="114665"/>
                  <a:pt x="38605" y="110931"/>
                  <a:pt x="37405" y="105864"/>
                </a:cubicBezTo>
                <a:cubicBezTo>
                  <a:pt x="37805" y="105464"/>
                  <a:pt x="38139" y="105264"/>
                  <a:pt x="38405" y="105264"/>
                </a:cubicBezTo>
                <a:cubicBezTo>
                  <a:pt x="44273" y="105530"/>
                  <a:pt x="50740" y="105397"/>
                  <a:pt x="57808" y="104864"/>
                </a:cubicBezTo>
                <a:lnTo>
                  <a:pt x="62208" y="104664"/>
                </a:lnTo>
                <a:lnTo>
                  <a:pt x="66409" y="104264"/>
                </a:lnTo>
                <a:cubicBezTo>
                  <a:pt x="71076" y="104264"/>
                  <a:pt x="73876" y="104197"/>
                  <a:pt x="74810" y="104064"/>
                </a:cubicBezTo>
                <a:lnTo>
                  <a:pt x="75810" y="104064"/>
                </a:lnTo>
                <a:lnTo>
                  <a:pt x="75810" y="88462"/>
                </a:lnTo>
                <a:cubicBezTo>
                  <a:pt x="75810" y="86061"/>
                  <a:pt x="75410" y="83994"/>
                  <a:pt x="74610" y="82261"/>
                </a:cubicBezTo>
                <a:cubicBezTo>
                  <a:pt x="70209" y="82928"/>
                  <a:pt x="64875" y="83928"/>
                  <a:pt x="58608" y="85261"/>
                </a:cubicBezTo>
                <a:lnTo>
                  <a:pt x="58208" y="85061"/>
                </a:lnTo>
                <a:lnTo>
                  <a:pt x="58008" y="84661"/>
                </a:lnTo>
                <a:lnTo>
                  <a:pt x="57608" y="84261"/>
                </a:lnTo>
                <a:lnTo>
                  <a:pt x="55407" y="81261"/>
                </a:lnTo>
                <a:lnTo>
                  <a:pt x="53807" y="78660"/>
                </a:lnTo>
                <a:lnTo>
                  <a:pt x="50407" y="81661"/>
                </a:lnTo>
                <a:cubicBezTo>
                  <a:pt x="34138" y="95929"/>
                  <a:pt x="18403" y="104664"/>
                  <a:pt x="3201" y="107864"/>
                </a:cubicBezTo>
                <a:lnTo>
                  <a:pt x="0" y="105464"/>
                </a:lnTo>
                <a:cubicBezTo>
                  <a:pt x="13202" y="97329"/>
                  <a:pt x="26470" y="85928"/>
                  <a:pt x="39805" y="71260"/>
                </a:cubicBezTo>
                <a:cubicBezTo>
                  <a:pt x="54207" y="55791"/>
                  <a:pt x="64475" y="40856"/>
                  <a:pt x="70609" y="26454"/>
                </a:cubicBezTo>
                <a:cubicBezTo>
                  <a:pt x="72209" y="22853"/>
                  <a:pt x="73210" y="19386"/>
                  <a:pt x="73610" y="16053"/>
                </a:cubicBezTo>
                <a:cubicBezTo>
                  <a:pt x="73743" y="15253"/>
                  <a:pt x="73810" y="14052"/>
                  <a:pt x="73810" y="12452"/>
                </a:cubicBezTo>
                <a:cubicBezTo>
                  <a:pt x="73810" y="9785"/>
                  <a:pt x="73343" y="7718"/>
                  <a:pt x="72410" y="6251"/>
                </a:cubicBezTo>
                <a:cubicBezTo>
                  <a:pt x="75610" y="4918"/>
                  <a:pt x="79010" y="4184"/>
                  <a:pt x="82611" y="4051"/>
                </a:cubicBezTo>
                <a:close/>
                <a:moveTo>
                  <a:pt x="514236" y="1451"/>
                </a:moveTo>
                <a:cubicBezTo>
                  <a:pt x="516103" y="1851"/>
                  <a:pt x="519303" y="3584"/>
                  <a:pt x="523837" y="6651"/>
                </a:cubicBezTo>
                <a:cubicBezTo>
                  <a:pt x="528371" y="10119"/>
                  <a:pt x="530905" y="12919"/>
                  <a:pt x="531438" y="15053"/>
                </a:cubicBezTo>
                <a:cubicBezTo>
                  <a:pt x="530772" y="16253"/>
                  <a:pt x="530105" y="18320"/>
                  <a:pt x="529438" y="21253"/>
                </a:cubicBezTo>
                <a:cubicBezTo>
                  <a:pt x="528638" y="24187"/>
                  <a:pt x="528238" y="26787"/>
                  <a:pt x="528238" y="29054"/>
                </a:cubicBezTo>
                <a:lnTo>
                  <a:pt x="528238" y="30254"/>
                </a:lnTo>
                <a:lnTo>
                  <a:pt x="531438" y="30054"/>
                </a:lnTo>
                <a:cubicBezTo>
                  <a:pt x="542773" y="29121"/>
                  <a:pt x="551241" y="27321"/>
                  <a:pt x="556841" y="24654"/>
                </a:cubicBezTo>
                <a:cubicBezTo>
                  <a:pt x="558842" y="25320"/>
                  <a:pt x="560975" y="27054"/>
                  <a:pt x="563242" y="29854"/>
                </a:cubicBezTo>
                <a:cubicBezTo>
                  <a:pt x="565776" y="32655"/>
                  <a:pt x="567376" y="35188"/>
                  <a:pt x="568043" y="37455"/>
                </a:cubicBezTo>
                <a:cubicBezTo>
                  <a:pt x="567910" y="37722"/>
                  <a:pt x="567443" y="38122"/>
                  <a:pt x="566643" y="38655"/>
                </a:cubicBezTo>
                <a:lnTo>
                  <a:pt x="565443" y="39256"/>
                </a:lnTo>
                <a:cubicBezTo>
                  <a:pt x="562509" y="39522"/>
                  <a:pt x="560442" y="39656"/>
                  <a:pt x="559242" y="39656"/>
                </a:cubicBezTo>
                <a:lnTo>
                  <a:pt x="540239" y="41456"/>
                </a:lnTo>
                <a:lnTo>
                  <a:pt x="528438" y="42856"/>
                </a:lnTo>
                <a:cubicBezTo>
                  <a:pt x="528438" y="54457"/>
                  <a:pt x="528505" y="61925"/>
                  <a:pt x="528638" y="65259"/>
                </a:cubicBezTo>
                <a:lnTo>
                  <a:pt x="540239" y="64259"/>
                </a:lnTo>
                <a:cubicBezTo>
                  <a:pt x="561575" y="62525"/>
                  <a:pt x="576844" y="59525"/>
                  <a:pt x="586045" y="55258"/>
                </a:cubicBezTo>
                <a:cubicBezTo>
                  <a:pt x="586712" y="54857"/>
                  <a:pt x="588645" y="56791"/>
                  <a:pt x="591846" y="61058"/>
                </a:cubicBezTo>
                <a:cubicBezTo>
                  <a:pt x="595180" y="65192"/>
                  <a:pt x="597247" y="68793"/>
                  <a:pt x="598047" y="71860"/>
                </a:cubicBezTo>
                <a:cubicBezTo>
                  <a:pt x="597913" y="72793"/>
                  <a:pt x="597580" y="73526"/>
                  <a:pt x="597046" y="74060"/>
                </a:cubicBezTo>
                <a:lnTo>
                  <a:pt x="596446" y="75060"/>
                </a:lnTo>
                <a:lnTo>
                  <a:pt x="595846" y="75860"/>
                </a:lnTo>
                <a:cubicBezTo>
                  <a:pt x="590112" y="74393"/>
                  <a:pt x="581711" y="73793"/>
                  <a:pt x="570643" y="74060"/>
                </a:cubicBezTo>
                <a:lnTo>
                  <a:pt x="558242" y="74460"/>
                </a:lnTo>
                <a:lnTo>
                  <a:pt x="553441" y="74860"/>
                </a:lnTo>
                <a:lnTo>
                  <a:pt x="551241" y="74860"/>
                </a:lnTo>
                <a:lnTo>
                  <a:pt x="549641" y="75060"/>
                </a:lnTo>
                <a:lnTo>
                  <a:pt x="536639" y="76260"/>
                </a:lnTo>
                <a:cubicBezTo>
                  <a:pt x="538239" y="76927"/>
                  <a:pt x="540506" y="78327"/>
                  <a:pt x="543440" y="80461"/>
                </a:cubicBezTo>
                <a:cubicBezTo>
                  <a:pt x="548107" y="83794"/>
                  <a:pt x="550707" y="86595"/>
                  <a:pt x="551241" y="88862"/>
                </a:cubicBezTo>
                <a:cubicBezTo>
                  <a:pt x="550574" y="90195"/>
                  <a:pt x="549907" y="92329"/>
                  <a:pt x="549241" y="95263"/>
                </a:cubicBezTo>
                <a:lnTo>
                  <a:pt x="548841" y="97063"/>
                </a:lnTo>
                <a:cubicBezTo>
                  <a:pt x="561242" y="95196"/>
                  <a:pt x="570110" y="93062"/>
                  <a:pt x="575444" y="90662"/>
                </a:cubicBezTo>
                <a:cubicBezTo>
                  <a:pt x="575977" y="90262"/>
                  <a:pt x="577844" y="92062"/>
                  <a:pt x="581045" y="96063"/>
                </a:cubicBezTo>
                <a:cubicBezTo>
                  <a:pt x="584112" y="100196"/>
                  <a:pt x="586179" y="103664"/>
                  <a:pt x="587245" y="106464"/>
                </a:cubicBezTo>
                <a:cubicBezTo>
                  <a:pt x="587245" y="106464"/>
                  <a:pt x="586979" y="107264"/>
                  <a:pt x="586445" y="108864"/>
                </a:cubicBezTo>
                <a:lnTo>
                  <a:pt x="585245" y="110264"/>
                </a:lnTo>
                <a:cubicBezTo>
                  <a:pt x="579778" y="108931"/>
                  <a:pt x="571377" y="108397"/>
                  <a:pt x="560042" y="108664"/>
                </a:cubicBezTo>
                <a:cubicBezTo>
                  <a:pt x="558975" y="108798"/>
                  <a:pt x="556975" y="108864"/>
                  <a:pt x="554041" y="108864"/>
                </a:cubicBezTo>
                <a:lnTo>
                  <a:pt x="548240" y="109064"/>
                </a:lnTo>
                <a:lnTo>
                  <a:pt x="548440" y="146469"/>
                </a:lnTo>
                <a:cubicBezTo>
                  <a:pt x="548440" y="154737"/>
                  <a:pt x="546507" y="161737"/>
                  <a:pt x="542640" y="167472"/>
                </a:cubicBezTo>
                <a:cubicBezTo>
                  <a:pt x="537973" y="173739"/>
                  <a:pt x="531772" y="176873"/>
                  <a:pt x="524037" y="176873"/>
                </a:cubicBezTo>
                <a:cubicBezTo>
                  <a:pt x="524171" y="172072"/>
                  <a:pt x="521837" y="168138"/>
                  <a:pt x="517037" y="165071"/>
                </a:cubicBezTo>
                <a:cubicBezTo>
                  <a:pt x="513036" y="162538"/>
                  <a:pt x="508635" y="160604"/>
                  <a:pt x="503835" y="159271"/>
                </a:cubicBezTo>
                <a:lnTo>
                  <a:pt x="503635" y="155070"/>
                </a:lnTo>
                <a:cubicBezTo>
                  <a:pt x="509236" y="156003"/>
                  <a:pt x="514170" y="156470"/>
                  <a:pt x="518437" y="156470"/>
                </a:cubicBezTo>
                <a:cubicBezTo>
                  <a:pt x="521104" y="156470"/>
                  <a:pt x="523237" y="156270"/>
                  <a:pt x="524837" y="155870"/>
                </a:cubicBezTo>
                <a:cubicBezTo>
                  <a:pt x="528171" y="154937"/>
                  <a:pt x="529838" y="152803"/>
                  <a:pt x="529838" y="149469"/>
                </a:cubicBezTo>
                <a:lnTo>
                  <a:pt x="529638" y="110464"/>
                </a:lnTo>
                <a:lnTo>
                  <a:pt x="509236" y="111865"/>
                </a:lnTo>
                <a:cubicBezTo>
                  <a:pt x="485099" y="114132"/>
                  <a:pt x="466964" y="117132"/>
                  <a:pt x="454829" y="120866"/>
                </a:cubicBezTo>
                <a:cubicBezTo>
                  <a:pt x="454562" y="121132"/>
                  <a:pt x="454162" y="120732"/>
                  <a:pt x="453629" y="119666"/>
                </a:cubicBezTo>
                <a:lnTo>
                  <a:pt x="451028" y="115465"/>
                </a:lnTo>
                <a:cubicBezTo>
                  <a:pt x="449161" y="112265"/>
                  <a:pt x="447428" y="108931"/>
                  <a:pt x="445828" y="105464"/>
                </a:cubicBezTo>
                <a:lnTo>
                  <a:pt x="446828" y="104664"/>
                </a:lnTo>
                <a:lnTo>
                  <a:pt x="447828" y="104264"/>
                </a:lnTo>
                <a:lnTo>
                  <a:pt x="451228" y="104064"/>
                </a:lnTo>
                <a:lnTo>
                  <a:pt x="453829" y="104064"/>
                </a:lnTo>
                <a:cubicBezTo>
                  <a:pt x="454762" y="103930"/>
                  <a:pt x="455962" y="103864"/>
                  <a:pt x="457429" y="103864"/>
                </a:cubicBezTo>
                <a:cubicBezTo>
                  <a:pt x="461163" y="103864"/>
                  <a:pt x="463430" y="103797"/>
                  <a:pt x="464230" y="103664"/>
                </a:cubicBezTo>
                <a:lnTo>
                  <a:pt x="471831" y="103264"/>
                </a:lnTo>
                <a:cubicBezTo>
                  <a:pt x="486499" y="102597"/>
                  <a:pt x="497301" y="101997"/>
                  <a:pt x="504235" y="101463"/>
                </a:cubicBezTo>
                <a:lnTo>
                  <a:pt x="529438" y="99263"/>
                </a:lnTo>
                <a:lnTo>
                  <a:pt x="529438" y="94062"/>
                </a:lnTo>
                <a:cubicBezTo>
                  <a:pt x="529438" y="88728"/>
                  <a:pt x="527638" y="85061"/>
                  <a:pt x="524037" y="83061"/>
                </a:cubicBezTo>
                <a:cubicBezTo>
                  <a:pt x="525638" y="80794"/>
                  <a:pt x="527438" y="78994"/>
                  <a:pt x="529438" y="77660"/>
                </a:cubicBezTo>
                <a:cubicBezTo>
                  <a:pt x="530372" y="76994"/>
                  <a:pt x="530905" y="76660"/>
                  <a:pt x="531038" y="76660"/>
                </a:cubicBezTo>
                <a:lnTo>
                  <a:pt x="500634" y="79261"/>
                </a:lnTo>
                <a:cubicBezTo>
                  <a:pt x="477298" y="81261"/>
                  <a:pt x="459163" y="84394"/>
                  <a:pt x="446228" y="88662"/>
                </a:cubicBezTo>
                <a:cubicBezTo>
                  <a:pt x="446094" y="88795"/>
                  <a:pt x="445694" y="88328"/>
                  <a:pt x="445027" y="87262"/>
                </a:cubicBezTo>
                <a:cubicBezTo>
                  <a:pt x="443427" y="84595"/>
                  <a:pt x="442561" y="83128"/>
                  <a:pt x="442427" y="82861"/>
                </a:cubicBezTo>
                <a:cubicBezTo>
                  <a:pt x="440560" y="79527"/>
                  <a:pt x="438827" y="76127"/>
                  <a:pt x="437227" y="72660"/>
                </a:cubicBezTo>
                <a:lnTo>
                  <a:pt x="438227" y="71660"/>
                </a:lnTo>
                <a:lnTo>
                  <a:pt x="439227" y="71260"/>
                </a:lnTo>
                <a:lnTo>
                  <a:pt x="442627" y="71059"/>
                </a:lnTo>
                <a:lnTo>
                  <a:pt x="445228" y="71059"/>
                </a:lnTo>
                <a:cubicBezTo>
                  <a:pt x="446161" y="70926"/>
                  <a:pt x="447361" y="70859"/>
                  <a:pt x="448828" y="70859"/>
                </a:cubicBezTo>
                <a:cubicBezTo>
                  <a:pt x="452562" y="70859"/>
                  <a:pt x="454829" y="70793"/>
                  <a:pt x="455629" y="70659"/>
                </a:cubicBezTo>
                <a:lnTo>
                  <a:pt x="463230" y="70259"/>
                </a:lnTo>
                <a:cubicBezTo>
                  <a:pt x="477765" y="69593"/>
                  <a:pt x="488500" y="68993"/>
                  <a:pt x="495434" y="68459"/>
                </a:cubicBezTo>
                <a:lnTo>
                  <a:pt x="509836" y="67059"/>
                </a:lnTo>
                <a:lnTo>
                  <a:pt x="509836" y="44856"/>
                </a:lnTo>
                <a:lnTo>
                  <a:pt x="505835" y="45256"/>
                </a:lnTo>
                <a:cubicBezTo>
                  <a:pt x="493033" y="46723"/>
                  <a:pt x="481899" y="48457"/>
                  <a:pt x="472431" y="50457"/>
                </a:cubicBezTo>
                <a:cubicBezTo>
                  <a:pt x="472298" y="50457"/>
                  <a:pt x="471964" y="50190"/>
                  <a:pt x="471431" y="49657"/>
                </a:cubicBezTo>
                <a:lnTo>
                  <a:pt x="471031" y="49057"/>
                </a:lnTo>
                <a:lnTo>
                  <a:pt x="470431" y="48257"/>
                </a:lnTo>
                <a:lnTo>
                  <a:pt x="469231" y="46656"/>
                </a:lnTo>
                <a:cubicBezTo>
                  <a:pt x="467097" y="43723"/>
                  <a:pt x="465497" y="40322"/>
                  <a:pt x="464430" y="36455"/>
                </a:cubicBezTo>
                <a:lnTo>
                  <a:pt x="464830" y="36055"/>
                </a:lnTo>
                <a:lnTo>
                  <a:pt x="465230" y="36055"/>
                </a:lnTo>
                <a:cubicBezTo>
                  <a:pt x="480299" y="35122"/>
                  <a:pt x="493767" y="34055"/>
                  <a:pt x="505635" y="32855"/>
                </a:cubicBezTo>
                <a:cubicBezTo>
                  <a:pt x="506302" y="32588"/>
                  <a:pt x="507702" y="32388"/>
                  <a:pt x="509836" y="32255"/>
                </a:cubicBezTo>
                <a:lnTo>
                  <a:pt x="509836" y="20253"/>
                </a:lnTo>
                <a:cubicBezTo>
                  <a:pt x="509702" y="14786"/>
                  <a:pt x="507902" y="11119"/>
                  <a:pt x="504435" y="9252"/>
                </a:cubicBezTo>
                <a:cubicBezTo>
                  <a:pt x="506168" y="6985"/>
                  <a:pt x="507902" y="5185"/>
                  <a:pt x="509636" y="3851"/>
                </a:cubicBezTo>
                <a:cubicBezTo>
                  <a:pt x="511502" y="2384"/>
                  <a:pt x="513036" y="1584"/>
                  <a:pt x="514236" y="1451"/>
                </a:cubicBezTo>
                <a:close/>
                <a:moveTo>
                  <a:pt x="1136438" y="51"/>
                </a:moveTo>
                <a:cubicBezTo>
                  <a:pt x="1138704" y="984"/>
                  <a:pt x="1141638" y="2784"/>
                  <a:pt x="1145238" y="5451"/>
                </a:cubicBezTo>
                <a:cubicBezTo>
                  <a:pt x="1149106" y="8518"/>
                  <a:pt x="1151106" y="10719"/>
                  <a:pt x="1151239" y="12052"/>
                </a:cubicBezTo>
                <a:cubicBezTo>
                  <a:pt x="1151106" y="12185"/>
                  <a:pt x="1150973" y="12352"/>
                  <a:pt x="1150839" y="12552"/>
                </a:cubicBezTo>
                <a:cubicBezTo>
                  <a:pt x="1150706" y="12752"/>
                  <a:pt x="1150506" y="13052"/>
                  <a:pt x="1150239" y="13452"/>
                </a:cubicBezTo>
                <a:cubicBezTo>
                  <a:pt x="1149973" y="13852"/>
                  <a:pt x="1149606" y="14319"/>
                  <a:pt x="1149139" y="14852"/>
                </a:cubicBezTo>
                <a:cubicBezTo>
                  <a:pt x="1148672" y="15386"/>
                  <a:pt x="1148106" y="16053"/>
                  <a:pt x="1147439" y="16853"/>
                </a:cubicBezTo>
                <a:cubicBezTo>
                  <a:pt x="1146239" y="18053"/>
                  <a:pt x="1145305" y="19186"/>
                  <a:pt x="1144638" y="20253"/>
                </a:cubicBezTo>
                <a:lnTo>
                  <a:pt x="1143638" y="21453"/>
                </a:lnTo>
                <a:cubicBezTo>
                  <a:pt x="1149773" y="21453"/>
                  <a:pt x="1155040" y="21187"/>
                  <a:pt x="1159440" y="20653"/>
                </a:cubicBezTo>
                <a:cubicBezTo>
                  <a:pt x="1163174" y="20253"/>
                  <a:pt x="1165974" y="18520"/>
                  <a:pt x="1167841" y="15453"/>
                </a:cubicBezTo>
                <a:cubicBezTo>
                  <a:pt x="1168375" y="14519"/>
                  <a:pt x="1171509" y="16119"/>
                  <a:pt x="1177243" y="20253"/>
                </a:cubicBezTo>
                <a:cubicBezTo>
                  <a:pt x="1182843" y="24254"/>
                  <a:pt x="1185577" y="27054"/>
                  <a:pt x="1185444" y="28654"/>
                </a:cubicBezTo>
                <a:cubicBezTo>
                  <a:pt x="1185444" y="29054"/>
                  <a:pt x="1184244" y="29988"/>
                  <a:pt x="1181843" y="31455"/>
                </a:cubicBezTo>
                <a:lnTo>
                  <a:pt x="1180243" y="32455"/>
                </a:lnTo>
                <a:lnTo>
                  <a:pt x="1178843" y="33455"/>
                </a:lnTo>
                <a:cubicBezTo>
                  <a:pt x="1177643" y="34255"/>
                  <a:pt x="1176709" y="34988"/>
                  <a:pt x="1176042" y="35655"/>
                </a:cubicBezTo>
                <a:cubicBezTo>
                  <a:pt x="1168175" y="44323"/>
                  <a:pt x="1162641" y="50190"/>
                  <a:pt x="1159440" y="53257"/>
                </a:cubicBezTo>
                <a:lnTo>
                  <a:pt x="1163841" y="55658"/>
                </a:lnTo>
                <a:lnTo>
                  <a:pt x="1170242" y="59258"/>
                </a:lnTo>
                <a:lnTo>
                  <a:pt x="1177243" y="62658"/>
                </a:lnTo>
                <a:lnTo>
                  <a:pt x="1180443" y="64259"/>
                </a:lnTo>
                <a:lnTo>
                  <a:pt x="1183443" y="65659"/>
                </a:lnTo>
                <a:cubicBezTo>
                  <a:pt x="1187844" y="67659"/>
                  <a:pt x="1193378" y="69993"/>
                  <a:pt x="1200045" y="72660"/>
                </a:cubicBezTo>
                <a:cubicBezTo>
                  <a:pt x="1206446" y="75060"/>
                  <a:pt x="1211980" y="76727"/>
                  <a:pt x="1216648" y="77660"/>
                </a:cubicBezTo>
                <a:lnTo>
                  <a:pt x="1215247" y="82461"/>
                </a:lnTo>
                <a:lnTo>
                  <a:pt x="1212647" y="82461"/>
                </a:lnTo>
                <a:cubicBezTo>
                  <a:pt x="1210514" y="82461"/>
                  <a:pt x="1208913" y="82394"/>
                  <a:pt x="1207846" y="82261"/>
                </a:cubicBezTo>
                <a:lnTo>
                  <a:pt x="1203046" y="82061"/>
                </a:lnTo>
                <a:lnTo>
                  <a:pt x="1198245" y="82061"/>
                </a:lnTo>
                <a:cubicBezTo>
                  <a:pt x="1190111" y="82194"/>
                  <a:pt x="1184443" y="83661"/>
                  <a:pt x="1181243" y="86461"/>
                </a:cubicBezTo>
                <a:cubicBezTo>
                  <a:pt x="1173776" y="80194"/>
                  <a:pt x="1164641" y="73260"/>
                  <a:pt x="1153840" y="65659"/>
                </a:cubicBezTo>
                <a:lnTo>
                  <a:pt x="1149439" y="62658"/>
                </a:lnTo>
                <a:cubicBezTo>
                  <a:pt x="1148106" y="63592"/>
                  <a:pt x="1146939" y="64492"/>
                  <a:pt x="1145939" y="65359"/>
                </a:cubicBezTo>
                <a:cubicBezTo>
                  <a:pt x="1144939" y="66226"/>
                  <a:pt x="1144105" y="66926"/>
                  <a:pt x="1143438" y="67459"/>
                </a:cubicBezTo>
                <a:cubicBezTo>
                  <a:pt x="1145839" y="68659"/>
                  <a:pt x="1147839" y="69859"/>
                  <a:pt x="1149439" y="71059"/>
                </a:cubicBezTo>
                <a:cubicBezTo>
                  <a:pt x="1153706" y="73993"/>
                  <a:pt x="1156173" y="76393"/>
                  <a:pt x="1156840" y="78260"/>
                </a:cubicBezTo>
                <a:cubicBezTo>
                  <a:pt x="1156307" y="79194"/>
                  <a:pt x="1155706" y="80994"/>
                  <a:pt x="1155040" y="83661"/>
                </a:cubicBezTo>
                <a:lnTo>
                  <a:pt x="1154640" y="85061"/>
                </a:lnTo>
                <a:lnTo>
                  <a:pt x="1155640" y="84861"/>
                </a:lnTo>
                <a:lnTo>
                  <a:pt x="1158840" y="84261"/>
                </a:lnTo>
                <a:lnTo>
                  <a:pt x="1161841" y="83661"/>
                </a:lnTo>
                <a:cubicBezTo>
                  <a:pt x="1167175" y="82728"/>
                  <a:pt x="1170375" y="81994"/>
                  <a:pt x="1171442" y="81461"/>
                </a:cubicBezTo>
                <a:cubicBezTo>
                  <a:pt x="1172909" y="82128"/>
                  <a:pt x="1174642" y="83661"/>
                  <a:pt x="1176642" y="86061"/>
                </a:cubicBezTo>
                <a:cubicBezTo>
                  <a:pt x="1178643" y="88728"/>
                  <a:pt x="1179843" y="91329"/>
                  <a:pt x="1180243" y="93862"/>
                </a:cubicBezTo>
                <a:lnTo>
                  <a:pt x="1179443" y="95463"/>
                </a:lnTo>
                <a:lnTo>
                  <a:pt x="1178843" y="95863"/>
                </a:lnTo>
                <a:lnTo>
                  <a:pt x="1178443" y="96063"/>
                </a:lnTo>
                <a:lnTo>
                  <a:pt x="1175842" y="96263"/>
                </a:lnTo>
                <a:lnTo>
                  <a:pt x="1172642" y="96663"/>
                </a:lnTo>
                <a:lnTo>
                  <a:pt x="1165841" y="97263"/>
                </a:lnTo>
                <a:lnTo>
                  <a:pt x="1161841" y="97663"/>
                </a:lnTo>
                <a:lnTo>
                  <a:pt x="1158640" y="98063"/>
                </a:lnTo>
                <a:cubicBezTo>
                  <a:pt x="1155706" y="98330"/>
                  <a:pt x="1154240" y="98463"/>
                  <a:pt x="1154240" y="98463"/>
                </a:cubicBezTo>
                <a:lnTo>
                  <a:pt x="1154240" y="107864"/>
                </a:lnTo>
                <a:cubicBezTo>
                  <a:pt x="1155173" y="107731"/>
                  <a:pt x="1155973" y="107631"/>
                  <a:pt x="1156640" y="107564"/>
                </a:cubicBezTo>
                <a:cubicBezTo>
                  <a:pt x="1157307" y="107497"/>
                  <a:pt x="1157774" y="107397"/>
                  <a:pt x="1158040" y="107264"/>
                </a:cubicBezTo>
                <a:cubicBezTo>
                  <a:pt x="1162041" y="106864"/>
                  <a:pt x="1164908" y="106397"/>
                  <a:pt x="1166641" y="105864"/>
                </a:cubicBezTo>
                <a:cubicBezTo>
                  <a:pt x="1167841" y="105730"/>
                  <a:pt x="1169175" y="105397"/>
                  <a:pt x="1170642" y="104864"/>
                </a:cubicBezTo>
                <a:cubicBezTo>
                  <a:pt x="1171575" y="104730"/>
                  <a:pt x="1172509" y="104397"/>
                  <a:pt x="1173442" y="103864"/>
                </a:cubicBezTo>
                <a:cubicBezTo>
                  <a:pt x="1175176" y="104930"/>
                  <a:pt x="1176843" y="106397"/>
                  <a:pt x="1178443" y="108264"/>
                </a:cubicBezTo>
                <a:cubicBezTo>
                  <a:pt x="1180576" y="110798"/>
                  <a:pt x="1181843" y="113265"/>
                  <a:pt x="1182243" y="115665"/>
                </a:cubicBezTo>
                <a:lnTo>
                  <a:pt x="1181443" y="117265"/>
                </a:lnTo>
                <a:lnTo>
                  <a:pt x="1180843" y="117865"/>
                </a:lnTo>
                <a:lnTo>
                  <a:pt x="1180443" y="118065"/>
                </a:lnTo>
                <a:lnTo>
                  <a:pt x="1174842" y="118465"/>
                </a:lnTo>
                <a:lnTo>
                  <a:pt x="1170042" y="118865"/>
                </a:lnTo>
                <a:lnTo>
                  <a:pt x="1162041" y="119466"/>
                </a:lnTo>
                <a:lnTo>
                  <a:pt x="1154240" y="120466"/>
                </a:lnTo>
                <a:lnTo>
                  <a:pt x="1154240" y="128467"/>
                </a:lnTo>
                <a:lnTo>
                  <a:pt x="1154440" y="128467"/>
                </a:lnTo>
                <a:cubicBezTo>
                  <a:pt x="1155640" y="128333"/>
                  <a:pt x="1157840" y="128067"/>
                  <a:pt x="1161040" y="127667"/>
                </a:cubicBezTo>
                <a:lnTo>
                  <a:pt x="1165641" y="127066"/>
                </a:lnTo>
                <a:cubicBezTo>
                  <a:pt x="1166041" y="126933"/>
                  <a:pt x="1166508" y="126866"/>
                  <a:pt x="1167041" y="126866"/>
                </a:cubicBezTo>
                <a:lnTo>
                  <a:pt x="1167641" y="126866"/>
                </a:lnTo>
                <a:lnTo>
                  <a:pt x="1170042" y="126466"/>
                </a:lnTo>
                <a:lnTo>
                  <a:pt x="1173242" y="126066"/>
                </a:lnTo>
                <a:cubicBezTo>
                  <a:pt x="1175909" y="125666"/>
                  <a:pt x="1178243" y="125266"/>
                  <a:pt x="1180243" y="124866"/>
                </a:cubicBezTo>
                <a:cubicBezTo>
                  <a:pt x="1186510" y="123933"/>
                  <a:pt x="1190111" y="123199"/>
                  <a:pt x="1191044" y="122666"/>
                </a:cubicBezTo>
                <a:cubicBezTo>
                  <a:pt x="1192778" y="123599"/>
                  <a:pt x="1194511" y="124933"/>
                  <a:pt x="1196245" y="126666"/>
                </a:cubicBezTo>
                <a:cubicBezTo>
                  <a:pt x="1198245" y="128933"/>
                  <a:pt x="1199445" y="131334"/>
                  <a:pt x="1199845" y="133867"/>
                </a:cubicBezTo>
                <a:lnTo>
                  <a:pt x="1199045" y="135468"/>
                </a:lnTo>
                <a:cubicBezTo>
                  <a:pt x="1198512" y="136001"/>
                  <a:pt x="1198179" y="136201"/>
                  <a:pt x="1198045" y="136068"/>
                </a:cubicBezTo>
                <a:lnTo>
                  <a:pt x="1191844" y="136668"/>
                </a:lnTo>
                <a:lnTo>
                  <a:pt x="1188044" y="136868"/>
                </a:lnTo>
                <a:lnTo>
                  <a:pt x="1184244" y="137268"/>
                </a:lnTo>
                <a:lnTo>
                  <a:pt x="1171642" y="138468"/>
                </a:lnTo>
                <a:lnTo>
                  <a:pt x="1154240" y="140668"/>
                </a:lnTo>
                <a:lnTo>
                  <a:pt x="1154240" y="169472"/>
                </a:lnTo>
                <a:cubicBezTo>
                  <a:pt x="1154240" y="170539"/>
                  <a:pt x="1153706" y="172005"/>
                  <a:pt x="1152640" y="173872"/>
                </a:cubicBezTo>
                <a:cubicBezTo>
                  <a:pt x="1151039" y="176006"/>
                  <a:pt x="1149639" y="177473"/>
                  <a:pt x="1148439" y="178273"/>
                </a:cubicBezTo>
                <a:cubicBezTo>
                  <a:pt x="1145905" y="177073"/>
                  <a:pt x="1143038" y="174939"/>
                  <a:pt x="1139838" y="171872"/>
                </a:cubicBezTo>
                <a:cubicBezTo>
                  <a:pt x="1136504" y="168938"/>
                  <a:pt x="1134637" y="166605"/>
                  <a:pt x="1134237" y="164871"/>
                </a:cubicBezTo>
                <a:cubicBezTo>
                  <a:pt x="1135437" y="161938"/>
                  <a:pt x="1136037" y="158004"/>
                  <a:pt x="1136037" y="153070"/>
                </a:cubicBezTo>
                <a:lnTo>
                  <a:pt x="1136037" y="143068"/>
                </a:lnTo>
                <a:lnTo>
                  <a:pt x="1132837" y="143469"/>
                </a:lnTo>
                <a:cubicBezTo>
                  <a:pt x="1132837" y="143469"/>
                  <a:pt x="1132170" y="143602"/>
                  <a:pt x="1130837" y="143869"/>
                </a:cubicBezTo>
                <a:lnTo>
                  <a:pt x="1129237" y="144069"/>
                </a:lnTo>
                <a:lnTo>
                  <a:pt x="1127436" y="144269"/>
                </a:lnTo>
                <a:lnTo>
                  <a:pt x="1123636" y="144869"/>
                </a:lnTo>
                <a:lnTo>
                  <a:pt x="1119435" y="145469"/>
                </a:lnTo>
                <a:cubicBezTo>
                  <a:pt x="1112901" y="146269"/>
                  <a:pt x="1108034" y="147136"/>
                  <a:pt x="1104834" y="148069"/>
                </a:cubicBezTo>
                <a:lnTo>
                  <a:pt x="1104634" y="148069"/>
                </a:lnTo>
                <a:lnTo>
                  <a:pt x="1104033" y="147669"/>
                </a:lnTo>
                <a:lnTo>
                  <a:pt x="1102433" y="145669"/>
                </a:lnTo>
                <a:cubicBezTo>
                  <a:pt x="1100833" y="143002"/>
                  <a:pt x="1099633" y="139401"/>
                  <a:pt x="1098833" y="134867"/>
                </a:cubicBezTo>
                <a:lnTo>
                  <a:pt x="1099233" y="134467"/>
                </a:lnTo>
                <a:lnTo>
                  <a:pt x="1099433" y="134067"/>
                </a:lnTo>
                <a:lnTo>
                  <a:pt x="1114635" y="132867"/>
                </a:lnTo>
                <a:lnTo>
                  <a:pt x="1123836" y="131867"/>
                </a:lnTo>
                <a:lnTo>
                  <a:pt x="1125436" y="131867"/>
                </a:lnTo>
                <a:cubicBezTo>
                  <a:pt x="1126503" y="131867"/>
                  <a:pt x="1127170" y="131800"/>
                  <a:pt x="1127436" y="131667"/>
                </a:cubicBezTo>
                <a:cubicBezTo>
                  <a:pt x="1127303" y="131667"/>
                  <a:pt x="1130170" y="131334"/>
                  <a:pt x="1136037" y="130667"/>
                </a:cubicBezTo>
                <a:lnTo>
                  <a:pt x="1136037" y="122666"/>
                </a:lnTo>
                <a:lnTo>
                  <a:pt x="1133437" y="123066"/>
                </a:lnTo>
                <a:lnTo>
                  <a:pt x="1130637" y="123466"/>
                </a:lnTo>
                <a:cubicBezTo>
                  <a:pt x="1125570" y="124133"/>
                  <a:pt x="1121769" y="124866"/>
                  <a:pt x="1119235" y="125666"/>
                </a:cubicBezTo>
                <a:lnTo>
                  <a:pt x="1119035" y="125466"/>
                </a:lnTo>
                <a:cubicBezTo>
                  <a:pt x="1118902" y="125466"/>
                  <a:pt x="1118702" y="125333"/>
                  <a:pt x="1118435" y="125066"/>
                </a:cubicBezTo>
                <a:cubicBezTo>
                  <a:pt x="1117902" y="124533"/>
                  <a:pt x="1117435" y="123799"/>
                  <a:pt x="1117035" y="122866"/>
                </a:cubicBezTo>
                <a:cubicBezTo>
                  <a:pt x="1115435" y="120199"/>
                  <a:pt x="1114235" y="116532"/>
                  <a:pt x="1113434" y="111865"/>
                </a:cubicBezTo>
                <a:lnTo>
                  <a:pt x="1114035" y="111265"/>
                </a:lnTo>
                <a:lnTo>
                  <a:pt x="1116435" y="111064"/>
                </a:lnTo>
                <a:lnTo>
                  <a:pt x="1119235" y="110864"/>
                </a:lnTo>
                <a:lnTo>
                  <a:pt x="1125636" y="110464"/>
                </a:lnTo>
                <a:lnTo>
                  <a:pt x="1130637" y="110064"/>
                </a:lnTo>
                <a:lnTo>
                  <a:pt x="1132037" y="109864"/>
                </a:lnTo>
                <a:lnTo>
                  <a:pt x="1133237" y="109864"/>
                </a:lnTo>
                <a:cubicBezTo>
                  <a:pt x="1134171" y="109864"/>
                  <a:pt x="1134771" y="109798"/>
                  <a:pt x="1135037" y="109664"/>
                </a:cubicBezTo>
                <a:lnTo>
                  <a:pt x="1136037" y="109464"/>
                </a:lnTo>
                <a:lnTo>
                  <a:pt x="1136037" y="100863"/>
                </a:lnTo>
                <a:lnTo>
                  <a:pt x="1129036" y="101863"/>
                </a:lnTo>
                <a:lnTo>
                  <a:pt x="1126436" y="102263"/>
                </a:lnTo>
                <a:lnTo>
                  <a:pt x="1123636" y="102663"/>
                </a:lnTo>
                <a:cubicBezTo>
                  <a:pt x="1118969" y="103464"/>
                  <a:pt x="1115168" y="104264"/>
                  <a:pt x="1112234" y="105064"/>
                </a:cubicBezTo>
                <a:lnTo>
                  <a:pt x="1112034" y="104864"/>
                </a:lnTo>
                <a:cubicBezTo>
                  <a:pt x="1111901" y="104864"/>
                  <a:pt x="1111701" y="104730"/>
                  <a:pt x="1111434" y="104464"/>
                </a:cubicBezTo>
                <a:cubicBezTo>
                  <a:pt x="1110901" y="103930"/>
                  <a:pt x="1110434" y="103130"/>
                  <a:pt x="1110034" y="102063"/>
                </a:cubicBezTo>
                <a:cubicBezTo>
                  <a:pt x="1108434" y="99263"/>
                  <a:pt x="1107234" y="95463"/>
                  <a:pt x="1106434" y="90662"/>
                </a:cubicBezTo>
                <a:lnTo>
                  <a:pt x="1107034" y="90062"/>
                </a:lnTo>
                <a:cubicBezTo>
                  <a:pt x="1106900" y="90062"/>
                  <a:pt x="1108634" y="89929"/>
                  <a:pt x="1112234" y="89662"/>
                </a:cubicBezTo>
                <a:lnTo>
                  <a:pt x="1115235" y="89262"/>
                </a:lnTo>
                <a:lnTo>
                  <a:pt x="1118635" y="89062"/>
                </a:lnTo>
                <a:lnTo>
                  <a:pt x="1123636" y="88662"/>
                </a:lnTo>
                <a:lnTo>
                  <a:pt x="1125036" y="88462"/>
                </a:lnTo>
                <a:lnTo>
                  <a:pt x="1126236" y="88462"/>
                </a:lnTo>
                <a:cubicBezTo>
                  <a:pt x="1127170" y="88462"/>
                  <a:pt x="1127770" y="88395"/>
                  <a:pt x="1128036" y="88262"/>
                </a:cubicBezTo>
                <a:cubicBezTo>
                  <a:pt x="1128036" y="88262"/>
                  <a:pt x="1130703" y="87928"/>
                  <a:pt x="1136037" y="87262"/>
                </a:cubicBezTo>
                <a:lnTo>
                  <a:pt x="1136037" y="82861"/>
                </a:lnTo>
                <a:cubicBezTo>
                  <a:pt x="1136037" y="79261"/>
                  <a:pt x="1134904" y="76460"/>
                  <a:pt x="1132637" y="74460"/>
                </a:cubicBezTo>
                <a:cubicBezTo>
                  <a:pt x="1123302" y="80061"/>
                  <a:pt x="1112568" y="84861"/>
                  <a:pt x="1100433" y="88862"/>
                </a:cubicBezTo>
                <a:lnTo>
                  <a:pt x="1100433" y="94862"/>
                </a:lnTo>
                <a:cubicBezTo>
                  <a:pt x="1100300" y="97263"/>
                  <a:pt x="1100233" y="100730"/>
                  <a:pt x="1100233" y="105264"/>
                </a:cubicBezTo>
                <a:lnTo>
                  <a:pt x="1100233" y="117665"/>
                </a:lnTo>
                <a:cubicBezTo>
                  <a:pt x="1099833" y="121399"/>
                  <a:pt x="1099500" y="124199"/>
                  <a:pt x="1099233" y="126066"/>
                </a:cubicBezTo>
                <a:cubicBezTo>
                  <a:pt x="1098033" y="133801"/>
                  <a:pt x="1095632" y="138935"/>
                  <a:pt x="1092032" y="141468"/>
                </a:cubicBezTo>
                <a:cubicBezTo>
                  <a:pt x="1087631" y="140135"/>
                  <a:pt x="1084698" y="136134"/>
                  <a:pt x="1083231" y="129467"/>
                </a:cubicBezTo>
                <a:cubicBezTo>
                  <a:pt x="1084031" y="127467"/>
                  <a:pt x="1084631" y="125266"/>
                  <a:pt x="1085031" y="122866"/>
                </a:cubicBezTo>
                <a:lnTo>
                  <a:pt x="1085431" y="121066"/>
                </a:lnTo>
                <a:lnTo>
                  <a:pt x="1084431" y="121466"/>
                </a:lnTo>
                <a:cubicBezTo>
                  <a:pt x="1080430" y="123466"/>
                  <a:pt x="1077630" y="124800"/>
                  <a:pt x="1076030" y="125466"/>
                </a:cubicBezTo>
                <a:lnTo>
                  <a:pt x="1072830" y="127066"/>
                </a:lnTo>
                <a:lnTo>
                  <a:pt x="1069229" y="128667"/>
                </a:lnTo>
                <a:lnTo>
                  <a:pt x="1063228" y="131467"/>
                </a:lnTo>
                <a:cubicBezTo>
                  <a:pt x="1056161" y="134801"/>
                  <a:pt x="1051027" y="137534"/>
                  <a:pt x="1047826" y="139668"/>
                </a:cubicBezTo>
                <a:cubicBezTo>
                  <a:pt x="1042626" y="137801"/>
                  <a:pt x="1038692" y="133467"/>
                  <a:pt x="1036025" y="126666"/>
                </a:cubicBezTo>
                <a:cubicBezTo>
                  <a:pt x="1036425" y="126000"/>
                  <a:pt x="1036758" y="125666"/>
                  <a:pt x="1037025" y="125666"/>
                </a:cubicBezTo>
                <a:lnTo>
                  <a:pt x="1041626" y="124866"/>
                </a:lnTo>
                <a:lnTo>
                  <a:pt x="1041626" y="73060"/>
                </a:lnTo>
                <a:cubicBezTo>
                  <a:pt x="1041626" y="69859"/>
                  <a:pt x="1040559" y="67392"/>
                  <a:pt x="1038425" y="65659"/>
                </a:cubicBezTo>
                <a:cubicBezTo>
                  <a:pt x="1040692" y="62992"/>
                  <a:pt x="1042892" y="61392"/>
                  <a:pt x="1045026" y="60858"/>
                </a:cubicBezTo>
                <a:cubicBezTo>
                  <a:pt x="1047826" y="61392"/>
                  <a:pt x="1049960" y="62325"/>
                  <a:pt x="1051427" y="63659"/>
                </a:cubicBezTo>
                <a:lnTo>
                  <a:pt x="1053427" y="65259"/>
                </a:lnTo>
                <a:lnTo>
                  <a:pt x="1054427" y="66459"/>
                </a:lnTo>
                <a:cubicBezTo>
                  <a:pt x="1054961" y="67259"/>
                  <a:pt x="1055294" y="68593"/>
                  <a:pt x="1055427" y="70459"/>
                </a:cubicBezTo>
                <a:lnTo>
                  <a:pt x="1055427" y="73060"/>
                </a:lnTo>
                <a:lnTo>
                  <a:pt x="1055627" y="75660"/>
                </a:lnTo>
                <a:lnTo>
                  <a:pt x="1055827" y="121266"/>
                </a:lnTo>
                <a:lnTo>
                  <a:pt x="1061828" y="119666"/>
                </a:lnTo>
                <a:lnTo>
                  <a:pt x="1062628" y="119466"/>
                </a:lnTo>
                <a:lnTo>
                  <a:pt x="1062628" y="22853"/>
                </a:lnTo>
                <a:cubicBezTo>
                  <a:pt x="1062628" y="18720"/>
                  <a:pt x="1061095" y="15919"/>
                  <a:pt x="1058028" y="14452"/>
                </a:cubicBezTo>
                <a:cubicBezTo>
                  <a:pt x="1060695" y="11119"/>
                  <a:pt x="1063495" y="9185"/>
                  <a:pt x="1066429" y="8652"/>
                </a:cubicBezTo>
                <a:cubicBezTo>
                  <a:pt x="1068296" y="8918"/>
                  <a:pt x="1070963" y="10252"/>
                  <a:pt x="1074430" y="12652"/>
                </a:cubicBezTo>
                <a:cubicBezTo>
                  <a:pt x="1078030" y="15186"/>
                  <a:pt x="1080164" y="17253"/>
                  <a:pt x="1080830" y="18853"/>
                </a:cubicBezTo>
                <a:cubicBezTo>
                  <a:pt x="1080164" y="19920"/>
                  <a:pt x="1079564" y="21520"/>
                  <a:pt x="1079030" y="23654"/>
                </a:cubicBezTo>
                <a:cubicBezTo>
                  <a:pt x="1078497" y="25387"/>
                  <a:pt x="1078230" y="27321"/>
                  <a:pt x="1078230" y="29454"/>
                </a:cubicBezTo>
                <a:cubicBezTo>
                  <a:pt x="1078364" y="33321"/>
                  <a:pt x="1078430" y="48857"/>
                  <a:pt x="1078430" y="76060"/>
                </a:cubicBezTo>
                <a:lnTo>
                  <a:pt x="1078430" y="114865"/>
                </a:lnTo>
                <a:cubicBezTo>
                  <a:pt x="1081897" y="113798"/>
                  <a:pt x="1084498" y="113065"/>
                  <a:pt x="1086231" y="112665"/>
                </a:cubicBezTo>
                <a:lnTo>
                  <a:pt x="1086231" y="111465"/>
                </a:lnTo>
                <a:lnTo>
                  <a:pt x="1086631" y="71660"/>
                </a:lnTo>
                <a:cubicBezTo>
                  <a:pt x="1086631" y="67659"/>
                  <a:pt x="1085231" y="64859"/>
                  <a:pt x="1082431" y="63259"/>
                </a:cubicBezTo>
                <a:cubicBezTo>
                  <a:pt x="1083231" y="62058"/>
                  <a:pt x="1084564" y="60792"/>
                  <a:pt x="1086431" y="59458"/>
                </a:cubicBezTo>
                <a:cubicBezTo>
                  <a:pt x="1087631" y="58658"/>
                  <a:pt x="1088898" y="58058"/>
                  <a:pt x="1090232" y="57658"/>
                </a:cubicBezTo>
                <a:cubicBezTo>
                  <a:pt x="1091832" y="57925"/>
                  <a:pt x="1094099" y="59191"/>
                  <a:pt x="1097032" y="61458"/>
                </a:cubicBezTo>
                <a:cubicBezTo>
                  <a:pt x="1100100" y="63859"/>
                  <a:pt x="1101900" y="65926"/>
                  <a:pt x="1102433" y="67659"/>
                </a:cubicBezTo>
                <a:cubicBezTo>
                  <a:pt x="1101100" y="70193"/>
                  <a:pt x="1100433" y="73593"/>
                  <a:pt x="1100433" y="77860"/>
                </a:cubicBezTo>
                <a:lnTo>
                  <a:pt x="1100433" y="82461"/>
                </a:lnTo>
                <a:cubicBezTo>
                  <a:pt x="1116702" y="72593"/>
                  <a:pt x="1129170" y="63459"/>
                  <a:pt x="1137838" y="55057"/>
                </a:cubicBezTo>
                <a:cubicBezTo>
                  <a:pt x="1132770" y="51990"/>
                  <a:pt x="1128170" y="49390"/>
                  <a:pt x="1124036" y="47257"/>
                </a:cubicBezTo>
                <a:lnTo>
                  <a:pt x="1123836" y="47457"/>
                </a:lnTo>
                <a:cubicBezTo>
                  <a:pt x="1117035" y="53457"/>
                  <a:pt x="1110034" y="58258"/>
                  <a:pt x="1102833" y="61858"/>
                </a:cubicBezTo>
                <a:lnTo>
                  <a:pt x="1100233" y="59658"/>
                </a:lnTo>
                <a:cubicBezTo>
                  <a:pt x="1114502" y="42456"/>
                  <a:pt x="1123502" y="28388"/>
                  <a:pt x="1127236" y="17453"/>
                </a:cubicBezTo>
                <a:lnTo>
                  <a:pt x="1127836" y="15453"/>
                </a:lnTo>
                <a:lnTo>
                  <a:pt x="1128636" y="13452"/>
                </a:lnTo>
                <a:lnTo>
                  <a:pt x="1129837" y="9252"/>
                </a:lnTo>
                <a:cubicBezTo>
                  <a:pt x="1130104" y="7118"/>
                  <a:pt x="1130237" y="5718"/>
                  <a:pt x="1130237" y="5051"/>
                </a:cubicBezTo>
                <a:cubicBezTo>
                  <a:pt x="1130237" y="3718"/>
                  <a:pt x="1130037" y="2584"/>
                  <a:pt x="1129637" y="1651"/>
                </a:cubicBezTo>
                <a:lnTo>
                  <a:pt x="1133237" y="451"/>
                </a:lnTo>
                <a:cubicBezTo>
                  <a:pt x="1134971" y="51"/>
                  <a:pt x="1136037" y="-83"/>
                  <a:pt x="1136438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00" dirty="0">
              <a:solidFill>
                <a:schemeClr val="bg1"/>
              </a:solidFill>
              <a:latin typeface="尔雅秀丽楷书" panose="00000500000000000000" pitchFamily="2" charset="-122"/>
              <a:ea typeface="尔雅秀丽楷书" panose="00000500000000000000" pitchFamily="2" charset="-122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BEE9120C-F025-47B0-971B-857D98722760}"/>
              </a:ext>
            </a:extLst>
          </p:cNvPr>
          <p:cNvSpPr txBox="1"/>
          <p:nvPr/>
        </p:nvSpPr>
        <p:spPr>
          <a:xfrm>
            <a:off x="9704409" y="6119301"/>
            <a:ext cx="1809998" cy="176502"/>
          </a:xfrm>
          <a:custGeom>
            <a:avLst/>
            <a:gdLst/>
            <a:ahLst/>
            <a:cxnLst/>
            <a:rect l="l" t="t" r="r" b="b"/>
            <a:pathLst>
              <a:path w="1809998" h="176502">
                <a:moveTo>
                  <a:pt x="16602" y="126896"/>
                </a:moveTo>
                <a:cubicBezTo>
                  <a:pt x="20603" y="126896"/>
                  <a:pt x="23970" y="128329"/>
                  <a:pt x="26704" y="131196"/>
                </a:cubicBezTo>
                <a:cubicBezTo>
                  <a:pt x="29437" y="134063"/>
                  <a:pt x="31071" y="137630"/>
                  <a:pt x="31604" y="141898"/>
                </a:cubicBezTo>
                <a:cubicBezTo>
                  <a:pt x="31738" y="142831"/>
                  <a:pt x="31804" y="144098"/>
                  <a:pt x="31804" y="145698"/>
                </a:cubicBezTo>
                <a:cubicBezTo>
                  <a:pt x="31804" y="148632"/>
                  <a:pt x="31338" y="151299"/>
                  <a:pt x="30404" y="153699"/>
                </a:cubicBezTo>
                <a:cubicBezTo>
                  <a:pt x="29471" y="156099"/>
                  <a:pt x="28070" y="158633"/>
                  <a:pt x="26204" y="161300"/>
                </a:cubicBezTo>
                <a:cubicBezTo>
                  <a:pt x="21936" y="166901"/>
                  <a:pt x="15336" y="171768"/>
                  <a:pt x="6401" y="175902"/>
                </a:cubicBezTo>
                <a:cubicBezTo>
                  <a:pt x="5468" y="176302"/>
                  <a:pt x="4534" y="176502"/>
                  <a:pt x="3601" y="176502"/>
                </a:cubicBezTo>
                <a:cubicBezTo>
                  <a:pt x="2534" y="176502"/>
                  <a:pt x="1667" y="176202"/>
                  <a:pt x="1000" y="175602"/>
                </a:cubicBezTo>
                <a:cubicBezTo>
                  <a:pt x="334" y="175002"/>
                  <a:pt x="0" y="174302"/>
                  <a:pt x="0" y="173502"/>
                </a:cubicBezTo>
                <a:cubicBezTo>
                  <a:pt x="0" y="172435"/>
                  <a:pt x="800" y="171368"/>
                  <a:pt x="2401" y="170301"/>
                </a:cubicBezTo>
                <a:cubicBezTo>
                  <a:pt x="11468" y="165234"/>
                  <a:pt x="16002" y="161233"/>
                  <a:pt x="16002" y="158300"/>
                </a:cubicBezTo>
                <a:cubicBezTo>
                  <a:pt x="16002" y="156966"/>
                  <a:pt x="15202" y="155966"/>
                  <a:pt x="13602" y="155299"/>
                </a:cubicBezTo>
                <a:cubicBezTo>
                  <a:pt x="9468" y="153299"/>
                  <a:pt x="6368" y="151332"/>
                  <a:pt x="4301" y="149399"/>
                </a:cubicBezTo>
                <a:cubicBezTo>
                  <a:pt x="2234" y="147465"/>
                  <a:pt x="1200" y="144631"/>
                  <a:pt x="1200" y="140898"/>
                </a:cubicBezTo>
                <a:cubicBezTo>
                  <a:pt x="1200" y="136897"/>
                  <a:pt x="2701" y="133563"/>
                  <a:pt x="5701" y="130896"/>
                </a:cubicBezTo>
                <a:cubicBezTo>
                  <a:pt x="8701" y="128229"/>
                  <a:pt x="12335" y="126896"/>
                  <a:pt x="16602" y="126896"/>
                </a:cubicBezTo>
                <a:close/>
                <a:moveTo>
                  <a:pt x="1500759" y="120295"/>
                </a:moveTo>
                <a:lnTo>
                  <a:pt x="1502360" y="126096"/>
                </a:lnTo>
                <a:cubicBezTo>
                  <a:pt x="1475823" y="140498"/>
                  <a:pt x="1458688" y="151366"/>
                  <a:pt x="1450953" y="158700"/>
                </a:cubicBezTo>
                <a:cubicBezTo>
                  <a:pt x="1445886" y="156700"/>
                  <a:pt x="1441218" y="150565"/>
                  <a:pt x="1436951" y="140297"/>
                </a:cubicBezTo>
                <a:cubicBezTo>
                  <a:pt x="1437085" y="139897"/>
                  <a:pt x="1437285" y="139564"/>
                  <a:pt x="1437551" y="139297"/>
                </a:cubicBezTo>
                <a:lnTo>
                  <a:pt x="1437951" y="139097"/>
                </a:lnTo>
                <a:lnTo>
                  <a:pt x="1438152" y="138897"/>
                </a:lnTo>
                <a:cubicBezTo>
                  <a:pt x="1452687" y="136764"/>
                  <a:pt x="1473556" y="130563"/>
                  <a:pt x="1500759" y="120295"/>
                </a:cubicBezTo>
                <a:close/>
                <a:moveTo>
                  <a:pt x="894407" y="115094"/>
                </a:moveTo>
                <a:cubicBezTo>
                  <a:pt x="895874" y="115094"/>
                  <a:pt x="897474" y="115428"/>
                  <a:pt x="899208" y="116094"/>
                </a:cubicBezTo>
                <a:cubicBezTo>
                  <a:pt x="900275" y="116361"/>
                  <a:pt x="901475" y="118428"/>
                  <a:pt x="902808" y="122295"/>
                </a:cubicBezTo>
                <a:lnTo>
                  <a:pt x="903608" y="124896"/>
                </a:lnTo>
                <a:lnTo>
                  <a:pt x="904608" y="127696"/>
                </a:lnTo>
                <a:lnTo>
                  <a:pt x="906609" y="133297"/>
                </a:lnTo>
                <a:cubicBezTo>
                  <a:pt x="909409" y="140364"/>
                  <a:pt x="913943" y="145431"/>
                  <a:pt x="920210" y="148499"/>
                </a:cubicBezTo>
                <a:cubicBezTo>
                  <a:pt x="926878" y="151699"/>
                  <a:pt x="935679" y="153299"/>
                  <a:pt x="946614" y="153299"/>
                </a:cubicBezTo>
                <a:cubicBezTo>
                  <a:pt x="952081" y="153299"/>
                  <a:pt x="955082" y="150899"/>
                  <a:pt x="955615" y="146098"/>
                </a:cubicBezTo>
                <a:cubicBezTo>
                  <a:pt x="955748" y="145431"/>
                  <a:pt x="955815" y="144298"/>
                  <a:pt x="955815" y="142698"/>
                </a:cubicBezTo>
                <a:cubicBezTo>
                  <a:pt x="955815" y="140698"/>
                  <a:pt x="955748" y="139097"/>
                  <a:pt x="955615" y="137897"/>
                </a:cubicBezTo>
                <a:lnTo>
                  <a:pt x="955215" y="132897"/>
                </a:lnTo>
                <a:lnTo>
                  <a:pt x="954815" y="127696"/>
                </a:lnTo>
                <a:lnTo>
                  <a:pt x="959215" y="129096"/>
                </a:lnTo>
                <a:cubicBezTo>
                  <a:pt x="960282" y="134697"/>
                  <a:pt x="963349" y="140364"/>
                  <a:pt x="968416" y="146098"/>
                </a:cubicBezTo>
                <a:cubicBezTo>
                  <a:pt x="972684" y="150765"/>
                  <a:pt x="977084" y="154033"/>
                  <a:pt x="981618" y="155899"/>
                </a:cubicBezTo>
                <a:cubicBezTo>
                  <a:pt x="976951" y="164167"/>
                  <a:pt x="967483" y="169034"/>
                  <a:pt x="953215" y="170501"/>
                </a:cubicBezTo>
                <a:cubicBezTo>
                  <a:pt x="951214" y="170768"/>
                  <a:pt x="948347" y="170901"/>
                  <a:pt x="944614" y="170901"/>
                </a:cubicBezTo>
                <a:cubicBezTo>
                  <a:pt x="935546" y="170901"/>
                  <a:pt x="927211" y="169301"/>
                  <a:pt x="919610" y="166101"/>
                </a:cubicBezTo>
                <a:cubicBezTo>
                  <a:pt x="905742" y="159967"/>
                  <a:pt x="896274" y="148232"/>
                  <a:pt x="891207" y="130896"/>
                </a:cubicBezTo>
                <a:cubicBezTo>
                  <a:pt x="891074" y="130096"/>
                  <a:pt x="890673" y="128963"/>
                  <a:pt x="890007" y="127496"/>
                </a:cubicBezTo>
                <a:lnTo>
                  <a:pt x="889207" y="125696"/>
                </a:lnTo>
                <a:lnTo>
                  <a:pt x="888606" y="123895"/>
                </a:lnTo>
                <a:cubicBezTo>
                  <a:pt x="886873" y="120695"/>
                  <a:pt x="885806" y="118895"/>
                  <a:pt x="885406" y="118495"/>
                </a:cubicBezTo>
                <a:cubicBezTo>
                  <a:pt x="888473" y="116228"/>
                  <a:pt x="891474" y="115094"/>
                  <a:pt x="894407" y="115094"/>
                </a:cubicBezTo>
                <a:close/>
                <a:moveTo>
                  <a:pt x="868804" y="111094"/>
                </a:moveTo>
                <a:lnTo>
                  <a:pt x="872204" y="111494"/>
                </a:lnTo>
                <a:cubicBezTo>
                  <a:pt x="873805" y="111761"/>
                  <a:pt x="874872" y="112094"/>
                  <a:pt x="875405" y="112494"/>
                </a:cubicBezTo>
                <a:cubicBezTo>
                  <a:pt x="876605" y="115428"/>
                  <a:pt x="877205" y="119028"/>
                  <a:pt x="877205" y="123295"/>
                </a:cubicBezTo>
                <a:cubicBezTo>
                  <a:pt x="877205" y="126762"/>
                  <a:pt x="876672" y="130963"/>
                  <a:pt x="875605" y="135897"/>
                </a:cubicBezTo>
                <a:cubicBezTo>
                  <a:pt x="873471" y="144298"/>
                  <a:pt x="870604" y="150699"/>
                  <a:pt x="867004" y="155099"/>
                </a:cubicBezTo>
                <a:cubicBezTo>
                  <a:pt x="864604" y="157900"/>
                  <a:pt x="861937" y="159833"/>
                  <a:pt x="859003" y="160900"/>
                </a:cubicBezTo>
                <a:cubicBezTo>
                  <a:pt x="857669" y="161567"/>
                  <a:pt x="856069" y="161900"/>
                  <a:pt x="854202" y="161900"/>
                </a:cubicBezTo>
                <a:cubicBezTo>
                  <a:pt x="852602" y="161900"/>
                  <a:pt x="851202" y="161567"/>
                  <a:pt x="850002" y="160900"/>
                </a:cubicBezTo>
                <a:cubicBezTo>
                  <a:pt x="849602" y="159700"/>
                  <a:pt x="849402" y="158233"/>
                  <a:pt x="849402" y="156500"/>
                </a:cubicBezTo>
                <a:cubicBezTo>
                  <a:pt x="849402" y="154233"/>
                  <a:pt x="849668" y="151832"/>
                  <a:pt x="850202" y="149299"/>
                </a:cubicBezTo>
                <a:cubicBezTo>
                  <a:pt x="850468" y="147165"/>
                  <a:pt x="850869" y="145231"/>
                  <a:pt x="851402" y="143498"/>
                </a:cubicBezTo>
                <a:cubicBezTo>
                  <a:pt x="851802" y="141631"/>
                  <a:pt x="852202" y="140231"/>
                  <a:pt x="852602" y="139297"/>
                </a:cubicBezTo>
                <a:cubicBezTo>
                  <a:pt x="856602" y="138231"/>
                  <a:pt x="860270" y="135030"/>
                  <a:pt x="863603" y="129696"/>
                </a:cubicBezTo>
                <a:cubicBezTo>
                  <a:pt x="867471" y="123429"/>
                  <a:pt x="869204" y="117228"/>
                  <a:pt x="868804" y="111094"/>
                </a:cubicBezTo>
                <a:close/>
                <a:moveTo>
                  <a:pt x="960416" y="108694"/>
                </a:moveTo>
                <a:cubicBezTo>
                  <a:pt x="967083" y="109494"/>
                  <a:pt x="973950" y="111361"/>
                  <a:pt x="981018" y="114294"/>
                </a:cubicBezTo>
                <a:cubicBezTo>
                  <a:pt x="988086" y="117095"/>
                  <a:pt x="993353" y="119962"/>
                  <a:pt x="996820" y="122895"/>
                </a:cubicBezTo>
                <a:cubicBezTo>
                  <a:pt x="997620" y="125829"/>
                  <a:pt x="997954" y="129029"/>
                  <a:pt x="997820" y="132497"/>
                </a:cubicBezTo>
                <a:cubicBezTo>
                  <a:pt x="997820" y="137164"/>
                  <a:pt x="996954" y="139964"/>
                  <a:pt x="995220" y="140898"/>
                </a:cubicBezTo>
                <a:cubicBezTo>
                  <a:pt x="993753" y="141564"/>
                  <a:pt x="991819" y="142298"/>
                  <a:pt x="989419" y="143098"/>
                </a:cubicBezTo>
                <a:lnTo>
                  <a:pt x="986419" y="143698"/>
                </a:lnTo>
                <a:lnTo>
                  <a:pt x="984018" y="144098"/>
                </a:lnTo>
                <a:lnTo>
                  <a:pt x="982418" y="141698"/>
                </a:lnTo>
                <a:cubicBezTo>
                  <a:pt x="981885" y="140498"/>
                  <a:pt x="981085" y="139297"/>
                  <a:pt x="980018" y="138097"/>
                </a:cubicBezTo>
                <a:lnTo>
                  <a:pt x="976818" y="133297"/>
                </a:lnTo>
                <a:lnTo>
                  <a:pt x="973617" y="129096"/>
                </a:lnTo>
                <a:cubicBezTo>
                  <a:pt x="967216" y="121228"/>
                  <a:pt x="961549" y="115761"/>
                  <a:pt x="956615" y="112694"/>
                </a:cubicBezTo>
                <a:close/>
                <a:moveTo>
                  <a:pt x="917810" y="107893"/>
                </a:moveTo>
                <a:cubicBezTo>
                  <a:pt x="929945" y="110160"/>
                  <a:pt x="939080" y="114161"/>
                  <a:pt x="945214" y="119895"/>
                </a:cubicBezTo>
                <a:cubicBezTo>
                  <a:pt x="945480" y="121228"/>
                  <a:pt x="945614" y="122429"/>
                  <a:pt x="945614" y="123495"/>
                </a:cubicBezTo>
                <a:cubicBezTo>
                  <a:pt x="945614" y="124162"/>
                  <a:pt x="945480" y="125429"/>
                  <a:pt x="945214" y="127296"/>
                </a:cubicBezTo>
                <a:cubicBezTo>
                  <a:pt x="944680" y="130496"/>
                  <a:pt x="943747" y="132497"/>
                  <a:pt x="942413" y="133297"/>
                </a:cubicBezTo>
                <a:cubicBezTo>
                  <a:pt x="940546" y="134230"/>
                  <a:pt x="938946" y="134897"/>
                  <a:pt x="937613" y="135297"/>
                </a:cubicBezTo>
                <a:lnTo>
                  <a:pt x="933212" y="136097"/>
                </a:lnTo>
                <a:cubicBezTo>
                  <a:pt x="932279" y="134097"/>
                  <a:pt x="931412" y="132497"/>
                  <a:pt x="930612" y="131296"/>
                </a:cubicBezTo>
                <a:cubicBezTo>
                  <a:pt x="929278" y="128629"/>
                  <a:pt x="927878" y="126362"/>
                  <a:pt x="926411" y="124496"/>
                </a:cubicBezTo>
                <a:cubicBezTo>
                  <a:pt x="922411" y="118761"/>
                  <a:pt x="918477" y="114428"/>
                  <a:pt x="914610" y="111494"/>
                </a:cubicBezTo>
                <a:close/>
                <a:moveTo>
                  <a:pt x="1574568" y="101093"/>
                </a:moveTo>
                <a:cubicBezTo>
                  <a:pt x="1575102" y="100159"/>
                  <a:pt x="1578369" y="101493"/>
                  <a:pt x="1584370" y="105093"/>
                </a:cubicBezTo>
                <a:cubicBezTo>
                  <a:pt x="1590237" y="108560"/>
                  <a:pt x="1593104" y="110894"/>
                  <a:pt x="1592971" y="112094"/>
                </a:cubicBezTo>
                <a:cubicBezTo>
                  <a:pt x="1592971" y="112361"/>
                  <a:pt x="1592637" y="112827"/>
                  <a:pt x="1591971" y="113494"/>
                </a:cubicBezTo>
                <a:lnTo>
                  <a:pt x="1591170" y="114694"/>
                </a:lnTo>
                <a:lnTo>
                  <a:pt x="1590170" y="115894"/>
                </a:lnTo>
                <a:cubicBezTo>
                  <a:pt x="1588437" y="118295"/>
                  <a:pt x="1587437" y="120495"/>
                  <a:pt x="1587170" y="122495"/>
                </a:cubicBezTo>
                <a:cubicBezTo>
                  <a:pt x="1586370" y="130896"/>
                  <a:pt x="1584903" y="138697"/>
                  <a:pt x="1582770" y="145898"/>
                </a:cubicBezTo>
                <a:cubicBezTo>
                  <a:pt x="1585703" y="148165"/>
                  <a:pt x="1587370" y="149632"/>
                  <a:pt x="1587770" y="150299"/>
                </a:cubicBezTo>
                <a:cubicBezTo>
                  <a:pt x="1587770" y="151099"/>
                  <a:pt x="1587570" y="152299"/>
                  <a:pt x="1587170" y="153899"/>
                </a:cubicBezTo>
                <a:cubicBezTo>
                  <a:pt x="1587037" y="155633"/>
                  <a:pt x="1586837" y="156500"/>
                  <a:pt x="1586570" y="156500"/>
                </a:cubicBezTo>
                <a:cubicBezTo>
                  <a:pt x="1583236" y="155966"/>
                  <a:pt x="1579102" y="155699"/>
                  <a:pt x="1574168" y="155699"/>
                </a:cubicBezTo>
                <a:cubicBezTo>
                  <a:pt x="1568034" y="155699"/>
                  <a:pt x="1560700" y="156233"/>
                  <a:pt x="1552166" y="157300"/>
                </a:cubicBezTo>
                <a:lnTo>
                  <a:pt x="1534364" y="158900"/>
                </a:lnTo>
                <a:cubicBezTo>
                  <a:pt x="1534764" y="164234"/>
                  <a:pt x="1534230" y="167634"/>
                  <a:pt x="1532763" y="169101"/>
                </a:cubicBezTo>
                <a:cubicBezTo>
                  <a:pt x="1525029" y="168834"/>
                  <a:pt x="1519295" y="165501"/>
                  <a:pt x="1515561" y="159100"/>
                </a:cubicBezTo>
                <a:cubicBezTo>
                  <a:pt x="1515961" y="157900"/>
                  <a:pt x="1516161" y="156233"/>
                  <a:pt x="1516161" y="154099"/>
                </a:cubicBezTo>
                <a:cubicBezTo>
                  <a:pt x="1516161" y="152899"/>
                  <a:pt x="1516028" y="150565"/>
                  <a:pt x="1515761" y="147098"/>
                </a:cubicBezTo>
                <a:lnTo>
                  <a:pt x="1512161" y="118695"/>
                </a:lnTo>
                <a:cubicBezTo>
                  <a:pt x="1511761" y="114561"/>
                  <a:pt x="1510094" y="111627"/>
                  <a:pt x="1507160" y="109894"/>
                </a:cubicBezTo>
                <a:cubicBezTo>
                  <a:pt x="1509694" y="106560"/>
                  <a:pt x="1512161" y="104293"/>
                  <a:pt x="1514561" y="103093"/>
                </a:cubicBezTo>
                <a:cubicBezTo>
                  <a:pt x="1517095" y="103226"/>
                  <a:pt x="1519828" y="104093"/>
                  <a:pt x="1522762" y="105693"/>
                </a:cubicBezTo>
                <a:lnTo>
                  <a:pt x="1524162" y="106493"/>
                </a:lnTo>
                <a:lnTo>
                  <a:pt x="1525362" y="107493"/>
                </a:lnTo>
                <a:lnTo>
                  <a:pt x="1526762" y="108894"/>
                </a:lnTo>
                <a:cubicBezTo>
                  <a:pt x="1527429" y="109960"/>
                  <a:pt x="1528029" y="111561"/>
                  <a:pt x="1528563" y="113694"/>
                </a:cubicBezTo>
                <a:lnTo>
                  <a:pt x="1529163" y="116695"/>
                </a:lnTo>
                <a:lnTo>
                  <a:pt x="1529563" y="119895"/>
                </a:lnTo>
                <a:lnTo>
                  <a:pt x="1533163" y="149499"/>
                </a:lnTo>
                <a:lnTo>
                  <a:pt x="1559967" y="146898"/>
                </a:lnTo>
                <a:lnTo>
                  <a:pt x="1565767" y="145698"/>
                </a:lnTo>
                <a:lnTo>
                  <a:pt x="1565967" y="144898"/>
                </a:lnTo>
                <a:cubicBezTo>
                  <a:pt x="1567834" y="128763"/>
                  <a:pt x="1568768" y="118961"/>
                  <a:pt x="1568768" y="115494"/>
                </a:cubicBezTo>
                <a:lnTo>
                  <a:pt x="1564767" y="115894"/>
                </a:lnTo>
                <a:lnTo>
                  <a:pt x="1561367" y="116294"/>
                </a:lnTo>
                <a:cubicBezTo>
                  <a:pt x="1557500" y="116695"/>
                  <a:pt x="1554766" y="117028"/>
                  <a:pt x="1553166" y="117295"/>
                </a:cubicBezTo>
                <a:cubicBezTo>
                  <a:pt x="1546898" y="118361"/>
                  <a:pt x="1541764" y="119628"/>
                  <a:pt x="1537764" y="121095"/>
                </a:cubicBezTo>
                <a:cubicBezTo>
                  <a:pt x="1537631" y="121228"/>
                  <a:pt x="1536430" y="119828"/>
                  <a:pt x="1534163" y="116895"/>
                </a:cubicBezTo>
                <a:cubicBezTo>
                  <a:pt x="1532030" y="113961"/>
                  <a:pt x="1530430" y="111561"/>
                  <a:pt x="1529363" y="109694"/>
                </a:cubicBezTo>
                <a:cubicBezTo>
                  <a:pt x="1529496" y="109294"/>
                  <a:pt x="1529763" y="109027"/>
                  <a:pt x="1530163" y="108894"/>
                </a:cubicBezTo>
                <a:lnTo>
                  <a:pt x="1549365" y="108093"/>
                </a:lnTo>
                <a:cubicBezTo>
                  <a:pt x="1556566" y="107827"/>
                  <a:pt x="1561967" y="107427"/>
                  <a:pt x="1565567" y="106893"/>
                </a:cubicBezTo>
                <a:cubicBezTo>
                  <a:pt x="1569701" y="106360"/>
                  <a:pt x="1572702" y="104426"/>
                  <a:pt x="1574568" y="101093"/>
                </a:cubicBezTo>
                <a:close/>
                <a:moveTo>
                  <a:pt x="1747590" y="98492"/>
                </a:moveTo>
                <a:lnTo>
                  <a:pt x="1729588" y="101493"/>
                </a:lnTo>
                <a:lnTo>
                  <a:pt x="1719987" y="103293"/>
                </a:lnTo>
                <a:cubicBezTo>
                  <a:pt x="1720120" y="104093"/>
                  <a:pt x="1720187" y="105426"/>
                  <a:pt x="1720187" y="107293"/>
                </a:cubicBezTo>
                <a:lnTo>
                  <a:pt x="1721587" y="123295"/>
                </a:lnTo>
                <a:lnTo>
                  <a:pt x="1742990" y="121895"/>
                </a:lnTo>
                <a:lnTo>
                  <a:pt x="1745590" y="121695"/>
                </a:lnTo>
                <a:lnTo>
                  <a:pt x="1745790" y="119895"/>
                </a:lnTo>
                <a:lnTo>
                  <a:pt x="1746190" y="115894"/>
                </a:lnTo>
                <a:lnTo>
                  <a:pt x="1746390" y="114094"/>
                </a:lnTo>
                <a:lnTo>
                  <a:pt x="1746590" y="112494"/>
                </a:lnTo>
                <a:cubicBezTo>
                  <a:pt x="1747390" y="105560"/>
                  <a:pt x="1747724" y="100893"/>
                  <a:pt x="1747590" y="98492"/>
                </a:cubicBezTo>
                <a:close/>
                <a:moveTo>
                  <a:pt x="560918" y="92692"/>
                </a:moveTo>
                <a:cubicBezTo>
                  <a:pt x="561585" y="92291"/>
                  <a:pt x="563452" y="94292"/>
                  <a:pt x="566519" y="98692"/>
                </a:cubicBezTo>
                <a:cubicBezTo>
                  <a:pt x="569719" y="103626"/>
                  <a:pt x="571586" y="107360"/>
                  <a:pt x="572119" y="109894"/>
                </a:cubicBezTo>
                <a:cubicBezTo>
                  <a:pt x="572119" y="110160"/>
                  <a:pt x="571853" y="111027"/>
                  <a:pt x="571319" y="112494"/>
                </a:cubicBezTo>
                <a:lnTo>
                  <a:pt x="570719" y="113494"/>
                </a:lnTo>
                <a:lnTo>
                  <a:pt x="570119" y="114094"/>
                </a:lnTo>
                <a:cubicBezTo>
                  <a:pt x="564518" y="112761"/>
                  <a:pt x="556651" y="112161"/>
                  <a:pt x="546516" y="112294"/>
                </a:cubicBezTo>
                <a:lnTo>
                  <a:pt x="540715" y="112494"/>
                </a:lnTo>
                <a:lnTo>
                  <a:pt x="534915" y="112894"/>
                </a:lnTo>
                <a:lnTo>
                  <a:pt x="526914" y="113494"/>
                </a:lnTo>
                <a:lnTo>
                  <a:pt x="514312" y="114694"/>
                </a:lnTo>
                <a:lnTo>
                  <a:pt x="515512" y="115694"/>
                </a:lnTo>
                <a:cubicBezTo>
                  <a:pt x="518579" y="118761"/>
                  <a:pt x="519913" y="121228"/>
                  <a:pt x="519513" y="123095"/>
                </a:cubicBezTo>
                <a:lnTo>
                  <a:pt x="514512" y="126296"/>
                </a:lnTo>
                <a:lnTo>
                  <a:pt x="512912" y="126896"/>
                </a:lnTo>
                <a:lnTo>
                  <a:pt x="511512" y="127696"/>
                </a:lnTo>
                <a:lnTo>
                  <a:pt x="509512" y="128896"/>
                </a:lnTo>
                <a:lnTo>
                  <a:pt x="507711" y="129896"/>
                </a:lnTo>
                <a:cubicBezTo>
                  <a:pt x="499177" y="134963"/>
                  <a:pt x="489242" y="141498"/>
                  <a:pt x="477908" y="149499"/>
                </a:cubicBezTo>
                <a:lnTo>
                  <a:pt x="536115" y="144298"/>
                </a:lnTo>
                <a:cubicBezTo>
                  <a:pt x="529714" y="136697"/>
                  <a:pt x="524513" y="131163"/>
                  <a:pt x="520513" y="127696"/>
                </a:cubicBezTo>
                <a:lnTo>
                  <a:pt x="524714" y="123895"/>
                </a:lnTo>
                <a:cubicBezTo>
                  <a:pt x="531648" y="126029"/>
                  <a:pt x="539982" y="130096"/>
                  <a:pt x="549717" y="136097"/>
                </a:cubicBezTo>
                <a:cubicBezTo>
                  <a:pt x="558918" y="141831"/>
                  <a:pt x="565052" y="146498"/>
                  <a:pt x="568119" y="150099"/>
                </a:cubicBezTo>
                <a:lnTo>
                  <a:pt x="568119" y="154699"/>
                </a:lnTo>
                <a:lnTo>
                  <a:pt x="567719" y="157700"/>
                </a:lnTo>
                <a:lnTo>
                  <a:pt x="567319" y="160500"/>
                </a:lnTo>
                <a:cubicBezTo>
                  <a:pt x="566519" y="165301"/>
                  <a:pt x="565252" y="168101"/>
                  <a:pt x="563518" y="168901"/>
                </a:cubicBezTo>
                <a:cubicBezTo>
                  <a:pt x="562185" y="169701"/>
                  <a:pt x="560385" y="170235"/>
                  <a:pt x="558118" y="170501"/>
                </a:cubicBezTo>
                <a:lnTo>
                  <a:pt x="555317" y="170901"/>
                </a:lnTo>
                <a:lnTo>
                  <a:pt x="553117" y="170901"/>
                </a:lnTo>
                <a:cubicBezTo>
                  <a:pt x="552584" y="167301"/>
                  <a:pt x="548583" y="160567"/>
                  <a:pt x="541116" y="150699"/>
                </a:cubicBezTo>
                <a:cubicBezTo>
                  <a:pt x="538315" y="151366"/>
                  <a:pt x="532848" y="152432"/>
                  <a:pt x="524714" y="153899"/>
                </a:cubicBezTo>
                <a:lnTo>
                  <a:pt x="512312" y="156299"/>
                </a:lnTo>
                <a:lnTo>
                  <a:pt x="499910" y="158700"/>
                </a:lnTo>
                <a:cubicBezTo>
                  <a:pt x="480708" y="162700"/>
                  <a:pt x="469173" y="166701"/>
                  <a:pt x="465306" y="170701"/>
                </a:cubicBezTo>
                <a:cubicBezTo>
                  <a:pt x="462372" y="170568"/>
                  <a:pt x="459705" y="167768"/>
                  <a:pt x="457305" y="162300"/>
                </a:cubicBezTo>
                <a:cubicBezTo>
                  <a:pt x="455171" y="157500"/>
                  <a:pt x="454171" y="153299"/>
                  <a:pt x="454305" y="149699"/>
                </a:cubicBezTo>
                <a:lnTo>
                  <a:pt x="454705" y="149099"/>
                </a:lnTo>
                <a:lnTo>
                  <a:pt x="455105" y="148699"/>
                </a:lnTo>
                <a:cubicBezTo>
                  <a:pt x="455238" y="148565"/>
                  <a:pt x="455438" y="148499"/>
                  <a:pt x="455705" y="148499"/>
                </a:cubicBezTo>
                <a:cubicBezTo>
                  <a:pt x="461839" y="147698"/>
                  <a:pt x="466173" y="146098"/>
                  <a:pt x="468706" y="143698"/>
                </a:cubicBezTo>
                <a:lnTo>
                  <a:pt x="473907" y="138897"/>
                </a:lnTo>
                <a:lnTo>
                  <a:pt x="478908" y="134097"/>
                </a:lnTo>
                <a:cubicBezTo>
                  <a:pt x="482775" y="130630"/>
                  <a:pt x="485775" y="127629"/>
                  <a:pt x="487909" y="125096"/>
                </a:cubicBezTo>
                <a:cubicBezTo>
                  <a:pt x="490843" y="121628"/>
                  <a:pt x="492910" y="118828"/>
                  <a:pt x="494110" y="116695"/>
                </a:cubicBezTo>
                <a:cubicBezTo>
                  <a:pt x="478241" y="118561"/>
                  <a:pt x="464506" y="121695"/>
                  <a:pt x="452904" y="126096"/>
                </a:cubicBezTo>
                <a:cubicBezTo>
                  <a:pt x="452771" y="126229"/>
                  <a:pt x="451571" y="124229"/>
                  <a:pt x="449304" y="120095"/>
                </a:cubicBezTo>
                <a:cubicBezTo>
                  <a:pt x="447037" y="115694"/>
                  <a:pt x="445437" y="112094"/>
                  <a:pt x="444503" y="109294"/>
                </a:cubicBezTo>
                <a:lnTo>
                  <a:pt x="444904" y="108694"/>
                </a:lnTo>
                <a:lnTo>
                  <a:pt x="445304" y="108293"/>
                </a:lnTo>
                <a:cubicBezTo>
                  <a:pt x="445704" y="107893"/>
                  <a:pt x="446037" y="107693"/>
                  <a:pt x="446304" y="107693"/>
                </a:cubicBezTo>
                <a:lnTo>
                  <a:pt x="447904" y="107693"/>
                </a:lnTo>
                <a:cubicBezTo>
                  <a:pt x="448837" y="107693"/>
                  <a:pt x="449504" y="107627"/>
                  <a:pt x="449904" y="107493"/>
                </a:cubicBezTo>
                <a:lnTo>
                  <a:pt x="452104" y="107493"/>
                </a:lnTo>
                <a:lnTo>
                  <a:pt x="454505" y="107293"/>
                </a:lnTo>
                <a:lnTo>
                  <a:pt x="457705" y="107093"/>
                </a:lnTo>
                <a:lnTo>
                  <a:pt x="460705" y="107093"/>
                </a:lnTo>
                <a:cubicBezTo>
                  <a:pt x="463372" y="107093"/>
                  <a:pt x="465106" y="107027"/>
                  <a:pt x="465906" y="106893"/>
                </a:cubicBezTo>
                <a:cubicBezTo>
                  <a:pt x="474841" y="106493"/>
                  <a:pt x="484042" y="105827"/>
                  <a:pt x="493510" y="104893"/>
                </a:cubicBezTo>
                <a:lnTo>
                  <a:pt x="518113" y="102093"/>
                </a:lnTo>
                <a:cubicBezTo>
                  <a:pt x="539182" y="99826"/>
                  <a:pt x="553450" y="96692"/>
                  <a:pt x="560918" y="92692"/>
                </a:cubicBezTo>
                <a:close/>
                <a:moveTo>
                  <a:pt x="1329338" y="85291"/>
                </a:moveTo>
                <a:cubicBezTo>
                  <a:pt x="1340006" y="87691"/>
                  <a:pt x="1348274" y="92425"/>
                  <a:pt x="1354141" y="99492"/>
                </a:cubicBezTo>
                <a:cubicBezTo>
                  <a:pt x="1354408" y="101093"/>
                  <a:pt x="1354541" y="102559"/>
                  <a:pt x="1354541" y="103893"/>
                </a:cubicBezTo>
                <a:cubicBezTo>
                  <a:pt x="1354541" y="104826"/>
                  <a:pt x="1354408" y="106760"/>
                  <a:pt x="1354141" y="109694"/>
                </a:cubicBezTo>
                <a:cubicBezTo>
                  <a:pt x="1353608" y="114361"/>
                  <a:pt x="1352674" y="117228"/>
                  <a:pt x="1351340" y="118295"/>
                </a:cubicBezTo>
                <a:cubicBezTo>
                  <a:pt x="1350140" y="119228"/>
                  <a:pt x="1348607" y="119962"/>
                  <a:pt x="1346740" y="120495"/>
                </a:cubicBezTo>
                <a:cubicBezTo>
                  <a:pt x="1344073" y="121028"/>
                  <a:pt x="1342740" y="121295"/>
                  <a:pt x="1342740" y="121295"/>
                </a:cubicBezTo>
                <a:lnTo>
                  <a:pt x="1342340" y="120095"/>
                </a:lnTo>
                <a:lnTo>
                  <a:pt x="1341739" y="118695"/>
                </a:lnTo>
                <a:lnTo>
                  <a:pt x="1340539" y="115294"/>
                </a:lnTo>
                <a:cubicBezTo>
                  <a:pt x="1338939" y="111161"/>
                  <a:pt x="1337672" y="108160"/>
                  <a:pt x="1336739" y="106293"/>
                </a:cubicBezTo>
                <a:cubicBezTo>
                  <a:pt x="1333138" y="98559"/>
                  <a:pt x="1329605" y="92958"/>
                  <a:pt x="1326137" y="89491"/>
                </a:cubicBezTo>
                <a:close/>
                <a:moveTo>
                  <a:pt x="1753391" y="84291"/>
                </a:moveTo>
                <a:cubicBezTo>
                  <a:pt x="1754058" y="83490"/>
                  <a:pt x="1757258" y="84757"/>
                  <a:pt x="1762992" y="88091"/>
                </a:cubicBezTo>
                <a:cubicBezTo>
                  <a:pt x="1768860" y="91558"/>
                  <a:pt x="1771660" y="93892"/>
                  <a:pt x="1771393" y="95092"/>
                </a:cubicBezTo>
                <a:lnTo>
                  <a:pt x="1770793" y="96292"/>
                </a:lnTo>
                <a:cubicBezTo>
                  <a:pt x="1770393" y="96825"/>
                  <a:pt x="1769760" y="97659"/>
                  <a:pt x="1768893" y="98792"/>
                </a:cubicBezTo>
                <a:cubicBezTo>
                  <a:pt x="1768026" y="99926"/>
                  <a:pt x="1767393" y="100959"/>
                  <a:pt x="1766993" y="101893"/>
                </a:cubicBezTo>
                <a:cubicBezTo>
                  <a:pt x="1766326" y="102959"/>
                  <a:pt x="1765926" y="104093"/>
                  <a:pt x="1765792" y="105293"/>
                </a:cubicBezTo>
                <a:lnTo>
                  <a:pt x="1765392" y="107693"/>
                </a:lnTo>
                <a:lnTo>
                  <a:pt x="1764992" y="110894"/>
                </a:lnTo>
                <a:lnTo>
                  <a:pt x="1764192" y="116895"/>
                </a:lnTo>
                <a:lnTo>
                  <a:pt x="1763392" y="122695"/>
                </a:lnTo>
                <a:cubicBezTo>
                  <a:pt x="1765392" y="124295"/>
                  <a:pt x="1766526" y="125429"/>
                  <a:pt x="1766793" y="126096"/>
                </a:cubicBezTo>
                <a:cubicBezTo>
                  <a:pt x="1766793" y="126629"/>
                  <a:pt x="1766593" y="127629"/>
                  <a:pt x="1766192" y="129096"/>
                </a:cubicBezTo>
                <a:cubicBezTo>
                  <a:pt x="1765792" y="130430"/>
                  <a:pt x="1765526" y="131096"/>
                  <a:pt x="1765392" y="131096"/>
                </a:cubicBezTo>
                <a:cubicBezTo>
                  <a:pt x="1760058" y="130030"/>
                  <a:pt x="1754591" y="129496"/>
                  <a:pt x="1748990" y="129496"/>
                </a:cubicBezTo>
                <a:cubicBezTo>
                  <a:pt x="1746323" y="129496"/>
                  <a:pt x="1741923" y="129763"/>
                  <a:pt x="1735789" y="130296"/>
                </a:cubicBezTo>
                <a:lnTo>
                  <a:pt x="1722187" y="131096"/>
                </a:lnTo>
                <a:cubicBezTo>
                  <a:pt x="1722320" y="136830"/>
                  <a:pt x="1721454" y="140631"/>
                  <a:pt x="1719587" y="142498"/>
                </a:cubicBezTo>
                <a:cubicBezTo>
                  <a:pt x="1711719" y="141431"/>
                  <a:pt x="1706185" y="137364"/>
                  <a:pt x="1702985" y="130296"/>
                </a:cubicBezTo>
                <a:cubicBezTo>
                  <a:pt x="1703785" y="128429"/>
                  <a:pt x="1704185" y="123762"/>
                  <a:pt x="1704185" y="116294"/>
                </a:cubicBezTo>
                <a:lnTo>
                  <a:pt x="1702384" y="104693"/>
                </a:lnTo>
                <a:cubicBezTo>
                  <a:pt x="1701851" y="99892"/>
                  <a:pt x="1700318" y="96559"/>
                  <a:pt x="1697784" y="94692"/>
                </a:cubicBezTo>
                <a:cubicBezTo>
                  <a:pt x="1700584" y="91625"/>
                  <a:pt x="1703385" y="89624"/>
                  <a:pt x="1706185" y="88691"/>
                </a:cubicBezTo>
                <a:cubicBezTo>
                  <a:pt x="1709118" y="89358"/>
                  <a:pt x="1711786" y="90491"/>
                  <a:pt x="1714186" y="92091"/>
                </a:cubicBezTo>
                <a:cubicBezTo>
                  <a:pt x="1715253" y="92758"/>
                  <a:pt x="1716053" y="93492"/>
                  <a:pt x="1716586" y="94292"/>
                </a:cubicBezTo>
                <a:cubicBezTo>
                  <a:pt x="1718853" y="94158"/>
                  <a:pt x="1722720" y="93625"/>
                  <a:pt x="1728188" y="92692"/>
                </a:cubicBezTo>
                <a:lnTo>
                  <a:pt x="1732788" y="92091"/>
                </a:lnTo>
                <a:lnTo>
                  <a:pt x="1737189" y="91291"/>
                </a:lnTo>
                <a:lnTo>
                  <a:pt x="1739389" y="91091"/>
                </a:lnTo>
                <a:lnTo>
                  <a:pt x="1741389" y="90691"/>
                </a:lnTo>
                <a:lnTo>
                  <a:pt x="1744390" y="90291"/>
                </a:lnTo>
                <a:cubicBezTo>
                  <a:pt x="1748524" y="89491"/>
                  <a:pt x="1751524" y="87491"/>
                  <a:pt x="1753391" y="84291"/>
                </a:cubicBezTo>
                <a:close/>
                <a:moveTo>
                  <a:pt x="789270" y="63888"/>
                </a:moveTo>
                <a:cubicBezTo>
                  <a:pt x="789937" y="63488"/>
                  <a:pt x="792004" y="65421"/>
                  <a:pt x="795471" y="69689"/>
                </a:cubicBezTo>
                <a:cubicBezTo>
                  <a:pt x="798938" y="74623"/>
                  <a:pt x="801072" y="78423"/>
                  <a:pt x="801872" y="81090"/>
                </a:cubicBezTo>
                <a:cubicBezTo>
                  <a:pt x="801739" y="81890"/>
                  <a:pt x="801405" y="82690"/>
                  <a:pt x="800872" y="83490"/>
                </a:cubicBezTo>
                <a:lnTo>
                  <a:pt x="800272" y="84491"/>
                </a:lnTo>
                <a:lnTo>
                  <a:pt x="799672" y="85291"/>
                </a:lnTo>
                <a:cubicBezTo>
                  <a:pt x="793538" y="83957"/>
                  <a:pt x="784536" y="83357"/>
                  <a:pt x="772668" y="83490"/>
                </a:cubicBezTo>
                <a:lnTo>
                  <a:pt x="759467" y="84090"/>
                </a:lnTo>
                <a:lnTo>
                  <a:pt x="750265" y="84691"/>
                </a:lnTo>
                <a:lnTo>
                  <a:pt x="731063" y="86291"/>
                </a:lnTo>
                <a:lnTo>
                  <a:pt x="732063" y="87291"/>
                </a:lnTo>
                <a:lnTo>
                  <a:pt x="732863" y="88491"/>
                </a:lnTo>
                <a:lnTo>
                  <a:pt x="733263" y="88891"/>
                </a:lnTo>
                <a:lnTo>
                  <a:pt x="733463" y="89291"/>
                </a:lnTo>
                <a:cubicBezTo>
                  <a:pt x="733863" y="89958"/>
                  <a:pt x="734197" y="91625"/>
                  <a:pt x="734464" y="94292"/>
                </a:cubicBezTo>
                <a:lnTo>
                  <a:pt x="734464" y="103493"/>
                </a:lnTo>
                <a:cubicBezTo>
                  <a:pt x="741264" y="103093"/>
                  <a:pt x="746465" y="102693"/>
                  <a:pt x="750065" y="102293"/>
                </a:cubicBezTo>
                <a:cubicBezTo>
                  <a:pt x="758600" y="101226"/>
                  <a:pt x="765201" y="99559"/>
                  <a:pt x="769868" y="97292"/>
                </a:cubicBezTo>
                <a:cubicBezTo>
                  <a:pt x="771468" y="97692"/>
                  <a:pt x="773202" y="99292"/>
                  <a:pt x="775068" y="102093"/>
                </a:cubicBezTo>
                <a:cubicBezTo>
                  <a:pt x="776935" y="104760"/>
                  <a:pt x="778202" y="107227"/>
                  <a:pt x="778869" y="109494"/>
                </a:cubicBezTo>
                <a:lnTo>
                  <a:pt x="778069" y="110694"/>
                </a:lnTo>
                <a:lnTo>
                  <a:pt x="777469" y="111094"/>
                </a:lnTo>
                <a:lnTo>
                  <a:pt x="777069" y="111294"/>
                </a:lnTo>
                <a:cubicBezTo>
                  <a:pt x="770535" y="111427"/>
                  <a:pt x="764134" y="112027"/>
                  <a:pt x="757866" y="113094"/>
                </a:cubicBezTo>
                <a:cubicBezTo>
                  <a:pt x="754133" y="113761"/>
                  <a:pt x="747998" y="115228"/>
                  <a:pt x="739464" y="117495"/>
                </a:cubicBezTo>
                <a:cubicBezTo>
                  <a:pt x="739331" y="117495"/>
                  <a:pt x="738997" y="117228"/>
                  <a:pt x="738464" y="116695"/>
                </a:cubicBezTo>
                <a:lnTo>
                  <a:pt x="737664" y="115294"/>
                </a:lnTo>
                <a:lnTo>
                  <a:pt x="736664" y="113894"/>
                </a:lnTo>
                <a:cubicBezTo>
                  <a:pt x="735597" y="112294"/>
                  <a:pt x="734864" y="111027"/>
                  <a:pt x="734464" y="110094"/>
                </a:cubicBezTo>
                <a:lnTo>
                  <a:pt x="734464" y="131896"/>
                </a:lnTo>
                <a:lnTo>
                  <a:pt x="751466" y="137497"/>
                </a:lnTo>
                <a:cubicBezTo>
                  <a:pt x="752666" y="138031"/>
                  <a:pt x="754533" y="138631"/>
                  <a:pt x="757066" y="139297"/>
                </a:cubicBezTo>
                <a:lnTo>
                  <a:pt x="759667" y="140297"/>
                </a:lnTo>
                <a:lnTo>
                  <a:pt x="762067" y="141098"/>
                </a:lnTo>
                <a:cubicBezTo>
                  <a:pt x="763800" y="141764"/>
                  <a:pt x="766534" y="142631"/>
                  <a:pt x="770268" y="143698"/>
                </a:cubicBezTo>
                <a:cubicBezTo>
                  <a:pt x="776535" y="145565"/>
                  <a:pt x="783536" y="147032"/>
                  <a:pt x="791271" y="148098"/>
                </a:cubicBezTo>
                <a:cubicBezTo>
                  <a:pt x="797538" y="148899"/>
                  <a:pt x="804472" y="149632"/>
                  <a:pt x="812073" y="150299"/>
                </a:cubicBezTo>
                <a:lnTo>
                  <a:pt x="809873" y="154299"/>
                </a:lnTo>
                <a:cubicBezTo>
                  <a:pt x="805472" y="155099"/>
                  <a:pt x="799672" y="157433"/>
                  <a:pt x="792471" y="161300"/>
                </a:cubicBezTo>
                <a:cubicBezTo>
                  <a:pt x="785270" y="165301"/>
                  <a:pt x="779669" y="169501"/>
                  <a:pt x="775669" y="173902"/>
                </a:cubicBezTo>
                <a:cubicBezTo>
                  <a:pt x="770468" y="169768"/>
                  <a:pt x="765134" y="165834"/>
                  <a:pt x="759667" y="162100"/>
                </a:cubicBezTo>
                <a:cubicBezTo>
                  <a:pt x="752332" y="157033"/>
                  <a:pt x="744731" y="152432"/>
                  <a:pt x="736864" y="148298"/>
                </a:cubicBezTo>
                <a:cubicBezTo>
                  <a:pt x="720462" y="139631"/>
                  <a:pt x="705060" y="133497"/>
                  <a:pt x="690658" y="129896"/>
                </a:cubicBezTo>
                <a:lnTo>
                  <a:pt x="685457" y="136497"/>
                </a:lnTo>
                <a:cubicBezTo>
                  <a:pt x="671456" y="153299"/>
                  <a:pt x="657387" y="164634"/>
                  <a:pt x="643252" y="170501"/>
                </a:cubicBezTo>
                <a:lnTo>
                  <a:pt x="639052" y="167901"/>
                </a:lnTo>
                <a:cubicBezTo>
                  <a:pt x="648786" y="159767"/>
                  <a:pt x="657987" y="149499"/>
                  <a:pt x="666655" y="137097"/>
                </a:cubicBezTo>
                <a:cubicBezTo>
                  <a:pt x="669189" y="133497"/>
                  <a:pt x="672056" y="128963"/>
                  <a:pt x="675256" y="123495"/>
                </a:cubicBezTo>
                <a:cubicBezTo>
                  <a:pt x="677656" y="119228"/>
                  <a:pt x="679257" y="116161"/>
                  <a:pt x="680057" y="114294"/>
                </a:cubicBezTo>
                <a:cubicBezTo>
                  <a:pt x="681790" y="110027"/>
                  <a:pt x="682990" y="106693"/>
                  <a:pt x="683657" y="104293"/>
                </a:cubicBezTo>
                <a:cubicBezTo>
                  <a:pt x="683924" y="103226"/>
                  <a:pt x="684057" y="101759"/>
                  <a:pt x="684057" y="99892"/>
                </a:cubicBezTo>
                <a:cubicBezTo>
                  <a:pt x="684057" y="97892"/>
                  <a:pt x="683790" y="96359"/>
                  <a:pt x="683257" y="95292"/>
                </a:cubicBezTo>
                <a:cubicBezTo>
                  <a:pt x="684057" y="94758"/>
                  <a:pt x="685457" y="94292"/>
                  <a:pt x="687458" y="93892"/>
                </a:cubicBezTo>
                <a:cubicBezTo>
                  <a:pt x="689191" y="93358"/>
                  <a:pt x="690458" y="93158"/>
                  <a:pt x="691258" y="93292"/>
                </a:cubicBezTo>
                <a:cubicBezTo>
                  <a:pt x="693658" y="94225"/>
                  <a:pt x="696459" y="96292"/>
                  <a:pt x="699659" y="99492"/>
                </a:cubicBezTo>
                <a:cubicBezTo>
                  <a:pt x="702993" y="102826"/>
                  <a:pt x="704793" y="105493"/>
                  <a:pt x="705060" y="107493"/>
                </a:cubicBezTo>
                <a:cubicBezTo>
                  <a:pt x="704926" y="107760"/>
                  <a:pt x="704193" y="109160"/>
                  <a:pt x="702860" y="111694"/>
                </a:cubicBezTo>
                <a:lnTo>
                  <a:pt x="700859" y="114894"/>
                </a:lnTo>
                <a:lnTo>
                  <a:pt x="698859" y="118295"/>
                </a:lnTo>
                <a:lnTo>
                  <a:pt x="697659" y="120095"/>
                </a:lnTo>
                <a:cubicBezTo>
                  <a:pt x="699392" y="120495"/>
                  <a:pt x="703660" y="121762"/>
                  <a:pt x="710460" y="123895"/>
                </a:cubicBezTo>
                <a:lnTo>
                  <a:pt x="715861" y="125496"/>
                </a:lnTo>
                <a:lnTo>
                  <a:pt x="715861" y="94692"/>
                </a:lnTo>
                <a:cubicBezTo>
                  <a:pt x="715861" y="91758"/>
                  <a:pt x="715394" y="89358"/>
                  <a:pt x="714461" y="87491"/>
                </a:cubicBezTo>
                <a:lnTo>
                  <a:pt x="709660" y="87891"/>
                </a:lnTo>
                <a:cubicBezTo>
                  <a:pt x="684991" y="90025"/>
                  <a:pt x="665655" y="93292"/>
                  <a:pt x="651653" y="97692"/>
                </a:cubicBezTo>
                <a:cubicBezTo>
                  <a:pt x="651253" y="97826"/>
                  <a:pt x="649853" y="95825"/>
                  <a:pt x="647453" y="91691"/>
                </a:cubicBezTo>
                <a:cubicBezTo>
                  <a:pt x="644786" y="87558"/>
                  <a:pt x="642985" y="83957"/>
                  <a:pt x="642052" y="80890"/>
                </a:cubicBezTo>
                <a:cubicBezTo>
                  <a:pt x="642585" y="80090"/>
                  <a:pt x="643252" y="79557"/>
                  <a:pt x="644052" y="79290"/>
                </a:cubicBezTo>
                <a:lnTo>
                  <a:pt x="647853" y="79090"/>
                </a:lnTo>
                <a:lnTo>
                  <a:pt x="650653" y="79090"/>
                </a:lnTo>
                <a:cubicBezTo>
                  <a:pt x="651586" y="78957"/>
                  <a:pt x="652853" y="78890"/>
                  <a:pt x="654454" y="78890"/>
                </a:cubicBezTo>
                <a:lnTo>
                  <a:pt x="657854" y="78890"/>
                </a:lnTo>
                <a:lnTo>
                  <a:pt x="661654" y="78690"/>
                </a:lnTo>
                <a:cubicBezTo>
                  <a:pt x="665922" y="78690"/>
                  <a:pt x="668589" y="78623"/>
                  <a:pt x="669655" y="78490"/>
                </a:cubicBezTo>
                <a:cubicBezTo>
                  <a:pt x="682590" y="77956"/>
                  <a:pt x="694125" y="77290"/>
                  <a:pt x="704260" y="76490"/>
                </a:cubicBezTo>
                <a:lnTo>
                  <a:pt x="740264" y="73289"/>
                </a:lnTo>
                <a:cubicBezTo>
                  <a:pt x="764134" y="71156"/>
                  <a:pt x="780469" y="68022"/>
                  <a:pt x="789270" y="63888"/>
                </a:cubicBezTo>
                <a:close/>
                <a:moveTo>
                  <a:pt x="1767393" y="20082"/>
                </a:moveTo>
                <a:cubicBezTo>
                  <a:pt x="1767259" y="20082"/>
                  <a:pt x="1765592" y="20216"/>
                  <a:pt x="1762392" y="20483"/>
                </a:cubicBezTo>
                <a:lnTo>
                  <a:pt x="1759992" y="20883"/>
                </a:lnTo>
                <a:lnTo>
                  <a:pt x="1757192" y="21083"/>
                </a:lnTo>
                <a:lnTo>
                  <a:pt x="1750191" y="21683"/>
                </a:lnTo>
                <a:cubicBezTo>
                  <a:pt x="1749390" y="21816"/>
                  <a:pt x="1748424" y="21949"/>
                  <a:pt x="1747290" y="22083"/>
                </a:cubicBezTo>
                <a:cubicBezTo>
                  <a:pt x="1746157" y="22216"/>
                  <a:pt x="1744856" y="22349"/>
                  <a:pt x="1743390" y="22483"/>
                </a:cubicBezTo>
                <a:lnTo>
                  <a:pt x="1740389" y="22683"/>
                </a:lnTo>
                <a:lnTo>
                  <a:pt x="1737389" y="23083"/>
                </a:lnTo>
                <a:lnTo>
                  <a:pt x="1730188" y="23883"/>
                </a:lnTo>
                <a:lnTo>
                  <a:pt x="1726788" y="24083"/>
                </a:lnTo>
                <a:lnTo>
                  <a:pt x="1723587" y="24483"/>
                </a:lnTo>
                <a:cubicBezTo>
                  <a:pt x="1713986" y="25550"/>
                  <a:pt x="1704785" y="26683"/>
                  <a:pt x="1695984" y="27883"/>
                </a:cubicBezTo>
                <a:lnTo>
                  <a:pt x="1698184" y="29284"/>
                </a:lnTo>
                <a:cubicBezTo>
                  <a:pt x="1702451" y="31951"/>
                  <a:pt x="1704785" y="34084"/>
                  <a:pt x="1705185" y="35684"/>
                </a:cubicBezTo>
                <a:cubicBezTo>
                  <a:pt x="1704652" y="36618"/>
                  <a:pt x="1704118" y="39952"/>
                  <a:pt x="1703585" y="45686"/>
                </a:cubicBezTo>
                <a:lnTo>
                  <a:pt x="1762192" y="39885"/>
                </a:lnTo>
                <a:lnTo>
                  <a:pt x="1762592" y="38485"/>
                </a:lnTo>
                <a:lnTo>
                  <a:pt x="1763592" y="35484"/>
                </a:lnTo>
                <a:lnTo>
                  <a:pt x="1764392" y="32284"/>
                </a:lnTo>
                <a:lnTo>
                  <a:pt x="1764792" y="31084"/>
                </a:lnTo>
                <a:lnTo>
                  <a:pt x="1765192" y="30084"/>
                </a:lnTo>
                <a:cubicBezTo>
                  <a:pt x="1766392" y="25150"/>
                  <a:pt x="1767126" y="21816"/>
                  <a:pt x="1767393" y="20082"/>
                </a:cubicBezTo>
                <a:close/>
                <a:moveTo>
                  <a:pt x="324841" y="9881"/>
                </a:moveTo>
                <a:cubicBezTo>
                  <a:pt x="325374" y="8948"/>
                  <a:pt x="329241" y="10548"/>
                  <a:pt x="336442" y="14682"/>
                </a:cubicBezTo>
                <a:cubicBezTo>
                  <a:pt x="343777" y="18816"/>
                  <a:pt x="347444" y="21749"/>
                  <a:pt x="347444" y="23483"/>
                </a:cubicBezTo>
                <a:cubicBezTo>
                  <a:pt x="347444" y="23883"/>
                  <a:pt x="346377" y="24883"/>
                  <a:pt x="344243" y="26483"/>
                </a:cubicBezTo>
                <a:cubicBezTo>
                  <a:pt x="343043" y="27283"/>
                  <a:pt x="342110" y="28017"/>
                  <a:pt x="341443" y="28684"/>
                </a:cubicBezTo>
                <a:lnTo>
                  <a:pt x="339243" y="31484"/>
                </a:lnTo>
                <a:cubicBezTo>
                  <a:pt x="328841" y="59354"/>
                  <a:pt x="317507" y="81157"/>
                  <a:pt x="305238" y="96892"/>
                </a:cubicBezTo>
                <a:cubicBezTo>
                  <a:pt x="321374" y="110760"/>
                  <a:pt x="333842" y="120628"/>
                  <a:pt x="342643" y="126496"/>
                </a:cubicBezTo>
                <a:cubicBezTo>
                  <a:pt x="348644" y="131030"/>
                  <a:pt x="355378" y="135097"/>
                  <a:pt x="362846" y="138697"/>
                </a:cubicBezTo>
                <a:cubicBezTo>
                  <a:pt x="368046" y="141498"/>
                  <a:pt x="374847" y="144631"/>
                  <a:pt x="383248" y="148098"/>
                </a:cubicBezTo>
                <a:lnTo>
                  <a:pt x="379848" y="151499"/>
                </a:lnTo>
                <a:lnTo>
                  <a:pt x="377447" y="151299"/>
                </a:lnTo>
                <a:cubicBezTo>
                  <a:pt x="373047" y="151299"/>
                  <a:pt x="367380" y="152632"/>
                  <a:pt x="360445" y="155299"/>
                </a:cubicBezTo>
                <a:cubicBezTo>
                  <a:pt x="352578" y="158366"/>
                  <a:pt x="346377" y="161367"/>
                  <a:pt x="341843" y="164300"/>
                </a:cubicBezTo>
                <a:cubicBezTo>
                  <a:pt x="338109" y="160567"/>
                  <a:pt x="327975" y="148565"/>
                  <a:pt x="311439" y="128296"/>
                </a:cubicBezTo>
                <a:cubicBezTo>
                  <a:pt x="303572" y="118828"/>
                  <a:pt x="298104" y="112294"/>
                  <a:pt x="295037" y="108694"/>
                </a:cubicBezTo>
                <a:cubicBezTo>
                  <a:pt x="275035" y="129496"/>
                  <a:pt x="248165" y="145031"/>
                  <a:pt x="214427" y="155299"/>
                </a:cubicBezTo>
                <a:lnTo>
                  <a:pt x="211827" y="151699"/>
                </a:lnTo>
                <a:cubicBezTo>
                  <a:pt x="241030" y="135830"/>
                  <a:pt x="264567" y="116761"/>
                  <a:pt x="282436" y="94492"/>
                </a:cubicBezTo>
                <a:cubicBezTo>
                  <a:pt x="273234" y="84624"/>
                  <a:pt x="265367" y="76289"/>
                  <a:pt x="258833" y="69489"/>
                </a:cubicBezTo>
                <a:cubicBezTo>
                  <a:pt x="254299" y="64955"/>
                  <a:pt x="247231" y="59421"/>
                  <a:pt x="237630" y="52887"/>
                </a:cubicBezTo>
                <a:cubicBezTo>
                  <a:pt x="236963" y="52620"/>
                  <a:pt x="236630" y="52153"/>
                  <a:pt x="236630" y="51486"/>
                </a:cubicBezTo>
                <a:cubicBezTo>
                  <a:pt x="236630" y="50820"/>
                  <a:pt x="236897" y="50420"/>
                  <a:pt x="237430" y="50286"/>
                </a:cubicBezTo>
                <a:cubicBezTo>
                  <a:pt x="238497" y="49619"/>
                  <a:pt x="240764" y="49019"/>
                  <a:pt x="244231" y="48486"/>
                </a:cubicBezTo>
                <a:cubicBezTo>
                  <a:pt x="247831" y="47953"/>
                  <a:pt x="250098" y="47753"/>
                  <a:pt x="251032" y="47886"/>
                </a:cubicBezTo>
                <a:cubicBezTo>
                  <a:pt x="254499" y="48553"/>
                  <a:pt x="257299" y="50420"/>
                  <a:pt x="259433" y="53487"/>
                </a:cubicBezTo>
                <a:cubicBezTo>
                  <a:pt x="263166" y="58287"/>
                  <a:pt x="273501" y="68355"/>
                  <a:pt x="290437" y="83690"/>
                </a:cubicBezTo>
                <a:cubicBezTo>
                  <a:pt x="296837" y="74356"/>
                  <a:pt x="302305" y="64221"/>
                  <a:pt x="306839" y="53287"/>
                </a:cubicBezTo>
                <a:cubicBezTo>
                  <a:pt x="310172" y="45819"/>
                  <a:pt x="313373" y="36885"/>
                  <a:pt x="316440" y="26483"/>
                </a:cubicBezTo>
                <a:cubicBezTo>
                  <a:pt x="282969" y="30884"/>
                  <a:pt x="260700" y="35684"/>
                  <a:pt x="249631" y="40885"/>
                </a:cubicBezTo>
                <a:cubicBezTo>
                  <a:pt x="248298" y="39818"/>
                  <a:pt x="246164" y="37285"/>
                  <a:pt x="243231" y="33284"/>
                </a:cubicBezTo>
                <a:lnTo>
                  <a:pt x="240630" y="28884"/>
                </a:lnTo>
                <a:lnTo>
                  <a:pt x="238230" y="24683"/>
                </a:lnTo>
                <a:cubicBezTo>
                  <a:pt x="238630" y="24150"/>
                  <a:pt x="238963" y="23883"/>
                  <a:pt x="239230" y="23883"/>
                </a:cubicBezTo>
                <a:lnTo>
                  <a:pt x="243831" y="23483"/>
                </a:lnTo>
                <a:cubicBezTo>
                  <a:pt x="244764" y="23350"/>
                  <a:pt x="245964" y="23283"/>
                  <a:pt x="247431" y="23283"/>
                </a:cubicBezTo>
                <a:lnTo>
                  <a:pt x="251832" y="22883"/>
                </a:lnTo>
                <a:lnTo>
                  <a:pt x="274435" y="21083"/>
                </a:lnTo>
                <a:cubicBezTo>
                  <a:pt x="297104" y="19216"/>
                  <a:pt x="310439" y="17882"/>
                  <a:pt x="314440" y="17082"/>
                </a:cubicBezTo>
                <a:cubicBezTo>
                  <a:pt x="316040" y="16949"/>
                  <a:pt x="317973" y="16082"/>
                  <a:pt x="320240" y="14482"/>
                </a:cubicBezTo>
                <a:cubicBezTo>
                  <a:pt x="322374" y="12882"/>
                  <a:pt x="323907" y="11348"/>
                  <a:pt x="324841" y="9881"/>
                </a:cubicBezTo>
                <a:close/>
                <a:moveTo>
                  <a:pt x="1114911" y="9481"/>
                </a:moveTo>
                <a:cubicBezTo>
                  <a:pt x="1119445" y="10681"/>
                  <a:pt x="1124646" y="12815"/>
                  <a:pt x="1130513" y="15882"/>
                </a:cubicBezTo>
                <a:cubicBezTo>
                  <a:pt x="1136247" y="19349"/>
                  <a:pt x="1140114" y="22216"/>
                  <a:pt x="1142114" y="24483"/>
                </a:cubicBezTo>
                <a:cubicBezTo>
                  <a:pt x="1142248" y="25016"/>
                  <a:pt x="1142314" y="25883"/>
                  <a:pt x="1142314" y="27083"/>
                </a:cubicBezTo>
                <a:cubicBezTo>
                  <a:pt x="1142314" y="28684"/>
                  <a:pt x="1142114" y="30684"/>
                  <a:pt x="1141714" y="33084"/>
                </a:cubicBezTo>
                <a:cubicBezTo>
                  <a:pt x="1141181" y="37085"/>
                  <a:pt x="1140181" y="39485"/>
                  <a:pt x="1138714" y="40285"/>
                </a:cubicBezTo>
                <a:cubicBezTo>
                  <a:pt x="1137380" y="41085"/>
                  <a:pt x="1135780" y="41685"/>
                  <a:pt x="1133913" y="42085"/>
                </a:cubicBezTo>
                <a:cubicBezTo>
                  <a:pt x="1132580" y="42485"/>
                  <a:pt x="1131113" y="42685"/>
                  <a:pt x="1129513" y="42685"/>
                </a:cubicBezTo>
                <a:cubicBezTo>
                  <a:pt x="1129246" y="41752"/>
                  <a:pt x="1128446" y="39885"/>
                  <a:pt x="1127112" y="37085"/>
                </a:cubicBezTo>
                <a:cubicBezTo>
                  <a:pt x="1126446" y="35351"/>
                  <a:pt x="1125112" y="32617"/>
                  <a:pt x="1123112" y="28884"/>
                </a:cubicBezTo>
                <a:cubicBezTo>
                  <a:pt x="1119112" y="21683"/>
                  <a:pt x="1115244" y="16415"/>
                  <a:pt x="1111510" y="13082"/>
                </a:cubicBezTo>
                <a:close/>
                <a:moveTo>
                  <a:pt x="1283532" y="9081"/>
                </a:moveTo>
                <a:cubicBezTo>
                  <a:pt x="1285932" y="9081"/>
                  <a:pt x="1288799" y="9815"/>
                  <a:pt x="1292133" y="11281"/>
                </a:cubicBezTo>
                <a:cubicBezTo>
                  <a:pt x="1296534" y="13015"/>
                  <a:pt x="1299201" y="14882"/>
                  <a:pt x="1300134" y="16882"/>
                </a:cubicBezTo>
                <a:cubicBezTo>
                  <a:pt x="1299334" y="21416"/>
                  <a:pt x="1296267" y="27283"/>
                  <a:pt x="1290933" y="34484"/>
                </a:cubicBezTo>
                <a:cubicBezTo>
                  <a:pt x="1284666" y="43152"/>
                  <a:pt x="1278398" y="49153"/>
                  <a:pt x="1272131" y="52487"/>
                </a:cubicBezTo>
                <a:lnTo>
                  <a:pt x="1267930" y="50886"/>
                </a:lnTo>
                <a:cubicBezTo>
                  <a:pt x="1269797" y="48219"/>
                  <a:pt x="1271597" y="44285"/>
                  <a:pt x="1273331" y="39085"/>
                </a:cubicBezTo>
                <a:cubicBezTo>
                  <a:pt x="1275064" y="33884"/>
                  <a:pt x="1276131" y="29950"/>
                  <a:pt x="1276531" y="27283"/>
                </a:cubicBezTo>
                <a:lnTo>
                  <a:pt x="1277131" y="23283"/>
                </a:lnTo>
                <a:lnTo>
                  <a:pt x="1277331" y="21283"/>
                </a:lnTo>
                <a:lnTo>
                  <a:pt x="1277331" y="19482"/>
                </a:lnTo>
                <a:cubicBezTo>
                  <a:pt x="1277198" y="16682"/>
                  <a:pt x="1276331" y="14482"/>
                  <a:pt x="1274731" y="12882"/>
                </a:cubicBezTo>
                <a:lnTo>
                  <a:pt x="1276331" y="11681"/>
                </a:lnTo>
                <a:lnTo>
                  <a:pt x="1278132" y="10681"/>
                </a:lnTo>
                <a:cubicBezTo>
                  <a:pt x="1279865" y="9615"/>
                  <a:pt x="1281665" y="9081"/>
                  <a:pt x="1283532" y="9081"/>
                </a:cubicBezTo>
                <a:close/>
                <a:moveTo>
                  <a:pt x="1774994" y="4481"/>
                </a:moveTo>
                <a:cubicBezTo>
                  <a:pt x="1775660" y="3414"/>
                  <a:pt x="1779261" y="4814"/>
                  <a:pt x="1785795" y="8681"/>
                </a:cubicBezTo>
                <a:cubicBezTo>
                  <a:pt x="1792462" y="12548"/>
                  <a:pt x="1795663" y="15082"/>
                  <a:pt x="1795396" y="16282"/>
                </a:cubicBezTo>
                <a:cubicBezTo>
                  <a:pt x="1795396" y="16549"/>
                  <a:pt x="1794129" y="17749"/>
                  <a:pt x="1791596" y="19882"/>
                </a:cubicBezTo>
                <a:lnTo>
                  <a:pt x="1790196" y="21283"/>
                </a:lnTo>
                <a:lnTo>
                  <a:pt x="1788795" y="22483"/>
                </a:lnTo>
                <a:cubicBezTo>
                  <a:pt x="1787862" y="23683"/>
                  <a:pt x="1787262" y="24883"/>
                  <a:pt x="1786995" y="26083"/>
                </a:cubicBezTo>
                <a:lnTo>
                  <a:pt x="1786395" y="27883"/>
                </a:lnTo>
                <a:lnTo>
                  <a:pt x="1785995" y="29684"/>
                </a:lnTo>
                <a:lnTo>
                  <a:pt x="1784995" y="32684"/>
                </a:lnTo>
                <a:cubicBezTo>
                  <a:pt x="1784061" y="35084"/>
                  <a:pt x="1783528" y="36618"/>
                  <a:pt x="1783395" y="37285"/>
                </a:cubicBezTo>
                <a:cubicBezTo>
                  <a:pt x="1783928" y="37685"/>
                  <a:pt x="1784795" y="38618"/>
                  <a:pt x="1785995" y="40085"/>
                </a:cubicBezTo>
                <a:cubicBezTo>
                  <a:pt x="1788262" y="42752"/>
                  <a:pt x="1789529" y="44886"/>
                  <a:pt x="1789796" y="46486"/>
                </a:cubicBezTo>
                <a:cubicBezTo>
                  <a:pt x="1789796" y="46886"/>
                  <a:pt x="1789396" y="47419"/>
                  <a:pt x="1788595" y="48086"/>
                </a:cubicBezTo>
                <a:cubicBezTo>
                  <a:pt x="1781528" y="48353"/>
                  <a:pt x="1776394" y="48686"/>
                  <a:pt x="1773193" y="49086"/>
                </a:cubicBezTo>
                <a:lnTo>
                  <a:pt x="1702384" y="56087"/>
                </a:lnTo>
                <a:cubicBezTo>
                  <a:pt x="1701851" y="60087"/>
                  <a:pt x="1701118" y="64755"/>
                  <a:pt x="1700184" y="70089"/>
                </a:cubicBezTo>
                <a:cubicBezTo>
                  <a:pt x="1713519" y="69689"/>
                  <a:pt x="1729388" y="68622"/>
                  <a:pt x="1747790" y="66888"/>
                </a:cubicBezTo>
                <a:lnTo>
                  <a:pt x="1769993" y="64888"/>
                </a:lnTo>
                <a:lnTo>
                  <a:pt x="1777594" y="64088"/>
                </a:lnTo>
                <a:lnTo>
                  <a:pt x="1778994" y="63888"/>
                </a:lnTo>
                <a:lnTo>
                  <a:pt x="1780194" y="63688"/>
                </a:lnTo>
                <a:cubicBezTo>
                  <a:pt x="1780728" y="63555"/>
                  <a:pt x="1781328" y="63488"/>
                  <a:pt x="1781994" y="63488"/>
                </a:cubicBezTo>
                <a:cubicBezTo>
                  <a:pt x="1785862" y="62954"/>
                  <a:pt x="1788728" y="60954"/>
                  <a:pt x="1790596" y="57487"/>
                </a:cubicBezTo>
                <a:cubicBezTo>
                  <a:pt x="1791129" y="56554"/>
                  <a:pt x="1794463" y="57687"/>
                  <a:pt x="1800597" y="60888"/>
                </a:cubicBezTo>
                <a:cubicBezTo>
                  <a:pt x="1806864" y="64088"/>
                  <a:pt x="1809998" y="66488"/>
                  <a:pt x="1809998" y="68088"/>
                </a:cubicBezTo>
                <a:lnTo>
                  <a:pt x="1809598" y="69289"/>
                </a:lnTo>
                <a:lnTo>
                  <a:pt x="1807998" y="71889"/>
                </a:lnTo>
                <a:lnTo>
                  <a:pt x="1806398" y="74689"/>
                </a:lnTo>
                <a:cubicBezTo>
                  <a:pt x="1805998" y="75623"/>
                  <a:pt x="1805798" y="76690"/>
                  <a:pt x="1805798" y="77890"/>
                </a:cubicBezTo>
                <a:cubicBezTo>
                  <a:pt x="1805664" y="84424"/>
                  <a:pt x="1804731" y="96892"/>
                  <a:pt x="1802997" y="115294"/>
                </a:cubicBezTo>
                <a:cubicBezTo>
                  <a:pt x="1801397" y="131696"/>
                  <a:pt x="1800063" y="142164"/>
                  <a:pt x="1798997" y="146698"/>
                </a:cubicBezTo>
                <a:cubicBezTo>
                  <a:pt x="1797130" y="153499"/>
                  <a:pt x="1794529" y="158566"/>
                  <a:pt x="1791196" y="161900"/>
                </a:cubicBezTo>
                <a:cubicBezTo>
                  <a:pt x="1786928" y="166167"/>
                  <a:pt x="1780928" y="168701"/>
                  <a:pt x="1773193" y="169501"/>
                </a:cubicBezTo>
                <a:cubicBezTo>
                  <a:pt x="1773460" y="164300"/>
                  <a:pt x="1770126" y="159833"/>
                  <a:pt x="1763192" y="156099"/>
                </a:cubicBezTo>
                <a:cubicBezTo>
                  <a:pt x="1761058" y="154899"/>
                  <a:pt x="1757858" y="153366"/>
                  <a:pt x="1753591" y="151499"/>
                </a:cubicBezTo>
                <a:lnTo>
                  <a:pt x="1748790" y="149699"/>
                </a:lnTo>
                <a:lnTo>
                  <a:pt x="1743990" y="148098"/>
                </a:lnTo>
                <a:lnTo>
                  <a:pt x="1745990" y="143098"/>
                </a:lnTo>
                <a:cubicBezTo>
                  <a:pt x="1754124" y="144031"/>
                  <a:pt x="1760058" y="144498"/>
                  <a:pt x="1763792" y="144498"/>
                </a:cubicBezTo>
                <a:cubicBezTo>
                  <a:pt x="1772860" y="144498"/>
                  <a:pt x="1777927" y="142831"/>
                  <a:pt x="1778994" y="139497"/>
                </a:cubicBezTo>
                <a:cubicBezTo>
                  <a:pt x="1780194" y="133763"/>
                  <a:pt x="1781461" y="124295"/>
                  <a:pt x="1782795" y="111094"/>
                </a:cubicBezTo>
                <a:cubicBezTo>
                  <a:pt x="1784128" y="96692"/>
                  <a:pt x="1784928" y="84157"/>
                  <a:pt x="1785195" y="73489"/>
                </a:cubicBezTo>
                <a:cubicBezTo>
                  <a:pt x="1785061" y="73622"/>
                  <a:pt x="1781394" y="74089"/>
                  <a:pt x="1774194" y="74889"/>
                </a:cubicBezTo>
                <a:lnTo>
                  <a:pt x="1771593" y="75089"/>
                </a:lnTo>
                <a:lnTo>
                  <a:pt x="1769393" y="75289"/>
                </a:lnTo>
                <a:lnTo>
                  <a:pt x="1764192" y="76089"/>
                </a:lnTo>
                <a:lnTo>
                  <a:pt x="1752191" y="77490"/>
                </a:lnTo>
                <a:cubicBezTo>
                  <a:pt x="1730321" y="80290"/>
                  <a:pt x="1714719" y="82890"/>
                  <a:pt x="1705385" y="85291"/>
                </a:cubicBezTo>
                <a:cubicBezTo>
                  <a:pt x="1705252" y="85424"/>
                  <a:pt x="1704185" y="83624"/>
                  <a:pt x="1702184" y="79890"/>
                </a:cubicBezTo>
                <a:lnTo>
                  <a:pt x="1700984" y="77690"/>
                </a:lnTo>
                <a:lnTo>
                  <a:pt x="1700384" y="76490"/>
                </a:lnTo>
                <a:lnTo>
                  <a:pt x="1699584" y="75089"/>
                </a:lnTo>
                <a:lnTo>
                  <a:pt x="1699384" y="74689"/>
                </a:lnTo>
                <a:cubicBezTo>
                  <a:pt x="1696450" y="91758"/>
                  <a:pt x="1692983" y="105493"/>
                  <a:pt x="1688983" y="115894"/>
                </a:cubicBezTo>
                <a:cubicBezTo>
                  <a:pt x="1680448" y="137497"/>
                  <a:pt x="1667647" y="153099"/>
                  <a:pt x="1650578" y="162700"/>
                </a:cubicBezTo>
                <a:lnTo>
                  <a:pt x="1647178" y="160900"/>
                </a:lnTo>
                <a:cubicBezTo>
                  <a:pt x="1657312" y="148899"/>
                  <a:pt x="1665647" y="132630"/>
                  <a:pt x="1672181" y="112094"/>
                </a:cubicBezTo>
                <a:cubicBezTo>
                  <a:pt x="1678848" y="91025"/>
                  <a:pt x="1682782" y="69555"/>
                  <a:pt x="1683982" y="47686"/>
                </a:cubicBezTo>
                <a:lnTo>
                  <a:pt x="1683982" y="42085"/>
                </a:lnTo>
                <a:cubicBezTo>
                  <a:pt x="1683982" y="38485"/>
                  <a:pt x="1683915" y="36218"/>
                  <a:pt x="1683782" y="35284"/>
                </a:cubicBezTo>
                <a:cubicBezTo>
                  <a:pt x="1683516" y="33284"/>
                  <a:pt x="1683249" y="31751"/>
                  <a:pt x="1682982" y="30684"/>
                </a:cubicBezTo>
                <a:lnTo>
                  <a:pt x="1680782" y="31484"/>
                </a:lnTo>
                <a:lnTo>
                  <a:pt x="1676781" y="25883"/>
                </a:lnTo>
                <a:cubicBezTo>
                  <a:pt x="1675714" y="24416"/>
                  <a:pt x="1674714" y="22816"/>
                  <a:pt x="1673781" y="21083"/>
                </a:cubicBezTo>
                <a:lnTo>
                  <a:pt x="1672381" y="18882"/>
                </a:lnTo>
                <a:lnTo>
                  <a:pt x="1671781" y="17882"/>
                </a:lnTo>
                <a:lnTo>
                  <a:pt x="1671381" y="17082"/>
                </a:lnTo>
                <a:cubicBezTo>
                  <a:pt x="1671647" y="16682"/>
                  <a:pt x="1671981" y="16349"/>
                  <a:pt x="1672381" y="16082"/>
                </a:cubicBezTo>
                <a:cubicBezTo>
                  <a:pt x="1684249" y="16082"/>
                  <a:pt x="1700384" y="15415"/>
                  <a:pt x="1720787" y="14082"/>
                </a:cubicBezTo>
                <a:cubicBezTo>
                  <a:pt x="1744523" y="12882"/>
                  <a:pt x="1759258" y="11815"/>
                  <a:pt x="1764992" y="10881"/>
                </a:cubicBezTo>
                <a:cubicBezTo>
                  <a:pt x="1769526" y="10348"/>
                  <a:pt x="1772860" y="8214"/>
                  <a:pt x="1774994" y="4481"/>
                </a:cubicBezTo>
                <a:close/>
                <a:moveTo>
                  <a:pt x="1546165" y="3680"/>
                </a:moveTo>
                <a:cubicBezTo>
                  <a:pt x="1548032" y="3947"/>
                  <a:pt x="1550832" y="5414"/>
                  <a:pt x="1554566" y="8081"/>
                </a:cubicBezTo>
                <a:cubicBezTo>
                  <a:pt x="1558433" y="10881"/>
                  <a:pt x="1560767" y="13215"/>
                  <a:pt x="1561567" y="15082"/>
                </a:cubicBezTo>
                <a:cubicBezTo>
                  <a:pt x="1561034" y="16015"/>
                  <a:pt x="1560433" y="17816"/>
                  <a:pt x="1559767" y="20483"/>
                </a:cubicBezTo>
                <a:cubicBezTo>
                  <a:pt x="1559233" y="22483"/>
                  <a:pt x="1558966" y="24616"/>
                  <a:pt x="1558966" y="26883"/>
                </a:cubicBezTo>
                <a:lnTo>
                  <a:pt x="1558966" y="44686"/>
                </a:lnTo>
                <a:cubicBezTo>
                  <a:pt x="1574835" y="42685"/>
                  <a:pt x="1585903" y="39952"/>
                  <a:pt x="1592171" y="36485"/>
                </a:cubicBezTo>
                <a:cubicBezTo>
                  <a:pt x="1592704" y="36084"/>
                  <a:pt x="1594371" y="38018"/>
                  <a:pt x="1597171" y="42285"/>
                </a:cubicBezTo>
                <a:cubicBezTo>
                  <a:pt x="1600105" y="46819"/>
                  <a:pt x="1601839" y="50553"/>
                  <a:pt x="1602372" y="53487"/>
                </a:cubicBezTo>
                <a:cubicBezTo>
                  <a:pt x="1602372" y="54287"/>
                  <a:pt x="1602172" y="55087"/>
                  <a:pt x="1601772" y="55887"/>
                </a:cubicBezTo>
                <a:lnTo>
                  <a:pt x="1601172" y="56887"/>
                </a:lnTo>
                <a:lnTo>
                  <a:pt x="1600772" y="57687"/>
                </a:lnTo>
                <a:cubicBezTo>
                  <a:pt x="1595704" y="56220"/>
                  <a:pt x="1588437" y="55620"/>
                  <a:pt x="1578969" y="55887"/>
                </a:cubicBezTo>
                <a:lnTo>
                  <a:pt x="1568368" y="56287"/>
                </a:lnTo>
                <a:lnTo>
                  <a:pt x="1564167" y="56687"/>
                </a:lnTo>
                <a:lnTo>
                  <a:pt x="1562367" y="56687"/>
                </a:lnTo>
                <a:lnTo>
                  <a:pt x="1560967" y="56887"/>
                </a:lnTo>
                <a:cubicBezTo>
                  <a:pt x="1560033" y="56887"/>
                  <a:pt x="1559367" y="56954"/>
                  <a:pt x="1558966" y="57087"/>
                </a:cubicBezTo>
                <a:lnTo>
                  <a:pt x="1558966" y="79290"/>
                </a:lnTo>
                <a:cubicBezTo>
                  <a:pt x="1568834" y="78490"/>
                  <a:pt x="1576502" y="76890"/>
                  <a:pt x="1581970" y="74489"/>
                </a:cubicBezTo>
                <a:cubicBezTo>
                  <a:pt x="1583703" y="75156"/>
                  <a:pt x="1585570" y="77090"/>
                  <a:pt x="1587570" y="80290"/>
                </a:cubicBezTo>
                <a:cubicBezTo>
                  <a:pt x="1589704" y="83624"/>
                  <a:pt x="1590970" y="86491"/>
                  <a:pt x="1591371" y="88891"/>
                </a:cubicBezTo>
                <a:cubicBezTo>
                  <a:pt x="1591104" y="89558"/>
                  <a:pt x="1590770" y="90025"/>
                  <a:pt x="1590370" y="90291"/>
                </a:cubicBezTo>
                <a:lnTo>
                  <a:pt x="1589170" y="90891"/>
                </a:lnTo>
                <a:cubicBezTo>
                  <a:pt x="1577436" y="91291"/>
                  <a:pt x="1569768" y="91758"/>
                  <a:pt x="1566167" y="92291"/>
                </a:cubicBezTo>
                <a:lnTo>
                  <a:pt x="1545165" y="94492"/>
                </a:lnTo>
                <a:cubicBezTo>
                  <a:pt x="1530896" y="95959"/>
                  <a:pt x="1520762" y="97359"/>
                  <a:pt x="1514761" y="98692"/>
                </a:cubicBezTo>
                <a:lnTo>
                  <a:pt x="1513761" y="97692"/>
                </a:lnTo>
                <a:cubicBezTo>
                  <a:pt x="1513228" y="96892"/>
                  <a:pt x="1512628" y="95892"/>
                  <a:pt x="1511961" y="94692"/>
                </a:cubicBezTo>
                <a:cubicBezTo>
                  <a:pt x="1510360" y="91625"/>
                  <a:pt x="1509027" y="87758"/>
                  <a:pt x="1507960" y="83090"/>
                </a:cubicBezTo>
                <a:lnTo>
                  <a:pt x="1508360" y="82690"/>
                </a:lnTo>
                <a:lnTo>
                  <a:pt x="1508760" y="82490"/>
                </a:lnTo>
                <a:cubicBezTo>
                  <a:pt x="1518762" y="82357"/>
                  <a:pt x="1529896" y="81757"/>
                  <a:pt x="1542164" y="80690"/>
                </a:cubicBezTo>
                <a:lnTo>
                  <a:pt x="1542164" y="58687"/>
                </a:lnTo>
                <a:cubicBezTo>
                  <a:pt x="1528963" y="60287"/>
                  <a:pt x="1517962" y="62821"/>
                  <a:pt x="1509160" y="66288"/>
                </a:cubicBezTo>
                <a:cubicBezTo>
                  <a:pt x="1509027" y="66422"/>
                  <a:pt x="1508860" y="66288"/>
                  <a:pt x="1508660" y="65888"/>
                </a:cubicBezTo>
                <a:cubicBezTo>
                  <a:pt x="1508460" y="65488"/>
                  <a:pt x="1508294" y="65155"/>
                  <a:pt x="1508160" y="64888"/>
                </a:cubicBezTo>
                <a:cubicBezTo>
                  <a:pt x="1507494" y="63688"/>
                  <a:pt x="1506760" y="62154"/>
                  <a:pt x="1505960" y="60287"/>
                </a:cubicBezTo>
                <a:lnTo>
                  <a:pt x="1503560" y="55087"/>
                </a:lnTo>
                <a:lnTo>
                  <a:pt x="1501759" y="57087"/>
                </a:lnTo>
                <a:lnTo>
                  <a:pt x="1500959" y="58087"/>
                </a:lnTo>
                <a:lnTo>
                  <a:pt x="1499959" y="59287"/>
                </a:lnTo>
                <a:lnTo>
                  <a:pt x="1498959" y="60688"/>
                </a:lnTo>
                <a:lnTo>
                  <a:pt x="1497959" y="61888"/>
                </a:lnTo>
                <a:lnTo>
                  <a:pt x="1486958" y="75289"/>
                </a:lnTo>
                <a:cubicBezTo>
                  <a:pt x="1475223" y="88891"/>
                  <a:pt x="1467088" y="97225"/>
                  <a:pt x="1462554" y="100292"/>
                </a:cubicBezTo>
                <a:lnTo>
                  <a:pt x="1497759" y="93092"/>
                </a:lnTo>
                <a:lnTo>
                  <a:pt x="1498359" y="98092"/>
                </a:lnTo>
                <a:cubicBezTo>
                  <a:pt x="1472889" y="107960"/>
                  <a:pt x="1456620" y="116228"/>
                  <a:pt x="1449553" y="122895"/>
                </a:cubicBezTo>
                <a:cubicBezTo>
                  <a:pt x="1447419" y="122629"/>
                  <a:pt x="1445619" y="119828"/>
                  <a:pt x="1444152" y="114494"/>
                </a:cubicBezTo>
                <a:cubicBezTo>
                  <a:pt x="1442819" y="110494"/>
                  <a:pt x="1442285" y="106360"/>
                  <a:pt x="1442552" y="102093"/>
                </a:cubicBezTo>
                <a:lnTo>
                  <a:pt x="1443152" y="101293"/>
                </a:lnTo>
                <a:lnTo>
                  <a:pt x="1443552" y="101093"/>
                </a:lnTo>
                <a:lnTo>
                  <a:pt x="1443752" y="101093"/>
                </a:lnTo>
                <a:cubicBezTo>
                  <a:pt x="1447619" y="100426"/>
                  <a:pt x="1450353" y="99559"/>
                  <a:pt x="1451953" y="98492"/>
                </a:cubicBezTo>
                <a:cubicBezTo>
                  <a:pt x="1456487" y="95292"/>
                  <a:pt x="1463555" y="86024"/>
                  <a:pt x="1473156" y="70689"/>
                </a:cubicBezTo>
                <a:lnTo>
                  <a:pt x="1476356" y="65488"/>
                </a:lnTo>
                <a:cubicBezTo>
                  <a:pt x="1460754" y="72022"/>
                  <a:pt x="1450286" y="77690"/>
                  <a:pt x="1444952" y="82490"/>
                </a:cubicBezTo>
                <a:cubicBezTo>
                  <a:pt x="1442685" y="82090"/>
                  <a:pt x="1440885" y="79423"/>
                  <a:pt x="1439552" y="74489"/>
                </a:cubicBezTo>
                <a:cubicBezTo>
                  <a:pt x="1438218" y="70755"/>
                  <a:pt x="1437685" y="66822"/>
                  <a:pt x="1437951" y="62688"/>
                </a:cubicBezTo>
                <a:cubicBezTo>
                  <a:pt x="1438352" y="62021"/>
                  <a:pt x="1438685" y="61688"/>
                  <a:pt x="1438952" y="61688"/>
                </a:cubicBezTo>
                <a:cubicBezTo>
                  <a:pt x="1442819" y="61021"/>
                  <a:pt x="1445619" y="60154"/>
                  <a:pt x="1447352" y="59087"/>
                </a:cubicBezTo>
                <a:cubicBezTo>
                  <a:pt x="1451353" y="56287"/>
                  <a:pt x="1457154" y="47953"/>
                  <a:pt x="1464755" y="34084"/>
                </a:cubicBezTo>
                <a:cubicBezTo>
                  <a:pt x="1472489" y="20082"/>
                  <a:pt x="1476023" y="10615"/>
                  <a:pt x="1475356" y="5681"/>
                </a:cubicBezTo>
                <a:cubicBezTo>
                  <a:pt x="1476023" y="5547"/>
                  <a:pt x="1477423" y="5481"/>
                  <a:pt x="1479557" y="5481"/>
                </a:cubicBezTo>
                <a:lnTo>
                  <a:pt x="1482957" y="6081"/>
                </a:lnTo>
                <a:cubicBezTo>
                  <a:pt x="1485091" y="7814"/>
                  <a:pt x="1487158" y="10281"/>
                  <a:pt x="1489158" y="13482"/>
                </a:cubicBezTo>
                <a:cubicBezTo>
                  <a:pt x="1491558" y="17082"/>
                  <a:pt x="1492558" y="19682"/>
                  <a:pt x="1492158" y="21283"/>
                </a:cubicBezTo>
                <a:lnTo>
                  <a:pt x="1487358" y="27683"/>
                </a:lnTo>
                <a:lnTo>
                  <a:pt x="1483357" y="33084"/>
                </a:lnTo>
                <a:lnTo>
                  <a:pt x="1480957" y="36284"/>
                </a:lnTo>
                <a:lnTo>
                  <a:pt x="1478757" y="39085"/>
                </a:lnTo>
                <a:cubicBezTo>
                  <a:pt x="1469422" y="50420"/>
                  <a:pt x="1462488" y="57754"/>
                  <a:pt x="1457954" y="61088"/>
                </a:cubicBezTo>
                <a:lnTo>
                  <a:pt x="1480957" y="57487"/>
                </a:lnTo>
                <a:cubicBezTo>
                  <a:pt x="1485891" y="48286"/>
                  <a:pt x="1488158" y="42219"/>
                  <a:pt x="1487758" y="39285"/>
                </a:cubicBezTo>
                <a:cubicBezTo>
                  <a:pt x="1488424" y="39152"/>
                  <a:pt x="1489825" y="39085"/>
                  <a:pt x="1491958" y="39085"/>
                </a:cubicBezTo>
                <a:lnTo>
                  <a:pt x="1495359" y="39685"/>
                </a:lnTo>
                <a:cubicBezTo>
                  <a:pt x="1497359" y="41152"/>
                  <a:pt x="1499292" y="43485"/>
                  <a:pt x="1501159" y="46686"/>
                </a:cubicBezTo>
                <a:lnTo>
                  <a:pt x="1502360" y="48686"/>
                </a:lnTo>
                <a:lnTo>
                  <a:pt x="1503160" y="48086"/>
                </a:lnTo>
                <a:cubicBezTo>
                  <a:pt x="1518895" y="47819"/>
                  <a:pt x="1531896" y="47286"/>
                  <a:pt x="1542164" y="46486"/>
                </a:cubicBezTo>
                <a:lnTo>
                  <a:pt x="1542164" y="19482"/>
                </a:lnTo>
                <a:cubicBezTo>
                  <a:pt x="1542164" y="14948"/>
                  <a:pt x="1540498" y="11881"/>
                  <a:pt x="1537164" y="10281"/>
                </a:cubicBezTo>
                <a:cubicBezTo>
                  <a:pt x="1539964" y="6681"/>
                  <a:pt x="1542965" y="4481"/>
                  <a:pt x="1546165" y="3680"/>
                </a:cubicBezTo>
                <a:close/>
                <a:moveTo>
                  <a:pt x="1343540" y="3080"/>
                </a:moveTo>
                <a:cubicBezTo>
                  <a:pt x="1345673" y="3614"/>
                  <a:pt x="1348607" y="5281"/>
                  <a:pt x="1352341" y="8081"/>
                </a:cubicBezTo>
                <a:cubicBezTo>
                  <a:pt x="1355808" y="10748"/>
                  <a:pt x="1357808" y="13015"/>
                  <a:pt x="1358341" y="14882"/>
                </a:cubicBezTo>
                <a:cubicBezTo>
                  <a:pt x="1358208" y="15015"/>
                  <a:pt x="1358008" y="15615"/>
                  <a:pt x="1357742" y="16682"/>
                </a:cubicBezTo>
                <a:lnTo>
                  <a:pt x="1357341" y="17882"/>
                </a:lnTo>
                <a:lnTo>
                  <a:pt x="1356941" y="19282"/>
                </a:lnTo>
                <a:cubicBezTo>
                  <a:pt x="1356275" y="21283"/>
                  <a:pt x="1355408" y="23816"/>
                  <a:pt x="1354341" y="26883"/>
                </a:cubicBezTo>
                <a:cubicBezTo>
                  <a:pt x="1352074" y="33417"/>
                  <a:pt x="1349140" y="40418"/>
                  <a:pt x="1345540" y="47886"/>
                </a:cubicBezTo>
                <a:lnTo>
                  <a:pt x="1344540" y="49886"/>
                </a:lnTo>
                <a:lnTo>
                  <a:pt x="1353141" y="49886"/>
                </a:lnTo>
                <a:cubicBezTo>
                  <a:pt x="1355941" y="49753"/>
                  <a:pt x="1360208" y="49486"/>
                  <a:pt x="1365942" y="49086"/>
                </a:cubicBezTo>
                <a:cubicBezTo>
                  <a:pt x="1369543" y="48419"/>
                  <a:pt x="1372410" y="46019"/>
                  <a:pt x="1374544" y="41885"/>
                </a:cubicBezTo>
                <a:cubicBezTo>
                  <a:pt x="1374810" y="41352"/>
                  <a:pt x="1375810" y="41418"/>
                  <a:pt x="1377544" y="42085"/>
                </a:cubicBezTo>
                <a:cubicBezTo>
                  <a:pt x="1379278" y="42752"/>
                  <a:pt x="1381544" y="44019"/>
                  <a:pt x="1384345" y="45886"/>
                </a:cubicBezTo>
                <a:cubicBezTo>
                  <a:pt x="1390212" y="49486"/>
                  <a:pt x="1393146" y="52086"/>
                  <a:pt x="1393146" y="53687"/>
                </a:cubicBezTo>
                <a:cubicBezTo>
                  <a:pt x="1393146" y="54087"/>
                  <a:pt x="1392879" y="54620"/>
                  <a:pt x="1392346" y="55287"/>
                </a:cubicBezTo>
                <a:lnTo>
                  <a:pt x="1391746" y="56287"/>
                </a:lnTo>
                <a:lnTo>
                  <a:pt x="1390946" y="57287"/>
                </a:lnTo>
                <a:cubicBezTo>
                  <a:pt x="1389345" y="59554"/>
                  <a:pt x="1388612" y="61554"/>
                  <a:pt x="1388745" y="63288"/>
                </a:cubicBezTo>
                <a:lnTo>
                  <a:pt x="1384545" y="140297"/>
                </a:lnTo>
                <a:cubicBezTo>
                  <a:pt x="1384545" y="148165"/>
                  <a:pt x="1382411" y="154833"/>
                  <a:pt x="1378144" y="160300"/>
                </a:cubicBezTo>
                <a:cubicBezTo>
                  <a:pt x="1373477" y="166567"/>
                  <a:pt x="1367143" y="169701"/>
                  <a:pt x="1359142" y="169701"/>
                </a:cubicBezTo>
                <a:cubicBezTo>
                  <a:pt x="1358742" y="163967"/>
                  <a:pt x="1354874" y="158900"/>
                  <a:pt x="1347540" y="154499"/>
                </a:cubicBezTo>
                <a:cubicBezTo>
                  <a:pt x="1344873" y="152899"/>
                  <a:pt x="1341473" y="151299"/>
                  <a:pt x="1337339" y="149699"/>
                </a:cubicBezTo>
                <a:lnTo>
                  <a:pt x="1332338" y="147698"/>
                </a:lnTo>
                <a:lnTo>
                  <a:pt x="1329938" y="146698"/>
                </a:lnTo>
                <a:lnTo>
                  <a:pt x="1327538" y="145898"/>
                </a:lnTo>
                <a:lnTo>
                  <a:pt x="1328538" y="142098"/>
                </a:lnTo>
                <a:cubicBezTo>
                  <a:pt x="1334672" y="143031"/>
                  <a:pt x="1340406" y="143498"/>
                  <a:pt x="1345740" y="143498"/>
                </a:cubicBezTo>
                <a:cubicBezTo>
                  <a:pt x="1357875" y="143498"/>
                  <a:pt x="1364276" y="140564"/>
                  <a:pt x="1364942" y="134697"/>
                </a:cubicBezTo>
                <a:lnTo>
                  <a:pt x="1369343" y="57887"/>
                </a:lnTo>
                <a:cubicBezTo>
                  <a:pt x="1366809" y="58021"/>
                  <a:pt x="1362609" y="58754"/>
                  <a:pt x="1356741" y="60087"/>
                </a:cubicBezTo>
                <a:cubicBezTo>
                  <a:pt x="1351007" y="61288"/>
                  <a:pt x="1346207" y="62688"/>
                  <a:pt x="1342340" y="64288"/>
                </a:cubicBezTo>
                <a:cubicBezTo>
                  <a:pt x="1342206" y="64421"/>
                  <a:pt x="1341873" y="64088"/>
                  <a:pt x="1341339" y="63288"/>
                </a:cubicBezTo>
                <a:cubicBezTo>
                  <a:pt x="1340139" y="61288"/>
                  <a:pt x="1339406" y="60021"/>
                  <a:pt x="1339139" y="59487"/>
                </a:cubicBezTo>
                <a:cubicBezTo>
                  <a:pt x="1331005" y="72822"/>
                  <a:pt x="1321737" y="82157"/>
                  <a:pt x="1311336" y="87491"/>
                </a:cubicBezTo>
                <a:lnTo>
                  <a:pt x="1310936" y="87291"/>
                </a:lnTo>
                <a:lnTo>
                  <a:pt x="1311136" y="123495"/>
                </a:lnTo>
                <a:lnTo>
                  <a:pt x="1311136" y="132697"/>
                </a:lnTo>
                <a:cubicBezTo>
                  <a:pt x="1311136" y="137097"/>
                  <a:pt x="1310869" y="140431"/>
                  <a:pt x="1310336" y="142698"/>
                </a:cubicBezTo>
                <a:cubicBezTo>
                  <a:pt x="1309002" y="150432"/>
                  <a:pt x="1305735" y="155833"/>
                  <a:pt x="1300534" y="158900"/>
                </a:cubicBezTo>
                <a:cubicBezTo>
                  <a:pt x="1298001" y="157433"/>
                  <a:pt x="1295400" y="154833"/>
                  <a:pt x="1292733" y="151099"/>
                </a:cubicBezTo>
                <a:cubicBezTo>
                  <a:pt x="1290866" y="148298"/>
                  <a:pt x="1289866" y="146232"/>
                  <a:pt x="1289733" y="144898"/>
                </a:cubicBezTo>
                <a:cubicBezTo>
                  <a:pt x="1288400" y="144765"/>
                  <a:pt x="1286399" y="144698"/>
                  <a:pt x="1283732" y="144698"/>
                </a:cubicBezTo>
                <a:cubicBezTo>
                  <a:pt x="1279465" y="144698"/>
                  <a:pt x="1275531" y="144965"/>
                  <a:pt x="1271931" y="145498"/>
                </a:cubicBezTo>
                <a:lnTo>
                  <a:pt x="1265730" y="146298"/>
                </a:lnTo>
                <a:lnTo>
                  <a:pt x="1265730" y="151099"/>
                </a:lnTo>
                <a:cubicBezTo>
                  <a:pt x="1265730" y="157100"/>
                  <a:pt x="1264396" y="161300"/>
                  <a:pt x="1261729" y="163700"/>
                </a:cubicBezTo>
                <a:cubicBezTo>
                  <a:pt x="1258929" y="163567"/>
                  <a:pt x="1255862" y="161834"/>
                  <a:pt x="1252528" y="158500"/>
                </a:cubicBezTo>
                <a:cubicBezTo>
                  <a:pt x="1250261" y="156233"/>
                  <a:pt x="1248328" y="153499"/>
                  <a:pt x="1246728" y="150299"/>
                </a:cubicBezTo>
                <a:cubicBezTo>
                  <a:pt x="1247928" y="147098"/>
                  <a:pt x="1248528" y="142964"/>
                  <a:pt x="1248528" y="137897"/>
                </a:cubicBezTo>
                <a:lnTo>
                  <a:pt x="1248528" y="64288"/>
                </a:lnTo>
                <a:cubicBezTo>
                  <a:pt x="1248528" y="59754"/>
                  <a:pt x="1247328" y="56620"/>
                  <a:pt x="1244927" y="54887"/>
                </a:cubicBezTo>
                <a:cubicBezTo>
                  <a:pt x="1248794" y="51420"/>
                  <a:pt x="1251662" y="49886"/>
                  <a:pt x="1253528" y="50286"/>
                </a:cubicBezTo>
                <a:cubicBezTo>
                  <a:pt x="1256462" y="50953"/>
                  <a:pt x="1258996" y="52086"/>
                  <a:pt x="1261129" y="53687"/>
                </a:cubicBezTo>
                <a:cubicBezTo>
                  <a:pt x="1261396" y="53820"/>
                  <a:pt x="1261796" y="54153"/>
                  <a:pt x="1262330" y="54687"/>
                </a:cubicBezTo>
                <a:lnTo>
                  <a:pt x="1263330" y="55687"/>
                </a:lnTo>
                <a:lnTo>
                  <a:pt x="1264530" y="57087"/>
                </a:lnTo>
                <a:cubicBezTo>
                  <a:pt x="1265063" y="58021"/>
                  <a:pt x="1265463" y="59621"/>
                  <a:pt x="1265730" y="61888"/>
                </a:cubicBezTo>
                <a:lnTo>
                  <a:pt x="1265730" y="93292"/>
                </a:lnTo>
                <a:lnTo>
                  <a:pt x="1268330" y="92892"/>
                </a:lnTo>
                <a:cubicBezTo>
                  <a:pt x="1274464" y="91958"/>
                  <a:pt x="1279065" y="90558"/>
                  <a:pt x="1282132" y="88691"/>
                </a:cubicBezTo>
                <a:cubicBezTo>
                  <a:pt x="1283066" y="89224"/>
                  <a:pt x="1284199" y="90558"/>
                  <a:pt x="1285532" y="92692"/>
                </a:cubicBezTo>
                <a:cubicBezTo>
                  <a:pt x="1286866" y="94558"/>
                  <a:pt x="1287733" y="96559"/>
                  <a:pt x="1288133" y="98692"/>
                </a:cubicBezTo>
                <a:cubicBezTo>
                  <a:pt x="1288133" y="99092"/>
                  <a:pt x="1287933" y="99426"/>
                  <a:pt x="1287533" y="99692"/>
                </a:cubicBezTo>
                <a:lnTo>
                  <a:pt x="1287132" y="99892"/>
                </a:lnTo>
                <a:lnTo>
                  <a:pt x="1286932" y="100092"/>
                </a:lnTo>
                <a:cubicBezTo>
                  <a:pt x="1281999" y="100359"/>
                  <a:pt x="1277531" y="100893"/>
                  <a:pt x="1273531" y="101693"/>
                </a:cubicBezTo>
                <a:cubicBezTo>
                  <a:pt x="1272864" y="101826"/>
                  <a:pt x="1270264" y="102493"/>
                  <a:pt x="1265730" y="103693"/>
                </a:cubicBezTo>
                <a:lnTo>
                  <a:pt x="1265730" y="136897"/>
                </a:lnTo>
                <a:lnTo>
                  <a:pt x="1272731" y="135897"/>
                </a:lnTo>
                <a:lnTo>
                  <a:pt x="1274331" y="135697"/>
                </a:lnTo>
                <a:lnTo>
                  <a:pt x="1276131" y="135497"/>
                </a:lnTo>
                <a:lnTo>
                  <a:pt x="1280732" y="134897"/>
                </a:lnTo>
                <a:cubicBezTo>
                  <a:pt x="1282065" y="134763"/>
                  <a:pt x="1283599" y="134430"/>
                  <a:pt x="1285332" y="133897"/>
                </a:cubicBezTo>
                <a:cubicBezTo>
                  <a:pt x="1286266" y="133763"/>
                  <a:pt x="1287199" y="133430"/>
                  <a:pt x="1288133" y="132897"/>
                </a:cubicBezTo>
                <a:lnTo>
                  <a:pt x="1288533" y="132897"/>
                </a:lnTo>
                <a:cubicBezTo>
                  <a:pt x="1289200" y="132897"/>
                  <a:pt x="1290266" y="133430"/>
                  <a:pt x="1291733" y="134497"/>
                </a:cubicBezTo>
                <a:cubicBezTo>
                  <a:pt x="1292133" y="130496"/>
                  <a:pt x="1292333" y="125362"/>
                  <a:pt x="1292333" y="119095"/>
                </a:cubicBezTo>
                <a:lnTo>
                  <a:pt x="1292333" y="61088"/>
                </a:lnTo>
                <a:cubicBezTo>
                  <a:pt x="1283532" y="62154"/>
                  <a:pt x="1277198" y="63221"/>
                  <a:pt x="1273331" y="64288"/>
                </a:cubicBezTo>
                <a:cubicBezTo>
                  <a:pt x="1273198" y="64288"/>
                  <a:pt x="1272864" y="64021"/>
                  <a:pt x="1272331" y="63488"/>
                </a:cubicBezTo>
                <a:lnTo>
                  <a:pt x="1270330" y="61488"/>
                </a:lnTo>
                <a:cubicBezTo>
                  <a:pt x="1268597" y="59221"/>
                  <a:pt x="1267197" y="57220"/>
                  <a:pt x="1266130" y="55487"/>
                </a:cubicBezTo>
                <a:cubicBezTo>
                  <a:pt x="1266530" y="54820"/>
                  <a:pt x="1266863" y="54487"/>
                  <a:pt x="1267130" y="54487"/>
                </a:cubicBezTo>
                <a:cubicBezTo>
                  <a:pt x="1272864" y="54220"/>
                  <a:pt x="1280198" y="53353"/>
                  <a:pt x="1289133" y="51886"/>
                </a:cubicBezTo>
                <a:cubicBezTo>
                  <a:pt x="1292867" y="51220"/>
                  <a:pt x="1295600" y="49219"/>
                  <a:pt x="1297334" y="45886"/>
                </a:cubicBezTo>
                <a:cubicBezTo>
                  <a:pt x="1298001" y="44819"/>
                  <a:pt x="1300801" y="45819"/>
                  <a:pt x="1305735" y="48886"/>
                </a:cubicBezTo>
                <a:cubicBezTo>
                  <a:pt x="1310802" y="51953"/>
                  <a:pt x="1313802" y="54620"/>
                  <a:pt x="1314736" y="56887"/>
                </a:cubicBezTo>
                <a:cubicBezTo>
                  <a:pt x="1315003" y="57020"/>
                  <a:pt x="1314403" y="58621"/>
                  <a:pt x="1312936" y="61688"/>
                </a:cubicBezTo>
                <a:lnTo>
                  <a:pt x="1312136" y="63688"/>
                </a:lnTo>
                <a:lnTo>
                  <a:pt x="1311536" y="65488"/>
                </a:lnTo>
                <a:cubicBezTo>
                  <a:pt x="1311136" y="66822"/>
                  <a:pt x="1310936" y="68088"/>
                  <a:pt x="1310936" y="69289"/>
                </a:cubicBezTo>
                <a:lnTo>
                  <a:pt x="1310936" y="81490"/>
                </a:lnTo>
                <a:cubicBezTo>
                  <a:pt x="1316136" y="74023"/>
                  <a:pt x="1321204" y="63688"/>
                  <a:pt x="1326137" y="50486"/>
                </a:cubicBezTo>
                <a:lnTo>
                  <a:pt x="1327538" y="46686"/>
                </a:lnTo>
                <a:lnTo>
                  <a:pt x="1328938" y="42685"/>
                </a:lnTo>
                <a:lnTo>
                  <a:pt x="1331738" y="34084"/>
                </a:lnTo>
                <a:lnTo>
                  <a:pt x="1332738" y="30684"/>
                </a:lnTo>
                <a:lnTo>
                  <a:pt x="1333138" y="29284"/>
                </a:lnTo>
                <a:lnTo>
                  <a:pt x="1333738" y="27883"/>
                </a:lnTo>
                <a:lnTo>
                  <a:pt x="1334938" y="23683"/>
                </a:lnTo>
                <a:cubicBezTo>
                  <a:pt x="1336405" y="19816"/>
                  <a:pt x="1337206" y="16615"/>
                  <a:pt x="1337339" y="14082"/>
                </a:cubicBezTo>
                <a:lnTo>
                  <a:pt x="1337539" y="11681"/>
                </a:lnTo>
                <a:cubicBezTo>
                  <a:pt x="1337539" y="9281"/>
                  <a:pt x="1337006" y="7348"/>
                  <a:pt x="1335939" y="5881"/>
                </a:cubicBezTo>
                <a:lnTo>
                  <a:pt x="1339939" y="3880"/>
                </a:lnTo>
                <a:cubicBezTo>
                  <a:pt x="1342073" y="3214"/>
                  <a:pt x="1343273" y="2947"/>
                  <a:pt x="1343540" y="3080"/>
                </a:cubicBezTo>
                <a:close/>
                <a:moveTo>
                  <a:pt x="507111" y="1680"/>
                </a:moveTo>
                <a:cubicBezTo>
                  <a:pt x="510845" y="3280"/>
                  <a:pt x="514179" y="5147"/>
                  <a:pt x="517112" y="7281"/>
                </a:cubicBezTo>
                <a:cubicBezTo>
                  <a:pt x="520313" y="9948"/>
                  <a:pt x="522046" y="12282"/>
                  <a:pt x="522313" y="14282"/>
                </a:cubicBezTo>
                <a:cubicBezTo>
                  <a:pt x="521780" y="14682"/>
                  <a:pt x="521246" y="15415"/>
                  <a:pt x="520713" y="16482"/>
                </a:cubicBezTo>
                <a:lnTo>
                  <a:pt x="519313" y="18682"/>
                </a:lnTo>
                <a:lnTo>
                  <a:pt x="517913" y="21083"/>
                </a:lnTo>
                <a:cubicBezTo>
                  <a:pt x="517112" y="22416"/>
                  <a:pt x="516046" y="24416"/>
                  <a:pt x="514712" y="27083"/>
                </a:cubicBezTo>
                <a:cubicBezTo>
                  <a:pt x="516312" y="28150"/>
                  <a:pt x="517446" y="29017"/>
                  <a:pt x="518113" y="29684"/>
                </a:cubicBezTo>
                <a:lnTo>
                  <a:pt x="521913" y="32684"/>
                </a:lnTo>
                <a:lnTo>
                  <a:pt x="525914" y="35884"/>
                </a:lnTo>
                <a:lnTo>
                  <a:pt x="534915" y="42485"/>
                </a:lnTo>
                <a:cubicBezTo>
                  <a:pt x="542916" y="48086"/>
                  <a:pt x="551583" y="53420"/>
                  <a:pt x="560918" y="58487"/>
                </a:cubicBezTo>
                <a:cubicBezTo>
                  <a:pt x="566785" y="61688"/>
                  <a:pt x="574053" y="64888"/>
                  <a:pt x="582721" y="68088"/>
                </a:cubicBezTo>
                <a:cubicBezTo>
                  <a:pt x="589522" y="70489"/>
                  <a:pt x="596722" y="72822"/>
                  <a:pt x="604323" y="75089"/>
                </a:cubicBezTo>
                <a:lnTo>
                  <a:pt x="601723" y="78890"/>
                </a:lnTo>
                <a:cubicBezTo>
                  <a:pt x="597056" y="78623"/>
                  <a:pt x="590922" y="80023"/>
                  <a:pt x="583321" y="83090"/>
                </a:cubicBezTo>
                <a:cubicBezTo>
                  <a:pt x="576120" y="86024"/>
                  <a:pt x="570586" y="89091"/>
                  <a:pt x="566719" y="92291"/>
                </a:cubicBezTo>
                <a:cubicBezTo>
                  <a:pt x="561651" y="88424"/>
                  <a:pt x="555917" y="82890"/>
                  <a:pt x="549517" y="75689"/>
                </a:cubicBezTo>
                <a:cubicBezTo>
                  <a:pt x="546716" y="72489"/>
                  <a:pt x="542916" y="68622"/>
                  <a:pt x="538115" y="64088"/>
                </a:cubicBezTo>
                <a:cubicBezTo>
                  <a:pt x="532248" y="58621"/>
                  <a:pt x="525247" y="52620"/>
                  <a:pt x="517112" y="46086"/>
                </a:cubicBezTo>
                <a:lnTo>
                  <a:pt x="508712" y="39485"/>
                </a:lnTo>
                <a:cubicBezTo>
                  <a:pt x="500977" y="52153"/>
                  <a:pt x="491909" y="63355"/>
                  <a:pt x="481508" y="73089"/>
                </a:cubicBezTo>
                <a:lnTo>
                  <a:pt x="501711" y="71289"/>
                </a:lnTo>
                <a:lnTo>
                  <a:pt x="505311" y="70889"/>
                </a:lnTo>
                <a:lnTo>
                  <a:pt x="509312" y="70289"/>
                </a:lnTo>
                <a:cubicBezTo>
                  <a:pt x="512912" y="69889"/>
                  <a:pt x="515646" y="69489"/>
                  <a:pt x="517513" y="69089"/>
                </a:cubicBezTo>
                <a:cubicBezTo>
                  <a:pt x="524447" y="68022"/>
                  <a:pt x="529514" y="66688"/>
                  <a:pt x="532714" y="65088"/>
                </a:cubicBezTo>
                <a:cubicBezTo>
                  <a:pt x="534181" y="65755"/>
                  <a:pt x="535848" y="68022"/>
                  <a:pt x="537715" y="71889"/>
                </a:cubicBezTo>
                <a:cubicBezTo>
                  <a:pt x="539449" y="75356"/>
                  <a:pt x="540582" y="78623"/>
                  <a:pt x="541116" y="81690"/>
                </a:cubicBezTo>
                <a:lnTo>
                  <a:pt x="540315" y="83290"/>
                </a:lnTo>
                <a:lnTo>
                  <a:pt x="539715" y="83890"/>
                </a:lnTo>
                <a:lnTo>
                  <a:pt x="539315" y="84090"/>
                </a:lnTo>
                <a:cubicBezTo>
                  <a:pt x="529447" y="84090"/>
                  <a:pt x="518579" y="84891"/>
                  <a:pt x="506711" y="86491"/>
                </a:cubicBezTo>
                <a:cubicBezTo>
                  <a:pt x="500977" y="87024"/>
                  <a:pt x="495710" y="87824"/>
                  <a:pt x="490909" y="88891"/>
                </a:cubicBezTo>
                <a:cubicBezTo>
                  <a:pt x="484242" y="90091"/>
                  <a:pt x="479241" y="91225"/>
                  <a:pt x="475907" y="92291"/>
                </a:cubicBezTo>
                <a:lnTo>
                  <a:pt x="475107" y="91091"/>
                </a:lnTo>
                <a:lnTo>
                  <a:pt x="474307" y="89491"/>
                </a:lnTo>
                <a:lnTo>
                  <a:pt x="473307" y="87691"/>
                </a:lnTo>
                <a:cubicBezTo>
                  <a:pt x="472107" y="84357"/>
                  <a:pt x="471440" y="82557"/>
                  <a:pt x="471307" y="82290"/>
                </a:cubicBezTo>
                <a:cubicBezTo>
                  <a:pt x="457172" y="93892"/>
                  <a:pt x="443037" y="101226"/>
                  <a:pt x="428902" y="104293"/>
                </a:cubicBezTo>
                <a:lnTo>
                  <a:pt x="425701" y="101893"/>
                </a:lnTo>
                <a:cubicBezTo>
                  <a:pt x="439303" y="93225"/>
                  <a:pt x="452371" y="82024"/>
                  <a:pt x="464906" y="68288"/>
                </a:cubicBezTo>
                <a:cubicBezTo>
                  <a:pt x="478908" y="52953"/>
                  <a:pt x="488976" y="38151"/>
                  <a:pt x="495110" y="23883"/>
                </a:cubicBezTo>
                <a:cubicBezTo>
                  <a:pt x="496710" y="19882"/>
                  <a:pt x="497777" y="16482"/>
                  <a:pt x="498310" y="13682"/>
                </a:cubicBezTo>
                <a:cubicBezTo>
                  <a:pt x="498444" y="12748"/>
                  <a:pt x="498510" y="11548"/>
                  <a:pt x="498510" y="10081"/>
                </a:cubicBezTo>
                <a:cubicBezTo>
                  <a:pt x="498510" y="7281"/>
                  <a:pt x="497977" y="5147"/>
                  <a:pt x="496910" y="3680"/>
                </a:cubicBezTo>
                <a:cubicBezTo>
                  <a:pt x="500110" y="2614"/>
                  <a:pt x="503511" y="1947"/>
                  <a:pt x="507111" y="1680"/>
                </a:cubicBezTo>
                <a:close/>
                <a:moveTo>
                  <a:pt x="1174318" y="280"/>
                </a:moveTo>
                <a:cubicBezTo>
                  <a:pt x="1174985" y="280"/>
                  <a:pt x="1175718" y="413"/>
                  <a:pt x="1176519" y="680"/>
                </a:cubicBezTo>
                <a:cubicBezTo>
                  <a:pt x="1179052" y="1213"/>
                  <a:pt x="1181986" y="2747"/>
                  <a:pt x="1185320" y="5281"/>
                </a:cubicBezTo>
                <a:cubicBezTo>
                  <a:pt x="1189187" y="8214"/>
                  <a:pt x="1191254" y="10815"/>
                  <a:pt x="1191521" y="13082"/>
                </a:cubicBezTo>
                <a:cubicBezTo>
                  <a:pt x="1189787" y="16682"/>
                  <a:pt x="1183586" y="23616"/>
                  <a:pt x="1172918" y="33884"/>
                </a:cubicBezTo>
                <a:cubicBezTo>
                  <a:pt x="1166384" y="39885"/>
                  <a:pt x="1162184" y="43619"/>
                  <a:pt x="1160317" y="45086"/>
                </a:cubicBezTo>
                <a:cubicBezTo>
                  <a:pt x="1161384" y="44819"/>
                  <a:pt x="1162250" y="44686"/>
                  <a:pt x="1162917" y="44686"/>
                </a:cubicBezTo>
                <a:lnTo>
                  <a:pt x="1165117" y="44486"/>
                </a:lnTo>
                <a:lnTo>
                  <a:pt x="1167118" y="44085"/>
                </a:lnTo>
                <a:cubicBezTo>
                  <a:pt x="1173652" y="42619"/>
                  <a:pt x="1179186" y="40818"/>
                  <a:pt x="1183720" y="38685"/>
                </a:cubicBezTo>
                <a:cubicBezTo>
                  <a:pt x="1185586" y="39352"/>
                  <a:pt x="1187587" y="41218"/>
                  <a:pt x="1189720" y="44285"/>
                </a:cubicBezTo>
                <a:cubicBezTo>
                  <a:pt x="1191987" y="47486"/>
                  <a:pt x="1193454" y="50486"/>
                  <a:pt x="1194121" y="53287"/>
                </a:cubicBezTo>
                <a:cubicBezTo>
                  <a:pt x="1193988" y="53953"/>
                  <a:pt x="1193654" y="54553"/>
                  <a:pt x="1193121" y="55087"/>
                </a:cubicBezTo>
                <a:lnTo>
                  <a:pt x="1192521" y="55487"/>
                </a:lnTo>
                <a:lnTo>
                  <a:pt x="1192121" y="55687"/>
                </a:lnTo>
                <a:cubicBezTo>
                  <a:pt x="1177186" y="57154"/>
                  <a:pt x="1165317" y="58487"/>
                  <a:pt x="1156516" y="59687"/>
                </a:cubicBezTo>
                <a:cubicBezTo>
                  <a:pt x="1157050" y="60488"/>
                  <a:pt x="1157583" y="61821"/>
                  <a:pt x="1158116" y="63688"/>
                </a:cubicBezTo>
                <a:cubicBezTo>
                  <a:pt x="1158650" y="65421"/>
                  <a:pt x="1158916" y="68355"/>
                  <a:pt x="1158916" y="72489"/>
                </a:cubicBezTo>
                <a:lnTo>
                  <a:pt x="1158716" y="76490"/>
                </a:lnTo>
                <a:lnTo>
                  <a:pt x="1161317" y="76089"/>
                </a:lnTo>
                <a:lnTo>
                  <a:pt x="1165917" y="75689"/>
                </a:lnTo>
                <a:cubicBezTo>
                  <a:pt x="1174185" y="74489"/>
                  <a:pt x="1179786" y="73156"/>
                  <a:pt x="1182719" y="71689"/>
                </a:cubicBezTo>
                <a:cubicBezTo>
                  <a:pt x="1184053" y="72356"/>
                  <a:pt x="1185586" y="74356"/>
                  <a:pt x="1187320" y="77690"/>
                </a:cubicBezTo>
                <a:cubicBezTo>
                  <a:pt x="1189054" y="80623"/>
                  <a:pt x="1190187" y="83557"/>
                  <a:pt x="1190720" y="86491"/>
                </a:cubicBezTo>
                <a:cubicBezTo>
                  <a:pt x="1190587" y="86891"/>
                  <a:pt x="1190254" y="87358"/>
                  <a:pt x="1189720" y="87891"/>
                </a:cubicBezTo>
                <a:lnTo>
                  <a:pt x="1189120" y="88291"/>
                </a:lnTo>
                <a:lnTo>
                  <a:pt x="1188720" y="88491"/>
                </a:lnTo>
                <a:lnTo>
                  <a:pt x="1186720" y="88691"/>
                </a:lnTo>
                <a:lnTo>
                  <a:pt x="1184520" y="88691"/>
                </a:lnTo>
                <a:lnTo>
                  <a:pt x="1181919" y="88891"/>
                </a:lnTo>
                <a:lnTo>
                  <a:pt x="1179719" y="89091"/>
                </a:lnTo>
                <a:lnTo>
                  <a:pt x="1168718" y="89691"/>
                </a:lnTo>
                <a:lnTo>
                  <a:pt x="1158516" y="90291"/>
                </a:lnTo>
                <a:lnTo>
                  <a:pt x="1158516" y="106893"/>
                </a:lnTo>
                <a:lnTo>
                  <a:pt x="1158716" y="106893"/>
                </a:lnTo>
                <a:lnTo>
                  <a:pt x="1161517" y="106493"/>
                </a:lnTo>
                <a:lnTo>
                  <a:pt x="1164117" y="106093"/>
                </a:lnTo>
                <a:cubicBezTo>
                  <a:pt x="1166918" y="105960"/>
                  <a:pt x="1170918" y="105426"/>
                  <a:pt x="1176119" y="104493"/>
                </a:cubicBezTo>
                <a:cubicBezTo>
                  <a:pt x="1185320" y="103293"/>
                  <a:pt x="1193054" y="101626"/>
                  <a:pt x="1199322" y="99492"/>
                </a:cubicBezTo>
                <a:cubicBezTo>
                  <a:pt x="1200788" y="100292"/>
                  <a:pt x="1202522" y="102159"/>
                  <a:pt x="1204522" y="105093"/>
                </a:cubicBezTo>
                <a:cubicBezTo>
                  <a:pt x="1206522" y="108293"/>
                  <a:pt x="1207722" y="111294"/>
                  <a:pt x="1208123" y="114094"/>
                </a:cubicBezTo>
                <a:cubicBezTo>
                  <a:pt x="1207989" y="114628"/>
                  <a:pt x="1207656" y="115161"/>
                  <a:pt x="1207123" y="115694"/>
                </a:cubicBezTo>
                <a:lnTo>
                  <a:pt x="1206522" y="116294"/>
                </a:lnTo>
                <a:lnTo>
                  <a:pt x="1206122" y="116495"/>
                </a:lnTo>
                <a:cubicBezTo>
                  <a:pt x="1193188" y="117295"/>
                  <a:pt x="1177319" y="118561"/>
                  <a:pt x="1158516" y="120295"/>
                </a:cubicBezTo>
                <a:lnTo>
                  <a:pt x="1158516" y="162700"/>
                </a:lnTo>
                <a:cubicBezTo>
                  <a:pt x="1158516" y="164167"/>
                  <a:pt x="1157850" y="165767"/>
                  <a:pt x="1156516" y="167501"/>
                </a:cubicBezTo>
                <a:cubicBezTo>
                  <a:pt x="1155050" y="169901"/>
                  <a:pt x="1153516" y="171568"/>
                  <a:pt x="1151916" y="172502"/>
                </a:cubicBezTo>
                <a:cubicBezTo>
                  <a:pt x="1149249" y="171168"/>
                  <a:pt x="1146182" y="168768"/>
                  <a:pt x="1142714" y="165301"/>
                </a:cubicBezTo>
                <a:cubicBezTo>
                  <a:pt x="1139248" y="161834"/>
                  <a:pt x="1137314" y="159233"/>
                  <a:pt x="1136914" y="157500"/>
                </a:cubicBezTo>
                <a:cubicBezTo>
                  <a:pt x="1138247" y="153899"/>
                  <a:pt x="1138914" y="148032"/>
                  <a:pt x="1138914" y="139897"/>
                </a:cubicBezTo>
                <a:lnTo>
                  <a:pt x="1138914" y="122495"/>
                </a:lnTo>
                <a:lnTo>
                  <a:pt x="1125112" y="124295"/>
                </a:lnTo>
                <a:cubicBezTo>
                  <a:pt x="1113244" y="125896"/>
                  <a:pt x="1105043" y="127363"/>
                  <a:pt x="1100509" y="128696"/>
                </a:cubicBezTo>
                <a:lnTo>
                  <a:pt x="1100109" y="128496"/>
                </a:lnTo>
                <a:lnTo>
                  <a:pt x="1099909" y="128296"/>
                </a:lnTo>
                <a:lnTo>
                  <a:pt x="1099509" y="128096"/>
                </a:lnTo>
                <a:cubicBezTo>
                  <a:pt x="1098842" y="127429"/>
                  <a:pt x="1098242" y="126496"/>
                  <a:pt x="1097709" y="125296"/>
                </a:cubicBezTo>
                <a:cubicBezTo>
                  <a:pt x="1095842" y="122229"/>
                  <a:pt x="1094442" y="118161"/>
                  <a:pt x="1093508" y="113094"/>
                </a:cubicBezTo>
                <a:lnTo>
                  <a:pt x="1093908" y="112494"/>
                </a:lnTo>
                <a:lnTo>
                  <a:pt x="1094308" y="112294"/>
                </a:lnTo>
                <a:lnTo>
                  <a:pt x="1105710" y="111694"/>
                </a:lnTo>
                <a:lnTo>
                  <a:pt x="1123712" y="110094"/>
                </a:lnTo>
                <a:lnTo>
                  <a:pt x="1131913" y="109494"/>
                </a:lnTo>
                <a:lnTo>
                  <a:pt x="1138914" y="108894"/>
                </a:lnTo>
                <a:lnTo>
                  <a:pt x="1138914" y="92692"/>
                </a:lnTo>
                <a:cubicBezTo>
                  <a:pt x="1130246" y="93892"/>
                  <a:pt x="1123112" y="95225"/>
                  <a:pt x="1117511" y="96692"/>
                </a:cubicBezTo>
                <a:cubicBezTo>
                  <a:pt x="1117378" y="96692"/>
                  <a:pt x="1117111" y="96359"/>
                  <a:pt x="1116711" y="95692"/>
                </a:cubicBezTo>
                <a:lnTo>
                  <a:pt x="1115911" y="94092"/>
                </a:lnTo>
                <a:lnTo>
                  <a:pt x="1114911" y="92492"/>
                </a:lnTo>
                <a:cubicBezTo>
                  <a:pt x="1113178" y="89158"/>
                  <a:pt x="1111911" y="85224"/>
                  <a:pt x="1111110" y="80690"/>
                </a:cubicBezTo>
                <a:lnTo>
                  <a:pt x="1111711" y="80090"/>
                </a:lnTo>
                <a:cubicBezTo>
                  <a:pt x="1116645" y="79957"/>
                  <a:pt x="1122645" y="79557"/>
                  <a:pt x="1129713" y="78890"/>
                </a:cubicBezTo>
                <a:lnTo>
                  <a:pt x="1138914" y="78290"/>
                </a:lnTo>
                <a:lnTo>
                  <a:pt x="1138914" y="72089"/>
                </a:lnTo>
                <a:cubicBezTo>
                  <a:pt x="1138914" y="67955"/>
                  <a:pt x="1137647" y="64888"/>
                  <a:pt x="1135114" y="62888"/>
                </a:cubicBezTo>
                <a:cubicBezTo>
                  <a:pt x="1127112" y="64355"/>
                  <a:pt x="1120778" y="65755"/>
                  <a:pt x="1116111" y="67088"/>
                </a:cubicBezTo>
                <a:lnTo>
                  <a:pt x="1115711" y="66888"/>
                </a:lnTo>
                <a:lnTo>
                  <a:pt x="1115111" y="66288"/>
                </a:lnTo>
                <a:cubicBezTo>
                  <a:pt x="1114444" y="65621"/>
                  <a:pt x="1113711" y="64621"/>
                  <a:pt x="1112911" y="63288"/>
                </a:cubicBezTo>
                <a:cubicBezTo>
                  <a:pt x="1111044" y="60754"/>
                  <a:pt x="1109510" y="57420"/>
                  <a:pt x="1108310" y="53287"/>
                </a:cubicBezTo>
                <a:cubicBezTo>
                  <a:pt x="1108310" y="53687"/>
                  <a:pt x="1108044" y="54153"/>
                  <a:pt x="1107510" y="54687"/>
                </a:cubicBezTo>
                <a:lnTo>
                  <a:pt x="1106910" y="55087"/>
                </a:lnTo>
                <a:lnTo>
                  <a:pt x="1106510" y="55287"/>
                </a:lnTo>
                <a:lnTo>
                  <a:pt x="1100509" y="55887"/>
                </a:lnTo>
                <a:lnTo>
                  <a:pt x="1095108" y="56487"/>
                </a:lnTo>
                <a:cubicBezTo>
                  <a:pt x="1091642" y="56887"/>
                  <a:pt x="1088774" y="57287"/>
                  <a:pt x="1086507" y="57687"/>
                </a:cubicBezTo>
                <a:lnTo>
                  <a:pt x="1086507" y="74089"/>
                </a:lnTo>
                <a:cubicBezTo>
                  <a:pt x="1094642" y="75689"/>
                  <a:pt x="1100976" y="78756"/>
                  <a:pt x="1105510" y="83290"/>
                </a:cubicBezTo>
                <a:lnTo>
                  <a:pt x="1105710" y="84891"/>
                </a:lnTo>
                <a:lnTo>
                  <a:pt x="1105910" y="86891"/>
                </a:lnTo>
                <a:lnTo>
                  <a:pt x="1105910" y="91491"/>
                </a:lnTo>
                <a:cubicBezTo>
                  <a:pt x="1105643" y="95359"/>
                  <a:pt x="1104910" y="97692"/>
                  <a:pt x="1103710" y="98492"/>
                </a:cubicBezTo>
                <a:lnTo>
                  <a:pt x="1099309" y="100292"/>
                </a:lnTo>
                <a:lnTo>
                  <a:pt x="1097309" y="100693"/>
                </a:lnTo>
                <a:cubicBezTo>
                  <a:pt x="1097042" y="100826"/>
                  <a:pt x="1096442" y="100893"/>
                  <a:pt x="1095508" y="100893"/>
                </a:cubicBezTo>
                <a:lnTo>
                  <a:pt x="1094708" y="98892"/>
                </a:lnTo>
                <a:lnTo>
                  <a:pt x="1093508" y="96092"/>
                </a:lnTo>
                <a:lnTo>
                  <a:pt x="1089908" y="89491"/>
                </a:lnTo>
                <a:cubicBezTo>
                  <a:pt x="1088174" y="86557"/>
                  <a:pt x="1087041" y="84757"/>
                  <a:pt x="1086507" y="84090"/>
                </a:cubicBezTo>
                <a:lnTo>
                  <a:pt x="1086507" y="160900"/>
                </a:lnTo>
                <a:cubicBezTo>
                  <a:pt x="1086507" y="161967"/>
                  <a:pt x="1085974" y="163434"/>
                  <a:pt x="1084907" y="165301"/>
                </a:cubicBezTo>
                <a:cubicBezTo>
                  <a:pt x="1083707" y="167301"/>
                  <a:pt x="1082307" y="168834"/>
                  <a:pt x="1080707" y="169901"/>
                </a:cubicBezTo>
                <a:cubicBezTo>
                  <a:pt x="1078306" y="168434"/>
                  <a:pt x="1075439" y="166234"/>
                  <a:pt x="1072106" y="163300"/>
                </a:cubicBezTo>
                <a:cubicBezTo>
                  <a:pt x="1068639" y="160233"/>
                  <a:pt x="1066705" y="157900"/>
                  <a:pt x="1066305" y="156299"/>
                </a:cubicBezTo>
                <a:cubicBezTo>
                  <a:pt x="1067505" y="152966"/>
                  <a:pt x="1068105" y="148899"/>
                  <a:pt x="1068105" y="144098"/>
                </a:cubicBezTo>
                <a:lnTo>
                  <a:pt x="1068105" y="95092"/>
                </a:lnTo>
                <a:cubicBezTo>
                  <a:pt x="1059171" y="110827"/>
                  <a:pt x="1048103" y="124829"/>
                  <a:pt x="1034901" y="137097"/>
                </a:cubicBezTo>
                <a:lnTo>
                  <a:pt x="1031500" y="133697"/>
                </a:lnTo>
                <a:cubicBezTo>
                  <a:pt x="1046036" y="113828"/>
                  <a:pt x="1058170" y="89491"/>
                  <a:pt x="1067905" y="60688"/>
                </a:cubicBezTo>
                <a:cubicBezTo>
                  <a:pt x="1055904" y="62821"/>
                  <a:pt x="1047302" y="64688"/>
                  <a:pt x="1042102" y="66288"/>
                </a:cubicBezTo>
                <a:lnTo>
                  <a:pt x="1041102" y="65288"/>
                </a:lnTo>
                <a:lnTo>
                  <a:pt x="1040102" y="63888"/>
                </a:lnTo>
                <a:lnTo>
                  <a:pt x="1039102" y="62288"/>
                </a:lnTo>
                <a:cubicBezTo>
                  <a:pt x="1037101" y="58954"/>
                  <a:pt x="1035501" y="55020"/>
                  <a:pt x="1034301" y="50486"/>
                </a:cubicBezTo>
                <a:cubicBezTo>
                  <a:pt x="1034301" y="49953"/>
                  <a:pt x="1034501" y="49686"/>
                  <a:pt x="1034901" y="49686"/>
                </a:cubicBezTo>
                <a:cubicBezTo>
                  <a:pt x="1045569" y="48886"/>
                  <a:pt x="1056637" y="47686"/>
                  <a:pt x="1068105" y="46086"/>
                </a:cubicBezTo>
                <a:lnTo>
                  <a:pt x="1068105" y="17482"/>
                </a:lnTo>
                <a:cubicBezTo>
                  <a:pt x="1068105" y="12815"/>
                  <a:pt x="1066305" y="9615"/>
                  <a:pt x="1062704" y="7881"/>
                </a:cubicBezTo>
                <a:cubicBezTo>
                  <a:pt x="1064171" y="5881"/>
                  <a:pt x="1065905" y="4280"/>
                  <a:pt x="1067905" y="3080"/>
                </a:cubicBezTo>
                <a:cubicBezTo>
                  <a:pt x="1070039" y="1880"/>
                  <a:pt x="1071572" y="1147"/>
                  <a:pt x="1072506" y="880"/>
                </a:cubicBezTo>
                <a:cubicBezTo>
                  <a:pt x="1074239" y="1280"/>
                  <a:pt x="1077306" y="2814"/>
                  <a:pt x="1081707" y="5481"/>
                </a:cubicBezTo>
                <a:cubicBezTo>
                  <a:pt x="1085974" y="8548"/>
                  <a:pt x="1088508" y="11015"/>
                  <a:pt x="1089308" y="12882"/>
                </a:cubicBezTo>
                <a:cubicBezTo>
                  <a:pt x="1088641" y="14082"/>
                  <a:pt x="1087974" y="15949"/>
                  <a:pt x="1087308" y="18482"/>
                </a:cubicBezTo>
                <a:cubicBezTo>
                  <a:pt x="1086774" y="20483"/>
                  <a:pt x="1086507" y="22749"/>
                  <a:pt x="1086507" y="25283"/>
                </a:cubicBezTo>
                <a:lnTo>
                  <a:pt x="1086507" y="42885"/>
                </a:lnTo>
                <a:cubicBezTo>
                  <a:pt x="1091175" y="41685"/>
                  <a:pt x="1094775" y="40285"/>
                  <a:pt x="1097309" y="38685"/>
                </a:cubicBezTo>
                <a:cubicBezTo>
                  <a:pt x="1099042" y="39218"/>
                  <a:pt x="1101176" y="41152"/>
                  <a:pt x="1103710" y="44486"/>
                </a:cubicBezTo>
                <a:cubicBezTo>
                  <a:pt x="1105710" y="47153"/>
                  <a:pt x="1107043" y="49419"/>
                  <a:pt x="1107710" y="51286"/>
                </a:cubicBezTo>
                <a:lnTo>
                  <a:pt x="1108110" y="50886"/>
                </a:lnTo>
                <a:lnTo>
                  <a:pt x="1108310" y="50486"/>
                </a:lnTo>
                <a:lnTo>
                  <a:pt x="1118311" y="49886"/>
                </a:lnTo>
                <a:lnTo>
                  <a:pt x="1128113" y="48886"/>
                </a:lnTo>
                <a:lnTo>
                  <a:pt x="1142114" y="47486"/>
                </a:lnTo>
                <a:lnTo>
                  <a:pt x="1147115" y="46886"/>
                </a:lnTo>
                <a:cubicBezTo>
                  <a:pt x="1149649" y="44352"/>
                  <a:pt x="1152716" y="40552"/>
                  <a:pt x="1156316" y="35484"/>
                </a:cubicBezTo>
                <a:cubicBezTo>
                  <a:pt x="1161250" y="28150"/>
                  <a:pt x="1164317" y="23150"/>
                  <a:pt x="1165517" y="20483"/>
                </a:cubicBezTo>
                <a:cubicBezTo>
                  <a:pt x="1166984" y="16882"/>
                  <a:pt x="1168051" y="13815"/>
                  <a:pt x="1168718" y="11281"/>
                </a:cubicBezTo>
                <a:cubicBezTo>
                  <a:pt x="1168984" y="9414"/>
                  <a:pt x="1169118" y="8081"/>
                  <a:pt x="1169118" y="7281"/>
                </a:cubicBezTo>
                <a:cubicBezTo>
                  <a:pt x="1169118" y="5414"/>
                  <a:pt x="1168784" y="3680"/>
                  <a:pt x="1168118" y="2080"/>
                </a:cubicBezTo>
                <a:lnTo>
                  <a:pt x="1169918" y="1480"/>
                </a:lnTo>
                <a:lnTo>
                  <a:pt x="1171918" y="680"/>
                </a:lnTo>
                <a:close/>
                <a:moveTo>
                  <a:pt x="906009" y="280"/>
                </a:moveTo>
                <a:cubicBezTo>
                  <a:pt x="907209" y="280"/>
                  <a:pt x="908076" y="347"/>
                  <a:pt x="908609" y="480"/>
                </a:cubicBezTo>
                <a:cubicBezTo>
                  <a:pt x="911143" y="2614"/>
                  <a:pt x="913410" y="5281"/>
                  <a:pt x="915410" y="8481"/>
                </a:cubicBezTo>
                <a:cubicBezTo>
                  <a:pt x="917410" y="11948"/>
                  <a:pt x="918410" y="14482"/>
                  <a:pt x="918410" y="16082"/>
                </a:cubicBezTo>
                <a:lnTo>
                  <a:pt x="917210" y="16882"/>
                </a:lnTo>
                <a:cubicBezTo>
                  <a:pt x="916943" y="17015"/>
                  <a:pt x="916343" y="17549"/>
                  <a:pt x="915410" y="18482"/>
                </a:cubicBezTo>
                <a:cubicBezTo>
                  <a:pt x="913543" y="20349"/>
                  <a:pt x="911543" y="23016"/>
                  <a:pt x="909409" y="26483"/>
                </a:cubicBezTo>
                <a:cubicBezTo>
                  <a:pt x="909276" y="26750"/>
                  <a:pt x="908342" y="28083"/>
                  <a:pt x="906609" y="30484"/>
                </a:cubicBezTo>
                <a:lnTo>
                  <a:pt x="907009" y="30484"/>
                </a:lnTo>
                <a:lnTo>
                  <a:pt x="915010" y="29884"/>
                </a:lnTo>
                <a:lnTo>
                  <a:pt x="922811" y="29084"/>
                </a:lnTo>
                <a:cubicBezTo>
                  <a:pt x="922811" y="29084"/>
                  <a:pt x="923611" y="28950"/>
                  <a:pt x="925211" y="28684"/>
                </a:cubicBezTo>
                <a:lnTo>
                  <a:pt x="926811" y="28484"/>
                </a:lnTo>
                <a:lnTo>
                  <a:pt x="935812" y="27483"/>
                </a:lnTo>
                <a:lnTo>
                  <a:pt x="940013" y="26883"/>
                </a:lnTo>
                <a:lnTo>
                  <a:pt x="941813" y="26683"/>
                </a:lnTo>
                <a:lnTo>
                  <a:pt x="943413" y="26483"/>
                </a:lnTo>
                <a:lnTo>
                  <a:pt x="947814" y="25883"/>
                </a:lnTo>
                <a:cubicBezTo>
                  <a:pt x="957415" y="24683"/>
                  <a:pt x="965683" y="22349"/>
                  <a:pt x="972617" y="18882"/>
                </a:cubicBezTo>
                <a:cubicBezTo>
                  <a:pt x="974084" y="19416"/>
                  <a:pt x="975751" y="21549"/>
                  <a:pt x="977618" y="25283"/>
                </a:cubicBezTo>
                <a:cubicBezTo>
                  <a:pt x="979084" y="28350"/>
                  <a:pt x="980085" y="31484"/>
                  <a:pt x="980618" y="34684"/>
                </a:cubicBezTo>
                <a:cubicBezTo>
                  <a:pt x="980485" y="35351"/>
                  <a:pt x="980151" y="35951"/>
                  <a:pt x="979618" y="36485"/>
                </a:cubicBezTo>
                <a:lnTo>
                  <a:pt x="978418" y="37085"/>
                </a:lnTo>
                <a:cubicBezTo>
                  <a:pt x="972817" y="37351"/>
                  <a:pt x="964683" y="38218"/>
                  <a:pt x="954015" y="39685"/>
                </a:cubicBezTo>
                <a:lnTo>
                  <a:pt x="925011" y="43485"/>
                </a:lnTo>
                <a:lnTo>
                  <a:pt x="918010" y="44486"/>
                </a:lnTo>
                <a:lnTo>
                  <a:pt x="914410" y="45286"/>
                </a:lnTo>
                <a:lnTo>
                  <a:pt x="912810" y="45686"/>
                </a:lnTo>
                <a:cubicBezTo>
                  <a:pt x="912810" y="45686"/>
                  <a:pt x="913276" y="46152"/>
                  <a:pt x="914210" y="47086"/>
                </a:cubicBezTo>
                <a:cubicBezTo>
                  <a:pt x="914876" y="47619"/>
                  <a:pt x="915276" y="48219"/>
                  <a:pt x="915410" y="48886"/>
                </a:cubicBezTo>
                <a:cubicBezTo>
                  <a:pt x="916077" y="49953"/>
                  <a:pt x="916410" y="51820"/>
                  <a:pt x="916410" y="54487"/>
                </a:cubicBezTo>
                <a:lnTo>
                  <a:pt x="916410" y="56487"/>
                </a:lnTo>
                <a:lnTo>
                  <a:pt x="929012" y="55887"/>
                </a:lnTo>
                <a:lnTo>
                  <a:pt x="930812" y="55687"/>
                </a:lnTo>
                <a:lnTo>
                  <a:pt x="933012" y="55487"/>
                </a:lnTo>
                <a:lnTo>
                  <a:pt x="934612" y="55487"/>
                </a:lnTo>
                <a:lnTo>
                  <a:pt x="936212" y="55287"/>
                </a:lnTo>
                <a:lnTo>
                  <a:pt x="936813" y="55287"/>
                </a:lnTo>
                <a:cubicBezTo>
                  <a:pt x="936946" y="55154"/>
                  <a:pt x="937279" y="55087"/>
                  <a:pt x="937813" y="55087"/>
                </a:cubicBezTo>
                <a:lnTo>
                  <a:pt x="940413" y="54687"/>
                </a:lnTo>
                <a:lnTo>
                  <a:pt x="944214" y="54287"/>
                </a:lnTo>
                <a:lnTo>
                  <a:pt x="953615" y="52687"/>
                </a:lnTo>
                <a:cubicBezTo>
                  <a:pt x="956948" y="51886"/>
                  <a:pt x="959282" y="51086"/>
                  <a:pt x="960616" y="50286"/>
                </a:cubicBezTo>
                <a:cubicBezTo>
                  <a:pt x="961949" y="50820"/>
                  <a:pt x="963683" y="52487"/>
                  <a:pt x="965816" y="55287"/>
                </a:cubicBezTo>
                <a:cubicBezTo>
                  <a:pt x="967950" y="57687"/>
                  <a:pt x="969217" y="60154"/>
                  <a:pt x="969617" y="62688"/>
                </a:cubicBezTo>
                <a:cubicBezTo>
                  <a:pt x="969617" y="63088"/>
                  <a:pt x="969350" y="63488"/>
                  <a:pt x="968817" y="63888"/>
                </a:cubicBezTo>
                <a:lnTo>
                  <a:pt x="968216" y="64288"/>
                </a:lnTo>
                <a:lnTo>
                  <a:pt x="968016" y="64288"/>
                </a:lnTo>
                <a:cubicBezTo>
                  <a:pt x="962282" y="64688"/>
                  <a:pt x="955682" y="65288"/>
                  <a:pt x="948214" y="66088"/>
                </a:cubicBezTo>
                <a:lnTo>
                  <a:pt x="938613" y="67088"/>
                </a:lnTo>
                <a:cubicBezTo>
                  <a:pt x="930345" y="68555"/>
                  <a:pt x="924811" y="69689"/>
                  <a:pt x="922011" y="70489"/>
                </a:cubicBezTo>
                <a:cubicBezTo>
                  <a:pt x="921877" y="70489"/>
                  <a:pt x="921611" y="70155"/>
                  <a:pt x="921211" y="69489"/>
                </a:cubicBezTo>
                <a:cubicBezTo>
                  <a:pt x="920811" y="69089"/>
                  <a:pt x="920544" y="68689"/>
                  <a:pt x="920410" y="68288"/>
                </a:cubicBezTo>
                <a:lnTo>
                  <a:pt x="919610" y="66888"/>
                </a:lnTo>
                <a:cubicBezTo>
                  <a:pt x="918410" y="64888"/>
                  <a:pt x="917344" y="62354"/>
                  <a:pt x="916410" y="59287"/>
                </a:cubicBezTo>
                <a:lnTo>
                  <a:pt x="916210" y="61688"/>
                </a:lnTo>
                <a:lnTo>
                  <a:pt x="915610" y="82490"/>
                </a:lnTo>
                <a:lnTo>
                  <a:pt x="927411" y="81890"/>
                </a:lnTo>
                <a:lnTo>
                  <a:pt x="929212" y="81890"/>
                </a:lnTo>
                <a:lnTo>
                  <a:pt x="931212" y="81690"/>
                </a:lnTo>
                <a:lnTo>
                  <a:pt x="934612" y="81290"/>
                </a:lnTo>
                <a:lnTo>
                  <a:pt x="935412" y="81090"/>
                </a:lnTo>
                <a:lnTo>
                  <a:pt x="936212" y="80890"/>
                </a:lnTo>
                <a:lnTo>
                  <a:pt x="937213" y="80890"/>
                </a:lnTo>
                <a:lnTo>
                  <a:pt x="939613" y="80690"/>
                </a:lnTo>
                <a:lnTo>
                  <a:pt x="942213" y="80290"/>
                </a:lnTo>
                <a:lnTo>
                  <a:pt x="949814" y="79290"/>
                </a:lnTo>
                <a:lnTo>
                  <a:pt x="958815" y="77690"/>
                </a:lnTo>
                <a:cubicBezTo>
                  <a:pt x="961882" y="76890"/>
                  <a:pt x="964149" y="76089"/>
                  <a:pt x="965616" y="75289"/>
                </a:cubicBezTo>
                <a:cubicBezTo>
                  <a:pt x="967216" y="75956"/>
                  <a:pt x="968950" y="77690"/>
                  <a:pt x="970817" y="80490"/>
                </a:cubicBezTo>
                <a:cubicBezTo>
                  <a:pt x="972817" y="83424"/>
                  <a:pt x="974017" y="85957"/>
                  <a:pt x="974417" y="88091"/>
                </a:cubicBezTo>
                <a:lnTo>
                  <a:pt x="973817" y="89091"/>
                </a:lnTo>
                <a:cubicBezTo>
                  <a:pt x="973550" y="89491"/>
                  <a:pt x="973217" y="89825"/>
                  <a:pt x="972817" y="90091"/>
                </a:cubicBezTo>
                <a:cubicBezTo>
                  <a:pt x="969483" y="90091"/>
                  <a:pt x="966083" y="90291"/>
                  <a:pt x="962616" y="90691"/>
                </a:cubicBezTo>
                <a:lnTo>
                  <a:pt x="953615" y="91491"/>
                </a:lnTo>
                <a:lnTo>
                  <a:pt x="936813" y="93492"/>
                </a:lnTo>
                <a:cubicBezTo>
                  <a:pt x="929745" y="94958"/>
                  <a:pt x="924344" y="96159"/>
                  <a:pt x="920610" y="97092"/>
                </a:cubicBezTo>
                <a:lnTo>
                  <a:pt x="919810" y="96292"/>
                </a:lnTo>
                <a:lnTo>
                  <a:pt x="919010" y="94692"/>
                </a:lnTo>
                <a:lnTo>
                  <a:pt x="918210" y="93292"/>
                </a:lnTo>
                <a:cubicBezTo>
                  <a:pt x="917010" y="90758"/>
                  <a:pt x="916143" y="88558"/>
                  <a:pt x="915610" y="86691"/>
                </a:cubicBezTo>
                <a:lnTo>
                  <a:pt x="915210" y="101493"/>
                </a:lnTo>
                <a:cubicBezTo>
                  <a:pt x="914810" y="108427"/>
                  <a:pt x="913610" y="112827"/>
                  <a:pt x="911609" y="114694"/>
                </a:cubicBezTo>
                <a:cubicBezTo>
                  <a:pt x="903608" y="112961"/>
                  <a:pt x="898074" y="108227"/>
                  <a:pt x="895007" y="100493"/>
                </a:cubicBezTo>
                <a:cubicBezTo>
                  <a:pt x="896474" y="98092"/>
                  <a:pt x="897274" y="93692"/>
                  <a:pt x="897408" y="87291"/>
                </a:cubicBezTo>
                <a:lnTo>
                  <a:pt x="898008" y="57087"/>
                </a:lnTo>
                <a:cubicBezTo>
                  <a:pt x="898274" y="53887"/>
                  <a:pt x="897741" y="51220"/>
                  <a:pt x="896407" y="49086"/>
                </a:cubicBezTo>
                <a:lnTo>
                  <a:pt x="894207" y="49486"/>
                </a:lnTo>
                <a:cubicBezTo>
                  <a:pt x="894074" y="49486"/>
                  <a:pt x="893807" y="49086"/>
                  <a:pt x="893407" y="48286"/>
                </a:cubicBezTo>
                <a:lnTo>
                  <a:pt x="892407" y="46486"/>
                </a:lnTo>
                <a:lnTo>
                  <a:pt x="885406" y="53087"/>
                </a:lnTo>
                <a:cubicBezTo>
                  <a:pt x="874605" y="62554"/>
                  <a:pt x="864003" y="69622"/>
                  <a:pt x="853602" y="74289"/>
                </a:cubicBezTo>
                <a:lnTo>
                  <a:pt x="851202" y="71889"/>
                </a:lnTo>
                <a:cubicBezTo>
                  <a:pt x="862270" y="60554"/>
                  <a:pt x="870804" y="51420"/>
                  <a:pt x="876805" y="44486"/>
                </a:cubicBezTo>
                <a:cubicBezTo>
                  <a:pt x="886940" y="32617"/>
                  <a:pt x="893340" y="23683"/>
                  <a:pt x="896007" y="17682"/>
                </a:cubicBezTo>
                <a:lnTo>
                  <a:pt x="896808" y="15682"/>
                </a:lnTo>
                <a:lnTo>
                  <a:pt x="897808" y="13682"/>
                </a:lnTo>
                <a:lnTo>
                  <a:pt x="898208" y="12282"/>
                </a:lnTo>
                <a:lnTo>
                  <a:pt x="898608" y="11281"/>
                </a:lnTo>
                <a:lnTo>
                  <a:pt x="899208" y="9281"/>
                </a:lnTo>
                <a:cubicBezTo>
                  <a:pt x="899608" y="7681"/>
                  <a:pt x="899808" y="6281"/>
                  <a:pt x="899808" y="5081"/>
                </a:cubicBezTo>
                <a:cubicBezTo>
                  <a:pt x="899808" y="3480"/>
                  <a:pt x="899541" y="2147"/>
                  <a:pt x="899008" y="1080"/>
                </a:cubicBezTo>
                <a:lnTo>
                  <a:pt x="901008" y="680"/>
                </a:lnTo>
                <a:lnTo>
                  <a:pt x="903408" y="480"/>
                </a:lnTo>
                <a:cubicBezTo>
                  <a:pt x="904075" y="347"/>
                  <a:pt x="904942" y="280"/>
                  <a:pt x="906009" y="280"/>
                </a:cubicBezTo>
                <a:close/>
                <a:moveTo>
                  <a:pt x="756466" y="280"/>
                </a:moveTo>
                <a:cubicBezTo>
                  <a:pt x="757000" y="-653"/>
                  <a:pt x="760267" y="747"/>
                  <a:pt x="766267" y="4481"/>
                </a:cubicBezTo>
                <a:cubicBezTo>
                  <a:pt x="772402" y="8348"/>
                  <a:pt x="775335" y="10881"/>
                  <a:pt x="775068" y="12081"/>
                </a:cubicBezTo>
                <a:cubicBezTo>
                  <a:pt x="775068" y="12081"/>
                  <a:pt x="774735" y="12615"/>
                  <a:pt x="774068" y="13682"/>
                </a:cubicBezTo>
                <a:lnTo>
                  <a:pt x="773068" y="14682"/>
                </a:lnTo>
                <a:lnTo>
                  <a:pt x="772068" y="16082"/>
                </a:lnTo>
                <a:cubicBezTo>
                  <a:pt x="770068" y="18616"/>
                  <a:pt x="769001" y="20949"/>
                  <a:pt x="768868" y="23083"/>
                </a:cubicBezTo>
                <a:cubicBezTo>
                  <a:pt x="768734" y="26683"/>
                  <a:pt x="767934" y="32884"/>
                  <a:pt x="766467" y="41685"/>
                </a:cubicBezTo>
                <a:lnTo>
                  <a:pt x="765667" y="47086"/>
                </a:lnTo>
                <a:lnTo>
                  <a:pt x="764867" y="52086"/>
                </a:lnTo>
                <a:lnTo>
                  <a:pt x="764467" y="55287"/>
                </a:lnTo>
                <a:cubicBezTo>
                  <a:pt x="766067" y="56887"/>
                  <a:pt x="766934" y="57954"/>
                  <a:pt x="767068" y="58487"/>
                </a:cubicBezTo>
                <a:cubicBezTo>
                  <a:pt x="767068" y="59287"/>
                  <a:pt x="766868" y="60421"/>
                  <a:pt x="766467" y="61888"/>
                </a:cubicBezTo>
                <a:cubicBezTo>
                  <a:pt x="766067" y="63488"/>
                  <a:pt x="765801" y="64221"/>
                  <a:pt x="765667" y="64088"/>
                </a:cubicBezTo>
                <a:cubicBezTo>
                  <a:pt x="760067" y="63021"/>
                  <a:pt x="754466" y="62488"/>
                  <a:pt x="748865" y="62488"/>
                </a:cubicBezTo>
                <a:cubicBezTo>
                  <a:pt x="746198" y="62488"/>
                  <a:pt x="741664" y="62754"/>
                  <a:pt x="735264" y="63288"/>
                </a:cubicBezTo>
                <a:lnTo>
                  <a:pt x="703460" y="65888"/>
                </a:lnTo>
                <a:cubicBezTo>
                  <a:pt x="702793" y="68822"/>
                  <a:pt x="701859" y="70889"/>
                  <a:pt x="700659" y="72089"/>
                </a:cubicBezTo>
                <a:cubicBezTo>
                  <a:pt x="697592" y="72222"/>
                  <a:pt x="694392" y="71022"/>
                  <a:pt x="691058" y="68489"/>
                </a:cubicBezTo>
                <a:cubicBezTo>
                  <a:pt x="687991" y="66222"/>
                  <a:pt x="685857" y="63888"/>
                  <a:pt x="684657" y="61488"/>
                </a:cubicBezTo>
                <a:cubicBezTo>
                  <a:pt x="685724" y="58021"/>
                  <a:pt x="686124" y="53887"/>
                  <a:pt x="685857" y="49086"/>
                </a:cubicBezTo>
                <a:lnTo>
                  <a:pt x="683857" y="20082"/>
                </a:lnTo>
                <a:cubicBezTo>
                  <a:pt x="683724" y="15949"/>
                  <a:pt x="682257" y="12882"/>
                  <a:pt x="679457" y="10881"/>
                </a:cubicBezTo>
                <a:cubicBezTo>
                  <a:pt x="683190" y="7281"/>
                  <a:pt x="685991" y="5614"/>
                  <a:pt x="687858" y="5881"/>
                </a:cubicBezTo>
                <a:cubicBezTo>
                  <a:pt x="690391" y="6281"/>
                  <a:pt x="693058" y="7214"/>
                  <a:pt x="695859" y="8681"/>
                </a:cubicBezTo>
                <a:lnTo>
                  <a:pt x="698059" y="10481"/>
                </a:lnTo>
                <a:lnTo>
                  <a:pt x="699459" y="11881"/>
                </a:lnTo>
                <a:cubicBezTo>
                  <a:pt x="699992" y="12815"/>
                  <a:pt x="700393" y="14348"/>
                  <a:pt x="700659" y="16482"/>
                </a:cubicBezTo>
                <a:lnTo>
                  <a:pt x="701059" y="19482"/>
                </a:lnTo>
                <a:lnTo>
                  <a:pt x="701259" y="22483"/>
                </a:lnTo>
                <a:lnTo>
                  <a:pt x="702059" y="34884"/>
                </a:lnTo>
                <a:lnTo>
                  <a:pt x="709460" y="34484"/>
                </a:lnTo>
                <a:lnTo>
                  <a:pt x="716861" y="33884"/>
                </a:lnTo>
                <a:cubicBezTo>
                  <a:pt x="724729" y="32951"/>
                  <a:pt x="730596" y="31551"/>
                  <a:pt x="734464" y="29684"/>
                </a:cubicBezTo>
                <a:cubicBezTo>
                  <a:pt x="735930" y="30350"/>
                  <a:pt x="737264" y="31684"/>
                  <a:pt x="738464" y="33684"/>
                </a:cubicBezTo>
                <a:cubicBezTo>
                  <a:pt x="739931" y="35951"/>
                  <a:pt x="740798" y="37951"/>
                  <a:pt x="741064" y="39685"/>
                </a:cubicBezTo>
                <a:cubicBezTo>
                  <a:pt x="741064" y="40085"/>
                  <a:pt x="740798" y="40352"/>
                  <a:pt x="740264" y="40485"/>
                </a:cubicBezTo>
                <a:lnTo>
                  <a:pt x="739864" y="40885"/>
                </a:lnTo>
                <a:lnTo>
                  <a:pt x="739464" y="41085"/>
                </a:lnTo>
                <a:cubicBezTo>
                  <a:pt x="733063" y="41352"/>
                  <a:pt x="727463" y="41885"/>
                  <a:pt x="722662" y="42685"/>
                </a:cubicBezTo>
                <a:cubicBezTo>
                  <a:pt x="719728" y="43085"/>
                  <a:pt x="714394" y="44285"/>
                  <a:pt x="706660" y="46286"/>
                </a:cubicBezTo>
                <a:cubicBezTo>
                  <a:pt x="706527" y="46286"/>
                  <a:pt x="706260" y="46019"/>
                  <a:pt x="705860" y="45486"/>
                </a:cubicBezTo>
                <a:lnTo>
                  <a:pt x="705260" y="44486"/>
                </a:lnTo>
                <a:lnTo>
                  <a:pt x="704460" y="43485"/>
                </a:lnTo>
                <a:cubicBezTo>
                  <a:pt x="703126" y="40952"/>
                  <a:pt x="702393" y="39418"/>
                  <a:pt x="702259" y="38885"/>
                </a:cubicBezTo>
                <a:lnTo>
                  <a:pt x="703460" y="56887"/>
                </a:lnTo>
                <a:lnTo>
                  <a:pt x="742664" y="53687"/>
                </a:lnTo>
                <a:lnTo>
                  <a:pt x="746265" y="53287"/>
                </a:lnTo>
                <a:lnTo>
                  <a:pt x="746465" y="52086"/>
                </a:lnTo>
                <a:lnTo>
                  <a:pt x="746865" y="49086"/>
                </a:lnTo>
                <a:lnTo>
                  <a:pt x="747665" y="41885"/>
                </a:lnTo>
                <a:lnTo>
                  <a:pt x="748065" y="38885"/>
                </a:lnTo>
                <a:lnTo>
                  <a:pt x="748465" y="36284"/>
                </a:lnTo>
                <a:cubicBezTo>
                  <a:pt x="749665" y="25083"/>
                  <a:pt x="750199" y="18216"/>
                  <a:pt x="750065" y="15682"/>
                </a:cubicBezTo>
                <a:lnTo>
                  <a:pt x="745265" y="16282"/>
                </a:lnTo>
                <a:lnTo>
                  <a:pt x="739864" y="16882"/>
                </a:lnTo>
                <a:cubicBezTo>
                  <a:pt x="735064" y="17549"/>
                  <a:pt x="731330" y="17949"/>
                  <a:pt x="728663" y="18082"/>
                </a:cubicBezTo>
                <a:cubicBezTo>
                  <a:pt x="719995" y="19416"/>
                  <a:pt x="713261" y="21083"/>
                  <a:pt x="708460" y="23083"/>
                </a:cubicBezTo>
                <a:cubicBezTo>
                  <a:pt x="708327" y="23216"/>
                  <a:pt x="707260" y="21749"/>
                  <a:pt x="705260" y="18682"/>
                </a:cubicBezTo>
                <a:cubicBezTo>
                  <a:pt x="702860" y="14948"/>
                  <a:pt x="701326" y="12348"/>
                  <a:pt x="700659" y="10881"/>
                </a:cubicBezTo>
                <a:lnTo>
                  <a:pt x="701259" y="10281"/>
                </a:lnTo>
                <a:lnTo>
                  <a:pt x="701659" y="10081"/>
                </a:lnTo>
                <a:cubicBezTo>
                  <a:pt x="723262" y="9014"/>
                  <a:pt x="738264" y="7881"/>
                  <a:pt x="746665" y="6681"/>
                </a:cubicBezTo>
                <a:cubicBezTo>
                  <a:pt x="751199" y="5881"/>
                  <a:pt x="754466" y="3747"/>
                  <a:pt x="756466" y="2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00" dirty="0">
              <a:solidFill>
                <a:schemeClr val="bg1"/>
              </a:solidFill>
              <a:latin typeface="尔雅秀丽楷书" panose="00000500000000000000" pitchFamily="2" charset="-122"/>
              <a:ea typeface="尔雅秀丽楷书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39111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2FA93348-B43D-4C59-B2F5-3F5D99DB3537}"/>
              </a:ext>
            </a:extLst>
          </p:cNvPr>
          <p:cNvSpPr txBox="1"/>
          <p:nvPr/>
        </p:nvSpPr>
        <p:spPr>
          <a:xfrm>
            <a:off x="1008064" y="563276"/>
            <a:ext cx="14638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lumMod val="57000"/>
                        <a:lumOff val="43000"/>
                      </a:schemeClr>
                    </a:gs>
                  </a:gsLst>
                  <a:lin ang="5400000" scaled="1"/>
                </a:gra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十  三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A1A5089-D84F-4269-8CA7-F3548B10394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3396" y="3279747"/>
            <a:ext cx="2177452" cy="2266328"/>
          </a:xfrm>
          <a:prstGeom prst="rect">
            <a:avLst/>
          </a:prstGeom>
          <a:ln w="25400">
            <a:solidFill>
              <a:schemeClr val="accent1"/>
            </a:solidFill>
          </a:ln>
          <a:effectLst>
            <a:outerShdw blurRad="304800" dist="165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B68F001-31FF-47B2-9AD9-9C92C7E5DAF8}"/>
              </a:ext>
            </a:extLst>
          </p:cNvPr>
          <p:cNvSpPr txBox="1"/>
          <p:nvPr/>
        </p:nvSpPr>
        <p:spPr>
          <a:xfrm>
            <a:off x="1047177" y="1311925"/>
            <a:ext cx="3005951" cy="1705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50000"/>
              </a:lnSpc>
              <a:buFont typeface="Times New Roman" panose="02020603050405020304" pitchFamily="18" charset="0"/>
              <a:buChar char="°"/>
            </a:pPr>
            <a:r>
              <a:rPr lang="zh-CN" altLang="en-US" sz="1800" dirty="0">
                <a:solidFill>
                  <a:srgbClr val="08121D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公众号「哔鸽」主理人</a:t>
            </a:r>
            <a:endParaRPr lang="en-US" altLang="zh-CN" sz="1800" dirty="0">
              <a:solidFill>
                <a:srgbClr val="08121D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342900" indent="-342900">
              <a:lnSpc>
                <a:spcPct val="150000"/>
              </a:lnSpc>
              <a:buFont typeface="Times New Roman" panose="02020603050405020304" pitchFamily="18" charset="0"/>
              <a:buChar char="°"/>
            </a:pPr>
            <a:r>
              <a:rPr lang="zh-CN" altLang="en-US" sz="1800" dirty="0">
                <a:solidFill>
                  <a:srgbClr val="08121D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微软</a:t>
            </a:r>
            <a:r>
              <a:rPr lang="en-US" altLang="zh-CN" sz="1800" dirty="0">
                <a:solidFill>
                  <a:srgbClr val="08121D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PPT</a:t>
            </a:r>
            <a:r>
              <a:rPr lang="zh-CN" altLang="en-US" sz="1800" dirty="0">
                <a:solidFill>
                  <a:srgbClr val="08121D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模板认证设计师</a:t>
            </a:r>
            <a:endParaRPr lang="en-US" altLang="zh-CN" sz="1800" dirty="0">
              <a:solidFill>
                <a:srgbClr val="08121D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342900" indent="-342900">
              <a:lnSpc>
                <a:spcPct val="150000"/>
              </a:lnSpc>
              <a:buFont typeface="Times New Roman" panose="02020603050405020304" pitchFamily="18" charset="0"/>
              <a:buChar char="°"/>
            </a:pPr>
            <a:r>
              <a:rPr lang="zh-CN" altLang="en-US" sz="1800" dirty="0">
                <a:solidFill>
                  <a:srgbClr val="08121D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秋叶团队</a:t>
            </a:r>
            <a:r>
              <a:rPr lang="en-US" altLang="zh-CN" sz="1800" dirty="0">
                <a:solidFill>
                  <a:srgbClr val="08121D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PS</a:t>
            </a:r>
            <a:r>
              <a:rPr lang="zh-CN" altLang="en-US" sz="1800" dirty="0">
                <a:solidFill>
                  <a:srgbClr val="08121D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训练营导师</a:t>
            </a:r>
            <a:endParaRPr lang="en-US" altLang="zh-CN" sz="1800" dirty="0">
              <a:solidFill>
                <a:srgbClr val="08121D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342900" indent="-342900">
              <a:lnSpc>
                <a:spcPct val="150000"/>
              </a:lnSpc>
              <a:buFont typeface="Times New Roman" panose="02020603050405020304" pitchFamily="18" charset="0"/>
              <a:buChar char="°"/>
            </a:pPr>
            <a:r>
              <a:rPr lang="zh-CN" altLang="en-US" sz="1800" dirty="0">
                <a:solidFill>
                  <a:srgbClr val="08121D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一个用</a:t>
            </a:r>
            <a:r>
              <a:rPr lang="en-US" altLang="zh-CN" sz="1800" dirty="0">
                <a:solidFill>
                  <a:srgbClr val="08121D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PPT</a:t>
            </a:r>
            <a:r>
              <a:rPr lang="zh-CN" altLang="en-US" sz="1800" dirty="0">
                <a:solidFill>
                  <a:srgbClr val="08121D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追光的</a:t>
            </a:r>
            <a:r>
              <a:rPr lang="en-US" altLang="zh-CN" sz="1800" dirty="0">
                <a:solidFill>
                  <a:srgbClr val="08121D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90</a:t>
            </a:r>
            <a:r>
              <a:rPr lang="zh-CN" altLang="en-US" sz="1800" dirty="0">
                <a:solidFill>
                  <a:srgbClr val="08121D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后</a:t>
            </a:r>
          </a:p>
        </p:txBody>
      </p:sp>
      <p:pic>
        <p:nvPicPr>
          <p:cNvPr id="9" name="图片 8" descr="穿着西装笔挺的男子卡通人物&#10;&#10;描述已自动生成">
            <a:extLst>
              <a:ext uri="{FF2B5EF4-FFF2-40B4-BE49-F238E27FC236}">
                <a16:creationId xmlns:a16="http://schemas.microsoft.com/office/drawing/2014/main" xmlns="" id="{1278FBF1-CFC2-43B1-A197-2096A4F0AAF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05046" y="153466"/>
            <a:ext cx="7519063" cy="6704536"/>
          </a:xfrm>
          <a:custGeom>
            <a:avLst/>
            <a:gdLst>
              <a:gd name="connsiteX0" fmla="*/ 0 w 7126408"/>
              <a:gd name="connsiteY0" fmla="*/ 0 h 6354417"/>
              <a:gd name="connsiteX1" fmla="*/ 7126408 w 7126408"/>
              <a:gd name="connsiteY1" fmla="*/ 0 h 6354417"/>
              <a:gd name="connsiteX2" fmla="*/ 7126408 w 7126408"/>
              <a:gd name="connsiteY2" fmla="*/ 6354417 h 6354417"/>
              <a:gd name="connsiteX3" fmla="*/ 0 w 7126408"/>
              <a:gd name="connsiteY3" fmla="*/ 6354417 h 6354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26408" h="6354417">
                <a:moveTo>
                  <a:pt x="0" y="0"/>
                </a:moveTo>
                <a:lnTo>
                  <a:pt x="7126408" y="0"/>
                </a:lnTo>
                <a:lnTo>
                  <a:pt x="7126408" y="6354417"/>
                </a:lnTo>
                <a:lnTo>
                  <a:pt x="0" y="6354417"/>
                </a:lnTo>
                <a:close/>
              </a:path>
            </a:pathLst>
          </a:custGeom>
          <a:effectLst>
            <a:outerShdw blurRad="304800" dist="165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 descr="QR 代码&#10;&#10;描述已自动生成">
            <a:extLst>
              <a:ext uri="{FF2B5EF4-FFF2-40B4-BE49-F238E27FC236}">
                <a16:creationId xmlns:a16="http://schemas.microsoft.com/office/drawing/2014/main" xmlns="" id="{94256E97-326B-43D4-B794-2D80E887D95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4323" y="3279747"/>
            <a:ext cx="2266328" cy="2266328"/>
          </a:xfrm>
          <a:prstGeom prst="rect">
            <a:avLst/>
          </a:prstGeom>
          <a:ln w="25400">
            <a:solidFill>
              <a:schemeClr val="accent1"/>
            </a:solidFill>
          </a:ln>
          <a:effectLst>
            <a:outerShdw blurRad="304800" dist="165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5DF3A2E-965E-4EC2-834C-F56A82EDC0F2}"/>
              </a:ext>
            </a:extLst>
          </p:cNvPr>
          <p:cNvSpPr txBox="1"/>
          <p:nvPr/>
        </p:nvSpPr>
        <p:spPr>
          <a:xfrm>
            <a:off x="1477120" y="5883939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08121D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公众号：哔鸽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FE26B25-80F5-4A6F-A2C6-F122901FB4DD}"/>
              </a:ext>
            </a:extLst>
          </p:cNvPr>
          <p:cNvSpPr txBox="1"/>
          <p:nvPr/>
        </p:nvSpPr>
        <p:spPr>
          <a:xfrm>
            <a:off x="4538375" y="5864606"/>
            <a:ext cx="1191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08121D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个人微信</a:t>
            </a:r>
          </a:p>
        </p:txBody>
      </p:sp>
    </p:spTree>
    <p:extLst>
      <p:ext uri="{BB962C8B-B14F-4D97-AF65-F5344CB8AC3E}">
        <p14:creationId xmlns:p14="http://schemas.microsoft.com/office/powerpoint/2010/main" val="17502630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图形用户界面&#10;&#10;描述已自动生成">
            <a:extLst>
              <a:ext uri="{FF2B5EF4-FFF2-40B4-BE49-F238E27FC236}">
                <a16:creationId xmlns:a16="http://schemas.microsoft.com/office/drawing/2014/main" xmlns="" id="{3912DFE3-59FE-423E-A005-B593E336403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6" y="5787"/>
            <a:ext cx="12176567" cy="684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9830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700244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133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</a:t>
            </a:r>
            <a:r>
              <a:rPr lang="zh-CN" altLang="en-US" sz="1400" b="1" spc="133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  </a:t>
            </a:r>
            <a:r>
              <a:rPr lang="zh-CN" altLang="en-US" sz="1355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0359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 descr="游戏的截图&#10;&#10;中度可信度描述已自动生成">
            <a:extLst>
              <a:ext uri="{FF2B5EF4-FFF2-40B4-BE49-F238E27FC236}">
                <a16:creationId xmlns:a16="http://schemas.microsoft.com/office/drawing/2014/main" xmlns="" id="{BA6A5925-AA8B-4929-9808-73F06BFC6EF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947" t="4089" r="22743" b="5447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795154C5-72DD-4459-9260-D3A5A9CD96A2}"/>
              </a:ext>
            </a:extLst>
          </p:cNvPr>
          <p:cNvGrpSpPr/>
          <p:nvPr/>
        </p:nvGrpSpPr>
        <p:grpSpPr>
          <a:xfrm>
            <a:off x="4587703" y="2003170"/>
            <a:ext cx="2469403" cy="1447063"/>
            <a:chOff x="3178175" y="470398"/>
            <a:chExt cx="2469403" cy="1447063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40E80637-0648-4809-8922-244F1D0BDE42}"/>
                </a:ext>
              </a:extLst>
            </p:cNvPr>
            <p:cNvSpPr txBox="1"/>
            <p:nvPr/>
          </p:nvSpPr>
          <p:spPr>
            <a:xfrm>
              <a:off x="3178175" y="470398"/>
              <a:ext cx="1210588" cy="14470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0" lang="zh-CN" altLang="en-US" sz="8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304800" dist="165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  <a:cs typeface="+mn-cs"/>
                </a:rPr>
                <a:t>君</a:t>
              </a:r>
              <a:endParaRPr lang="zh-CN" altLang="en-US" sz="8000" dirty="0">
                <a:gradFill>
                  <a:gsLst>
                    <a:gs pos="0">
                      <a:srgbClr val="FFF7E1"/>
                    </a:gs>
                    <a:gs pos="100000">
                      <a:srgbClr val="5AF6E9"/>
                    </a:gs>
                  </a:gsLst>
                  <a:lin ang="5400000" scaled="0"/>
                </a:gradFill>
                <a:effectLst>
                  <a:outerShdw blurRad="304800" dist="165100" dir="5400000" algn="t" rotWithShape="0">
                    <a:prstClr val="black">
                      <a:alpha val="40000"/>
                    </a:prstClr>
                  </a:outerShdw>
                </a:effectLst>
                <a:latin typeface="演示少年行" panose="00000500000000000000" pitchFamily="2" charset="-122"/>
                <a:ea typeface="演示少年行" panose="00000500000000000000" pitchFamily="2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2ADEE784-C6D0-4959-8926-9F3E6B9D01B0}"/>
                </a:ext>
              </a:extLst>
            </p:cNvPr>
            <p:cNvSpPr txBox="1"/>
            <p:nvPr/>
          </p:nvSpPr>
          <p:spPr>
            <a:xfrm>
              <a:off x="3877271" y="924121"/>
              <a:ext cx="697627" cy="7696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304800" dist="165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  <a:cs typeface="+mn-cs"/>
                </a:rPr>
                <a:t>主</a:t>
              </a:r>
              <a:endParaRPr lang="zh-CN" altLang="en-US" sz="4000" dirty="0">
                <a:gradFill>
                  <a:gsLst>
                    <a:gs pos="0">
                      <a:srgbClr val="FFF7E1"/>
                    </a:gs>
                    <a:gs pos="100000">
                      <a:srgbClr val="5AF6E9"/>
                    </a:gs>
                  </a:gsLst>
                  <a:lin ang="5400000" scaled="0"/>
                </a:gradFill>
                <a:effectLst>
                  <a:outerShdw blurRad="304800" dist="165100" dir="5400000" algn="t" rotWithShape="0">
                    <a:prstClr val="black">
                      <a:alpha val="40000"/>
                    </a:prstClr>
                  </a:outerShdw>
                </a:effectLst>
                <a:latin typeface="演示少年行" panose="00000500000000000000" pitchFamily="2" charset="-122"/>
                <a:ea typeface="演示少年行" panose="00000500000000000000" pitchFamily="2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9539166D-9A1C-45BF-A72E-C5F146D972C9}"/>
                </a:ext>
              </a:extLst>
            </p:cNvPr>
            <p:cNvSpPr txBox="1"/>
            <p:nvPr/>
          </p:nvSpPr>
          <p:spPr>
            <a:xfrm>
              <a:off x="4214611" y="849829"/>
              <a:ext cx="748923" cy="8374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304800" dist="165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  <a:cs typeface="+mn-cs"/>
                </a:rPr>
                <a:t>昏</a:t>
              </a:r>
              <a:endParaRPr lang="zh-CN" altLang="en-US" sz="4400" dirty="0">
                <a:gradFill>
                  <a:gsLst>
                    <a:gs pos="0">
                      <a:srgbClr val="FFF7E1"/>
                    </a:gs>
                    <a:gs pos="100000">
                      <a:srgbClr val="5AF6E9"/>
                    </a:gs>
                  </a:gsLst>
                  <a:lin ang="5400000" scaled="0"/>
                </a:gradFill>
                <a:effectLst>
                  <a:outerShdw blurRad="304800" dist="165100" dir="5400000" algn="t" rotWithShape="0">
                    <a:prstClr val="black">
                      <a:alpha val="40000"/>
                    </a:prstClr>
                  </a:outerShdw>
                </a:effectLst>
                <a:latin typeface="演示少年行" panose="00000500000000000000" pitchFamily="2" charset="-122"/>
                <a:ea typeface="演示少年行" panose="00000500000000000000" pitchFamily="2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60F1CC08-F014-4F09-8574-DDC5752150C8}"/>
                </a:ext>
              </a:extLst>
            </p:cNvPr>
            <p:cNvSpPr txBox="1"/>
            <p:nvPr/>
          </p:nvSpPr>
          <p:spPr>
            <a:xfrm>
              <a:off x="4616527" y="533000"/>
              <a:ext cx="1031051" cy="120994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0" lang="zh-CN" altLang="en-US" sz="6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304800" dist="165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  <a:cs typeface="+mn-cs"/>
                </a:rPr>
                <a:t>聩</a:t>
              </a:r>
              <a:endParaRPr lang="zh-CN" altLang="en-US" sz="6600" dirty="0">
                <a:gradFill>
                  <a:gsLst>
                    <a:gs pos="0">
                      <a:srgbClr val="FFF7E1"/>
                    </a:gs>
                    <a:gs pos="100000">
                      <a:srgbClr val="5AF6E9"/>
                    </a:gs>
                  </a:gsLst>
                  <a:lin ang="5400000" scaled="0"/>
                </a:gradFill>
                <a:effectLst>
                  <a:outerShdw blurRad="304800" dist="165100" dir="5400000" algn="t" rotWithShape="0">
                    <a:prstClr val="black">
                      <a:alpha val="40000"/>
                    </a:prstClr>
                  </a:outerShdw>
                </a:effectLst>
                <a:latin typeface="演示少年行" panose="00000500000000000000" pitchFamily="2" charset="-122"/>
                <a:ea typeface="演示少年行" panose="00000500000000000000" pitchFamily="2" charset="-122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3BB65F76-7AA1-4493-BCD7-37D471CEB112}"/>
              </a:ext>
            </a:extLst>
          </p:cNvPr>
          <p:cNvGrpSpPr/>
          <p:nvPr/>
        </p:nvGrpSpPr>
        <p:grpSpPr>
          <a:xfrm>
            <a:off x="1150924" y="3201529"/>
            <a:ext cx="2258225" cy="1311578"/>
            <a:chOff x="34647" y="654155"/>
            <a:chExt cx="2258225" cy="1311578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A5F147F3-F9ED-4B55-9B7A-ADF111B81FE6}"/>
                </a:ext>
              </a:extLst>
            </p:cNvPr>
            <p:cNvSpPr txBox="1"/>
            <p:nvPr/>
          </p:nvSpPr>
          <p:spPr>
            <a:xfrm>
              <a:off x="34647" y="757986"/>
              <a:ext cx="954107" cy="11083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0" lang="zh-CN" altLang="en-US" sz="6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304800" dist="165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  <a:cs typeface="+mn-cs"/>
                </a:rPr>
                <a:t>五</a:t>
              </a:r>
              <a:endParaRPr lang="zh-CN" altLang="en-US" sz="6000" dirty="0">
                <a:gradFill>
                  <a:gsLst>
                    <a:gs pos="0">
                      <a:srgbClr val="FFF7E1"/>
                    </a:gs>
                    <a:gs pos="100000">
                      <a:srgbClr val="5AF6E9"/>
                    </a:gs>
                  </a:gsLst>
                  <a:lin ang="5400000" scaled="0"/>
                </a:gradFill>
                <a:effectLst>
                  <a:outerShdw blurRad="304800" dist="165100" dir="5400000" algn="t" rotWithShape="0">
                    <a:prstClr val="black">
                      <a:alpha val="40000"/>
                    </a:prstClr>
                  </a:outerShdw>
                </a:effectLst>
                <a:latin typeface="演示少年行" panose="00000500000000000000" pitchFamily="2" charset="-122"/>
                <a:ea typeface="演示少年行" panose="00000500000000000000" pitchFamily="2" charset="-122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103483AE-31D3-460D-8A0D-48A3CFCBE3C6}"/>
                </a:ext>
              </a:extLst>
            </p:cNvPr>
            <p:cNvSpPr txBox="1"/>
            <p:nvPr/>
          </p:nvSpPr>
          <p:spPr>
            <a:xfrm>
              <a:off x="590009" y="1011395"/>
              <a:ext cx="748923" cy="8374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304800" dist="165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  <a:cs typeface="+mn-cs"/>
                </a:rPr>
                <a:t>百</a:t>
              </a:r>
              <a:endParaRPr lang="zh-CN" altLang="en-US" sz="4400" dirty="0">
                <a:gradFill>
                  <a:gsLst>
                    <a:gs pos="0">
                      <a:srgbClr val="FFF7E1"/>
                    </a:gs>
                    <a:gs pos="100000">
                      <a:srgbClr val="5AF6E9"/>
                    </a:gs>
                  </a:gsLst>
                  <a:lin ang="5400000" scaled="0"/>
                </a:gradFill>
                <a:effectLst>
                  <a:outerShdw blurRad="304800" dist="165100" dir="5400000" algn="t" rotWithShape="0">
                    <a:prstClr val="black">
                      <a:alpha val="40000"/>
                    </a:prstClr>
                  </a:outerShdw>
                </a:effectLst>
                <a:latin typeface="演示少年行" panose="00000500000000000000" pitchFamily="2" charset="-122"/>
                <a:ea typeface="演示少年行" panose="00000500000000000000" pitchFamily="2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9C8501BE-713F-41F0-B2F7-5E3EAA6BD641}"/>
                </a:ext>
              </a:extLst>
            </p:cNvPr>
            <p:cNvSpPr txBox="1"/>
            <p:nvPr/>
          </p:nvSpPr>
          <p:spPr>
            <a:xfrm>
              <a:off x="880559" y="654155"/>
              <a:ext cx="1107996" cy="13115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0" lang="zh-CN" altLang="en-US" sz="72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304800" dist="165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  <a:cs typeface="+mn-cs"/>
                </a:rPr>
                <a:t>年</a:t>
              </a:r>
              <a:endParaRPr lang="zh-CN" altLang="en-US" sz="7200" dirty="0">
                <a:gradFill>
                  <a:gsLst>
                    <a:gs pos="0">
                      <a:srgbClr val="FFF7E1"/>
                    </a:gs>
                    <a:gs pos="100000">
                      <a:srgbClr val="5AF6E9"/>
                    </a:gs>
                  </a:gsLst>
                  <a:lin ang="5400000" scaled="0"/>
                </a:gradFill>
                <a:effectLst>
                  <a:outerShdw blurRad="304800" dist="165100" dir="5400000" algn="t" rotWithShape="0">
                    <a:prstClr val="black">
                      <a:alpha val="40000"/>
                    </a:prstClr>
                  </a:outerShdw>
                </a:effectLst>
                <a:latin typeface="演示少年行" panose="00000500000000000000" pitchFamily="2" charset="-122"/>
                <a:ea typeface="演示少年行" panose="00000500000000000000" pitchFamily="2" charset="-122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2A489971-3002-4ED6-BBA6-382001D20E94}"/>
                </a:ext>
              </a:extLst>
            </p:cNvPr>
            <p:cNvSpPr txBox="1"/>
            <p:nvPr/>
          </p:nvSpPr>
          <p:spPr>
            <a:xfrm>
              <a:off x="1492653" y="704734"/>
              <a:ext cx="800219" cy="90518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0" lang="zh-CN" altLang="en-US" sz="4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304800" dist="165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  <a:cs typeface="+mn-cs"/>
                </a:rPr>
                <a:t>前</a:t>
              </a:r>
              <a:endParaRPr lang="zh-CN" altLang="en-US" sz="4800" dirty="0">
                <a:gradFill>
                  <a:gsLst>
                    <a:gs pos="0">
                      <a:srgbClr val="FFF7E1"/>
                    </a:gs>
                    <a:gs pos="100000">
                      <a:srgbClr val="5AF6E9"/>
                    </a:gs>
                  </a:gsLst>
                  <a:lin ang="5400000" scaled="0"/>
                </a:gradFill>
                <a:effectLst>
                  <a:outerShdw blurRad="304800" dist="165100" dir="5400000" algn="t" rotWithShape="0">
                    <a:prstClr val="black">
                      <a:alpha val="40000"/>
                    </a:prstClr>
                  </a:outerShdw>
                </a:effectLst>
                <a:latin typeface="演示少年行" panose="00000500000000000000" pitchFamily="2" charset="-122"/>
                <a:ea typeface="演示少年行" panose="00000500000000000000" pitchFamily="2" charset="-122"/>
              </a:endParaRPr>
            </a:p>
          </p:txBody>
        </p:sp>
      </p:grpSp>
      <p:pic>
        <p:nvPicPr>
          <p:cNvPr id="56" name="图片 55">
            <a:extLst>
              <a:ext uri="{FF2B5EF4-FFF2-40B4-BE49-F238E27FC236}">
                <a16:creationId xmlns:a16="http://schemas.microsoft.com/office/drawing/2014/main" xmlns="" id="{41075103-EE0F-4BC1-908E-F2BC5BECB72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3559" y="302894"/>
            <a:ext cx="1648481" cy="1918968"/>
          </a:xfrm>
          <a:prstGeom prst="rect">
            <a:avLst/>
          </a:prstGeom>
        </p:spPr>
      </p:pic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63F76DC5-59AB-4BD8-A99C-57B4719B70DE}"/>
              </a:ext>
            </a:extLst>
          </p:cNvPr>
          <p:cNvGrpSpPr/>
          <p:nvPr/>
        </p:nvGrpSpPr>
        <p:grpSpPr>
          <a:xfrm>
            <a:off x="5206906" y="3637991"/>
            <a:ext cx="5609163" cy="2039726"/>
            <a:chOff x="171959" y="1168492"/>
            <a:chExt cx="5609163" cy="2039726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AB05532B-8FE2-44D5-9459-22A3A4094F01}"/>
                </a:ext>
              </a:extLst>
            </p:cNvPr>
            <p:cNvSpPr txBox="1"/>
            <p:nvPr/>
          </p:nvSpPr>
          <p:spPr>
            <a:xfrm>
              <a:off x="171959" y="1168492"/>
              <a:ext cx="1659429" cy="203972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0" lang="zh-CN" altLang="en-US" sz="115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304800" dist="165100" dir="16200000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  <a:cs typeface="+mn-cs"/>
                </a:rPr>
                <a:t>妖</a:t>
              </a:r>
              <a:endParaRPr lang="zh-CN" altLang="en-US" sz="11500" dirty="0">
                <a:gradFill>
                  <a:gsLst>
                    <a:gs pos="0">
                      <a:srgbClr val="FFF7E1"/>
                    </a:gs>
                    <a:gs pos="100000">
                      <a:srgbClr val="5AF6E9"/>
                    </a:gs>
                  </a:gsLst>
                  <a:lin ang="5400000" scaled="0"/>
                </a:gradFill>
                <a:effectLst>
                  <a:outerShdw blurRad="304800" dist="165100" dir="16200000" rotWithShape="0">
                    <a:prstClr val="black">
                      <a:alpha val="40000"/>
                    </a:prstClr>
                  </a:outerShdw>
                </a:effectLst>
                <a:latin typeface="演示少年行" panose="00000500000000000000" pitchFamily="2" charset="-122"/>
                <a:ea typeface="演示少年行" panose="00000500000000000000" pitchFamily="2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071B29FE-CF75-452C-A7E5-9C1199543A40}"/>
                </a:ext>
              </a:extLst>
            </p:cNvPr>
            <p:cNvSpPr txBox="1"/>
            <p:nvPr/>
          </p:nvSpPr>
          <p:spPr>
            <a:xfrm>
              <a:off x="1321273" y="1600723"/>
              <a:ext cx="954107" cy="11083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0" lang="zh-CN" altLang="en-US" sz="6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304800" dist="165100" dir="16200000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  <a:cs typeface="+mn-cs"/>
                </a:rPr>
                <a:t>邪</a:t>
              </a:r>
              <a:endParaRPr lang="zh-CN" altLang="en-US" sz="6000" dirty="0">
                <a:gradFill>
                  <a:gsLst>
                    <a:gs pos="0">
                      <a:srgbClr val="FFF7E1"/>
                    </a:gs>
                    <a:gs pos="100000">
                      <a:srgbClr val="5AF6E9"/>
                    </a:gs>
                  </a:gsLst>
                  <a:lin ang="5400000" scaled="0"/>
                </a:gradFill>
                <a:effectLst>
                  <a:outerShdw blurRad="304800" dist="165100" dir="16200000" rotWithShape="0">
                    <a:prstClr val="black">
                      <a:alpha val="40000"/>
                    </a:prstClr>
                  </a:outerShdw>
                </a:effectLst>
                <a:latin typeface="演示少年行" panose="00000500000000000000" pitchFamily="2" charset="-122"/>
                <a:ea typeface="演示少年行" panose="00000500000000000000" pitchFamily="2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96A7F3C5-E526-4CA4-96CA-E09BBCFBA9ED}"/>
                </a:ext>
              </a:extLst>
            </p:cNvPr>
            <p:cNvSpPr txBox="1"/>
            <p:nvPr/>
          </p:nvSpPr>
          <p:spPr>
            <a:xfrm>
              <a:off x="1865853" y="1868147"/>
              <a:ext cx="800219" cy="90518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0" lang="zh-CN" altLang="en-US" sz="4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304800" dist="165100" dir="16200000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  <a:cs typeface="+mn-cs"/>
                </a:rPr>
                <a:t>国</a:t>
              </a:r>
              <a:endParaRPr lang="zh-CN" altLang="en-US" sz="4800" dirty="0">
                <a:gradFill>
                  <a:gsLst>
                    <a:gs pos="0">
                      <a:srgbClr val="FFF7E1"/>
                    </a:gs>
                    <a:gs pos="100000">
                      <a:srgbClr val="5AF6E9"/>
                    </a:gs>
                  </a:gsLst>
                  <a:lin ang="5400000" scaled="0"/>
                </a:gradFill>
                <a:effectLst>
                  <a:outerShdw blurRad="304800" dist="165100" dir="16200000" rotWithShape="0">
                    <a:prstClr val="black">
                      <a:alpha val="40000"/>
                    </a:prstClr>
                  </a:outerShdw>
                </a:effectLst>
                <a:latin typeface="演示少年行" panose="00000500000000000000" pitchFamily="2" charset="-122"/>
                <a:ea typeface="演示少年行" panose="00000500000000000000" pitchFamily="2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9E82D127-68B5-4ACA-BBFA-DDBAB223B85C}"/>
                </a:ext>
              </a:extLst>
            </p:cNvPr>
            <p:cNvSpPr txBox="1"/>
            <p:nvPr/>
          </p:nvSpPr>
          <p:spPr>
            <a:xfrm>
              <a:off x="2232598" y="1329338"/>
              <a:ext cx="1415772" cy="17180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0" lang="zh-CN" altLang="en-US" sz="9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304800" dist="165100" dir="16200000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  <a:cs typeface="+mn-cs"/>
                </a:rPr>
                <a:t>师</a:t>
              </a:r>
              <a:endParaRPr lang="zh-CN" altLang="en-US" sz="9600" dirty="0">
                <a:gradFill>
                  <a:gsLst>
                    <a:gs pos="0">
                      <a:srgbClr val="FFF7E1"/>
                    </a:gs>
                    <a:gs pos="100000">
                      <a:srgbClr val="5AF6E9"/>
                    </a:gs>
                  </a:gsLst>
                  <a:lin ang="5400000" scaled="0"/>
                </a:gradFill>
                <a:effectLst>
                  <a:outerShdw blurRad="304800" dist="165100" dir="16200000" rotWithShape="0">
                    <a:prstClr val="black">
                      <a:alpha val="40000"/>
                    </a:prstClr>
                  </a:outerShdw>
                </a:effectLst>
                <a:latin typeface="演示少年行" panose="00000500000000000000" pitchFamily="2" charset="-122"/>
                <a:ea typeface="演示少年行" panose="00000500000000000000" pitchFamily="2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3954C916-C323-430F-A43B-4910581E9229}"/>
                </a:ext>
              </a:extLst>
            </p:cNvPr>
            <p:cNvSpPr txBox="1"/>
            <p:nvPr/>
          </p:nvSpPr>
          <p:spPr>
            <a:xfrm>
              <a:off x="3120454" y="1600723"/>
              <a:ext cx="954107" cy="11083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0" lang="zh-CN" altLang="en-US" sz="6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304800" dist="165100" dir="16200000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  <a:cs typeface="+mn-cs"/>
                </a:rPr>
                <a:t>只</a:t>
              </a:r>
              <a:endParaRPr lang="zh-CN" altLang="en-US" sz="6000" dirty="0">
                <a:gradFill>
                  <a:gsLst>
                    <a:gs pos="0">
                      <a:srgbClr val="FFF7E1"/>
                    </a:gs>
                    <a:gs pos="100000">
                      <a:srgbClr val="5AF6E9"/>
                    </a:gs>
                  </a:gsLst>
                  <a:lin ang="5400000" scaled="0"/>
                </a:gradFill>
                <a:effectLst>
                  <a:outerShdw blurRad="304800" dist="165100" dir="16200000" rotWithShape="0">
                    <a:prstClr val="black">
                      <a:alpha val="40000"/>
                    </a:prstClr>
                  </a:outerShdw>
                </a:effectLst>
                <a:latin typeface="演示少年行" panose="00000500000000000000" pitchFamily="2" charset="-122"/>
                <a:ea typeface="演示少年行" panose="00000500000000000000" pitchFamily="2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A6AA0A92-A271-42E0-ADB8-33F7189EF6CF}"/>
                </a:ext>
              </a:extLst>
            </p:cNvPr>
            <p:cNvSpPr txBox="1"/>
            <p:nvPr/>
          </p:nvSpPr>
          <p:spPr>
            <a:xfrm>
              <a:off x="3577407" y="1664951"/>
              <a:ext cx="954107" cy="11083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0" lang="zh-CN" altLang="en-US" sz="6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304800" dist="165100" dir="16200000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  <a:cs typeface="+mn-cs"/>
                </a:rPr>
                <a:t>手</a:t>
              </a:r>
              <a:endParaRPr lang="zh-CN" altLang="en-US" sz="6000" dirty="0">
                <a:gradFill>
                  <a:gsLst>
                    <a:gs pos="0">
                      <a:srgbClr val="FFF7E1"/>
                    </a:gs>
                    <a:gs pos="100000">
                      <a:srgbClr val="5AF6E9"/>
                    </a:gs>
                  </a:gsLst>
                  <a:lin ang="5400000" scaled="0"/>
                </a:gradFill>
                <a:effectLst>
                  <a:outerShdw blurRad="304800" dist="165100" dir="16200000" rotWithShape="0">
                    <a:prstClr val="black">
                      <a:alpha val="40000"/>
                    </a:prstClr>
                  </a:outerShdw>
                </a:effectLst>
                <a:latin typeface="演示少年行" panose="00000500000000000000" pitchFamily="2" charset="-122"/>
                <a:ea typeface="演示少年行" panose="00000500000000000000" pitchFamily="2" charset="-122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EEC779A7-6875-413A-BAE7-1ADAFAA0F1A4}"/>
                </a:ext>
              </a:extLst>
            </p:cNvPr>
            <p:cNvSpPr txBox="1"/>
            <p:nvPr/>
          </p:nvSpPr>
          <p:spPr>
            <a:xfrm>
              <a:off x="4060168" y="1314282"/>
              <a:ext cx="1415772" cy="17180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0" lang="zh-CN" altLang="en-US" sz="9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304800" dist="165100" dir="16200000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  <a:cs typeface="+mn-cs"/>
                </a:rPr>
                <a:t>遮</a:t>
              </a:r>
              <a:endParaRPr lang="zh-CN" altLang="en-US" sz="9600" dirty="0">
                <a:gradFill>
                  <a:gsLst>
                    <a:gs pos="0">
                      <a:srgbClr val="FFF7E1"/>
                    </a:gs>
                    <a:gs pos="100000">
                      <a:srgbClr val="5AF6E9"/>
                    </a:gs>
                  </a:gsLst>
                  <a:lin ang="5400000" scaled="0"/>
                </a:gradFill>
                <a:effectLst>
                  <a:outerShdw blurRad="304800" dist="165100" dir="16200000" rotWithShape="0">
                    <a:prstClr val="black">
                      <a:alpha val="40000"/>
                    </a:prstClr>
                  </a:outerShdw>
                </a:effectLst>
                <a:latin typeface="演示少年行" panose="00000500000000000000" pitchFamily="2" charset="-122"/>
                <a:ea typeface="演示少年行" panose="00000500000000000000" pitchFamily="2" charset="-122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B246EA0D-C0A1-4DC7-AA5F-83F16846137A}"/>
                </a:ext>
              </a:extLst>
            </p:cNvPr>
            <p:cNvSpPr txBox="1"/>
            <p:nvPr/>
          </p:nvSpPr>
          <p:spPr>
            <a:xfrm>
              <a:off x="4980903" y="1585829"/>
              <a:ext cx="800219" cy="90518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0" lang="zh-CN" altLang="en-US" sz="4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304800" dist="165100" dir="16200000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  <a:cs typeface="+mn-cs"/>
                </a:rPr>
                <a:t>天</a:t>
              </a:r>
              <a:endParaRPr lang="zh-CN" altLang="en-US" sz="4800" dirty="0">
                <a:gradFill>
                  <a:gsLst>
                    <a:gs pos="0">
                      <a:srgbClr val="FFF7E1"/>
                    </a:gs>
                    <a:gs pos="100000">
                      <a:srgbClr val="5AF6E9"/>
                    </a:gs>
                  </a:gsLst>
                  <a:lin ang="5400000" scaled="0"/>
                </a:gradFill>
                <a:effectLst>
                  <a:outerShdw blurRad="304800" dist="165100" dir="16200000" rotWithShape="0">
                    <a:prstClr val="black">
                      <a:alpha val="40000"/>
                    </a:prstClr>
                  </a:outerShdw>
                </a:effectLst>
                <a:latin typeface="演示少年行" panose="00000500000000000000" pitchFamily="2" charset="-122"/>
                <a:ea typeface="演示少年行" panose="00000500000000000000" pitchFamily="2" charset="-122"/>
              </a:endParaRP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4372046F-272F-47F5-BA38-583C42CD40F6}"/>
              </a:ext>
            </a:extLst>
          </p:cNvPr>
          <p:cNvSpPr txBox="1"/>
          <p:nvPr/>
        </p:nvSpPr>
        <p:spPr>
          <a:xfrm>
            <a:off x="632354" y="1100079"/>
            <a:ext cx="2136106" cy="177084"/>
          </a:xfrm>
          <a:custGeom>
            <a:avLst/>
            <a:gdLst/>
            <a:ahLst/>
            <a:cxnLst/>
            <a:rect l="l" t="t" r="r" b="b"/>
            <a:pathLst>
              <a:path w="2136106" h="177084">
                <a:moveTo>
                  <a:pt x="81811" y="134079"/>
                </a:moveTo>
                <a:cubicBezTo>
                  <a:pt x="92745" y="135012"/>
                  <a:pt x="104280" y="137079"/>
                  <a:pt x="116415" y="140279"/>
                </a:cubicBezTo>
                <a:cubicBezTo>
                  <a:pt x="119482" y="141079"/>
                  <a:pt x="123616" y="142346"/>
                  <a:pt x="128817" y="144080"/>
                </a:cubicBezTo>
                <a:cubicBezTo>
                  <a:pt x="132950" y="145547"/>
                  <a:pt x="135551" y="146613"/>
                  <a:pt x="136617" y="147280"/>
                </a:cubicBezTo>
                <a:cubicBezTo>
                  <a:pt x="137818" y="149280"/>
                  <a:pt x="138751" y="152414"/>
                  <a:pt x="139418" y="156681"/>
                </a:cubicBezTo>
                <a:cubicBezTo>
                  <a:pt x="139551" y="157615"/>
                  <a:pt x="139618" y="158882"/>
                  <a:pt x="139618" y="160482"/>
                </a:cubicBezTo>
                <a:cubicBezTo>
                  <a:pt x="139618" y="163016"/>
                  <a:pt x="139218" y="164749"/>
                  <a:pt x="138418" y="165682"/>
                </a:cubicBezTo>
                <a:cubicBezTo>
                  <a:pt x="137484" y="167016"/>
                  <a:pt x="136084" y="168283"/>
                  <a:pt x="134217" y="169483"/>
                </a:cubicBezTo>
                <a:lnTo>
                  <a:pt x="132017" y="170683"/>
                </a:lnTo>
                <a:lnTo>
                  <a:pt x="129817" y="171683"/>
                </a:lnTo>
                <a:cubicBezTo>
                  <a:pt x="127016" y="168483"/>
                  <a:pt x="120882" y="163616"/>
                  <a:pt x="111414" y="157081"/>
                </a:cubicBezTo>
                <a:cubicBezTo>
                  <a:pt x="99679" y="148947"/>
                  <a:pt x="89145" y="142680"/>
                  <a:pt x="79810" y="138279"/>
                </a:cubicBezTo>
                <a:close/>
                <a:moveTo>
                  <a:pt x="2111702" y="133078"/>
                </a:moveTo>
                <a:cubicBezTo>
                  <a:pt x="2110502" y="133078"/>
                  <a:pt x="2109569" y="133212"/>
                  <a:pt x="2108902" y="133479"/>
                </a:cubicBezTo>
                <a:cubicBezTo>
                  <a:pt x="2106768" y="134145"/>
                  <a:pt x="2105202" y="135345"/>
                  <a:pt x="2104201" y="137079"/>
                </a:cubicBezTo>
                <a:cubicBezTo>
                  <a:pt x="2103202" y="138813"/>
                  <a:pt x="2102701" y="140813"/>
                  <a:pt x="2102701" y="143080"/>
                </a:cubicBezTo>
                <a:cubicBezTo>
                  <a:pt x="2102701" y="144547"/>
                  <a:pt x="2102901" y="146013"/>
                  <a:pt x="2103302" y="147480"/>
                </a:cubicBezTo>
                <a:cubicBezTo>
                  <a:pt x="2104102" y="149881"/>
                  <a:pt x="2105435" y="151914"/>
                  <a:pt x="2107302" y="153581"/>
                </a:cubicBezTo>
                <a:cubicBezTo>
                  <a:pt x="2109169" y="155248"/>
                  <a:pt x="2111169" y="156081"/>
                  <a:pt x="2113302" y="156081"/>
                </a:cubicBezTo>
                <a:cubicBezTo>
                  <a:pt x="2114503" y="156081"/>
                  <a:pt x="2115570" y="155881"/>
                  <a:pt x="2116503" y="155481"/>
                </a:cubicBezTo>
                <a:cubicBezTo>
                  <a:pt x="2118503" y="154948"/>
                  <a:pt x="2120037" y="153781"/>
                  <a:pt x="2121104" y="151981"/>
                </a:cubicBezTo>
                <a:cubicBezTo>
                  <a:pt x="2122170" y="150181"/>
                  <a:pt x="2122704" y="148147"/>
                  <a:pt x="2122704" y="145880"/>
                </a:cubicBezTo>
                <a:cubicBezTo>
                  <a:pt x="2122704" y="142413"/>
                  <a:pt x="2121604" y="139413"/>
                  <a:pt x="2119403" y="136879"/>
                </a:cubicBezTo>
                <a:cubicBezTo>
                  <a:pt x="2117203" y="134345"/>
                  <a:pt x="2114636" y="133078"/>
                  <a:pt x="2111702" y="133078"/>
                </a:cubicBezTo>
                <a:close/>
                <a:moveTo>
                  <a:pt x="1066877" y="127478"/>
                </a:moveTo>
                <a:cubicBezTo>
                  <a:pt x="1070877" y="127478"/>
                  <a:pt x="1074244" y="128911"/>
                  <a:pt x="1076978" y="131778"/>
                </a:cubicBezTo>
                <a:cubicBezTo>
                  <a:pt x="1079711" y="134645"/>
                  <a:pt x="1081345" y="138212"/>
                  <a:pt x="1081878" y="142480"/>
                </a:cubicBezTo>
                <a:cubicBezTo>
                  <a:pt x="1082012" y="143413"/>
                  <a:pt x="1082078" y="144680"/>
                  <a:pt x="1082078" y="146280"/>
                </a:cubicBezTo>
                <a:cubicBezTo>
                  <a:pt x="1082078" y="149214"/>
                  <a:pt x="1081612" y="151881"/>
                  <a:pt x="1080678" y="154281"/>
                </a:cubicBezTo>
                <a:cubicBezTo>
                  <a:pt x="1079745" y="156681"/>
                  <a:pt x="1078345" y="159215"/>
                  <a:pt x="1076478" y="161882"/>
                </a:cubicBezTo>
                <a:cubicBezTo>
                  <a:pt x="1072210" y="167483"/>
                  <a:pt x="1065610" y="172350"/>
                  <a:pt x="1056675" y="176484"/>
                </a:cubicBezTo>
                <a:cubicBezTo>
                  <a:pt x="1055742" y="176884"/>
                  <a:pt x="1054809" y="177084"/>
                  <a:pt x="1053875" y="177084"/>
                </a:cubicBezTo>
                <a:cubicBezTo>
                  <a:pt x="1052808" y="177084"/>
                  <a:pt x="1051941" y="176784"/>
                  <a:pt x="1051275" y="176184"/>
                </a:cubicBezTo>
                <a:cubicBezTo>
                  <a:pt x="1050608" y="175584"/>
                  <a:pt x="1050274" y="174884"/>
                  <a:pt x="1050274" y="174084"/>
                </a:cubicBezTo>
                <a:cubicBezTo>
                  <a:pt x="1050274" y="173017"/>
                  <a:pt x="1051075" y="171950"/>
                  <a:pt x="1052675" y="170883"/>
                </a:cubicBezTo>
                <a:cubicBezTo>
                  <a:pt x="1061743" y="165816"/>
                  <a:pt x="1066277" y="161815"/>
                  <a:pt x="1066277" y="158882"/>
                </a:cubicBezTo>
                <a:cubicBezTo>
                  <a:pt x="1066277" y="157548"/>
                  <a:pt x="1065476" y="156548"/>
                  <a:pt x="1063876" y="155881"/>
                </a:cubicBezTo>
                <a:cubicBezTo>
                  <a:pt x="1059742" y="153881"/>
                  <a:pt x="1056642" y="151914"/>
                  <a:pt x="1054575" y="149981"/>
                </a:cubicBezTo>
                <a:cubicBezTo>
                  <a:pt x="1052508" y="148047"/>
                  <a:pt x="1051475" y="145213"/>
                  <a:pt x="1051475" y="141480"/>
                </a:cubicBezTo>
                <a:cubicBezTo>
                  <a:pt x="1051475" y="137479"/>
                  <a:pt x="1052975" y="134145"/>
                  <a:pt x="1055975" y="131478"/>
                </a:cubicBezTo>
                <a:cubicBezTo>
                  <a:pt x="1058976" y="128811"/>
                  <a:pt x="1062609" y="127478"/>
                  <a:pt x="1066877" y="127478"/>
                </a:cubicBezTo>
                <a:close/>
                <a:moveTo>
                  <a:pt x="2112503" y="120677"/>
                </a:moveTo>
                <a:cubicBezTo>
                  <a:pt x="2119170" y="120677"/>
                  <a:pt x="2124771" y="122944"/>
                  <a:pt x="2129305" y="127478"/>
                </a:cubicBezTo>
                <a:cubicBezTo>
                  <a:pt x="2133838" y="132012"/>
                  <a:pt x="2136106" y="137612"/>
                  <a:pt x="2136106" y="144280"/>
                </a:cubicBezTo>
                <a:cubicBezTo>
                  <a:pt x="2136106" y="150947"/>
                  <a:pt x="2133838" y="156548"/>
                  <a:pt x="2129305" y="161082"/>
                </a:cubicBezTo>
                <a:cubicBezTo>
                  <a:pt x="2124771" y="165616"/>
                  <a:pt x="2119170" y="167883"/>
                  <a:pt x="2112503" y="167883"/>
                </a:cubicBezTo>
                <a:cubicBezTo>
                  <a:pt x="2105968" y="167883"/>
                  <a:pt x="2100401" y="165616"/>
                  <a:pt x="2095801" y="161082"/>
                </a:cubicBezTo>
                <a:cubicBezTo>
                  <a:pt x="2091200" y="156548"/>
                  <a:pt x="2088900" y="150947"/>
                  <a:pt x="2088900" y="144280"/>
                </a:cubicBezTo>
                <a:cubicBezTo>
                  <a:pt x="2088900" y="137612"/>
                  <a:pt x="2091200" y="132012"/>
                  <a:pt x="2095801" y="127478"/>
                </a:cubicBezTo>
                <a:cubicBezTo>
                  <a:pt x="2100401" y="122944"/>
                  <a:pt x="2105968" y="120677"/>
                  <a:pt x="2112503" y="120677"/>
                </a:cubicBezTo>
                <a:close/>
                <a:moveTo>
                  <a:pt x="66009" y="120277"/>
                </a:moveTo>
                <a:lnTo>
                  <a:pt x="67409" y="126078"/>
                </a:lnTo>
                <a:cubicBezTo>
                  <a:pt x="34471" y="145013"/>
                  <a:pt x="16402" y="156081"/>
                  <a:pt x="13202" y="159282"/>
                </a:cubicBezTo>
                <a:cubicBezTo>
                  <a:pt x="8268" y="157281"/>
                  <a:pt x="3868" y="151147"/>
                  <a:pt x="0" y="140879"/>
                </a:cubicBezTo>
                <a:cubicBezTo>
                  <a:pt x="134" y="140479"/>
                  <a:pt x="334" y="140146"/>
                  <a:pt x="600" y="139879"/>
                </a:cubicBezTo>
                <a:cubicBezTo>
                  <a:pt x="867" y="139613"/>
                  <a:pt x="1067" y="139479"/>
                  <a:pt x="1201" y="139479"/>
                </a:cubicBezTo>
                <a:cubicBezTo>
                  <a:pt x="20270" y="136279"/>
                  <a:pt x="41872" y="129878"/>
                  <a:pt x="66009" y="120277"/>
                </a:cubicBezTo>
                <a:close/>
                <a:moveTo>
                  <a:pt x="339167" y="114476"/>
                </a:moveTo>
                <a:cubicBezTo>
                  <a:pt x="341300" y="114476"/>
                  <a:pt x="342634" y="114543"/>
                  <a:pt x="343167" y="114676"/>
                </a:cubicBezTo>
                <a:cubicBezTo>
                  <a:pt x="343967" y="114809"/>
                  <a:pt x="345034" y="115076"/>
                  <a:pt x="346368" y="115476"/>
                </a:cubicBezTo>
                <a:cubicBezTo>
                  <a:pt x="347968" y="117076"/>
                  <a:pt x="349701" y="119477"/>
                  <a:pt x="351568" y="122677"/>
                </a:cubicBezTo>
                <a:cubicBezTo>
                  <a:pt x="353168" y="126144"/>
                  <a:pt x="353902" y="128678"/>
                  <a:pt x="353768" y="130278"/>
                </a:cubicBezTo>
                <a:lnTo>
                  <a:pt x="352568" y="131478"/>
                </a:lnTo>
                <a:lnTo>
                  <a:pt x="351568" y="132278"/>
                </a:lnTo>
                <a:lnTo>
                  <a:pt x="350768" y="133078"/>
                </a:lnTo>
                <a:lnTo>
                  <a:pt x="344967" y="138079"/>
                </a:lnTo>
                <a:cubicBezTo>
                  <a:pt x="339633" y="142746"/>
                  <a:pt x="333766" y="147147"/>
                  <a:pt x="327365" y="151281"/>
                </a:cubicBezTo>
                <a:cubicBezTo>
                  <a:pt x="309230" y="163682"/>
                  <a:pt x="292494" y="170950"/>
                  <a:pt x="277159" y="173083"/>
                </a:cubicBezTo>
                <a:lnTo>
                  <a:pt x="274959" y="170283"/>
                </a:lnTo>
                <a:cubicBezTo>
                  <a:pt x="288160" y="164949"/>
                  <a:pt x="301095" y="156815"/>
                  <a:pt x="313763" y="145880"/>
                </a:cubicBezTo>
                <a:cubicBezTo>
                  <a:pt x="318564" y="141879"/>
                  <a:pt x="323031" y="137812"/>
                  <a:pt x="327165" y="133679"/>
                </a:cubicBezTo>
                <a:cubicBezTo>
                  <a:pt x="330099" y="130745"/>
                  <a:pt x="332499" y="128078"/>
                  <a:pt x="334366" y="125678"/>
                </a:cubicBezTo>
                <a:cubicBezTo>
                  <a:pt x="337966" y="121144"/>
                  <a:pt x="339567" y="117410"/>
                  <a:pt x="339167" y="114476"/>
                </a:cubicBezTo>
                <a:close/>
                <a:moveTo>
                  <a:pt x="95812" y="102275"/>
                </a:moveTo>
                <a:cubicBezTo>
                  <a:pt x="100613" y="102408"/>
                  <a:pt x="106814" y="103741"/>
                  <a:pt x="114415" y="106275"/>
                </a:cubicBezTo>
                <a:cubicBezTo>
                  <a:pt x="121482" y="108542"/>
                  <a:pt x="126550" y="110676"/>
                  <a:pt x="129617" y="112676"/>
                </a:cubicBezTo>
                <a:cubicBezTo>
                  <a:pt x="130283" y="115343"/>
                  <a:pt x="130617" y="118077"/>
                  <a:pt x="130617" y="120877"/>
                </a:cubicBezTo>
                <a:cubicBezTo>
                  <a:pt x="130617" y="124744"/>
                  <a:pt x="130083" y="127211"/>
                  <a:pt x="129017" y="128278"/>
                </a:cubicBezTo>
                <a:cubicBezTo>
                  <a:pt x="128083" y="129211"/>
                  <a:pt x="126683" y="130078"/>
                  <a:pt x="124816" y="130878"/>
                </a:cubicBezTo>
                <a:lnTo>
                  <a:pt x="122816" y="131678"/>
                </a:lnTo>
                <a:lnTo>
                  <a:pt x="121016" y="132278"/>
                </a:lnTo>
                <a:cubicBezTo>
                  <a:pt x="119549" y="129878"/>
                  <a:pt x="116015" y="125878"/>
                  <a:pt x="110414" y="120277"/>
                </a:cubicBezTo>
                <a:cubicBezTo>
                  <a:pt x="104280" y="114143"/>
                  <a:pt x="98813" y="109209"/>
                  <a:pt x="94012" y="105475"/>
                </a:cubicBezTo>
                <a:close/>
                <a:moveTo>
                  <a:pt x="328165" y="96674"/>
                </a:moveTo>
                <a:cubicBezTo>
                  <a:pt x="329099" y="96674"/>
                  <a:pt x="329765" y="96740"/>
                  <a:pt x="330165" y="96874"/>
                </a:cubicBezTo>
                <a:cubicBezTo>
                  <a:pt x="331232" y="97007"/>
                  <a:pt x="332166" y="97274"/>
                  <a:pt x="332966" y="97674"/>
                </a:cubicBezTo>
                <a:cubicBezTo>
                  <a:pt x="334833" y="99274"/>
                  <a:pt x="336366" y="101408"/>
                  <a:pt x="337566" y="104075"/>
                </a:cubicBezTo>
                <a:cubicBezTo>
                  <a:pt x="339033" y="107542"/>
                  <a:pt x="339700" y="109809"/>
                  <a:pt x="339567" y="110876"/>
                </a:cubicBezTo>
                <a:lnTo>
                  <a:pt x="337366" y="113076"/>
                </a:lnTo>
                <a:cubicBezTo>
                  <a:pt x="335366" y="115076"/>
                  <a:pt x="334099" y="116276"/>
                  <a:pt x="333566" y="116676"/>
                </a:cubicBezTo>
                <a:cubicBezTo>
                  <a:pt x="328765" y="121077"/>
                  <a:pt x="324898" y="124211"/>
                  <a:pt x="321964" y="126078"/>
                </a:cubicBezTo>
                <a:cubicBezTo>
                  <a:pt x="309830" y="134745"/>
                  <a:pt x="297628" y="140213"/>
                  <a:pt x="285360" y="142480"/>
                </a:cubicBezTo>
                <a:lnTo>
                  <a:pt x="283360" y="140279"/>
                </a:lnTo>
                <a:cubicBezTo>
                  <a:pt x="292561" y="134945"/>
                  <a:pt x="301162" y="128545"/>
                  <a:pt x="309163" y="121077"/>
                </a:cubicBezTo>
                <a:cubicBezTo>
                  <a:pt x="312097" y="118410"/>
                  <a:pt x="314830" y="115676"/>
                  <a:pt x="317364" y="112876"/>
                </a:cubicBezTo>
                <a:cubicBezTo>
                  <a:pt x="319631" y="110209"/>
                  <a:pt x="321298" y="108209"/>
                  <a:pt x="322364" y="106875"/>
                </a:cubicBezTo>
                <a:cubicBezTo>
                  <a:pt x="325565" y="102475"/>
                  <a:pt x="326965" y="99141"/>
                  <a:pt x="326565" y="96874"/>
                </a:cubicBezTo>
                <a:cubicBezTo>
                  <a:pt x="326965" y="96740"/>
                  <a:pt x="327498" y="96674"/>
                  <a:pt x="328165" y="96674"/>
                </a:cubicBezTo>
                <a:close/>
                <a:moveTo>
                  <a:pt x="551717" y="95474"/>
                </a:moveTo>
                <a:lnTo>
                  <a:pt x="541316" y="96674"/>
                </a:lnTo>
                <a:lnTo>
                  <a:pt x="534915" y="97274"/>
                </a:lnTo>
                <a:lnTo>
                  <a:pt x="528114" y="98074"/>
                </a:lnTo>
                <a:cubicBezTo>
                  <a:pt x="526247" y="98341"/>
                  <a:pt x="524914" y="98474"/>
                  <a:pt x="524113" y="98474"/>
                </a:cubicBezTo>
                <a:lnTo>
                  <a:pt x="515112" y="99674"/>
                </a:lnTo>
                <a:lnTo>
                  <a:pt x="515112" y="107675"/>
                </a:lnTo>
                <a:cubicBezTo>
                  <a:pt x="520980" y="107675"/>
                  <a:pt x="524513" y="107609"/>
                  <a:pt x="525714" y="107475"/>
                </a:cubicBezTo>
                <a:cubicBezTo>
                  <a:pt x="531848" y="107209"/>
                  <a:pt x="536982" y="106342"/>
                  <a:pt x="541116" y="104875"/>
                </a:cubicBezTo>
                <a:cubicBezTo>
                  <a:pt x="542849" y="105408"/>
                  <a:pt x="544383" y="106475"/>
                  <a:pt x="545716" y="108075"/>
                </a:cubicBezTo>
                <a:cubicBezTo>
                  <a:pt x="546916" y="109542"/>
                  <a:pt x="547716" y="111009"/>
                  <a:pt x="548117" y="112476"/>
                </a:cubicBezTo>
                <a:cubicBezTo>
                  <a:pt x="548117" y="112609"/>
                  <a:pt x="547916" y="112809"/>
                  <a:pt x="547516" y="113076"/>
                </a:cubicBezTo>
                <a:lnTo>
                  <a:pt x="546716" y="113476"/>
                </a:lnTo>
                <a:cubicBezTo>
                  <a:pt x="543116" y="113209"/>
                  <a:pt x="537915" y="113409"/>
                  <a:pt x="531114" y="114076"/>
                </a:cubicBezTo>
                <a:lnTo>
                  <a:pt x="525514" y="114676"/>
                </a:lnTo>
                <a:lnTo>
                  <a:pt x="521513" y="115476"/>
                </a:lnTo>
                <a:lnTo>
                  <a:pt x="517713" y="116076"/>
                </a:lnTo>
                <a:cubicBezTo>
                  <a:pt x="517579" y="116076"/>
                  <a:pt x="517313" y="115876"/>
                  <a:pt x="516913" y="115476"/>
                </a:cubicBezTo>
                <a:cubicBezTo>
                  <a:pt x="516513" y="115210"/>
                  <a:pt x="516112" y="114676"/>
                  <a:pt x="515712" y="113876"/>
                </a:cubicBezTo>
                <a:lnTo>
                  <a:pt x="515112" y="112876"/>
                </a:lnTo>
                <a:lnTo>
                  <a:pt x="514912" y="125277"/>
                </a:lnTo>
                <a:lnTo>
                  <a:pt x="516313" y="125077"/>
                </a:lnTo>
                <a:lnTo>
                  <a:pt x="520513" y="124477"/>
                </a:lnTo>
                <a:cubicBezTo>
                  <a:pt x="524647" y="124077"/>
                  <a:pt x="527781" y="123677"/>
                  <a:pt x="529914" y="123277"/>
                </a:cubicBezTo>
                <a:cubicBezTo>
                  <a:pt x="537249" y="122077"/>
                  <a:pt x="541982" y="120810"/>
                  <a:pt x="544116" y="119477"/>
                </a:cubicBezTo>
                <a:lnTo>
                  <a:pt x="544316" y="119477"/>
                </a:lnTo>
                <a:cubicBezTo>
                  <a:pt x="544983" y="119477"/>
                  <a:pt x="546650" y="120544"/>
                  <a:pt x="549317" y="122677"/>
                </a:cubicBezTo>
                <a:lnTo>
                  <a:pt x="550717" y="123877"/>
                </a:lnTo>
                <a:cubicBezTo>
                  <a:pt x="551384" y="118943"/>
                  <a:pt x="551717" y="113209"/>
                  <a:pt x="551717" y="106675"/>
                </a:cubicBezTo>
                <a:close/>
                <a:moveTo>
                  <a:pt x="556318" y="81272"/>
                </a:moveTo>
                <a:cubicBezTo>
                  <a:pt x="556718" y="80339"/>
                  <a:pt x="559185" y="81272"/>
                  <a:pt x="563718" y="84072"/>
                </a:cubicBezTo>
                <a:cubicBezTo>
                  <a:pt x="568519" y="87139"/>
                  <a:pt x="571253" y="89673"/>
                  <a:pt x="571920" y="91673"/>
                </a:cubicBezTo>
                <a:cubicBezTo>
                  <a:pt x="572053" y="91807"/>
                  <a:pt x="571520" y="93273"/>
                  <a:pt x="570319" y="96074"/>
                </a:cubicBezTo>
                <a:cubicBezTo>
                  <a:pt x="569786" y="97541"/>
                  <a:pt x="569386" y="98741"/>
                  <a:pt x="569119" y="99674"/>
                </a:cubicBezTo>
                <a:cubicBezTo>
                  <a:pt x="568719" y="101008"/>
                  <a:pt x="568519" y="102208"/>
                  <a:pt x="568519" y="103275"/>
                </a:cubicBezTo>
                <a:lnTo>
                  <a:pt x="568519" y="117876"/>
                </a:lnTo>
                <a:cubicBezTo>
                  <a:pt x="568386" y="122144"/>
                  <a:pt x="568052" y="125611"/>
                  <a:pt x="567519" y="128278"/>
                </a:cubicBezTo>
                <a:cubicBezTo>
                  <a:pt x="566052" y="136546"/>
                  <a:pt x="563319" y="141813"/>
                  <a:pt x="559318" y="144080"/>
                </a:cubicBezTo>
                <a:cubicBezTo>
                  <a:pt x="556784" y="142746"/>
                  <a:pt x="554384" y="140213"/>
                  <a:pt x="552117" y="136479"/>
                </a:cubicBezTo>
                <a:cubicBezTo>
                  <a:pt x="551317" y="135279"/>
                  <a:pt x="550650" y="134079"/>
                  <a:pt x="550117" y="132878"/>
                </a:cubicBezTo>
                <a:cubicBezTo>
                  <a:pt x="546650" y="132612"/>
                  <a:pt x="543382" y="132478"/>
                  <a:pt x="540316" y="132478"/>
                </a:cubicBezTo>
                <a:cubicBezTo>
                  <a:pt x="532181" y="132478"/>
                  <a:pt x="524914" y="133078"/>
                  <a:pt x="518513" y="134279"/>
                </a:cubicBezTo>
                <a:lnTo>
                  <a:pt x="514712" y="134479"/>
                </a:lnTo>
                <a:cubicBezTo>
                  <a:pt x="514312" y="138079"/>
                  <a:pt x="513179" y="140746"/>
                  <a:pt x="511312" y="142480"/>
                </a:cubicBezTo>
                <a:cubicBezTo>
                  <a:pt x="508245" y="142346"/>
                  <a:pt x="505111" y="140879"/>
                  <a:pt x="501911" y="138079"/>
                </a:cubicBezTo>
                <a:cubicBezTo>
                  <a:pt x="499110" y="135945"/>
                  <a:pt x="497110" y="133545"/>
                  <a:pt x="495910" y="130878"/>
                </a:cubicBezTo>
                <a:cubicBezTo>
                  <a:pt x="497244" y="127678"/>
                  <a:pt x="497910" y="123544"/>
                  <a:pt x="497910" y="118477"/>
                </a:cubicBezTo>
                <a:lnTo>
                  <a:pt x="497910" y="101475"/>
                </a:lnTo>
                <a:cubicBezTo>
                  <a:pt x="497910" y="97341"/>
                  <a:pt x="496643" y="94207"/>
                  <a:pt x="494110" y="92073"/>
                </a:cubicBezTo>
                <a:cubicBezTo>
                  <a:pt x="498377" y="88606"/>
                  <a:pt x="501311" y="87139"/>
                  <a:pt x="502911" y="87673"/>
                </a:cubicBezTo>
                <a:cubicBezTo>
                  <a:pt x="505845" y="88340"/>
                  <a:pt x="508378" y="89473"/>
                  <a:pt x="510512" y="91073"/>
                </a:cubicBezTo>
                <a:lnTo>
                  <a:pt x="510712" y="91273"/>
                </a:lnTo>
                <a:lnTo>
                  <a:pt x="516313" y="90673"/>
                </a:lnTo>
                <a:lnTo>
                  <a:pt x="523113" y="90073"/>
                </a:lnTo>
                <a:cubicBezTo>
                  <a:pt x="538049" y="88340"/>
                  <a:pt x="546650" y="87273"/>
                  <a:pt x="548917" y="86873"/>
                </a:cubicBezTo>
                <a:cubicBezTo>
                  <a:pt x="552117" y="86339"/>
                  <a:pt x="554584" y="84472"/>
                  <a:pt x="556318" y="81272"/>
                </a:cubicBezTo>
                <a:close/>
                <a:moveTo>
                  <a:pt x="320364" y="76271"/>
                </a:moveTo>
                <a:lnTo>
                  <a:pt x="323365" y="76871"/>
                </a:lnTo>
                <a:cubicBezTo>
                  <a:pt x="324698" y="77805"/>
                  <a:pt x="326365" y="79872"/>
                  <a:pt x="328365" y="83072"/>
                </a:cubicBezTo>
                <a:cubicBezTo>
                  <a:pt x="329965" y="86139"/>
                  <a:pt x="330699" y="88340"/>
                  <a:pt x="330565" y="89673"/>
                </a:cubicBezTo>
                <a:lnTo>
                  <a:pt x="330165" y="90073"/>
                </a:lnTo>
                <a:lnTo>
                  <a:pt x="329765" y="90673"/>
                </a:lnTo>
                <a:cubicBezTo>
                  <a:pt x="329099" y="91340"/>
                  <a:pt x="328699" y="91807"/>
                  <a:pt x="328565" y="92073"/>
                </a:cubicBezTo>
                <a:lnTo>
                  <a:pt x="326965" y="93873"/>
                </a:lnTo>
                <a:lnTo>
                  <a:pt x="325365" y="95474"/>
                </a:lnTo>
                <a:cubicBezTo>
                  <a:pt x="322564" y="98541"/>
                  <a:pt x="319164" y="101675"/>
                  <a:pt x="315164" y="104875"/>
                </a:cubicBezTo>
                <a:cubicBezTo>
                  <a:pt x="304762" y="113276"/>
                  <a:pt x="293427" y="119210"/>
                  <a:pt x="281159" y="122677"/>
                </a:cubicBezTo>
                <a:lnTo>
                  <a:pt x="278959" y="120477"/>
                </a:lnTo>
                <a:cubicBezTo>
                  <a:pt x="288027" y="114743"/>
                  <a:pt x="295828" y="108209"/>
                  <a:pt x="302362" y="100874"/>
                </a:cubicBezTo>
                <a:cubicBezTo>
                  <a:pt x="304362" y="98874"/>
                  <a:pt x="306563" y="96141"/>
                  <a:pt x="308963" y="92673"/>
                </a:cubicBezTo>
                <a:cubicBezTo>
                  <a:pt x="309496" y="92140"/>
                  <a:pt x="310296" y="91006"/>
                  <a:pt x="311363" y="89273"/>
                </a:cubicBezTo>
                <a:lnTo>
                  <a:pt x="312363" y="87873"/>
                </a:lnTo>
                <a:lnTo>
                  <a:pt x="313163" y="86673"/>
                </a:lnTo>
                <a:cubicBezTo>
                  <a:pt x="316097" y="82405"/>
                  <a:pt x="317364" y="79005"/>
                  <a:pt x="316964" y="76471"/>
                </a:cubicBezTo>
                <a:cubicBezTo>
                  <a:pt x="317364" y="76338"/>
                  <a:pt x="318497" y="76271"/>
                  <a:pt x="320364" y="76271"/>
                </a:cubicBezTo>
                <a:close/>
                <a:moveTo>
                  <a:pt x="538115" y="61470"/>
                </a:moveTo>
                <a:lnTo>
                  <a:pt x="534715" y="61870"/>
                </a:lnTo>
                <a:lnTo>
                  <a:pt x="529914" y="62470"/>
                </a:lnTo>
                <a:cubicBezTo>
                  <a:pt x="529914" y="64337"/>
                  <a:pt x="530048" y="67137"/>
                  <a:pt x="530314" y="70871"/>
                </a:cubicBezTo>
                <a:lnTo>
                  <a:pt x="537715" y="70271"/>
                </a:lnTo>
                <a:cubicBezTo>
                  <a:pt x="537982" y="67070"/>
                  <a:pt x="538115" y="64136"/>
                  <a:pt x="538115" y="61470"/>
                </a:cubicBezTo>
                <a:close/>
                <a:moveTo>
                  <a:pt x="459705" y="61269"/>
                </a:moveTo>
                <a:cubicBezTo>
                  <a:pt x="460372" y="60203"/>
                  <a:pt x="463706" y="61603"/>
                  <a:pt x="469707" y="65470"/>
                </a:cubicBezTo>
                <a:cubicBezTo>
                  <a:pt x="475707" y="69337"/>
                  <a:pt x="478708" y="72004"/>
                  <a:pt x="478708" y="73471"/>
                </a:cubicBezTo>
                <a:cubicBezTo>
                  <a:pt x="478708" y="74271"/>
                  <a:pt x="477841" y="75138"/>
                  <a:pt x="476107" y="76071"/>
                </a:cubicBezTo>
                <a:lnTo>
                  <a:pt x="474907" y="77071"/>
                </a:lnTo>
                <a:lnTo>
                  <a:pt x="473707" y="77872"/>
                </a:lnTo>
                <a:cubicBezTo>
                  <a:pt x="472774" y="78538"/>
                  <a:pt x="471907" y="79272"/>
                  <a:pt x="471107" y="80072"/>
                </a:cubicBezTo>
                <a:cubicBezTo>
                  <a:pt x="467373" y="83806"/>
                  <a:pt x="464639" y="86939"/>
                  <a:pt x="462906" y="89473"/>
                </a:cubicBezTo>
                <a:cubicBezTo>
                  <a:pt x="459972" y="93873"/>
                  <a:pt x="458505" y="96874"/>
                  <a:pt x="458505" y="98474"/>
                </a:cubicBezTo>
                <a:cubicBezTo>
                  <a:pt x="458505" y="100874"/>
                  <a:pt x="459572" y="103141"/>
                  <a:pt x="461706" y="105275"/>
                </a:cubicBezTo>
                <a:cubicBezTo>
                  <a:pt x="462372" y="105942"/>
                  <a:pt x="463373" y="106675"/>
                  <a:pt x="464706" y="107475"/>
                </a:cubicBezTo>
                <a:lnTo>
                  <a:pt x="467706" y="109476"/>
                </a:lnTo>
                <a:cubicBezTo>
                  <a:pt x="473841" y="113209"/>
                  <a:pt x="476908" y="117276"/>
                  <a:pt x="476908" y="121677"/>
                </a:cubicBezTo>
                <a:cubicBezTo>
                  <a:pt x="476908" y="125277"/>
                  <a:pt x="473374" y="128678"/>
                  <a:pt x="466306" y="131878"/>
                </a:cubicBezTo>
                <a:lnTo>
                  <a:pt x="461506" y="134279"/>
                </a:lnTo>
                <a:lnTo>
                  <a:pt x="460506" y="134679"/>
                </a:lnTo>
                <a:cubicBezTo>
                  <a:pt x="464639" y="134945"/>
                  <a:pt x="468573" y="135545"/>
                  <a:pt x="472307" y="136479"/>
                </a:cubicBezTo>
                <a:lnTo>
                  <a:pt x="484308" y="138879"/>
                </a:lnTo>
                <a:lnTo>
                  <a:pt x="489909" y="140079"/>
                </a:lnTo>
                <a:lnTo>
                  <a:pt x="495510" y="141079"/>
                </a:lnTo>
                <a:cubicBezTo>
                  <a:pt x="505378" y="142946"/>
                  <a:pt x="515179" y="144347"/>
                  <a:pt x="524914" y="145280"/>
                </a:cubicBezTo>
                <a:cubicBezTo>
                  <a:pt x="541982" y="147280"/>
                  <a:pt x="558918" y="148280"/>
                  <a:pt x="575720" y="148280"/>
                </a:cubicBezTo>
                <a:cubicBezTo>
                  <a:pt x="583721" y="148280"/>
                  <a:pt x="591588" y="148080"/>
                  <a:pt x="599323" y="147680"/>
                </a:cubicBezTo>
                <a:lnTo>
                  <a:pt x="598523" y="151881"/>
                </a:lnTo>
                <a:cubicBezTo>
                  <a:pt x="593189" y="153614"/>
                  <a:pt x="587855" y="156348"/>
                  <a:pt x="582521" y="160082"/>
                </a:cubicBezTo>
                <a:cubicBezTo>
                  <a:pt x="575987" y="164616"/>
                  <a:pt x="571786" y="169283"/>
                  <a:pt x="569919" y="174084"/>
                </a:cubicBezTo>
                <a:cubicBezTo>
                  <a:pt x="551917" y="172083"/>
                  <a:pt x="528914" y="166683"/>
                  <a:pt x="500911" y="157882"/>
                </a:cubicBezTo>
                <a:cubicBezTo>
                  <a:pt x="485976" y="152948"/>
                  <a:pt x="472707" y="150081"/>
                  <a:pt x="461106" y="149280"/>
                </a:cubicBezTo>
                <a:cubicBezTo>
                  <a:pt x="452438" y="148480"/>
                  <a:pt x="443770" y="152214"/>
                  <a:pt x="435102" y="160482"/>
                </a:cubicBezTo>
                <a:cubicBezTo>
                  <a:pt x="433769" y="158882"/>
                  <a:pt x="432369" y="156348"/>
                  <a:pt x="430902" y="152881"/>
                </a:cubicBezTo>
                <a:cubicBezTo>
                  <a:pt x="429702" y="149147"/>
                  <a:pt x="429035" y="146413"/>
                  <a:pt x="428902" y="144680"/>
                </a:cubicBezTo>
                <a:lnTo>
                  <a:pt x="428902" y="141879"/>
                </a:lnTo>
                <a:cubicBezTo>
                  <a:pt x="429035" y="140546"/>
                  <a:pt x="429635" y="139679"/>
                  <a:pt x="430702" y="139279"/>
                </a:cubicBezTo>
                <a:lnTo>
                  <a:pt x="437303" y="136879"/>
                </a:lnTo>
                <a:cubicBezTo>
                  <a:pt x="440103" y="136212"/>
                  <a:pt x="442703" y="135679"/>
                  <a:pt x="445104" y="135279"/>
                </a:cubicBezTo>
                <a:lnTo>
                  <a:pt x="447504" y="133479"/>
                </a:lnTo>
                <a:lnTo>
                  <a:pt x="450504" y="131078"/>
                </a:lnTo>
                <a:cubicBezTo>
                  <a:pt x="455038" y="127344"/>
                  <a:pt x="457105" y="124344"/>
                  <a:pt x="456705" y="122077"/>
                </a:cubicBezTo>
                <a:cubicBezTo>
                  <a:pt x="456038" y="118610"/>
                  <a:pt x="454438" y="115210"/>
                  <a:pt x="451905" y="111876"/>
                </a:cubicBezTo>
                <a:lnTo>
                  <a:pt x="450304" y="109876"/>
                </a:lnTo>
                <a:lnTo>
                  <a:pt x="448904" y="107475"/>
                </a:lnTo>
                <a:cubicBezTo>
                  <a:pt x="447971" y="105475"/>
                  <a:pt x="447171" y="103275"/>
                  <a:pt x="446504" y="100874"/>
                </a:cubicBezTo>
                <a:cubicBezTo>
                  <a:pt x="446371" y="100474"/>
                  <a:pt x="446304" y="99874"/>
                  <a:pt x="446304" y="99074"/>
                </a:cubicBezTo>
                <a:cubicBezTo>
                  <a:pt x="446304" y="95340"/>
                  <a:pt x="448237" y="88873"/>
                  <a:pt x="452105" y="79672"/>
                </a:cubicBezTo>
                <a:cubicBezTo>
                  <a:pt x="445837" y="81005"/>
                  <a:pt x="439303" y="83339"/>
                  <a:pt x="432502" y="86673"/>
                </a:cubicBezTo>
                <a:cubicBezTo>
                  <a:pt x="427568" y="82939"/>
                  <a:pt x="424301" y="77738"/>
                  <a:pt x="422701" y="71071"/>
                </a:cubicBezTo>
                <a:cubicBezTo>
                  <a:pt x="423101" y="70404"/>
                  <a:pt x="423434" y="70070"/>
                  <a:pt x="423701" y="70070"/>
                </a:cubicBezTo>
                <a:cubicBezTo>
                  <a:pt x="431035" y="69671"/>
                  <a:pt x="440170" y="68737"/>
                  <a:pt x="451104" y="67270"/>
                </a:cubicBezTo>
                <a:cubicBezTo>
                  <a:pt x="455238" y="66737"/>
                  <a:pt x="458105" y="64737"/>
                  <a:pt x="459705" y="61269"/>
                </a:cubicBezTo>
                <a:close/>
                <a:moveTo>
                  <a:pt x="560518" y="58869"/>
                </a:moveTo>
                <a:lnTo>
                  <a:pt x="559918" y="60069"/>
                </a:lnTo>
                <a:cubicBezTo>
                  <a:pt x="559385" y="60603"/>
                  <a:pt x="559051" y="60803"/>
                  <a:pt x="558918" y="60669"/>
                </a:cubicBezTo>
                <a:lnTo>
                  <a:pt x="549917" y="60669"/>
                </a:lnTo>
                <a:cubicBezTo>
                  <a:pt x="549783" y="61470"/>
                  <a:pt x="549117" y="64470"/>
                  <a:pt x="547916" y="69671"/>
                </a:cubicBezTo>
                <a:lnTo>
                  <a:pt x="549917" y="69471"/>
                </a:lnTo>
                <a:cubicBezTo>
                  <a:pt x="553651" y="69204"/>
                  <a:pt x="556784" y="68804"/>
                  <a:pt x="559318" y="68270"/>
                </a:cubicBezTo>
                <a:lnTo>
                  <a:pt x="559918" y="65070"/>
                </a:lnTo>
                <a:lnTo>
                  <a:pt x="560518" y="59669"/>
                </a:lnTo>
                <a:close/>
                <a:moveTo>
                  <a:pt x="504111" y="58269"/>
                </a:moveTo>
                <a:lnTo>
                  <a:pt x="506311" y="72671"/>
                </a:lnTo>
                <a:lnTo>
                  <a:pt x="515112" y="72071"/>
                </a:lnTo>
                <a:lnTo>
                  <a:pt x="514712" y="64470"/>
                </a:lnTo>
                <a:lnTo>
                  <a:pt x="509912" y="65270"/>
                </a:lnTo>
                <a:cubicBezTo>
                  <a:pt x="509512" y="65403"/>
                  <a:pt x="508645" y="64603"/>
                  <a:pt x="507311" y="62870"/>
                </a:cubicBezTo>
                <a:cubicBezTo>
                  <a:pt x="505978" y="61269"/>
                  <a:pt x="504911" y="59736"/>
                  <a:pt x="504111" y="58269"/>
                </a:cubicBezTo>
                <a:close/>
                <a:moveTo>
                  <a:pt x="1719530" y="56669"/>
                </a:moveTo>
                <a:cubicBezTo>
                  <a:pt x="1720063" y="55735"/>
                  <a:pt x="1723063" y="57069"/>
                  <a:pt x="1728531" y="60669"/>
                </a:cubicBezTo>
                <a:cubicBezTo>
                  <a:pt x="1733998" y="64270"/>
                  <a:pt x="1736732" y="66870"/>
                  <a:pt x="1736732" y="68470"/>
                </a:cubicBezTo>
                <a:cubicBezTo>
                  <a:pt x="1736732" y="68604"/>
                  <a:pt x="1735998" y="69804"/>
                  <a:pt x="1734532" y="72071"/>
                </a:cubicBezTo>
                <a:cubicBezTo>
                  <a:pt x="1733065" y="74338"/>
                  <a:pt x="1732331" y="76271"/>
                  <a:pt x="1732331" y="77872"/>
                </a:cubicBezTo>
                <a:lnTo>
                  <a:pt x="1730331" y="120077"/>
                </a:lnTo>
                <a:cubicBezTo>
                  <a:pt x="1732198" y="119143"/>
                  <a:pt x="1735465" y="117343"/>
                  <a:pt x="1740132" y="114676"/>
                </a:cubicBezTo>
                <a:lnTo>
                  <a:pt x="1742732" y="113076"/>
                </a:lnTo>
                <a:lnTo>
                  <a:pt x="1745533" y="111276"/>
                </a:lnTo>
                <a:lnTo>
                  <a:pt x="1751534" y="107675"/>
                </a:lnTo>
                <a:lnTo>
                  <a:pt x="1754734" y="111676"/>
                </a:lnTo>
                <a:cubicBezTo>
                  <a:pt x="1737265" y="128345"/>
                  <a:pt x="1725397" y="143346"/>
                  <a:pt x="1719130" y="156681"/>
                </a:cubicBezTo>
                <a:cubicBezTo>
                  <a:pt x="1716329" y="157081"/>
                  <a:pt x="1713262" y="154281"/>
                  <a:pt x="1709928" y="148280"/>
                </a:cubicBezTo>
                <a:cubicBezTo>
                  <a:pt x="1706995" y="143480"/>
                  <a:pt x="1704861" y="138346"/>
                  <a:pt x="1703528" y="132878"/>
                </a:cubicBezTo>
                <a:lnTo>
                  <a:pt x="1704128" y="131478"/>
                </a:lnTo>
                <a:lnTo>
                  <a:pt x="1704328" y="131078"/>
                </a:lnTo>
                <a:lnTo>
                  <a:pt x="1704528" y="130878"/>
                </a:lnTo>
                <a:lnTo>
                  <a:pt x="1707328" y="129678"/>
                </a:lnTo>
                <a:lnTo>
                  <a:pt x="1709928" y="128678"/>
                </a:lnTo>
                <a:cubicBezTo>
                  <a:pt x="1711262" y="128145"/>
                  <a:pt x="1711929" y="126944"/>
                  <a:pt x="1711929" y="125077"/>
                </a:cubicBezTo>
                <a:lnTo>
                  <a:pt x="1714129" y="72671"/>
                </a:lnTo>
                <a:cubicBezTo>
                  <a:pt x="1707328" y="73604"/>
                  <a:pt x="1700927" y="76071"/>
                  <a:pt x="1694926" y="80072"/>
                </a:cubicBezTo>
                <a:cubicBezTo>
                  <a:pt x="1694793" y="80072"/>
                  <a:pt x="1694393" y="79672"/>
                  <a:pt x="1693726" y="78872"/>
                </a:cubicBezTo>
                <a:lnTo>
                  <a:pt x="1692726" y="77472"/>
                </a:lnTo>
                <a:lnTo>
                  <a:pt x="1691526" y="75871"/>
                </a:lnTo>
                <a:cubicBezTo>
                  <a:pt x="1689392" y="72404"/>
                  <a:pt x="1687792" y="69471"/>
                  <a:pt x="1686726" y="67070"/>
                </a:cubicBezTo>
                <a:lnTo>
                  <a:pt x="1687526" y="66270"/>
                </a:lnTo>
                <a:cubicBezTo>
                  <a:pt x="1694726" y="65737"/>
                  <a:pt x="1702461" y="64870"/>
                  <a:pt x="1710728" y="63670"/>
                </a:cubicBezTo>
                <a:cubicBezTo>
                  <a:pt x="1712329" y="63536"/>
                  <a:pt x="1713962" y="62770"/>
                  <a:pt x="1715629" y="61369"/>
                </a:cubicBezTo>
                <a:cubicBezTo>
                  <a:pt x="1717296" y="59969"/>
                  <a:pt x="1718596" y="58402"/>
                  <a:pt x="1719530" y="56669"/>
                </a:cubicBezTo>
                <a:close/>
                <a:moveTo>
                  <a:pt x="1898552" y="47868"/>
                </a:moveTo>
                <a:cubicBezTo>
                  <a:pt x="1899752" y="47734"/>
                  <a:pt x="1900819" y="47734"/>
                  <a:pt x="1901752" y="47868"/>
                </a:cubicBezTo>
                <a:cubicBezTo>
                  <a:pt x="1903086" y="48401"/>
                  <a:pt x="1904753" y="50068"/>
                  <a:pt x="1906753" y="52868"/>
                </a:cubicBezTo>
                <a:cubicBezTo>
                  <a:pt x="1908620" y="55935"/>
                  <a:pt x="1909553" y="58402"/>
                  <a:pt x="1909553" y="60269"/>
                </a:cubicBezTo>
                <a:cubicBezTo>
                  <a:pt x="1909553" y="63736"/>
                  <a:pt x="1908687" y="69404"/>
                  <a:pt x="1906953" y="77271"/>
                </a:cubicBezTo>
                <a:cubicBezTo>
                  <a:pt x="1905086" y="86473"/>
                  <a:pt x="1903553" y="92140"/>
                  <a:pt x="1902353" y="94274"/>
                </a:cubicBezTo>
                <a:cubicBezTo>
                  <a:pt x="1898218" y="102008"/>
                  <a:pt x="1893551" y="105875"/>
                  <a:pt x="1888351" y="105875"/>
                </a:cubicBezTo>
                <a:cubicBezTo>
                  <a:pt x="1887417" y="105875"/>
                  <a:pt x="1886751" y="105808"/>
                  <a:pt x="1886350" y="105675"/>
                </a:cubicBezTo>
                <a:cubicBezTo>
                  <a:pt x="1885017" y="103541"/>
                  <a:pt x="1884284" y="99808"/>
                  <a:pt x="1884150" y="94474"/>
                </a:cubicBezTo>
                <a:lnTo>
                  <a:pt x="1883950" y="91473"/>
                </a:lnTo>
                <a:lnTo>
                  <a:pt x="1884150" y="88473"/>
                </a:lnTo>
                <a:lnTo>
                  <a:pt x="1884350" y="85873"/>
                </a:lnTo>
                <a:cubicBezTo>
                  <a:pt x="1884350" y="84806"/>
                  <a:pt x="1884417" y="84139"/>
                  <a:pt x="1884550" y="83872"/>
                </a:cubicBezTo>
                <a:cubicBezTo>
                  <a:pt x="1888151" y="81605"/>
                  <a:pt x="1891351" y="76671"/>
                  <a:pt x="1894151" y="69070"/>
                </a:cubicBezTo>
                <a:cubicBezTo>
                  <a:pt x="1895885" y="64403"/>
                  <a:pt x="1896752" y="60069"/>
                  <a:pt x="1896752" y="56069"/>
                </a:cubicBezTo>
                <a:cubicBezTo>
                  <a:pt x="1896752" y="53268"/>
                  <a:pt x="1896352" y="50802"/>
                  <a:pt x="1895552" y="48668"/>
                </a:cubicBezTo>
                <a:lnTo>
                  <a:pt x="1897152" y="48268"/>
                </a:lnTo>
                <a:close/>
                <a:moveTo>
                  <a:pt x="888931" y="47068"/>
                </a:moveTo>
                <a:cubicBezTo>
                  <a:pt x="891731" y="47734"/>
                  <a:pt x="894265" y="49268"/>
                  <a:pt x="896531" y="51668"/>
                </a:cubicBezTo>
                <a:lnTo>
                  <a:pt x="898932" y="54469"/>
                </a:lnTo>
                <a:lnTo>
                  <a:pt x="899732" y="55669"/>
                </a:lnTo>
                <a:lnTo>
                  <a:pt x="900132" y="56069"/>
                </a:lnTo>
                <a:lnTo>
                  <a:pt x="900332" y="56469"/>
                </a:lnTo>
                <a:cubicBezTo>
                  <a:pt x="900865" y="57136"/>
                  <a:pt x="901199" y="58536"/>
                  <a:pt x="901332" y="60669"/>
                </a:cubicBezTo>
                <a:lnTo>
                  <a:pt x="901332" y="84272"/>
                </a:lnTo>
                <a:cubicBezTo>
                  <a:pt x="901332" y="96541"/>
                  <a:pt x="899732" y="107875"/>
                  <a:pt x="896531" y="118277"/>
                </a:cubicBezTo>
                <a:cubicBezTo>
                  <a:pt x="899599" y="119343"/>
                  <a:pt x="903732" y="121477"/>
                  <a:pt x="908933" y="124677"/>
                </a:cubicBezTo>
                <a:cubicBezTo>
                  <a:pt x="914134" y="128011"/>
                  <a:pt x="918001" y="131145"/>
                  <a:pt x="920535" y="134079"/>
                </a:cubicBezTo>
                <a:lnTo>
                  <a:pt x="920535" y="135679"/>
                </a:lnTo>
                <a:cubicBezTo>
                  <a:pt x="920535" y="137279"/>
                  <a:pt x="920335" y="139213"/>
                  <a:pt x="919934" y="141480"/>
                </a:cubicBezTo>
                <a:cubicBezTo>
                  <a:pt x="919268" y="144947"/>
                  <a:pt x="918334" y="146947"/>
                  <a:pt x="917134" y="147480"/>
                </a:cubicBezTo>
                <a:cubicBezTo>
                  <a:pt x="915667" y="148147"/>
                  <a:pt x="914267" y="148614"/>
                  <a:pt x="912933" y="148880"/>
                </a:cubicBezTo>
                <a:lnTo>
                  <a:pt x="909133" y="149280"/>
                </a:lnTo>
                <a:cubicBezTo>
                  <a:pt x="908333" y="146613"/>
                  <a:pt x="905933" y="142080"/>
                  <a:pt x="901932" y="135679"/>
                </a:cubicBezTo>
                <a:cubicBezTo>
                  <a:pt x="901399" y="134879"/>
                  <a:pt x="900899" y="134145"/>
                  <a:pt x="900432" y="133479"/>
                </a:cubicBezTo>
                <a:cubicBezTo>
                  <a:pt x="899965" y="132812"/>
                  <a:pt x="899599" y="132278"/>
                  <a:pt x="899332" y="131878"/>
                </a:cubicBezTo>
                <a:cubicBezTo>
                  <a:pt x="897198" y="128678"/>
                  <a:pt x="895531" y="126278"/>
                  <a:pt x="894331" y="124677"/>
                </a:cubicBezTo>
                <a:cubicBezTo>
                  <a:pt x="892731" y="129078"/>
                  <a:pt x="890531" y="133612"/>
                  <a:pt x="887730" y="138279"/>
                </a:cubicBezTo>
                <a:cubicBezTo>
                  <a:pt x="879196" y="152414"/>
                  <a:pt x="867261" y="163416"/>
                  <a:pt x="851926" y="171283"/>
                </a:cubicBezTo>
                <a:lnTo>
                  <a:pt x="848125" y="169483"/>
                </a:lnTo>
                <a:cubicBezTo>
                  <a:pt x="872395" y="147214"/>
                  <a:pt x="884530" y="118810"/>
                  <a:pt x="884530" y="84272"/>
                </a:cubicBezTo>
                <a:lnTo>
                  <a:pt x="884530" y="61069"/>
                </a:lnTo>
                <a:cubicBezTo>
                  <a:pt x="884530" y="57202"/>
                  <a:pt x="883330" y="54135"/>
                  <a:pt x="880929" y="51868"/>
                </a:cubicBezTo>
                <a:cubicBezTo>
                  <a:pt x="885063" y="48535"/>
                  <a:pt x="887730" y="46934"/>
                  <a:pt x="888931" y="47068"/>
                </a:cubicBezTo>
                <a:close/>
                <a:moveTo>
                  <a:pt x="224752" y="46268"/>
                </a:moveTo>
                <a:cubicBezTo>
                  <a:pt x="226086" y="46801"/>
                  <a:pt x="227686" y="48468"/>
                  <a:pt x="229553" y="51268"/>
                </a:cubicBezTo>
                <a:cubicBezTo>
                  <a:pt x="231286" y="54202"/>
                  <a:pt x="232220" y="56402"/>
                  <a:pt x="232353" y="57869"/>
                </a:cubicBezTo>
                <a:cubicBezTo>
                  <a:pt x="232487" y="60403"/>
                  <a:pt x="231620" y="66403"/>
                  <a:pt x="229753" y="75871"/>
                </a:cubicBezTo>
                <a:cubicBezTo>
                  <a:pt x="228153" y="83739"/>
                  <a:pt x="226686" y="89406"/>
                  <a:pt x="225352" y="92873"/>
                </a:cubicBezTo>
                <a:cubicBezTo>
                  <a:pt x="221085" y="101274"/>
                  <a:pt x="215951" y="105075"/>
                  <a:pt x="209950" y="104275"/>
                </a:cubicBezTo>
                <a:cubicBezTo>
                  <a:pt x="208750" y="102675"/>
                  <a:pt x="208017" y="98941"/>
                  <a:pt x="207750" y="93073"/>
                </a:cubicBezTo>
                <a:lnTo>
                  <a:pt x="207550" y="90073"/>
                </a:lnTo>
                <a:lnTo>
                  <a:pt x="207750" y="86873"/>
                </a:lnTo>
                <a:lnTo>
                  <a:pt x="207750" y="85673"/>
                </a:lnTo>
                <a:lnTo>
                  <a:pt x="207950" y="84472"/>
                </a:lnTo>
                <a:lnTo>
                  <a:pt x="208150" y="82472"/>
                </a:lnTo>
                <a:cubicBezTo>
                  <a:pt x="211751" y="80205"/>
                  <a:pt x="214818" y="75271"/>
                  <a:pt x="217351" y="67670"/>
                </a:cubicBezTo>
                <a:cubicBezTo>
                  <a:pt x="219085" y="63003"/>
                  <a:pt x="219952" y="58669"/>
                  <a:pt x="219952" y="54669"/>
                </a:cubicBezTo>
                <a:cubicBezTo>
                  <a:pt x="219952" y="51735"/>
                  <a:pt x="219552" y="49201"/>
                  <a:pt x="218752" y="47068"/>
                </a:cubicBezTo>
                <a:cubicBezTo>
                  <a:pt x="221152" y="46401"/>
                  <a:pt x="223152" y="46134"/>
                  <a:pt x="224752" y="46268"/>
                </a:cubicBezTo>
                <a:close/>
                <a:moveTo>
                  <a:pt x="537915" y="45067"/>
                </a:moveTo>
                <a:lnTo>
                  <a:pt x="535315" y="45267"/>
                </a:lnTo>
                <a:cubicBezTo>
                  <a:pt x="532381" y="45534"/>
                  <a:pt x="530248" y="45801"/>
                  <a:pt x="528914" y="46067"/>
                </a:cubicBezTo>
                <a:lnTo>
                  <a:pt x="529314" y="52268"/>
                </a:lnTo>
                <a:cubicBezTo>
                  <a:pt x="529314" y="53068"/>
                  <a:pt x="529381" y="53735"/>
                  <a:pt x="529514" y="54269"/>
                </a:cubicBezTo>
                <a:lnTo>
                  <a:pt x="530714" y="54069"/>
                </a:lnTo>
                <a:cubicBezTo>
                  <a:pt x="534182" y="53802"/>
                  <a:pt x="536648" y="53535"/>
                  <a:pt x="538115" y="53268"/>
                </a:cubicBezTo>
                <a:lnTo>
                  <a:pt x="537915" y="47468"/>
                </a:lnTo>
                <a:close/>
                <a:moveTo>
                  <a:pt x="562118" y="42667"/>
                </a:moveTo>
                <a:lnTo>
                  <a:pt x="558118" y="43067"/>
                </a:lnTo>
                <a:cubicBezTo>
                  <a:pt x="556784" y="43067"/>
                  <a:pt x="555784" y="43134"/>
                  <a:pt x="555117" y="43267"/>
                </a:cubicBezTo>
                <a:cubicBezTo>
                  <a:pt x="554451" y="43401"/>
                  <a:pt x="553584" y="43467"/>
                  <a:pt x="552517" y="43467"/>
                </a:cubicBezTo>
                <a:lnTo>
                  <a:pt x="551517" y="51068"/>
                </a:lnTo>
                <a:lnTo>
                  <a:pt x="553117" y="50668"/>
                </a:lnTo>
                <a:lnTo>
                  <a:pt x="553317" y="50668"/>
                </a:lnTo>
                <a:cubicBezTo>
                  <a:pt x="554251" y="50668"/>
                  <a:pt x="555717" y="51668"/>
                  <a:pt x="557718" y="53669"/>
                </a:cubicBezTo>
                <a:cubicBezTo>
                  <a:pt x="559451" y="55402"/>
                  <a:pt x="560452" y="56869"/>
                  <a:pt x="560718" y="58069"/>
                </a:cubicBezTo>
                <a:cubicBezTo>
                  <a:pt x="561785" y="49401"/>
                  <a:pt x="562252" y="44267"/>
                  <a:pt x="562118" y="42667"/>
                </a:cubicBezTo>
                <a:close/>
                <a:moveTo>
                  <a:pt x="102213" y="38067"/>
                </a:moveTo>
                <a:cubicBezTo>
                  <a:pt x="99146" y="42867"/>
                  <a:pt x="95679" y="47534"/>
                  <a:pt x="91812" y="52068"/>
                </a:cubicBezTo>
                <a:lnTo>
                  <a:pt x="94012" y="53068"/>
                </a:lnTo>
                <a:cubicBezTo>
                  <a:pt x="96946" y="54402"/>
                  <a:pt x="102280" y="57736"/>
                  <a:pt x="110014" y="63070"/>
                </a:cubicBezTo>
                <a:cubicBezTo>
                  <a:pt x="114015" y="57469"/>
                  <a:pt x="116948" y="53135"/>
                  <a:pt x="118815" y="50068"/>
                </a:cubicBezTo>
                <a:lnTo>
                  <a:pt x="119815" y="48468"/>
                </a:lnTo>
                <a:lnTo>
                  <a:pt x="120816" y="47068"/>
                </a:lnTo>
                <a:lnTo>
                  <a:pt x="122416" y="44267"/>
                </a:lnTo>
                <a:cubicBezTo>
                  <a:pt x="123883" y="41734"/>
                  <a:pt x="124616" y="40467"/>
                  <a:pt x="124616" y="40467"/>
                </a:cubicBezTo>
                <a:cubicBezTo>
                  <a:pt x="116882" y="42200"/>
                  <a:pt x="111348" y="44134"/>
                  <a:pt x="108014" y="46268"/>
                </a:cubicBezTo>
                <a:cubicBezTo>
                  <a:pt x="106280" y="44934"/>
                  <a:pt x="104813" y="43067"/>
                  <a:pt x="103613" y="40667"/>
                </a:cubicBezTo>
                <a:close/>
                <a:moveTo>
                  <a:pt x="537515" y="28265"/>
                </a:moveTo>
                <a:lnTo>
                  <a:pt x="528314" y="29065"/>
                </a:lnTo>
                <a:lnTo>
                  <a:pt x="528314" y="30466"/>
                </a:lnTo>
                <a:lnTo>
                  <a:pt x="528714" y="38067"/>
                </a:lnTo>
                <a:lnTo>
                  <a:pt x="532314" y="37867"/>
                </a:lnTo>
                <a:lnTo>
                  <a:pt x="537515" y="37467"/>
                </a:lnTo>
                <a:lnTo>
                  <a:pt x="537515" y="34066"/>
                </a:lnTo>
                <a:close/>
                <a:moveTo>
                  <a:pt x="864527" y="17864"/>
                </a:moveTo>
                <a:cubicBezTo>
                  <a:pt x="866928" y="18531"/>
                  <a:pt x="869328" y="19598"/>
                  <a:pt x="871728" y="21064"/>
                </a:cubicBezTo>
                <a:lnTo>
                  <a:pt x="872728" y="21865"/>
                </a:lnTo>
                <a:lnTo>
                  <a:pt x="873729" y="22865"/>
                </a:lnTo>
                <a:lnTo>
                  <a:pt x="874329" y="23665"/>
                </a:lnTo>
                <a:lnTo>
                  <a:pt x="874729" y="24265"/>
                </a:lnTo>
                <a:cubicBezTo>
                  <a:pt x="875262" y="25198"/>
                  <a:pt x="875662" y="26532"/>
                  <a:pt x="875929" y="28265"/>
                </a:cubicBezTo>
                <a:lnTo>
                  <a:pt x="876329" y="27865"/>
                </a:lnTo>
                <a:lnTo>
                  <a:pt x="876729" y="27665"/>
                </a:lnTo>
                <a:cubicBezTo>
                  <a:pt x="880196" y="27399"/>
                  <a:pt x="888931" y="26132"/>
                  <a:pt x="902932" y="23865"/>
                </a:cubicBezTo>
                <a:cubicBezTo>
                  <a:pt x="906400" y="23198"/>
                  <a:pt x="908800" y="21398"/>
                  <a:pt x="910133" y="18464"/>
                </a:cubicBezTo>
                <a:cubicBezTo>
                  <a:pt x="910800" y="17797"/>
                  <a:pt x="913267" y="18731"/>
                  <a:pt x="917534" y="21264"/>
                </a:cubicBezTo>
                <a:cubicBezTo>
                  <a:pt x="922068" y="23798"/>
                  <a:pt x="924735" y="26132"/>
                  <a:pt x="925535" y="28265"/>
                </a:cubicBezTo>
                <a:lnTo>
                  <a:pt x="923935" y="32466"/>
                </a:lnTo>
                <a:lnTo>
                  <a:pt x="922735" y="35866"/>
                </a:lnTo>
                <a:cubicBezTo>
                  <a:pt x="922335" y="37200"/>
                  <a:pt x="922135" y="38333"/>
                  <a:pt x="922135" y="39267"/>
                </a:cubicBezTo>
                <a:lnTo>
                  <a:pt x="922135" y="99274"/>
                </a:lnTo>
                <a:cubicBezTo>
                  <a:pt x="922135" y="102608"/>
                  <a:pt x="921935" y="105475"/>
                  <a:pt x="921534" y="107875"/>
                </a:cubicBezTo>
                <a:cubicBezTo>
                  <a:pt x="920468" y="114543"/>
                  <a:pt x="917601" y="119343"/>
                  <a:pt x="912933" y="122277"/>
                </a:cubicBezTo>
                <a:cubicBezTo>
                  <a:pt x="910533" y="120810"/>
                  <a:pt x="908266" y="118477"/>
                  <a:pt x="906133" y="115276"/>
                </a:cubicBezTo>
                <a:cubicBezTo>
                  <a:pt x="903999" y="111942"/>
                  <a:pt x="903132" y="109809"/>
                  <a:pt x="903532" y="108875"/>
                </a:cubicBezTo>
                <a:cubicBezTo>
                  <a:pt x="904999" y="104742"/>
                  <a:pt x="905733" y="97474"/>
                  <a:pt x="905733" y="87073"/>
                </a:cubicBezTo>
                <a:lnTo>
                  <a:pt x="905733" y="31866"/>
                </a:lnTo>
                <a:cubicBezTo>
                  <a:pt x="894798" y="33199"/>
                  <a:pt x="886930" y="34599"/>
                  <a:pt x="882130" y="36066"/>
                </a:cubicBezTo>
                <a:cubicBezTo>
                  <a:pt x="881996" y="36200"/>
                  <a:pt x="881730" y="36066"/>
                  <a:pt x="881329" y="35666"/>
                </a:cubicBezTo>
                <a:lnTo>
                  <a:pt x="879529" y="33666"/>
                </a:lnTo>
                <a:cubicBezTo>
                  <a:pt x="878596" y="32599"/>
                  <a:pt x="877396" y="30999"/>
                  <a:pt x="875929" y="28865"/>
                </a:cubicBezTo>
                <a:lnTo>
                  <a:pt x="875929" y="34266"/>
                </a:lnTo>
                <a:lnTo>
                  <a:pt x="875729" y="111676"/>
                </a:lnTo>
                <a:cubicBezTo>
                  <a:pt x="875729" y="117276"/>
                  <a:pt x="874529" y="121210"/>
                  <a:pt x="872129" y="123477"/>
                </a:cubicBezTo>
                <a:cubicBezTo>
                  <a:pt x="869461" y="123344"/>
                  <a:pt x="866595" y="121744"/>
                  <a:pt x="863528" y="118677"/>
                </a:cubicBezTo>
                <a:cubicBezTo>
                  <a:pt x="860994" y="115876"/>
                  <a:pt x="859193" y="113343"/>
                  <a:pt x="858127" y="111076"/>
                </a:cubicBezTo>
                <a:cubicBezTo>
                  <a:pt x="859327" y="107475"/>
                  <a:pt x="859927" y="103608"/>
                  <a:pt x="859927" y="99474"/>
                </a:cubicBezTo>
                <a:lnTo>
                  <a:pt x="859927" y="30866"/>
                </a:lnTo>
                <a:cubicBezTo>
                  <a:pt x="859927" y="26865"/>
                  <a:pt x="858727" y="23998"/>
                  <a:pt x="856326" y="22265"/>
                </a:cubicBezTo>
                <a:cubicBezTo>
                  <a:pt x="860194" y="19197"/>
                  <a:pt x="862927" y="17731"/>
                  <a:pt x="864527" y="17864"/>
                </a:cubicBezTo>
                <a:close/>
                <a:moveTo>
                  <a:pt x="2028368" y="15864"/>
                </a:moveTo>
                <a:cubicBezTo>
                  <a:pt x="2028768" y="15864"/>
                  <a:pt x="2029768" y="16264"/>
                  <a:pt x="2031369" y="17064"/>
                </a:cubicBezTo>
                <a:cubicBezTo>
                  <a:pt x="2033502" y="18397"/>
                  <a:pt x="2035769" y="20064"/>
                  <a:pt x="2038169" y="22064"/>
                </a:cubicBezTo>
                <a:cubicBezTo>
                  <a:pt x="2044304" y="27399"/>
                  <a:pt x="2047304" y="32066"/>
                  <a:pt x="2047171" y="36066"/>
                </a:cubicBezTo>
                <a:lnTo>
                  <a:pt x="2045170" y="36666"/>
                </a:lnTo>
                <a:lnTo>
                  <a:pt x="2042770" y="37266"/>
                </a:lnTo>
                <a:lnTo>
                  <a:pt x="2040170" y="38067"/>
                </a:lnTo>
                <a:cubicBezTo>
                  <a:pt x="2037503" y="38867"/>
                  <a:pt x="2035569" y="39600"/>
                  <a:pt x="2034369" y="40267"/>
                </a:cubicBezTo>
                <a:cubicBezTo>
                  <a:pt x="2032235" y="41200"/>
                  <a:pt x="2030635" y="42200"/>
                  <a:pt x="2029568" y="43267"/>
                </a:cubicBezTo>
                <a:cubicBezTo>
                  <a:pt x="2018634" y="53402"/>
                  <a:pt x="2008299" y="66003"/>
                  <a:pt x="1998565" y="81072"/>
                </a:cubicBezTo>
                <a:cubicBezTo>
                  <a:pt x="1988296" y="96807"/>
                  <a:pt x="1981296" y="110876"/>
                  <a:pt x="1977562" y="123277"/>
                </a:cubicBezTo>
                <a:cubicBezTo>
                  <a:pt x="1976762" y="125811"/>
                  <a:pt x="1976362" y="128145"/>
                  <a:pt x="1976362" y="130278"/>
                </a:cubicBezTo>
                <a:cubicBezTo>
                  <a:pt x="1976362" y="133078"/>
                  <a:pt x="1976962" y="135479"/>
                  <a:pt x="1978162" y="137479"/>
                </a:cubicBezTo>
                <a:cubicBezTo>
                  <a:pt x="1980029" y="140946"/>
                  <a:pt x="1982896" y="143080"/>
                  <a:pt x="1986763" y="143880"/>
                </a:cubicBezTo>
                <a:cubicBezTo>
                  <a:pt x="1994364" y="145213"/>
                  <a:pt x="2000631" y="145880"/>
                  <a:pt x="2005565" y="145880"/>
                </a:cubicBezTo>
                <a:cubicBezTo>
                  <a:pt x="2015433" y="145880"/>
                  <a:pt x="2023968" y="143813"/>
                  <a:pt x="2031168" y="139679"/>
                </a:cubicBezTo>
                <a:cubicBezTo>
                  <a:pt x="2035036" y="137412"/>
                  <a:pt x="2037969" y="131945"/>
                  <a:pt x="2039970" y="123277"/>
                </a:cubicBezTo>
                <a:lnTo>
                  <a:pt x="2040370" y="120477"/>
                </a:lnTo>
                <a:lnTo>
                  <a:pt x="2040970" y="117477"/>
                </a:lnTo>
                <a:lnTo>
                  <a:pt x="2042170" y="110476"/>
                </a:lnTo>
                <a:lnTo>
                  <a:pt x="2042970" y="103275"/>
                </a:lnTo>
                <a:lnTo>
                  <a:pt x="2043770" y="95874"/>
                </a:lnTo>
                <a:lnTo>
                  <a:pt x="2048371" y="97274"/>
                </a:lnTo>
                <a:cubicBezTo>
                  <a:pt x="2048237" y="98741"/>
                  <a:pt x="2048171" y="101008"/>
                  <a:pt x="2048171" y="104075"/>
                </a:cubicBezTo>
                <a:cubicBezTo>
                  <a:pt x="2048171" y="112209"/>
                  <a:pt x="2049104" y="120344"/>
                  <a:pt x="2050971" y="128478"/>
                </a:cubicBezTo>
                <a:cubicBezTo>
                  <a:pt x="2053105" y="138079"/>
                  <a:pt x="2055772" y="144347"/>
                  <a:pt x="2058972" y="147280"/>
                </a:cubicBezTo>
                <a:cubicBezTo>
                  <a:pt x="2054038" y="156615"/>
                  <a:pt x="2043103" y="162215"/>
                  <a:pt x="2026168" y="164082"/>
                </a:cubicBezTo>
                <a:cubicBezTo>
                  <a:pt x="2022434" y="164616"/>
                  <a:pt x="2017834" y="164882"/>
                  <a:pt x="2012366" y="164882"/>
                </a:cubicBezTo>
                <a:cubicBezTo>
                  <a:pt x="2008899" y="164882"/>
                  <a:pt x="2006299" y="164816"/>
                  <a:pt x="2004565" y="164682"/>
                </a:cubicBezTo>
                <a:cubicBezTo>
                  <a:pt x="1998031" y="164416"/>
                  <a:pt x="1991630" y="163882"/>
                  <a:pt x="1985363" y="163082"/>
                </a:cubicBezTo>
                <a:cubicBezTo>
                  <a:pt x="1973361" y="161615"/>
                  <a:pt x="1965094" y="157015"/>
                  <a:pt x="1960560" y="149280"/>
                </a:cubicBezTo>
                <a:cubicBezTo>
                  <a:pt x="1958159" y="145013"/>
                  <a:pt x="1956959" y="140079"/>
                  <a:pt x="1956959" y="134479"/>
                </a:cubicBezTo>
                <a:cubicBezTo>
                  <a:pt x="1956959" y="128745"/>
                  <a:pt x="1958159" y="122410"/>
                  <a:pt x="1960560" y="115476"/>
                </a:cubicBezTo>
                <a:cubicBezTo>
                  <a:pt x="1961760" y="112009"/>
                  <a:pt x="1963760" y="107609"/>
                  <a:pt x="1966561" y="102275"/>
                </a:cubicBezTo>
                <a:cubicBezTo>
                  <a:pt x="1968694" y="97741"/>
                  <a:pt x="1972428" y="91073"/>
                  <a:pt x="1977762" y="82272"/>
                </a:cubicBezTo>
                <a:cubicBezTo>
                  <a:pt x="1988963" y="64003"/>
                  <a:pt x="2001098" y="47934"/>
                  <a:pt x="2014166" y="34066"/>
                </a:cubicBezTo>
                <a:lnTo>
                  <a:pt x="2000765" y="35266"/>
                </a:lnTo>
                <a:lnTo>
                  <a:pt x="1996964" y="35666"/>
                </a:lnTo>
                <a:lnTo>
                  <a:pt x="1993564" y="36066"/>
                </a:lnTo>
                <a:lnTo>
                  <a:pt x="1987963" y="36666"/>
                </a:lnTo>
                <a:cubicBezTo>
                  <a:pt x="1977695" y="37867"/>
                  <a:pt x="1969561" y="39733"/>
                  <a:pt x="1963560" y="42267"/>
                </a:cubicBezTo>
                <a:cubicBezTo>
                  <a:pt x="1963427" y="42400"/>
                  <a:pt x="1962960" y="41834"/>
                  <a:pt x="1962160" y="40567"/>
                </a:cubicBezTo>
                <a:cubicBezTo>
                  <a:pt x="1961360" y="39300"/>
                  <a:pt x="1960693" y="38200"/>
                  <a:pt x="1960160" y="37266"/>
                </a:cubicBezTo>
                <a:lnTo>
                  <a:pt x="1959160" y="35266"/>
                </a:lnTo>
                <a:lnTo>
                  <a:pt x="1958559" y="34266"/>
                </a:lnTo>
                <a:lnTo>
                  <a:pt x="1957759" y="32866"/>
                </a:lnTo>
                <a:lnTo>
                  <a:pt x="1956559" y="30866"/>
                </a:lnTo>
                <a:lnTo>
                  <a:pt x="1955559" y="29065"/>
                </a:lnTo>
                <a:cubicBezTo>
                  <a:pt x="1955959" y="28399"/>
                  <a:pt x="1956293" y="28065"/>
                  <a:pt x="1956559" y="28065"/>
                </a:cubicBezTo>
                <a:cubicBezTo>
                  <a:pt x="1971495" y="27665"/>
                  <a:pt x="1984229" y="26999"/>
                  <a:pt x="1994764" y="26065"/>
                </a:cubicBezTo>
                <a:cubicBezTo>
                  <a:pt x="2007565" y="25265"/>
                  <a:pt x="2015100" y="24598"/>
                  <a:pt x="2017367" y="24065"/>
                </a:cubicBezTo>
                <a:cubicBezTo>
                  <a:pt x="2019100" y="23931"/>
                  <a:pt x="2021101" y="22931"/>
                  <a:pt x="2023368" y="21064"/>
                </a:cubicBezTo>
                <a:cubicBezTo>
                  <a:pt x="2025368" y="19731"/>
                  <a:pt x="2026901" y="18064"/>
                  <a:pt x="2027968" y="16064"/>
                </a:cubicBezTo>
                <a:cubicBezTo>
                  <a:pt x="2027968" y="15930"/>
                  <a:pt x="2028101" y="15864"/>
                  <a:pt x="2028368" y="15864"/>
                </a:cubicBezTo>
                <a:close/>
                <a:moveTo>
                  <a:pt x="1817742" y="14864"/>
                </a:moveTo>
                <a:cubicBezTo>
                  <a:pt x="1818409" y="13797"/>
                  <a:pt x="1822142" y="15264"/>
                  <a:pt x="1828943" y="19264"/>
                </a:cubicBezTo>
                <a:cubicBezTo>
                  <a:pt x="1835611" y="23398"/>
                  <a:pt x="1838878" y="26065"/>
                  <a:pt x="1838744" y="27265"/>
                </a:cubicBezTo>
                <a:lnTo>
                  <a:pt x="1838345" y="27865"/>
                </a:lnTo>
                <a:lnTo>
                  <a:pt x="1837344" y="28865"/>
                </a:lnTo>
                <a:lnTo>
                  <a:pt x="1836344" y="30066"/>
                </a:lnTo>
                <a:lnTo>
                  <a:pt x="1834944" y="31466"/>
                </a:lnTo>
                <a:cubicBezTo>
                  <a:pt x="1832277" y="34133"/>
                  <a:pt x="1830877" y="36600"/>
                  <a:pt x="1830744" y="38867"/>
                </a:cubicBezTo>
                <a:lnTo>
                  <a:pt x="1830544" y="40467"/>
                </a:lnTo>
                <a:lnTo>
                  <a:pt x="1830143" y="42267"/>
                </a:lnTo>
                <a:lnTo>
                  <a:pt x="1829543" y="46268"/>
                </a:lnTo>
                <a:lnTo>
                  <a:pt x="1827943" y="56669"/>
                </a:lnTo>
                <a:lnTo>
                  <a:pt x="1827143" y="61069"/>
                </a:lnTo>
                <a:lnTo>
                  <a:pt x="1826743" y="63470"/>
                </a:lnTo>
                <a:lnTo>
                  <a:pt x="1826343" y="66270"/>
                </a:lnTo>
                <a:lnTo>
                  <a:pt x="1826143" y="68070"/>
                </a:lnTo>
                <a:cubicBezTo>
                  <a:pt x="1827210" y="69004"/>
                  <a:pt x="1828210" y="69870"/>
                  <a:pt x="1829143" y="70671"/>
                </a:cubicBezTo>
                <a:cubicBezTo>
                  <a:pt x="1830077" y="71471"/>
                  <a:pt x="1830610" y="72138"/>
                  <a:pt x="1830744" y="72671"/>
                </a:cubicBezTo>
                <a:lnTo>
                  <a:pt x="1830544" y="73471"/>
                </a:lnTo>
                <a:lnTo>
                  <a:pt x="1830343" y="74471"/>
                </a:lnTo>
                <a:lnTo>
                  <a:pt x="1829943" y="76871"/>
                </a:lnTo>
                <a:cubicBezTo>
                  <a:pt x="1829543" y="78738"/>
                  <a:pt x="1829277" y="79672"/>
                  <a:pt x="1829143" y="79672"/>
                </a:cubicBezTo>
                <a:cubicBezTo>
                  <a:pt x="1823943" y="78738"/>
                  <a:pt x="1817742" y="78272"/>
                  <a:pt x="1810541" y="78272"/>
                </a:cubicBezTo>
                <a:cubicBezTo>
                  <a:pt x="1804274" y="78272"/>
                  <a:pt x="1797406" y="78672"/>
                  <a:pt x="1789938" y="79472"/>
                </a:cubicBezTo>
                <a:lnTo>
                  <a:pt x="1776137" y="81472"/>
                </a:lnTo>
                <a:lnTo>
                  <a:pt x="1776137" y="82672"/>
                </a:lnTo>
                <a:lnTo>
                  <a:pt x="1776137" y="89673"/>
                </a:lnTo>
                <a:lnTo>
                  <a:pt x="1775537" y="117876"/>
                </a:lnTo>
                <a:cubicBezTo>
                  <a:pt x="1775537" y="125211"/>
                  <a:pt x="1776270" y="130945"/>
                  <a:pt x="1777737" y="135079"/>
                </a:cubicBezTo>
                <a:cubicBezTo>
                  <a:pt x="1779470" y="140013"/>
                  <a:pt x="1782804" y="143013"/>
                  <a:pt x="1787738" y="144080"/>
                </a:cubicBezTo>
                <a:cubicBezTo>
                  <a:pt x="1793339" y="145147"/>
                  <a:pt x="1798806" y="145680"/>
                  <a:pt x="1804140" y="145680"/>
                </a:cubicBezTo>
                <a:cubicBezTo>
                  <a:pt x="1806940" y="145680"/>
                  <a:pt x="1809007" y="145613"/>
                  <a:pt x="1810341" y="145480"/>
                </a:cubicBezTo>
                <a:cubicBezTo>
                  <a:pt x="1818742" y="144947"/>
                  <a:pt x="1824943" y="143480"/>
                  <a:pt x="1828943" y="141079"/>
                </a:cubicBezTo>
                <a:cubicBezTo>
                  <a:pt x="1832677" y="138412"/>
                  <a:pt x="1835411" y="132412"/>
                  <a:pt x="1837144" y="123077"/>
                </a:cubicBezTo>
                <a:lnTo>
                  <a:pt x="1838744" y="110876"/>
                </a:lnTo>
                <a:lnTo>
                  <a:pt x="1839345" y="104875"/>
                </a:lnTo>
                <a:lnTo>
                  <a:pt x="1839745" y="101675"/>
                </a:lnTo>
                <a:lnTo>
                  <a:pt x="1840145" y="99274"/>
                </a:lnTo>
                <a:lnTo>
                  <a:pt x="1845545" y="99474"/>
                </a:lnTo>
                <a:cubicBezTo>
                  <a:pt x="1845945" y="121477"/>
                  <a:pt x="1849346" y="136946"/>
                  <a:pt x="1855747" y="145880"/>
                </a:cubicBezTo>
                <a:cubicBezTo>
                  <a:pt x="1853746" y="149214"/>
                  <a:pt x="1849612" y="152214"/>
                  <a:pt x="1843345" y="154881"/>
                </a:cubicBezTo>
                <a:cubicBezTo>
                  <a:pt x="1837744" y="157281"/>
                  <a:pt x="1832077" y="158882"/>
                  <a:pt x="1826343" y="159682"/>
                </a:cubicBezTo>
                <a:cubicBezTo>
                  <a:pt x="1818875" y="160882"/>
                  <a:pt x="1811741" y="161482"/>
                  <a:pt x="1804940" y="161482"/>
                </a:cubicBezTo>
                <a:cubicBezTo>
                  <a:pt x="1797073" y="161482"/>
                  <a:pt x="1789805" y="160815"/>
                  <a:pt x="1783137" y="159482"/>
                </a:cubicBezTo>
                <a:cubicBezTo>
                  <a:pt x="1766602" y="156148"/>
                  <a:pt x="1758334" y="144947"/>
                  <a:pt x="1758334" y="125878"/>
                </a:cubicBezTo>
                <a:lnTo>
                  <a:pt x="1759135" y="80872"/>
                </a:lnTo>
                <a:cubicBezTo>
                  <a:pt x="1758868" y="75805"/>
                  <a:pt x="1757334" y="72538"/>
                  <a:pt x="1754534" y="71071"/>
                </a:cubicBezTo>
                <a:cubicBezTo>
                  <a:pt x="1756001" y="69337"/>
                  <a:pt x="1757668" y="67870"/>
                  <a:pt x="1759535" y="66670"/>
                </a:cubicBezTo>
                <a:cubicBezTo>
                  <a:pt x="1761535" y="65603"/>
                  <a:pt x="1762735" y="65137"/>
                  <a:pt x="1763135" y="65270"/>
                </a:cubicBezTo>
                <a:cubicBezTo>
                  <a:pt x="1768469" y="66203"/>
                  <a:pt x="1772136" y="68537"/>
                  <a:pt x="1774136" y="72271"/>
                </a:cubicBezTo>
                <a:lnTo>
                  <a:pt x="1798139" y="68870"/>
                </a:lnTo>
                <a:cubicBezTo>
                  <a:pt x="1800673" y="68737"/>
                  <a:pt x="1803474" y="68204"/>
                  <a:pt x="1806540" y="67270"/>
                </a:cubicBezTo>
                <a:cubicBezTo>
                  <a:pt x="1806674" y="66470"/>
                  <a:pt x="1806807" y="65603"/>
                  <a:pt x="1806940" y="64670"/>
                </a:cubicBezTo>
                <a:cubicBezTo>
                  <a:pt x="1807074" y="63736"/>
                  <a:pt x="1807207" y="62670"/>
                  <a:pt x="1807341" y="61470"/>
                </a:cubicBezTo>
                <a:lnTo>
                  <a:pt x="1808341" y="56069"/>
                </a:lnTo>
                <a:lnTo>
                  <a:pt x="1808941" y="51068"/>
                </a:lnTo>
                <a:cubicBezTo>
                  <a:pt x="1810141" y="44267"/>
                  <a:pt x="1810874" y="37667"/>
                  <a:pt x="1811141" y="31266"/>
                </a:cubicBezTo>
                <a:lnTo>
                  <a:pt x="1808941" y="31666"/>
                </a:lnTo>
                <a:lnTo>
                  <a:pt x="1806340" y="32066"/>
                </a:lnTo>
                <a:lnTo>
                  <a:pt x="1800340" y="33266"/>
                </a:lnTo>
                <a:cubicBezTo>
                  <a:pt x="1795139" y="34066"/>
                  <a:pt x="1790805" y="34866"/>
                  <a:pt x="1787338" y="35666"/>
                </a:cubicBezTo>
                <a:cubicBezTo>
                  <a:pt x="1776137" y="38067"/>
                  <a:pt x="1768802" y="40000"/>
                  <a:pt x="1765335" y="41467"/>
                </a:cubicBezTo>
                <a:cubicBezTo>
                  <a:pt x="1765202" y="41600"/>
                  <a:pt x="1763802" y="40067"/>
                  <a:pt x="1761135" y="36866"/>
                </a:cubicBezTo>
                <a:lnTo>
                  <a:pt x="1755734" y="28665"/>
                </a:lnTo>
                <a:cubicBezTo>
                  <a:pt x="1756134" y="27999"/>
                  <a:pt x="1756468" y="27665"/>
                  <a:pt x="1756734" y="27665"/>
                </a:cubicBezTo>
                <a:cubicBezTo>
                  <a:pt x="1762201" y="27399"/>
                  <a:pt x="1772070" y="26465"/>
                  <a:pt x="1786338" y="24865"/>
                </a:cubicBezTo>
                <a:cubicBezTo>
                  <a:pt x="1797939" y="23265"/>
                  <a:pt x="1805007" y="22131"/>
                  <a:pt x="1807541" y="21465"/>
                </a:cubicBezTo>
                <a:cubicBezTo>
                  <a:pt x="1812475" y="20398"/>
                  <a:pt x="1815875" y="18197"/>
                  <a:pt x="1817742" y="14864"/>
                </a:cubicBezTo>
                <a:close/>
                <a:moveTo>
                  <a:pt x="442303" y="14664"/>
                </a:moveTo>
                <a:cubicBezTo>
                  <a:pt x="456172" y="15997"/>
                  <a:pt x="467173" y="20198"/>
                  <a:pt x="475307" y="27265"/>
                </a:cubicBezTo>
                <a:cubicBezTo>
                  <a:pt x="476241" y="31666"/>
                  <a:pt x="476708" y="35600"/>
                  <a:pt x="476708" y="39067"/>
                </a:cubicBezTo>
                <a:cubicBezTo>
                  <a:pt x="476708" y="42934"/>
                  <a:pt x="476041" y="45534"/>
                  <a:pt x="474707" y="46868"/>
                </a:cubicBezTo>
                <a:cubicBezTo>
                  <a:pt x="472574" y="48335"/>
                  <a:pt x="470840" y="49268"/>
                  <a:pt x="469507" y="49668"/>
                </a:cubicBezTo>
                <a:cubicBezTo>
                  <a:pt x="467906" y="50201"/>
                  <a:pt x="466306" y="50601"/>
                  <a:pt x="464706" y="50868"/>
                </a:cubicBezTo>
                <a:cubicBezTo>
                  <a:pt x="462573" y="45934"/>
                  <a:pt x="459105" y="40333"/>
                  <a:pt x="454305" y="34066"/>
                </a:cubicBezTo>
                <a:cubicBezTo>
                  <a:pt x="449371" y="27532"/>
                  <a:pt x="444303" y="22531"/>
                  <a:pt x="439103" y="19064"/>
                </a:cubicBezTo>
                <a:close/>
                <a:moveTo>
                  <a:pt x="1706128" y="10463"/>
                </a:moveTo>
                <a:cubicBezTo>
                  <a:pt x="1719330" y="11797"/>
                  <a:pt x="1730264" y="15997"/>
                  <a:pt x="1738932" y="23065"/>
                </a:cubicBezTo>
                <a:cubicBezTo>
                  <a:pt x="1739865" y="27465"/>
                  <a:pt x="1740332" y="31466"/>
                  <a:pt x="1740332" y="35066"/>
                </a:cubicBezTo>
                <a:cubicBezTo>
                  <a:pt x="1740332" y="39200"/>
                  <a:pt x="1739666" y="41734"/>
                  <a:pt x="1738332" y="42667"/>
                </a:cubicBezTo>
                <a:cubicBezTo>
                  <a:pt x="1736998" y="44001"/>
                  <a:pt x="1735265" y="45001"/>
                  <a:pt x="1733131" y="45668"/>
                </a:cubicBezTo>
                <a:lnTo>
                  <a:pt x="1731931" y="46067"/>
                </a:lnTo>
                <a:lnTo>
                  <a:pt x="1730531" y="46468"/>
                </a:lnTo>
                <a:lnTo>
                  <a:pt x="1729331" y="46668"/>
                </a:lnTo>
                <a:lnTo>
                  <a:pt x="1728331" y="46868"/>
                </a:lnTo>
                <a:lnTo>
                  <a:pt x="1727531" y="45668"/>
                </a:lnTo>
                <a:lnTo>
                  <a:pt x="1726731" y="44267"/>
                </a:lnTo>
                <a:lnTo>
                  <a:pt x="1724530" y="40667"/>
                </a:lnTo>
                <a:cubicBezTo>
                  <a:pt x="1722530" y="37467"/>
                  <a:pt x="1720530" y="34466"/>
                  <a:pt x="1718529" y="31666"/>
                </a:cubicBezTo>
                <a:cubicBezTo>
                  <a:pt x="1712529" y="23531"/>
                  <a:pt x="1707261" y="17997"/>
                  <a:pt x="1702727" y="15064"/>
                </a:cubicBezTo>
                <a:close/>
                <a:moveTo>
                  <a:pt x="1597991" y="5663"/>
                </a:moveTo>
                <a:cubicBezTo>
                  <a:pt x="1598657" y="4462"/>
                  <a:pt x="1602658" y="6663"/>
                  <a:pt x="1609992" y="12263"/>
                </a:cubicBezTo>
                <a:cubicBezTo>
                  <a:pt x="1617460" y="17997"/>
                  <a:pt x="1621260" y="21798"/>
                  <a:pt x="1621394" y="23665"/>
                </a:cubicBezTo>
                <a:cubicBezTo>
                  <a:pt x="1621660" y="24332"/>
                  <a:pt x="1619927" y="25265"/>
                  <a:pt x="1616193" y="26465"/>
                </a:cubicBezTo>
                <a:lnTo>
                  <a:pt x="1613793" y="27465"/>
                </a:lnTo>
                <a:lnTo>
                  <a:pt x="1611392" y="28265"/>
                </a:lnTo>
                <a:lnTo>
                  <a:pt x="1608992" y="29466"/>
                </a:lnTo>
                <a:cubicBezTo>
                  <a:pt x="1608592" y="29599"/>
                  <a:pt x="1607992" y="29932"/>
                  <a:pt x="1607192" y="30466"/>
                </a:cubicBezTo>
                <a:cubicBezTo>
                  <a:pt x="1601858" y="34333"/>
                  <a:pt x="1594857" y="39933"/>
                  <a:pt x="1586189" y="47268"/>
                </a:cubicBezTo>
                <a:cubicBezTo>
                  <a:pt x="1578455" y="53935"/>
                  <a:pt x="1572854" y="59003"/>
                  <a:pt x="1569387" y="62470"/>
                </a:cubicBezTo>
                <a:cubicBezTo>
                  <a:pt x="1572721" y="67937"/>
                  <a:pt x="1575388" y="73938"/>
                  <a:pt x="1577388" y="80472"/>
                </a:cubicBezTo>
                <a:cubicBezTo>
                  <a:pt x="1580855" y="91940"/>
                  <a:pt x="1582589" y="103541"/>
                  <a:pt x="1582589" y="115276"/>
                </a:cubicBezTo>
                <a:cubicBezTo>
                  <a:pt x="1582589" y="130345"/>
                  <a:pt x="1579722" y="143013"/>
                  <a:pt x="1573987" y="153281"/>
                </a:cubicBezTo>
                <a:cubicBezTo>
                  <a:pt x="1568387" y="163282"/>
                  <a:pt x="1560719" y="168883"/>
                  <a:pt x="1550985" y="170083"/>
                </a:cubicBezTo>
                <a:cubicBezTo>
                  <a:pt x="1550585" y="164882"/>
                  <a:pt x="1547051" y="159748"/>
                  <a:pt x="1540383" y="154681"/>
                </a:cubicBezTo>
                <a:cubicBezTo>
                  <a:pt x="1535049" y="150547"/>
                  <a:pt x="1528648" y="147214"/>
                  <a:pt x="1521181" y="144680"/>
                </a:cubicBezTo>
                <a:lnTo>
                  <a:pt x="1520981" y="140079"/>
                </a:lnTo>
                <a:cubicBezTo>
                  <a:pt x="1526982" y="140879"/>
                  <a:pt x="1532716" y="141480"/>
                  <a:pt x="1538183" y="141879"/>
                </a:cubicBezTo>
                <a:cubicBezTo>
                  <a:pt x="1539783" y="142013"/>
                  <a:pt x="1541917" y="142080"/>
                  <a:pt x="1544584" y="142080"/>
                </a:cubicBezTo>
                <a:cubicBezTo>
                  <a:pt x="1547918" y="142080"/>
                  <a:pt x="1550051" y="141879"/>
                  <a:pt x="1550985" y="141480"/>
                </a:cubicBezTo>
                <a:cubicBezTo>
                  <a:pt x="1558852" y="137612"/>
                  <a:pt x="1562786" y="124544"/>
                  <a:pt x="1562786" y="102275"/>
                </a:cubicBezTo>
                <a:cubicBezTo>
                  <a:pt x="1562786" y="78938"/>
                  <a:pt x="1559653" y="62736"/>
                  <a:pt x="1553385" y="53669"/>
                </a:cubicBezTo>
                <a:lnTo>
                  <a:pt x="1559986" y="51068"/>
                </a:lnTo>
                <a:cubicBezTo>
                  <a:pt x="1561719" y="52668"/>
                  <a:pt x="1563586" y="54669"/>
                  <a:pt x="1565587" y="57069"/>
                </a:cubicBezTo>
                <a:lnTo>
                  <a:pt x="1587589" y="25865"/>
                </a:lnTo>
                <a:cubicBezTo>
                  <a:pt x="1586123" y="26265"/>
                  <a:pt x="1581189" y="27065"/>
                  <a:pt x="1572787" y="28265"/>
                </a:cubicBezTo>
                <a:cubicBezTo>
                  <a:pt x="1568787" y="28799"/>
                  <a:pt x="1566987" y="29065"/>
                  <a:pt x="1567387" y="29065"/>
                </a:cubicBezTo>
                <a:lnTo>
                  <a:pt x="1564986" y="29265"/>
                </a:lnTo>
                <a:lnTo>
                  <a:pt x="1562986" y="29666"/>
                </a:lnTo>
                <a:lnTo>
                  <a:pt x="1552585" y="31466"/>
                </a:lnTo>
                <a:cubicBezTo>
                  <a:pt x="1534849" y="34399"/>
                  <a:pt x="1523648" y="37200"/>
                  <a:pt x="1518981" y="39867"/>
                </a:cubicBezTo>
                <a:cubicBezTo>
                  <a:pt x="1518714" y="40133"/>
                  <a:pt x="1516980" y="38000"/>
                  <a:pt x="1513780" y="33466"/>
                </a:cubicBezTo>
                <a:cubicBezTo>
                  <a:pt x="1510446" y="29065"/>
                  <a:pt x="1508179" y="25732"/>
                  <a:pt x="1506979" y="23465"/>
                </a:cubicBezTo>
                <a:cubicBezTo>
                  <a:pt x="1507379" y="22665"/>
                  <a:pt x="1507713" y="22265"/>
                  <a:pt x="1507979" y="22265"/>
                </a:cubicBezTo>
                <a:cubicBezTo>
                  <a:pt x="1519848" y="21598"/>
                  <a:pt x="1533449" y="20598"/>
                  <a:pt x="1548784" y="19264"/>
                </a:cubicBezTo>
                <a:cubicBezTo>
                  <a:pt x="1567587" y="17664"/>
                  <a:pt x="1580188" y="16264"/>
                  <a:pt x="1586589" y="15064"/>
                </a:cubicBezTo>
                <a:cubicBezTo>
                  <a:pt x="1588589" y="14664"/>
                  <a:pt x="1590790" y="13463"/>
                  <a:pt x="1593190" y="11463"/>
                </a:cubicBezTo>
                <a:cubicBezTo>
                  <a:pt x="1595457" y="9596"/>
                  <a:pt x="1597057" y="7663"/>
                  <a:pt x="1597991" y="5663"/>
                </a:cubicBezTo>
                <a:close/>
                <a:moveTo>
                  <a:pt x="43406" y="4062"/>
                </a:moveTo>
                <a:cubicBezTo>
                  <a:pt x="45006" y="4062"/>
                  <a:pt x="46140" y="4262"/>
                  <a:pt x="46806" y="4662"/>
                </a:cubicBezTo>
                <a:cubicBezTo>
                  <a:pt x="48806" y="6129"/>
                  <a:pt x="50940" y="8463"/>
                  <a:pt x="53207" y="11663"/>
                </a:cubicBezTo>
                <a:cubicBezTo>
                  <a:pt x="55741" y="14730"/>
                  <a:pt x="56874" y="17264"/>
                  <a:pt x="56607" y="19264"/>
                </a:cubicBezTo>
                <a:lnTo>
                  <a:pt x="56207" y="20064"/>
                </a:lnTo>
                <a:lnTo>
                  <a:pt x="55807" y="20664"/>
                </a:lnTo>
                <a:lnTo>
                  <a:pt x="55207" y="21264"/>
                </a:lnTo>
                <a:lnTo>
                  <a:pt x="52207" y="25865"/>
                </a:lnTo>
                <a:lnTo>
                  <a:pt x="48606" y="31266"/>
                </a:lnTo>
                <a:cubicBezTo>
                  <a:pt x="47006" y="34066"/>
                  <a:pt x="45606" y="36133"/>
                  <a:pt x="44406" y="37467"/>
                </a:cubicBezTo>
                <a:cubicBezTo>
                  <a:pt x="36672" y="48268"/>
                  <a:pt x="30204" y="55869"/>
                  <a:pt x="25003" y="60269"/>
                </a:cubicBezTo>
                <a:lnTo>
                  <a:pt x="46606" y="56069"/>
                </a:lnTo>
                <a:cubicBezTo>
                  <a:pt x="50607" y="48201"/>
                  <a:pt x="52407" y="42867"/>
                  <a:pt x="52007" y="40067"/>
                </a:cubicBezTo>
                <a:lnTo>
                  <a:pt x="54207" y="39867"/>
                </a:lnTo>
                <a:lnTo>
                  <a:pt x="56207" y="39867"/>
                </a:lnTo>
                <a:lnTo>
                  <a:pt x="59608" y="40467"/>
                </a:lnTo>
                <a:cubicBezTo>
                  <a:pt x="61608" y="41934"/>
                  <a:pt x="63542" y="44267"/>
                  <a:pt x="65408" y="47468"/>
                </a:cubicBezTo>
                <a:cubicBezTo>
                  <a:pt x="67542" y="50535"/>
                  <a:pt x="68476" y="53135"/>
                  <a:pt x="68209" y="55269"/>
                </a:cubicBezTo>
                <a:lnTo>
                  <a:pt x="67809" y="55869"/>
                </a:lnTo>
                <a:lnTo>
                  <a:pt x="66609" y="57269"/>
                </a:lnTo>
                <a:cubicBezTo>
                  <a:pt x="65275" y="58736"/>
                  <a:pt x="63942" y="60469"/>
                  <a:pt x="62608" y="62470"/>
                </a:cubicBezTo>
                <a:lnTo>
                  <a:pt x="60008" y="65670"/>
                </a:lnTo>
                <a:lnTo>
                  <a:pt x="58808" y="67270"/>
                </a:lnTo>
                <a:lnTo>
                  <a:pt x="57808" y="68670"/>
                </a:lnTo>
                <a:lnTo>
                  <a:pt x="52207" y="75471"/>
                </a:lnTo>
                <a:cubicBezTo>
                  <a:pt x="42206" y="87873"/>
                  <a:pt x="34538" y="96074"/>
                  <a:pt x="29204" y="100074"/>
                </a:cubicBezTo>
                <a:lnTo>
                  <a:pt x="62008" y="93873"/>
                </a:lnTo>
                <a:lnTo>
                  <a:pt x="63808" y="98274"/>
                </a:lnTo>
                <a:cubicBezTo>
                  <a:pt x="38072" y="108142"/>
                  <a:pt x="22203" y="115876"/>
                  <a:pt x="16202" y="121477"/>
                </a:cubicBezTo>
                <a:cubicBezTo>
                  <a:pt x="14069" y="121344"/>
                  <a:pt x="12202" y="118677"/>
                  <a:pt x="10602" y="113476"/>
                </a:cubicBezTo>
                <a:cubicBezTo>
                  <a:pt x="9268" y="109742"/>
                  <a:pt x="8735" y="105808"/>
                  <a:pt x="9002" y="101675"/>
                </a:cubicBezTo>
                <a:lnTo>
                  <a:pt x="9402" y="101274"/>
                </a:lnTo>
                <a:lnTo>
                  <a:pt x="9602" y="100874"/>
                </a:lnTo>
                <a:cubicBezTo>
                  <a:pt x="9735" y="100741"/>
                  <a:pt x="9935" y="100674"/>
                  <a:pt x="10202" y="100674"/>
                </a:cubicBezTo>
                <a:cubicBezTo>
                  <a:pt x="13935" y="100274"/>
                  <a:pt x="16669" y="99408"/>
                  <a:pt x="18403" y="98074"/>
                </a:cubicBezTo>
                <a:cubicBezTo>
                  <a:pt x="22403" y="95540"/>
                  <a:pt x="29137" y="86473"/>
                  <a:pt x="38605" y="70871"/>
                </a:cubicBezTo>
                <a:lnTo>
                  <a:pt x="42006" y="64870"/>
                </a:lnTo>
                <a:cubicBezTo>
                  <a:pt x="27470" y="71671"/>
                  <a:pt x="17803" y="77472"/>
                  <a:pt x="13002" y="82272"/>
                </a:cubicBezTo>
                <a:cubicBezTo>
                  <a:pt x="10868" y="82139"/>
                  <a:pt x="8935" y="79605"/>
                  <a:pt x="7201" y="74671"/>
                </a:cubicBezTo>
                <a:cubicBezTo>
                  <a:pt x="5734" y="69870"/>
                  <a:pt x="5001" y="65937"/>
                  <a:pt x="5001" y="62870"/>
                </a:cubicBezTo>
                <a:cubicBezTo>
                  <a:pt x="5668" y="62203"/>
                  <a:pt x="6068" y="61870"/>
                  <a:pt x="6201" y="61870"/>
                </a:cubicBezTo>
                <a:cubicBezTo>
                  <a:pt x="9802" y="61336"/>
                  <a:pt x="12535" y="60336"/>
                  <a:pt x="14402" y="58869"/>
                </a:cubicBezTo>
                <a:cubicBezTo>
                  <a:pt x="18269" y="55802"/>
                  <a:pt x="23537" y="47201"/>
                  <a:pt x="30204" y="33066"/>
                </a:cubicBezTo>
                <a:cubicBezTo>
                  <a:pt x="36872" y="18664"/>
                  <a:pt x="39872" y="9130"/>
                  <a:pt x="39205" y="4462"/>
                </a:cubicBezTo>
                <a:close/>
                <a:moveTo>
                  <a:pt x="675780" y="3862"/>
                </a:moveTo>
                <a:cubicBezTo>
                  <a:pt x="678181" y="4262"/>
                  <a:pt x="681314" y="5929"/>
                  <a:pt x="685181" y="8863"/>
                </a:cubicBezTo>
                <a:cubicBezTo>
                  <a:pt x="689582" y="12463"/>
                  <a:pt x="692049" y="15130"/>
                  <a:pt x="692582" y="16864"/>
                </a:cubicBezTo>
                <a:cubicBezTo>
                  <a:pt x="691782" y="18064"/>
                  <a:pt x="691049" y="20131"/>
                  <a:pt x="690382" y="23065"/>
                </a:cubicBezTo>
                <a:cubicBezTo>
                  <a:pt x="689715" y="26398"/>
                  <a:pt x="689382" y="28865"/>
                  <a:pt x="689382" y="30466"/>
                </a:cubicBezTo>
                <a:cubicBezTo>
                  <a:pt x="689515" y="32466"/>
                  <a:pt x="689582" y="36200"/>
                  <a:pt x="689582" y="41667"/>
                </a:cubicBezTo>
                <a:cubicBezTo>
                  <a:pt x="692515" y="41000"/>
                  <a:pt x="695582" y="39933"/>
                  <a:pt x="698783" y="38467"/>
                </a:cubicBezTo>
                <a:cubicBezTo>
                  <a:pt x="700383" y="38867"/>
                  <a:pt x="702383" y="40467"/>
                  <a:pt x="704784" y="43267"/>
                </a:cubicBezTo>
                <a:cubicBezTo>
                  <a:pt x="707184" y="46067"/>
                  <a:pt x="708718" y="48468"/>
                  <a:pt x="709384" y="50468"/>
                </a:cubicBezTo>
                <a:cubicBezTo>
                  <a:pt x="709384" y="50868"/>
                  <a:pt x="709117" y="51335"/>
                  <a:pt x="708584" y="51868"/>
                </a:cubicBezTo>
                <a:lnTo>
                  <a:pt x="707984" y="52268"/>
                </a:lnTo>
                <a:lnTo>
                  <a:pt x="707584" y="52468"/>
                </a:lnTo>
                <a:cubicBezTo>
                  <a:pt x="706784" y="52602"/>
                  <a:pt x="704850" y="52668"/>
                  <a:pt x="701783" y="52668"/>
                </a:cubicBezTo>
                <a:lnTo>
                  <a:pt x="696583" y="53068"/>
                </a:lnTo>
                <a:cubicBezTo>
                  <a:pt x="695782" y="53068"/>
                  <a:pt x="694816" y="53102"/>
                  <a:pt x="693682" y="53168"/>
                </a:cubicBezTo>
                <a:cubicBezTo>
                  <a:pt x="692549" y="53235"/>
                  <a:pt x="691182" y="53402"/>
                  <a:pt x="689582" y="53669"/>
                </a:cubicBezTo>
                <a:lnTo>
                  <a:pt x="689582" y="56069"/>
                </a:lnTo>
                <a:lnTo>
                  <a:pt x="689782" y="70471"/>
                </a:lnTo>
                <a:lnTo>
                  <a:pt x="689782" y="80472"/>
                </a:lnTo>
                <a:lnTo>
                  <a:pt x="692382" y="79272"/>
                </a:lnTo>
                <a:lnTo>
                  <a:pt x="696983" y="77071"/>
                </a:lnTo>
                <a:lnTo>
                  <a:pt x="704984" y="73271"/>
                </a:lnTo>
                <a:lnTo>
                  <a:pt x="706384" y="76871"/>
                </a:lnTo>
                <a:cubicBezTo>
                  <a:pt x="701450" y="81405"/>
                  <a:pt x="695916" y="86406"/>
                  <a:pt x="689782" y="91873"/>
                </a:cubicBezTo>
                <a:lnTo>
                  <a:pt x="689782" y="141680"/>
                </a:lnTo>
                <a:cubicBezTo>
                  <a:pt x="689782" y="150214"/>
                  <a:pt x="688182" y="156948"/>
                  <a:pt x="684981" y="161882"/>
                </a:cubicBezTo>
                <a:cubicBezTo>
                  <a:pt x="681248" y="167883"/>
                  <a:pt x="675580" y="170883"/>
                  <a:pt x="667979" y="170883"/>
                </a:cubicBezTo>
                <a:cubicBezTo>
                  <a:pt x="668112" y="166349"/>
                  <a:pt x="666246" y="162015"/>
                  <a:pt x="662378" y="157882"/>
                </a:cubicBezTo>
                <a:cubicBezTo>
                  <a:pt x="661178" y="156681"/>
                  <a:pt x="659711" y="155548"/>
                  <a:pt x="657978" y="154481"/>
                </a:cubicBezTo>
                <a:cubicBezTo>
                  <a:pt x="656378" y="153548"/>
                  <a:pt x="653177" y="152081"/>
                  <a:pt x="648377" y="150081"/>
                </a:cubicBezTo>
                <a:lnTo>
                  <a:pt x="648177" y="146080"/>
                </a:lnTo>
                <a:cubicBezTo>
                  <a:pt x="654044" y="146880"/>
                  <a:pt x="658644" y="147280"/>
                  <a:pt x="661978" y="147280"/>
                </a:cubicBezTo>
                <a:cubicBezTo>
                  <a:pt x="664512" y="147280"/>
                  <a:pt x="666512" y="147080"/>
                  <a:pt x="667979" y="146680"/>
                </a:cubicBezTo>
                <a:cubicBezTo>
                  <a:pt x="670379" y="145880"/>
                  <a:pt x="671580" y="143880"/>
                  <a:pt x="671580" y="140679"/>
                </a:cubicBezTo>
                <a:lnTo>
                  <a:pt x="671380" y="108675"/>
                </a:lnTo>
                <a:cubicBezTo>
                  <a:pt x="661645" y="117610"/>
                  <a:pt x="656644" y="122410"/>
                  <a:pt x="656378" y="123077"/>
                </a:cubicBezTo>
                <a:cubicBezTo>
                  <a:pt x="655578" y="124277"/>
                  <a:pt x="652777" y="122477"/>
                  <a:pt x="647977" y="117677"/>
                </a:cubicBezTo>
                <a:cubicBezTo>
                  <a:pt x="643576" y="113276"/>
                  <a:pt x="639976" y="109075"/>
                  <a:pt x="637175" y="105075"/>
                </a:cubicBezTo>
                <a:cubicBezTo>
                  <a:pt x="637575" y="104008"/>
                  <a:pt x="637909" y="103475"/>
                  <a:pt x="638176" y="103475"/>
                </a:cubicBezTo>
                <a:cubicBezTo>
                  <a:pt x="644043" y="101475"/>
                  <a:pt x="654511" y="97007"/>
                  <a:pt x="669579" y="90073"/>
                </a:cubicBezTo>
                <a:lnTo>
                  <a:pt x="671380" y="89273"/>
                </a:lnTo>
                <a:lnTo>
                  <a:pt x="671380" y="56069"/>
                </a:lnTo>
                <a:cubicBezTo>
                  <a:pt x="662445" y="57269"/>
                  <a:pt x="655244" y="58669"/>
                  <a:pt x="649777" y="60269"/>
                </a:cubicBezTo>
                <a:cubicBezTo>
                  <a:pt x="649644" y="60269"/>
                  <a:pt x="649310" y="60003"/>
                  <a:pt x="648777" y="59469"/>
                </a:cubicBezTo>
                <a:lnTo>
                  <a:pt x="647977" y="58269"/>
                </a:lnTo>
                <a:lnTo>
                  <a:pt x="646976" y="56869"/>
                </a:lnTo>
                <a:cubicBezTo>
                  <a:pt x="644976" y="54069"/>
                  <a:pt x="643376" y="50935"/>
                  <a:pt x="642176" y="47468"/>
                </a:cubicBezTo>
                <a:lnTo>
                  <a:pt x="642776" y="46868"/>
                </a:lnTo>
                <a:cubicBezTo>
                  <a:pt x="653577" y="45934"/>
                  <a:pt x="663045" y="45067"/>
                  <a:pt x="671180" y="44267"/>
                </a:cubicBezTo>
                <a:lnTo>
                  <a:pt x="671180" y="21865"/>
                </a:lnTo>
                <a:cubicBezTo>
                  <a:pt x="671180" y="16797"/>
                  <a:pt x="669446" y="13330"/>
                  <a:pt x="665979" y="11463"/>
                </a:cubicBezTo>
                <a:cubicBezTo>
                  <a:pt x="669446" y="7196"/>
                  <a:pt x="672713" y="4662"/>
                  <a:pt x="675780" y="3862"/>
                </a:cubicBezTo>
                <a:close/>
                <a:moveTo>
                  <a:pt x="1341511" y="3662"/>
                </a:moveTo>
                <a:lnTo>
                  <a:pt x="1342111" y="3662"/>
                </a:lnTo>
                <a:cubicBezTo>
                  <a:pt x="1346111" y="5129"/>
                  <a:pt x="1349979" y="7929"/>
                  <a:pt x="1353712" y="12063"/>
                </a:cubicBezTo>
                <a:lnTo>
                  <a:pt x="1355513" y="14464"/>
                </a:lnTo>
                <a:lnTo>
                  <a:pt x="1357113" y="17064"/>
                </a:lnTo>
                <a:lnTo>
                  <a:pt x="1358713" y="20064"/>
                </a:lnTo>
                <a:cubicBezTo>
                  <a:pt x="1358980" y="20198"/>
                  <a:pt x="1358380" y="22198"/>
                  <a:pt x="1356913" y="26065"/>
                </a:cubicBezTo>
                <a:lnTo>
                  <a:pt x="1356113" y="28665"/>
                </a:lnTo>
                <a:lnTo>
                  <a:pt x="1355513" y="31066"/>
                </a:lnTo>
                <a:lnTo>
                  <a:pt x="1354913" y="34066"/>
                </a:lnTo>
                <a:lnTo>
                  <a:pt x="1354512" y="36866"/>
                </a:lnTo>
                <a:lnTo>
                  <a:pt x="1353913" y="42867"/>
                </a:lnTo>
                <a:lnTo>
                  <a:pt x="1361914" y="41667"/>
                </a:lnTo>
                <a:cubicBezTo>
                  <a:pt x="1371648" y="40467"/>
                  <a:pt x="1378115" y="39200"/>
                  <a:pt x="1381316" y="37867"/>
                </a:cubicBezTo>
                <a:cubicBezTo>
                  <a:pt x="1383316" y="38667"/>
                  <a:pt x="1385516" y="40667"/>
                  <a:pt x="1387917" y="43867"/>
                </a:cubicBezTo>
                <a:cubicBezTo>
                  <a:pt x="1390450" y="47201"/>
                  <a:pt x="1391917" y="50335"/>
                  <a:pt x="1392317" y="53268"/>
                </a:cubicBezTo>
                <a:cubicBezTo>
                  <a:pt x="1392184" y="53802"/>
                  <a:pt x="1391717" y="54335"/>
                  <a:pt x="1390917" y="54869"/>
                </a:cubicBezTo>
                <a:lnTo>
                  <a:pt x="1390117" y="55469"/>
                </a:lnTo>
                <a:lnTo>
                  <a:pt x="1389717" y="55669"/>
                </a:lnTo>
                <a:cubicBezTo>
                  <a:pt x="1381182" y="55669"/>
                  <a:pt x="1373382" y="55869"/>
                  <a:pt x="1366314" y="56269"/>
                </a:cubicBezTo>
                <a:lnTo>
                  <a:pt x="1352312" y="57669"/>
                </a:lnTo>
                <a:lnTo>
                  <a:pt x="1348912" y="87473"/>
                </a:lnTo>
                <a:lnTo>
                  <a:pt x="1348712" y="88873"/>
                </a:lnTo>
                <a:lnTo>
                  <a:pt x="1348912" y="88873"/>
                </a:lnTo>
                <a:lnTo>
                  <a:pt x="1351312" y="88673"/>
                </a:lnTo>
                <a:lnTo>
                  <a:pt x="1353312" y="88673"/>
                </a:lnTo>
                <a:cubicBezTo>
                  <a:pt x="1354779" y="88673"/>
                  <a:pt x="1355646" y="88606"/>
                  <a:pt x="1355913" y="88473"/>
                </a:cubicBezTo>
                <a:cubicBezTo>
                  <a:pt x="1362980" y="87939"/>
                  <a:pt x="1371915" y="86939"/>
                  <a:pt x="1382716" y="85472"/>
                </a:cubicBezTo>
                <a:cubicBezTo>
                  <a:pt x="1395251" y="83739"/>
                  <a:pt x="1403919" y="82139"/>
                  <a:pt x="1408719" y="80672"/>
                </a:cubicBezTo>
                <a:cubicBezTo>
                  <a:pt x="1410586" y="81605"/>
                  <a:pt x="1412453" y="83806"/>
                  <a:pt x="1414320" y="87273"/>
                </a:cubicBezTo>
                <a:cubicBezTo>
                  <a:pt x="1415920" y="90606"/>
                  <a:pt x="1416920" y="94007"/>
                  <a:pt x="1417321" y="97474"/>
                </a:cubicBezTo>
                <a:cubicBezTo>
                  <a:pt x="1417187" y="97874"/>
                  <a:pt x="1416720" y="98474"/>
                  <a:pt x="1415920" y="99274"/>
                </a:cubicBezTo>
                <a:lnTo>
                  <a:pt x="1414920" y="99874"/>
                </a:lnTo>
                <a:lnTo>
                  <a:pt x="1414520" y="100074"/>
                </a:lnTo>
                <a:cubicBezTo>
                  <a:pt x="1409453" y="100074"/>
                  <a:pt x="1400518" y="100474"/>
                  <a:pt x="1387717" y="101274"/>
                </a:cubicBezTo>
                <a:lnTo>
                  <a:pt x="1380116" y="101675"/>
                </a:lnTo>
                <a:lnTo>
                  <a:pt x="1373115" y="102275"/>
                </a:lnTo>
                <a:cubicBezTo>
                  <a:pt x="1367381" y="102541"/>
                  <a:pt x="1363847" y="102741"/>
                  <a:pt x="1362514" y="102875"/>
                </a:cubicBezTo>
                <a:lnTo>
                  <a:pt x="1351912" y="103475"/>
                </a:lnTo>
                <a:lnTo>
                  <a:pt x="1366114" y="116676"/>
                </a:lnTo>
                <a:lnTo>
                  <a:pt x="1371515" y="122077"/>
                </a:lnTo>
                <a:lnTo>
                  <a:pt x="1377315" y="127478"/>
                </a:lnTo>
                <a:cubicBezTo>
                  <a:pt x="1379449" y="129611"/>
                  <a:pt x="1383649" y="133345"/>
                  <a:pt x="1389917" y="138679"/>
                </a:cubicBezTo>
                <a:cubicBezTo>
                  <a:pt x="1396985" y="144680"/>
                  <a:pt x="1404652" y="149614"/>
                  <a:pt x="1412920" y="153481"/>
                </a:cubicBezTo>
                <a:lnTo>
                  <a:pt x="1418320" y="155881"/>
                </a:lnTo>
                <a:lnTo>
                  <a:pt x="1423321" y="158082"/>
                </a:lnTo>
                <a:cubicBezTo>
                  <a:pt x="1423321" y="158082"/>
                  <a:pt x="1426255" y="159415"/>
                  <a:pt x="1432122" y="162082"/>
                </a:cubicBezTo>
                <a:lnTo>
                  <a:pt x="1430122" y="167483"/>
                </a:lnTo>
                <a:lnTo>
                  <a:pt x="1428122" y="167083"/>
                </a:lnTo>
                <a:lnTo>
                  <a:pt x="1426321" y="166883"/>
                </a:lnTo>
                <a:lnTo>
                  <a:pt x="1423721" y="166483"/>
                </a:lnTo>
                <a:lnTo>
                  <a:pt x="1421121" y="166283"/>
                </a:lnTo>
                <a:lnTo>
                  <a:pt x="1414720" y="165682"/>
                </a:lnTo>
                <a:lnTo>
                  <a:pt x="1408919" y="165282"/>
                </a:lnTo>
                <a:cubicBezTo>
                  <a:pt x="1398785" y="165149"/>
                  <a:pt x="1391451" y="166616"/>
                  <a:pt x="1386917" y="169683"/>
                </a:cubicBezTo>
                <a:lnTo>
                  <a:pt x="1385716" y="168083"/>
                </a:lnTo>
                <a:lnTo>
                  <a:pt x="1384916" y="166883"/>
                </a:lnTo>
                <a:lnTo>
                  <a:pt x="1383916" y="165482"/>
                </a:lnTo>
                <a:cubicBezTo>
                  <a:pt x="1381916" y="162815"/>
                  <a:pt x="1379849" y="159948"/>
                  <a:pt x="1377715" y="156881"/>
                </a:cubicBezTo>
                <a:lnTo>
                  <a:pt x="1374315" y="151881"/>
                </a:lnTo>
                <a:lnTo>
                  <a:pt x="1372715" y="149681"/>
                </a:lnTo>
                <a:lnTo>
                  <a:pt x="1371315" y="147680"/>
                </a:lnTo>
                <a:lnTo>
                  <a:pt x="1368514" y="143880"/>
                </a:lnTo>
                <a:lnTo>
                  <a:pt x="1363714" y="137679"/>
                </a:lnTo>
                <a:cubicBezTo>
                  <a:pt x="1355846" y="127411"/>
                  <a:pt x="1348578" y="118943"/>
                  <a:pt x="1341911" y="112276"/>
                </a:cubicBezTo>
                <a:cubicBezTo>
                  <a:pt x="1338977" y="118943"/>
                  <a:pt x="1335643" y="124877"/>
                  <a:pt x="1331910" y="130078"/>
                </a:cubicBezTo>
                <a:cubicBezTo>
                  <a:pt x="1318175" y="149280"/>
                  <a:pt x="1297972" y="162615"/>
                  <a:pt x="1271302" y="170083"/>
                </a:cubicBezTo>
                <a:lnTo>
                  <a:pt x="1267102" y="166683"/>
                </a:lnTo>
                <a:cubicBezTo>
                  <a:pt x="1297505" y="148814"/>
                  <a:pt x="1316575" y="128278"/>
                  <a:pt x="1324309" y="105075"/>
                </a:cubicBezTo>
                <a:lnTo>
                  <a:pt x="1321508" y="105275"/>
                </a:lnTo>
                <a:cubicBezTo>
                  <a:pt x="1316841" y="105542"/>
                  <a:pt x="1309507" y="106342"/>
                  <a:pt x="1299506" y="107675"/>
                </a:cubicBezTo>
                <a:cubicBezTo>
                  <a:pt x="1288971" y="109142"/>
                  <a:pt x="1281037" y="110342"/>
                  <a:pt x="1275703" y="111276"/>
                </a:cubicBezTo>
                <a:lnTo>
                  <a:pt x="1274702" y="110276"/>
                </a:lnTo>
                <a:cubicBezTo>
                  <a:pt x="1274569" y="110142"/>
                  <a:pt x="1274369" y="109676"/>
                  <a:pt x="1274102" y="108875"/>
                </a:cubicBezTo>
                <a:lnTo>
                  <a:pt x="1273302" y="106875"/>
                </a:lnTo>
                <a:cubicBezTo>
                  <a:pt x="1271702" y="102608"/>
                  <a:pt x="1270435" y="97941"/>
                  <a:pt x="1269502" y="92873"/>
                </a:cubicBezTo>
                <a:lnTo>
                  <a:pt x="1269902" y="92473"/>
                </a:lnTo>
                <a:lnTo>
                  <a:pt x="1270102" y="92073"/>
                </a:lnTo>
                <a:lnTo>
                  <a:pt x="1270502" y="91873"/>
                </a:lnTo>
                <a:lnTo>
                  <a:pt x="1279703" y="92073"/>
                </a:lnTo>
                <a:cubicBezTo>
                  <a:pt x="1285037" y="92073"/>
                  <a:pt x="1290638" y="91873"/>
                  <a:pt x="1296505" y="91473"/>
                </a:cubicBezTo>
                <a:lnTo>
                  <a:pt x="1302706" y="91273"/>
                </a:lnTo>
                <a:lnTo>
                  <a:pt x="1312307" y="90673"/>
                </a:lnTo>
                <a:lnTo>
                  <a:pt x="1315308" y="90673"/>
                </a:lnTo>
                <a:cubicBezTo>
                  <a:pt x="1317575" y="90673"/>
                  <a:pt x="1319041" y="90606"/>
                  <a:pt x="1319708" y="90473"/>
                </a:cubicBezTo>
                <a:cubicBezTo>
                  <a:pt x="1319041" y="90606"/>
                  <a:pt x="1321308" y="90473"/>
                  <a:pt x="1326509" y="90073"/>
                </a:cubicBezTo>
                <a:lnTo>
                  <a:pt x="1327909" y="90073"/>
                </a:lnTo>
                <a:lnTo>
                  <a:pt x="1328309" y="86273"/>
                </a:lnTo>
                <a:lnTo>
                  <a:pt x="1330910" y="60069"/>
                </a:lnTo>
                <a:cubicBezTo>
                  <a:pt x="1324242" y="61003"/>
                  <a:pt x="1319041" y="61870"/>
                  <a:pt x="1315308" y="62670"/>
                </a:cubicBezTo>
                <a:lnTo>
                  <a:pt x="1314308" y="61670"/>
                </a:lnTo>
                <a:lnTo>
                  <a:pt x="1312507" y="58469"/>
                </a:lnTo>
                <a:cubicBezTo>
                  <a:pt x="1312374" y="58069"/>
                  <a:pt x="1312174" y="57602"/>
                  <a:pt x="1311907" y="57069"/>
                </a:cubicBezTo>
                <a:cubicBezTo>
                  <a:pt x="1311640" y="56536"/>
                  <a:pt x="1311374" y="55935"/>
                  <a:pt x="1311107" y="55269"/>
                </a:cubicBezTo>
                <a:lnTo>
                  <a:pt x="1310907" y="55669"/>
                </a:lnTo>
                <a:cubicBezTo>
                  <a:pt x="1301573" y="70871"/>
                  <a:pt x="1292371" y="82405"/>
                  <a:pt x="1283304" y="90273"/>
                </a:cubicBezTo>
                <a:lnTo>
                  <a:pt x="1279103" y="87873"/>
                </a:lnTo>
                <a:cubicBezTo>
                  <a:pt x="1285637" y="77071"/>
                  <a:pt x="1290905" y="66937"/>
                  <a:pt x="1294905" y="57469"/>
                </a:cubicBezTo>
                <a:lnTo>
                  <a:pt x="1296905" y="52468"/>
                </a:lnTo>
                <a:cubicBezTo>
                  <a:pt x="1297839" y="50468"/>
                  <a:pt x="1298439" y="48934"/>
                  <a:pt x="1298706" y="47868"/>
                </a:cubicBezTo>
                <a:lnTo>
                  <a:pt x="1299906" y="44267"/>
                </a:lnTo>
                <a:lnTo>
                  <a:pt x="1300306" y="42867"/>
                </a:lnTo>
                <a:lnTo>
                  <a:pt x="1300706" y="41667"/>
                </a:lnTo>
                <a:cubicBezTo>
                  <a:pt x="1301506" y="39000"/>
                  <a:pt x="1301906" y="35600"/>
                  <a:pt x="1301906" y="31466"/>
                </a:cubicBezTo>
                <a:cubicBezTo>
                  <a:pt x="1301639" y="27465"/>
                  <a:pt x="1301239" y="24465"/>
                  <a:pt x="1300706" y="22465"/>
                </a:cubicBezTo>
                <a:lnTo>
                  <a:pt x="1303906" y="20864"/>
                </a:lnTo>
                <a:cubicBezTo>
                  <a:pt x="1304306" y="20731"/>
                  <a:pt x="1304773" y="20598"/>
                  <a:pt x="1305306" y="20464"/>
                </a:cubicBezTo>
                <a:cubicBezTo>
                  <a:pt x="1305840" y="20331"/>
                  <a:pt x="1306507" y="20198"/>
                  <a:pt x="1307307" y="20064"/>
                </a:cubicBezTo>
                <a:cubicBezTo>
                  <a:pt x="1309707" y="20064"/>
                  <a:pt x="1312907" y="21264"/>
                  <a:pt x="1316908" y="23665"/>
                </a:cubicBezTo>
                <a:cubicBezTo>
                  <a:pt x="1321308" y="26332"/>
                  <a:pt x="1323842" y="29199"/>
                  <a:pt x="1324509" y="32266"/>
                </a:cubicBezTo>
                <a:lnTo>
                  <a:pt x="1323909" y="33066"/>
                </a:lnTo>
                <a:lnTo>
                  <a:pt x="1323109" y="34666"/>
                </a:lnTo>
                <a:cubicBezTo>
                  <a:pt x="1320975" y="38400"/>
                  <a:pt x="1319908" y="40333"/>
                  <a:pt x="1319908" y="40467"/>
                </a:cubicBezTo>
                <a:lnTo>
                  <a:pt x="1317908" y="44067"/>
                </a:lnTo>
                <a:lnTo>
                  <a:pt x="1317508" y="44867"/>
                </a:lnTo>
                <a:lnTo>
                  <a:pt x="1319308" y="44867"/>
                </a:lnTo>
                <a:lnTo>
                  <a:pt x="1329109" y="44667"/>
                </a:lnTo>
                <a:lnTo>
                  <a:pt x="1332310" y="44467"/>
                </a:lnTo>
                <a:lnTo>
                  <a:pt x="1333910" y="28465"/>
                </a:lnTo>
                <a:lnTo>
                  <a:pt x="1334110" y="24265"/>
                </a:lnTo>
                <a:cubicBezTo>
                  <a:pt x="1334110" y="21998"/>
                  <a:pt x="1333910" y="20064"/>
                  <a:pt x="1333510" y="18464"/>
                </a:cubicBezTo>
                <a:cubicBezTo>
                  <a:pt x="1332710" y="14597"/>
                  <a:pt x="1331376" y="11730"/>
                  <a:pt x="1329509" y="9863"/>
                </a:cubicBezTo>
                <a:cubicBezTo>
                  <a:pt x="1331643" y="7729"/>
                  <a:pt x="1334243" y="6063"/>
                  <a:pt x="1337310" y="4862"/>
                </a:cubicBezTo>
                <a:lnTo>
                  <a:pt x="1338911" y="4262"/>
                </a:lnTo>
                <a:lnTo>
                  <a:pt x="1340511" y="3862"/>
                </a:lnTo>
                <a:cubicBezTo>
                  <a:pt x="1340778" y="3729"/>
                  <a:pt x="1341111" y="3662"/>
                  <a:pt x="1341511" y="3662"/>
                </a:cubicBezTo>
                <a:close/>
                <a:moveTo>
                  <a:pt x="746189" y="3062"/>
                </a:moveTo>
                <a:cubicBezTo>
                  <a:pt x="748589" y="3329"/>
                  <a:pt x="751856" y="5129"/>
                  <a:pt x="755990" y="8463"/>
                </a:cubicBezTo>
                <a:cubicBezTo>
                  <a:pt x="760524" y="11797"/>
                  <a:pt x="763191" y="14797"/>
                  <a:pt x="763991" y="17464"/>
                </a:cubicBezTo>
                <a:cubicBezTo>
                  <a:pt x="763324" y="18931"/>
                  <a:pt x="762724" y="21264"/>
                  <a:pt x="762191" y="24465"/>
                </a:cubicBezTo>
                <a:cubicBezTo>
                  <a:pt x="761524" y="28865"/>
                  <a:pt x="761258" y="31732"/>
                  <a:pt x="761391" y="33066"/>
                </a:cubicBezTo>
                <a:cubicBezTo>
                  <a:pt x="761924" y="44134"/>
                  <a:pt x="762391" y="62670"/>
                  <a:pt x="762791" y="88673"/>
                </a:cubicBezTo>
                <a:cubicBezTo>
                  <a:pt x="765058" y="83472"/>
                  <a:pt x="767258" y="77872"/>
                  <a:pt x="769392" y="71871"/>
                </a:cubicBezTo>
                <a:cubicBezTo>
                  <a:pt x="770592" y="68670"/>
                  <a:pt x="771925" y="64337"/>
                  <a:pt x="773392" y="58869"/>
                </a:cubicBezTo>
                <a:cubicBezTo>
                  <a:pt x="773926" y="57002"/>
                  <a:pt x="774592" y="54202"/>
                  <a:pt x="775392" y="50468"/>
                </a:cubicBezTo>
                <a:cubicBezTo>
                  <a:pt x="776193" y="46601"/>
                  <a:pt x="776593" y="43601"/>
                  <a:pt x="776593" y="41467"/>
                </a:cubicBezTo>
                <a:cubicBezTo>
                  <a:pt x="776726" y="38533"/>
                  <a:pt x="776059" y="36000"/>
                  <a:pt x="774592" y="33866"/>
                </a:cubicBezTo>
                <a:lnTo>
                  <a:pt x="776393" y="32866"/>
                </a:lnTo>
                <a:lnTo>
                  <a:pt x="777993" y="31866"/>
                </a:lnTo>
                <a:cubicBezTo>
                  <a:pt x="779460" y="31066"/>
                  <a:pt x="780527" y="30666"/>
                  <a:pt x="781193" y="30666"/>
                </a:cubicBezTo>
                <a:cubicBezTo>
                  <a:pt x="783460" y="30799"/>
                  <a:pt x="786327" y="31999"/>
                  <a:pt x="789794" y="34266"/>
                </a:cubicBezTo>
                <a:cubicBezTo>
                  <a:pt x="793128" y="36400"/>
                  <a:pt x="795128" y="38267"/>
                  <a:pt x="795795" y="39867"/>
                </a:cubicBezTo>
                <a:lnTo>
                  <a:pt x="795395" y="41467"/>
                </a:lnTo>
                <a:lnTo>
                  <a:pt x="794995" y="43667"/>
                </a:lnTo>
                <a:lnTo>
                  <a:pt x="793395" y="50068"/>
                </a:lnTo>
                <a:cubicBezTo>
                  <a:pt x="791528" y="56069"/>
                  <a:pt x="789328" y="61870"/>
                  <a:pt x="786794" y="67470"/>
                </a:cubicBezTo>
                <a:lnTo>
                  <a:pt x="786194" y="68870"/>
                </a:lnTo>
                <a:cubicBezTo>
                  <a:pt x="787927" y="69537"/>
                  <a:pt x="790928" y="71004"/>
                  <a:pt x="795195" y="73271"/>
                </a:cubicBezTo>
                <a:cubicBezTo>
                  <a:pt x="800396" y="76471"/>
                  <a:pt x="803930" y="79205"/>
                  <a:pt x="805796" y="81472"/>
                </a:cubicBezTo>
                <a:cubicBezTo>
                  <a:pt x="806063" y="82806"/>
                  <a:pt x="806196" y="84072"/>
                  <a:pt x="806196" y="85272"/>
                </a:cubicBezTo>
                <a:lnTo>
                  <a:pt x="805996" y="88473"/>
                </a:lnTo>
                <a:cubicBezTo>
                  <a:pt x="805596" y="91407"/>
                  <a:pt x="804796" y="93407"/>
                  <a:pt x="803596" y="94474"/>
                </a:cubicBezTo>
                <a:lnTo>
                  <a:pt x="799396" y="96274"/>
                </a:lnTo>
                <a:lnTo>
                  <a:pt x="795595" y="96874"/>
                </a:lnTo>
                <a:cubicBezTo>
                  <a:pt x="794528" y="93940"/>
                  <a:pt x="792328" y="89873"/>
                  <a:pt x="788994" y="84672"/>
                </a:cubicBezTo>
                <a:cubicBezTo>
                  <a:pt x="787394" y="82005"/>
                  <a:pt x="785327" y="79005"/>
                  <a:pt x="782793" y="75671"/>
                </a:cubicBezTo>
                <a:cubicBezTo>
                  <a:pt x="776926" y="86473"/>
                  <a:pt x="770258" y="94807"/>
                  <a:pt x="762791" y="100674"/>
                </a:cubicBezTo>
                <a:cubicBezTo>
                  <a:pt x="762924" y="104008"/>
                  <a:pt x="762991" y="109209"/>
                  <a:pt x="762991" y="116276"/>
                </a:cubicBezTo>
                <a:cubicBezTo>
                  <a:pt x="773259" y="115743"/>
                  <a:pt x="781127" y="114343"/>
                  <a:pt x="786594" y="112076"/>
                </a:cubicBezTo>
                <a:cubicBezTo>
                  <a:pt x="788328" y="113143"/>
                  <a:pt x="790061" y="115009"/>
                  <a:pt x="791794" y="117677"/>
                </a:cubicBezTo>
                <a:cubicBezTo>
                  <a:pt x="794062" y="120743"/>
                  <a:pt x="795262" y="123411"/>
                  <a:pt x="795395" y="125678"/>
                </a:cubicBezTo>
                <a:cubicBezTo>
                  <a:pt x="795262" y="126211"/>
                  <a:pt x="794595" y="126811"/>
                  <a:pt x="793395" y="127478"/>
                </a:cubicBezTo>
                <a:cubicBezTo>
                  <a:pt x="790061" y="127478"/>
                  <a:pt x="781193" y="127811"/>
                  <a:pt x="766791" y="128478"/>
                </a:cubicBezTo>
                <a:lnTo>
                  <a:pt x="762991" y="128678"/>
                </a:lnTo>
                <a:cubicBezTo>
                  <a:pt x="763124" y="132678"/>
                  <a:pt x="763191" y="138946"/>
                  <a:pt x="763191" y="147480"/>
                </a:cubicBezTo>
                <a:cubicBezTo>
                  <a:pt x="780260" y="145613"/>
                  <a:pt x="792194" y="143213"/>
                  <a:pt x="798995" y="140279"/>
                </a:cubicBezTo>
                <a:cubicBezTo>
                  <a:pt x="799662" y="139879"/>
                  <a:pt x="801596" y="141879"/>
                  <a:pt x="804796" y="146280"/>
                </a:cubicBezTo>
                <a:cubicBezTo>
                  <a:pt x="807997" y="150814"/>
                  <a:pt x="809930" y="154614"/>
                  <a:pt x="810597" y="157682"/>
                </a:cubicBezTo>
                <a:cubicBezTo>
                  <a:pt x="810464" y="158615"/>
                  <a:pt x="810130" y="159482"/>
                  <a:pt x="809597" y="160282"/>
                </a:cubicBezTo>
                <a:lnTo>
                  <a:pt x="808997" y="161282"/>
                </a:lnTo>
                <a:lnTo>
                  <a:pt x="808397" y="161882"/>
                </a:lnTo>
                <a:cubicBezTo>
                  <a:pt x="802663" y="160549"/>
                  <a:pt x="794262" y="159748"/>
                  <a:pt x="783194" y="159482"/>
                </a:cubicBezTo>
                <a:lnTo>
                  <a:pt x="777193" y="159482"/>
                </a:lnTo>
                <a:cubicBezTo>
                  <a:pt x="774259" y="159482"/>
                  <a:pt x="772126" y="159548"/>
                  <a:pt x="770792" y="159682"/>
                </a:cubicBezTo>
                <a:cubicBezTo>
                  <a:pt x="770125" y="159815"/>
                  <a:pt x="768525" y="159882"/>
                  <a:pt x="765991" y="159882"/>
                </a:cubicBezTo>
                <a:lnTo>
                  <a:pt x="763791" y="160082"/>
                </a:lnTo>
                <a:lnTo>
                  <a:pt x="762191" y="160082"/>
                </a:lnTo>
                <a:lnTo>
                  <a:pt x="747989" y="160882"/>
                </a:lnTo>
                <a:cubicBezTo>
                  <a:pt x="729987" y="162215"/>
                  <a:pt x="714718" y="164882"/>
                  <a:pt x="702183" y="168883"/>
                </a:cubicBezTo>
                <a:cubicBezTo>
                  <a:pt x="702050" y="168883"/>
                  <a:pt x="701650" y="168350"/>
                  <a:pt x="700983" y="167283"/>
                </a:cubicBezTo>
                <a:cubicBezTo>
                  <a:pt x="700850" y="167016"/>
                  <a:pt x="699983" y="165482"/>
                  <a:pt x="698383" y="162682"/>
                </a:cubicBezTo>
                <a:cubicBezTo>
                  <a:pt x="695982" y="157882"/>
                  <a:pt x="694316" y="154281"/>
                  <a:pt x="693382" y="151881"/>
                </a:cubicBezTo>
                <a:lnTo>
                  <a:pt x="693982" y="151281"/>
                </a:lnTo>
                <a:lnTo>
                  <a:pt x="694583" y="150881"/>
                </a:lnTo>
                <a:cubicBezTo>
                  <a:pt x="694983" y="150481"/>
                  <a:pt x="695316" y="150281"/>
                  <a:pt x="695582" y="150281"/>
                </a:cubicBezTo>
                <a:lnTo>
                  <a:pt x="715185" y="150281"/>
                </a:lnTo>
                <a:cubicBezTo>
                  <a:pt x="727453" y="150281"/>
                  <a:pt x="736721" y="150014"/>
                  <a:pt x="742989" y="149481"/>
                </a:cubicBezTo>
                <a:lnTo>
                  <a:pt x="742989" y="129678"/>
                </a:lnTo>
                <a:cubicBezTo>
                  <a:pt x="734854" y="130211"/>
                  <a:pt x="727253" y="131078"/>
                  <a:pt x="720186" y="132278"/>
                </a:cubicBezTo>
                <a:cubicBezTo>
                  <a:pt x="720052" y="132278"/>
                  <a:pt x="719786" y="131945"/>
                  <a:pt x="719386" y="131278"/>
                </a:cubicBezTo>
                <a:lnTo>
                  <a:pt x="718585" y="129878"/>
                </a:lnTo>
                <a:lnTo>
                  <a:pt x="717785" y="128278"/>
                </a:lnTo>
                <a:cubicBezTo>
                  <a:pt x="716185" y="125211"/>
                  <a:pt x="715052" y="121677"/>
                  <a:pt x="714385" y="117677"/>
                </a:cubicBezTo>
                <a:lnTo>
                  <a:pt x="714785" y="117276"/>
                </a:lnTo>
                <a:lnTo>
                  <a:pt x="715185" y="117076"/>
                </a:lnTo>
                <a:cubicBezTo>
                  <a:pt x="718919" y="117076"/>
                  <a:pt x="721652" y="117143"/>
                  <a:pt x="723386" y="117276"/>
                </a:cubicBezTo>
                <a:cubicBezTo>
                  <a:pt x="727120" y="117276"/>
                  <a:pt x="730720" y="117310"/>
                  <a:pt x="734187" y="117376"/>
                </a:cubicBezTo>
                <a:cubicBezTo>
                  <a:pt x="737655" y="117443"/>
                  <a:pt x="740655" y="117410"/>
                  <a:pt x="743189" y="117276"/>
                </a:cubicBezTo>
                <a:lnTo>
                  <a:pt x="743189" y="105075"/>
                </a:lnTo>
                <a:lnTo>
                  <a:pt x="743189" y="98474"/>
                </a:lnTo>
                <a:lnTo>
                  <a:pt x="742188" y="99074"/>
                </a:lnTo>
                <a:cubicBezTo>
                  <a:pt x="740988" y="99741"/>
                  <a:pt x="739455" y="100208"/>
                  <a:pt x="737588" y="100474"/>
                </a:cubicBezTo>
                <a:lnTo>
                  <a:pt x="735387" y="100674"/>
                </a:lnTo>
                <a:lnTo>
                  <a:pt x="733587" y="100674"/>
                </a:lnTo>
                <a:lnTo>
                  <a:pt x="731987" y="96274"/>
                </a:lnTo>
                <a:cubicBezTo>
                  <a:pt x="731454" y="94540"/>
                  <a:pt x="730520" y="92607"/>
                  <a:pt x="729187" y="90473"/>
                </a:cubicBezTo>
                <a:cubicBezTo>
                  <a:pt x="727587" y="87539"/>
                  <a:pt x="726120" y="85139"/>
                  <a:pt x="724786" y="83272"/>
                </a:cubicBezTo>
                <a:cubicBezTo>
                  <a:pt x="717852" y="96474"/>
                  <a:pt x="709584" y="106408"/>
                  <a:pt x="699983" y="113076"/>
                </a:cubicBezTo>
                <a:lnTo>
                  <a:pt x="696383" y="112276"/>
                </a:lnTo>
                <a:cubicBezTo>
                  <a:pt x="701717" y="103608"/>
                  <a:pt x="706384" y="93407"/>
                  <a:pt x="710384" y="81672"/>
                </a:cubicBezTo>
                <a:cubicBezTo>
                  <a:pt x="712118" y="76605"/>
                  <a:pt x="713385" y="72271"/>
                  <a:pt x="714185" y="68670"/>
                </a:cubicBezTo>
                <a:lnTo>
                  <a:pt x="715385" y="64070"/>
                </a:lnTo>
                <a:lnTo>
                  <a:pt x="716385" y="60069"/>
                </a:lnTo>
                <a:cubicBezTo>
                  <a:pt x="717185" y="56202"/>
                  <a:pt x="717585" y="53202"/>
                  <a:pt x="717585" y="51068"/>
                </a:cubicBezTo>
                <a:cubicBezTo>
                  <a:pt x="717585" y="48001"/>
                  <a:pt x="716852" y="45534"/>
                  <a:pt x="715385" y="43667"/>
                </a:cubicBezTo>
                <a:lnTo>
                  <a:pt x="717185" y="42667"/>
                </a:lnTo>
                <a:lnTo>
                  <a:pt x="718785" y="41667"/>
                </a:lnTo>
                <a:cubicBezTo>
                  <a:pt x="720386" y="40867"/>
                  <a:pt x="721519" y="40467"/>
                  <a:pt x="722186" y="40467"/>
                </a:cubicBezTo>
                <a:cubicBezTo>
                  <a:pt x="724453" y="40734"/>
                  <a:pt x="727253" y="41867"/>
                  <a:pt x="730587" y="43867"/>
                </a:cubicBezTo>
                <a:cubicBezTo>
                  <a:pt x="734187" y="46001"/>
                  <a:pt x="736254" y="47868"/>
                  <a:pt x="736788" y="49468"/>
                </a:cubicBezTo>
                <a:lnTo>
                  <a:pt x="736388" y="51268"/>
                </a:lnTo>
                <a:lnTo>
                  <a:pt x="735988" y="53268"/>
                </a:lnTo>
                <a:lnTo>
                  <a:pt x="735187" y="56469"/>
                </a:lnTo>
                <a:lnTo>
                  <a:pt x="734187" y="59669"/>
                </a:lnTo>
                <a:cubicBezTo>
                  <a:pt x="732054" y="66603"/>
                  <a:pt x="729987" y="72204"/>
                  <a:pt x="727987" y="76471"/>
                </a:cubicBezTo>
                <a:cubicBezTo>
                  <a:pt x="734788" y="78872"/>
                  <a:pt x="739855" y="81339"/>
                  <a:pt x="743189" y="83872"/>
                </a:cubicBezTo>
                <a:cubicBezTo>
                  <a:pt x="743189" y="72804"/>
                  <a:pt x="743122" y="65670"/>
                  <a:pt x="742989" y="62470"/>
                </a:cubicBezTo>
                <a:cubicBezTo>
                  <a:pt x="742855" y="52602"/>
                  <a:pt x="742588" y="39800"/>
                  <a:pt x="742188" y="24065"/>
                </a:cubicBezTo>
                <a:cubicBezTo>
                  <a:pt x="741788" y="18064"/>
                  <a:pt x="739655" y="14130"/>
                  <a:pt x="735787" y="12263"/>
                </a:cubicBezTo>
                <a:cubicBezTo>
                  <a:pt x="739121" y="7196"/>
                  <a:pt x="742588" y="4129"/>
                  <a:pt x="746189" y="3062"/>
                </a:cubicBezTo>
                <a:close/>
                <a:moveTo>
                  <a:pt x="958739" y="2662"/>
                </a:moveTo>
                <a:cubicBezTo>
                  <a:pt x="961406" y="3462"/>
                  <a:pt x="964673" y="5663"/>
                  <a:pt x="968541" y="9263"/>
                </a:cubicBezTo>
                <a:cubicBezTo>
                  <a:pt x="972674" y="12597"/>
                  <a:pt x="974941" y="15397"/>
                  <a:pt x="975341" y="17664"/>
                </a:cubicBezTo>
                <a:lnTo>
                  <a:pt x="974341" y="19664"/>
                </a:lnTo>
                <a:lnTo>
                  <a:pt x="971341" y="23865"/>
                </a:lnTo>
                <a:cubicBezTo>
                  <a:pt x="970274" y="25065"/>
                  <a:pt x="969207" y="26665"/>
                  <a:pt x="968140" y="28665"/>
                </a:cubicBezTo>
                <a:lnTo>
                  <a:pt x="965140" y="34466"/>
                </a:lnTo>
                <a:cubicBezTo>
                  <a:pt x="964207" y="37133"/>
                  <a:pt x="962273" y="41067"/>
                  <a:pt x="959339" y="46268"/>
                </a:cubicBezTo>
                <a:lnTo>
                  <a:pt x="955139" y="53669"/>
                </a:lnTo>
                <a:lnTo>
                  <a:pt x="959939" y="53268"/>
                </a:lnTo>
                <a:lnTo>
                  <a:pt x="962340" y="53068"/>
                </a:lnTo>
                <a:lnTo>
                  <a:pt x="964340" y="52868"/>
                </a:lnTo>
                <a:cubicBezTo>
                  <a:pt x="967540" y="52468"/>
                  <a:pt x="974408" y="51335"/>
                  <a:pt x="984943" y="49468"/>
                </a:cubicBezTo>
                <a:cubicBezTo>
                  <a:pt x="994544" y="47734"/>
                  <a:pt x="1000478" y="46334"/>
                  <a:pt x="1002745" y="45267"/>
                </a:cubicBezTo>
                <a:cubicBezTo>
                  <a:pt x="1004345" y="45668"/>
                  <a:pt x="1006212" y="47468"/>
                  <a:pt x="1008346" y="50668"/>
                </a:cubicBezTo>
                <a:cubicBezTo>
                  <a:pt x="1010346" y="53335"/>
                  <a:pt x="1011679" y="55802"/>
                  <a:pt x="1012346" y="58069"/>
                </a:cubicBezTo>
                <a:cubicBezTo>
                  <a:pt x="1012346" y="58469"/>
                  <a:pt x="1012079" y="58869"/>
                  <a:pt x="1011546" y="59269"/>
                </a:cubicBezTo>
                <a:lnTo>
                  <a:pt x="1010946" y="59669"/>
                </a:lnTo>
                <a:lnTo>
                  <a:pt x="1010546" y="59669"/>
                </a:lnTo>
                <a:lnTo>
                  <a:pt x="1002945" y="60269"/>
                </a:lnTo>
                <a:lnTo>
                  <a:pt x="991143" y="61870"/>
                </a:lnTo>
                <a:lnTo>
                  <a:pt x="983142" y="63070"/>
                </a:lnTo>
                <a:lnTo>
                  <a:pt x="982942" y="63070"/>
                </a:lnTo>
                <a:cubicBezTo>
                  <a:pt x="984409" y="64136"/>
                  <a:pt x="985809" y="65337"/>
                  <a:pt x="987143" y="66670"/>
                </a:cubicBezTo>
                <a:cubicBezTo>
                  <a:pt x="990743" y="69870"/>
                  <a:pt x="992610" y="72338"/>
                  <a:pt x="992743" y="74071"/>
                </a:cubicBezTo>
                <a:lnTo>
                  <a:pt x="992144" y="75471"/>
                </a:lnTo>
                <a:lnTo>
                  <a:pt x="991343" y="76871"/>
                </a:lnTo>
                <a:lnTo>
                  <a:pt x="990543" y="78672"/>
                </a:lnTo>
                <a:lnTo>
                  <a:pt x="989943" y="80272"/>
                </a:lnTo>
                <a:cubicBezTo>
                  <a:pt x="988476" y="83339"/>
                  <a:pt x="987076" y="87206"/>
                  <a:pt x="985743" y="91873"/>
                </a:cubicBezTo>
                <a:cubicBezTo>
                  <a:pt x="982009" y="102808"/>
                  <a:pt x="977942" y="112209"/>
                  <a:pt x="973541" y="120077"/>
                </a:cubicBezTo>
                <a:cubicBezTo>
                  <a:pt x="979409" y="125678"/>
                  <a:pt x="986009" y="131212"/>
                  <a:pt x="993344" y="136679"/>
                </a:cubicBezTo>
                <a:cubicBezTo>
                  <a:pt x="1006278" y="145880"/>
                  <a:pt x="1017613" y="152214"/>
                  <a:pt x="1027348" y="155681"/>
                </a:cubicBezTo>
                <a:lnTo>
                  <a:pt x="1024948" y="159282"/>
                </a:lnTo>
                <a:lnTo>
                  <a:pt x="1016346" y="158882"/>
                </a:lnTo>
                <a:lnTo>
                  <a:pt x="1011546" y="158682"/>
                </a:lnTo>
                <a:lnTo>
                  <a:pt x="1007745" y="158882"/>
                </a:lnTo>
                <a:cubicBezTo>
                  <a:pt x="1001211" y="159148"/>
                  <a:pt x="995077" y="161215"/>
                  <a:pt x="989343" y="165082"/>
                </a:cubicBezTo>
                <a:cubicBezTo>
                  <a:pt x="988943" y="164682"/>
                  <a:pt x="988576" y="164182"/>
                  <a:pt x="988243" y="163582"/>
                </a:cubicBezTo>
                <a:cubicBezTo>
                  <a:pt x="987909" y="162982"/>
                  <a:pt x="987543" y="162415"/>
                  <a:pt x="987143" y="161882"/>
                </a:cubicBezTo>
                <a:lnTo>
                  <a:pt x="985743" y="159882"/>
                </a:lnTo>
                <a:lnTo>
                  <a:pt x="984142" y="157682"/>
                </a:lnTo>
                <a:lnTo>
                  <a:pt x="978942" y="149681"/>
                </a:lnTo>
                <a:lnTo>
                  <a:pt x="974941" y="144080"/>
                </a:lnTo>
                <a:cubicBezTo>
                  <a:pt x="972408" y="140346"/>
                  <a:pt x="969607" y="136479"/>
                  <a:pt x="966540" y="132478"/>
                </a:cubicBezTo>
                <a:lnTo>
                  <a:pt x="965940" y="131678"/>
                </a:lnTo>
                <a:lnTo>
                  <a:pt x="963540" y="134679"/>
                </a:lnTo>
                <a:cubicBezTo>
                  <a:pt x="950472" y="150281"/>
                  <a:pt x="932003" y="161815"/>
                  <a:pt x="908133" y="169283"/>
                </a:cubicBezTo>
                <a:lnTo>
                  <a:pt x="904933" y="165882"/>
                </a:lnTo>
                <a:cubicBezTo>
                  <a:pt x="926535" y="151214"/>
                  <a:pt x="943071" y="135079"/>
                  <a:pt x="954539" y="117477"/>
                </a:cubicBezTo>
                <a:cubicBezTo>
                  <a:pt x="947204" y="108942"/>
                  <a:pt x="939404" y="100741"/>
                  <a:pt x="931136" y="92873"/>
                </a:cubicBezTo>
                <a:cubicBezTo>
                  <a:pt x="930069" y="91807"/>
                  <a:pt x="929869" y="90940"/>
                  <a:pt x="930536" y="90273"/>
                </a:cubicBezTo>
                <a:lnTo>
                  <a:pt x="932136" y="89073"/>
                </a:lnTo>
                <a:cubicBezTo>
                  <a:pt x="932669" y="88540"/>
                  <a:pt x="933469" y="88139"/>
                  <a:pt x="934536" y="87873"/>
                </a:cubicBezTo>
                <a:cubicBezTo>
                  <a:pt x="936136" y="87206"/>
                  <a:pt x="937470" y="86873"/>
                  <a:pt x="938537" y="86873"/>
                </a:cubicBezTo>
                <a:cubicBezTo>
                  <a:pt x="942537" y="86873"/>
                  <a:pt x="946271" y="89140"/>
                  <a:pt x="949738" y="93674"/>
                </a:cubicBezTo>
                <a:cubicBezTo>
                  <a:pt x="953739" y="98874"/>
                  <a:pt x="957406" y="103275"/>
                  <a:pt x="960739" y="106875"/>
                </a:cubicBezTo>
                <a:cubicBezTo>
                  <a:pt x="964873" y="98474"/>
                  <a:pt x="968007" y="90206"/>
                  <a:pt x="970141" y="82072"/>
                </a:cubicBezTo>
                <a:cubicBezTo>
                  <a:pt x="971074" y="78738"/>
                  <a:pt x="971608" y="75338"/>
                  <a:pt x="971741" y="71871"/>
                </a:cubicBezTo>
                <a:lnTo>
                  <a:pt x="971741" y="70471"/>
                </a:lnTo>
                <a:cubicBezTo>
                  <a:pt x="971741" y="68070"/>
                  <a:pt x="971541" y="66203"/>
                  <a:pt x="971141" y="64870"/>
                </a:cubicBezTo>
                <a:cubicBezTo>
                  <a:pt x="968207" y="65137"/>
                  <a:pt x="961740" y="66270"/>
                  <a:pt x="951738" y="68270"/>
                </a:cubicBezTo>
                <a:lnTo>
                  <a:pt x="950738" y="67270"/>
                </a:lnTo>
                <a:lnTo>
                  <a:pt x="948738" y="64470"/>
                </a:lnTo>
                <a:cubicBezTo>
                  <a:pt x="940870" y="76738"/>
                  <a:pt x="933736" y="84872"/>
                  <a:pt x="927335" y="88873"/>
                </a:cubicBezTo>
                <a:lnTo>
                  <a:pt x="924135" y="87073"/>
                </a:lnTo>
                <a:cubicBezTo>
                  <a:pt x="931603" y="74938"/>
                  <a:pt x="937403" y="63070"/>
                  <a:pt x="941537" y="51468"/>
                </a:cubicBezTo>
                <a:cubicBezTo>
                  <a:pt x="942204" y="49601"/>
                  <a:pt x="943671" y="45001"/>
                  <a:pt x="945938" y="37667"/>
                </a:cubicBezTo>
                <a:lnTo>
                  <a:pt x="946938" y="34666"/>
                </a:lnTo>
                <a:lnTo>
                  <a:pt x="949738" y="23465"/>
                </a:lnTo>
                <a:lnTo>
                  <a:pt x="950338" y="20664"/>
                </a:lnTo>
                <a:cubicBezTo>
                  <a:pt x="951005" y="18664"/>
                  <a:pt x="951405" y="16864"/>
                  <a:pt x="951538" y="15264"/>
                </a:cubicBezTo>
                <a:cubicBezTo>
                  <a:pt x="951672" y="14464"/>
                  <a:pt x="951738" y="13330"/>
                  <a:pt x="951738" y="11863"/>
                </a:cubicBezTo>
                <a:cubicBezTo>
                  <a:pt x="951738" y="9330"/>
                  <a:pt x="951338" y="7196"/>
                  <a:pt x="950538" y="5463"/>
                </a:cubicBezTo>
                <a:lnTo>
                  <a:pt x="952738" y="4462"/>
                </a:lnTo>
                <a:lnTo>
                  <a:pt x="954739" y="3462"/>
                </a:lnTo>
                <a:cubicBezTo>
                  <a:pt x="957006" y="2796"/>
                  <a:pt x="958339" y="2529"/>
                  <a:pt x="958739" y="2662"/>
                </a:cubicBezTo>
                <a:close/>
                <a:moveTo>
                  <a:pt x="102613" y="2462"/>
                </a:moveTo>
                <a:cubicBezTo>
                  <a:pt x="105280" y="3662"/>
                  <a:pt x="108281" y="5596"/>
                  <a:pt x="111614" y="8263"/>
                </a:cubicBezTo>
                <a:cubicBezTo>
                  <a:pt x="115481" y="11463"/>
                  <a:pt x="117482" y="13930"/>
                  <a:pt x="117615" y="15664"/>
                </a:cubicBezTo>
                <a:lnTo>
                  <a:pt x="116415" y="17064"/>
                </a:lnTo>
                <a:lnTo>
                  <a:pt x="115215" y="18664"/>
                </a:lnTo>
                <a:lnTo>
                  <a:pt x="113415" y="20664"/>
                </a:lnTo>
                <a:cubicBezTo>
                  <a:pt x="110881" y="23598"/>
                  <a:pt x="108881" y="26465"/>
                  <a:pt x="107414" y="29265"/>
                </a:cubicBezTo>
                <a:lnTo>
                  <a:pt x="105413" y="33066"/>
                </a:lnTo>
                <a:lnTo>
                  <a:pt x="106214" y="33066"/>
                </a:lnTo>
                <a:cubicBezTo>
                  <a:pt x="108881" y="33066"/>
                  <a:pt x="110547" y="32999"/>
                  <a:pt x="111214" y="32866"/>
                </a:cubicBezTo>
                <a:cubicBezTo>
                  <a:pt x="115748" y="32599"/>
                  <a:pt x="120482" y="32066"/>
                  <a:pt x="125416" y="31266"/>
                </a:cubicBezTo>
                <a:cubicBezTo>
                  <a:pt x="127016" y="31132"/>
                  <a:pt x="128950" y="30332"/>
                  <a:pt x="131217" y="28865"/>
                </a:cubicBezTo>
                <a:cubicBezTo>
                  <a:pt x="133484" y="27399"/>
                  <a:pt x="135017" y="25998"/>
                  <a:pt x="135817" y="24665"/>
                </a:cubicBezTo>
                <a:cubicBezTo>
                  <a:pt x="136484" y="23731"/>
                  <a:pt x="139484" y="25332"/>
                  <a:pt x="144818" y="29466"/>
                </a:cubicBezTo>
                <a:cubicBezTo>
                  <a:pt x="150419" y="33466"/>
                  <a:pt x="153153" y="36266"/>
                  <a:pt x="153019" y="37867"/>
                </a:cubicBezTo>
                <a:cubicBezTo>
                  <a:pt x="153019" y="38400"/>
                  <a:pt x="151886" y="39467"/>
                  <a:pt x="149619" y="41067"/>
                </a:cubicBezTo>
                <a:lnTo>
                  <a:pt x="148019" y="42067"/>
                </a:lnTo>
                <a:lnTo>
                  <a:pt x="146619" y="43067"/>
                </a:lnTo>
                <a:cubicBezTo>
                  <a:pt x="145285" y="44001"/>
                  <a:pt x="144418" y="44801"/>
                  <a:pt x="144018" y="45468"/>
                </a:cubicBezTo>
                <a:cubicBezTo>
                  <a:pt x="141885" y="48135"/>
                  <a:pt x="139218" y="51602"/>
                  <a:pt x="136017" y="55869"/>
                </a:cubicBezTo>
                <a:lnTo>
                  <a:pt x="132017" y="60669"/>
                </a:lnTo>
                <a:lnTo>
                  <a:pt x="128216" y="65670"/>
                </a:lnTo>
                <a:cubicBezTo>
                  <a:pt x="125816" y="68604"/>
                  <a:pt x="123949" y="70804"/>
                  <a:pt x="122616" y="72271"/>
                </a:cubicBezTo>
                <a:lnTo>
                  <a:pt x="133017" y="79472"/>
                </a:lnTo>
                <a:cubicBezTo>
                  <a:pt x="137684" y="82806"/>
                  <a:pt x="142285" y="85673"/>
                  <a:pt x="146819" y="88073"/>
                </a:cubicBezTo>
                <a:cubicBezTo>
                  <a:pt x="155486" y="92607"/>
                  <a:pt x="160887" y="95274"/>
                  <a:pt x="163021" y="96074"/>
                </a:cubicBezTo>
                <a:cubicBezTo>
                  <a:pt x="169688" y="98874"/>
                  <a:pt x="175156" y="100874"/>
                  <a:pt x="179423" y="102075"/>
                </a:cubicBezTo>
                <a:lnTo>
                  <a:pt x="177823" y="106675"/>
                </a:lnTo>
                <a:lnTo>
                  <a:pt x="170422" y="106075"/>
                </a:lnTo>
                <a:lnTo>
                  <a:pt x="160621" y="105275"/>
                </a:lnTo>
                <a:cubicBezTo>
                  <a:pt x="152353" y="105008"/>
                  <a:pt x="146619" y="106208"/>
                  <a:pt x="143418" y="108875"/>
                </a:cubicBezTo>
                <a:lnTo>
                  <a:pt x="137818" y="103675"/>
                </a:lnTo>
                <a:cubicBezTo>
                  <a:pt x="135551" y="101408"/>
                  <a:pt x="133217" y="99274"/>
                  <a:pt x="130817" y="97274"/>
                </a:cubicBezTo>
                <a:cubicBezTo>
                  <a:pt x="125083" y="91940"/>
                  <a:pt x="119482" y="86939"/>
                  <a:pt x="114015" y="82272"/>
                </a:cubicBezTo>
                <a:lnTo>
                  <a:pt x="113615" y="82072"/>
                </a:lnTo>
                <a:lnTo>
                  <a:pt x="111614" y="84072"/>
                </a:lnTo>
                <a:cubicBezTo>
                  <a:pt x="97613" y="97274"/>
                  <a:pt x="79477" y="108409"/>
                  <a:pt x="57208" y="117477"/>
                </a:cubicBezTo>
                <a:lnTo>
                  <a:pt x="55207" y="114076"/>
                </a:lnTo>
                <a:cubicBezTo>
                  <a:pt x="74143" y="100741"/>
                  <a:pt x="89812" y="87006"/>
                  <a:pt x="102213" y="72871"/>
                </a:cubicBezTo>
                <a:cubicBezTo>
                  <a:pt x="97012" y="68604"/>
                  <a:pt x="91078" y="64270"/>
                  <a:pt x="84411" y="59869"/>
                </a:cubicBezTo>
                <a:cubicBezTo>
                  <a:pt x="76677" y="67604"/>
                  <a:pt x="69809" y="72937"/>
                  <a:pt x="63808" y="75871"/>
                </a:cubicBezTo>
                <a:lnTo>
                  <a:pt x="61408" y="73671"/>
                </a:lnTo>
                <a:cubicBezTo>
                  <a:pt x="69276" y="64603"/>
                  <a:pt x="76210" y="54669"/>
                  <a:pt x="82211" y="43867"/>
                </a:cubicBezTo>
                <a:lnTo>
                  <a:pt x="88811" y="30666"/>
                </a:lnTo>
                <a:lnTo>
                  <a:pt x="91012" y="25665"/>
                </a:lnTo>
                <a:lnTo>
                  <a:pt x="91812" y="23265"/>
                </a:lnTo>
                <a:lnTo>
                  <a:pt x="93412" y="19264"/>
                </a:lnTo>
                <a:lnTo>
                  <a:pt x="94012" y="17064"/>
                </a:lnTo>
                <a:lnTo>
                  <a:pt x="94812" y="14664"/>
                </a:lnTo>
                <a:lnTo>
                  <a:pt x="95412" y="12663"/>
                </a:lnTo>
                <a:cubicBezTo>
                  <a:pt x="95812" y="10797"/>
                  <a:pt x="96012" y="9263"/>
                  <a:pt x="96012" y="8063"/>
                </a:cubicBezTo>
                <a:cubicBezTo>
                  <a:pt x="96012" y="6463"/>
                  <a:pt x="95812" y="5196"/>
                  <a:pt x="95412" y="4262"/>
                </a:cubicBezTo>
                <a:cubicBezTo>
                  <a:pt x="96612" y="3596"/>
                  <a:pt x="97879" y="3196"/>
                  <a:pt x="99213" y="3062"/>
                </a:cubicBezTo>
                <a:cubicBezTo>
                  <a:pt x="100813" y="2395"/>
                  <a:pt x="101946" y="2195"/>
                  <a:pt x="102613" y="2462"/>
                </a:cubicBezTo>
                <a:close/>
                <a:moveTo>
                  <a:pt x="1919955" y="1262"/>
                </a:moveTo>
                <a:cubicBezTo>
                  <a:pt x="1922221" y="1529"/>
                  <a:pt x="1925355" y="3062"/>
                  <a:pt x="1929356" y="5863"/>
                </a:cubicBezTo>
                <a:cubicBezTo>
                  <a:pt x="1933623" y="8930"/>
                  <a:pt x="1936157" y="11397"/>
                  <a:pt x="1936957" y="13263"/>
                </a:cubicBezTo>
                <a:cubicBezTo>
                  <a:pt x="1936290" y="14464"/>
                  <a:pt x="1935623" y="16330"/>
                  <a:pt x="1934956" y="18864"/>
                </a:cubicBezTo>
                <a:cubicBezTo>
                  <a:pt x="1934423" y="20864"/>
                  <a:pt x="1934156" y="23131"/>
                  <a:pt x="1934156" y="25665"/>
                </a:cubicBezTo>
                <a:lnTo>
                  <a:pt x="1934156" y="47868"/>
                </a:lnTo>
                <a:cubicBezTo>
                  <a:pt x="1944291" y="49735"/>
                  <a:pt x="1952425" y="53402"/>
                  <a:pt x="1958559" y="58869"/>
                </a:cubicBezTo>
                <a:cubicBezTo>
                  <a:pt x="1959226" y="61536"/>
                  <a:pt x="1959560" y="64470"/>
                  <a:pt x="1959560" y="67670"/>
                </a:cubicBezTo>
                <a:cubicBezTo>
                  <a:pt x="1959426" y="71804"/>
                  <a:pt x="1958760" y="74338"/>
                  <a:pt x="1957559" y="75271"/>
                </a:cubicBezTo>
                <a:cubicBezTo>
                  <a:pt x="1956359" y="76205"/>
                  <a:pt x="1954892" y="76938"/>
                  <a:pt x="1953159" y="77472"/>
                </a:cubicBezTo>
                <a:lnTo>
                  <a:pt x="1950959" y="78072"/>
                </a:lnTo>
                <a:lnTo>
                  <a:pt x="1948958" y="78472"/>
                </a:lnTo>
                <a:lnTo>
                  <a:pt x="1946158" y="73071"/>
                </a:lnTo>
                <a:lnTo>
                  <a:pt x="1941357" y="65470"/>
                </a:lnTo>
                <a:cubicBezTo>
                  <a:pt x="1938290" y="61203"/>
                  <a:pt x="1935890" y="58136"/>
                  <a:pt x="1934156" y="56269"/>
                </a:cubicBezTo>
                <a:lnTo>
                  <a:pt x="1934156" y="163482"/>
                </a:lnTo>
                <a:cubicBezTo>
                  <a:pt x="1934156" y="164549"/>
                  <a:pt x="1933623" y="166016"/>
                  <a:pt x="1932556" y="167883"/>
                </a:cubicBezTo>
                <a:cubicBezTo>
                  <a:pt x="1931356" y="169883"/>
                  <a:pt x="1929956" y="171417"/>
                  <a:pt x="1928356" y="172483"/>
                </a:cubicBezTo>
                <a:cubicBezTo>
                  <a:pt x="1925955" y="171017"/>
                  <a:pt x="1923088" y="168816"/>
                  <a:pt x="1919755" y="165882"/>
                </a:cubicBezTo>
                <a:cubicBezTo>
                  <a:pt x="1916288" y="162815"/>
                  <a:pt x="1914354" y="160482"/>
                  <a:pt x="1913954" y="158882"/>
                </a:cubicBezTo>
                <a:cubicBezTo>
                  <a:pt x="1915154" y="155548"/>
                  <a:pt x="1915754" y="151547"/>
                  <a:pt x="1915754" y="146880"/>
                </a:cubicBezTo>
                <a:lnTo>
                  <a:pt x="1915754" y="17864"/>
                </a:lnTo>
                <a:cubicBezTo>
                  <a:pt x="1915754" y="13197"/>
                  <a:pt x="1913954" y="9996"/>
                  <a:pt x="1910353" y="8263"/>
                </a:cubicBezTo>
                <a:cubicBezTo>
                  <a:pt x="1911820" y="6263"/>
                  <a:pt x="1913554" y="4662"/>
                  <a:pt x="1915554" y="3462"/>
                </a:cubicBezTo>
                <a:cubicBezTo>
                  <a:pt x="1917421" y="2262"/>
                  <a:pt x="1918888" y="1529"/>
                  <a:pt x="1919955" y="1262"/>
                </a:cubicBezTo>
                <a:close/>
                <a:moveTo>
                  <a:pt x="311563" y="662"/>
                </a:moveTo>
                <a:cubicBezTo>
                  <a:pt x="312763" y="662"/>
                  <a:pt x="313630" y="729"/>
                  <a:pt x="314163" y="862"/>
                </a:cubicBezTo>
                <a:cubicBezTo>
                  <a:pt x="315764" y="995"/>
                  <a:pt x="317164" y="1262"/>
                  <a:pt x="318364" y="1662"/>
                </a:cubicBezTo>
                <a:cubicBezTo>
                  <a:pt x="321698" y="4062"/>
                  <a:pt x="324231" y="5996"/>
                  <a:pt x="325965" y="7463"/>
                </a:cubicBezTo>
                <a:cubicBezTo>
                  <a:pt x="328899" y="10263"/>
                  <a:pt x="330232" y="12397"/>
                  <a:pt x="329965" y="13864"/>
                </a:cubicBezTo>
                <a:cubicBezTo>
                  <a:pt x="319964" y="25465"/>
                  <a:pt x="310230" y="34066"/>
                  <a:pt x="300762" y="39667"/>
                </a:cubicBezTo>
                <a:lnTo>
                  <a:pt x="336966" y="36066"/>
                </a:lnTo>
                <a:cubicBezTo>
                  <a:pt x="333633" y="30999"/>
                  <a:pt x="330165" y="26799"/>
                  <a:pt x="326565" y="23465"/>
                </a:cubicBezTo>
                <a:lnTo>
                  <a:pt x="329365" y="20464"/>
                </a:lnTo>
                <a:cubicBezTo>
                  <a:pt x="334833" y="22064"/>
                  <a:pt x="340300" y="24332"/>
                  <a:pt x="345767" y="27265"/>
                </a:cubicBezTo>
                <a:cubicBezTo>
                  <a:pt x="350835" y="30199"/>
                  <a:pt x="354902" y="32999"/>
                  <a:pt x="357969" y="35666"/>
                </a:cubicBezTo>
                <a:cubicBezTo>
                  <a:pt x="358236" y="37266"/>
                  <a:pt x="358369" y="38600"/>
                  <a:pt x="358369" y="39667"/>
                </a:cubicBezTo>
                <a:cubicBezTo>
                  <a:pt x="358369" y="40333"/>
                  <a:pt x="358236" y="41734"/>
                  <a:pt x="357969" y="43867"/>
                </a:cubicBezTo>
                <a:cubicBezTo>
                  <a:pt x="357436" y="47601"/>
                  <a:pt x="356502" y="49868"/>
                  <a:pt x="355169" y="50668"/>
                </a:cubicBezTo>
                <a:cubicBezTo>
                  <a:pt x="351835" y="52668"/>
                  <a:pt x="348835" y="53802"/>
                  <a:pt x="346168" y="54069"/>
                </a:cubicBezTo>
                <a:cubicBezTo>
                  <a:pt x="345367" y="50868"/>
                  <a:pt x="343567" y="46868"/>
                  <a:pt x="340767" y="42067"/>
                </a:cubicBezTo>
                <a:cubicBezTo>
                  <a:pt x="334099" y="43401"/>
                  <a:pt x="326432" y="45134"/>
                  <a:pt x="317764" y="47268"/>
                </a:cubicBezTo>
                <a:lnTo>
                  <a:pt x="320364" y="49268"/>
                </a:lnTo>
                <a:cubicBezTo>
                  <a:pt x="322898" y="51935"/>
                  <a:pt x="324231" y="53935"/>
                  <a:pt x="324365" y="55269"/>
                </a:cubicBezTo>
                <a:cubicBezTo>
                  <a:pt x="323965" y="55802"/>
                  <a:pt x="323031" y="57536"/>
                  <a:pt x="321564" y="60469"/>
                </a:cubicBezTo>
                <a:lnTo>
                  <a:pt x="320964" y="61670"/>
                </a:lnTo>
                <a:lnTo>
                  <a:pt x="327765" y="60869"/>
                </a:lnTo>
                <a:cubicBezTo>
                  <a:pt x="347768" y="58469"/>
                  <a:pt x="361569" y="55202"/>
                  <a:pt x="369170" y="51068"/>
                </a:cubicBezTo>
                <a:cubicBezTo>
                  <a:pt x="369704" y="50935"/>
                  <a:pt x="371437" y="52802"/>
                  <a:pt x="374371" y="56669"/>
                </a:cubicBezTo>
                <a:cubicBezTo>
                  <a:pt x="377571" y="61870"/>
                  <a:pt x="379438" y="65470"/>
                  <a:pt x="379972" y="67470"/>
                </a:cubicBezTo>
                <a:cubicBezTo>
                  <a:pt x="379972" y="68137"/>
                  <a:pt x="379772" y="68870"/>
                  <a:pt x="379372" y="69671"/>
                </a:cubicBezTo>
                <a:lnTo>
                  <a:pt x="378771" y="70671"/>
                </a:lnTo>
                <a:lnTo>
                  <a:pt x="378171" y="71471"/>
                </a:lnTo>
                <a:cubicBezTo>
                  <a:pt x="374571" y="70537"/>
                  <a:pt x="369304" y="70070"/>
                  <a:pt x="362369" y="70070"/>
                </a:cubicBezTo>
                <a:cubicBezTo>
                  <a:pt x="359436" y="70070"/>
                  <a:pt x="357102" y="70137"/>
                  <a:pt x="355369" y="70271"/>
                </a:cubicBezTo>
                <a:lnTo>
                  <a:pt x="349968" y="70671"/>
                </a:lnTo>
                <a:lnTo>
                  <a:pt x="344167" y="71071"/>
                </a:lnTo>
                <a:cubicBezTo>
                  <a:pt x="343367" y="71071"/>
                  <a:pt x="342700" y="71137"/>
                  <a:pt x="342167" y="71271"/>
                </a:cubicBezTo>
                <a:lnTo>
                  <a:pt x="340967" y="71471"/>
                </a:lnTo>
                <a:lnTo>
                  <a:pt x="337966" y="71471"/>
                </a:lnTo>
                <a:lnTo>
                  <a:pt x="336366" y="71671"/>
                </a:lnTo>
                <a:lnTo>
                  <a:pt x="335966" y="71671"/>
                </a:lnTo>
                <a:cubicBezTo>
                  <a:pt x="343967" y="79672"/>
                  <a:pt x="352302" y="86806"/>
                  <a:pt x="360969" y="93073"/>
                </a:cubicBezTo>
                <a:cubicBezTo>
                  <a:pt x="368837" y="99074"/>
                  <a:pt x="378171" y="104342"/>
                  <a:pt x="388973" y="108875"/>
                </a:cubicBezTo>
                <a:lnTo>
                  <a:pt x="386972" y="112276"/>
                </a:lnTo>
                <a:cubicBezTo>
                  <a:pt x="386306" y="112142"/>
                  <a:pt x="385306" y="112076"/>
                  <a:pt x="383972" y="112076"/>
                </a:cubicBezTo>
                <a:cubicBezTo>
                  <a:pt x="381305" y="112076"/>
                  <a:pt x="378038" y="112609"/>
                  <a:pt x="374171" y="113676"/>
                </a:cubicBezTo>
                <a:cubicBezTo>
                  <a:pt x="368570" y="115276"/>
                  <a:pt x="364103" y="117743"/>
                  <a:pt x="360769" y="121077"/>
                </a:cubicBezTo>
                <a:cubicBezTo>
                  <a:pt x="355969" y="115610"/>
                  <a:pt x="350168" y="108142"/>
                  <a:pt x="343367" y="98674"/>
                </a:cubicBezTo>
                <a:lnTo>
                  <a:pt x="341167" y="95474"/>
                </a:lnTo>
                <a:lnTo>
                  <a:pt x="338566" y="91873"/>
                </a:lnTo>
                <a:lnTo>
                  <a:pt x="335766" y="88273"/>
                </a:lnTo>
                <a:lnTo>
                  <a:pt x="333366" y="84672"/>
                </a:lnTo>
                <a:lnTo>
                  <a:pt x="324765" y="73071"/>
                </a:lnTo>
                <a:lnTo>
                  <a:pt x="313963" y="74271"/>
                </a:lnTo>
                <a:cubicBezTo>
                  <a:pt x="300762" y="96674"/>
                  <a:pt x="282426" y="111476"/>
                  <a:pt x="258956" y="118677"/>
                </a:cubicBezTo>
                <a:lnTo>
                  <a:pt x="256556" y="116476"/>
                </a:lnTo>
                <a:cubicBezTo>
                  <a:pt x="270958" y="105808"/>
                  <a:pt x="283160" y="92873"/>
                  <a:pt x="293161" y="77672"/>
                </a:cubicBezTo>
                <a:cubicBezTo>
                  <a:pt x="283693" y="79805"/>
                  <a:pt x="276225" y="81939"/>
                  <a:pt x="270758" y="84072"/>
                </a:cubicBezTo>
                <a:cubicBezTo>
                  <a:pt x="270491" y="84339"/>
                  <a:pt x="269291" y="82472"/>
                  <a:pt x="267158" y="78472"/>
                </a:cubicBezTo>
                <a:cubicBezTo>
                  <a:pt x="264891" y="74471"/>
                  <a:pt x="263290" y="71004"/>
                  <a:pt x="262357" y="68070"/>
                </a:cubicBezTo>
                <a:lnTo>
                  <a:pt x="262757" y="67670"/>
                </a:lnTo>
                <a:lnTo>
                  <a:pt x="263157" y="67070"/>
                </a:lnTo>
                <a:lnTo>
                  <a:pt x="264157" y="66670"/>
                </a:lnTo>
                <a:cubicBezTo>
                  <a:pt x="272158" y="66403"/>
                  <a:pt x="282760" y="65603"/>
                  <a:pt x="295961" y="64270"/>
                </a:cubicBezTo>
                <a:lnTo>
                  <a:pt x="301562" y="63670"/>
                </a:lnTo>
                <a:lnTo>
                  <a:pt x="302562" y="61870"/>
                </a:lnTo>
                <a:cubicBezTo>
                  <a:pt x="303629" y="60003"/>
                  <a:pt x="304496" y="57202"/>
                  <a:pt x="305162" y="53469"/>
                </a:cubicBezTo>
                <a:cubicBezTo>
                  <a:pt x="305296" y="52802"/>
                  <a:pt x="305362" y="51935"/>
                  <a:pt x="305362" y="50868"/>
                </a:cubicBezTo>
                <a:cubicBezTo>
                  <a:pt x="297095" y="53268"/>
                  <a:pt x="291827" y="55469"/>
                  <a:pt x="289560" y="57469"/>
                </a:cubicBezTo>
                <a:cubicBezTo>
                  <a:pt x="287027" y="57336"/>
                  <a:pt x="284626" y="54802"/>
                  <a:pt x="282359" y="49868"/>
                </a:cubicBezTo>
                <a:cubicBezTo>
                  <a:pt x="280359" y="45601"/>
                  <a:pt x="279359" y="41934"/>
                  <a:pt x="279359" y="38867"/>
                </a:cubicBezTo>
                <a:cubicBezTo>
                  <a:pt x="279892" y="38333"/>
                  <a:pt x="280359" y="38067"/>
                  <a:pt x="280759" y="38067"/>
                </a:cubicBezTo>
                <a:cubicBezTo>
                  <a:pt x="285026" y="37800"/>
                  <a:pt x="288560" y="36600"/>
                  <a:pt x="291361" y="34466"/>
                </a:cubicBezTo>
                <a:cubicBezTo>
                  <a:pt x="297228" y="29666"/>
                  <a:pt x="302029" y="23865"/>
                  <a:pt x="305762" y="17064"/>
                </a:cubicBezTo>
                <a:cubicBezTo>
                  <a:pt x="308563" y="11863"/>
                  <a:pt x="309963" y="7596"/>
                  <a:pt x="309963" y="4262"/>
                </a:cubicBezTo>
                <a:cubicBezTo>
                  <a:pt x="309963" y="2929"/>
                  <a:pt x="309763" y="1795"/>
                  <a:pt x="309363" y="862"/>
                </a:cubicBezTo>
                <a:cubicBezTo>
                  <a:pt x="309896" y="729"/>
                  <a:pt x="310630" y="662"/>
                  <a:pt x="311563" y="662"/>
                </a:cubicBezTo>
                <a:close/>
                <a:moveTo>
                  <a:pt x="240154" y="662"/>
                </a:moveTo>
                <a:cubicBezTo>
                  <a:pt x="242021" y="1062"/>
                  <a:pt x="245088" y="2662"/>
                  <a:pt x="249355" y="5463"/>
                </a:cubicBezTo>
                <a:cubicBezTo>
                  <a:pt x="253356" y="8263"/>
                  <a:pt x="255756" y="10663"/>
                  <a:pt x="256556" y="12663"/>
                </a:cubicBezTo>
                <a:cubicBezTo>
                  <a:pt x="255756" y="13997"/>
                  <a:pt x="255089" y="15864"/>
                  <a:pt x="254556" y="18264"/>
                </a:cubicBezTo>
                <a:cubicBezTo>
                  <a:pt x="254023" y="20664"/>
                  <a:pt x="253756" y="22931"/>
                  <a:pt x="253756" y="25065"/>
                </a:cubicBezTo>
                <a:lnTo>
                  <a:pt x="253756" y="33466"/>
                </a:lnTo>
                <a:cubicBezTo>
                  <a:pt x="261623" y="35733"/>
                  <a:pt x="267958" y="39067"/>
                  <a:pt x="272758" y="43467"/>
                </a:cubicBezTo>
                <a:lnTo>
                  <a:pt x="273358" y="47268"/>
                </a:lnTo>
                <a:cubicBezTo>
                  <a:pt x="273492" y="48068"/>
                  <a:pt x="273558" y="49735"/>
                  <a:pt x="273558" y="52268"/>
                </a:cubicBezTo>
                <a:cubicBezTo>
                  <a:pt x="273558" y="56269"/>
                  <a:pt x="272958" y="58803"/>
                  <a:pt x="271758" y="59869"/>
                </a:cubicBezTo>
                <a:cubicBezTo>
                  <a:pt x="271091" y="60536"/>
                  <a:pt x="269625" y="61269"/>
                  <a:pt x="267358" y="62070"/>
                </a:cubicBezTo>
                <a:cubicBezTo>
                  <a:pt x="266691" y="62470"/>
                  <a:pt x="265357" y="62803"/>
                  <a:pt x="263357" y="63070"/>
                </a:cubicBezTo>
                <a:cubicBezTo>
                  <a:pt x="262157" y="60536"/>
                  <a:pt x="261223" y="58803"/>
                  <a:pt x="260557" y="57869"/>
                </a:cubicBezTo>
                <a:lnTo>
                  <a:pt x="258157" y="54069"/>
                </a:lnTo>
                <a:lnTo>
                  <a:pt x="255956" y="50068"/>
                </a:lnTo>
                <a:lnTo>
                  <a:pt x="253756" y="46868"/>
                </a:lnTo>
                <a:lnTo>
                  <a:pt x="253756" y="162882"/>
                </a:lnTo>
                <a:cubicBezTo>
                  <a:pt x="253756" y="163949"/>
                  <a:pt x="253222" y="165416"/>
                  <a:pt x="252156" y="167283"/>
                </a:cubicBezTo>
                <a:cubicBezTo>
                  <a:pt x="250822" y="169416"/>
                  <a:pt x="249489" y="170950"/>
                  <a:pt x="248155" y="171883"/>
                </a:cubicBezTo>
                <a:cubicBezTo>
                  <a:pt x="245488" y="170283"/>
                  <a:pt x="242754" y="168083"/>
                  <a:pt x="239954" y="165282"/>
                </a:cubicBezTo>
                <a:cubicBezTo>
                  <a:pt x="236620" y="162615"/>
                  <a:pt x="234754" y="160282"/>
                  <a:pt x="234353" y="158282"/>
                </a:cubicBezTo>
                <a:cubicBezTo>
                  <a:pt x="235554" y="155348"/>
                  <a:pt x="236154" y="151347"/>
                  <a:pt x="236154" y="146280"/>
                </a:cubicBezTo>
                <a:lnTo>
                  <a:pt x="236154" y="17264"/>
                </a:lnTo>
                <a:cubicBezTo>
                  <a:pt x="235887" y="12463"/>
                  <a:pt x="234087" y="9263"/>
                  <a:pt x="230753" y="7663"/>
                </a:cubicBezTo>
                <a:cubicBezTo>
                  <a:pt x="233687" y="3929"/>
                  <a:pt x="236820" y="1595"/>
                  <a:pt x="240154" y="662"/>
                </a:cubicBezTo>
                <a:close/>
                <a:moveTo>
                  <a:pt x="539716" y="62"/>
                </a:moveTo>
                <a:cubicBezTo>
                  <a:pt x="541849" y="-205"/>
                  <a:pt x="544849" y="395"/>
                  <a:pt x="548716" y="1862"/>
                </a:cubicBezTo>
                <a:cubicBezTo>
                  <a:pt x="552451" y="3329"/>
                  <a:pt x="554784" y="4729"/>
                  <a:pt x="555717" y="6063"/>
                </a:cubicBezTo>
                <a:lnTo>
                  <a:pt x="555318" y="16264"/>
                </a:lnTo>
                <a:lnTo>
                  <a:pt x="556918" y="16064"/>
                </a:lnTo>
                <a:cubicBezTo>
                  <a:pt x="564385" y="14997"/>
                  <a:pt x="569386" y="13997"/>
                  <a:pt x="571920" y="13063"/>
                </a:cubicBezTo>
                <a:cubicBezTo>
                  <a:pt x="575520" y="14664"/>
                  <a:pt x="577853" y="18597"/>
                  <a:pt x="578920" y="24865"/>
                </a:cubicBezTo>
                <a:cubicBezTo>
                  <a:pt x="578654" y="25532"/>
                  <a:pt x="578254" y="26065"/>
                  <a:pt x="577720" y="26465"/>
                </a:cubicBezTo>
                <a:lnTo>
                  <a:pt x="576520" y="27065"/>
                </a:lnTo>
                <a:lnTo>
                  <a:pt x="569519" y="27065"/>
                </a:lnTo>
                <a:cubicBezTo>
                  <a:pt x="562452" y="27065"/>
                  <a:pt x="557384" y="27132"/>
                  <a:pt x="554317" y="27265"/>
                </a:cubicBezTo>
                <a:cubicBezTo>
                  <a:pt x="554184" y="29932"/>
                  <a:pt x="553851" y="32933"/>
                  <a:pt x="553317" y="36266"/>
                </a:cubicBezTo>
                <a:lnTo>
                  <a:pt x="559518" y="35666"/>
                </a:lnTo>
                <a:cubicBezTo>
                  <a:pt x="562852" y="35133"/>
                  <a:pt x="565385" y="33466"/>
                  <a:pt x="567119" y="30666"/>
                </a:cubicBezTo>
                <a:cubicBezTo>
                  <a:pt x="567519" y="29866"/>
                  <a:pt x="570186" y="30932"/>
                  <a:pt x="575120" y="33866"/>
                </a:cubicBezTo>
                <a:cubicBezTo>
                  <a:pt x="580187" y="36933"/>
                  <a:pt x="582654" y="38933"/>
                  <a:pt x="582521" y="39867"/>
                </a:cubicBezTo>
                <a:cubicBezTo>
                  <a:pt x="582521" y="40133"/>
                  <a:pt x="582254" y="40534"/>
                  <a:pt x="581721" y="41067"/>
                </a:cubicBezTo>
                <a:lnTo>
                  <a:pt x="581121" y="42067"/>
                </a:lnTo>
                <a:lnTo>
                  <a:pt x="580320" y="43067"/>
                </a:lnTo>
                <a:cubicBezTo>
                  <a:pt x="578854" y="45201"/>
                  <a:pt x="577987" y="47001"/>
                  <a:pt x="577720" y="48468"/>
                </a:cubicBezTo>
                <a:lnTo>
                  <a:pt x="577320" y="50868"/>
                </a:lnTo>
                <a:lnTo>
                  <a:pt x="577120" y="52868"/>
                </a:lnTo>
                <a:lnTo>
                  <a:pt x="576720" y="55269"/>
                </a:lnTo>
                <a:lnTo>
                  <a:pt x="576120" y="59469"/>
                </a:lnTo>
                <a:lnTo>
                  <a:pt x="575520" y="63870"/>
                </a:lnTo>
                <a:lnTo>
                  <a:pt x="574520" y="71271"/>
                </a:lnTo>
                <a:cubicBezTo>
                  <a:pt x="576653" y="73004"/>
                  <a:pt x="577853" y="74071"/>
                  <a:pt x="578120" y="74471"/>
                </a:cubicBezTo>
                <a:cubicBezTo>
                  <a:pt x="578120" y="75271"/>
                  <a:pt x="577920" y="76471"/>
                  <a:pt x="577520" y="78072"/>
                </a:cubicBezTo>
                <a:cubicBezTo>
                  <a:pt x="577120" y="79805"/>
                  <a:pt x="576854" y="80672"/>
                  <a:pt x="576720" y="80672"/>
                </a:cubicBezTo>
                <a:lnTo>
                  <a:pt x="569919" y="80072"/>
                </a:lnTo>
                <a:lnTo>
                  <a:pt x="563319" y="79272"/>
                </a:lnTo>
                <a:cubicBezTo>
                  <a:pt x="559851" y="79005"/>
                  <a:pt x="557118" y="78872"/>
                  <a:pt x="555117" y="78872"/>
                </a:cubicBezTo>
                <a:lnTo>
                  <a:pt x="548917" y="79072"/>
                </a:lnTo>
                <a:lnTo>
                  <a:pt x="506911" y="81872"/>
                </a:lnTo>
                <a:cubicBezTo>
                  <a:pt x="506511" y="84406"/>
                  <a:pt x="505778" y="86206"/>
                  <a:pt x="504711" y="87273"/>
                </a:cubicBezTo>
                <a:cubicBezTo>
                  <a:pt x="501911" y="87406"/>
                  <a:pt x="498844" y="86406"/>
                  <a:pt x="495510" y="84272"/>
                </a:cubicBezTo>
                <a:cubicBezTo>
                  <a:pt x="492576" y="82539"/>
                  <a:pt x="490509" y="80539"/>
                  <a:pt x="489309" y="78272"/>
                </a:cubicBezTo>
                <a:cubicBezTo>
                  <a:pt x="489709" y="76005"/>
                  <a:pt x="489909" y="73804"/>
                  <a:pt x="489909" y="71671"/>
                </a:cubicBezTo>
                <a:cubicBezTo>
                  <a:pt x="489909" y="70471"/>
                  <a:pt x="489776" y="68804"/>
                  <a:pt x="489509" y="66670"/>
                </a:cubicBezTo>
                <a:lnTo>
                  <a:pt x="487309" y="52268"/>
                </a:lnTo>
                <a:cubicBezTo>
                  <a:pt x="486642" y="48268"/>
                  <a:pt x="485109" y="45534"/>
                  <a:pt x="482708" y="44067"/>
                </a:cubicBezTo>
                <a:cubicBezTo>
                  <a:pt x="485775" y="40600"/>
                  <a:pt x="488176" y="38867"/>
                  <a:pt x="489909" y="38867"/>
                </a:cubicBezTo>
                <a:cubicBezTo>
                  <a:pt x="492309" y="38867"/>
                  <a:pt x="494843" y="39600"/>
                  <a:pt x="497510" y="41067"/>
                </a:cubicBezTo>
                <a:lnTo>
                  <a:pt x="498910" y="41867"/>
                </a:lnTo>
                <a:lnTo>
                  <a:pt x="499911" y="42667"/>
                </a:lnTo>
                <a:cubicBezTo>
                  <a:pt x="500444" y="43067"/>
                  <a:pt x="500844" y="43467"/>
                  <a:pt x="501111" y="43867"/>
                </a:cubicBezTo>
                <a:cubicBezTo>
                  <a:pt x="501777" y="45067"/>
                  <a:pt x="502311" y="46468"/>
                  <a:pt x="502711" y="48068"/>
                </a:cubicBezTo>
                <a:lnTo>
                  <a:pt x="503511" y="53669"/>
                </a:lnTo>
                <a:lnTo>
                  <a:pt x="503911" y="55869"/>
                </a:lnTo>
                <a:cubicBezTo>
                  <a:pt x="504044" y="55735"/>
                  <a:pt x="504244" y="55669"/>
                  <a:pt x="504511" y="55669"/>
                </a:cubicBezTo>
                <a:cubicBezTo>
                  <a:pt x="508645" y="55669"/>
                  <a:pt x="511779" y="55602"/>
                  <a:pt x="513912" y="55469"/>
                </a:cubicBezTo>
                <a:lnTo>
                  <a:pt x="513512" y="48468"/>
                </a:lnTo>
                <a:cubicBezTo>
                  <a:pt x="512979" y="48601"/>
                  <a:pt x="511712" y="49068"/>
                  <a:pt x="509712" y="49868"/>
                </a:cubicBezTo>
                <a:cubicBezTo>
                  <a:pt x="509578" y="50001"/>
                  <a:pt x="508578" y="48868"/>
                  <a:pt x="506711" y="46468"/>
                </a:cubicBezTo>
                <a:cubicBezTo>
                  <a:pt x="504578" y="44067"/>
                  <a:pt x="503178" y="42000"/>
                  <a:pt x="502511" y="40267"/>
                </a:cubicBezTo>
                <a:cubicBezTo>
                  <a:pt x="502911" y="39867"/>
                  <a:pt x="503178" y="39667"/>
                  <a:pt x="503311" y="39667"/>
                </a:cubicBezTo>
                <a:cubicBezTo>
                  <a:pt x="507311" y="39400"/>
                  <a:pt x="510512" y="39267"/>
                  <a:pt x="512912" y="39267"/>
                </a:cubicBezTo>
                <a:lnTo>
                  <a:pt x="512312" y="30466"/>
                </a:lnTo>
                <a:cubicBezTo>
                  <a:pt x="509645" y="30732"/>
                  <a:pt x="507578" y="30999"/>
                  <a:pt x="506111" y="31266"/>
                </a:cubicBezTo>
                <a:lnTo>
                  <a:pt x="501311" y="32066"/>
                </a:lnTo>
                <a:lnTo>
                  <a:pt x="496710" y="32666"/>
                </a:lnTo>
                <a:lnTo>
                  <a:pt x="488109" y="34066"/>
                </a:lnTo>
                <a:cubicBezTo>
                  <a:pt x="487842" y="34066"/>
                  <a:pt x="487642" y="33799"/>
                  <a:pt x="487509" y="33266"/>
                </a:cubicBezTo>
                <a:cubicBezTo>
                  <a:pt x="487109" y="32866"/>
                  <a:pt x="486709" y="32199"/>
                  <a:pt x="486309" y="31266"/>
                </a:cubicBezTo>
                <a:cubicBezTo>
                  <a:pt x="485109" y="28732"/>
                  <a:pt x="484108" y="25265"/>
                  <a:pt x="483308" y="20864"/>
                </a:cubicBezTo>
                <a:lnTo>
                  <a:pt x="483709" y="20264"/>
                </a:lnTo>
                <a:lnTo>
                  <a:pt x="484108" y="20064"/>
                </a:lnTo>
                <a:lnTo>
                  <a:pt x="492110" y="20264"/>
                </a:lnTo>
                <a:cubicBezTo>
                  <a:pt x="494643" y="20264"/>
                  <a:pt x="498577" y="20131"/>
                  <a:pt x="503911" y="19864"/>
                </a:cubicBezTo>
                <a:lnTo>
                  <a:pt x="508312" y="19664"/>
                </a:lnTo>
                <a:lnTo>
                  <a:pt x="511512" y="19464"/>
                </a:lnTo>
                <a:lnTo>
                  <a:pt x="511312" y="17464"/>
                </a:lnTo>
                <a:cubicBezTo>
                  <a:pt x="511045" y="13197"/>
                  <a:pt x="509178" y="10463"/>
                  <a:pt x="505711" y="9263"/>
                </a:cubicBezTo>
                <a:cubicBezTo>
                  <a:pt x="506378" y="8463"/>
                  <a:pt x="507178" y="7663"/>
                  <a:pt x="508112" y="6863"/>
                </a:cubicBezTo>
                <a:lnTo>
                  <a:pt x="510712" y="4662"/>
                </a:lnTo>
                <a:cubicBezTo>
                  <a:pt x="512312" y="3596"/>
                  <a:pt x="513779" y="2929"/>
                  <a:pt x="515112" y="2662"/>
                </a:cubicBezTo>
                <a:cubicBezTo>
                  <a:pt x="517246" y="2796"/>
                  <a:pt x="520113" y="3996"/>
                  <a:pt x="523714" y="6263"/>
                </a:cubicBezTo>
                <a:cubicBezTo>
                  <a:pt x="527314" y="8396"/>
                  <a:pt x="529581" y="10463"/>
                  <a:pt x="530514" y="12463"/>
                </a:cubicBezTo>
                <a:cubicBezTo>
                  <a:pt x="529847" y="13530"/>
                  <a:pt x="529248" y="15197"/>
                  <a:pt x="528714" y="17464"/>
                </a:cubicBezTo>
                <a:lnTo>
                  <a:pt x="528514" y="18664"/>
                </a:lnTo>
                <a:lnTo>
                  <a:pt x="530514" y="18464"/>
                </a:lnTo>
                <a:lnTo>
                  <a:pt x="533115" y="18264"/>
                </a:lnTo>
                <a:lnTo>
                  <a:pt x="535315" y="18264"/>
                </a:lnTo>
                <a:lnTo>
                  <a:pt x="537515" y="18264"/>
                </a:lnTo>
                <a:lnTo>
                  <a:pt x="537315" y="15664"/>
                </a:lnTo>
                <a:cubicBezTo>
                  <a:pt x="536915" y="9663"/>
                  <a:pt x="535848" y="5996"/>
                  <a:pt x="534115" y="4662"/>
                </a:cubicBezTo>
                <a:lnTo>
                  <a:pt x="536915" y="1862"/>
                </a:lnTo>
                <a:cubicBezTo>
                  <a:pt x="538115" y="928"/>
                  <a:pt x="539049" y="329"/>
                  <a:pt x="539716" y="62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spcBef>
                <a:spcPts val="0"/>
              </a:spcBef>
              <a:spcAft>
                <a:spcPts val="0"/>
              </a:spcAft>
              <a:defRPr kumimoji="0" sz="14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endParaRPr lang="zh-CN" altLang="en-US" sz="1600" dirty="0">
              <a:latin typeface="尔雅秀丽楷书" panose="00000500000000000000" pitchFamily="2" charset="-122"/>
              <a:ea typeface="尔雅秀丽楷书" panose="00000500000000000000" pitchFamily="2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29A45BA0-18FF-4794-AB59-9678B58992E2}"/>
              </a:ext>
            </a:extLst>
          </p:cNvPr>
          <p:cNvSpPr txBox="1"/>
          <p:nvPr/>
        </p:nvSpPr>
        <p:spPr>
          <a:xfrm>
            <a:off x="1989307" y="687468"/>
            <a:ext cx="1433922" cy="177422"/>
          </a:xfrm>
          <a:custGeom>
            <a:avLst/>
            <a:gdLst/>
            <a:ahLst/>
            <a:cxnLst/>
            <a:rect l="l" t="t" r="r" b="b"/>
            <a:pathLst>
              <a:path w="1433922" h="177422">
                <a:moveTo>
                  <a:pt x="16602" y="127816"/>
                </a:moveTo>
                <a:cubicBezTo>
                  <a:pt x="20602" y="127816"/>
                  <a:pt x="23969" y="129249"/>
                  <a:pt x="26703" y="132116"/>
                </a:cubicBezTo>
                <a:cubicBezTo>
                  <a:pt x="29436" y="134983"/>
                  <a:pt x="31070" y="138550"/>
                  <a:pt x="31604" y="142818"/>
                </a:cubicBezTo>
                <a:cubicBezTo>
                  <a:pt x="31737" y="143751"/>
                  <a:pt x="31804" y="145018"/>
                  <a:pt x="31804" y="146618"/>
                </a:cubicBezTo>
                <a:cubicBezTo>
                  <a:pt x="31804" y="149552"/>
                  <a:pt x="31337" y="152219"/>
                  <a:pt x="30403" y="154619"/>
                </a:cubicBezTo>
                <a:cubicBezTo>
                  <a:pt x="29470" y="157019"/>
                  <a:pt x="28070" y="159553"/>
                  <a:pt x="26203" y="162220"/>
                </a:cubicBezTo>
                <a:cubicBezTo>
                  <a:pt x="21936" y="167821"/>
                  <a:pt x="15335" y="172688"/>
                  <a:pt x="6400" y="176822"/>
                </a:cubicBezTo>
                <a:cubicBezTo>
                  <a:pt x="5467" y="177222"/>
                  <a:pt x="4533" y="177422"/>
                  <a:pt x="3600" y="177422"/>
                </a:cubicBezTo>
                <a:cubicBezTo>
                  <a:pt x="2533" y="177422"/>
                  <a:pt x="1666" y="177122"/>
                  <a:pt x="1000" y="176522"/>
                </a:cubicBezTo>
                <a:cubicBezTo>
                  <a:pt x="333" y="175922"/>
                  <a:pt x="0" y="175222"/>
                  <a:pt x="0" y="174422"/>
                </a:cubicBezTo>
                <a:cubicBezTo>
                  <a:pt x="0" y="173355"/>
                  <a:pt x="800" y="172288"/>
                  <a:pt x="2400" y="171221"/>
                </a:cubicBezTo>
                <a:cubicBezTo>
                  <a:pt x="11468" y="166154"/>
                  <a:pt x="16001" y="162153"/>
                  <a:pt x="16001" y="159220"/>
                </a:cubicBezTo>
                <a:cubicBezTo>
                  <a:pt x="16001" y="157886"/>
                  <a:pt x="15201" y="156886"/>
                  <a:pt x="13601" y="156219"/>
                </a:cubicBezTo>
                <a:cubicBezTo>
                  <a:pt x="9467" y="154219"/>
                  <a:pt x="6367" y="152252"/>
                  <a:pt x="4300" y="150319"/>
                </a:cubicBezTo>
                <a:cubicBezTo>
                  <a:pt x="2233" y="148385"/>
                  <a:pt x="1200" y="145551"/>
                  <a:pt x="1200" y="141817"/>
                </a:cubicBezTo>
                <a:cubicBezTo>
                  <a:pt x="1200" y="137817"/>
                  <a:pt x="2700" y="134483"/>
                  <a:pt x="5700" y="131816"/>
                </a:cubicBezTo>
                <a:cubicBezTo>
                  <a:pt x="8701" y="129149"/>
                  <a:pt x="12334" y="127816"/>
                  <a:pt x="16602" y="127816"/>
                </a:cubicBezTo>
                <a:close/>
                <a:moveTo>
                  <a:pt x="911409" y="109013"/>
                </a:moveTo>
                <a:cubicBezTo>
                  <a:pt x="915943" y="111014"/>
                  <a:pt x="920410" y="114281"/>
                  <a:pt x="924810" y="118815"/>
                </a:cubicBezTo>
                <a:cubicBezTo>
                  <a:pt x="928678" y="122948"/>
                  <a:pt x="931811" y="126816"/>
                  <a:pt x="934212" y="130416"/>
                </a:cubicBezTo>
                <a:cubicBezTo>
                  <a:pt x="934212" y="132150"/>
                  <a:pt x="933678" y="134617"/>
                  <a:pt x="932611" y="137817"/>
                </a:cubicBezTo>
                <a:cubicBezTo>
                  <a:pt x="931545" y="140617"/>
                  <a:pt x="930344" y="142418"/>
                  <a:pt x="929011" y="143218"/>
                </a:cubicBezTo>
                <a:cubicBezTo>
                  <a:pt x="927677" y="144018"/>
                  <a:pt x="925811" y="144484"/>
                  <a:pt x="923410" y="144618"/>
                </a:cubicBezTo>
                <a:cubicBezTo>
                  <a:pt x="922077" y="144885"/>
                  <a:pt x="921077" y="145018"/>
                  <a:pt x="920410" y="145018"/>
                </a:cubicBezTo>
                <a:lnTo>
                  <a:pt x="918610" y="144818"/>
                </a:lnTo>
                <a:cubicBezTo>
                  <a:pt x="918743" y="142018"/>
                  <a:pt x="917610" y="136750"/>
                  <a:pt x="915209" y="129016"/>
                </a:cubicBezTo>
                <a:cubicBezTo>
                  <a:pt x="912676" y="121282"/>
                  <a:pt x="910142" y="115548"/>
                  <a:pt x="907608" y="111814"/>
                </a:cubicBezTo>
                <a:close/>
                <a:moveTo>
                  <a:pt x="976817" y="96612"/>
                </a:moveTo>
                <a:lnTo>
                  <a:pt x="979217" y="96612"/>
                </a:lnTo>
                <a:cubicBezTo>
                  <a:pt x="981351" y="97945"/>
                  <a:pt x="983751" y="100146"/>
                  <a:pt x="986418" y="103213"/>
                </a:cubicBezTo>
                <a:cubicBezTo>
                  <a:pt x="988952" y="106146"/>
                  <a:pt x="990219" y="108413"/>
                  <a:pt x="990219" y="110014"/>
                </a:cubicBezTo>
                <a:lnTo>
                  <a:pt x="989618" y="110413"/>
                </a:lnTo>
                <a:lnTo>
                  <a:pt x="988418" y="111614"/>
                </a:lnTo>
                <a:lnTo>
                  <a:pt x="987618" y="112614"/>
                </a:lnTo>
                <a:cubicBezTo>
                  <a:pt x="985751" y="115147"/>
                  <a:pt x="984151" y="117681"/>
                  <a:pt x="982817" y="120215"/>
                </a:cubicBezTo>
                <a:cubicBezTo>
                  <a:pt x="978951" y="126616"/>
                  <a:pt x="975017" y="132550"/>
                  <a:pt x="971016" y="138017"/>
                </a:cubicBezTo>
                <a:cubicBezTo>
                  <a:pt x="967682" y="142151"/>
                  <a:pt x="963815" y="146285"/>
                  <a:pt x="959415" y="150419"/>
                </a:cubicBezTo>
                <a:cubicBezTo>
                  <a:pt x="966749" y="149618"/>
                  <a:pt x="972750" y="148752"/>
                  <a:pt x="977417" y="147818"/>
                </a:cubicBezTo>
                <a:cubicBezTo>
                  <a:pt x="986885" y="146085"/>
                  <a:pt x="994286" y="144018"/>
                  <a:pt x="999620" y="141617"/>
                </a:cubicBezTo>
                <a:cubicBezTo>
                  <a:pt x="1000287" y="141217"/>
                  <a:pt x="1002220" y="143218"/>
                  <a:pt x="1005420" y="147618"/>
                </a:cubicBezTo>
                <a:cubicBezTo>
                  <a:pt x="1008754" y="152152"/>
                  <a:pt x="1010821" y="155886"/>
                  <a:pt x="1011621" y="158820"/>
                </a:cubicBezTo>
                <a:lnTo>
                  <a:pt x="1011221" y="160020"/>
                </a:lnTo>
                <a:lnTo>
                  <a:pt x="1010621" y="161420"/>
                </a:lnTo>
                <a:lnTo>
                  <a:pt x="1010021" y="162420"/>
                </a:lnTo>
                <a:lnTo>
                  <a:pt x="1009821" y="162820"/>
                </a:lnTo>
                <a:lnTo>
                  <a:pt x="1009621" y="163020"/>
                </a:lnTo>
                <a:cubicBezTo>
                  <a:pt x="1003620" y="161687"/>
                  <a:pt x="994019" y="161087"/>
                  <a:pt x="980817" y="161220"/>
                </a:cubicBezTo>
                <a:lnTo>
                  <a:pt x="973617" y="161420"/>
                </a:lnTo>
                <a:lnTo>
                  <a:pt x="966215" y="161820"/>
                </a:lnTo>
                <a:lnTo>
                  <a:pt x="956414" y="162420"/>
                </a:lnTo>
                <a:lnTo>
                  <a:pt x="943013" y="163420"/>
                </a:lnTo>
                <a:cubicBezTo>
                  <a:pt x="921410" y="165554"/>
                  <a:pt x="907075" y="167887"/>
                  <a:pt x="900007" y="170421"/>
                </a:cubicBezTo>
                <a:cubicBezTo>
                  <a:pt x="899741" y="170688"/>
                  <a:pt x="898474" y="168688"/>
                  <a:pt x="896207" y="164420"/>
                </a:cubicBezTo>
                <a:cubicBezTo>
                  <a:pt x="894207" y="160687"/>
                  <a:pt x="892473" y="157086"/>
                  <a:pt x="891006" y="153619"/>
                </a:cubicBezTo>
                <a:lnTo>
                  <a:pt x="892006" y="152619"/>
                </a:lnTo>
                <a:lnTo>
                  <a:pt x="893006" y="152219"/>
                </a:lnTo>
                <a:cubicBezTo>
                  <a:pt x="899674" y="152485"/>
                  <a:pt x="906808" y="152619"/>
                  <a:pt x="914409" y="152619"/>
                </a:cubicBezTo>
                <a:cubicBezTo>
                  <a:pt x="925344" y="152619"/>
                  <a:pt x="933211" y="152419"/>
                  <a:pt x="938012" y="152019"/>
                </a:cubicBezTo>
                <a:lnTo>
                  <a:pt x="948013" y="151419"/>
                </a:lnTo>
                <a:cubicBezTo>
                  <a:pt x="950947" y="147418"/>
                  <a:pt x="954214" y="142018"/>
                  <a:pt x="957814" y="135217"/>
                </a:cubicBezTo>
                <a:cubicBezTo>
                  <a:pt x="961548" y="127616"/>
                  <a:pt x="964282" y="121215"/>
                  <a:pt x="966016" y="116014"/>
                </a:cubicBezTo>
                <a:cubicBezTo>
                  <a:pt x="966816" y="114014"/>
                  <a:pt x="967682" y="110880"/>
                  <a:pt x="968616" y="106613"/>
                </a:cubicBezTo>
                <a:cubicBezTo>
                  <a:pt x="969283" y="103546"/>
                  <a:pt x="969616" y="101279"/>
                  <a:pt x="969616" y="99812"/>
                </a:cubicBezTo>
                <a:cubicBezTo>
                  <a:pt x="969616" y="99012"/>
                  <a:pt x="969549" y="98412"/>
                  <a:pt x="969416" y="98012"/>
                </a:cubicBezTo>
                <a:cubicBezTo>
                  <a:pt x="970616" y="97345"/>
                  <a:pt x="972216" y="96945"/>
                  <a:pt x="974217" y="96812"/>
                </a:cubicBezTo>
                <a:close/>
                <a:moveTo>
                  <a:pt x="934212" y="94412"/>
                </a:moveTo>
                <a:cubicBezTo>
                  <a:pt x="938345" y="96145"/>
                  <a:pt x="942812" y="99212"/>
                  <a:pt x="947613" y="103613"/>
                </a:cubicBezTo>
                <a:cubicBezTo>
                  <a:pt x="951614" y="107213"/>
                  <a:pt x="954814" y="110880"/>
                  <a:pt x="957214" y="114614"/>
                </a:cubicBezTo>
                <a:cubicBezTo>
                  <a:pt x="957081" y="117148"/>
                  <a:pt x="956548" y="119615"/>
                  <a:pt x="955614" y="122015"/>
                </a:cubicBezTo>
                <a:cubicBezTo>
                  <a:pt x="954414" y="125082"/>
                  <a:pt x="953081" y="126949"/>
                  <a:pt x="951614" y="127616"/>
                </a:cubicBezTo>
                <a:cubicBezTo>
                  <a:pt x="951214" y="127749"/>
                  <a:pt x="949480" y="128216"/>
                  <a:pt x="946413" y="129016"/>
                </a:cubicBezTo>
                <a:cubicBezTo>
                  <a:pt x="943479" y="129283"/>
                  <a:pt x="941879" y="129349"/>
                  <a:pt x="941612" y="129216"/>
                </a:cubicBezTo>
                <a:cubicBezTo>
                  <a:pt x="941612" y="126415"/>
                  <a:pt x="940479" y="121282"/>
                  <a:pt x="938212" y="113814"/>
                </a:cubicBezTo>
                <a:cubicBezTo>
                  <a:pt x="935678" y="106480"/>
                  <a:pt x="933145" y="100946"/>
                  <a:pt x="930611" y="97212"/>
                </a:cubicBezTo>
                <a:close/>
                <a:moveTo>
                  <a:pt x="515788" y="72609"/>
                </a:moveTo>
                <a:cubicBezTo>
                  <a:pt x="517921" y="72876"/>
                  <a:pt x="521122" y="74342"/>
                  <a:pt x="525389" y="77009"/>
                </a:cubicBezTo>
                <a:cubicBezTo>
                  <a:pt x="529790" y="79810"/>
                  <a:pt x="532390" y="82143"/>
                  <a:pt x="533190" y="84010"/>
                </a:cubicBezTo>
                <a:cubicBezTo>
                  <a:pt x="532390" y="85077"/>
                  <a:pt x="531657" y="86877"/>
                  <a:pt x="530990" y="89411"/>
                </a:cubicBezTo>
                <a:cubicBezTo>
                  <a:pt x="530323" y="92745"/>
                  <a:pt x="529990" y="94945"/>
                  <a:pt x="529990" y="96012"/>
                </a:cubicBezTo>
                <a:lnTo>
                  <a:pt x="529990" y="104213"/>
                </a:lnTo>
                <a:cubicBezTo>
                  <a:pt x="545992" y="97412"/>
                  <a:pt x="554859" y="89144"/>
                  <a:pt x="556593" y="79410"/>
                </a:cubicBezTo>
                <a:cubicBezTo>
                  <a:pt x="567928" y="84210"/>
                  <a:pt x="573595" y="88611"/>
                  <a:pt x="573595" y="92611"/>
                </a:cubicBezTo>
                <a:cubicBezTo>
                  <a:pt x="573595" y="93945"/>
                  <a:pt x="572862" y="95345"/>
                  <a:pt x="571395" y="96812"/>
                </a:cubicBezTo>
                <a:cubicBezTo>
                  <a:pt x="567794" y="100412"/>
                  <a:pt x="560593" y="103546"/>
                  <a:pt x="549792" y="106213"/>
                </a:cubicBezTo>
                <a:cubicBezTo>
                  <a:pt x="543658" y="107947"/>
                  <a:pt x="537057" y="109213"/>
                  <a:pt x="529990" y="110014"/>
                </a:cubicBezTo>
                <a:lnTo>
                  <a:pt x="529990" y="126415"/>
                </a:lnTo>
                <a:cubicBezTo>
                  <a:pt x="529990" y="134950"/>
                  <a:pt x="530190" y="139951"/>
                  <a:pt x="530590" y="141417"/>
                </a:cubicBezTo>
                <a:cubicBezTo>
                  <a:pt x="531523" y="144751"/>
                  <a:pt x="534990" y="147018"/>
                  <a:pt x="540991" y="148218"/>
                </a:cubicBezTo>
                <a:cubicBezTo>
                  <a:pt x="541925" y="148485"/>
                  <a:pt x="543391" y="148618"/>
                  <a:pt x="545392" y="148618"/>
                </a:cubicBezTo>
                <a:cubicBezTo>
                  <a:pt x="547792" y="148618"/>
                  <a:pt x="549592" y="148485"/>
                  <a:pt x="550792" y="148218"/>
                </a:cubicBezTo>
                <a:cubicBezTo>
                  <a:pt x="553726" y="147818"/>
                  <a:pt x="556593" y="147085"/>
                  <a:pt x="559393" y="146018"/>
                </a:cubicBezTo>
                <a:cubicBezTo>
                  <a:pt x="563394" y="144418"/>
                  <a:pt x="566461" y="140417"/>
                  <a:pt x="568594" y="134017"/>
                </a:cubicBezTo>
                <a:cubicBezTo>
                  <a:pt x="569661" y="130816"/>
                  <a:pt x="570461" y="127682"/>
                  <a:pt x="570995" y="124615"/>
                </a:cubicBezTo>
                <a:lnTo>
                  <a:pt x="571995" y="119415"/>
                </a:lnTo>
                <a:lnTo>
                  <a:pt x="572795" y="114214"/>
                </a:lnTo>
                <a:lnTo>
                  <a:pt x="577395" y="115414"/>
                </a:lnTo>
                <a:cubicBezTo>
                  <a:pt x="577262" y="116481"/>
                  <a:pt x="577196" y="118148"/>
                  <a:pt x="577196" y="120415"/>
                </a:cubicBezTo>
                <a:cubicBezTo>
                  <a:pt x="577196" y="127749"/>
                  <a:pt x="578262" y="134617"/>
                  <a:pt x="580396" y="141017"/>
                </a:cubicBezTo>
                <a:cubicBezTo>
                  <a:pt x="581329" y="143818"/>
                  <a:pt x="582463" y="146685"/>
                  <a:pt x="583796" y="149618"/>
                </a:cubicBezTo>
                <a:cubicBezTo>
                  <a:pt x="584863" y="151619"/>
                  <a:pt x="585997" y="153286"/>
                  <a:pt x="587197" y="154619"/>
                </a:cubicBezTo>
                <a:cubicBezTo>
                  <a:pt x="583863" y="159953"/>
                  <a:pt x="576662" y="163754"/>
                  <a:pt x="565594" y="166021"/>
                </a:cubicBezTo>
                <a:cubicBezTo>
                  <a:pt x="559993" y="167087"/>
                  <a:pt x="554859" y="167621"/>
                  <a:pt x="550192" y="167621"/>
                </a:cubicBezTo>
                <a:cubicBezTo>
                  <a:pt x="545525" y="167621"/>
                  <a:pt x="540391" y="167087"/>
                  <a:pt x="534790" y="166021"/>
                </a:cubicBezTo>
                <a:cubicBezTo>
                  <a:pt x="526256" y="164420"/>
                  <a:pt x="520122" y="161020"/>
                  <a:pt x="516388" y="155819"/>
                </a:cubicBezTo>
                <a:cubicBezTo>
                  <a:pt x="512921" y="150752"/>
                  <a:pt x="511187" y="143684"/>
                  <a:pt x="511187" y="134617"/>
                </a:cubicBezTo>
                <a:lnTo>
                  <a:pt x="511387" y="93211"/>
                </a:lnTo>
                <a:cubicBezTo>
                  <a:pt x="511254" y="90278"/>
                  <a:pt x="510721" y="87611"/>
                  <a:pt x="509787" y="85210"/>
                </a:cubicBezTo>
                <a:cubicBezTo>
                  <a:pt x="508720" y="82143"/>
                  <a:pt x="507387" y="80276"/>
                  <a:pt x="505786" y="79610"/>
                </a:cubicBezTo>
                <a:cubicBezTo>
                  <a:pt x="509254" y="75743"/>
                  <a:pt x="512587" y="73409"/>
                  <a:pt x="515788" y="72609"/>
                </a:cubicBezTo>
                <a:close/>
                <a:moveTo>
                  <a:pt x="747617" y="71409"/>
                </a:moveTo>
                <a:cubicBezTo>
                  <a:pt x="748150" y="70475"/>
                  <a:pt x="751150" y="71409"/>
                  <a:pt x="756618" y="74209"/>
                </a:cubicBezTo>
                <a:cubicBezTo>
                  <a:pt x="762352" y="77276"/>
                  <a:pt x="765686" y="79810"/>
                  <a:pt x="766619" y="81810"/>
                </a:cubicBezTo>
                <a:cubicBezTo>
                  <a:pt x="766753" y="81943"/>
                  <a:pt x="766086" y="83143"/>
                  <a:pt x="764619" y="85410"/>
                </a:cubicBezTo>
                <a:lnTo>
                  <a:pt x="763819" y="87011"/>
                </a:lnTo>
                <a:lnTo>
                  <a:pt x="763219" y="88411"/>
                </a:lnTo>
                <a:cubicBezTo>
                  <a:pt x="762819" y="89611"/>
                  <a:pt x="762619" y="90744"/>
                  <a:pt x="762619" y="91811"/>
                </a:cubicBezTo>
                <a:lnTo>
                  <a:pt x="762819" y="135817"/>
                </a:lnTo>
                <a:lnTo>
                  <a:pt x="762819" y="140417"/>
                </a:lnTo>
                <a:cubicBezTo>
                  <a:pt x="762819" y="143084"/>
                  <a:pt x="762752" y="144751"/>
                  <a:pt x="762619" y="145418"/>
                </a:cubicBezTo>
                <a:cubicBezTo>
                  <a:pt x="762485" y="150085"/>
                  <a:pt x="762152" y="153752"/>
                  <a:pt x="761619" y="156419"/>
                </a:cubicBezTo>
                <a:cubicBezTo>
                  <a:pt x="759885" y="164954"/>
                  <a:pt x="756485" y="170421"/>
                  <a:pt x="751417" y="172821"/>
                </a:cubicBezTo>
                <a:cubicBezTo>
                  <a:pt x="748483" y="171488"/>
                  <a:pt x="745683" y="168888"/>
                  <a:pt x="743016" y="165020"/>
                </a:cubicBezTo>
                <a:cubicBezTo>
                  <a:pt x="740349" y="161153"/>
                  <a:pt x="739216" y="158753"/>
                  <a:pt x="739616" y="157819"/>
                </a:cubicBezTo>
                <a:cubicBezTo>
                  <a:pt x="733882" y="157819"/>
                  <a:pt x="723681" y="158219"/>
                  <a:pt x="709012" y="159020"/>
                </a:cubicBezTo>
                <a:cubicBezTo>
                  <a:pt x="694877" y="159820"/>
                  <a:pt x="684342" y="160620"/>
                  <a:pt x="677408" y="161420"/>
                </a:cubicBezTo>
                <a:cubicBezTo>
                  <a:pt x="677008" y="165687"/>
                  <a:pt x="675741" y="168688"/>
                  <a:pt x="673608" y="170421"/>
                </a:cubicBezTo>
                <a:cubicBezTo>
                  <a:pt x="670541" y="170288"/>
                  <a:pt x="667207" y="168821"/>
                  <a:pt x="663606" y="166021"/>
                </a:cubicBezTo>
                <a:cubicBezTo>
                  <a:pt x="660673" y="163887"/>
                  <a:pt x="658472" y="161353"/>
                  <a:pt x="657006" y="158419"/>
                </a:cubicBezTo>
                <a:cubicBezTo>
                  <a:pt x="658472" y="154819"/>
                  <a:pt x="659206" y="150619"/>
                  <a:pt x="659206" y="145818"/>
                </a:cubicBezTo>
                <a:lnTo>
                  <a:pt x="659206" y="91411"/>
                </a:lnTo>
                <a:cubicBezTo>
                  <a:pt x="659206" y="87011"/>
                  <a:pt x="657872" y="83810"/>
                  <a:pt x="655205" y="81810"/>
                </a:cubicBezTo>
                <a:cubicBezTo>
                  <a:pt x="659473" y="78076"/>
                  <a:pt x="662540" y="76543"/>
                  <a:pt x="664406" y="77209"/>
                </a:cubicBezTo>
                <a:cubicBezTo>
                  <a:pt x="667740" y="77876"/>
                  <a:pt x="670541" y="79010"/>
                  <a:pt x="672808" y="80610"/>
                </a:cubicBezTo>
                <a:lnTo>
                  <a:pt x="675208" y="82610"/>
                </a:lnTo>
                <a:cubicBezTo>
                  <a:pt x="675875" y="83277"/>
                  <a:pt x="676275" y="83810"/>
                  <a:pt x="676408" y="84210"/>
                </a:cubicBezTo>
                <a:cubicBezTo>
                  <a:pt x="677075" y="85144"/>
                  <a:pt x="677475" y="86744"/>
                  <a:pt x="677608" y="89011"/>
                </a:cubicBezTo>
                <a:lnTo>
                  <a:pt x="677608" y="104813"/>
                </a:lnTo>
                <a:lnTo>
                  <a:pt x="678608" y="104813"/>
                </a:lnTo>
                <a:cubicBezTo>
                  <a:pt x="685676" y="104546"/>
                  <a:pt x="695544" y="103679"/>
                  <a:pt x="708212" y="102212"/>
                </a:cubicBezTo>
                <a:cubicBezTo>
                  <a:pt x="717280" y="100479"/>
                  <a:pt x="723414" y="99212"/>
                  <a:pt x="726614" y="98412"/>
                </a:cubicBezTo>
                <a:cubicBezTo>
                  <a:pt x="728881" y="100412"/>
                  <a:pt x="730481" y="102146"/>
                  <a:pt x="731415" y="103613"/>
                </a:cubicBezTo>
                <a:cubicBezTo>
                  <a:pt x="733015" y="105746"/>
                  <a:pt x="734015" y="107813"/>
                  <a:pt x="734415" y="109813"/>
                </a:cubicBezTo>
                <a:cubicBezTo>
                  <a:pt x="734415" y="110214"/>
                  <a:pt x="734215" y="110547"/>
                  <a:pt x="733815" y="110814"/>
                </a:cubicBezTo>
                <a:lnTo>
                  <a:pt x="733415" y="111214"/>
                </a:lnTo>
                <a:lnTo>
                  <a:pt x="733015" y="111414"/>
                </a:lnTo>
                <a:cubicBezTo>
                  <a:pt x="724347" y="111280"/>
                  <a:pt x="705945" y="112547"/>
                  <a:pt x="677808" y="115214"/>
                </a:cubicBezTo>
                <a:lnTo>
                  <a:pt x="677608" y="115214"/>
                </a:lnTo>
                <a:lnTo>
                  <a:pt x="677608" y="127416"/>
                </a:lnTo>
                <a:lnTo>
                  <a:pt x="680208" y="127416"/>
                </a:lnTo>
                <a:cubicBezTo>
                  <a:pt x="687276" y="127149"/>
                  <a:pt x="697144" y="126282"/>
                  <a:pt x="709812" y="124815"/>
                </a:cubicBezTo>
                <a:cubicBezTo>
                  <a:pt x="718480" y="123215"/>
                  <a:pt x="724681" y="121948"/>
                  <a:pt x="728414" y="121015"/>
                </a:cubicBezTo>
                <a:cubicBezTo>
                  <a:pt x="732415" y="123549"/>
                  <a:pt x="734949" y="127349"/>
                  <a:pt x="736015" y="132416"/>
                </a:cubicBezTo>
                <a:cubicBezTo>
                  <a:pt x="736015" y="132816"/>
                  <a:pt x="735815" y="133150"/>
                  <a:pt x="735415" y="133416"/>
                </a:cubicBezTo>
                <a:lnTo>
                  <a:pt x="735015" y="133816"/>
                </a:lnTo>
                <a:lnTo>
                  <a:pt x="734615" y="134017"/>
                </a:lnTo>
                <a:cubicBezTo>
                  <a:pt x="726081" y="133883"/>
                  <a:pt x="707745" y="135150"/>
                  <a:pt x="679608" y="137817"/>
                </a:cubicBezTo>
                <a:cubicBezTo>
                  <a:pt x="679342" y="137817"/>
                  <a:pt x="678675" y="137950"/>
                  <a:pt x="677608" y="138217"/>
                </a:cubicBezTo>
                <a:lnTo>
                  <a:pt x="677608" y="151819"/>
                </a:lnTo>
                <a:lnTo>
                  <a:pt x="680408" y="151619"/>
                </a:lnTo>
                <a:cubicBezTo>
                  <a:pt x="686009" y="151085"/>
                  <a:pt x="693877" y="150485"/>
                  <a:pt x="704011" y="149818"/>
                </a:cubicBezTo>
                <a:cubicBezTo>
                  <a:pt x="721880" y="148085"/>
                  <a:pt x="731881" y="146485"/>
                  <a:pt x="734015" y="145018"/>
                </a:cubicBezTo>
                <a:cubicBezTo>
                  <a:pt x="734682" y="144751"/>
                  <a:pt x="736549" y="145685"/>
                  <a:pt x="739616" y="147818"/>
                </a:cubicBezTo>
                <a:cubicBezTo>
                  <a:pt x="740149" y="148085"/>
                  <a:pt x="740549" y="148352"/>
                  <a:pt x="740816" y="148618"/>
                </a:cubicBezTo>
                <a:cubicBezTo>
                  <a:pt x="741083" y="148885"/>
                  <a:pt x="741349" y="149085"/>
                  <a:pt x="741616" y="149218"/>
                </a:cubicBezTo>
                <a:cubicBezTo>
                  <a:pt x="742149" y="145485"/>
                  <a:pt x="742416" y="140284"/>
                  <a:pt x="742416" y="133616"/>
                </a:cubicBezTo>
                <a:lnTo>
                  <a:pt x="742416" y="87011"/>
                </a:lnTo>
                <a:cubicBezTo>
                  <a:pt x="718280" y="88611"/>
                  <a:pt x="699278" y="90744"/>
                  <a:pt x="685409" y="93411"/>
                </a:cubicBezTo>
                <a:cubicBezTo>
                  <a:pt x="685009" y="93545"/>
                  <a:pt x="683942" y="92278"/>
                  <a:pt x="682209" y="89611"/>
                </a:cubicBezTo>
                <a:cubicBezTo>
                  <a:pt x="680609" y="87077"/>
                  <a:pt x="679541" y="84744"/>
                  <a:pt x="679008" y="82610"/>
                </a:cubicBezTo>
                <a:cubicBezTo>
                  <a:pt x="679408" y="81943"/>
                  <a:pt x="679742" y="81610"/>
                  <a:pt x="680008" y="81610"/>
                </a:cubicBezTo>
                <a:cubicBezTo>
                  <a:pt x="684009" y="81743"/>
                  <a:pt x="693743" y="81410"/>
                  <a:pt x="709212" y="80610"/>
                </a:cubicBezTo>
                <a:cubicBezTo>
                  <a:pt x="721880" y="79943"/>
                  <a:pt x="731748" y="79076"/>
                  <a:pt x="738816" y="78009"/>
                </a:cubicBezTo>
                <a:cubicBezTo>
                  <a:pt x="742550" y="77343"/>
                  <a:pt x="745483" y="75142"/>
                  <a:pt x="747617" y="71409"/>
                </a:cubicBezTo>
                <a:close/>
                <a:moveTo>
                  <a:pt x="1351111" y="66408"/>
                </a:moveTo>
                <a:cubicBezTo>
                  <a:pt x="1350578" y="66408"/>
                  <a:pt x="1350178" y="66475"/>
                  <a:pt x="1349911" y="66608"/>
                </a:cubicBezTo>
                <a:lnTo>
                  <a:pt x="1347911" y="67008"/>
                </a:lnTo>
                <a:lnTo>
                  <a:pt x="1345710" y="67408"/>
                </a:lnTo>
                <a:cubicBezTo>
                  <a:pt x="1340910" y="68075"/>
                  <a:pt x="1337776" y="68608"/>
                  <a:pt x="1336309" y="69008"/>
                </a:cubicBezTo>
                <a:lnTo>
                  <a:pt x="1336309" y="89211"/>
                </a:lnTo>
                <a:cubicBezTo>
                  <a:pt x="1337376" y="89344"/>
                  <a:pt x="1338843" y="89411"/>
                  <a:pt x="1340710" y="89411"/>
                </a:cubicBezTo>
                <a:cubicBezTo>
                  <a:pt x="1348044" y="89411"/>
                  <a:pt x="1351711" y="87011"/>
                  <a:pt x="1351711" y="82210"/>
                </a:cubicBezTo>
                <a:lnTo>
                  <a:pt x="1351711" y="66408"/>
                </a:lnTo>
                <a:close/>
                <a:moveTo>
                  <a:pt x="446579" y="64808"/>
                </a:moveTo>
                <a:lnTo>
                  <a:pt x="439778" y="65808"/>
                </a:lnTo>
                <a:lnTo>
                  <a:pt x="439978" y="67608"/>
                </a:lnTo>
                <a:lnTo>
                  <a:pt x="441178" y="92211"/>
                </a:lnTo>
                <a:lnTo>
                  <a:pt x="446579" y="91811"/>
                </a:lnTo>
                <a:close/>
                <a:moveTo>
                  <a:pt x="470182" y="61807"/>
                </a:moveTo>
                <a:cubicBezTo>
                  <a:pt x="470316" y="61807"/>
                  <a:pt x="469582" y="61941"/>
                  <a:pt x="467982" y="62208"/>
                </a:cubicBezTo>
                <a:lnTo>
                  <a:pt x="466382" y="62407"/>
                </a:lnTo>
                <a:lnTo>
                  <a:pt x="464581" y="62608"/>
                </a:lnTo>
                <a:lnTo>
                  <a:pt x="463181" y="62808"/>
                </a:lnTo>
                <a:lnTo>
                  <a:pt x="463181" y="90211"/>
                </a:lnTo>
                <a:lnTo>
                  <a:pt x="464982" y="90011"/>
                </a:lnTo>
                <a:lnTo>
                  <a:pt x="468982" y="89411"/>
                </a:lnTo>
                <a:lnTo>
                  <a:pt x="469582" y="78409"/>
                </a:lnTo>
                <a:cubicBezTo>
                  <a:pt x="469982" y="71609"/>
                  <a:pt x="470182" y="66075"/>
                  <a:pt x="470182" y="61807"/>
                </a:cubicBezTo>
                <a:close/>
                <a:moveTo>
                  <a:pt x="1219571" y="56407"/>
                </a:moveTo>
                <a:cubicBezTo>
                  <a:pt x="1220104" y="56273"/>
                  <a:pt x="1221838" y="58207"/>
                  <a:pt x="1224772" y="62208"/>
                </a:cubicBezTo>
                <a:cubicBezTo>
                  <a:pt x="1227839" y="66608"/>
                  <a:pt x="1229706" y="70209"/>
                  <a:pt x="1230372" y="73009"/>
                </a:cubicBezTo>
                <a:cubicBezTo>
                  <a:pt x="1230372" y="73809"/>
                  <a:pt x="1230172" y="74609"/>
                  <a:pt x="1229772" y="75409"/>
                </a:cubicBezTo>
                <a:lnTo>
                  <a:pt x="1228572" y="77009"/>
                </a:lnTo>
                <a:cubicBezTo>
                  <a:pt x="1224038" y="75676"/>
                  <a:pt x="1216371" y="75142"/>
                  <a:pt x="1205569" y="75409"/>
                </a:cubicBezTo>
                <a:lnTo>
                  <a:pt x="1194368" y="75809"/>
                </a:lnTo>
                <a:lnTo>
                  <a:pt x="1189767" y="76209"/>
                </a:lnTo>
                <a:lnTo>
                  <a:pt x="1187767" y="76209"/>
                </a:lnTo>
                <a:lnTo>
                  <a:pt x="1190567" y="79210"/>
                </a:lnTo>
                <a:lnTo>
                  <a:pt x="1191568" y="80410"/>
                </a:lnTo>
                <a:lnTo>
                  <a:pt x="1191968" y="80810"/>
                </a:lnTo>
                <a:lnTo>
                  <a:pt x="1192168" y="81210"/>
                </a:lnTo>
                <a:cubicBezTo>
                  <a:pt x="1192968" y="82543"/>
                  <a:pt x="1193434" y="84210"/>
                  <a:pt x="1193568" y="86211"/>
                </a:cubicBezTo>
                <a:lnTo>
                  <a:pt x="1193568" y="139417"/>
                </a:lnTo>
                <a:cubicBezTo>
                  <a:pt x="1193568" y="148352"/>
                  <a:pt x="1191634" y="155552"/>
                  <a:pt x="1187767" y="161020"/>
                </a:cubicBezTo>
                <a:cubicBezTo>
                  <a:pt x="1183233" y="167554"/>
                  <a:pt x="1176566" y="170821"/>
                  <a:pt x="1167765" y="170821"/>
                </a:cubicBezTo>
                <a:cubicBezTo>
                  <a:pt x="1167231" y="165087"/>
                  <a:pt x="1165364" y="160620"/>
                  <a:pt x="1162164" y="157419"/>
                </a:cubicBezTo>
                <a:cubicBezTo>
                  <a:pt x="1159630" y="155152"/>
                  <a:pt x="1154763" y="152752"/>
                  <a:pt x="1147562" y="150218"/>
                </a:cubicBezTo>
                <a:lnTo>
                  <a:pt x="1147362" y="145818"/>
                </a:lnTo>
                <a:cubicBezTo>
                  <a:pt x="1151096" y="146351"/>
                  <a:pt x="1154763" y="146618"/>
                  <a:pt x="1158363" y="146618"/>
                </a:cubicBezTo>
                <a:cubicBezTo>
                  <a:pt x="1162764" y="146618"/>
                  <a:pt x="1166231" y="146085"/>
                  <a:pt x="1168765" y="145018"/>
                </a:cubicBezTo>
                <a:cubicBezTo>
                  <a:pt x="1171432" y="143551"/>
                  <a:pt x="1172765" y="141017"/>
                  <a:pt x="1172765" y="137417"/>
                </a:cubicBezTo>
                <a:lnTo>
                  <a:pt x="1172765" y="86811"/>
                </a:lnTo>
                <a:cubicBezTo>
                  <a:pt x="1172765" y="82677"/>
                  <a:pt x="1171898" y="79676"/>
                  <a:pt x="1170165" y="77809"/>
                </a:cubicBezTo>
                <a:cubicBezTo>
                  <a:pt x="1154429" y="79410"/>
                  <a:pt x="1141561" y="82077"/>
                  <a:pt x="1131560" y="85810"/>
                </a:cubicBezTo>
                <a:cubicBezTo>
                  <a:pt x="1131427" y="85944"/>
                  <a:pt x="1130960" y="85310"/>
                  <a:pt x="1130160" y="83910"/>
                </a:cubicBezTo>
                <a:cubicBezTo>
                  <a:pt x="1129360" y="82510"/>
                  <a:pt x="1128693" y="81277"/>
                  <a:pt x="1128160" y="80210"/>
                </a:cubicBezTo>
                <a:cubicBezTo>
                  <a:pt x="1125893" y="75809"/>
                  <a:pt x="1124292" y="72342"/>
                  <a:pt x="1123359" y="69808"/>
                </a:cubicBezTo>
                <a:lnTo>
                  <a:pt x="1123759" y="69208"/>
                </a:lnTo>
                <a:lnTo>
                  <a:pt x="1124159" y="68808"/>
                </a:lnTo>
                <a:lnTo>
                  <a:pt x="1125159" y="68408"/>
                </a:lnTo>
                <a:cubicBezTo>
                  <a:pt x="1142628" y="68142"/>
                  <a:pt x="1160163" y="67141"/>
                  <a:pt x="1177766" y="65408"/>
                </a:cubicBezTo>
                <a:cubicBezTo>
                  <a:pt x="1197635" y="63541"/>
                  <a:pt x="1211570" y="60541"/>
                  <a:pt x="1219571" y="56407"/>
                </a:cubicBezTo>
                <a:close/>
                <a:moveTo>
                  <a:pt x="741416" y="49406"/>
                </a:moveTo>
                <a:cubicBezTo>
                  <a:pt x="742216" y="49939"/>
                  <a:pt x="743416" y="51339"/>
                  <a:pt x="745017" y="53606"/>
                </a:cubicBezTo>
                <a:cubicBezTo>
                  <a:pt x="746483" y="55873"/>
                  <a:pt x="747283" y="57940"/>
                  <a:pt x="747417" y="59807"/>
                </a:cubicBezTo>
                <a:cubicBezTo>
                  <a:pt x="747283" y="60207"/>
                  <a:pt x="746817" y="60674"/>
                  <a:pt x="746017" y="61207"/>
                </a:cubicBezTo>
                <a:cubicBezTo>
                  <a:pt x="746150" y="61207"/>
                  <a:pt x="744216" y="61341"/>
                  <a:pt x="740216" y="61607"/>
                </a:cubicBezTo>
                <a:lnTo>
                  <a:pt x="738216" y="61607"/>
                </a:lnTo>
                <a:lnTo>
                  <a:pt x="736015" y="61807"/>
                </a:lnTo>
                <a:cubicBezTo>
                  <a:pt x="733615" y="61807"/>
                  <a:pt x="731881" y="61874"/>
                  <a:pt x="730815" y="62008"/>
                </a:cubicBezTo>
                <a:cubicBezTo>
                  <a:pt x="729748" y="62141"/>
                  <a:pt x="727614" y="62208"/>
                  <a:pt x="724414" y="62208"/>
                </a:cubicBezTo>
                <a:lnTo>
                  <a:pt x="718013" y="62407"/>
                </a:lnTo>
                <a:cubicBezTo>
                  <a:pt x="716546" y="62407"/>
                  <a:pt x="715479" y="62474"/>
                  <a:pt x="714813" y="62608"/>
                </a:cubicBezTo>
                <a:lnTo>
                  <a:pt x="713413" y="62808"/>
                </a:lnTo>
                <a:lnTo>
                  <a:pt x="712412" y="62808"/>
                </a:lnTo>
                <a:lnTo>
                  <a:pt x="702411" y="63808"/>
                </a:lnTo>
                <a:cubicBezTo>
                  <a:pt x="690810" y="64474"/>
                  <a:pt x="682475" y="65341"/>
                  <a:pt x="677408" y="66408"/>
                </a:cubicBezTo>
                <a:lnTo>
                  <a:pt x="676808" y="65608"/>
                </a:lnTo>
                <a:lnTo>
                  <a:pt x="676408" y="64608"/>
                </a:lnTo>
                <a:lnTo>
                  <a:pt x="676008" y="63408"/>
                </a:lnTo>
                <a:cubicBezTo>
                  <a:pt x="674808" y="60607"/>
                  <a:pt x="674007" y="57874"/>
                  <a:pt x="673608" y="55207"/>
                </a:cubicBezTo>
                <a:cubicBezTo>
                  <a:pt x="673608" y="55073"/>
                  <a:pt x="673741" y="54873"/>
                  <a:pt x="674007" y="54607"/>
                </a:cubicBezTo>
                <a:cubicBezTo>
                  <a:pt x="682942" y="54607"/>
                  <a:pt x="692477" y="54340"/>
                  <a:pt x="702611" y="53806"/>
                </a:cubicBezTo>
                <a:cubicBezTo>
                  <a:pt x="702878" y="53673"/>
                  <a:pt x="703811" y="53606"/>
                  <a:pt x="705412" y="53606"/>
                </a:cubicBezTo>
                <a:lnTo>
                  <a:pt x="708212" y="53606"/>
                </a:lnTo>
                <a:lnTo>
                  <a:pt x="709412" y="53406"/>
                </a:lnTo>
                <a:lnTo>
                  <a:pt x="710812" y="53406"/>
                </a:lnTo>
                <a:lnTo>
                  <a:pt x="712813" y="53006"/>
                </a:lnTo>
                <a:lnTo>
                  <a:pt x="714413" y="52806"/>
                </a:lnTo>
                <a:lnTo>
                  <a:pt x="719213" y="52406"/>
                </a:lnTo>
                <a:lnTo>
                  <a:pt x="727614" y="52006"/>
                </a:lnTo>
                <a:cubicBezTo>
                  <a:pt x="731615" y="51606"/>
                  <a:pt x="734682" y="51139"/>
                  <a:pt x="736815" y="50606"/>
                </a:cubicBezTo>
                <a:cubicBezTo>
                  <a:pt x="738816" y="50206"/>
                  <a:pt x="740349" y="49806"/>
                  <a:pt x="741416" y="49406"/>
                </a:cubicBezTo>
                <a:close/>
                <a:moveTo>
                  <a:pt x="1107757" y="44805"/>
                </a:moveTo>
                <a:lnTo>
                  <a:pt x="1110157" y="44805"/>
                </a:lnTo>
                <a:lnTo>
                  <a:pt x="1112958" y="45005"/>
                </a:lnTo>
                <a:cubicBezTo>
                  <a:pt x="1113491" y="45005"/>
                  <a:pt x="1115491" y="45272"/>
                  <a:pt x="1118958" y="45805"/>
                </a:cubicBezTo>
                <a:cubicBezTo>
                  <a:pt x="1121359" y="48206"/>
                  <a:pt x="1123426" y="51606"/>
                  <a:pt x="1125159" y="56007"/>
                </a:cubicBezTo>
                <a:cubicBezTo>
                  <a:pt x="1126759" y="60274"/>
                  <a:pt x="1127359" y="63408"/>
                  <a:pt x="1126959" y="65408"/>
                </a:cubicBezTo>
                <a:lnTo>
                  <a:pt x="1126359" y="65808"/>
                </a:lnTo>
                <a:lnTo>
                  <a:pt x="1125559" y="66008"/>
                </a:lnTo>
                <a:cubicBezTo>
                  <a:pt x="1125159" y="66141"/>
                  <a:pt x="1124359" y="66675"/>
                  <a:pt x="1123159" y="67608"/>
                </a:cubicBezTo>
                <a:cubicBezTo>
                  <a:pt x="1120625" y="69475"/>
                  <a:pt x="1117758" y="72209"/>
                  <a:pt x="1114558" y="75809"/>
                </a:cubicBezTo>
                <a:cubicBezTo>
                  <a:pt x="1111091" y="79810"/>
                  <a:pt x="1106490" y="84277"/>
                  <a:pt x="1100756" y="89211"/>
                </a:cubicBezTo>
                <a:lnTo>
                  <a:pt x="1103357" y="90811"/>
                </a:lnTo>
                <a:lnTo>
                  <a:pt x="1104757" y="91811"/>
                </a:lnTo>
                <a:lnTo>
                  <a:pt x="1105757" y="92811"/>
                </a:lnTo>
                <a:cubicBezTo>
                  <a:pt x="1106290" y="93345"/>
                  <a:pt x="1106690" y="93878"/>
                  <a:pt x="1106957" y="94412"/>
                </a:cubicBezTo>
                <a:cubicBezTo>
                  <a:pt x="1107624" y="95478"/>
                  <a:pt x="1108024" y="97012"/>
                  <a:pt x="1108157" y="99012"/>
                </a:cubicBezTo>
                <a:lnTo>
                  <a:pt x="1108157" y="159020"/>
                </a:lnTo>
                <a:cubicBezTo>
                  <a:pt x="1108157" y="160086"/>
                  <a:pt x="1107557" y="161620"/>
                  <a:pt x="1106357" y="163620"/>
                </a:cubicBezTo>
                <a:cubicBezTo>
                  <a:pt x="1105157" y="165620"/>
                  <a:pt x="1103757" y="167154"/>
                  <a:pt x="1102156" y="168221"/>
                </a:cubicBezTo>
                <a:cubicBezTo>
                  <a:pt x="1099623" y="166754"/>
                  <a:pt x="1096822" y="164554"/>
                  <a:pt x="1093755" y="161620"/>
                </a:cubicBezTo>
                <a:cubicBezTo>
                  <a:pt x="1090688" y="158419"/>
                  <a:pt x="1088888" y="155953"/>
                  <a:pt x="1088354" y="154219"/>
                </a:cubicBezTo>
                <a:lnTo>
                  <a:pt x="1089155" y="152219"/>
                </a:lnTo>
                <a:lnTo>
                  <a:pt x="1089755" y="149818"/>
                </a:lnTo>
                <a:cubicBezTo>
                  <a:pt x="1090155" y="147818"/>
                  <a:pt x="1090355" y="145151"/>
                  <a:pt x="1090355" y="141817"/>
                </a:cubicBezTo>
                <a:lnTo>
                  <a:pt x="1090355" y="101812"/>
                </a:lnTo>
                <a:cubicBezTo>
                  <a:pt x="1090355" y="100212"/>
                  <a:pt x="1090155" y="98745"/>
                  <a:pt x="1089755" y="97412"/>
                </a:cubicBezTo>
                <a:cubicBezTo>
                  <a:pt x="1080020" y="103946"/>
                  <a:pt x="1069819" y="108680"/>
                  <a:pt x="1059151" y="111614"/>
                </a:cubicBezTo>
                <a:lnTo>
                  <a:pt x="1056951" y="108413"/>
                </a:lnTo>
                <a:cubicBezTo>
                  <a:pt x="1076020" y="94278"/>
                  <a:pt x="1090755" y="79343"/>
                  <a:pt x="1101156" y="63608"/>
                </a:cubicBezTo>
                <a:lnTo>
                  <a:pt x="1103957" y="59207"/>
                </a:lnTo>
                <a:lnTo>
                  <a:pt x="1105357" y="56607"/>
                </a:lnTo>
                <a:cubicBezTo>
                  <a:pt x="1106024" y="55407"/>
                  <a:pt x="1106424" y="54673"/>
                  <a:pt x="1106557" y="54406"/>
                </a:cubicBezTo>
                <a:cubicBezTo>
                  <a:pt x="1107757" y="52006"/>
                  <a:pt x="1108357" y="49806"/>
                  <a:pt x="1108357" y="47806"/>
                </a:cubicBezTo>
                <a:cubicBezTo>
                  <a:pt x="1108357" y="46739"/>
                  <a:pt x="1108157" y="45739"/>
                  <a:pt x="1107757" y="44805"/>
                </a:cubicBezTo>
                <a:close/>
                <a:moveTo>
                  <a:pt x="1385316" y="40405"/>
                </a:moveTo>
                <a:cubicBezTo>
                  <a:pt x="1388516" y="41072"/>
                  <a:pt x="1391116" y="42205"/>
                  <a:pt x="1393117" y="43805"/>
                </a:cubicBezTo>
                <a:lnTo>
                  <a:pt x="1394517" y="44805"/>
                </a:lnTo>
                <a:lnTo>
                  <a:pt x="1395517" y="45805"/>
                </a:lnTo>
                <a:cubicBezTo>
                  <a:pt x="1396050" y="46339"/>
                  <a:pt x="1396450" y="46872"/>
                  <a:pt x="1396717" y="47406"/>
                </a:cubicBezTo>
                <a:cubicBezTo>
                  <a:pt x="1397250" y="48339"/>
                  <a:pt x="1397650" y="49806"/>
                  <a:pt x="1397917" y="51806"/>
                </a:cubicBezTo>
                <a:lnTo>
                  <a:pt x="1397917" y="113014"/>
                </a:lnTo>
                <a:cubicBezTo>
                  <a:pt x="1397917" y="114081"/>
                  <a:pt x="1397317" y="115548"/>
                  <a:pt x="1396117" y="117414"/>
                </a:cubicBezTo>
                <a:cubicBezTo>
                  <a:pt x="1395050" y="119415"/>
                  <a:pt x="1393650" y="120948"/>
                  <a:pt x="1391916" y="122015"/>
                </a:cubicBezTo>
                <a:cubicBezTo>
                  <a:pt x="1389516" y="120548"/>
                  <a:pt x="1386782" y="118348"/>
                  <a:pt x="1383715" y="115414"/>
                </a:cubicBezTo>
                <a:cubicBezTo>
                  <a:pt x="1380648" y="112347"/>
                  <a:pt x="1378915" y="109947"/>
                  <a:pt x="1378515" y="108213"/>
                </a:cubicBezTo>
                <a:cubicBezTo>
                  <a:pt x="1379715" y="105146"/>
                  <a:pt x="1380315" y="101146"/>
                  <a:pt x="1380315" y="96212"/>
                </a:cubicBezTo>
                <a:lnTo>
                  <a:pt x="1380315" y="54607"/>
                </a:lnTo>
                <a:cubicBezTo>
                  <a:pt x="1380315" y="50206"/>
                  <a:pt x="1379048" y="47006"/>
                  <a:pt x="1376514" y="45005"/>
                </a:cubicBezTo>
                <a:cubicBezTo>
                  <a:pt x="1380782" y="41405"/>
                  <a:pt x="1383715" y="39871"/>
                  <a:pt x="1385316" y="40405"/>
                </a:cubicBezTo>
                <a:close/>
                <a:moveTo>
                  <a:pt x="887206" y="30804"/>
                </a:moveTo>
                <a:lnTo>
                  <a:pt x="870804" y="33804"/>
                </a:lnTo>
                <a:lnTo>
                  <a:pt x="870804" y="97412"/>
                </a:lnTo>
                <a:cubicBezTo>
                  <a:pt x="877738" y="98079"/>
                  <a:pt x="881538" y="98345"/>
                  <a:pt x="882205" y="98212"/>
                </a:cubicBezTo>
                <a:cubicBezTo>
                  <a:pt x="887139" y="97679"/>
                  <a:pt x="889606" y="94145"/>
                  <a:pt x="889606" y="87611"/>
                </a:cubicBezTo>
                <a:cubicBezTo>
                  <a:pt x="889606" y="86144"/>
                  <a:pt x="889539" y="84944"/>
                  <a:pt x="889406" y="84010"/>
                </a:cubicBezTo>
                <a:cubicBezTo>
                  <a:pt x="888339" y="75209"/>
                  <a:pt x="885072" y="68942"/>
                  <a:pt x="879605" y="65208"/>
                </a:cubicBezTo>
                <a:close/>
                <a:moveTo>
                  <a:pt x="741816" y="30203"/>
                </a:moveTo>
                <a:cubicBezTo>
                  <a:pt x="743016" y="30737"/>
                  <a:pt x="744216" y="32070"/>
                  <a:pt x="745417" y="34204"/>
                </a:cubicBezTo>
                <a:cubicBezTo>
                  <a:pt x="746750" y="36604"/>
                  <a:pt x="747484" y="38671"/>
                  <a:pt x="747617" y="40405"/>
                </a:cubicBezTo>
                <a:cubicBezTo>
                  <a:pt x="747617" y="41072"/>
                  <a:pt x="747217" y="41605"/>
                  <a:pt x="746417" y="42005"/>
                </a:cubicBezTo>
                <a:lnTo>
                  <a:pt x="731215" y="43005"/>
                </a:lnTo>
                <a:lnTo>
                  <a:pt x="726814" y="43405"/>
                </a:lnTo>
                <a:lnTo>
                  <a:pt x="718613" y="43405"/>
                </a:lnTo>
                <a:lnTo>
                  <a:pt x="712813" y="44005"/>
                </a:lnTo>
                <a:lnTo>
                  <a:pt x="702611" y="45005"/>
                </a:lnTo>
                <a:cubicBezTo>
                  <a:pt x="690476" y="45672"/>
                  <a:pt x="682142" y="46472"/>
                  <a:pt x="677608" y="47406"/>
                </a:cubicBezTo>
                <a:lnTo>
                  <a:pt x="677208" y="46606"/>
                </a:lnTo>
                <a:lnTo>
                  <a:pt x="676808" y="45605"/>
                </a:lnTo>
                <a:lnTo>
                  <a:pt x="676208" y="44605"/>
                </a:lnTo>
                <a:cubicBezTo>
                  <a:pt x="675008" y="41805"/>
                  <a:pt x="674208" y="39071"/>
                  <a:pt x="673808" y="36404"/>
                </a:cubicBezTo>
                <a:cubicBezTo>
                  <a:pt x="673808" y="36271"/>
                  <a:pt x="673941" y="36071"/>
                  <a:pt x="674208" y="35804"/>
                </a:cubicBezTo>
                <a:cubicBezTo>
                  <a:pt x="681542" y="35804"/>
                  <a:pt x="691076" y="35604"/>
                  <a:pt x="702811" y="35204"/>
                </a:cubicBezTo>
                <a:cubicBezTo>
                  <a:pt x="703211" y="35071"/>
                  <a:pt x="704145" y="35004"/>
                  <a:pt x="705611" y="35004"/>
                </a:cubicBezTo>
                <a:lnTo>
                  <a:pt x="707212" y="34804"/>
                </a:lnTo>
                <a:lnTo>
                  <a:pt x="708412" y="34804"/>
                </a:lnTo>
                <a:lnTo>
                  <a:pt x="714613" y="34204"/>
                </a:lnTo>
                <a:cubicBezTo>
                  <a:pt x="717413" y="33804"/>
                  <a:pt x="721880" y="33337"/>
                  <a:pt x="728014" y="32804"/>
                </a:cubicBezTo>
                <a:cubicBezTo>
                  <a:pt x="732015" y="32404"/>
                  <a:pt x="735082" y="31937"/>
                  <a:pt x="737215" y="31404"/>
                </a:cubicBezTo>
                <a:cubicBezTo>
                  <a:pt x="739482" y="31004"/>
                  <a:pt x="741016" y="30604"/>
                  <a:pt x="741816" y="30203"/>
                </a:cubicBezTo>
                <a:close/>
                <a:moveTo>
                  <a:pt x="503986" y="29603"/>
                </a:moveTo>
                <a:cubicBezTo>
                  <a:pt x="505453" y="29737"/>
                  <a:pt x="507253" y="30870"/>
                  <a:pt x="509387" y="33004"/>
                </a:cubicBezTo>
                <a:cubicBezTo>
                  <a:pt x="511520" y="35137"/>
                  <a:pt x="512787" y="36938"/>
                  <a:pt x="513188" y="38405"/>
                </a:cubicBezTo>
                <a:cubicBezTo>
                  <a:pt x="513454" y="39471"/>
                  <a:pt x="513588" y="40738"/>
                  <a:pt x="513588" y="42205"/>
                </a:cubicBezTo>
                <a:cubicBezTo>
                  <a:pt x="513588" y="44472"/>
                  <a:pt x="513388" y="47939"/>
                  <a:pt x="512988" y="52606"/>
                </a:cubicBezTo>
                <a:cubicBezTo>
                  <a:pt x="512321" y="59941"/>
                  <a:pt x="511654" y="64474"/>
                  <a:pt x="510987" y="66208"/>
                </a:cubicBezTo>
                <a:cubicBezTo>
                  <a:pt x="508454" y="74342"/>
                  <a:pt x="504120" y="78476"/>
                  <a:pt x="497986" y="78610"/>
                </a:cubicBezTo>
                <a:cubicBezTo>
                  <a:pt x="496385" y="76876"/>
                  <a:pt x="495119" y="73742"/>
                  <a:pt x="494185" y="69208"/>
                </a:cubicBezTo>
                <a:cubicBezTo>
                  <a:pt x="494052" y="68408"/>
                  <a:pt x="493718" y="66608"/>
                  <a:pt x="493185" y="63808"/>
                </a:cubicBezTo>
                <a:cubicBezTo>
                  <a:pt x="493052" y="63408"/>
                  <a:pt x="492985" y="62674"/>
                  <a:pt x="492985" y="61607"/>
                </a:cubicBezTo>
                <a:lnTo>
                  <a:pt x="492985" y="59807"/>
                </a:lnTo>
                <a:cubicBezTo>
                  <a:pt x="496052" y="57140"/>
                  <a:pt x="498186" y="53206"/>
                  <a:pt x="499386" y="48006"/>
                </a:cubicBezTo>
                <a:cubicBezTo>
                  <a:pt x="499919" y="45072"/>
                  <a:pt x="500186" y="43072"/>
                  <a:pt x="500186" y="42005"/>
                </a:cubicBezTo>
                <a:cubicBezTo>
                  <a:pt x="500186" y="38538"/>
                  <a:pt x="499319" y="35071"/>
                  <a:pt x="497585" y="31604"/>
                </a:cubicBezTo>
                <a:cubicBezTo>
                  <a:pt x="499719" y="30270"/>
                  <a:pt x="501853" y="29603"/>
                  <a:pt x="503986" y="29603"/>
                </a:cubicBezTo>
                <a:close/>
                <a:moveTo>
                  <a:pt x="1205369" y="17202"/>
                </a:moveTo>
                <a:cubicBezTo>
                  <a:pt x="1207103" y="18002"/>
                  <a:pt x="1208970" y="19736"/>
                  <a:pt x="1210970" y="22403"/>
                </a:cubicBezTo>
                <a:cubicBezTo>
                  <a:pt x="1212970" y="25336"/>
                  <a:pt x="1214170" y="27937"/>
                  <a:pt x="1214570" y="30203"/>
                </a:cubicBezTo>
                <a:cubicBezTo>
                  <a:pt x="1214570" y="30604"/>
                  <a:pt x="1214304" y="31070"/>
                  <a:pt x="1213770" y="31604"/>
                </a:cubicBezTo>
                <a:lnTo>
                  <a:pt x="1213170" y="31804"/>
                </a:lnTo>
                <a:lnTo>
                  <a:pt x="1212770" y="32004"/>
                </a:lnTo>
                <a:cubicBezTo>
                  <a:pt x="1212370" y="32137"/>
                  <a:pt x="1211503" y="32204"/>
                  <a:pt x="1210170" y="32204"/>
                </a:cubicBezTo>
                <a:lnTo>
                  <a:pt x="1206969" y="32404"/>
                </a:lnTo>
                <a:lnTo>
                  <a:pt x="1201969" y="32404"/>
                </a:lnTo>
                <a:lnTo>
                  <a:pt x="1196768" y="32804"/>
                </a:lnTo>
                <a:lnTo>
                  <a:pt x="1192168" y="33204"/>
                </a:lnTo>
                <a:lnTo>
                  <a:pt x="1173765" y="35204"/>
                </a:lnTo>
                <a:cubicBezTo>
                  <a:pt x="1162431" y="36404"/>
                  <a:pt x="1153496" y="37671"/>
                  <a:pt x="1146962" y="39005"/>
                </a:cubicBezTo>
                <a:lnTo>
                  <a:pt x="1145962" y="38005"/>
                </a:lnTo>
                <a:cubicBezTo>
                  <a:pt x="1145295" y="37338"/>
                  <a:pt x="1144695" y="36404"/>
                  <a:pt x="1144162" y="35204"/>
                </a:cubicBezTo>
                <a:cubicBezTo>
                  <a:pt x="1142428" y="32404"/>
                  <a:pt x="1141095" y="29003"/>
                  <a:pt x="1140161" y="25003"/>
                </a:cubicBezTo>
                <a:cubicBezTo>
                  <a:pt x="1140428" y="24603"/>
                  <a:pt x="1140628" y="24403"/>
                  <a:pt x="1140761" y="24403"/>
                </a:cubicBezTo>
                <a:cubicBezTo>
                  <a:pt x="1150896" y="24269"/>
                  <a:pt x="1161830" y="23736"/>
                  <a:pt x="1173565" y="22803"/>
                </a:cubicBezTo>
                <a:lnTo>
                  <a:pt x="1175966" y="22403"/>
                </a:lnTo>
                <a:lnTo>
                  <a:pt x="1177566" y="22403"/>
                </a:lnTo>
                <a:lnTo>
                  <a:pt x="1179366" y="22203"/>
                </a:lnTo>
                <a:lnTo>
                  <a:pt x="1184967" y="21602"/>
                </a:lnTo>
                <a:cubicBezTo>
                  <a:pt x="1194301" y="20802"/>
                  <a:pt x="1201102" y="19336"/>
                  <a:pt x="1205369" y="17202"/>
                </a:cubicBezTo>
                <a:close/>
                <a:moveTo>
                  <a:pt x="652005" y="12001"/>
                </a:moveTo>
                <a:cubicBezTo>
                  <a:pt x="655072" y="12401"/>
                  <a:pt x="657939" y="13335"/>
                  <a:pt x="660606" y="14802"/>
                </a:cubicBezTo>
                <a:lnTo>
                  <a:pt x="662006" y="15602"/>
                </a:lnTo>
                <a:lnTo>
                  <a:pt x="663206" y="16402"/>
                </a:lnTo>
                <a:lnTo>
                  <a:pt x="664607" y="17802"/>
                </a:lnTo>
                <a:cubicBezTo>
                  <a:pt x="665407" y="18869"/>
                  <a:pt x="666007" y="20336"/>
                  <a:pt x="666407" y="22203"/>
                </a:cubicBezTo>
                <a:lnTo>
                  <a:pt x="666807" y="25203"/>
                </a:lnTo>
                <a:lnTo>
                  <a:pt x="667007" y="28203"/>
                </a:lnTo>
                <a:lnTo>
                  <a:pt x="670407" y="62008"/>
                </a:lnTo>
                <a:cubicBezTo>
                  <a:pt x="670541" y="62808"/>
                  <a:pt x="670607" y="63874"/>
                  <a:pt x="670607" y="65208"/>
                </a:cubicBezTo>
                <a:cubicBezTo>
                  <a:pt x="670607" y="69208"/>
                  <a:pt x="669607" y="72209"/>
                  <a:pt x="667607" y="74209"/>
                </a:cubicBezTo>
                <a:cubicBezTo>
                  <a:pt x="664406" y="74342"/>
                  <a:pt x="660873" y="73209"/>
                  <a:pt x="657006" y="70809"/>
                </a:cubicBezTo>
                <a:cubicBezTo>
                  <a:pt x="653805" y="68808"/>
                  <a:pt x="651471" y="66608"/>
                  <a:pt x="650005" y="64208"/>
                </a:cubicBezTo>
                <a:cubicBezTo>
                  <a:pt x="650671" y="61941"/>
                  <a:pt x="651005" y="59407"/>
                  <a:pt x="651005" y="56607"/>
                </a:cubicBezTo>
                <a:cubicBezTo>
                  <a:pt x="651005" y="54607"/>
                  <a:pt x="650938" y="53006"/>
                  <a:pt x="650805" y="51806"/>
                </a:cubicBezTo>
                <a:lnTo>
                  <a:pt x="648004" y="26203"/>
                </a:lnTo>
                <a:cubicBezTo>
                  <a:pt x="647604" y="21936"/>
                  <a:pt x="646004" y="19002"/>
                  <a:pt x="643204" y="17402"/>
                </a:cubicBezTo>
                <a:cubicBezTo>
                  <a:pt x="646938" y="13668"/>
                  <a:pt x="649871" y="11868"/>
                  <a:pt x="652005" y="12001"/>
                </a:cubicBezTo>
                <a:close/>
                <a:moveTo>
                  <a:pt x="450380" y="8001"/>
                </a:moveTo>
                <a:cubicBezTo>
                  <a:pt x="452380" y="8134"/>
                  <a:pt x="455314" y="9734"/>
                  <a:pt x="459181" y="12801"/>
                </a:cubicBezTo>
                <a:cubicBezTo>
                  <a:pt x="463181" y="16002"/>
                  <a:pt x="465582" y="18669"/>
                  <a:pt x="466382" y="20802"/>
                </a:cubicBezTo>
                <a:cubicBezTo>
                  <a:pt x="465848" y="21602"/>
                  <a:pt x="465515" y="22403"/>
                  <a:pt x="465382" y="23203"/>
                </a:cubicBezTo>
                <a:cubicBezTo>
                  <a:pt x="464848" y="24803"/>
                  <a:pt x="464515" y="26070"/>
                  <a:pt x="464381" y="27003"/>
                </a:cubicBezTo>
                <a:cubicBezTo>
                  <a:pt x="463715" y="30337"/>
                  <a:pt x="463381" y="32804"/>
                  <a:pt x="463381" y="34404"/>
                </a:cubicBezTo>
                <a:lnTo>
                  <a:pt x="463581" y="53406"/>
                </a:lnTo>
                <a:cubicBezTo>
                  <a:pt x="465448" y="53273"/>
                  <a:pt x="466715" y="53073"/>
                  <a:pt x="467382" y="52806"/>
                </a:cubicBezTo>
                <a:cubicBezTo>
                  <a:pt x="468848" y="52540"/>
                  <a:pt x="470382" y="51806"/>
                  <a:pt x="471982" y="50606"/>
                </a:cubicBezTo>
                <a:cubicBezTo>
                  <a:pt x="473583" y="49406"/>
                  <a:pt x="474716" y="48006"/>
                  <a:pt x="475383" y="46406"/>
                </a:cubicBezTo>
                <a:cubicBezTo>
                  <a:pt x="475783" y="45339"/>
                  <a:pt x="478583" y="46739"/>
                  <a:pt x="483784" y="50606"/>
                </a:cubicBezTo>
                <a:cubicBezTo>
                  <a:pt x="489118" y="54340"/>
                  <a:pt x="491718" y="56873"/>
                  <a:pt x="491585" y="58207"/>
                </a:cubicBezTo>
                <a:cubicBezTo>
                  <a:pt x="491585" y="58607"/>
                  <a:pt x="491318" y="59140"/>
                  <a:pt x="490785" y="59807"/>
                </a:cubicBezTo>
                <a:lnTo>
                  <a:pt x="489985" y="60807"/>
                </a:lnTo>
                <a:lnTo>
                  <a:pt x="489185" y="62208"/>
                </a:lnTo>
                <a:cubicBezTo>
                  <a:pt x="487584" y="65141"/>
                  <a:pt x="486717" y="67475"/>
                  <a:pt x="486584" y="69208"/>
                </a:cubicBezTo>
                <a:cubicBezTo>
                  <a:pt x="486318" y="76543"/>
                  <a:pt x="485651" y="84410"/>
                  <a:pt x="484584" y="92811"/>
                </a:cubicBezTo>
                <a:cubicBezTo>
                  <a:pt x="485917" y="94012"/>
                  <a:pt x="486717" y="94945"/>
                  <a:pt x="486984" y="95612"/>
                </a:cubicBezTo>
                <a:lnTo>
                  <a:pt x="486384" y="99212"/>
                </a:lnTo>
                <a:cubicBezTo>
                  <a:pt x="485984" y="100812"/>
                  <a:pt x="485717" y="101612"/>
                  <a:pt x="485584" y="101612"/>
                </a:cubicBezTo>
                <a:cubicBezTo>
                  <a:pt x="478383" y="100412"/>
                  <a:pt x="471049" y="99879"/>
                  <a:pt x="463581" y="100012"/>
                </a:cubicBezTo>
                <a:lnTo>
                  <a:pt x="463781" y="127016"/>
                </a:lnTo>
                <a:lnTo>
                  <a:pt x="477383" y="123015"/>
                </a:lnTo>
                <a:cubicBezTo>
                  <a:pt x="476316" y="117414"/>
                  <a:pt x="474849" y="112214"/>
                  <a:pt x="472983" y="107413"/>
                </a:cubicBezTo>
                <a:lnTo>
                  <a:pt x="477583" y="105213"/>
                </a:lnTo>
                <a:cubicBezTo>
                  <a:pt x="481850" y="108547"/>
                  <a:pt x="485851" y="112947"/>
                  <a:pt x="489585" y="118415"/>
                </a:cubicBezTo>
                <a:cubicBezTo>
                  <a:pt x="493185" y="123615"/>
                  <a:pt x="495652" y="128016"/>
                  <a:pt x="496986" y="131616"/>
                </a:cubicBezTo>
                <a:cubicBezTo>
                  <a:pt x="496452" y="134416"/>
                  <a:pt x="495319" y="136950"/>
                  <a:pt x="493585" y="139217"/>
                </a:cubicBezTo>
                <a:cubicBezTo>
                  <a:pt x="491452" y="142284"/>
                  <a:pt x="489651" y="143951"/>
                  <a:pt x="488184" y="144218"/>
                </a:cubicBezTo>
                <a:cubicBezTo>
                  <a:pt x="485784" y="144484"/>
                  <a:pt x="484251" y="144618"/>
                  <a:pt x="483584" y="144618"/>
                </a:cubicBezTo>
                <a:cubicBezTo>
                  <a:pt x="481450" y="144618"/>
                  <a:pt x="479717" y="144284"/>
                  <a:pt x="478383" y="143618"/>
                </a:cubicBezTo>
                <a:cubicBezTo>
                  <a:pt x="478650" y="140951"/>
                  <a:pt x="478783" y="138817"/>
                  <a:pt x="478783" y="137217"/>
                </a:cubicBezTo>
                <a:cubicBezTo>
                  <a:pt x="478783" y="133883"/>
                  <a:pt x="478517" y="130549"/>
                  <a:pt x="477983" y="127216"/>
                </a:cubicBezTo>
                <a:lnTo>
                  <a:pt x="450380" y="144618"/>
                </a:lnTo>
                <a:cubicBezTo>
                  <a:pt x="447579" y="146218"/>
                  <a:pt x="444979" y="147818"/>
                  <a:pt x="442579" y="149418"/>
                </a:cubicBezTo>
                <a:lnTo>
                  <a:pt x="429777" y="157419"/>
                </a:lnTo>
                <a:cubicBezTo>
                  <a:pt x="428977" y="158353"/>
                  <a:pt x="426710" y="156553"/>
                  <a:pt x="422976" y="152019"/>
                </a:cubicBezTo>
                <a:cubicBezTo>
                  <a:pt x="419776" y="148018"/>
                  <a:pt x="417042" y="144084"/>
                  <a:pt x="414775" y="140217"/>
                </a:cubicBezTo>
                <a:cubicBezTo>
                  <a:pt x="414908" y="140084"/>
                  <a:pt x="415042" y="139850"/>
                  <a:pt x="415175" y="139517"/>
                </a:cubicBezTo>
                <a:cubicBezTo>
                  <a:pt x="415309" y="139184"/>
                  <a:pt x="415575" y="139017"/>
                  <a:pt x="415975" y="139017"/>
                </a:cubicBezTo>
                <a:cubicBezTo>
                  <a:pt x="424110" y="137284"/>
                  <a:pt x="434244" y="134883"/>
                  <a:pt x="446379" y="131816"/>
                </a:cubicBezTo>
                <a:lnTo>
                  <a:pt x="446379" y="101012"/>
                </a:lnTo>
                <a:lnTo>
                  <a:pt x="441579" y="101612"/>
                </a:lnTo>
                <a:lnTo>
                  <a:pt x="441579" y="102412"/>
                </a:lnTo>
                <a:cubicBezTo>
                  <a:pt x="441979" y="108947"/>
                  <a:pt x="441379" y="113014"/>
                  <a:pt x="439778" y="114614"/>
                </a:cubicBezTo>
                <a:cubicBezTo>
                  <a:pt x="432978" y="113681"/>
                  <a:pt x="428110" y="109947"/>
                  <a:pt x="425177" y="103413"/>
                </a:cubicBezTo>
                <a:cubicBezTo>
                  <a:pt x="425977" y="101146"/>
                  <a:pt x="426243" y="97145"/>
                  <a:pt x="425977" y="91411"/>
                </a:cubicBezTo>
                <a:lnTo>
                  <a:pt x="424977" y="65208"/>
                </a:lnTo>
                <a:cubicBezTo>
                  <a:pt x="424710" y="60941"/>
                  <a:pt x="423376" y="57940"/>
                  <a:pt x="420976" y="56207"/>
                </a:cubicBezTo>
                <a:cubicBezTo>
                  <a:pt x="423910" y="52873"/>
                  <a:pt x="426243" y="50806"/>
                  <a:pt x="427977" y="50006"/>
                </a:cubicBezTo>
                <a:cubicBezTo>
                  <a:pt x="430511" y="50406"/>
                  <a:pt x="432844" y="51406"/>
                  <a:pt x="434978" y="53006"/>
                </a:cubicBezTo>
                <a:lnTo>
                  <a:pt x="436178" y="54006"/>
                </a:lnTo>
                <a:lnTo>
                  <a:pt x="437178" y="55007"/>
                </a:lnTo>
                <a:cubicBezTo>
                  <a:pt x="437845" y="55673"/>
                  <a:pt x="438245" y="56140"/>
                  <a:pt x="438378" y="56407"/>
                </a:cubicBezTo>
                <a:lnTo>
                  <a:pt x="446179" y="55407"/>
                </a:lnTo>
                <a:lnTo>
                  <a:pt x="446179" y="25803"/>
                </a:lnTo>
                <a:cubicBezTo>
                  <a:pt x="446179" y="20602"/>
                  <a:pt x="444512" y="17135"/>
                  <a:pt x="441178" y="15402"/>
                </a:cubicBezTo>
                <a:cubicBezTo>
                  <a:pt x="442379" y="13401"/>
                  <a:pt x="443979" y="11668"/>
                  <a:pt x="445979" y="10201"/>
                </a:cubicBezTo>
                <a:cubicBezTo>
                  <a:pt x="447846" y="9001"/>
                  <a:pt x="449313" y="8267"/>
                  <a:pt x="450380" y="8001"/>
                </a:cubicBezTo>
                <a:close/>
                <a:moveTo>
                  <a:pt x="518788" y="5400"/>
                </a:moveTo>
                <a:cubicBezTo>
                  <a:pt x="531590" y="7801"/>
                  <a:pt x="541724" y="12735"/>
                  <a:pt x="549192" y="20202"/>
                </a:cubicBezTo>
                <a:cubicBezTo>
                  <a:pt x="549725" y="21936"/>
                  <a:pt x="549859" y="25403"/>
                  <a:pt x="549592" y="30604"/>
                </a:cubicBezTo>
                <a:cubicBezTo>
                  <a:pt x="549192" y="34871"/>
                  <a:pt x="548459" y="37604"/>
                  <a:pt x="547392" y="38805"/>
                </a:cubicBezTo>
                <a:lnTo>
                  <a:pt x="557793" y="37404"/>
                </a:lnTo>
                <a:cubicBezTo>
                  <a:pt x="559793" y="37138"/>
                  <a:pt x="561594" y="36204"/>
                  <a:pt x="563194" y="34604"/>
                </a:cubicBezTo>
                <a:cubicBezTo>
                  <a:pt x="565194" y="33004"/>
                  <a:pt x="566594" y="31404"/>
                  <a:pt x="567394" y="29803"/>
                </a:cubicBezTo>
                <a:cubicBezTo>
                  <a:pt x="568061" y="28737"/>
                  <a:pt x="571462" y="30604"/>
                  <a:pt x="577595" y="35404"/>
                </a:cubicBezTo>
                <a:cubicBezTo>
                  <a:pt x="583730" y="40071"/>
                  <a:pt x="586863" y="43272"/>
                  <a:pt x="586997" y="45005"/>
                </a:cubicBezTo>
                <a:cubicBezTo>
                  <a:pt x="587263" y="45405"/>
                  <a:pt x="585997" y="46139"/>
                  <a:pt x="583196" y="47206"/>
                </a:cubicBezTo>
                <a:lnTo>
                  <a:pt x="581396" y="47806"/>
                </a:lnTo>
                <a:lnTo>
                  <a:pt x="579596" y="48606"/>
                </a:lnTo>
                <a:lnTo>
                  <a:pt x="576195" y="50206"/>
                </a:lnTo>
                <a:cubicBezTo>
                  <a:pt x="572195" y="52873"/>
                  <a:pt x="568194" y="56340"/>
                  <a:pt x="564194" y="60607"/>
                </a:cubicBezTo>
                <a:lnTo>
                  <a:pt x="558793" y="66408"/>
                </a:lnTo>
                <a:lnTo>
                  <a:pt x="553193" y="72209"/>
                </a:lnTo>
                <a:lnTo>
                  <a:pt x="549192" y="70009"/>
                </a:lnTo>
                <a:lnTo>
                  <a:pt x="559393" y="46206"/>
                </a:lnTo>
                <a:cubicBezTo>
                  <a:pt x="555926" y="46606"/>
                  <a:pt x="552993" y="47006"/>
                  <a:pt x="550592" y="47406"/>
                </a:cubicBezTo>
                <a:lnTo>
                  <a:pt x="545592" y="48206"/>
                </a:lnTo>
                <a:cubicBezTo>
                  <a:pt x="545058" y="48206"/>
                  <a:pt x="543591" y="48472"/>
                  <a:pt x="541191" y="49006"/>
                </a:cubicBezTo>
                <a:cubicBezTo>
                  <a:pt x="533990" y="50339"/>
                  <a:pt x="528256" y="52140"/>
                  <a:pt x="523989" y="54406"/>
                </a:cubicBezTo>
                <a:cubicBezTo>
                  <a:pt x="523855" y="54540"/>
                  <a:pt x="523389" y="54040"/>
                  <a:pt x="522589" y="52906"/>
                </a:cubicBezTo>
                <a:cubicBezTo>
                  <a:pt x="521789" y="51773"/>
                  <a:pt x="521122" y="50806"/>
                  <a:pt x="520588" y="50006"/>
                </a:cubicBezTo>
                <a:cubicBezTo>
                  <a:pt x="518455" y="46806"/>
                  <a:pt x="516854" y="44205"/>
                  <a:pt x="515788" y="42205"/>
                </a:cubicBezTo>
                <a:lnTo>
                  <a:pt x="516588" y="41405"/>
                </a:lnTo>
                <a:cubicBezTo>
                  <a:pt x="525122" y="40872"/>
                  <a:pt x="531390" y="40405"/>
                  <a:pt x="535390" y="40005"/>
                </a:cubicBezTo>
                <a:lnTo>
                  <a:pt x="535390" y="39805"/>
                </a:lnTo>
                <a:lnTo>
                  <a:pt x="533590" y="36204"/>
                </a:lnTo>
                <a:cubicBezTo>
                  <a:pt x="531857" y="32604"/>
                  <a:pt x="530256" y="29537"/>
                  <a:pt x="528790" y="27003"/>
                </a:cubicBezTo>
                <a:cubicBezTo>
                  <a:pt x="523722" y="18469"/>
                  <a:pt x="519188" y="12601"/>
                  <a:pt x="515188" y="9401"/>
                </a:cubicBezTo>
                <a:close/>
                <a:moveTo>
                  <a:pt x="1414719" y="4400"/>
                </a:moveTo>
                <a:cubicBezTo>
                  <a:pt x="1417119" y="4800"/>
                  <a:pt x="1420653" y="6601"/>
                  <a:pt x="1425321" y="9801"/>
                </a:cubicBezTo>
                <a:cubicBezTo>
                  <a:pt x="1430121" y="13135"/>
                  <a:pt x="1432988" y="16002"/>
                  <a:pt x="1433922" y="18402"/>
                </a:cubicBezTo>
                <a:cubicBezTo>
                  <a:pt x="1433122" y="19736"/>
                  <a:pt x="1432321" y="21936"/>
                  <a:pt x="1431521" y="25003"/>
                </a:cubicBezTo>
                <a:cubicBezTo>
                  <a:pt x="1430721" y="27937"/>
                  <a:pt x="1430321" y="30537"/>
                  <a:pt x="1430321" y="32804"/>
                </a:cubicBezTo>
                <a:cubicBezTo>
                  <a:pt x="1430721" y="58140"/>
                  <a:pt x="1430921" y="94878"/>
                  <a:pt x="1430921" y="143018"/>
                </a:cubicBezTo>
                <a:cubicBezTo>
                  <a:pt x="1430921" y="152085"/>
                  <a:pt x="1429054" y="159286"/>
                  <a:pt x="1425321" y="164620"/>
                </a:cubicBezTo>
                <a:cubicBezTo>
                  <a:pt x="1420920" y="171154"/>
                  <a:pt x="1414386" y="174422"/>
                  <a:pt x="1405718" y="174422"/>
                </a:cubicBezTo>
                <a:cubicBezTo>
                  <a:pt x="1406118" y="169488"/>
                  <a:pt x="1404118" y="164820"/>
                  <a:pt x="1399717" y="160420"/>
                </a:cubicBezTo>
                <a:cubicBezTo>
                  <a:pt x="1398117" y="158820"/>
                  <a:pt x="1391916" y="156086"/>
                  <a:pt x="1381115" y="152219"/>
                </a:cubicBezTo>
                <a:lnTo>
                  <a:pt x="1380915" y="147818"/>
                </a:lnTo>
                <a:cubicBezTo>
                  <a:pt x="1386649" y="148485"/>
                  <a:pt x="1391183" y="148818"/>
                  <a:pt x="1394517" y="148818"/>
                </a:cubicBezTo>
                <a:cubicBezTo>
                  <a:pt x="1404918" y="148818"/>
                  <a:pt x="1410119" y="146151"/>
                  <a:pt x="1410119" y="140817"/>
                </a:cubicBezTo>
                <a:lnTo>
                  <a:pt x="1409519" y="23803"/>
                </a:lnTo>
                <a:cubicBezTo>
                  <a:pt x="1409519" y="18202"/>
                  <a:pt x="1407518" y="14402"/>
                  <a:pt x="1403518" y="12401"/>
                </a:cubicBezTo>
                <a:cubicBezTo>
                  <a:pt x="1407252" y="7734"/>
                  <a:pt x="1410985" y="5067"/>
                  <a:pt x="1414719" y="4400"/>
                </a:cubicBezTo>
                <a:close/>
                <a:moveTo>
                  <a:pt x="285635" y="4400"/>
                </a:moveTo>
                <a:cubicBezTo>
                  <a:pt x="288036" y="4134"/>
                  <a:pt x="291169" y="4867"/>
                  <a:pt x="295037" y="6601"/>
                </a:cubicBezTo>
                <a:cubicBezTo>
                  <a:pt x="299570" y="8601"/>
                  <a:pt x="302237" y="10534"/>
                  <a:pt x="303038" y="12401"/>
                </a:cubicBezTo>
                <a:cubicBezTo>
                  <a:pt x="301971" y="17069"/>
                  <a:pt x="299037" y="22803"/>
                  <a:pt x="294236" y="29603"/>
                </a:cubicBezTo>
                <a:cubicBezTo>
                  <a:pt x="288902" y="37338"/>
                  <a:pt x="282902" y="43939"/>
                  <a:pt x="276234" y="49406"/>
                </a:cubicBezTo>
                <a:lnTo>
                  <a:pt x="291236" y="48406"/>
                </a:lnTo>
                <a:cubicBezTo>
                  <a:pt x="308705" y="46939"/>
                  <a:pt x="322173" y="45605"/>
                  <a:pt x="331641" y="44405"/>
                </a:cubicBezTo>
                <a:cubicBezTo>
                  <a:pt x="336042" y="43739"/>
                  <a:pt x="339242" y="41738"/>
                  <a:pt x="341242" y="38405"/>
                </a:cubicBezTo>
                <a:cubicBezTo>
                  <a:pt x="341909" y="37338"/>
                  <a:pt x="345243" y="38805"/>
                  <a:pt x="351243" y="42805"/>
                </a:cubicBezTo>
                <a:cubicBezTo>
                  <a:pt x="357111" y="47072"/>
                  <a:pt x="359978" y="49939"/>
                  <a:pt x="359845" y="51406"/>
                </a:cubicBezTo>
                <a:cubicBezTo>
                  <a:pt x="359845" y="51539"/>
                  <a:pt x="359111" y="52740"/>
                  <a:pt x="357644" y="55007"/>
                </a:cubicBezTo>
                <a:lnTo>
                  <a:pt x="356844" y="56407"/>
                </a:lnTo>
                <a:lnTo>
                  <a:pt x="356244" y="57607"/>
                </a:lnTo>
                <a:cubicBezTo>
                  <a:pt x="355711" y="58540"/>
                  <a:pt x="355444" y="59674"/>
                  <a:pt x="355444" y="61007"/>
                </a:cubicBezTo>
                <a:lnTo>
                  <a:pt x="352444" y="126415"/>
                </a:lnTo>
                <a:cubicBezTo>
                  <a:pt x="352310" y="127082"/>
                  <a:pt x="352244" y="128016"/>
                  <a:pt x="352244" y="129216"/>
                </a:cubicBezTo>
                <a:lnTo>
                  <a:pt x="352244" y="131616"/>
                </a:lnTo>
                <a:lnTo>
                  <a:pt x="351644" y="137617"/>
                </a:lnTo>
                <a:cubicBezTo>
                  <a:pt x="351243" y="142951"/>
                  <a:pt x="350577" y="147085"/>
                  <a:pt x="349643" y="150018"/>
                </a:cubicBezTo>
                <a:cubicBezTo>
                  <a:pt x="347376" y="159886"/>
                  <a:pt x="343776" y="166421"/>
                  <a:pt x="338842" y="169621"/>
                </a:cubicBezTo>
                <a:cubicBezTo>
                  <a:pt x="336308" y="168554"/>
                  <a:pt x="333708" y="166287"/>
                  <a:pt x="331041" y="162820"/>
                </a:cubicBezTo>
                <a:cubicBezTo>
                  <a:pt x="329574" y="160687"/>
                  <a:pt x="328507" y="157819"/>
                  <a:pt x="327841" y="154219"/>
                </a:cubicBezTo>
                <a:cubicBezTo>
                  <a:pt x="328107" y="153819"/>
                  <a:pt x="328341" y="153252"/>
                  <a:pt x="328541" y="152519"/>
                </a:cubicBezTo>
                <a:cubicBezTo>
                  <a:pt x="328741" y="151785"/>
                  <a:pt x="328907" y="151219"/>
                  <a:pt x="329041" y="150819"/>
                </a:cubicBezTo>
                <a:cubicBezTo>
                  <a:pt x="324774" y="149752"/>
                  <a:pt x="319306" y="149218"/>
                  <a:pt x="312639" y="149218"/>
                </a:cubicBezTo>
                <a:cubicBezTo>
                  <a:pt x="309171" y="149218"/>
                  <a:pt x="306571" y="149285"/>
                  <a:pt x="304838" y="149418"/>
                </a:cubicBezTo>
                <a:lnTo>
                  <a:pt x="258232" y="152819"/>
                </a:lnTo>
                <a:lnTo>
                  <a:pt x="258432" y="156819"/>
                </a:lnTo>
                <a:cubicBezTo>
                  <a:pt x="258565" y="157619"/>
                  <a:pt x="258632" y="158753"/>
                  <a:pt x="258632" y="160220"/>
                </a:cubicBezTo>
                <a:cubicBezTo>
                  <a:pt x="258632" y="164887"/>
                  <a:pt x="257565" y="168287"/>
                  <a:pt x="255431" y="170421"/>
                </a:cubicBezTo>
                <a:cubicBezTo>
                  <a:pt x="252365" y="170421"/>
                  <a:pt x="249164" y="168754"/>
                  <a:pt x="245830" y="165420"/>
                </a:cubicBezTo>
                <a:cubicBezTo>
                  <a:pt x="242897" y="162487"/>
                  <a:pt x="240830" y="159753"/>
                  <a:pt x="239630" y="157219"/>
                </a:cubicBezTo>
                <a:cubicBezTo>
                  <a:pt x="240429" y="154419"/>
                  <a:pt x="240830" y="151285"/>
                  <a:pt x="240830" y="147818"/>
                </a:cubicBezTo>
                <a:cubicBezTo>
                  <a:pt x="240830" y="146085"/>
                  <a:pt x="240763" y="144818"/>
                  <a:pt x="240630" y="144018"/>
                </a:cubicBezTo>
                <a:lnTo>
                  <a:pt x="236429" y="59007"/>
                </a:lnTo>
                <a:cubicBezTo>
                  <a:pt x="236029" y="54340"/>
                  <a:pt x="234562" y="51139"/>
                  <a:pt x="232028" y="49406"/>
                </a:cubicBezTo>
                <a:cubicBezTo>
                  <a:pt x="235496" y="45539"/>
                  <a:pt x="238229" y="43739"/>
                  <a:pt x="240230" y="44005"/>
                </a:cubicBezTo>
                <a:cubicBezTo>
                  <a:pt x="243163" y="44405"/>
                  <a:pt x="245764" y="45405"/>
                  <a:pt x="248031" y="47006"/>
                </a:cubicBezTo>
                <a:lnTo>
                  <a:pt x="249231" y="47806"/>
                </a:lnTo>
                <a:lnTo>
                  <a:pt x="250431" y="48806"/>
                </a:lnTo>
                <a:cubicBezTo>
                  <a:pt x="250964" y="49339"/>
                  <a:pt x="251364" y="49873"/>
                  <a:pt x="251631" y="50406"/>
                </a:cubicBezTo>
                <a:cubicBezTo>
                  <a:pt x="252298" y="51473"/>
                  <a:pt x="252764" y="53073"/>
                  <a:pt x="253031" y="55207"/>
                </a:cubicBezTo>
                <a:lnTo>
                  <a:pt x="253431" y="58407"/>
                </a:lnTo>
                <a:lnTo>
                  <a:pt x="253631" y="61607"/>
                </a:lnTo>
                <a:lnTo>
                  <a:pt x="255431" y="96612"/>
                </a:lnTo>
                <a:lnTo>
                  <a:pt x="263433" y="96212"/>
                </a:lnTo>
                <a:lnTo>
                  <a:pt x="273234" y="95812"/>
                </a:lnTo>
                <a:cubicBezTo>
                  <a:pt x="281902" y="95412"/>
                  <a:pt x="288036" y="94945"/>
                  <a:pt x="291636" y="94412"/>
                </a:cubicBezTo>
                <a:cubicBezTo>
                  <a:pt x="302571" y="93078"/>
                  <a:pt x="310505" y="91611"/>
                  <a:pt x="315439" y="90011"/>
                </a:cubicBezTo>
                <a:cubicBezTo>
                  <a:pt x="316239" y="89878"/>
                  <a:pt x="317973" y="91144"/>
                  <a:pt x="320640" y="93811"/>
                </a:cubicBezTo>
                <a:cubicBezTo>
                  <a:pt x="323040" y="96478"/>
                  <a:pt x="324173" y="98345"/>
                  <a:pt x="324040" y="99412"/>
                </a:cubicBezTo>
                <a:cubicBezTo>
                  <a:pt x="323640" y="100346"/>
                  <a:pt x="323240" y="101012"/>
                  <a:pt x="322840" y="101412"/>
                </a:cubicBezTo>
                <a:cubicBezTo>
                  <a:pt x="322440" y="102079"/>
                  <a:pt x="322107" y="102412"/>
                  <a:pt x="321840" y="102412"/>
                </a:cubicBezTo>
                <a:cubicBezTo>
                  <a:pt x="318906" y="102012"/>
                  <a:pt x="315439" y="101812"/>
                  <a:pt x="311439" y="101812"/>
                </a:cubicBezTo>
                <a:cubicBezTo>
                  <a:pt x="307038" y="101812"/>
                  <a:pt x="300837" y="102146"/>
                  <a:pt x="292836" y="102813"/>
                </a:cubicBezTo>
                <a:cubicBezTo>
                  <a:pt x="285102" y="103479"/>
                  <a:pt x="273901" y="105079"/>
                  <a:pt x="259232" y="107613"/>
                </a:cubicBezTo>
                <a:cubicBezTo>
                  <a:pt x="259099" y="107746"/>
                  <a:pt x="258232" y="106680"/>
                  <a:pt x="256632" y="104413"/>
                </a:cubicBezTo>
                <a:lnTo>
                  <a:pt x="255631" y="103013"/>
                </a:lnTo>
                <a:lnTo>
                  <a:pt x="257832" y="143418"/>
                </a:lnTo>
                <a:lnTo>
                  <a:pt x="311439" y="139617"/>
                </a:lnTo>
                <a:cubicBezTo>
                  <a:pt x="314106" y="139351"/>
                  <a:pt x="316706" y="138950"/>
                  <a:pt x="319240" y="138417"/>
                </a:cubicBezTo>
                <a:cubicBezTo>
                  <a:pt x="321640" y="137750"/>
                  <a:pt x="323373" y="137150"/>
                  <a:pt x="324440" y="136617"/>
                </a:cubicBezTo>
                <a:cubicBezTo>
                  <a:pt x="324974" y="136483"/>
                  <a:pt x="326374" y="137617"/>
                  <a:pt x="328641" y="140017"/>
                </a:cubicBezTo>
                <a:cubicBezTo>
                  <a:pt x="329574" y="140817"/>
                  <a:pt x="330441" y="141751"/>
                  <a:pt x="331241" y="142818"/>
                </a:cubicBezTo>
                <a:cubicBezTo>
                  <a:pt x="332708" y="137750"/>
                  <a:pt x="333575" y="132416"/>
                  <a:pt x="333841" y="126816"/>
                </a:cubicBezTo>
                <a:lnTo>
                  <a:pt x="337842" y="54807"/>
                </a:lnTo>
                <a:cubicBezTo>
                  <a:pt x="328641" y="54940"/>
                  <a:pt x="315772" y="56207"/>
                  <a:pt x="299237" y="58607"/>
                </a:cubicBezTo>
                <a:cubicBezTo>
                  <a:pt x="280568" y="61407"/>
                  <a:pt x="268100" y="63874"/>
                  <a:pt x="261832" y="66008"/>
                </a:cubicBezTo>
                <a:cubicBezTo>
                  <a:pt x="261699" y="66141"/>
                  <a:pt x="261366" y="65741"/>
                  <a:pt x="260832" y="64808"/>
                </a:cubicBezTo>
                <a:cubicBezTo>
                  <a:pt x="260032" y="63341"/>
                  <a:pt x="259299" y="61941"/>
                  <a:pt x="258632" y="60607"/>
                </a:cubicBezTo>
                <a:cubicBezTo>
                  <a:pt x="256632" y="56873"/>
                  <a:pt x="255165" y="53740"/>
                  <a:pt x="254231" y="51206"/>
                </a:cubicBezTo>
                <a:cubicBezTo>
                  <a:pt x="254765" y="50673"/>
                  <a:pt x="255098" y="50406"/>
                  <a:pt x="255232" y="50406"/>
                </a:cubicBezTo>
                <a:cubicBezTo>
                  <a:pt x="257232" y="50539"/>
                  <a:pt x="261899" y="50406"/>
                  <a:pt x="269233" y="50006"/>
                </a:cubicBezTo>
                <a:cubicBezTo>
                  <a:pt x="274701" y="41072"/>
                  <a:pt x="277968" y="33004"/>
                  <a:pt x="279034" y="25803"/>
                </a:cubicBezTo>
                <a:lnTo>
                  <a:pt x="279835" y="21402"/>
                </a:lnTo>
                <a:lnTo>
                  <a:pt x="280035" y="16402"/>
                </a:lnTo>
                <a:cubicBezTo>
                  <a:pt x="280035" y="12668"/>
                  <a:pt x="279235" y="9934"/>
                  <a:pt x="277634" y="8201"/>
                </a:cubicBezTo>
                <a:lnTo>
                  <a:pt x="279235" y="7201"/>
                </a:lnTo>
                <a:lnTo>
                  <a:pt x="281235" y="6000"/>
                </a:lnTo>
                <a:cubicBezTo>
                  <a:pt x="282568" y="5200"/>
                  <a:pt x="284035" y="4667"/>
                  <a:pt x="285635" y="4400"/>
                </a:cubicBezTo>
                <a:close/>
                <a:moveTo>
                  <a:pt x="1105957" y="3600"/>
                </a:moveTo>
                <a:cubicBezTo>
                  <a:pt x="1109157" y="3600"/>
                  <a:pt x="1112691" y="4134"/>
                  <a:pt x="1116558" y="5200"/>
                </a:cubicBezTo>
                <a:cubicBezTo>
                  <a:pt x="1119092" y="7734"/>
                  <a:pt x="1121225" y="11001"/>
                  <a:pt x="1122959" y="15002"/>
                </a:cubicBezTo>
                <a:cubicBezTo>
                  <a:pt x="1124826" y="19269"/>
                  <a:pt x="1125493" y="22203"/>
                  <a:pt x="1124959" y="23803"/>
                </a:cubicBezTo>
                <a:lnTo>
                  <a:pt x="1124359" y="24003"/>
                </a:lnTo>
                <a:lnTo>
                  <a:pt x="1123559" y="24403"/>
                </a:lnTo>
                <a:cubicBezTo>
                  <a:pt x="1122226" y="25203"/>
                  <a:pt x="1121492" y="25670"/>
                  <a:pt x="1121359" y="25803"/>
                </a:cubicBezTo>
                <a:cubicBezTo>
                  <a:pt x="1119092" y="27136"/>
                  <a:pt x="1116158" y="29603"/>
                  <a:pt x="1112558" y="33204"/>
                </a:cubicBezTo>
                <a:cubicBezTo>
                  <a:pt x="1100423" y="44939"/>
                  <a:pt x="1084687" y="53540"/>
                  <a:pt x="1065352" y="59007"/>
                </a:cubicBezTo>
                <a:lnTo>
                  <a:pt x="1063351" y="55807"/>
                </a:lnTo>
                <a:cubicBezTo>
                  <a:pt x="1077486" y="45805"/>
                  <a:pt x="1089755" y="34071"/>
                  <a:pt x="1100156" y="20602"/>
                </a:cubicBezTo>
                <a:cubicBezTo>
                  <a:pt x="1104290" y="15535"/>
                  <a:pt x="1106357" y="10934"/>
                  <a:pt x="1106357" y="6801"/>
                </a:cubicBezTo>
                <a:cubicBezTo>
                  <a:pt x="1106357" y="5334"/>
                  <a:pt x="1106223" y="4267"/>
                  <a:pt x="1105957" y="3600"/>
                </a:cubicBezTo>
                <a:close/>
                <a:moveTo>
                  <a:pt x="765819" y="3200"/>
                </a:moveTo>
                <a:cubicBezTo>
                  <a:pt x="766352" y="2267"/>
                  <a:pt x="769620" y="3533"/>
                  <a:pt x="775620" y="7001"/>
                </a:cubicBezTo>
                <a:cubicBezTo>
                  <a:pt x="781621" y="10468"/>
                  <a:pt x="784488" y="12935"/>
                  <a:pt x="784221" y="14402"/>
                </a:cubicBezTo>
                <a:cubicBezTo>
                  <a:pt x="784221" y="14668"/>
                  <a:pt x="783355" y="15868"/>
                  <a:pt x="781621" y="18002"/>
                </a:cubicBezTo>
                <a:cubicBezTo>
                  <a:pt x="780688" y="18935"/>
                  <a:pt x="780087" y="19802"/>
                  <a:pt x="779821" y="20602"/>
                </a:cubicBezTo>
                <a:cubicBezTo>
                  <a:pt x="779287" y="21536"/>
                  <a:pt x="779021" y="22536"/>
                  <a:pt x="779021" y="23603"/>
                </a:cubicBezTo>
                <a:lnTo>
                  <a:pt x="776821" y="38205"/>
                </a:lnTo>
                <a:lnTo>
                  <a:pt x="776220" y="43005"/>
                </a:lnTo>
                <a:lnTo>
                  <a:pt x="775620" y="48206"/>
                </a:lnTo>
                <a:cubicBezTo>
                  <a:pt x="775620" y="48739"/>
                  <a:pt x="775287" y="50673"/>
                  <a:pt x="774620" y="54006"/>
                </a:cubicBezTo>
                <a:lnTo>
                  <a:pt x="774020" y="56407"/>
                </a:lnTo>
                <a:lnTo>
                  <a:pt x="773420" y="58607"/>
                </a:lnTo>
                <a:cubicBezTo>
                  <a:pt x="771286" y="66341"/>
                  <a:pt x="767752" y="71342"/>
                  <a:pt x="762819" y="73609"/>
                </a:cubicBezTo>
                <a:cubicBezTo>
                  <a:pt x="758818" y="72009"/>
                  <a:pt x="755284" y="69475"/>
                  <a:pt x="752217" y="66008"/>
                </a:cubicBezTo>
                <a:cubicBezTo>
                  <a:pt x="749550" y="62941"/>
                  <a:pt x="748617" y="60741"/>
                  <a:pt x="749417" y="59407"/>
                </a:cubicBezTo>
                <a:cubicBezTo>
                  <a:pt x="751551" y="57140"/>
                  <a:pt x="753951" y="48539"/>
                  <a:pt x="756618" y="33604"/>
                </a:cubicBezTo>
                <a:lnTo>
                  <a:pt x="759018" y="18602"/>
                </a:lnTo>
                <a:cubicBezTo>
                  <a:pt x="714346" y="21536"/>
                  <a:pt x="686676" y="24803"/>
                  <a:pt x="676008" y="28403"/>
                </a:cubicBezTo>
                <a:cubicBezTo>
                  <a:pt x="675741" y="28403"/>
                  <a:pt x="675341" y="28003"/>
                  <a:pt x="674808" y="27203"/>
                </a:cubicBezTo>
                <a:lnTo>
                  <a:pt x="673408" y="25603"/>
                </a:lnTo>
                <a:lnTo>
                  <a:pt x="672007" y="23603"/>
                </a:lnTo>
                <a:cubicBezTo>
                  <a:pt x="669474" y="20136"/>
                  <a:pt x="667807" y="17135"/>
                  <a:pt x="667007" y="14602"/>
                </a:cubicBezTo>
                <a:lnTo>
                  <a:pt x="668007" y="13601"/>
                </a:lnTo>
                <a:cubicBezTo>
                  <a:pt x="688810" y="13335"/>
                  <a:pt x="709079" y="12735"/>
                  <a:pt x="728815" y="11801"/>
                </a:cubicBezTo>
                <a:cubicBezTo>
                  <a:pt x="743216" y="11134"/>
                  <a:pt x="752284" y="10534"/>
                  <a:pt x="756018" y="10001"/>
                </a:cubicBezTo>
                <a:cubicBezTo>
                  <a:pt x="759885" y="9334"/>
                  <a:pt x="763152" y="7067"/>
                  <a:pt x="765819" y="3200"/>
                </a:cubicBezTo>
                <a:close/>
                <a:moveTo>
                  <a:pt x="948813" y="2200"/>
                </a:moveTo>
                <a:cubicBezTo>
                  <a:pt x="952280" y="3934"/>
                  <a:pt x="955348" y="6200"/>
                  <a:pt x="958014" y="9001"/>
                </a:cubicBezTo>
                <a:cubicBezTo>
                  <a:pt x="961082" y="11935"/>
                  <a:pt x="962682" y="14335"/>
                  <a:pt x="962815" y="16202"/>
                </a:cubicBezTo>
                <a:lnTo>
                  <a:pt x="962215" y="16802"/>
                </a:lnTo>
                <a:lnTo>
                  <a:pt x="961615" y="17202"/>
                </a:lnTo>
                <a:lnTo>
                  <a:pt x="961215" y="17602"/>
                </a:lnTo>
                <a:cubicBezTo>
                  <a:pt x="960282" y="18269"/>
                  <a:pt x="959281" y="19135"/>
                  <a:pt x="958215" y="20202"/>
                </a:cubicBezTo>
                <a:cubicBezTo>
                  <a:pt x="956081" y="22603"/>
                  <a:pt x="954147" y="25403"/>
                  <a:pt x="952414" y="28603"/>
                </a:cubicBezTo>
                <a:cubicBezTo>
                  <a:pt x="954548" y="30470"/>
                  <a:pt x="956681" y="32304"/>
                  <a:pt x="958815" y="34104"/>
                </a:cubicBezTo>
                <a:cubicBezTo>
                  <a:pt x="960948" y="35904"/>
                  <a:pt x="963015" y="37671"/>
                  <a:pt x="965015" y="39405"/>
                </a:cubicBezTo>
                <a:lnTo>
                  <a:pt x="970016" y="43405"/>
                </a:lnTo>
                <a:cubicBezTo>
                  <a:pt x="977350" y="49139"/>
                  <a:pt x="984418" y="54473"/>
                  <a:pt x="991219" y="59407"/>
                </a:cubicBezTo>
                <a:cubicBezTo>
                  <a:pt x="999486" y="65008"/>
                  <a:pt x="1008354" y="69608"/>
                  <a:pt x="1017822" y="73209"/>
                </a:cubicBezTo>
                <a:lnTo>
                  <a:pt x="1016022" y="77009"/>
                </a:lnTo>
                <a:cubicBezTo>
                  <a:pt x="1012421" y="77143"/>
                  <a:pt x="1007687" y="77809"/>
                  <a:pt x="1001820" y="79010"/>
                </a:cubicBezTo>
                <a:cubicBezTo>
                  <a:pt x="994886" y="80210"/>
                  <a:pt x="989885" y="81877"/>
                  <a:pt x="986818" y="84010"/>
                </a:cubicBezTo>
                <a:lnTo>
                  <a:pt x="983218" y="79810"/>
                </a:lnTo>
                <a:cubicBezTo>
                  <a:pt x="982018" y="78610"/>
                  <a:pt x="981217" y="77743"/>
                  <a:pt x="980817" y="77209"/>
                </a:cubicBezTo>
                <a:cubicBezTo>
                  <a:pt x="980684" y="77076"/>
                  <a:pt x="979817" y="76009"/>
                  <a:pt x="978217" y="74009"/>
                </a:cubicBezTo>
                <a:lnTo>
                  <a:pt x="975817" y="71009"/>
                </a:lnTo>
                <a:lnTo>
                  <a:pt x="973216" y="68008"/>
                </a:lnTo>
                <a:cubicBezTo>
                  <a:pt x="971749" y="66541"/>
                  <a:pt x="969883" y="64341"/>
                  <a:pt x="967616" y="61407"/>
                </a:cubicBezTo>
                <a:cubicBezTo>
                  <a:pt x="958681" y="50739"/>
                  <a:pt x="952081" y="42738"/>
                  <a:pt x="947813" y="37404"/>
                </a:cubicBezTo>
                <a:cubicBezTo>
                  <a:pt x="941412" y="49006"/>
                  <a:pt x="933545" y="59474"/>
                  <a:pt x="924210" y="68808"/>
                </a:cubicBezTo>
                <a:cubicBezTo>
                  <a:pt x="921677" y="71342"/>
                  <a:pt x="919743" y="73142"/>
                  <a:pt x="918410" y="74209"/>
                </a:cubicBezTo>
                <a:lnTo>
                  <a:pt x="919410" y="74209"/>
                </a:lnTo>
                <a:lnTo>
                  <a:pt x="922410" y="74009"/>
                </a:lnTo>
                <a:lnTo>
                  <a:pt x="929011" y="73609"/>
                </a:lnTo>
                <a:lnTo>
                  <a:pt x="935012" y="73009"/>
                </a:lnTo>
                <a:lnTo>
                  <a:pt x="941412" y="72409"/>
                </a:lnTo>
                <a:lnTo>
                  <a:pt x="944413" y="72009"/>
                </a:lnTo>
                <a:lnTo>
                  <a:pt x="947413" y="71809"/>
                </a:lnTo>
                <a:cubicBezTo>
                  <a:pt x="955548" y="70742"/>
                  <a:pt x="962282" y="69542"/>
                  <a:pt x="967616" y="68208"/>
                </a:cubicBezTo>
                <a:cubicBezTo>
                  <a:pt x="969216" y="68875"/>
                  <a:pt x="970883" y="70475"/>
                  <a:pt x="972616" y="73009"/>
                </a:cubicBezTo>
                <a:cubicBezTo>
                  <a:pt x="974350" y="75542"/>
                  <a:pt x="975550" y="77943"/>
                  <a:pt x="976217" y="80210"/>
                </a:cubicBezTo>
                <a:cubicBezTo>
                  <a:pt x="976084" y="80743"/>
                  <a:pt x="975750" y="81143"/>
                  <a:pt x="975217" y="81410"/>
                </a:cubicBezTo>
                <a:lnTo>
                  <a:pt x="974616" y="82010"/>
                </a:lnTo>
                <a:lnTo>
                  <a:pt x="974217" y="82210"/>
                </a:lnTo>
                <a:cubicBezTo>
                  <a:pt x="969149" y="82343"/>
                  <a:pt x="961682" y="82810"/>
                  <a:pt x="951814" y="83610"/>
                </a:cubicBezTo>
                <a:lnTo>
                  <a:pt x="945813" y="84410"/>
                </a:lnTo>
                <a:cubicBezTo>
                  <a:pt x="942479" y="84544"/>
                  <a:pt x="939012" y="84944"/>
                  <a:pt x="935412" y="85610"/>
                </a:cubicBezTo>
                <a:cubicBezTo>
                  <a:pt x="930611" y="86410"/>
                  <a:pt x="926344" y="87277"/>
                  <a:pt x="922610" y="88211"/>
                </a:cubicBezTo>
                <a:lnTo>
                  <a:pt x="922210" y="88011"/>
                </a:lnTo>
                <a:lnTo>
                  <a:pt x="922010" y="87811"/>
                </a:lnTo>
                <a:lnTo>
                  <a:pt x="921610" y="87611"/>
                </a:lnTo>
                <a:cubicBezTo>
                  <a:pt x="921077" y="87077"/>
                  <a:pt x="920477" y="86277"/>
                  <a:pt x="919810" y="85210"/>
                </a:cubicBezTo>
                <a:cubicBezTo>
                  <a:pt x="918076" y="82543"/>
                  <a:pt x="916876" y="79610"/>
                  <a:pt x="916209" y="76409"/>
                </a:cubicBezTo>
                <a:lnTo>
                  <a:pt x="911208" y="80210"/>
                </a:lnTo>
                <a:lnTo>
                  <a:pt x="904608" y="85010"/>
                </a:lnTo>
                <a:cubicBezTo>
                  <a:pt x="905541" y="88477"/>
                  <a:pt x="906008" y="91745"/>
                  <a:pt x="906008" y="94812"/>
                </a:cubicBezTo>
                <a:cubicBezTo>
                  <a:pt x="906141" y="100812"/>
                  <a:pt x="904608" y="106146"/>
                  <a:pt x="901407" y="110814"/>
                </a:cubicBezTo>
                <a:cubicBezTo>
                  <a:pt x="898074" y="115614"/>
                  <a:pt x="893073" y="118815"/>
                  <a:pt x="886405" y="120415"/>
                </a:cubicBezTo>
                <a:cubicBezTo>
                  <a:pt x="885872" y="111480"/>
                  <a:pt x="880605" y="105146"/>
                  <a:pt x="870604" y="101412"/>
                </a:cubicBezTo>
                <a:lnTo>
                  <a:pt x="870604" y="163220"/>
                </a:lnTo>
                <a:cubicBezTo>
                  <a:pt x="870604" y="164287"/>
                  <a:pt x="870004" y="165820"/>
                  <a:pt x="868803" y="167821"/>
                </a:cubicBezTo>
                <a:cubicBezTo>
                  <a:pt x="867737" y="169821"/>
                  <a:pt x="866336" y="171354"/>
                  <a:pt x="864603" y="172421"/>
                </a:cubicBezTo>
                <a:cubicBezTo>
                  <a:pt x="861669" y="170954"/>
                  <a:pt x="858936" y="168754"/>
                  <a:pt x="856402" y="165820"/>
                </a:cubicBezTo>
                <a:cubicBezTo>
                  <a:pt x="853201" y="162620"/>
                  <a:pt x="851401" y="160153"/>
                  <a:pt x="851001" y="158419"/>
                </a:cubicBezTo>
                <a:cubicBezTo>
                  <a:pt x="852201" y="155086"/>
                  <a:pt x="852801" y="150952"/>
                  <a:pt x="852801" y="146018"/>
                </a:cubicBezTo>
                <a:lnTo>
                  <a:pt x="852801" y="29803"/>
                </a:lnTo>
                <a:cubicBezTo>
                  <a:pt x="852801" y="25536"/>
                  <a:pt x="851468" y="22269"/>
                  <a:pt x="848801" y="20002"/>
                </a:cubicBezTo>
                <a:cubicBezTo>
                  <a:pt x="853068" y="16402"/>
                  <a:pt x="856135" y="14802"/>
                  <a:pt x="858002" y="15202"/>
                </a:cubicBezTo>
                <a:cubicBezTo>
                  <a:pt x="860936" y="15868"/>
                  <a:pt x="863603" y="17402"/>
                  <a:pt x="866003" y="19802"/>
                </a:cubicBezTo>
                <a:lnTo>
                  <a:pt x="868403" y="22603"/>
                </a:lnTo>
                <a:lnTo>
                  <a:pt x="868803" y="23403"/>
                </a:lnTo>
                <a:cubicBezTo>
                  <a:pt x="875604" y="23003"/>
                  <a:pt x="881138" y="22336"/>
                  <a:pt x="885405" y="21402"/>
                </a:cubicBezTo>
                <a:cubicBezTo>
                  <a:pt x="887006" y="21136"/>
                  <a:pt x="888873" y="20069"/>
                  <a:pt x="891006" y="18202"/>
                </a:cubicBezTo>
                <a:cubicBezTo>
                  <a:pt x="893006" y="16468"/>
                  <a:pt x="894340" y="14735"/>
                  <a:pt x="895007" y="13001"/>
                </a:cubicBezTo>
                <a:cubicBezTo>
                  <a:pt x="895673" y="11935"/>
                  <a:pt x="898674" y="13868"/>
                  <a:pt x="904008" y="18802"/>
                </a:cubicBezTo>
                <a:cubicBezTo>
                  <a:pt x="909342" y="23736"/>
                  <a:pt x="912142" y="27003"/>
                  <a:pt x="912409" y="28603"/>
                </a:cubicBezTo>
                <a:cubicBezTo>
                  <a:pt x="912676" y="29137"/>
                  <a:pt x="911675" y="29937"/>
                  <a:pt x="909409" y="31004"/>
                </a:cubicBezTo>
                <a:lnTo>
                  <a:pt x="908008" y="31804"/>
                </a:lnTo>
                <a:lnTo>
                  <a:pt x="906408" y="32604"/>
                </a:lnTo>
                <a:cubicBezTo>
                  <a:pt x="905075" y="33404"/>
                  <a:pt x="904074" y="34137"/>
                  <a:pt x="903408" y="34804"/>
                </a:cubicBezTo>
                <a:cubicBezTo>
                  <a:pt x="901274" y="36938"/>
                  <a:pt x="898140" y="41738"/>
                  <a:pt x="894007" y="49206"/>
                </a:cubicBezTo>
                <a:lnTo>
                  <a:pt x="891206" y="54006"/>
                </a:lnTo>
                <a:lnTo>
                  <a:pt x="888606" y="58807"/>
                </a:lnTo>
                <a:cubicBezTo>
                  <a:pt x="888339" y="59341"/>
                  <a:pt x="888039" y="59874"/>
                  <a:pt x="887706" y="60407"/>
                </a:cubicBezTo>
                <a:cubicBezTo>
                  <a:pt x="887372" y="60941"/>
                  <a:pt x="887072" y="61474"/>
                  <a:pt x="886806" y="62008"/>
                </a:cubicBezTo>
                <a:cubicBezTo>
                  <a:pt x="893873" y="66808"/>
                  <a:pt x="899007" y="72342"/>
                  <a:pt x="902208" y="78610"/>
                </a:cubicBezTo>
                <a:cubicBezTo>
                  <a:pt x="916076" y="62608"/>
                  <a:pt x="927744" y="43272"/>
                  <a:pt x="937212" y="20602"/>
                </a:cubicBezTo>
                <a:lnTo>
                  <a:pt x="938412" y="16402"/>
                </a:lnTo>
                <a:lnTo>
                  <a:pt x="939012" y="14202"/>
                </a:lnTo>
                <a:lnTo>
                  <a:pt x="939412" y="12201"/>
                </a:lnTo>
                <a:cubicBezTo>
                  <a:pt x="939679" y="8734"/>
                  <a:pt x="939146" y="6067"/>
                  <a:pt x="937812" y="4200"/>
                </a:cubicBezTo>
                <a:cubicBezTo>
                  <a:pt x="940879" y="2867"/>
                  <a:pt x="944546" y="2200"/>
                  <a:pt x="948813" y="2200"/>
                </a:cubicBezTo>
                <a:close/>
                <a:moveTo>
                  <a:pt x="1322108" y="0"/>
                </a:moveTo>
                <a:cubicBezTo>
                  <a:pt x="1324375" y="400"/>
                  <a:pt x="1327508" y="2000"/>
                  <a:pt x="1331509" y="4800"/>
                </a:cubicBezTo>
                <a:cubicBezTo>
                  <a:pt x="1335776" y="7601"/>
                  <a:pt x="1338310" y="10001"/>
                  <a:pt x="1339110" y="12001"/>
                </a:cubicBezTo>
                <a:cubicBezTo>
                  <a:pt x="1338443" y="13201"/>
                  <a:pt x="1337776" y="15068"/>
                  <a:pt x="1337110" y="17602"/>
                </a:cubicBezTo>
                <a:cubicBezTo>
                  <a:pt x="1336576" y="19602"/>
                  <a:pt x="1336309" y="21869"/>
                  <a:pt x="1336309" y="24403"/>
                </a:cubicBezTo>
                <a:lnTo>
                  <a:pt x="1336309" y="28603"/>
                </a:lnTo>
                <a:cubicBezTo>
                  <a:pt x="1338976" y="28337"/>
                  <a:pt x="1340310" y="28203"/>
                  <a:pt x="1340310" y="28203"/>
                </a:cubicBezTo>
                <a:cubicBezTo>
                  <a:pt x="1348844" y="27403"/>
                  <a:pt x="1355845" y="25870"/>
                  <a:pt x="1361313" y="23603"/>
                </a:cubicBezTo>
                <a:cubicBezTo>
                  <a:pt x="1362779" y="24269"/>
                  <a:pt x="1364446" y="26203"/>
                  <a:pt x="1366313" y="29403"/>
                </a:cubicBezTo>
                <a:cubicBezTo>
                  <a:pt x="1368047" y="32070"/>
                  <a:pt x="1369113" y="34804"/>
                  <a:pt x="1369514" y="37604"/>
                </a:cubicBezTo>
                <a:cubicBezTo>
                  <a:pt x="1369247" y="38271"/>
                  <a:pt x="1368913" y="38738"/>
                  <a:pt x="1368513" y="39005"/>
                </a:cubicBezTo>
                <a:lnTo>
                  <a:pt x="1367913" y="39405"/>
                </a:lnTo>
                <a:lnTo>
                  <a:pt x="1367513" y="39605"/>
                </a:lnTo>
                <a:cubicBezTo>
                  <a:pt x="1359912" y="39871"/>
                  <a:pt x="1353245" y="40338"/>
                  <a:pt x="1347511" y="41005"/>
                </a:cubicBezTo>
                <a:lnTo>
                  <a:pt x="1336309" y="41805"/>
                </a:lnTo>
                <a:lnTo>
                  <a:pt x="1336309" y="59007"/>
                </a:lnTo>
                <a:cubicBezTo>
                  <a:pt x="1338443" y="58740"/>
                  <a:pt x="1340043" y="58474"/>
                  <a:pt x="1341110" y="58207"/>
                </a:cubicBezTo>
                <a:lnTo>
                  <a:pt x="1343510" y="58007"/>
                </a:lnTo>
                <a:lnTo>
                  <a:pt x="1345710" y="57607"/>
                </a:lnTo>
                <a:cubicBezTo>
                  <a:pt x="1350911" y="56807"/>
                  <a:pt x="1354578" y="54607"/>
                  <a:pt x="1356712" y="51006"/>
                </a:cubicBezTo>
                <a:cubicBezTo>
                  <a:pt x="1357112" y="49939"/>
                  <a:pt x="1359846" y="51139"/>
                  <a:pt x="1364913" y="54607"/>
                </a:cubicBezTo>
                <a:cubicBezTo>
                  <a:pt x="1369980" y="58074"/>
                  <a:pt x="1372514" y="60541"/>
                  <a:pt x="1372514" y="62008"/>
                </a:cubicBezTo>
                <a:cubicBezTo>
                  <a:pt x="1372514" y="62274"/>
                  <a:pt x="1372447" y="62474"/>
                  <a:pt x="1372314" y="62608"/>
                </a:cubicBezTo>
                <a:lnTo>
                  <a:pt x="1371914" y="63408"/>
                </a:lnTo>
                <a:lnTo>
                  <a:pt x="1371114" y="64408"/>
                </a:lnTo>
                <a:lnTo>
                  <a:pt x="1370514" y="65408"/>
                </a:lnTo>
                <a:cubicBezTo>
                  <a:pt x="1369047" y="67808"/>
                  <a:pt x="1368380" y="69675"/>
                  <a:pt x="1368513" y="71009"/>
                </a:cubicBezTo>
                <a:lnTo>
                  <a:pt x="1368713" y="83210"/>
                </a:lnTo>
                <a:cubicBezTo>
                  <a:pt x="1368713" y="99746"/>
                  <a:pt x="1362046" y="108013"/>
                  <a:pt x="1348711" y="108013"/>
                </a:cubicBezTo>
                <a:cubicBezTo>
                  <a:pt x="1348044" y="104013"/>
                  <a:pt x="1346711" y="101079"/>
                  <a:pt x="1344711" y="99212"/>
                </a:cubicBezTo>
                <a:cubicBezTo>
                  <a:pt x="1342444" y="97479"/>
                  <a:pt x="1339643" y="95878"/>
                  <a:pt x="1336309" y="94412"/>
                </a:cubicBezTo>
                <a:lnTo>
                  <a:pt x="1336309" y="110614"/>
                </a:lnTo>
                <a:cubicBezTo>
                  <a:pt x="1341510" y="111947"/>
                  <a:pt x="1345777" y="113214"/>
                  <a:pt x="1349111" y="114414"/>
                </a:cubicBezTo>
                <a:cubicBezTo>
                  <a:pt x="1355378" y="116548"/>
                  <a:pt x="1360979" y="118881"/>
                  <a:pt x="1365913" y="121415"/>
                </a:cubicBezTo>
                <a:cubicBezTo>
                  <a:pt x="1366980" y="123549"/>
                  <a:pt x="1367780" y="126349"/>
                  <a:pt x="1368313" y="129816"/>
                </a:cubicBezTo>
                <a:cubicBezTo>
                  <a:pt x="1368447" y="130616"/>
                  <a:pt x="1368513" y="131683"/>
                  <a:pt x="1368513" y="133016"/>
                </a:cubicBezTo>
                <a:cubicBezTo>
                  <a:pt x="1368513" y="134883"/>
                  <a:pt x="1368180" y="136350"/>
                  <a:pt x="1367513" y="137417"/>
                </a:cubicBezTo>
                <a:cubicBezTo>
                  <a:pt x="1364580" y="140751"/>
                  <a:pt x="1361979" y="142684"/>
                  <a:pt x="1359712" y="143218"/>
                </a:cubicBezTo>
                <a:cubicBezTo>
                  <a:pt x="1357712" y="139351"/>
                  <a:pt x="1352845" y="134150"/>
                  <a:pt x="1345111" y="127616"/>
                </a:cubicBezTo>
                <a:lnTo>
                  <a:pt x="1336309" y="120215"/>
                </a:lnTo>
                <a:lnTo>
                  <a:pt x="1336309" y="162220"/>
                </a:lnTo>
                <a:cubicBezTo>
                  <a:pt x="1336309" y="163287"/>
                  <a:pt x="1335776" y="164754"/>
                  <a:pt x="1334709" y="166621"/>
                </a:cubicBezTo>
                <a:cubicBezTo>
                  <a:pt x="1333509" y="168621"/>
                  <a:pt x="1332109" y="170154"/>
                  <a:pt x="1330509" y="171221"/>
                </a:cubicBezTo>
                <a:cubicBezTo>
                  <a:pt x="1327842" y="169621"/>
                  <a:pt x="1324975" y="167487"/>
                  <a:pt x="1321908" y="164820"/>
                </a:cubicBezTo>
                <a:cubicBezTo>
                  <a:pt x="1318440" y="161753"/>
                  <a:pt x="1316507" y="159353"/>
                  <a:pt x="1316107" y="157619"/>
                </a:cubicBezTo>
                <a:cubicBezTo>
                  <a:pt x="1317307" y="154686"/>
                  <a:pt x="1317907" y="150685"/>
                  <a:pt x="1317907" y="145618"/>
                </a:cubicBezTo>
                <a:lnTo>
                  <a:pt x="1317907" y="118415"/>
                </a:lnTo>
                <a:cubicBezTo>
                  <a:pt x="1310573" y="125749"/>
                  <a:pt x="1303505" y="132150"/>
                  <a:pt x="1296704" y="137617"/>
                </a:cubicBezTo>
                <a:cubicBezTo>
                  <a:pt x="1286970" y="145751"/>
                  <a:pt x="1278035" y="151685"/>
                  <a:pt x="1269901" y="155419"/>
                </a:cubicBezTo>
                <a:lnTo>
                  <a:pt x="1267101" y="152619"/>
                </a:lnTo>
                <a:cubicBezTo>
                  <a:pt x="1278569" y="143284"/>
                  <a:pt x="1289304" y="132483"/>
                  <a:pt x="1299305" y="120215"/>
                </a:cubicBezTo>
                <a:cubicBezTo>
                  <a:pt x="1302772" y="116214"/>
                  <a:pt x="1306506" y="111347"/>
                  <a:pt x="1310506" y="105613"/>
                </a:cubicBezTo>
                <a:cubicBezTo>
                  <a:pt x="1313040" y="102279"/>
                  <a:pt x="1315507" y="98745"/>
                  <a:pt x="1317907" y="95012"/>
                </a:cubicBezTo>
                <a:lnTo>
                  <a:pt x="1317907" y="72209"/>
                </a:lnTo>
                <a:lnTo>
                  <a:pt x="1313107" y="73009"/>
                </a:lnTo>
                <a:lnTo>
                  <a:pt x="1305906" y="74409"/>
                </a:lnTo>
                <a:lnTo>
                  <a:pt x="1306506" y="96612"/>
                </a:lnTo>
                <a:cubicBezTo>
                  <a:pt x="1306639" y="102079"/>
                  <a:pt x="1305572" y="105946"/>
                  <a:pt x="1303305" y="108213"/>
                </a:cubicBezTo>
                <a:cubicBezTo>
                  <a:pt x="1300505" y="108213"/>
                  <a:pt x="1297438" y="106746"/>
                  <a:pt x="1294104" y="103813"/>
                </a:cubicBezTo>
                <a:cubicBezTo>
                  <a:pt x="1291571" y="101679"/>
                  <a:pt x="1289637" y="99279"/>
                  <a:pt x="1288304" y="96612"/>
                </a:cubicBezTo>
                <a:cubicBezTo>
                  <a:pt x="1289370" y="93411"/>
                  <a:pt x="1289770" y="89611"/>
                  <a:pt x="1289504" y="85210"/>
                </a:cubicBezTo>
                <a:lnTo>
                  <a:pt x="1289103" y="68608"/>
                </a:lnTo>
                <a:cubicBezTo>
                  <a:pt x="1288970" y="64741"/>
                  <a:pt x="1287637" y="61874"/>
                  <a:pt x="1285103" y="60007"/>
                </a:cubicBezTo>
                <a:cubicBezTo>
                  <a:pt x="1288437" y="56807"/>
                  <a:pt x="1291104" y="55340"/>
                  <a:pt x="1293104" y="55607"/>
                </a:cubicBezTo>
                <a:cubicBezTo>
                  <a:pt x="1296304" y="56140"/>
                  <a:pt x="1298838" y="57073"/>
                  <a:pt x="1300705" y="58407"/>
                </a:cubicBezTo>
                <a:lnTo>
                  <a:pt x="1301905" y="59207"/>
                </a:lnTo>
                <a:lnTo>
                  <a:pt x="1302905" y="60007"/>
                </a:lnTo>
                <a:lnTo>
                  <a:pt x="1304105" y="61407"/>
                </a:lnTo>
                <a:cubicBezTo>
                  <a:pt x="1304639" y="62341"/>
                  <a:pt x="1304906" y="62941"/>
                  <a:pt x="1304906" y="63208"/>
                </a:cubicBezTo>
                <a:lnTo>
                  <a:pt x="1317907" y="61407"/>
                </a:lnTo>
                <a:lnTo>
                  <a:pt x="1317907" y="43205"/>
                </a:lnTo>
                <a:cubicBezTo>
                  <a:pt x="1302838" y="44805"/>
                  <a:pt x="1293637" y="46072"/>
                  <a:pt x="1290304" y="47006"/>
                </a:cubicBezTo>
                <a:lnTo>
                  <a:pt x="1289304" y="46006"/>
                </a:lnTo>
                <a:lnTo>
                  <a:pt x="1288504" y="44405"/>
                </a:lnTo>
                <a:lnTo>
                  <a:pt x="1287503" y="42805"/>
                </a:lnTo>
                <a:cubicBezTo>
                  <a:pt x="1285770" y="39605"/>
                  <a:pt x="1284436" y="35871"/>
                  <a:pt x="1283503" y="31604"/>
                </a:cubicBezTo>
                <a:lnTo>
                  <a:pt x="1283903" y="31204"/>
                </a:lnTo>
                <a:lnTo>
                  <a:pt x="1284303" y="31004"/>
                </a:lnTo>
                <a:cubicBezTo>
                  <a:pt x="1295771" y="30737"/>
                  <a:pt x="1306972" y="30270"/>
                  <a:pt x="1317907" y="29603"/>
                </a:cubicBezTo>
                <a:lnTo>
                  <a:pt x="1317907" y="16602"/>
                </a:lnTo>
                <a:cubicBezTo>
                  <a:pt x="1317907" y="11801"/>
                  <a:pt x="1316040" y="8601"/>
                  <a:pt x="1312306" y="7001"/>
                </a:cubicBezTo>
                <a:cubicBezTo>
                  <a:pt x="1313507" y="5534"/>
                  <a:pt x="1315240" y="3934"/>
                  <a:pt x="1317507" y="2200"/>
                </a:cubicBezTo>
                <a:cubicBezTo>
                  <a:pt x="1319241" y="1000"/>
                  <a:pt x="1320774" y="266"/>
                  <a:pt x="1322108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 lang="zh-CN" altLang="en-US" sz="1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尔雅秀丽楷书" panose="00000500000000000000" pitchFamily="2" charset="-122"/>
              <a:ea typeface="尔雅秀丽楷书" panose="000005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589F8F7-CA1A-4EA2-A5C1-A37E7E525C69}"/>
              </a:ext>
            </a:extLst>
          </p:cNvPr>
          <p:cNvGrpSpPr/>
          <p:nvPr/>
        </p:nvGrpSpPr>
        <p:grpSpPr>
          <a:xfrm>
            <a:off x="561777" y="441117"/>
            <a:ext cx="1271858" cy="553998"/>
            <a:chOff x="852956" y="815571"/>
            <a:chExt cx="1271858" cy="553998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0DEAF9C2-C632-4FA9-8017-B8585B270BA6}"/>
                </a:ext>
              </a:extLst>
            </p:cNvPr>
            <p:cNvSpPr txBox="1"/>
            <p:nvPr/>
          </p:nvSpPr>
          <p:spPr>
            <a:xfrm>
              <a:off x="852956" y="829000"/>
              <a:ext cx="410369" cy="492443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0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字魂87号-乾坤手书" panose="00000500000000000000" pitchFamily="2" charset="-122"/>
                  <a:ea typeface="字魂87号-乾坤手书" panose="00000500000000000000" pitchFamily="2" charset="-122"/>
                  <a:cs typeface="+mn-cs"/>
                </a:rPr>
                <a:t>为</a:t>
              </a:r>
              <a:endParaRPr lang="zh-CN" altLang="en-US" sz="3200" dirty="0">
                <a:gradFill>
                  <a:gsLst>
                    <a:gs pos="0">
                      <a:schemeClr val="bg1"/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87号-乾坤手书" panose="00000500000000000000" pitchFamily="2" charset="-122"/>
                <a:ea typeface="字魂87号-乾坤手书" panose="00000500000000000000" pitchFamily="2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AE6DF380-AC34-4E8B-A1D6-9C5398F72552}"/>
                </a:ext>
              </a:extLst>
            </p:cNvPr>
            <p:cNvSpPr txBox="1"/>
            <p:nvPr/>
          </p:nvSpPr>
          <p:spPr>
            <a:xfrm>
              <a:off x="1209702" y="896955"/>
              <a:ext cx="307777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0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字魂87号-乾坤手书" panose="00000500000000000000" pitchFamily="2" charset="-122"/>
                  <a:ea typeface="字魂87号-乾坤手书" panose="00000500000000000000" pitchFamily="2" charset="-122"/>
                  <a:cs typeface="+mn-cs"/>
                </a:rPr>
                <a:t>救</a:t>
              </a:r>
              <a:endParaRPr lang="zh-CN" altLang="en-US" sz="2400" dirty="0">
                <a:gradFill>
                  <a:gsLst>
                    <a:gs pos="0">
                      <a:schemeClr val="bg1"/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87号-乾坤手书" panose="00000500000000000000" pitchFamily="2" charset="-122"/>
                <a:ea typeface="字魂87号-乾坤手书" panose="00000500000000000000" pitchFamily="2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3D95C35C-9B15-4F1D-9B7D-FE5124BF224E}"/>
                </a:ext>
              </a:extLst>
            </p:cNvPr>
            <p:cNvSpPr txBox="1"/>
            <p:nvPr/>
          </p:nvSpPr>
          <p:spPr>
            <a:xfrm>
              <a:off x="1449287" y="855227"/>
              <a:ext cx="256480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0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字魂87号-乾坤手书" panose="00000500000000000000" pitchFamily="2" charset="-122"/>
                  <a:ea typeface="字魂87号-乾坤手书" panose="00000500000000000000" pitchFamily="2" charset="-122"/>
                  <a:cs typeface="+mn-cs"/>
                </a:rPr>
                <a:t>族</a:t>
              </a:r>
              <a:endPara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87号-乾坤手书" panose="00000500000000000000" pitchFamily="2" charset="-122"/>
                <a:ea typeface="字魂87号-乾坤手书" panose="00000500000000000000" pitchFamily="2" charset="-122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6D8EBDEC-FA54-469C-A145-0599C25233B4}"/>
                </a:ext>
              </a:extLst>
            </p:cNvPr>
            <p:cNvSpPr txBox="1"/>
            <p:nvPr/>
          </p:nvSpPr>
          <p:spPr>
            <a:xfrm>
              <a:off x="1663149" y="815571"/>
              <a:ext cx="461665" cy="553998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0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字魂87号-乾坤手书" panose="00000500000000000000" pitchFamily="2" charset="-122"/>
                  <a:ea typeface="字魂87号-乾坤手书" panose="00000500000000000000" pitchFamily="2" charset="-122"/>
                  <a:cs typeface="+mn-cs"/>
                </a:rPr>
                <a:t>群</a:t>
              </a:r>
              <a:endParaRPr lang="zh-CN" altLang="en-US" sz="3600" dirty="0">
                <a:gradFill>
                  <a:gsLst>
                    <a:gs pos="0">
                      <a:schemeClr val="bg1"/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字魂87号-乾坤手书" panose="00000500000000000000" pitchFamily="2" charset="-122"/>
                <a:ea typeface="字魂87号-乾坤手书" panose="00000500000000000000" pitchFamily="2" charset="-122"/>
              </a:endParaRPr>
            </a:p>
          </p:txBody>
        </p:sp>
      </p:grpSp>
      <p:pic>
        <p:nvPicPr>
          <p:cNvPr id="3" name="图片 2" descr="穿着白色衣服的人&#10;&#10;描述已自动生成">
            <a:extLst>
              <a:ext uri="{FF2B5EF4-FFF2-40B4-BE49-F238E27FC236}">
                <a16:creationId xmlns:a16="http://schemas.microsoft.com/office/drawing/2014/main" xmlns="" id="{E4DC9609-15E9-4E4B-B610-6B24B0BF3BD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52" t="2151" r="7047"/>
          <a:stretch/>
        </p:blipFill>
        <p:spPr>
          <a:xfrm>
            <a:off x="927487" y="887625"/>
            <a:ext cx="9545865" cy="5970375"/>
          </a:xfrm>
          <a:prstGeom prst="rect">
            <a:avLst/>
          </a:prstGeom>
          <a:effectLst>
            <a:outerShdw blurRad="304800" dist="165100" dir="18900000" algn="bl" rotWithShape="0">
              <a:prstClr val="black">
                <a:alpha val="72000"/>
              </a:prstClr>
            </a:outerShdw>
          </a:effectLst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xmlns="" id="{E9714C46-E567-45B5-949D-D376F149DB9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4216750"/>
            <a:ext cx="11644809" cy="2641250"/>
          </a:xfrm>
          <a:custGeom>
            <a:avLst/>
            <a:gdLst>
              <a:gd name="connsiteX0" fmla="*/ 0 w 11644809"/>
              <a:gd name="connsiteY0" fmla="*/ 0 h 2641250"/>
              <a:gd name="connsiteX1" fmla="*/ 11644809 w 11644809"/>
              <a:gd name="connsiteY1" fmla="*/ 0 h 2641250"/>
              <a:gd name="connsiteX2" fmla="*/ 11644809 w 11644809"/>
              <a:gd name="connsiteY2" fmla="*/ 2641250 h 2641250"/>
              <a:gd name="connsiteX3" fmla="*/ 0 w 11644809"/>
              <a:gd name="connsiteY3" fmla="*/ 2641250 h 264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44809" h="2641250">
                <a:moveTo>
                  <a:pt x="0" y="0"/>
                </a:moveTo>
                <a:lnTo>
                  <a:pt x="11644809" y="0"/>
                </a:lnTo>
                <a:lnTo>
                  <a:pt x="11644809" y="2641250"/>
                </a:lnTo>
                <a:lnTo>
                  <a:pt x="0" y="264125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294427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 descr="图片包含 火, 烟, 户外, 照片&#10;&#10;描述已自动生成">
            <a:extLst>
              <a:ext uri="{FF2B5EF4-FFF2-40B4-BE49-F238E27FC236}">
                <a16:creationId xmlns:a16="http://schemas.microsoft.com/office/drawing/2014/main" xmlns="" id="{4199B55C-D31F-4464-BAF9-77A3442EDAB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273" t="10600" r="15331"/>
          <a:stretch>
            <a:fillRect/>
          </a:stretch>
        </p:blipFill>
        <p:spPr>
          <a:xfrm>
            <a:off x="0" y="0"/>
            <a:ext cx="12192000" cy="6507125"/>
          </a:xfrm>
          <a:custGeom>
            <a:avLst/>
            <a:gdLst>
              <a:gd name="connsiteX0" fmla="*/ 0 w 12192000"/>
              <a:gd name="connsiteY0" fmla="*/ 0 h 6507125"/>
              <a:gd name="connsiteX1" fmla="*/ 12192000 w 12192000"/>
              <a:gd name="connsiteY1" fmla="*/ 0 h 6507125"/>
              <a:gd name="connsiteX2" fmla="*/ 12192000 w 12192000"/>
              <a:gd name="connsiteY2" fmla="*/ 6507125 h 6507125"/>
              <a:gd name="connsiteX3" fmla="*/ 0 w 12192000"/>
              <a:gd name="connsiteY3" fmla="*/ 6507125 h 650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507125">
                <a:moveTo>
                  <a:pt x="0" y="0"/>
                </a:moveTo>
                <a:lnTo>
                  <a:pt x="12192000" y="0"/>
                </a:lnTo>
                <a:lnTo>
                  <a:pt x="12192000" y="6507125"/>
                </a:lnTo>
                <a:lnTo>
                  <a:pt x="0" y="6507125"/>
                </a:lnTo>
                <a:close/>
              </a:path>
            </a:pathLst>
          </a:custGeom>
        </p:spPr>
      </p:pic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FABDEF43-49A1-47FA-94D6-30B4524361EF}"/>
              </a:ext>
            </a:extLst>
          </p:cNvPr>
          <p:cNvGrpSpPr/>
          <p:nvPr/>
        </p:nvGrpSpPr>
        <p:grpSpPr>
          <a:xfrm>
            <a:off x="606890" y="-2258544"/>
            <a:ext cx="4771085" cy="11557575"/>
            <a:chOff x="606890" y="-2258544"/>
            <a:chExt cx="4771085" cy="11557575"/>
          </a:xfrm>
        </p:grpSpPr>
        <p:pic>
          <p:nvPicPr>
            <p:cNvPr id="69" name="图片 68" descr="图片包含 穿着, 男人, 黑暗, 站&#10;&#10;描述已自动生成">
              <a:extLst>
                <a:ext uri="{FF2B5EF4-FFF2-40B4-BE49-F238E27FC236}">
                  <a16:creationId xmlns:a16="http://schemas.microsoft.com/office/drawing/2014/main" xmlns="" id="{C1B8EF87-A7A4-4893-A7C3-D9E1006AAD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9303"/>
            <a:stretch>
              <a:fillRect/>
            </a:stretch>
          </p:blipFill>
          <p:spPr>
            <a:xfrm rot="660379" flipV="1">
              <a:off x="606890" y="-2258544"/>
              <a:ext cx="2892801" cy="9625415"/>
            </a:xfrm>
            <a:custGeom>
              <a:avLst/>
              <a:gdLst>
                <a:gd name="connsiteX0" fmla="*/ 0 w 2892801"/>
                <a:gd name="connsiteY0" fmla="*/ 0 h 8955593"/>
                <a:gd name="connsiteX1" fmla="*/ 0 w 2892801"/>
                <a:gd name="connsiteY1" fmla="*/ 8955593 h 8955593"/>
                <a:gd name="connsiteX2" fmla="*/ 2892801 w 2892801"/>
                <a:gd name="connsiteY2" fmla="*/ 3390185 h 8955593"/>
                <a:gd name="connsiteX3" fmla="*/ 2892801 w 2892801"/>
                <a:gd name="connsiteY3" fmla="*/ 970916 h 8955593"/>
                <a:gd name="connsiteX4" fmla="*/ 1024874 w 2892801"/>
                <a:gd name="connsiteY4" fmla="*/ 0 h 8955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2801" h="8955593">
                  <a:moveTo>
                    <a:pt x="0" y="0"/>
                  </a:moveTo>
                  <a:lnTo>
                    <a:pt x="0" y="8955593"/>
                  </a:lnTo>
                  <a:lnTo>
                    <a:pt x="2892801" y="3390185"/>
                  </a:lnTo>
                  <a:lnTo>
                    <a:pt x="2892801" y="970916"/>
                  </a:lnTo>
                  <a:lnTo>
                    <a:pt x="1024874" y="0"/>
                  </a:lnTo>
                  <a:close/>
                </a:path>
              </a:pathLst>
            </a:custGeom>
          </p:spPr>
        </p:pic>
        <p:pic>
          <p:nvPicPr>
            <p:cNvPr id="70" name="图片 69" descr="图片包含 穿着, 男人, 黑暗, 站&#10;&#10;描述已自动生成">
              <a:extLst>
                <a:ext uri="{FF2B5EF4-FFF2-40B4-BE49-F238E27FC236}">
                  <a16:creationId xmlns:a16="http://schemas.microsoft.com/office/drawing/2014/main" xmlns="" id="{5746A300-9602-4D3A-BC18-EA78DDD503E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9303"/>
            <a:stretch>
              <a:fillRect/>
            </a:stretch>
          </p:blipFill>
          <p:spPr>
            <a:xfrm rot="660379" flipH="1">
              <a:off x="2485174" y="-326384"/>
              <a:ext cx="2892801" cy="9625415"/>
            </a:xfrm>
            <a:custGeom>
              <a:avLst/>
              <a:gdLst>
                <a:gd name="connsiteX0" fmla="*/ 0 w 2892801"/>
                <a:gd name="connsiteY0" fmla="*/ 0 h 8955593"/>
                <a:gd name="connsiteX1" fmla="*/ 0 w 2892801"/>
                <a:gd name="connsiteY1" fmla="*/ 8955593 h 8955593"/>
                <a:gd name="connsiteX2" fmla="*/ 2892801 w 2892801"/>
                <a:gd name="connsiteY2" fmla="*/ 3390185 h 8955593"/>
                <a:gd name="connsiteX3" fmla="*/ 2892801 w 2892801"/>
                <a:gd name="connsiteY3" fmla="*/ 970916 h 8955593"/>
                <a:gd name="connsiteX4" fmla="*/ 1024874 w 2892801"/>
                <a:gd name="connsiteY4" fmla="*/ 0 h 8955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2801" h="8955593">
                  <a:moveTo>
                    <a:pt x="0" y="0"/>
                  </a:moveTo>
                  <a:lnTo>
                    <a:pt x="0" y="8955593"/>
                  </a:lnTo>
                  <a:lnTo>
                    <a:pt x="2892801" y="3390185"/>
                  </a:lnTo>
                  <a:lnTo>
                    <a:pt x="2892801" y="970916"/>
                  </a:lnTo>
                  <a:lnTo>
                    <a:pt x="1024874" y="0"/>
                  </a:lnTo>
                  <a:close/>
                </a:path>
              </a:pathLst>
            </a:custGeom>
          </p:spPr>
        </p:pic>
        <p:sp>
          <p:nvSpPr>
            <p:cNvPr id="56" name="平行四边形 55">
              <a:extLst>
                <a:ext uri="{FF2B5EF4-FFF2-40B4-BE49-F238E27FC236}">
                  <a16:creationId xmlns:a16="http://schemas.microsoft.com/office/drawing/2014/main" xmlns="" id="{C69B9E53-DB89-471A-AA40-18318ED63135}"/>
                </a:ext>
              </a:extLst>
            </p:cNvPr>
            <p:cNvSpPr/>
            <p:nvPr/>
          </p:nvSpPr>
          <p:spPr>
            <a:xfrm>
              <a:off x="864537" y="-45586"/>
              <a:ext cx="4289144" cy="6949173"/>
            </a:xfrm>
            <a:prstGeom prst="parallelogram">
              <a:avLst>
                <a:gd name="adj" fmla="val 31083"/>
              </a:avLst>
            </a:prstGeom>
            <a:blipFill>
              <a:blip r:embed="rId5" cstate="email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l="-34355" r="-169333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xmlns="" id="{F5AE9543-78E0-48EA-84C5-3701822C977D}"/>
                </a:ext>
              </a:extLst>
            </p:cNvPr>
            <p:cNvGrpSpPr/>
            <p:nvPr/>
          </p:nvGrpSpPr>
          <p:grpSpPr>
            <a:xfrm rot="4409351">
              <a:off x="3860667" y="2117407"/>
              <a:ext cx="1912626" cy="614725"/>
              <a:chOff x="10967534" y="1769189"/>
              <a:chExt cx="2145259" cy="943886"/>
            </a:xfrm>
          </p:grpSpPr>
          <p:pic>
            <p:nvPicPr>
              <p:cNvPr id="60" name="图片 59" descr="图片包含 游戏机, 灯, 灯光, 夜空&#10;&#10;描述已自动生成">
                <a:extLst>
                  <a:ext uri="{FF2B5EF4-FFF2-40B4-BE49-F238E27FC236}">
                    <a16:creationId xmlns:a16="http://schemas.microsoft.com/office/drawing/2014/main" xmlns="" id="{A84CAAC3-E738-4ABB-8D33-0D14A3E348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email">
                <a:grayscl/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artisticPhotocopy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587865">
                <a:off x="10967534" y="1769189"/>
                <a:ext cx="2142202" cy="943886"/>
              </a:xfrm>
              <a:prstGeom prst="rect">
                <a:avLst/>
              </a:prstGeom>
            </p:spPr>
          </p:pic>
          <p:pic>
            <p:nvPicPr>
              <p:cNvPr id="61" name="图片 60" descr="图片包含 游戏机, 灯, 灯光, 夜空&#10;&#10;描述已自动生成">
                <a:extLst>
                  <a:ext uri="{FF2B5EF4-FFF2-40B4-BE49-F238E27FC236}">
                    <a16:creationId xmlns:a16="http://schemas.microsoft.com/office/drawing/2014/main" xmlns="" id="{0FE27A32-3F45-4468-8175-2644CBE538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email">
                <a:grayscl/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artisticPhotocopy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587865">
                <a:off x="10970591" y="1897895"/>
                <a:ext cx="2142202" cy="674194"/>
              </a:xfrm>
              <a:prstGeom prst="rect">
                <a:avLst/>
              </a:prstGeom>
            </p:spPr>
          </p:pic>
          <p:pic>
            <p:nvPicPr>
              <p:cNvPr id="62" name="图片 61" descr="图片包含 游戏机, 灯, 灯光, 夜空&#10;&#10;描述已自动生成">
                <a:extLst>
                  <a:ext uri="{FF2B5EF4-FFF2-40B4-BE49-F238E27FC236}">
                    <a16:creationId xmlns:a16="http://schemas.microsoft.com/office/drawing/2014/main" xmlns="" id="{FE83CF46-A8A4-4439-92D3-CEE56D57A9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email">
                <a:grayscl/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artisticPhotocopy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587865">
                <a:off x="10970591" y="1897895"/>
                <a:ext cx="2142202" cy="674194"/>
              </a:xfrm>
              <a:prstGeom prst="rect">
                <a:avLst/>
              </a:prstGeom>
            </p:spPr>
          </p:pic>
        </p:grp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xmlns="" id="{13CAC6D6-0EFF-4AE9-B1D9-229B79E353EB}"/>
                </a:ext>
              </a:extLst>
            </p:cNvPr>
            <p:cNvGrpSpPr/>
            <p:nvPr/>
          </p:nvGrpSpPr>
          <p:grpSpPr>
            <a:xfrm rot="4409351">
              <a:off x="272431" y="4035784"/>
              <a:ext cx="1912626" cy="614725"/>
              <a:chOff x="10967534" y="1769189"/>
              <a:chExt cx="2145259" cy="943886"/>
            </a:xfrm>
          </p:grpSpPr>
          <p:pic>
            <p:nvPicPr>
              <p:cNvPr id="73" name="图片 72" descr="图片包含 游戏机, 灯, 灯光, 夜空&#10;&#10;描述已自动生成">
                <a:extLst>
                  <a:ext uri="{FF2B5EF4-FFF2-40B4-BE49-F238E27FC236}">
                    <a16:creationId xmlns:a16="http://schemas.microsoft.com/office/drawing/2014/main" xmlns="" id="{4708989E-5480-4E61-BF8B-3FE6454B7D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email">
                <a:grayscl/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artisticPhotocopy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587865">
                <a:off x="10967534" y="1769189"/>
                <a:ext cx="2142202" cy="943886"/>
              </a:xfrm>
              <a:prstGeom prst="rect">
                <a:avLst/>
              </a:prstGeom>
            </p:spPr>
          </p:pic>
          <p:pic>
            <p:nvPicPr>
              <p:cNvPr id="74" name="图片 73" descr="图片包含 游戏机, 灯, 灯光, 夜空&#10;&#10;描述已自动生成">
                <a:extLst>
                  <a:ext uri="{FF2B5EF4-FFF2-40B4-BE49-F238E27FC236}">
                    <a16:creationId xmlns:a16="http://schemas.microsoft.com/office/drawing/2014/main" xmlns="" id="{C15FDF8D-D075-4B78-87C4-964FD27048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email">
                <a:grayscl/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artisticPhotocopy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587865">
                <a:off x="10970591" y="1897895"/>
                <a:ext cx="2142202" cy="674194"/>
              </a:xfrm>
              <a:prstGeom prst="rect">
                <a:avLst/>
              </a:prstGeom>
            </p:spPr>
          </p:pic>
          <p:pic>
            <p:nvPicPr>
              <p:cNvPr id="75" name="图片 74" descr="图片包含 游戏机, 灯, 灯光, 夜空&#10;&#10;描述已自动生成">
                <a:extLst>
                  <a:ext uri="{FF2B5EF4-FFF2-40B4-BE49-F238E27FC236}">
                    <a16:creationId xmlns:a16="http://schemas.microsoft.com/office/drawing/2014/main" xmlns="" id="{06130B3E-4630-4DFB-92EE-EBA1FE7CF5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email">
                <a:grayscl/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artisticPhotocopy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587865">
                <a:off x="10970591" y="1897895"/>
                <a:ext cx="2142202" cy="674194"/>
              </a:xfrm>
              <a:prstGeom prst="rect">
                <a:avLst/>
              </a:prstGeom>
            </p:spPr>
          </p:pic>
        </p:grpSp>
      </p:grpSp>
      <p:pic>
        <p:nvPicPr>
          <p:cNvPr id="34" name="图片 33" descr="图片包含 人, 球, 播放器, 打&#10;&#10;描述已自动生成">
            <a:extLst>
              <a:ext uri="{FF2B5EF4-FFF2-40B4-BE49-F238E27FC236}">
                <a16:creationId xmlns:a16="http://schemas.microsoft.com/office/drawing/2014/main" xmlns="" id="{4320DD6A-6873-40E1-A5EA-5CE4199D713A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417" t="28756" r="10558" b="8300"/>
          <a:stretch/>
        </p:blipFill>
        <p:spPr>
          <a:xfrm>
            <a:off x="-46922" y="104722"/>
            <a:ext cx="5950741" cy="8763205"/>
          </a:xfrm>
          <a:custGeom>
            <a:avLst/>
            <a:gdLst>
              <a:gd name="connsiteX0" fmla="*/ 0 w 5067997"/>
              <a:gd name="connsiteY0" fmla="*/ 0 h 6858000"/>
              <a:gd name="connsiteX1" fmla="*/ 5067997 w 5067997"/>
              <a:gd name="connsiteY1" fmla="*/ 0 h 6858000"/>
              <a:gd name="connsiteX2" fmla="*/ 5067997 w 5067997"/>
              <a:gd name="connsiteY2" fmla="*/ 6858000 h 6858000"/>
              <a:gd name="connsiteX3" fmla="*/ 0 w 506799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67997" h="6858000">
                <a:moveTo>
                  <a:pt x="0" y="0"/>
                </a:moveTo>
                <a:lnTo>
                  <a:pt x="5067997" y="0"/>
                </a:lnTo>
                <a:lnTo>
                  <a:pt x="5067997" y="6858000"/>
                </a:lnTo>
                <a:lnTo>
                  <a:pt x="0" y="6858000"/>
                </a:lnTo>
                <a:close/>
              </a:path>
            </a:pathLst>
          </a:custGeom>
          <a:effectLst>
            <a:outerShdw blurRad="304800" dist="165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 descr="图片包含 室内, 蛋糕, 建筑, 前&#10;&#10;描述已自动生成">
            <a:extLst>
              <a:ext uri="{FF2B5EF4-FFF2-40B4-BE49-F238E27FC236}">
                <a16:creationId xmlns:a16="http://schemas.microsoft.com/office/drawing/2014/main" xmlns="" id="{57A5F27D-ADA6-4ABE-86DD-0D9D810B183D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3251"/>
          <a:stretch/>
        </p:blipFill>
        <p:spPr>
          <a:xfrm>
            <a:off x="2424570" y="3957638"/>
            <a:ext cx="12192000" cy="2900362"/>
          </a:xfrm>
          <a:prstGeom prst="rect">
            <a:avLst/>
          </a:prstGeom>
          <a:effectLst>
            <a:outerShdw blurRad="304800" dist="165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45" name="图片 44" descr="天空中有月亮&#10;&#10;描述已自动生成">
            <a:extLst>
              <a:ext uri="{FF2B5EF4-FFF2-40B4-BE49-F238E27FC236}">
                <a16:creationId xmlns:a16="http://schemas.microsoft.com/office/drawing/2014/main" xmlns="" id="{0DBCF6E2-0411-4BA2-875C-214FE8EF45E7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085108" y="5646991"/>
            <a:ext cx="4749959" cy="3814997"/>
          </a:xfrm>
          <a:custGeom>
            <a:avLst/>
            <a:gdLst>
              <a:gd name="connsiteX0" fmla="*/ 0 w 4082062"/>
              <a:gd name="connsiteY0" fmla="*/ 0 h 3278566"/>
              <a:gd name="connsiteX1" fmla="*/ 4082062 w 4082062"/>
              <a:gd name="connsiteY1" fmla="*/ 0 h 3278566"/>
              <a:gd name="connsiteX2" fmla="*/ 4082062 w 4082062"/>
              <a:gd name="connsiteY2" fmla="*/ 3278566 h 3278566"/>
              <a:gd name="connsiteX3" fmla="*/ 0 w 4082062"/>
              <a:gd name="connsiteY3" fmla="*/ 3278566 h 3278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82062" h="3278566">
                <a:moveTo>
                  <a:pt x="0" y="0"/>
                </a:moveTo>
                <a:lnTo>
                  <a:pt x="4082062" y="0"/>
                </a:lnTo>
                <a:lnTo>
                  <a:pt x="4082062" y="3278566"/>
                </a:lnTo>
                <a:lnTo>
                  <a:pt x="0" y="3278566"/>
                </a:lnTo>
                <a:close/>
              </a:path>
            </a:pathLst>
          </a:custGeom>
        </p:spPr>
      </p:pic>
      <p:pic>
        <p:nvPicPr>
          <p:cNvPr id="89" name="图片 88" descr="图片包含 室内, 蛋糕, 建筑, 前&#10;&#10;描述已自动生成">
            <a:extLst>
              <a:ext uri="{FF2B5EF4-FFF2-40B4-BE49-F238E27FC236}">
                <a16:creationId xmlns:a16="http://schemas.microsoft.com/office/drawing/2014/main" xmlns="" id="{D9C7268B-3E19-41B2-9956-98BF5F9000D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3251" r="77552"/>
          <a:stretch/>
        </p:blipFill>
        <p:spPr>
          <a:xfrm flipH="1">
            <a:off x="1" y="3957638"/>
            <a:ext cx="2736889" cy="2900362"/>
          </a:xfrm>
          <a:custGeom>
            <a:avLst/>
            <a:gdLst>
              <a:gd name="connsiteX0" fmla="*/ 2736889 w 2736889"/>
              <a:gd name="connsiteY0" fmla="*/ 0 h 2900362"/>
              <a:gd name="connsiteX1" fmla="*/ 0 w 2736889"/>
              <a:gd name="connsiteY1" fmla="*/ 0 h 2900362"/>
              <a:gd name="connsiteX2" fmla="*/ 0 w 2736889"/>
              <a:gd name="connsiteY2" fmla="*/ 2900362 h 2900362"/>
              <a:gd name="connsiteX3" fmla="*/ 2736889 w 2736889"/>
              <a:gd name="connsiteY3" fmla="*/ 2900362 h 2900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6889" h="2900362">
                <a:moveTo>
                  <a:pt x="2736889" y="0"/>
                </a:moveTo>
                <a:lnTo>
                  <a:pt x="0" y="0"/>
                </a:lnTo>
                <a:lnTo>
                  <a:pt x="0" y="2900362"/>
                </a:lnTo>
                <a:lnTo>
                  <a:pt x="2736889" y="2900362"/>
                </a:lnTo>
                <a:close/>
              </a:path>
            </a:pathLst>
          </a:custGeom>
          <a:effectLst>
            <a:outerShdw blurRad="304800" dist="165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47" name="图片 46" descr="黑暗中有云&#10;&#10;中度可信度描述已自动生成">
            <a:extLst>
              <a:ext uri="{FF2B5EF4-FFF2-40B4-BE49-F238E27FC236}">
                <a16:creationId xmlns:a16="http://schemas.microsoft.com/office/drawing/2014/main" xmlns="" id="{9499FACD-7AA5-48E2-AD11-109BAD91AE99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589173" y="6514195"/>
            <a:ext cx="7520747" cy="3328127"/>
          </a:xfrm>
          <a:custGeom>
            <a:avLst/>
            <a:gdLst>
              <a:gd name="connsiteX0" fmla="*/ 0 w 4746645"/>
              <a:gd name="connsiteY0" fmla="*/ 0 h 2100514"/>
              <a:gd name="connsiteX1" fmla="*/ 4746645 w 4746645"/>
              <a:gd name="connsiteY1" fmla="*/ 0 h 2100514"/>
              <a:gd name="connsiteX2" fmla="*/ 4746645 w 4746645"/>
              <a:gd name="connsiteY2" fmla="*/ 2100514 h 2100514"/>
              <a:gd name="connsiteX3" fmla="*/ 0 w 4746645"/>
              <a:gd name="connsiteY3" fmla="*/ 2100514 h 2100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46645" h="2100514">
                <a:moveTo>
                  <a:pt x="0" y="0"/>
                </a:moveTo>
                <a:lnTo>
                  <a:pt x="4746645" y="0"/>
                </a:lnTo>
                <a:lnTo>
                  <a:pt x="4746645" y="2100514"/>
                </a:lnTo>
                <a:lnTo>
                  <a:pt x="0" y="2100514"/>
                </a:lnTo>
                <a:close/>
              </a:path>
            </a:pathLst>
          </a:custGeom>
        </p:spPr>
      </p:pic>
      <p:grpSp>
        <p:nvGrpSpPr>
          <p:cNvPr id="86" name="组合 85">
            <a:extLst>
              <a:ext uri="{FF2B5EF4-FFF2-40B4-BE49-F238E27FC236}">
                <a16:creationId xmlns:a16="http://schemas.microsoft.com/office/drawing/2014/main" xmlns="" id="{1260B7FD-4009-49A1-9DAF-4BC51532A6B8}"/>
              </a:ext>
            </a:extLst>
          </p:cNvPr>
          <p:cNvGrpSpPr/>
          <p:nvPr/>
        </p:nvGrpSpPr>
        <p:grpSpPr>
          <a:xfrm>
            <a:off x="6637590" y="332334"/>
            <a:ext cx="2965421" cy="1458086"/>
            <a:chOff x="6594888" y="1051311"/>
            <a:chExt cx="2965421" cy="1458086"/>
          </a:xfrm>
        </p:grpSpPr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xmlns="" id="{0EEB814F-F9BD-4E25-BE87-B742FDF6D42F}"/>
                </a:ext>
              </a:extLst>
            </p:cNvPr>
            <p:cNvSpPr txBox="1"/>
            <p:nvPr/>
          </p:nvSpPr>
          <p:spPr>
            <a:xfrm>
              <a:off x="6594888" y="1062334"/>
              <a:ext cx="1210588" cy="14470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kumimoji="0" sz="72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304800" dist="165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</a:defRPr>
              </a:lvl1pPr>
            </a:lstStyle>
            <a:p>
              <a:r>
                <a:rPr lang="zh-CN" altLang="en-US" sz="8000" dirty="0"/>
                <a:t>乱</a:t>
              </a: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xmlns="" id="{D8F5EFAA-EE4C-46D6-AEE3-EE4AD0D8CA28}"/>
                </a:ext>
              </a:extLst>
            </p:cNvPr>
            <p:cNvSpPr txBox="1"/>
            <p:nvPr/>
          </p:nvSpPr>
          <p:spPr>
            <a:xfrm>
              <a:off x="7386569" y="1295641"/>
              <a:ext cx="877163" cy="100675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kumimoji="0" sz="72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304800" dist="165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</a:defRPr>
              </a:lvl1pPr>
            </a:lstStyle>
            <a:p>
              <a:r>
                <a:rPr lang="zh-CN" altLang="en-US" sz="5400" dirty="0"/>
                <a:t>世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xmlns="" id="{BB45A8B7-2695-4434-ACAA-223AFE157133}"/>
                </a:ext>
              </a:extLst>
            </p:cNvPr>
            <p:cNvSpPr txBox="1"/>
            <p:nvPr/>
          </p:nvSpPr>
          <p:spPr>
            <a:xfrm>
              <a:off x="7972540" y="1278732"/>
              <a:ext cx="769441" cy="101604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kumimoji="0" sz="72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304800" dist="165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</a:defRPr>
              </a:lvl1pPr>
            </a:lstStyle>
            <a:p>
              <a:r>
                <a:rPr lang="zh-CN" altLang="en-US" sz="6000" dirty="0"/>
                <a:t>初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xmlns="" id="{A3DC951D-C4A9-4839-B277-208C3C187107}"/>
                </a:ext>
              </a:extLst>
            </p:cNvPr>
            <p:cNvSpPr txBox="1"/>
            <p:nvPr/>
          </p:nvSpPr>
          <p:spPr>
            <a:xfrm>
              <a:off x="8534387" y="1051311"/>
              <a:ext cx="1025922" cy="14008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kumimoji="0" sz="72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304800" dist="165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</a:defRPr>
              </a:lvl1pPr>
            </a:lstStyle>
            <a:p>
              <a:r>
                <a:rPr lang="zh-CN" altLang="en-US" sz="8000" dirty="0"/>
                <a:t>见</a:t>
              </a:r>
            </a:p>
          </p:txBody>
        </p:sp>
      </p:grpSp>
      <p:pic>
        <p:nvPicPr>
          <p:cNvPr id="46" name="图片 45" descr="黑暗中有许多云&#10;&#10;中度可信度描述已自动生成">
            <a:extLst>
              <a:ext uri="{FF2B5EF4-FFF2-40B4-BE49-F238E27FC236}">
                <a16:creationId xmlns:a16="http://schemas.microsoft.com/office/drawing/2014/main" xmlns="" id="{DF963A2F-A3F0-4349-8190-18F2F7894B4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764" y="7727994"/>
            <a:ext cx="13507010" cy="5091104"/>
          </a:xfrm>
          <a:prstGeom prst="rect">
            <a:avLst/>
          </a:prstGeom>
        </p:spPr>
      </p:pic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849E29A0-A4B8-4FAD-9EEA-BA7BEC60C9A1}"/>
              </a:ext>
            </a:extLst>
          </p:cNvPr>
          <p:cNvSpPr txBox="1"/>
          <p:nvPr/>
        </p:nvSpPr>
        <p:spPr>
          <a:xfrm>
            <a:off x="6847855" y="3489563"/>
            <a:ext cx="2374830" cy="174021"/>
          </a:xfrm>
          <a:custGeom>
            <a:avLst/>
            <a:gdLst/>
            <a:ahLst/>
            <a:cxnLst/>
            <a:rect l="l" t="t" r="r" b="b"/>
            <a:pathLst>
              <a:path w="2374830" h="174021">
                <a:moveTo>
                  <a:pt x="1230468" y="141217"/>
                </a:moveTo>
                <a:cubicBezTo>
                  <a:pt x="1231135" y="140817"/>
                  <a:pt x="1233135" y="143084"/>
                  <a:pt x="1236469" y="148018"/>
                </a:cubicBezTo>
                <a:cubicBezTo>
                  <a:pt x="1239803" y="153219"/>
                  <a:pt x="1241736" y="157286"/>
                  <a:pt x="1242270" y="160220"/>
                </a:cubicBezTo>
                <a:cubicBezTo>
                  <a:pt x="1242136" y="161020"/>
                  <a:pt x="1241803" y="161820"/>
                  <a:pt x="1241269" y="162620"/>
                </a:cubicBezTo>
                <a:lnTo>
                  <a:pt x="1240670" y="163620"/>
                </a:lnTo>
                <a:lnTo>
                  <a:pt x="1240069" y="164220"/>
                </a:lnTo>
                <a:cubicBezTo>
                  <a:pt x="1233402" y="162487"/>
                  <a:pt x="1223734" y="161553"/>
                  <a:pt x="1211066" y="161420"/>
                </a:cubicBezTo>
                <a:lnTo>
                  <a:pt x="1203865" y="161220"/>
                </a:lnTo>
                <a:lnTo>
                  <a:pt x="1196464" y="161420"/>
                </a:lnTo>
                <a:lnTo>
                  <a:pt x="1190663" y="161420"/>
                </a:lnTo>
                <a:lnTo>
                  <a:pt x="1188463" y="161620"/>
                </a:lnTo>
                <a:lnTo>
                  <a:pt x="1186463" y="161620"/>
                </a:lnTo>
                <a:lnTo>
                  <a:pt x="1149858" y="162620"/>
                </a:lnTo>
                <a:cubicBezTo>
                  <a:pt x="1124922" y="163554"/>
                  <a:pt x="1105186" y="166087"/>
                  <a:pt x="1090651" y="170221"/>
                </a:cubicBezTo>
                <a:cubicBezTo>
                  <a:pt x="1090384" y="170488"/>
                  <a:pt x="1089117" y="168221"/>
                  <a:pt x="1086850" y="163420"/>
                </a:cubicBezTo>
                <a:cubicBezTo>
                  <a:pt x="1084183" y="157819"/>
                  <a:pt x="1082450" y="153952"/>
                  <a:pt x="1081650" y="151819"/>
                </a:cubicBezTo>
                <a:lnTo>
                  <a:pt x="1082850" y="150819"/>
                </a:lnTo>
                <a:lnTo>
                  <a:pt x="1083850" y="150419"/>
                </a:lnTo>
                <a:lnTo>
                  <a:pt x="1094251" y="150419"/>
                </a:lnTo>
                <a:cubicBezTo>
                  <a:pt x="1095985" y="150552"/>
                  <a:pt x="1098785" y="150619"/>
                  <a:pt x="1102652" y="150619"/>
                </a:cubicBezTo>
                <a:lnTo>
                  <a:pt x="1109853" y="150619"/>
                </a:lnTo>
                <a:cubicBezTo>
                  <a:pt x="1126255" y="150619"/>
                  <a:pt x="1137923" y="150352"/>
                  <a:pt x="1144858" y="149818"/>
                </a:cubicBezTo>
                <a:lnTo>
                  <a:pt x="1177062" y="148818"/>
                </a:lnTo>
                <a:cubicBezTo>
                  <a:pt x="1188930" y="148285"/>
                  <a:pt x="1198798" y="147485"/>
                  <a:pt x="1206665" y="146418"/>
                </a:cubicBezTo>
                <a:cubicBezTo>
                  <a:pt x="1217733" y="145085"/>
                  <a:pt x="1225668" y="143351"/>
                  <a:pt x="1230468" y="141217"/>
                </a:cubicBezTo>
                <a:close/>
                <a:moveTo>
                  <a:pt x="2144525" y="133216"/>
                </a:moveTo>
                <a:cubicBezTo>
                  <a:pt x="2143325" y="133216"/>
                  <a:pt x="2142392" y="133350"/>
                  <a:pt x="2141725" y="133616"/>
                </a:cubicBezTo>
                <a:cubicBezTo>
                  <a:pt x="2139591" y="134283"/>
                  <a:pt x="2138025" y="135483"/>
                  <a:pt x="2137024" y="137217"/>
                </a:cubicBezTo>
                <a:cubicBezTo>
                  <a:pt x="2136024" y="138950"/>
                  <a:pt x="2135524" y="140951"/>
                  <a:pt x="2135524" y="143218"/>
                </a:cubicBezTo>
                <a:cubicBezTo>
                  <a:pt x="2135524" y="144684"/>
                  <a:pt x="2135724" y="146151"/>
                  <a:pt x="2136124" y="147618"/>
                </a:cubicBezTo>
                <a:cubicBezTo>
                  <a:pt x="2136924" y="150019"/>
                  <a:pt x="2138257" y="152052"/>
                  <a:pt x="2140125" y="153719"/>
                </a:cubicBezTo>
                <a:cubicBezTo>
                  <a:pt x="2141991" y="155386"/>
                  <a:pt x="2143992" y="156219"/>
                  <a:pt x="2146125" y="156219"/>
                </a:cubicBezTo>
                <a:cubicBezTo>
                  <a:pt x="2147326" y="156219"/>
                  <a:pt x="2148392" y="156019"/>
                  <a:pt x="2149326" y="155619"/>
                </a:cubicBezTo>
                <a:cubicBezTo>
                  <a:pt x="2151326" y="155086"/>
                  <a:pt x="2152859" y="153919"/>
                  <a:pt x="2153927" y="152119"/>
                </a:cubicBezTo>
                <a:cubicBezTo>
                  <a:pt x="2154993" y="150319"/>
                  <a:pt x="2155527" y="148285"/>
                  <a:pt x="2155527" y="146018"/>
                </a:cubicBezTo>
                <a:cubicBezTo>
                  <a:pt x="2155527" y="142551"/>
                  <a:pt x="2154427" y="139551"/>
                  <a:pt x="2152226" y="137017"/>
                </a:cubicBezTo>
                <a:cubicBezTo>
                  <a:pt x="2150026" y="134483"/>
                  <a:pt x="2147459" y="133216"/>
                  <a:pt x="2144525" y="133216"/>
                </a:cubicBezTo>
                <a:close/>
                <a:moveTo>
                  <a:pt x="2145325" y="120815"/>
                </a:moveTo>
                <a:cubicBezTo>
                  <a:pt x="2151993" y="120815"/>
                  <a:pt x="2157593" y="123082"/>
                  <a:pt x="2162127" y="127616"/>
                </a:cubicBezTo>
                <a:cubicBezTo>
                  <a:pt x="2166661" y="132150"/>
                  <a:pt x="2168928" y="137750"/>
                  <a:pt x="2168928" y="144418"/>
                </a:cubicBezTo>
                <a:cubicBezTo>
                  <a:pt x="2168928" y="151085"/>
                  <a:pt x="2166661" y="156686"/>
                  <a:pt x="2162127" y="161220"/>
                </a:cubicBezTo>
                <a:cubicBezTo>
                  <a:pt x="2157593" y="165754"/>
                  <a:pt x="2151993" y="168021"/>
                  <a:pt x="2145325" y="168021"/>
                </a:cubicBezTo>
                <a:cubicBezTo>
                  <a:pt x="2138791" y="168021"/>
                  <a:pt x="2133224" y="165754"/>
                  <a:pt x="2128623" y="161220"/>
                </a:cubicBezTo>
                <a:cubicBezTo>
                  <a:pt x="2124023" y="156686"/>
                  <a:pt x="2121723" y="151085"/>
                  <a:pt x="2121723" y="144418"/>
                </a:cubicBezTo>
                <a:cubicBezTo>
                  <a:pt x="2121723" y="137750"/>
                  <a:pt x="2124023" y="132150"/>
                  <a:pt x="2128623" y="127616"/>
                </a:cubicBezTo>
                <a:cubicBezTo>
                  <a:pt x="2133224" y="123082"/>
                  <a:pt x="2138791" y="120815"/>
                  <a:pt x="2145325" y="120815"/>
                </a:cubicBezTo>
                <a:close/>
                <a:moveTo>
                  <a:pt x="1191263" y="112614"/>
                </a:moveTo>
                <a:cubicBezTo>
                  <a:pt x="1192730" y="113147"/>
                  <a:pt x="1194330" y="115147"/>
                  <a:pt x="1196064" y="118615"/>
                </a:cubicBezTo>
                <a:cubicBezTo>
                  <a:pt x="1197798" y="121548"/>
                  <a:pt x="1198798" y="124349"/>
                  <a:pt x="1199064" y="127016"/>
                </a:cubicBezTo>
                <a:cubicBezTo>
                  <a:pt x="1198798" y="127816"/>
                  <a:pt x="1198464" y="128282"/>
                  <a:pt x="1198064" y="128416"/>
                </a:cubicBezTo>
                <a:cubicBezTo>
                  <a:pt x="1197531" y="128816"/>
                  <a:pt x="1197197" y="128949"/>
                  <a:pt x="1197064" y="128816"/>
                </a:cubicBezTo>
                <a:lnTo>
                  <a:pt x="1184062" y="129416"/>
                </a:lnTo>
                <a:lnTo>
                  <a:pt x="1177662" y="129616"/>
                </a:lnTo>
                <a:lnTo>
                  <a:pt x="1174661" y="129816"/>
                </a:lnTo>
                <a:lnTo>
                  <a:pt x="1172061" y="129816"/>
                </a:lnTo>
                <a:lnTo>
                  <a:pt x="1146658" y="131616"/>
                </a:lnTo>
                <a:cubicBezTo>
                  <a:pt x="1136656" y="132283"/>
                  <a:pt x="1128255" y="133350"/>
                  <a:pt x="1121455" y="134817"/>
                </a:cubicBezTo>
                <a:cubicBezTo>
                  <a:pt x="1121321" y="134817"/>
                  <a:pt x="1121055" y="134483"/>
                  <a:pt x="1120655" y="133816"/>
                </a:cubicBezTo>
                <a:lnTo>
                  <a:pt x="1119854" y="132416"/>
                </a:lnTo>
                <a:lnTo>
                  <a:pt x="1119054" y="130616"/>
                </a:lnTo>
                <a:cubicBezTo>
                  <a:pt x="1117721" y="127282"/>
                  <a:pt x="1116721" y="123549"/>
                  <a:pt x="1116054" y="119415"/>
                </a:cubicBezTo>
                <a:cubicBezTo>
                  <a:pt x="1116187" y="118881"/>
                  <a:pt x="1116387" y="118615"/>
                  <a:pt x="1116654" y="118615"/>
                </a:cubicBezTo>
                <a:lnTo>
                  <a:pt x="1123855" y="118615"/>
                </a:lnTo>
                <a:cubicBezTo>
                  <a:pt x="1131323" y="118615"/>
                  <a:pt x="1139124" y="118415"/>
                  <a:pt x="1147258" y="118015"/>
                </a:cubicBezTo>
                <a:lnTo>
                  <a:pt x="1150258" y="118015"/>
                </a:lnTo>
                <a:lnTo>
                  <a:pt x="1153059" y="117814"/>
                </a:lnTo>
                <a:cubicBezTo>
                  <a:pt x="1153859" y="117681"/>
                  <a:pt x="1155059" y="117614"/>
                  <a:pt x="1156659" y="117614"/>
                </a:cubicBezTo>
                <a:cubicBezTo>
                  <a:pt x="1161993" y="117348"/>
                  <a:pt x="1165127" y="117148"/>
                  <a:pt x="1166060" y="117014"/>
                </a:cubicBezTo>
                <a:cubicBezTo>
                  <a:pt x="1170728" y="116748"/>
                  <a:pt x="1175328" y="116214"/>
                  <a:pt x="1179862" y="115414"/>
                </a:cubicBezTo>
                <a:cubicBezTo>
                  <a:pt x="1185729" y="114481"/>
                  <a:pt x="1189530" y="113547"/>
                  <a:pt x="1191263" y="112614"/>
                </a:cubicBezTo>
                <a:close/>
                <a:moveTo>
                  <a:pt x="1776355" y="110014"/>
                </a:moveTo>
                <a:lnTo>
                  <a:pt x="1778756" y="110614"/>
                </a:lnTo>
                <a:lnTo>
                  <a:pt x="1781356" y="111414"/>
                </a:lnTo>
                <a:lnTo>
                  <a:pt x="1784156" y="112214"/>
                </a:lnTo>
                <a:cubicBezTo>
                  <a:pt x="1784156" y="112214"/>
                  <a:pt x="1784957" y="112480"/>
                  <a:pt x="1786557" y="113014"/>
                </a:cubicBezTo>
                <a:cubicBezTo>
                  <a:pt x="1790690" y="114747"/>
                  <a:pt x="1793824" y="116814"/>
                  <a:pt x="1795958" y="119215"/>
                </a:cubicBezTo>
                <a:cubicBezTo>
                  <a:pt x="1796091" y="119615"/>
                  <a:pt x="1796158" y="120748"/>
                  <a:pt x="1796158" y="122615"/>
                </a:cubicBezTo>
                <a:lnTo>
                  <a:pt x="1795816" y="126040"/>
                </a:lnTo>
                <a:lnTo>
                  <a:pt x="1793086" y="132836"/>
                </a:lnTo>
                <a:lnTo>
                  <a:pt x="1786757" y="134617"/>
                </a:lnTo>
                <a:cubicBezTo>
                  <a:pt x="1783156" y="125549"/>
                  <a:pt x="1778689" y="118281"/>
                  <a:pt x="1773355" y="112814"/>
                </a:cubicBezTo>
                <a:close/>
                <a:moveTo>
                  <a:pt x="1737951" y="109813"/>
                </a:moveTo>
                <a:cubicBezTo>
                  <a:pt x="1738351" y="109813"/>
                  <a:pt x="1738684" y="109880"/>
                  <a:pt x="1738951" y="110014"/>
                </a:cubicBezTo>
                <a:lnTo>
                  <a:pt x="1740551" y="110214"/>
                </a:lnTo>
                <a:lnTo>
                  <a:pt x="1742351" y="110614"/>
                </a:lnTo>
                <a:lnTo>
                  <a:pt x="1743751" y="111014"/>
                </a:lnTo>
                <a:cubicBezTo>
                  <a:pt x="1743751" y="124482"/>
                  <a:pt x="1741551" y="134350"/>
                  <a:pt x="1737151" y="140617"/>
                </a:cubicBezTo>
                <a:cubicBezTo>
                  <a:pt x="1733417" y="146218"/>
                  <a:pt x="1728816" y="149018"/>
                  <a:pt x="1723349" y="149018"/>
                </a:cubicBezTo>
                <a:lnTo>
                  <a:pt x="1721349" y="148818"/>
                </a:lnTo>
                <a:cubicBezTo>
                  <a:pt x="1720015" y="147485"/>
                  <a:pt x="1719148" y="144618"/>
                  <a:pt x="1718748" y="140217"/>
                </a:cubicBezTo>
                <a:cubicBezTo>
                  <a:pt x="1718615" y="139551"/>
                  <a:pt x="1718548" y="137950"/>
                  <a:pt x="1718548" y="135417"/>
                </a:cubicBezTo>
                <a:cubicBezTo>
                  <a:pt x="1718548" y="133550"/>
                  <a:pt x="1718615" y="132416"/>
                  <a:pt x="1718748" y="132016"/>
                </a:cubicBezTo>
                <a:cubicBezTo>
                  <a:pt x="1723149" y="130149"/>
                  <a:pt x="1726749" y="127616"/>
                  <a:pt x="1729549" y="124415"/>
                </a:cubicBezTo>
                <a:cubicBezTo>
                  <a:pt x="1733683" y="120281"/>
                  <a:pt x="1736483" y="115414"/>
                  <a:pt x="1737951" y="109813"/>
                </a:cubicBezTo>
                <a:close/>
                <a:moveTo>
                  <a:pt x="311887" y="107413"/>
                </a:moveTo>
                <a:lnTo>
                  <a:pt x="281483" y="110214"/>
                </a:lnTo>
                <a:cubicBezTo>
                  <a:pt x="276282" y="115948"/>
                  <a:pt x="271882" y="120215"/>
                  <a:pt x="268281" y="123015"/>
                </a:cubicBezTo>
                <a:cubicBezTo>
                  <a:pt x="277483" y="123949"/>
                  <a:pt x="286750" y="125415"/>
                  <a:pt x="296085" y="127416"/>
                </a:cubicBezTo>
                <a:cubicBezTo>
                  <a:pt x="299019" y="124482"/>
                  <a:pt x="301819" y="121282"/>
                  <a:pt x="304486" y="117814"/>
                </a:cubicBezTo>
                <a:cubicBezTo>
                  <a:pt x="306353" y="115548"/>
                  <a:pt x="308353" y="112747"/>
                  <a:pt x="310487" y="109413"/>
                </a:cubicBezTo>
                <a:close/>
                <a:moveTo>
                  <a:pt x="96812" y="101812"/>
                </a:moveTo>
                <a:cubicBezTo>
                  <a:pt x="107614" y="106613"/>
                  <a:pt x="118882" y="112747"/>
                  <a:pt x="130617" y="120215"/>
                </a:cubicBezTo>
                <a:cubicBezTo>
                  <a:pt x="140618" y="126749"/>
                  <a:pt x="147885" y="132083"/>
                  <a:pt x="152419" y="136217"/>
                </a:cubicBezTo>
                <a:cubicBezTo>
                  <a:pt x="153353" y="138617"/>
                  <a:pt x="153819" y="142151"/>
                  <a:pt x="153819" y="146818"/>
                </a:cubicBezTo>
                <a:cubicBezTo>
                  <a:pt x="153686" y="151752"/>
                  <a:pt x="152819" y="154886"/>
                  <a:pt x="151219" y="156219"/>
                </a:cubicBezTo>
                <a:cubicBezTo>
                  <a:pt x="149619" y="157553"/>
                  <a:pt x="147352" y="158886"/>
                  <a:pt x="144418" y="160220"/>
                </a:cubicBezTo>
                <a:cubicBezTo>
                  <a:pt x="140951" y="161553"/>
                  <a:pt x="138818" y="162287"/>
                  <a:pt x="138017" y="162420"/>
                </a:cubicBezTo>
                <a:cubicBezTo>
                  <a:pt x="134150" y="153352"/>
                  <a:pt x="127216" y="142884"/>
                  <a:pt x="117215" y="131016"/>
                </a:cubicBezTo>
                <a:cubicBezTo>
                  <a:pt x="108547" y="120748"/>
                  <a:pt x="100146" y="112480"/>
                  <a:pt x="92012" y="106213"/>
                </a:cubicBezTo>
                <a:close/>
                <a:moveTo>
                  <a:pt x="56007" y="100412"/>
                </a:moveTo>
                <a:lnTo>
                  <a:pt x="57407" y="100412"/>
                </a:lnTo>
                <a:cubicBezTo>
                  <a:pt x="58341" y="100412"/>
                  <a:pt x="59341" y="100546"/>
                  <a:pt x="60408" y="100812"/>
                </a:cubicBezTo>
                <a:cubicBezTo>
                  <a:pt x="62808" y="102146"/>
                  <a:pt x="65608" y="104613"/>
                  <a:pt x="68809" y="108213"/>
                </a:cubicBezTo>
                <a:cubicBezTo>
                  <a:pt x="71876" y="111947"/>
                  <a:pt x="73276" y="114747"/>
                  <a:pt x="73009" y="116614"/>
                </a:cubicBezTo>
                <a:cubicBezTo>
                  <a:pt x="71276" y="118881"/>
                  <a:pt x="68342" y="121882"/>
                  <a:pt x="64208" y="125615"/>
                </a:cubicBezTo>
                <a:cubicBezTo>
                  <a:pt x="58741" y="130683"/>
                  <a:pt x="53007" y="135417"/>
                  <a:pt x="47006" y="139817"/>
                </a:cubicBezTo>
                <a:cubicBezTo>
                  <a:pt x="30071" y="152752"/>
                  <a:pt x="15335" y="160286"/>
                  <a:pt x="2801" y="162420"/>
                </a:cubicBezTo>
                <a:lnTo>
                  <a:pt x="0" y="159220"/>
                </a:lnTo>
                <a:cubicBezTo>
                  <a:pt x="17469" y="148685"/>
                  <a:pt x="32671" y="134550"/>
                  <a:pt x="45606" y="116814"/>
                </a:cubicBezTo>
                <a:cubicBezTo>
                  <a:pt x="49340" y="111614"/>
                  <a:pt x="51207" y="107213"/>
                  <a:pt x="51207" y="103613"/>
                </a:cubicBezTo>
                <a:cubicBezTo>
                  <a:pt x="51207" y="102946"/>
                  <a:pt x="51073" y="102079"/>
                  <a:pt x="50807" y="101012"/>
                </a:cubicBezTo>
                <a:cubicBezTo>
                  <a:pt x="52407" y="100612"/>
                  <a:pt x="54140" y="100412"/>
                  <a:pt x="56007" y="100412"/>
                </a:cubicBezTo>
                <a:close/>
                <a:moveTo>
                  <a:pt x="1773555" y="69208"/>
                </a:moveTo>
                <a:lnTo>
                  <a:pt x="1766954" y="70009"/>
                </a:lnTo>
                <a:cubicBezTo>
                  <a:pt x="1766821" y="70142"/>
                  <a:pt x="1765154" y="70409"/>
                  <a:pt x="1761954" y="70809"/>
                </a:cubicBezTo>
                <a:lnTo>
                  <a:pt x="1757753" y="71209"/>
                </a:lnTo>
                <a:lnTo>
                  <a:pt x="1752953" y="71809"/>
                </a:lnTo>
                <a:lnTo>
                  <a:pt x="1748352" y="72409"/>
                </a:lnTo>
                <a:lnTo>
                  <a:pt x="1748352" y="74809"/>
                </a:lnTo>
                <a:lnTo>
                  <a:pt x="1748952" y="90611"/>
                </a:lnTo>
                <a:lnTo>
                  <a:pt x="1765154" y="89011"/>
                </a:lnTo>
                <a:lnTo>
                  <a:pt x="1770155" y="88211"/>
                </a:lnTo>
                <a:lnTo>
                  <a:pt x="1770555" y="88211"/>
                </a:lnTo>
                <a:lnTo>
                  <a:pt x="1770955" y="86211"/>
                </a:lnTo>
                <a:lnTo>
                  <a:pt x="1772155" y="79410"/>
                </a:lnTo>
                <a:cubicBezTo>
                  <a:pt x="1772688" y="76343"/>
                  <a:pt x="1773022" y="74209"/>
                  <a:pt x="1773155" y="73009"/>
                </a:cubicBezTo>
                <a:cubicBezTo>
                  <a:pt x="1773155" y="72075"/>
                  <a:pt x="1773222" y="71342"/>
                  <a:pt x="1773355" y="70809"/>
                </a:cubicBezTo>
                <a:cubicBezTo>
                  <a:pt x="1773488" y="70409"/>
                  <a:pt x="1773555" y="69875"/>
                  <a:pt x="1773555" y="69208"/>
                </a:cubicBezTo>
                <a:close/>
                <a:moveTo>
                  <a:pt x="1974980" y="67608"/>
                </a:moveTo>
                <a:cubicBezTo>
                  <a:pt x="1968313" y="69608"/>
                  <a:pt x="1962845" y="71409"/>
                  <a:pt x="1958578" y="73009"/>
                </a:cubicBezTo>
                <a:cubicBezTo>
                  <a:pt x="1953377" y="88211"/>
                  <a:pt x="1949243" y="98145"/>
                  <a:pt x="1946177" y="102813"/>
                </a:cubicBezTo>
                <a:cubicBezTo>
                  <a:pt x="1949644" y="103479"/>
                  <a:pt x="1955044" y="105013"/>
                  <a:pt x="1962379" y="107413"/>
                </a:cubicBezTo>
                <a:cubicBezTo>
                  <a:pt x="1968379" y="95278"/>
                  <a:pt x="1972580" y="82010"/>
                  <a:pt x="1974980" y="67608"/>
                </a:cubicBezTo>
                <a:close/>
                <a:moveTo>
                  <a:pt x="1565405" y="67608"/>
                </a:moveTo>
                <a:cubicBezTo>
                  <a:pt x="1558738" y="69608"/>
                  <a:pt x="1553270" y="71409"/>
                  <a:pt x="1549003" y="73009"/>
                </a:cubicBezTo>
                <a:cubicBezTo>
                  <a:pt x="1543803" y="88211"/>
                  <a:pt x="1539669" y="98145"/>
                  <a:pt x="1536602" y="102813"/>
                </a:cubicBezTo>
                <a:cubicBezTo>
                  <a:pt x="1540069" y="103479"/>
                  <a:pt x="1545469" y="105013"/>
                  <a:pt x="1552804" y="107413"/>
                </a:cubicBezTo>
                <a:cubicBezTo>
                  <a:pt x="1558804" y="95278"/>
                  <a:pt x="1563005" y="82010"/>
                  <a:pt x="1565405" y="67608"/>
                </a:cubicBezTo>
                <a:close/>
                <a:moveTo>
                  <a:pt x="926259" y="60807"/>
                </a:moveTo>
                <a:cubicBezTo>
                  <a:pt x="923859" y="60807"/>
                  <a:pt x="918325" y="61141"/>
                  <a:pt x="909657" y="61807"/>
                </a:cubicBezTo>
                <a:lnTo>
                  <a:pt x="906857" y="62208"/>
                </a:lnTo>
                <a:cubicBezTo>
                  <a:pt x="905523" y="69408"/>
                  <a:pt x="904056" y="75809"/>
                  <a:pt x="902456" y="81410"/>
                </a:cubicBezTo>
                <a:cubicBezTo>
                  <a:pt x="903389" y="81277"/>
                  <a:pt x="904189" y="81143"/>
                  <a:pt x="904856" y="81010"/>
                </a:cubicBezTo>
                <a:cubicBezTo>
                  <a:pt x="905523" y="80877"/>
                  <a:pt x="906123" y="80743"/>
                  <a:pt x="906656" y="80610"/>
                </a:cubicBezTo>
                <a:cubicBezTo>
                  <a:pt x="912790" y="79410"/>
                  <a:pt x="916258" y="78676"/>
                  <a:pt x="917058" y="78410"/>
                </a:cubicBezTo>
                <a:cubicBezTo>
                  <a:pt x="918258" y="78143"/>
                  <a:pt x="919925" y="79476"/>
                  <a:pt x="922058" y="82410"/>
                </a:cubicBezTo>
                <a:cubicBezTo>
                  <a:pt x="923125" y="83744"/>
                  <a:pt x="923859" y="84744"/>
                  <a:pt x="924259" y="85410"/>
                </a:cubicBezTo>
                <a:cubicBezTo>
                  <a:pt x="924525" y="81143"/>
                  <a:pt x="924792" y="77809"/>
                  <a:pt x="925059" y="75409"/>
                </a:cubicBezTo>
                <a:close/>
                <a:moveTo>
                  <a:pt x="456953" y="56807"/>
                </a:moveTo>
                <a:cubicBezTo>
                  <a:pt x="457486" y="55873"/>
                  <a:pt x="460486" y="57207"/>
                  <a:pt x="465954" y="60807"/>
                </a:cubicBezTo>
                <a:cubicBezTo>
                  <a:pt x="471421" y="64408"/>
                  <a:pt x="474155" y="67008"/>
                  <a:pt x="474155" y="68608"/>
                </a:cubicBezTo>
                <a:cubicBezTo>
                  <a:pt x="474155" y="68742"/>
                  <a:pt x="473421" y="69942"/>
                  <a:pt x="471954" y="72209"/>
                </a:cubicBezTo>
                <a:cubicBezTo>
                  <a:pt x="470488" y="74476"/>
                  <a:pt x="469754" y="76409"/>
                  <a:pt x="469754" y="78010"/>
                </a:cubicBezTo>
                <a:lnTo>
                  <a:pt x="467754" y="120215"/>
                </a:lnTo>
                <a:cubicBezTo>
                  <a:pt x="469621" y="119281"/>
                  <a:pt x="472888" y="117481"/>
                  <a:pt x="477555" y="114814"/>
                </a:cubicBezTo>
                <a:lnTo>
                  <a:pt x="480155" y="113214"/>
                </a:lnTo>
                <a:lnTo>
                  <a:pt x="482956" y="111414"/>
                </a:lnTo>
                <a:lnTo>
                  <a:pt x="488957" y="107813"/>
                </a:lnTo>
                <a:lnTo>
                  <a:pt x="492157" y="111814"/>
                </a:lnTo>
                <a:cubicBezTo>
                  <a:pt x="474688" y="128482"/>
                  <a:pt x="462820" y="143484"/>
                  <a:pt x="456553" y="156819"/>
                </a:cubicBezTo>
                <a:cubicBezTo>
                  <a:pt x="453752" y="157219"/>
                  <a:pt x="450685" y="154419"/>
                  <a:pt x="447351" y="148418"/>
                </a:cubicBezTo>
                <a:cubicBezTo>
                  <a:pt x="444418" y="143618"/>
                  <a:pt x="442284" y="138484"/>
                  <a:pt x="440951" y="133016"/>
                </a:cubicBezTo>
                <a:lnTo>
                  <a:pt x="441551" y="131616"/>
                </a:lnTo>
                <a:lnTo>
                  <a:pt x="441751" y="131216"/>
                </a:lnTo>
                <a:lnTo>
                  <a:pt x="441951" y="131016"/>
                </a:lnTo>
                <a:lnTo>
                  <a:pt x="444751" y="129816"/>
                </a:lnTo>
                <a:lnTo>
                  <a:pt x="447351" y="128816"/>
                </a:lnTo>
                <a:cubicBezTo>
                  <a:pt x="448685" y="128282"/>
                  <a:pt x="449352" y="127082"/>
                  <a:pt x="449352" y="125215"/>
                </a:cubicBezTo>
                <a:lnTo>
                  <a:pt x="451552" y="72809"/>
                </a:lnTo>
                <a:cubicBezTo>
                  <a:pt x="444751" y="73742"/>
                  <a:pt x="438350" y="76209"/>
                  <a:pt x="432349" y="80210"/>
                </a:cubicBezTo>
                <a:cubicBezTo>
                  <a:pt x="432216" y="80210"/>
                  <a:pt x="431816" y="79810"/>
                  <a:pt x="431149" y="79010"/>
                </a:cubicBezTo>
                <a:lnTo>
                  <a:pt x="430149" y="77609"/>
                </a:lnTo>
                <a:lnTo>
                  <a:pt x="428949" y="76009"/>
                </a:lnTo>
                <a:cubicBezTo>
                  <a:pt x="426816" y="72542"/>
                  <a:pt x="425215" y="69608"/>
                  <a:pt x="424148" y="67208"/>
                </a:cubicBezTo>
                <a:lnTo>
                  <a:pt x="424949" y="66408"/>
                </a:lnTo>
                <a:cubicBezTo>
                  <a:pt x="432149" y="65875"/>
                  <a:pt x="439884" y="65008"/>
                  <a:pt x="448151" y="63808"/>
                </a:cubicBezTo>
                <a:cubicBezTo>
                  <a:pt x="449752" y="63674"/>
                  <a:pt x="451385" y="62908"/>
                  <a:pt x="453052" y="61507"/>
                </a:cubicBezTo>
                <a:cubicBezTo>
                  <a:pt x="454719" y="60107"/>
                  <a:pt x="456019" y="58540"/>
                  <a:pt x="456953" y="56807"/>
                </a:cubicBezTo>
                <a:close/>
                <a:moveTo>
                  <a:pt x="1779156" y="55607"/>
                </a:moveTo>
                <a:cubicBezTo>
                  <a:pt x="1779556" y="54673"/>
                  <a:pt x="1782556" y="55873"/>
                  <a:pt x="1788157" y="59207"/>
                </a:cubicBezTo>
                <a:cubicBezTo>
                  <a:pt x="1793757" y="62674"/>
                  <a:pt x="1796491" y="64875"/>
                  <a:pt x="1796358" y="65808"/>
                </a:cubicBezTo>
                <a:lnTo>
                  <a:pt x="1793957" y="68808"/>
                </a:lnTo>
                <a:lnTo>
                  <a:pt x="1792157" y="71409"/>
                </a:lnTo>
                <a:cubicBezTo>
                  <a:pt x="1791624" y="72742"/>
                  <a:pt x="1791224" y="74142"/>
                  <a:pt x="1790957" y="75609"/>
                </a:cubicBezTo>
                <a:lnTo>
                  <a:pt x="1790757" y="76809"/>
                </a:lnTo>
                <a:lnTo>
                  <a:pt x="1790557" y="78610"/>
                </a:lnTo>
                <a:lnTo>
                  <a:pt x="1789357" y="83410"/>
                </a:lnTo>
                <a:lnTo>
                  <a:pt x="1788157" y="88411"/>
                </a:lnTo>
                <a:lnTo>
                  <a:pt x="1788157" y="88811"/>
                </a:lnTo>
                <a:cubicBezTo>
                  <a:pt x="1790157" y="90144"/>
                  <a:pt x="1791624" y="91411"/>
                  <a:pt x="1792557" y="92611"/>
                </a:cubicBezTo>
                <a:cubicBezTo>
                  <a:pt x="1792557" y="93411"/>
                  <a:pt x="1792357" y="94545"/>
                  <a:pt x="1791957" y="96012"/>
                </a:cubicBezTo>
                <a:cubicBezTo>
                  <a:pt x="1791691" y="97479"/>
                  <a:pt x="1791424" y="98212"/>
                  <a:pt x="1791157" y="98212"/>
                </a:cubicBezTo>
                <a:cubicBezTo>
                  <a:pt x="1786223" y="97545"/>
                  <a:pt x="1781356" y="97212"/>
                  <a:pt x="1776555" y="97212"/>
                </a:cubicBezTo>
                <a:cubicBezTo>
                  <a:pt x="1774688" y="97212"/>
                  <a:pt x="1771488" y="97345"/>
                  <a:pt x="1766954" y="97612"/>
                </a:cubicBezTo>
                <a:lnTo>
                  <a:pt x="1768554" y="99212"/>
                </a:lnTo>
                <a:lnTo>
                  <a:pt x="1769355" y="100212"/>
                </a:lnTo>
                <a:lnTo>
                  <a:pt x="1769955" y="100812"/>
                </a:lnTo>
                <a:cubicBezTo>
                  <a:pt x="1770488" y="101746"/>
                  <a:pt x="1770821" y="103013"/>
                  <a:pt x="1770955" y="104613"/>
                </a:cubicBezTo>
                <a:lnTo>
                  <a:pt x="1770955" y="144018"/>
                </a:lnTo>
                <a:cubicBezTo>
                  <a:pt x="1770955" y="150819"/>
                  <a:pt x="1769355" y="156286"/>
                  <a:pt x="1766154" y="160420"/>
                </a:cubicBezTo>
                <a:cubicBezTo>
                  <a:pt x="1762420" y="165220"/>
                  <a:pt x="1756819" y="167621"/>
                  <a:pt x="1749352" y="167621"/>
                </a:cubicBezTo>
                <a:cubicBezTo>
                  <a:pt x="1748685" y="162553"/>
                  <a:pt x="1747885" y="159220"/>
                  <a:pt x="1746952" y="157619"/>
                </a:cubicBezTo>
                <a:cubicBezTo>
                  <a:pt x="1745618" y="155619"/>
                  <a:pt x="1742218" y="153819"/>
                  <a:pt x="1736750" y="152219"/>
                </a:cubicBezTo>
                <a:lnTo>
                  <a:pt x="1736750" y="149018"/>
                </a:lnTo>
                <a:cubicBezTo>
                  <a:pt x="1740217" y="149285"/>
                  <a:pt x="1742484" y="149418"/>
                  <a:pt x="1743551" y="149418"/>
                </a:cubicBezTo>
                <a:cubicBezTo>
                  <a:pt x="1747285" y="149418"/>
                  <a:pt x="1749819" y="148952"/>
                  <a:pt x="1751152" y="148018"/>
                </a:cubicBezTo>
                <a:cubicBezTo>
                  <a:pt x="1752753" y="147085"/>
                  <a:pt x="1753619" y="145285"/>
                  <a:pt x="1753753" y="142618"/>
                </a:cubicBezTo>
                <a:lnTo>
                  <a:pt x="1753753" y="105013"/>
                </a:lnTo>
                <a:cubicBezTo>
                  <a:pt x="1753753" y="102746"/>
                  <a:pt x="1753219" y="100746"/>
                  <a:pt x="1752152" y="99012"/>
                </a:cubicBezTo>
                <a:lnTo>
                  <a:pt x="1748752" y="99412"/>
                </a:lnTo>
                <a:cubicBezTo>
                  <a:pt x="1748352" y="102213"/>
                  <a:pt x="1747552" y="104013"/>
                  <a:pt x="1746352" y="104813"/>
                </a:cubicBezTo>
                <a:cubicBezTo>
                  <a:pt x="1738884" y="103346"/>
                  <a:pt x="1733683" y="99346"/>
                  <a:pt x="1730750" y="92811"/>
                </a:cubicBezTo>
                <a:cubicBezTo>
                  <a:pt x="1731816" y="89878"/>
                  <a:pt x="1732350" y="86011"/>
                  <a:pt x="1732350" y="81210"/>
                </a:cubicBezTo>
                <a:lnTo>
                  <a:pt x="1731550" y="71209"/>
                </a:lnTo>
                <a:cubicBezTo>
                  <a:pt x="1731550" y="67208"/>
                  <a:pt x="1730283" y="64208"/>
                  <a:pt x="1727749" y="62208"/>
                </a:cubicBezTo>
                <a:cubicBezTo>
                  <a:pt x="1730816" y="59140"/>
                  <a:pt x="1733550" y="57274"/>
                  <a:pt x="1735950" y="56607"/>
                </a:cubicBezTo>
                <a:cubicBezTo>
                  <a:pt x="1739017" y="57274"/>
                  <a:pt x="1741551" y="58407"/>
                  <a:pt x="1743551" y="60007"/>
                </a:cubicBezTo>
                <a:lnTo>
                  <a:pt x="1744951" y="61007"/>
                </a:lnTo>
                <a:lnTo>
                  <a:pt x="1745952" y="62008"/>
                </a:lnTo>
                <a:cubicBezTo>
                  <a:pt x="1746485" y="62541"/>
                  <a:pt x="1746885" y="63074"/>
                  <a:pt x="1747152" y="63608"/>
                </a:cubicBezTo>
                <a:lnTo>
                  <a:pt x="1747352" y="64008"/>
                </a:lnTo>
                <a:lnTo>
                  <a:pt x="1751752" y="63408"/>
                </a:lnTo>
                <a:lnTo>
                  <a:pt x="1756153" y="63008"/>
                </a:lnTo>
                <a:lnTo>
                  <a:pt x="1760153" y="62408"/>
                </a:lnTo>
                <a:lnTo>
                  <a:pt x="1764554" y="61807"/>
                </a:lnTo>
                <a:lnTo>
                  <a:pt x="1770555" y="61207"/>
                </a:lnTo>
                <a:cubicBezTo>
                  <a:pt x="1772021" y="60941"/>
                  <a:pt x="1773622" y="60274"/>
                  <a:pt x="1775355" y="59207"/>
                </a:cubicBezTo>
                <a:cubicBezTo>
                  <a:pt x="1777089" y="58274"/>
                  <a:pt x="1778356" y="57074"/>
                  <a:pt x="1779156" y="55607"/>
                </a:cubicBezTo>
                <a:close/>
                <a:moveTo>
                  <a:pt x="306486" y="48406"/>
                </a:moveTo>
                <a:cubicBezTo>
                  <a:pt x="302619" y="48806"/>
                  <a:pt x="300952" y="48939"/>
                  <a:pt x="301486" y="48806"/>
                </a:cubicBezTo>
                <a:lnTo>
                  <a:pt x="289884" y="50006"/>
                </a:lnTo>
                <a:lnTo>
                  <a:pt x="291084" y="68808"/>
                </a:lnTo>
                <a:lnTo>
                  <a:pt x="303486" y="67808"/>
                </a:lnTo>
                <a:lnTo>
                  <a:pt x="303486" y="67208"/>
                </a:lnTo>
                <a:cubicBezTo>
                  <a:pt x="304819" y="62141"/>
                  <a:pt x="305753" y="56740"/>
                  <a:pt x="306286" y="51006"/>
                </a:cubicBezTo>
                <a:lnTo>
                  <a:pt x="306686" y="48406"/>
                </a:lnTo>
                <a:close/>
                <a:moveTo>
                  <a:pt x="336890" y="45805"/>
                </a:moveTo>
                <a:cubicBezTo>
                  <a:pt x="336090" y="45805"/>
                  <a:pt x="335356" y="45872"/>
                  <a:pt x="334690" y="46006"/>
                </a:cubicBezTo>
                <a:lnTo>
                  <a:pt x="333290" y="46206"/>
                </a:lnTo>
                <a:lnTo>
                  <a:pt x="331689" y="46406"/>
                </a:lnTo>
                <a:lnTo>
                  <a:pt x="322888" y="47206"/>
                </a:lnTo>
                <a:cubicBezTo>
                  <a:pt x="322622" y="47739"/>
                  <a:pt x="322421" y="48306"/>
                  <a:pt x="322288" y="48906"/>
                </a:cubicBezTo>
                <a:cubicBezTo>
                  <a:pt x="322155" y="49506"/>
                  <a:pt x="322021" y="50073"/>
                  <a:pt x="321888" y="50606"/>
                </a:cubicBezTo>
                <a:cubicBezTo>
                  <a:pt x="319888" y="57007"/>
                  <a:pt x="317888" y="62408"/>
                  <a:pt x="315887" y="66808"/>
                </a:cubicBezTo>
                <a:lnTo>
                  <a:pt x="327489" y="65808"/>
                </a:lnTo>
                <a:cubicBezTo>
                  <a:pt x="330422" y="65541"/>
                  <a:pt x="332623" y="65275"/>
                  <a:pt x="334090" y="65008"/>
                </a:cubicBezTo>
                <a:lnTo>
                  <a:pt x="334490" y="63008"/>
                </a:lnTo>
                <a:lnTo>
                  <a:pt x="335090" y="59207"/>
                </a:lnTo>
                <a:cubicBezTo>
                  <a:pt x="336290" y="52806"/>
                  <a:pt x="336890" y="48339"/>
                  <a:pt x="336890" y="45805"/>
                </a:cubicBezTo>
                <a:close/>
                <a:moveTo>
                  <a:pt x="774592" y="38605"/>
                </a:moveTo>
                <a:cubicBezTo>
                  <a:pt x="776459" y="39271"/>
                  <a:pt x="778526" y="41205"/>
                  <a:pt x="780793" y="44405"/>
                </a:cubicBezTo>
                <a:cubicBezTo>
                  <a:pt x="783327" y="47739"/>
                  <a:pt x="784727" y="50673"/>
                  <a:pt x="784994" y="53206"/>
                </a:cubicBezTo>
                <a:cubicBezTo>
                  <a:pt x="784860" y="53606"/>
                  <a:pt x="784393" y="54073"/>
                  <a:pt x="783593" y="54607"/>
                </a:cubicBezTo>
                <a:lnTo>
                  <a:pt x="782793" y="55207"/>
                </a:lnTo>
                <a:lnTo>
                  <a:pt x="782393" y="55207"/>
                </a:lnTo>
                <a:lnTo>
                  <a:pt x="778993" y="55407"/>
                </a:lnTo>
                <a:lnTo>
                  <a:pt x="776992" y="55407"/>
                </a:lnTo>
                <a:lnTo>
                  <a:pt x="774992" y="55607"/>
                </a:lnTo>
                <a:lnTo>
                  <a:pt x="771592" y="55807"/>
                </a:lnTo>
                <a:lnTo>
                  <a:pt x="768391" y="55807"/>
                </a:lnTo>
                <a:cubicBezTo>
                  <a:pt x="765724" y="55940"/>
                  <a:pt x="761524" y="56207"/>
                  <a:pt x="755790" y="56607"/>
                </a:cubicBezTo>
                <a:lnTo>
                  <a:pt x="743188" y="57807"/>
                </a:lnTo>
                <a:cubicBezTo>
                  <a:pt x="746655" y="60207"/>
                  <a:pt x="748789" y="62408"/>
                  <a:pt x="749589" y="64408"/>
                </a:cubicBezTo>
                <a:cubicBezTo>
                  <a:pt x="747722" y="67875"/>
                  <a:pt x="746789" y="72142"/>
                  <a:pt x="746789" y="77209"/>
                </a:cubicBezTo>
                <a:cubicBezTo>
                  <a:pt x="746922" y="78943"/>
                  <a:pt x="746989" y="82477"/>
                  <a:pt x="746989" y="87811"/>
                </a:cubicBezTo>
                <a:cubicBezTo>
                  <a:pt x="754590" y="86877"/>
                  <a:pt x="760724" y="85610"/>
                  <a:pt x="765391" y="84010"/>
                </a:cubicBezTo>
                <a:cubicBezTo>
                  <a:pt x="766991" y="84544"/>
                  <a:pt x="768792" y="86344"/>
                  <a:pt x="770792" y="89411"/>
                </a:cubicBezTo>
                <a:cubicBezTo>
                  <a:pt x="772659" y="92745"/>
                  <a:pt x="773792" y="95345"/>
                  <a:pt x="774192" y="97212"/>
                </a:cubicBezTo>
                <a:cubicBezTo>
                  <a:pt x="774059" y="97612"/>
                  <a:pt x="773659" y="98012"/>
                  <a:pt x="772992" y="98412"/>
                </a:cubicBezTo>
                <a:lnTo>
                  <a:pt x="771992" y="98812"/>
                </a:lnTo>
                <a:lnTo>
                  <a:pt x="771592" y="99012"/>
                </a:lnTo>
                <a:cubicBezTo>
                  <a:pt x="771192" y="99145"/>
                  <a:pt x="770192" y="99212"/>
                  <a:pt x="768591" y="99212"/>
                </a:cubicBezTo>
                <a:lnTo>
                  <a:pt x="766791" y="99212"/>
                </a:lnTo>
                <a:lnTo>
                  <a:pt x="764791" y="99412"/>
                </a:lnTo>
                <a:lnTo>
                  <a:pt x="758990" y="99412"/>
                </a:lnTo>
                <a:lnTo>
                  <a:pt x="753190" y="99812"/>
                </a:lnTo>
                <a:lnTo>
                  <a:pt x="747789" y="100212"/>
                </a:lnTo>
                <a:lnTo>
                  <a:pt x="746989" y="100212"/>
                </a:lnTo>
                <a:lnTo>
                  <a:pt x="746989" y="104813"/>
                </a:lnTo>
                <a:cubicBezTo>
                  <a:pt x="747122" y="107480"/>
                  <a:pt x="747189" y="111214"/>
                  <a:pt x="747189" y="116014"/>
                </a:cubicBezTo>
                <a:lnTo>
                  <a:pt x="747189" y="140217"/>
                </a:lnTo>
                <a:cubicBezTo>
                  <a:pt x="767991" y="137950"/>
                  <a:pt x="782393" y="134817"/>
                  <a:pt x="790394" y="130816"/>
                </a:cubicBezTo>
                <a:cubicBezTo>
                  <a:pt x="790928" y="130416"/>
                  <a:pt x="792928" y="132550"/>
                  <a:pt x="796395" y="137217"/>
                </a:cubicBezTo>
                <a:cubicBezTo>
                  <a:pt x="799995" y="142418"/>
                  <a:pt x="802129" y="146351"/>
                  <a:pt x="802796" y="149018"/>
                </a:cubicBezTo>
                <a:cubicBezTo>
                  <a:pt x="802796" y="149818"/>
                  <a:pt x="802529" y="150685"/>
                  <a:pt x="801996" y="151619"/>
                </a:cubicBezTo>
                <a:lnTo>
                  <a:pt x="801396" y="152619"/>
                </a:lnTo>
                <a:lnTo>
                  <a:pt x="800795" y="153219"/>
                </a:lnTo>
                <a:cubicBezTo>
                  <a:pt x="794528" y="151885"/>
                  <a:pt x="785727" y="151285"/>
                  <a:pt x="774392" y="151419"/>
                </a:cubicBezTo>
                <a:lnTo>
                  <a:pt x="761591" y="152019"/>
                </a:lnTo>
                <a:lnTo>
                  <a:pt x="756390" y="152419"/>
                </a:lnTo>
                <a:lnTo>
                  <a:pt x="754390" y="152419"/>
                </a:lnTo>
                <a:lnTo>
                  <a:pt x="752590" y="152619"/>
                </a:lnTo>
                <a:cubicBezTo>
                  <a:pt x="725653" y="154219"/>
                  <a:pt x="704717" y="157686"/>
                  <a:pt x="689782" y="163020"/>
                </a:cubicBezTo>
                <a:cubicBezTo>
                  <a:pt x="689382" y="163153"/>
                  <a:pt x="688048" y="161087"/>
                  <a:pt x="685781" y="156819"/>
                </a:cubicBezTo>
                <a:cubicBezTo>
                  <a:pt x="683247" y="152152"/>
                  <a:pt x="681447" y="148352"/>
                  <a:pt x="680381" y="145418"/>
                </a:cubicBezTo>
                <a:cubicBezTo>
                  <a:pt x="680647" y="145018"/>
                  <a:pt x="680981" y="144684"/>
                  <a:pt x="681381" y="144418"/>
                </a:cubicBezTo>
                <a:cubicBezTo>
                  <a:pt x="681781" y="144018"/>
                  <a:pt x="682114" y="143818"/>
                  <a:pt x="682381" y="143818"/>
                </a:cubicBezTo>
                <a:cubicBezTo>
                  <a:pt x="696649" y="143551"/>
                  <a:pt x="711251" y="142951"/>
                  <a:pt x="726186" y="142018"/>
                </a:cubicBezTo>
                <a:lnTo>
                  <a:pt x="725986" y="102213"/>
                </a:lnTo>
                <a:cubicBezTo>
                  <a:pt x="716118" y="103279"/>
                  <a:pt x="708984" y="104279"/>
                  <a:pt x="704583" y="105213"/>
                </a:cubicBezTo>
                <a:cubicBezTo>
                  <a:pt x="704450" y="105213"/>
                  <a:pt x="704183" y="104880"/>
                  <a:pt x="703783" y="104213"/>
                </a:cubicBezTo>
                <a:cubicBezTo>
                  <a:pt x="702850" y="102613"/>
                  <a:pt x="702317" y="101679"/>
                  <a:pt x="702183" y="101412"/>
                </a:cubicBezTo>
                <a:cubicBezTo>
                  <a:pt x="700583" y="98745"/>
                  <a:pt x="699450" y="95278"/>
                  <a:pt x="698783" y="91011"/>
                </a:cubicBezTo>
                <a:lnTo>
                  <a:pt x="699183" y="90611"/>
                </a:lnTo>
                <a:lnTo>
                  <a:pt x="699583" y="90411"/>
                </a:lnTo>
                <a:cubicBezTo>
                  <a:pt x="705450" y="90278"/>
                  <a:pt x="714251" y="89944"/>
                  <a:pt x="725986" y="89411"/>
                </a:cubicBezTo>
                <a:lnTo>
                  <a:pt x="725986" y="67408"/>
                </a:lnTo>
                <a:lnTo>
                  <a:pt x="725786" y="65008"/>
                </a:lnTo>
                <a:cubicBezTo>
                  <a:pt x="725786" y="64208"/>
                  <a:pt x="725519" y="62408"/>
                  <a:pt x="724986" y="59607"/>
                </a:cubicBezTo>
                <a:lnTo>
                  <a:pt x="724986" y="59407"/>
                </a:lnTo>
                <a:cubicBezTo>
                  <a:pt x="712718" y="60741"/>
                  <a:pt x="703317" y="62008"/>
                  <a:pt x="696782" y="63208"/>
                </a:cubicBezTo>
                <a:cubicBezTo>
                  <a:pt x="696649" y="63208"/>
                  <a:pt x="696249" y="62874"/>
                  <a:pt x="695582" y="62208"/>
                </a:cubicBezTo>
                <a:lnTo>
                  <a:pt x="693782" y="59007"/>
                </a:lnTo>
                <a:cubicBezTo>
                  <a:pt x="691915" y="55007"/>
                  <a:pt x="690582" y="51139"/>
                  <a:pt x="689782" y="47406"/>
                </a:cubicBezTo>
                <a:lnTo>
                  <a:pt x="690182" y="46806"/>
                </a:lnTo>
                <a:lnTo>
                  <a:pt x="690582" y="46606"/>
                </a:lnTo>
                <a:cubicBezTo>
                  <a:pt x="703383" y="46339"/>
                  <a:pt x="717452" y="45739"/>
                  <a:pt x="732787" y="44805"/>
                </a:cubicBezTo>
                <a:cubicBezTo>
                  <a:pt x="733854" y="44539"/>
                  <a:pt x="736387" y="44339"/>
                  <a:pt x="740388" y="44205"/>
                </a:cubicBezTo>
                <a:lnTo>
                  <a:pt x="744588" y="43805"/>
                </a:lnTo>
                <a:lnTo>
                  <a:pt x="747789" y="43405"/>
                </a:lnTo>
                <a:cubicBezTo>
                  <a:pt x="759790" y="42472"/>
                  <a:pt x="768725" y="40872"/>
                  <a:pt x="774592" y="38605"/>
                </a:cubicBezTo>
                <a:close/>
                <a:moveTo>
                  <a:pt x="303086" y="25403"/>
                </a:moveTo>
                <a:lnTo>
                  <a:pt x="286484" y="26803"/>
                </a:lnTo>
                <a:cubicBezTo>
                  <a:pt x="286484" y="26803"/>
                  <a:pt x="286817" y="27136"/>
                  <a:pt x="287484" y="27803"/>
                </a:cubicBezTo>
                <a:cubicBezTo>
                  <a:pt x="288151" y="28603"/>
                  <a:pt x="288551" y="30070"/>
                  <a:pt x="288684" y="32204"/>
                </a:cubicBezTo>
                <a:lnTo>
                  <a:pt x="289084" y="37804"/>
                </a:lnTo>
                <a:lnTo>
                  <a:pt x="289284" y="39805"/>
                </a:lnTo>
                <a:cubicBezTo>
                  <a:pt x="291284" y="39805"/>
                  <a:pt x="294151" y="39671"/>
                  <a:pt x="297885" y="39405"/>
                </a:cubicBezTo>
                <a:lnTo>
                  <a:pt x="307086" y="38805"/>
                </a:lnTo>
                <a:cubicBezTo>
                  <a:pt x="307086" y="31870"/>
                  <a:pt x="305753" y="27403"/>
                  <a:pt x="303086" y="25403"/>
                </a:cubicBezTo>
                <a:close/>
                <a:moveTo>
                  <a:pt x="1842364" y="24003"/>
                </a:moveTo>
                <a:cubicBezTo>
                  <a:pt x="1847031" y="24136"/>
                  <a:pt x="1852031" y="24803"/>
                  <a:pt x="1857366" y="26003"/>
                </a:cubicBezTo>
                <a:cubicBezTo>
                  <a:pt x="1863633" y="27470"/>
                  <a:pt x="1868433" y="29403"/>
                  <a:pt x="1871767" y="31804"/>
                </a:cubicBezTo>
                <a:cubicBezTo>
                  <a:pt x="1872967" y="34604"/>
                  <a:pt x="1873768" y="37804"/>
                  <a:pt x="1874168" y="41405"/>
                </a:cubicBezTo>
                <a:cubicBezTo>
                  <a:pt x="1874301" y="42205"/>
                  <a:pt x="1874368" y="43339"/>
                  <a:pt x="1874368" y="44805"/>
                </a:cubicBezTo>
                <a:cubicBezTo>
                  <a:pt x="1874368" y="47206"/>
                  <a:pt x="1873834" y="48939"/>
                  <a:pt x="1872767" y="50006"/>
                </a:cubicBezTo>
                <a:cubicBezTo>
                  <a:pt x="1870634" y="52140"/>
                  <a:pt x="1868100" y="53606"/>
                  <a:pt x="1865167" y="54407"/>
                </a:cubicBezTo>
                <a:cubicBezTo>
                  <a:pt x="1857165" y="42538"/>
                  <a:pt x="1848698" y="33937"/>
                  <a:pt x="1839763" y="28603"/>
                </a:cubicBezTo>
                <a:close/>
                <a:moveTo>
                  <a:pt x="927859" y="22003"/>
                </a:moveTo>
                <a:cubicBezTo>
                  <a:pt x="927326" y="22003"/>
                  <a:pt x="926859" y="22069"/>
                  <a:pt x="926459" y="22203"/>
                </a:cubicBezTo>
                <a:lnTo>
                  <a:pt x="920658" y="22803"/>
                </a:lnTo>
                <a:lnTo>
                  <a:pt x="913857" y="23603"/>
                </a:lnTo>
                <a:lnTo>
                  <a:pt x="909857" y="24203"/>
                </a:lnTo>
                <a:lnTo>
                  <a:pt x="905856" y="24603"/>
                </a:lnTo>
                <a:lnTo>
                  <a:pt x="905456" y="24603"/>
                </a:lnTo>
                <a:lnTo>
                  <a:pt x="906456" y="25403"/>
                </a:lnTo>
                <a:cubicBezTo>
                  <a:pt x="907657" y="26203"/>
                  <a:pt x="908657" y="27003"/>
                  <a:pt x="909457" y="27803"/>
                </a:cubicBezTo>
                <a:lnTo>
                  <a:pt x="911057" y="29803"/>
                </a:lnTo>
                <a:lnTo>
                  <a:pt x="910457" y="34004"/>
                </a:lnTo>
                <a:lnTo>
                  <a:pt x="909657" y="37404"/>
                </a:lnTo>
                <a:lnTo>
                  <a:pt x="909257" y="40805"/>
                </a:lnTo>
                <a:lnTo>
                  <a:pt x="908657" y="49006"/>
                </a:lnTo>
                <a:cubicBezTo>
                  <a:pt x="913857" y="47939"/>
                  <a:pt x="917458" y="47139"/>
                  <a:pt x="919458" y="46606"/>
                </a:cubicBezTo>
                <a:cubicBezTo>
                  <a:pt x="920658" y="46339"/>
                  <a:pt x="922325" y="47672"/>
                  <a:pt x="924459" y="50606"/>
                </a:cubicBezTo>
                <a:lnTo>
                  <a:pt x="926859" y="54007"/>
                </a:lnTo>
                <a:cubicBezTo>
                  <a:pt x="927792" y="38938"/>
                  <a:pt x="928326" y="28270"/>
                  <a:pt x="928459" y="22003"/>
                </a:cubicBezTo>
                <a:close/>
                <a:moveTo>
                  <a:pt x="2361629" y="15002"/>
                </a:moveTo>
                <a:cubicBezTo>
                  <a:pt x="2365096" y="15002"/>
                  <a:pt x="2368029" y="16235"/>
                  <a:pt x="2370429" y="18702"/>
                </a:cubicBezTo>
                <a:cubicBezTo>
                  <a:pt x="2372830" y="21169"/>
                  <a:pt x="2374230" y="24269"/>
                  <a:pt x="2374630" y="28003"/>
                </a:cubicBezTo>
                <a:cubicBezTo>
                  <a:pt x="2374763" y="28803"/>
                  <a:pt x="2374830" y="29937"/>
                  <a:pt x="2374830" y="31404"/>
                </a:cubicBezTo>
                <a:cubicBezTo>
                  <a:pt x="2374830" y="36071"/>
                  <a:pt x="2373230" y="40538"/>
                  <a:pt x="2370030" y="44805"/>
                </a:cubicBezTo>
                <a:cubicBezTo>
                  <a:pt x="2366563" y="49339"/>
                  <a:pt x="2360829" y="53540"/>
                  <a:pt x="2352827" y="57407"/>
                </a:cubicBezTo>
                <a:cubicBezTo>
                  <a:pt x="2351894" y="57807"/>
                  <a:pt x="2351094" y="58007"/>
                  <a:pt x="2350427" y="58007"/>
                </a:cubicBezTo>
                <a:cubicBezTo>
                  <a:pt x="2349494" y="58007"/>
                  <a:pt x="2348727" y="57774"/>
                  <a:pt x="2348127" y="57307"/>
                </a:cubicBezTo>
                <a:cubicBezTo>
                  <a:pt x="2347527" y="56840"/>
                  <a:pt x="2347227" y="56273"/>
                  <a:pt x="2347227" y="55607"/>
                </a:cubicBezTo>
                <a:cubicBezTo>
                  <a:pt x="2347227" y="54540"/>
                  <a:pt x="2347960" y="53473"/>
                  <a:pt x="2349427" y="52406"/>
                </a:cubicBezTo>
                <a:cubicBezTo>
                  <a:pt x="2357295" y="48139"/>
                  <a:pt x="2361229" y="44739"/>
                  <a:pt x="2361229" y="42205"/>
                </a:cubicBezTo>
                <a:cubicBezTo>
                  <a:pt x="2361229" y="41005"/>
                  <a:pt x="2360495" y="40138"/>
                  <a:pt x="2359028" y="39605"/>
                </a:cubicBezTo>
                <a:cubicBezTo>
                  <a:pt x="2355561" y="37871"/>
                  <a:pt x="2352927" y="36171"/>
                  <a:pt x="2351127" y="34504"/>
                </a:cubicBezTo>
                <a:cubicBezTo>
                  <a:pt x="2349327" y="32837"/>
                  <a:pt x="2348427" y="30337"/>
                  <a:pt x="2348427" y="27003"/>
                </a:cubicBezTo>
                <a:cubicBezTo>
                  <a:pt x="2348427" y="23536"/>
                  <a:pt x="2349727" y="20669"/>
                  <a:pt x="2352327" y="18402"/>
                </a:cubicBezTo>
                <a:cubicBezTo>
                  <a:pt x="2354928" y="16135"/>
                  <a:pt x="2358028" y="15002"/>
                  <a:pt x="2361629" y="15002"/>
                </a:cubicBezTo>
                <a:close/>
                <a:moveTo>
                  <a:pt x="2331225" y="15002"/>
                </a:moveTo>
                <a:cubicBezTo>
                  <a:pt x="2334692" y="15002"/>
                  <a:pt x="2337592" y="16235"/>
                  <a:pt x="2339926" y="18702"/>
                </a:cubicBezTo>
                <a:cubicBezTo>
                  <a:pt x="2342259" y="21169"/>
                  <a:pt x="2343626" y="24269"/>
                  <a:pt x="2344026" y="28003"/>
                </a:cubicBezTo>
                <a:cubicBezTo>
                  <a:pt x="2344159" y="28803"/>
                  <a:pt x="2344227" y="29937"/>
                  <a:pt x="2344227" y="31404"/>
                </a:cubicBezTo>
                <a:cubicBezTo>
                  <a:pt x="2344227" y="36071"/>
                  <a:pt x="2342626" y="40538"/>
                  <a:pt x="2339426" y="44805"/>
                </a:cubicBezTo>
                <a:cubicBezTo>
                  <a:pt x="2335959" y="49339"/>
                  <a:pt x="2330225" y="53540"/>
                  <a:pt x="2322224" y="57407"/>
                </a:cubicBezTo>
                <a:cubicBezTo>
                  <a:pt x="2321290" y="57807"/>
                  <a:pt x="2320490" y="58007"/>
                  <a:pt x="2319823" y="58007"/>
                </a:cubicBezTo>
                <a:cubicBezTo>
                  <a:pt x="2318890" y="58007"/>
                  <a:pt x="2318123" y="57774"/>
                  <a:pt x="2317523" y="57307"/>
                </a:cubicBezTo>
                <a:cubicBezTo>
                  <a:pt x="2316923" y="56840"/>
                  <a:pt x="2316623" y="56273"/>
                  <a:pt x="2316623" y="55607"/>
                </a:cubicBezTo>
                <a:cubicBezTo>
                  <a:pt x="2316623" y="54540"/>
                  <a:pt x="2317356" y="53473"/>
                  <a:pt x="2318823" y="52406"/>
                </a:cubicBezTo>
                <a:cubicBezTo>
                  <a:pt x="2326691" y="48139"/>
                  <a:pt x="2330625" y="44672"/>
                  <a:pt x="2330625" y="42005"/>
                </a:cubicBezTo>
                <a:cubicBezTo>
                  <a:pt x="2330625" y="40938"/>
                  <a:pt x="2329958" y="40138"/>
                  <a:pt x="2328625" y="39605"/>
                </a:cubicBezTo>
                <a:cubicBezTo>
                  <a:pt x="2325024" y="37871"/>
                  <a:pt x="2322324" y="36171"/>
                  <a:pt x="2320523" y="34504"/>
                </a:cubicBezTo>
                <a:cubicBezTo>
                  <a:pt x="2318723" y="32837"/>
                  <a:pt x="2317823" y="30337"/>
                  <a:pt x="2317823" y="27003"/>
                </a:cubicBezTo>
                <a:cubicBezTo>
                  <a:pt x="2317823" y="23536"/>
                  <a:pt x="2319123" y="20669"/>
                  <a:pt x="2321723" y="18402"/>
                </a:cubicBezTo>
                <a:cubicBezTo>
                  <a:pt x="2324324" y="16135"/>
                  <a:pt x="2327491" y="15002"/>
                  <a:pt x="2331225" y="15002"/>
                </a:cubicBezTo>
                <a:close/>
                <a:moveTo>
                  <a:pt x="555165" y="15002"/>
                </a:moveTo>
                <a:cubicBezTo>
                  <a:pt x="555832" y="13935"/>
                  <a:pt x="559565" y="15402"/>
                  <a:pt x="566366" y="19402"/>
                </a:cubicBezTo>
                <a:cubicBezTo>
                  <a:pt x="573034" y="23536"/>
                  <a:pt x="576301" y="26203"/>
                  <a:pt x="576167" y="27403"/>
                </a:cubicBezTo>
                <a:lnTo>
                  <a:pt x="575767" y="28003"/>
                </a:lnTo>
                <a:lnTo>
                  <a:pt x="574767" y="29003"/>
                </a:lnTo>
                <a:lnTo>
                  <a:pt x="573767" y="30204"/>
                </a:lnTo>
                <a:lnTo>
                  <a:pt x="572367" y="31604"/>
                </a:lnTo>
                <a:cubicBezTo>
                  <a:pt x="569700" y="34271"/>
                  <a:pt x="568300" y="36738"/>
                  <a:pt x="568166" y="39005"/>
                </a:cubicBezTo>
                <a:lnTo>
                  <a:pt x="567966" y="40605"/>
                </a:lnTo>
                <a:lnTo>
                  <a:pt x="567566" y="42405"/>
                </a:lnTo>
                <a:lnTo>
                  <a:pt x="566966" y="46406"/>
                </a:lnTo>
                <a:lnTo>
                  <a:pt x="565366" y="56807"/>
                </a:lnTo>
                <a:lnTo>
                  <a:pt x="564566" y="61207"/>
                </a:lnTo>
                <a:lnTo>
                  <a:pt x="564166" y="63608"/>
                </a:lnTo>
                <a:lnTo>
                  <a:pt x="563766" y="66408"/>
                </a:lnTo>
                <a:lnTo>
                  <a:pt x="563566" y="68208"/>
                </a:lnTo>
                <a:cubicBezTo>
                  <a:pt x="564633" y="69142"/>
                  <a:pt x="565633" y="70009"/>
                  <a:pt x="566566" y="70809"/>
                </a:cubicBezTo>
                <a:cubicBezTo>
                  <a:pt x="567500" y="71609"/>
                  <a:pt x="568033" y="72275"/>
                  <a:pt x="568166" y="72809"/>
                </a:cubicBezTo>
                <a:lnTo>
                  <a:pt x="567966" y="73609"/>
                </a:lnTo>
                <a:lnTo>
                  <a:pt x="567766" y="74609"/>
                </a:lnTo>
                <a:lnTo>
                  <a:pt x="567366" y="77009"/>
                </a:lnTo>
                <a:cubicBezTo>
                  <a:pt x="566966" y="78876"/>
                  <a:pt x="566700" y="79810"/>
                  <a:pt x="566566" y="79810"/>
                </a:cubicBezTo>
                <a:cubicBezTo>
                  <a:pt x="561366" y="78876"/>
                  <a:pt x="555165" y="78410"/>
                  <a:pt x="547964" y="78410"/>
                </a:cubicBezTo>
                <a:cubicBezTo>
                  <a:pt x="541696" y="78410"/>
                  <a:pt x="534829" y="78810"/>
                  <a:pt x="527361" y="79610"/>
                </a:cubicBezTo>
                <a:lnTo>
                  <a:pt x="513560" y="81610"/>
                </a:lnTo>
                <a:lnTo>
                  <a:pt x="513560" y="82810"/>
                </a:lnTo>
                <a:lnTo>
                  <a:pt x="513560" y="89811"/>
                </a:lnTo>
                <a:lnTo>
                  <a:pt x="512960" y="118015"/>
                </a:lnTo>
                <a:cubicBezTo>
                  <a:pt x="512960" y="125349"/>
                  <a:pt x="513693" y="131083"/>
                  <a:pt x="515160" y="135217"/>
                </a:cubicBezTo>
                <a:cubicBezTo>
                  <a:pt x="516893" y="140151"/>
                  <a:pt x="520227" y="143151"/>
                  <a:pt x="525161" y="144218"/>
                </a:cubicBezTo>
                <a:cubicBezTo>
                  <a:pt x="530762" y="145285"/>
                  <a:pt x="536229" y="145818"/>
                  <a:pt x="541563" y="145818"/>
                </a:cubicBezTo>
                <a:cubicBezTo>
                  <a:pt x="544363" y="145818"/>
                  <a:pt x="546430" y="145751"/>
                  <a:pt x="547764" y="145618"/>
                </a:cubicBezTo>
                <a:cubicBezTo>
                  <a:pt x="556165" y="145085"/>
                  <a:pt x="562366" y="143618"/>
                  <a:pt x="566366" y="141217"/>
                </a:cubicBezTo>
                <a:cubicBezTo>
                  <a:pt x="570100" y="138550"/>
                  <a:pt x="572834" y="132550"/>
                  <a:pt x="574567" y="123215"/>
                </a:cubicBezTo>
                <a:lnTo>
                  <a:pt x="576167" y="111014"/>
                </a:lnTo>
                <a:lnTo>
                  <a:pt x="576768" y="105013"/>
                </a:lnTo>
                <a:lnTo>
                  <a:pt x="577168" y="101812"/>
                </a:lnTo>
                <a:lnTo>
                  <a:pt x="577568" y="99412"/>
                </a:lnTo>
                <a:lnTo>
                  <a:pt x="582968" y="99612"/>
                </a:lnTo>
                <a:cubicBezTo>
                  <a:pt x="583368" y="121615"/>
                  <a:pt x="586769" y="137084"/>
                  <a:pt x="593170" y="146018"/>
                </a:cubicBezTo>
                <a:cubicBezTo>
                  <a:pt x="591169" y="149352"/>
                  <a:pt x="587035" y="152352"/>
                  <a:pt x="580768" y="155019"/>
                </a:cubicBezTo>
                <a:cubicBezTo>
                  <a:pt x="575167" y="157419"/>
                  <a:pt x="569500" y="159020"/>
                  <a:pt x="563766" y="159820"/>
                </a:cubicBezTo>
                <a:cubicBezTo>
                  <a:pt x="556298" y="161020"/>
                  <a:pt x="549164" y="161620"/>
                  <a:pt x="542363" y="161620"/>
                </a:cubicBezTo>
                <a:cubicBezTo>
                  <a:pt x="534496" y="161620"/>
                  <a:pt x="527228" y="160953"/>
                  <a:pt x="520561" y="159620"/>
                </a:cubicBezTo>
                <a:cubicBezTo>
                  <a:pt x="504025" y="156286"/>
                  <a:pt x="495757" y="145085"/>
                  <a:pt x="495757" y="126016"/>
                </a:cubicBezTo>
                <a:lnTo>
                  <a:pt x="496558" y="81010"/>
                </a:lnTo>
                <a:cubicBezTo>
                  <a:pt x="496291" y="75943"/>
                  <a:pt x="494757" y="72676"/>
                  <a:pt x="491957" y="71209"/>
                </a:cubicBezTo>
                <a:cubicBezTo>
                  <a:pt x="493424" y="69475"/>
                  <a:pt x="495091" y="68008"/>
                  <a:pt x="496958" y="66808"/>
                </a:cubicBezTo>
                <a:cubicBezTo>
                  <a:pt x="498958" y="65741"/>
                  <a:pt x="500158" y="65275"/>
                  <a:pt x="500558" y="65408"/>
                </a:cubicBezTo>
                <a:cubicBezTo>
                  <a:pt x="505892" y="66341"/>
                  <a:pt x="509559" y="68675"/>
                  <a:pt x="511559" y="72409"/>
                </a:cubicBezTo>
                <a:lnTo>
                  <a:pt x="535562" y="69008"/>
                </a:lnTo>
                <a:cubicBezTo>
                  <a:pt x="538096" y="68875"/>
                  <a:pt x="540896" y="68342"/>
                  <a:pt x="543963" y="67408"/>
                </a:cubicBezTo>
                <a:cubicBezTo>
                  <a:pt x="544097" y="66608"/>
                  <a:pt x="544230" y="65741"/>
                  <a:pt x="544363" y="64808"/>
                </a:cubicBezTo>
                <a:cubicBezTo>
                  <a:pt x="544497" y="63874"/>
                  <a:pt x="544630" y="62808"/>
                  <a:pt x="544764" y="61607"/>
                </a:cubicBezTo>
                <a:lnTo>
                  <a:pt x="545764" y="56207"/>
                </a:lnTo>
                <a:lnTo>
                  <a:pt x="546364" y="51206"/>
                </a:lnTo>
                <a:cubicBezTo>
                  <a:pt x="547564" y="44405"/>
                  <a:pt x="548297" y="37804"/>
                  <a:pt x="548564" y="31404"/>
                </a:cubicBezTo>
                <a:lnTo>
                  <a:pt x="546364" y="31804"/>
                </a:lnTo>
                <a:lnTo>
                  <a:pt x="543763" y="32204"/>
                </a:lnTo>
                <a:lnTo>
                  <a:pt x="537763" y="33404"/>
                </a:lnTo>
                <a:cubicBezTo>
                  <a:pt x="532562" y="34204"/>
                  <a:pt x="528228" y="35004"/>
                  <a:pt x="524761" y="35804"/>
                </a:cubicBezTo>
                <a:cubicBezTo>
                  <a:pt x="513560" y="38205"/>
                  <a:pt x="506225" y="40138"/>
                  <a:pt x="502758" y="41605"/>
                </a:cubicBezTo>
                <a:cubicBezTo>
                  <a:pt x="502625" y="41738"/>
                  <a:pt x="501225" y="40205"/>
                  <a:pt x="498558" y="37004"/>
                </a:cubicBezTo>
                <a:lnTo>
                  <a:pt x="493157" y="28803"/>
                </a:lnTo>
                <a:cubicBezTo>
                  <a:pt x="493557" y="28137"/>
                  <a:pt x="493891" y="27803"/>
                  <a:pt x="494157" y="27803"/>
                </a:cubicBezTo>
                <a:cubicBezTo>
                  <a:pt x="499625" y="27537"/>
                  <a:pt x="509492" y="26603"/>
                  <a:pt x="523761" y="25003"/>
                </a:cubicBezTo>
                <a:cubicBezTo>
                  <a:pt x="535362" y="23403"/>
                  <a:pt x="542430" y="22269"/>
                  <a:pt x="544964" y="21602"/>
                </a:cubicBezTo>
                <a:cubicBezTo>
                  <a:pt x="549898" y="20536"/>
                  <a:pt x="553298" y="18335"/>
                  <a:pt x="555165" y="15002"/>
                </a:cubicBezTo>
                <a:close/>
                <a:moveTo>
                  <a:pt x="118415" y="13001"/>
                </a:moveTo>
                <a:cubicBezTo>
                  <a:pt x="118948" y="12068"/>
                  <a:pt x="122416" y="13468"/>
                  <a:pt x="128816" y="17202"/>
                </a:cubicBezTo>
                <a:cubicBezTo>
                  <a:pt x="135084" y="21069"/>
                  <a:pt x="138151" y="23603"/>
                  <a:pt x="138017" y="24803"/>
                </a:cubicBezTo>
                <a:cubicBezTo>
                  <a:pt x="138017" y="24803"/>
                  <a:pt x="137684" y="25336"/>
                  <a:pt x="137017" y="26403"/>
                </a:cubicBezTo>
                <a:lnTo>
                  <a:pt x="136217" y="27603"/>
                </a:lnTo>
                <a:lnTo>
                  <a:pt x="135017" y="28803"/>
                </a:lnTo>
                <a:cubicBezTo>
                  <a:pt x="133284" y="31337"/>
                  <a:pt x="132283" y="33671"/>
                  <a:pt x="132017" y="35804"/>
                </a:cubicBezTo>
                <a:cubicBezTo>
                  <a:pt x="131883" y="38471"/>
                  <a:pt x="131483" y="41672"/>
                  <a:pt x="130817" y="45405"/>
                </a:cubicBezTo>
                <a:lnTo>
                  <a:pt x="130217" y="50606"/>
                </a:lnTo>
                <a:lnTo>
                  <a:pt x="129416" y="55807"/>
                </a:lnTo>
                <a:cubicBezTo>
                  <a:pt x="128083" y="64341"/>
                  <a:pt x="127016" y="70342"/>
                  <a:pt x="126216" y="73809"/>
                </a:cubicBezTo>
                <a:cubicBezTo>
                  <a:pt x="129683" y="75943"/>
                  <a:pt x="131683" y="77543"/>
                  <a:pt x="132217" y="78610"/>
                </a:cubicBezTo>
                <a:cubicBezTo>
                  <a:pt x="132217" y="79276"/>
                  <a:pt x="132017" y="80543"/>
                  <a:pt x="131617" y="82410"/>
                </a:cubicBezTo>
                <a:cubicBezTo>
                  <a:pt x="131217" y="84144"/>
                  <a:pt x="130950" y="84944"/>
                  <a:pt x="130817" y="84810"/>
                </a:cubicBezTo>
                <a:cubicBezTo>
                  <a:pt x="126816" y="84410"/>
                  <a:pt x="122549" y="84210"/>
                  <a:pt x="118015" y="84210"/>
                </a:cubicBezTo>
                <a:cubicBezTo>
                  <a:pt x="109614" y="84210"/>
                  <a:pt x="101413" y="84744"/>
                  <a:pt x="93412" y="85810"/>
                </a:cubicBezTo>
                <a:lnTo>
                  <a:pt x="58808" y="88411"/>
                </a:lnTo>
                <a:cubicBezTo>
                  <a:pt x="58941" y="89478"/>
                  <a:pt x="59008" y="90878"/>
                  <a:pt x="59008" y="92611"/>
                </a:cubicBezTo>
                <a:cubicBezTo>
                  <a:pt x="59008" y="96078"/>
                  <a:pt x="58408" y="98412"/>
                  <a:pt x="57207" y="99612"/>
                </a:cubicBezTo>
                <a:cubicBezTo>
                  <a:pt x="48673" y="99212"/>
                  <a:pt x="42472" y="95612"/>
                  <a:pt x="38605" y="88811"/>
                </a:cubicBezTo>
                <a:cubicBezTo>
                  <a:pt x="39005" y="87611"/>
                  <a:pt x="39205" y="85810"/>
                  <a:pt x="39205" y="83410"/>
                </a:cubicBezTo>
                <a:cubicBezTo>
                  <a:pt x="39205" y="82210"/>
                  <a:pt x="39072" y="79743"/>
                  <a:pt x="38805" y="76009"/>
                </a:cubicBezTo>
                <a:lnTo>
                  <a:pt x="33204" y="33404"/>
                </a:lnTo>
                <a:cubicBezTo>
                  <a:pt x="32804" y="29137"/>
                  <a:pt x="31071" y="26070"/>
                  <a:pt x="28004" y="24203"/>
                </a:cubicBezTo>
                <a:cubicBezTo>
                  <a:pt x="30804" y="20336"/>
                  <a:pt x="33471" y="17935"/>
                  <a:pt x="36005" y="17002"/>
                </a:cubicBezTo>
                <a:cubicBezTo>
                  <a:pt x="39072" y="17269"/>
                  <a:pt x="41939" y="18135"/>
                  <a:pt x="44606" y="19602"/>
                </a:cubicBezTo>
                <a:lnTo>
                  <a:pt x="47406" y="21602"/>
                </a:lnTo>
                <a:lnTo>
                  <a:pt x="48206" y="22403"/>
                </a:lnTo>
                <a:lnTo>
                  <a:pt x="49006" y="23003"/>
                </a:lnTo>
                <a:cubicBezTo>
                  <a:pt x="49806" y="23936"/>
                  <a:pt x="50407" y="25670"/>
                  <a:pt x="50807" y="28203"/>
                </a:cubicBezTo>
                <a:lnTo>
                  <a:pt x="51407" y="31404"/>
                </a:lnTo>
                <a:lnTo>
                  <a:pt x="51807" y="34804"/>
                </a:lnTo>
                <a:lnTo>
                  <a:pt x="57607" y="79010"/>
                </a:lnTo>
                <a:lnTo>
                  <a:pt x="102013" y="75209"/>
                </a:lnTo>
                <a:lnTo>
                  <a:pt x="106814" y="74409"/>
                </a:lnTo>
                <a:lnTo>
                  <a:pt x="108014" y="63808"/>
                </a:lnTo>
                <a:cubicBezTo>
                  <a:pt x="108147" y="63008"/>
                  <a:pt x="108280" y="62041"/>
                  <a:pt x="108414" y="60907"/>
                </a:cubicBezTo>
                <a:cubicBezTo>
                  <a:pt x="108547" y="59774"/>
                  <a:pt x="108680" y="58474"/>
                  <a:pt x="108814" y="57007"/>
                </a:cubicBezTo>
                <a:lnTo>
                  <a:pt x="109014" y="53806"/>
                </a:lnTo>
                <a:lnTo>
                  <a:pt x="109414" y="50806"/>
                </a:lnTo>
                <a:lnTo>
                  <a:pt x="110614" y="37404"/>
                </a:lnTo>
                <a:cubicBezTo>
                  <a:pt x="110614" y="35271"/>
                  <a:pt x="110681" y="33604"/>
                  <a:pt x="110814" y="32404"/>
                </a:cubicBezTo>
                <a:cubicBezTo>
                  <a:pt x="110947" y="31604"/>
                  <a:pt x="111014" y="30337"/>
                  <a:pt x="111014" y="28603"/>
                </a:cubicBezTo>
                <a:cubicBezTo>
                  <a:pt x="110747" y="28737"/>
                  <a:pt x="110081" y="28803"/>
                  <a:pt x="109014" y="28803"/>
                </a:cubicBezTo>
                <a:lnTo>
                  <a:pt x="107814" y="28803"/>
                </a:lnTo>
                <a:lnTo>
                  <a:pt x="106414" y="29003"/>
                </a:lnTo>
                <a:lnTo>
                  <a:pt x="100213" y="29403"/>
                </a:lnTo>
                <a:lnTo>
                  <a:pt x="95812" y="29603"/>
                </a:lnTo>
                <a:lnTo>
                  <a:pt x="92012" y="30004"/>
                </a:lnTo>
                <a:cubicBezTo>
                  <a:pt x="86811" y="30404"/>
                  <a:pt x="84544" y="30537"/>
                  <a:pt x="85211" y="30404"/>
                </a:cubicBezTo>
                <a:cubicBezTo>
                  <a:pt x="72409" y="31604"/>
                  <a:pt x="63875" y="32937"/>
                  <a:pt x="59608" y="34404"/>
                </a:cubicBezTo>
                <a:cubicBezTo>
                  <a:pt x="59341" y="34671"/>
                  <a:pt x="58074" y="33204"/>
                  <a:pt x="55807" y="30004"/>
                </a:cubicBezTo>
                <a:cubicBezTo>
                  <a:pt x="53674" y="27203"/>
                  <a:pt x="51940" y="24603"/>
                  <a:pt x="50607" y="22203"/>
                </a:cubicBezTo>
                <a:cubicBezTo>
                  <a:pt x="50740" y="21802"/>
                  <a:pt x="51007" y="21536"/>
                  <a:pt x="51407" y="21402"/>
                </a:cubicBezTo>
                <a:cubicBezTo>
                  <a:pt x="53140" y="21402"/>
                  <a:pt x="54807" y="21336"/>
                  <a:pt x="56407" y="21202"/>
                </a:cubicBezTo>
                <a:lnTo>
                  <a:pt x="60208" y="21202"/>
                </a:lnTo>
                <a:cubicBezTo>
                  <a:pt x="61408" y="21069"/>
                  <a:pt x="62941" y="21002"/>
                  <a:pt x="64808" y="21002"/>
                </a:cubicBezTo>
                <a:lnTo>
                  <a:pt x="73009" y="21002"/>
                </a:lnTo>
                <a:lnTo>
                  <a:pt x="81610" y="20602"/>
                </a:lnTo>
                <a:cubicBezTo>
                  <a:pt x="95879" y="20336"/>
                  <a:pt x="104880" y="19936"/>
                  <a:pt x="108614" y="19402"/>
                </a:cubicBezTo>
                <a:cubicBezTo>
                  <a:pt x="112881" y="18869"/>
                  <a:pt x="116148" y="16735"/>
                  <a:pt x="118415" y="13001"/>
                </a:cubicBezTo>
                <a:close/>
                <a:moveTo>
                  <a:pt x="443551" y="10601"/>
                </a:moveTo>
                <a:cubicBezTo>
                  <a:pt x="456753" y="11935"/>
                  <a:pt x="467687" y="16135"/>
                  <a:pt x="476355" y="23203"/>
                </a:cubicBezTo>
                <a:cubicBezTo>
                  <a:pt x="477288" y="27603"/>
                  <a:pt x="477755" y="31604"/>
                  <a:pt x="477755" y="35204"/>
                </a:cubicBezTo>
                <a:cubicBezTo>
                  <a:pt x="477755" y="39338"/>
                  <a:pt x="477088" y="41872"/>
                  <a:pt x="475755" y="42805"/>
                </a:cubicBezTo>
                <a:cubicBezTo>
                  <a:pt x="474421" y="44139"/>
                  <a:pt x="472688" y="45139"/>
                  <a:pt x="470554" y="45805"/>
                </a:cubicBezTo>
                <a:lnTo>
                  <a:pt x="469354" y="46206"/>
                </a:lnTo>
                <a:lnTo>
                  <a:pt x="467954" y="46606"/>
                </a:lnTo>
                <a:lnTo>
                  <a:pt x="466754" y="46806"/>
                </a:lnTo>
                <a:lnTo>
                  <a:pt x="465754" y="47006"/>
                </a:lnTo>
                <a:lnTo>
                  <a:pt x="464954" y="45805"/>
                </a:lnTo>
                <a:lnTo>
                  <a:pt x="464153" y="44405"/>
                </a:lnTo>
                <a:lnTo>
                  <a:pt x="461953" y="40805"/>
                </a:lnTo>
                <a:cubicBezTo>
                  <a:pt x="459953" y="37604"/>
                  <a:pt x="457953" y="34604"/>
                  <a:pt x="455952" y="31804"/>
                </a:cubicBezTo>
                <a:cubicBezTo>
                  <a:pt x="449952" y="23669"/>
                  <a:pt x="444684" y="18135"/>
                  <a:pt x="440150" y="15202"/>
                </a:cubicBezTo>
                <a:close/>
                <a:moveTo>
                  <a:pt x="2061991" y="8801"/>
                </a:moveTo>
                <a:cubicBezTo>
                  <a:pt x="2062658" y="7734"/>
                  <a:pt x="2066391" y="10068"/>
                  <a:pt x="2073193" y="15802"/>
                </a:cubicBezTo>
                <a:cubicBezTo>
                  <a:pt x="2079993" y="21802"/>
                  <a:pt x="2083460" y="25736"/>
                  <a:pt x="2083594" y="27603"/>
                </a:cubicBezTo>
                <a:cubicBezTo>
                  <a:pt x="2083861" y="28137"/>
                  <a:pt x="2082460" y="29137"/>
                  <a:pt x="2079393" y="30604"/>
                </a:cubicBezTo>
                <a:lnTo>
                  <a:pt x="2077593" y="31404"/>
                </a:lnTo>
                <a:lnTo>
                  <a:pt x="2075593" y="32404"/>
                </a:lnTo>
                <a:cubicBezTo>
                  <a:pt x="2073993" y="33071"/>
                  <a:pt x="2072726" y="33871"/>
                  <a:pt x="2071792" y="34804"/>
                </a:cubicBezTo>
                <a:cubicBezTo>
                  <a:pt x="2067392" y="38405"/>
                  <a:pt x="2061991" y="43872"/>
                  <a:pt x="2055590" y="51206"/>
                </a:cubicBezTo>
                <a:lnTo>
                  <a:pt x="2053790" y="53206"/>
                </a:lnTo>
                <a:lnTo>
                  <a:pt x="2051790" y="55407"/>
                </a:lnTo>
                <a:lnTo>
                  <a:pt x="2047389" y="60607"/>
                </a:lnTo>
                <a:lnTo>
                  <a:pt x="2045589" y="63008"/>
                </a:lnTo>
                <a:lnTo>
                  <a:pt x="2044789" y="63808"/>
                </a:lnTo>
                <a:cubicBezTo>
                  <a:pt x="2046923" y="68342"/>
                  <a:pt x="2048589" y="72542"/>
                  <a:pt x="2049790" y="76409"/>
                </a:cubicBezTo>
                <a:lnTo>
                  <a:pt x="2050790" y="79610"/>
                </a:lnTo>
                <a:cubicBezTo>
                  <a:pt x="2063191" y="77343"/>
                  <a:pt x="2072193" y="74676"/>
                  <a:pt x="2077793" y="71609"/>
                </a:cubicBezTo>
                <a:cubicBezTo>
                  <a:pt x="2079127" y="70809"/>
                  <a:pt x="2081527" y="72742"/>
                  <a:pt x="2084994" y="77409"/>
                </a:cubicBezTo>
                <a:cubicBezTo>
                  <a:pt x="2088461" y="82077"/>
                  <a:pt x="2090661" y="86077"/>
                  <a:pt x="2091595" y="89411"/>
                </a:cubicBezTo>
                <a:cubicBezTo>
                  <a:pt x="2091595" y="90078"/>
                  <a:pt x="2091395" y="90944"/>
                  <a:pt x="2090995" y="92011"/>
                </a:cubicBezTo>
                <a:lnTo>
                  <a:pt x="2090595" y="93011"/>
                </a:lnTo>
                <a:lnTo>
                  <a:pt x="2090195" y="93611"/>
                </a:lnTo>
                <a:cubicBezTo>
                  <a:pt x="2084994" y="92145"/>
                  <a:pt x="2077593" y="91545"/>
                  <a:pt x="2067992" y="91811"/>
                </a:cubicBezTo>
                <a:lnTo>
                  <a:pt x="2057191" y="92411"/>
                </a:lnTo>
                <a:lnTo>
                  <a:pt x="2054990" y="92411"/>
                </a:lnTo>
                <a:lnTo>
                  <a:pt x="2053990" y="92611"/>
                </a:lnTo>
                <a:cubicBezTo>
                  <a:pt x="2055190" y="100479"/>
                  <a:pt x="2055790" y="107346"/>
                  <a:pt x="2055790" y="113214"/>
                </a:cubicBezTo>
                <a:cubicBezTo>
                  <a:pt x="2055790" y="128549"/>
                  <a:pt x="2053457" y="141151"/>
                  <a:pt x="2048789" y="151019"/>
                </a:cubicBezTo>
                <a:cubicBezTo>
                  <a:pt x="2043722" y="161553"/>
                  <a:pt x="2036455" y="167687"/>
                  <a:pt x="2026987" y="169421"/>
                </a:cubicBezTo>
                <a:cubicBezTo>
                  <a:pt x="2026187" y="160353"/>
                  <a:pt x="2018386" y="153086"/>
                  <a:pt x="2003584" y="147618"/>
                </a:cubicBezTo>
                <a:lnTo>
                  <a:pt x="2003384" y="143018"/>
                </a:lnTo>
                <a:lnTo>
                  <a:pt x="2006584" y="143418"/>
                </a:lnTo>
                <a:lnTo>
                  <a:pt x="2009985" y="144018"/>
                </a:lnTo>
                <a:lnTo>
                  <a:pt x="2013785" y="144418"/>
                </a:lnTo>
                <a:lnTo>
                  <a:pt x="2015385" y="144618"/>
                </a:lnTo>
                <a:lnTo>
                  <a:pt x="2016785" y="144818"/>
                </a:lnTo>
                <a:cubicBezTo>
                  <a:pt x="2019452" y="145085"/>
                  <a:pt x="2021119" y="145218"/>
                  <a:pt x="2021786" y="145218"/>
                </a:cubicBezTo>
                <a:cubicBezTo>
                  <a:pt x="2023786" y="145218"/>
                  <a:pt x="2025253" y="145018"/>
                  <a:pt x="2026187" y="144618"/>
                </a:cubicBezTo>
                <a:cubicBezTo>
                  <a:pt x="2033387" y="140751"/>
                  <a:pt x="2036655" y="126082"/>
                  <a:pt x="2035988" y="100612"/>
                </a:cubicBezTo>
                <a:cubicBezTo>
                  <a:pt x="2035988" y="97679"/>
                  <a:pt x="2035921" y="95478"/>
                  <a:pt x="2035788" y="94012"/>
                </a:cubicBezTo>
                <a:cubicBezTo>
                  <a:pt x="2020319" y="95878"/>
                  <a:pt x="2007717" y="98745"/>
                  <a:pt x="1997983" y="102613"/>
                </a:cubicBezTo>
                <a:cubicBezTo>
                  <a:pt x="1997716" y="102879"/>
                  <a:pt x="1996449" y="100812"/>
                  <a:pt x="1994183" y="96412"/>
                </a:cubicBezTo>
                <a:cubicBezTo>
                  <a:pt x="1991515" y="91745"/>
                  <a:pt x="1989715" y="88077"/>
                  <a:pt x="1988782" y="85410"/>
                </a:cubicBezTo>
                <a:lnTo>
                  <a:pt x="1989182" y="84810"/>
                </a:lnTo>
                <a:lnTo>
                  <a:pt x="1989982" y="84010"/>
                </a:lnTo>
                <a:lnTo>
                  <a:pt x="1990382" y="83810"/>
                </a:lnTo>
                <a:cubicBezTo>
                  <a:pt x="2007451" y="83810"/>
                  <a:pt x="2022319" y="83077"/>
                  <a:pt x="2034988" y="81610"/>
                </a:cubicBezTo>
                <a:cubicBezTo>
                  <a:pt x="2033521" y="66675"/>
                  <a:pt x="2030654" y="55940"/>
                  <a:pt x="2026387" y="49406"/>
                </a:cubicBezTo>
                <a:lnTo>
                  <a:pt x="2032587" y="46806"/>
                </a:lnTo>
                <a:cubicBezTo>
                  <a:pt x="2035388" y="49339"/>
                  <a:pt x="2038121" y="52606"/>
                  <a:pt x="2040788" y="56607"/>
                </a:cubicBezTo>
                <a:lnTo>
                  <a:pt x="2053590" y="30004"/>
                </a:lnTo>
                <a:lnTo>
                  <a:pt x="2052790" y="30204"/>
                </a:lnTo>
                <a:lnTo>
                  <a:pt x="2051590" y="30404"/>
                </a:lnTo>
                <a:lnTo>
                  <a:pt x="2048589" y="31004"/>
                </a:lnTo>
                <a:lnTo>
                  <a:pt x="2045789" y="31404"/>
                </a:lnTo>
                <a:lnTo>
                  <a:pt x="2042989" y="32004"/>
                </a:lnTo>
                <a:lnTo>
                  <a:pt x="2039588" y="32804"/>
                </a:lnTo>
                <a:lnTo>
                  <a:pt x="2036388" y="33404"/>
                </a:lnTo>
                <a:lnTo>
                  <a:pt x="2030787" y="34604"/>
                </a:lnTo>
                <a:cubicBezTo>
                  <a:pt x="2020786" y="37004"/>
                  <a:pt x="2013585" y="39605"/>
                  <a:pt x="2009185" y="42405"/>
                </a:cubicBezTo>
                <a:cubicBezTo>
                  <a:pt x="2009051" y="42538"/>
                  <a:pt x="2007451" y="40338"/>
                  <a:pt x="2004384" y="35804"/>
                </a:cubicBezTo>
                <a:cubicBezTo>
                  <a:pt x="2001050" y="30870"/>
                  <a:pt x="1998916" y="27337"/>
                  <a:pt x="1997983" y="25203"/>
                </a:cubicBezTo>
                <a:cubicBezTo>
                  <a:pt x="1998250" y="24536"/>
                  <a:pt x="1998583" y="24136"/>
                  <a:pt x="1998983" y="24003"/>
                </a:cubicBezTo>
                <a:lnTo>
                  <a:pt x="2006384" y="23603"/>
                </a:lnTo>
                <a:lnTo>
                  <a:pt x="2009785" y="23403"/>
                </a:lnTo>
                <a:lnTo>
                  <a:pt x="2012585" y="23203"/>
                </a:lnTo>
                <a:lnTo>
                  <a:pt x="2026787" y="22003"/>
                </a:lnTo>
                <a:cubicBezTo>
                  <a:pt x="2038255" y="21069"/>
                  <a:pt x="2046589" y="19936"/>
                  <a:pt x="2051790" y="18602"/>
                </a:cubicBezTo>
                <a:cubicBezTo>
                  <a:pt x="2053523" y="18202"/>
                  <a:pt x="2055457" y="16935"/>
                  <a:pt x="2057591" y="14802"/>
                </a:cubicBezTo>
                <a:cubicBezTo>
                  <a:pt x="2059724" y="13068"/>
                  <a:pt x="2061191" y="11068"/>
                  <a:pt x="2061991" y="8801"/>
                </a:cubicBezTo>
                <a:close/>
                <a:moveTo>
                  <a:pt x="1652416" y="8801"/>
                </a:moveTo>
                <a:cubicBezTo>
                  <a:pt x="1653083" y="7734"/>
                  <a:pt x="1656817" y="10068"/>
                  <a:pt x="1663617" y="15802"/>
                </a:cubicBezTo>
                <a:cubicBezTo>
                  <a:pt x="1670418" y="21802"/>
                  <a:pt x="1673885" y="25736"/>
                  <a:pt x="1674019" y="27603"/>
                </a:cubicBezTo>
                <a:cubicBezTo>
                  <a:pt x="1674285" y="28137"/>
                  <a:pt x="1672885" y="29137"/>
                  <a:pt x="1669818" y="30604"/>
                </a:cubicBezTo>
                <a:lnTo>
                  <a:pt x="1668018" y="31404"/>
                </a:lnTo>
                <a:lnTo>
                  <a:pt x="1666018" y="32404"/>
                </a:lnTo>
                <a:cubicBezTo>
                  <a:pt x="1664418" y="33071"/>
                  <a:pt x="1663151" y="33871"/>
                  <a:pt x="1662217" y="34804"/>
                </a:cubicBezTo>
                <a:cubicBezTo>
                  <a:pt x="1657817" y="38405"/>
                  <a:pt x="1652416" y="43872"/>
                  <a:pt x="1646015" y="51206"/>
                </a:cubicBezTo>
                <a:lnTo>
                  <a:pt x="1644215" y="53206"/>
                </a:lnTo>
                <a:lnTo>
                  <a:pt x="1642215" y="55407"/>
                </a:lnTo>
                <a:lnTo>
                  <a:pt x="1637814" y="60607"/>
                </a:lnTo>
                <a:lnTo>
                  <a:pt x="1636014" y="63008"/>
                </a:lnTo>
                <a:lnTo>
                  <a:pt x="1635214" y="63808"/>
                </a:lnTo>
                <a:cubicBezTo>
                  <a:pt x="1637347" y="68342"/>
                  <a:pt x="1639014" y="72542"/>
                  <a:pt x="1640215" y="76409"/>
                </a:cubicBezTo>
                <a:lnTo>
                  <a:pt x="1641215" y="79610"/>
                </a:lnTo>
                <a:cubicBezTo>
                  <a:pt x="1653616" y="77343"/>
                  <a:pt x="1662617" y="74676"/>
                  <a:pt x="1668218" y="71609"/>
                </a:cubicBezTo>
                <a:cubicBezTo>
                  <a:pt x="1669551" y="70809"/>
                  <a:pt x="1671952" y="72742"/>
                  <a:pt x="1675419" y="77409"/>
                </a:cubicBezTo>
                <a:cubicBezTo>
                  <a:pt x="1678886" y="82077"/>
                  <a:pt x="1681086" y="86077"/>
                  <a:pt x="1682020" y="89411"/>
                </a:cubicBezTo>
                <a:cubicBezTo>
                  <a:pt x="1682020" y="90078"/>
                  <a:pt x="1681820" y="90944"/>
                  <a:pt x="1681420" y="92011"/>
                </a:cubicBezTo>
                <a:lnTo>
                  <a:pt x="1681020" y="93011"/>
                </a:lnTo>
                <a:lnTo>
                  <a:pt x="1680619" y="93611"/>
                </a:lnTo>
                <a:cubicBezTo>
                  <a:pt x="1675419" y="92145"/>
                  <a:pt x="1668018" y="91545"/>
                  <a:pt x="1658417" y="91811"/>
                </a:cubicBezTo>
                <a:lnTo>
                  <a:pt x="1647615" y="92411"/>
                </a:lnTo>
                <a:lnTo>
                  <a:pt x="1645415" y="92411"/>
                </a:lnTo>
                <a:lnTo>
                  <a:pt x="1644415" y="92611"/>
                </a:lnTo>
                <a:cubicBezTo>
                  <a:pt x="1645615" y="100479"/>
                  <a:pt x="1646215" y="107346"/>
                  <a:pt x="1646215" y="113214"/>
                </a:cubicBezTo>
                <a:cubicBezTo>
                  <a:pt x="1646215" y="128549"/>
                  <a:pt x="1643882" y="141151"/>
                  <a:pt x="1639214" y="151019"/>
                </a:cubicBezTo>
                <a:cubicBezTo>
                  <a:pt x="1634147" y="161553"/>
                  <a:pt x="1626879" y="167687"/>
                  <a:pt x="1617412" y="169421"/>
                </a:cubicBezTo>
                <a:cubicBezTo>
                  <a:pt x="1616612" y="160353"/>
                  <a:pt x="1608811" y="153086"/>
                  <a:pt x="1594009" y="147618"/>
                </a:cubicBezTo>
                <a:lnTo>
                  <a:pt x="1593809" y="143018"/>
                </a:lnTo>
                <a:lnTo>
                  <a:pt x="1597009" y="143418"/>
                </a:lnTo>
                <a:lnTo>
                  <a:pt x="1600410" y="144018"/>
                </a:lnTo>
                <a:lnTo>
                  <a:pt x="1604210" y="144418"/>
                </a:lnTo>
                <a:lnTo>
                  <a:pt x="1605810" y="144618"/>
                </a:lnTo>
                <a:lnTo>
                  <a:pt x="1607211" y="144818"/>
                </a:lnTo>
                <a:cubicBezTo>
                  <a:pt x="1609877" y="145085"/>
                  <a:pt x="1611544" y="145218"/>
                  <a:pt x="1612211" y="145218"/>
                </a:cubicBezTo>
                <a:cubicBezTo>
                  <a:pt x="1614211" y="145218"/>
                  <a:pt x="1615678" y="145018"/>
                  <a:pt x="1616612" y="144618"/>
                </a:cubicBezTo>
                <a:cubicBezTo>
                  <a:pt x="1623813" y="140751"/>
                  <a:pt x="1627079" y="126082"/>
                  <a:pt x="1626413" y="100612"/>
                </a:cubicBezTo>
                <a:cubicBezTo>
                  <a:pt x="1626413" y="97679"/>
                  <a:pt x="1626346" y="95478"/>
                  <a:pt x="1626213" y="94012"/>
                </a:cubicBezTo>
                <a:cubicBezTo>
                  <a:pt x="1610744" y="95878"/>
                  <a:pt x="1598143" y="98745"/>
                  <a:pt x="1588408" y="102613"/>
                </a:cubicBezTo>
                <a:cubicBezTo>
                  <a:pt x="1588141" y="102879"/>
                  <a:pt x="1586875" y="100812"/>
                  <a:pt x="1584608" y="96412"/>
                </a:cubicBezTo>
                <a:cubicBezTo>
                  <a:pt x="1581941" y="91745"/>
                  <a:pt x="1580140" y="88077"/>
                  <a:pt x="1579207" y="85410"/>
                </a:cubicBezTo>
                <a:lnTo>
                  <a:pt x="1579607" y="84810"/>
                </a:lnTo>
                <a:lnTo>
                  <a:pt x="1580407" y="84010"/>
                </a:lnTo>
                <a:lnTo>
                  <a:pt x="1580807" y="83810"/>
                </a:lnTo>
                <a:cubicBezTo>
                  <a:pt x="1597876" y="83810"/>
                  <a:pt x="1612744" y="83077"/>
                  <a:pt x="1625413" y="81610"/>
                </a:cubicBezTo>
                <a:cubicBezTo>
                  <a:pt x="1623946" y="66675"/>
                  <a:pt x="1621079" y="55940"/>
                  <a:pt x="1616812" y="49406"/>
                </a:cubicBezTo>
                <a:lnTo>
                  <a:pt x="1623012" y="46806"/>
                </a:lnTo>
                <a:cubicBezTo>
                  <a:pt x="1625813" y="49339"/>
                  <a:pt x="1628546" y="52606"/>
                  <a:pt x="1631213" y="56607"/>
                </a:cubicBezTo>
                <a:lnTo>
                  <a:pt x="1644015" y="30004"/>
                </a:lnTo>
                <a:lnTo>
                  <a:pt x="1643215" y="30204"/>
                </a:lnTo>
                <a:lnTo>
                  <a:pt x="1642015" y="30404"/>
                </a:lnTo>
                <a:lnTo>
                  <a:pt x="1639014" y="31004"/>
                </a:lnTo>
                <a:lnTo>
                  <a:pt x="1636214" y="31404"/>
                </a:lnTo>
                <a:lnTo>
                  <a:pt x="1633414" y="32004"/>
                </a:lnTo>
                <a:lnTo>
                  <a:pt x="1630013" y="32804"/>
                </a:lnTo>
                <a:lnTo>
                  <a:pt x="1626813" y="33404"/>
                </a:lnTo>
                <a:lnTo>
                  <a:pt x="1621212" y="34604"/>
                </a:lnTo>
                <a:cubicBezTo>
                  <a:pt x="1611211" y="37004"/>
                  <a:pt x="1604010" y="39605"/>
                  <a:pt x="1599609" y="42405"/>
                </a:cubicBezTo>
                <a:cubicBezTo>
                  <a:pt x="1599476" y="42538"/>
                  <a:pt x="1597876" y="40338"/>
                  <a:pt x="1594809" y="35804"/>
                </a:cubicBezTo>
                <a:cubicBezTo>
                  <a:pt x="1591475" y="30870"/>
                  <a:pt x="1589341" y="27337"/>
                  <a:pt x="1588408" y="25203"/>
                </a:cubicBezTo>
                <a:cubicBezTo>
                  <a:pt x="1588675" y="24536"/>
                  <a:pt x="1589008" y="24136"/>
                  <a:pt x="1589408" y="24003"/>
                </a:cubicBezTo>
                <a:lnTo>
                  <a:pt x="1596809" y="23603"/>
                </a:lnTo>
                <a:lnTo>
                  <a:pt x="1600210" y="23403"/>
                </a:lnTo>
                <a:lnTo>
                  <a:pt x="1603010" y="23203"/>
                </a:lnTo>
                <a:lnTo>
                  <a:pt x="1617212" y="22003"/>
                </a:lnTo>
                <a:cubicBezTo>
                  <a:pt x="1628680" y="21069"/>
                  <a:pt x="1637014" y="19936"/>
                  <a:pt x="1642215" y="18602"/>
                </a:cubicBezTo>
                <a:cubicBezTo>
                  <a:pt x="1643948" y="18202"/>
                  <a:pt x="1645882" y="16935"/>
                  <a:pt x="1648015" y="14802"/>
                </a:cubicBezTo>
                <a:cubicBezTo>
                  <a:pt x="1650149" y="13068"/>
                  <a:pt x="1651616" y="11068"/>
                  <a:pt x="1652416" y="8801"/>
                </a:cubicBezTo>
                <a:close/>
                <a:moveTo>
                  <a:pt x="1002868" y="8401"/>
                </a:moveTo>
                <a:cubicBezTo>
                  <a:pt x="1003402" y="7467"/>
                  <a:pt x="1006536" y="9468"/>
                  <a:pt x="1012270" y="14402"/>
                </a:cubicBezTo>
                <a:cubicBezTo>
                  <a:pt x="1018137" y="19602"/>
                  <a:pt x="1021137" y="23069"/>
                  <a:pt x="1021271" y="24803"/>
                </a:cubicBezTo>
                <a:cubicBezTo>
                  <a:pt x="1021537" y="25603"/>
                  <a:pt x="1020471" y="26470"/>
                  <a:pt x="1018070" y="27403"/>
                </a:cubicBezTo>
                <a:lnTo>
                  <a:pt x="1014870" y="29003"/>
                </a:lnTo>
                <a:cubicBezTo>
                  <a:pt x="1014603" y="29137"/>
                  <a:pt x="1013536" y="29870"/>
                  <a:pt x="1011670" y="31204"/>
                </a:cubicBezTo>
                <a:cubicBezTo>
                  <a:pt x="1009936" y="32537"/>
                  <a:pt x="1006602" y="37604"/>
                  <a:pt x="1001668" y="46406"/>
                </a:cubicBezTo>
                <a:lnTo>
                  <a:pt x="998668" y="51606"/>
                </a:lnTo>
                <a:lnTo>
                  <a:pt x="996068" y="56807"/>
                </a:lnTo>
                <a:cubicBezTo>
                  <a:pt x="995267" y="58407"/>
                  <a:pt x="994601" y="59607"/>
                  <a:pt x="994067" y="60407"/>
                </a:cubicBezTo>
                <a:cubicBezTo>
                  <a:pt x="1000201" y="64675"/>
                  <a:pt x="1005269" y="70142"/>
                  <a:pt x="1009269" y="76809"/>
                </a:cubicBezTo>
                <a:cubicBezTo>
                  <a:pt x="1013536" y="84010"/>
                  <a:pt x="1015670" y="91811"/>
                  <a:pt x="1015670" y="100212"/>
                </a:cubicBezTo>
                <a:cubicBezTo>
                  <a:pt x="1015670" y="106480"/>
                  <a:pt x="1014270" y="111947"/>
                  <a:pt x="1011470" y="116614"/>
                </a:cubicBezTo>
                <a:cubicBezTo>
                  <a:pt x="1008002" y="122482"/>
                  <a:pt x="1002868" y="126282"/>
                  <a:pt x="996068" y="128016"/>
                </a:cubicBezTo>
                <a:cubicBezTo>
                  <a:pt x="995267" y="117614"/>
                  <a:pt x="988600" y="110547"/>
                  <a:pt x="976065" y="106813"/>
                </a:cubicBezTo>
                <a:lnTo>
                  <a:pt x="975865" y="103013"/>
                </a:lnTo>
                <a:cubicBezTo>
                  <a:pt x="985733" y="104079"/>
                  <a:pt x="991000" y="104546"/>
                  <a:pt x="991667" y="104413"/>
                </a:cubicBezTo>
                <a:cubicBezTo>
                  <a:pt x="996334" y="104013"/>
                  <a:pt x="998668" y="100412"/>
                  <a:pt x="998668" y="93611"/>
                </a:cubicBezTo>
                <a:cubicBezTo>
                  <a:pt x="998668" y="91345"/>
                  <a:pt x="998468" y="88944"/>
                  <a:pt x="998068" y="86411"/>
                </a:cubicBezTo>
                <a:cubicBezTo>
                  <a:pt x="996201" y="75209"/>
                  <a:pt x="992334" y="67542"/>
                  <a:pt x="986466" y="63408"/>
                </a:cubicBezTo>
                <a:lnTo>
                  <a:pt x="994467" y="27203"/>
                </a:lnTo>
                <a:lnTo>
                  <a:pt x="981466" y="29603"/>
                </a:lnTo>
                <a:lnTo>
                  <a:pt x="977265" y="30204"/>
                </a:lnTo>
                <a:lnTo>
                  <a:pt x="974065" y="30804"/>
                </a:lnTo>
                <a:lnTo>
                  <a:pt x="974065" y="32604"/>
                </a:lnTo>
                <a:lnTo>
                  <a:pt x="973865" y="160420"/>
                </a:lnTo>
                <a:cubicBezTo>
                  <a:pt x="973865" y="161753"/>
                  <a:pt x="973265" y="163287"/>
                  <a:pt x="972065" y="165020"/>
                </a:cubicBezTo>
                <a:cubicBezTo>
                  <a:pt x="970864" y="167021"/>
                  <a:pt x="969464" y="168621"/>
                  <a:pt x="967864" y="169821"/>
                </a:cubicBezTo>
                <a:cubicBezTo>
                  <a:pt x="965064" y="167954"/>
                  <a:pt x="962463" y="165687"/>
                  <a:pt x="960063" y="163020"/>
                </a:cubicBezTo>
                <a:cubicBezTo>
                  <a:pt x="957396" y="159953"/>
                  <a:pt x="955796" y="157486"/>
                  <a:pt x="955262" y="155619"/>
                </a:cubicBezTo>
                <a:lnTo>
                  <a:pt x="956063" y="153619"/>
                </a:lnTo>
                <a:lnTo>
                  <a:pt x="956663" y="151219"/>
                </a:lnTo>
                <a:cubicBezTo>
                  <a:pt x="957063" y="149218"/>
                  <a:pt x="957263" y="146551"/>
                  <a:pt x="957263" y="143218"/>
                </a:cubicBezTo>
                <a:lnTo>
                  <a:pt x="957263" y="27003"/>
                </a:lnTo>
                <a:cubicBezTo>
                  <a:pt x="957263" y="22736"/>
                  <a:pt x="955929" y="19469"/>
                  <a:pt x="953262" y="17202"/>
                </a:cubicBezTo>
                <a:cubicBezTo>
                  <a:pt x="957263" y="13601"/>
                  <a:pt x="960263" y="12001"/>
                  <a:pt x="962263" y="12401"/>
                </a:cubicBezTo>
                <a:cubicBezTo>
                  <a:pt x="965197" y="13068"/>
                  <a:pt x="967731" y="14668"/>
                  <a:pt x="969864" y="17202"/>
                </a:cubicBezTo>
                <a:lnTo>
                  <a:pt x="970864" y="18602"/>
                </a:lnTo>
                <a:lnTo>
                  <a:pt x="971465" y="19602"/>
                </a:lnTo>
                <a:cubicBezTo>
                  <a:pt x="979999" y="19069"/>
                  <a:pt x="987067" y="18269"/>
                  <a:pt x="992667" y="17202"/>
                </a:cubicBezTo>
                <a:cubicBezTo>
                  <a:pt x="994001" y="16802"/>
                  <a:pt x="995934" y="15668"/>
                  <a:pt x="998468" y="13801"/>
                </a:cubicBezTo>
                <a:cubicBezTo>
                  <a:pt x="1000601" y="12068"/>
                  <a:pt x="1002068" y="10268"/>
                  <a:pt x="1002868" y="8401"/>
                </a:cubicBezTo>
                <a:close/>
                <a:moveTo>
                  <a:pt x="1750552" y="7601"/>
                </a:moveTo>
                <a:cubicBezTo>
                  <a:pt x="1761887" y="8934"/>
                  <a:pt x="1770688" y="12468"/>
                  <a:pt x="1776955" y="18202"/>
                </a:cubicBezTo>
                <a:cubicBezTo>
                  <a:pt x="1777622" y="20869"/>
                  <a:pt x="1777956" y="23736"/>
                  <a:pt x="1777956" y="26803"/>
                </a:cubicBezTo>
                <a:cubicBezTo>
                  <a:pt x="1777956" y="30804"/>
                  <a:pt x="1777355" y="33337"/>
                  <a:pt x="1776155" y="34404"/>
                </a:cubicBezTo>
                <a:lnTo>
                  <a:pt x="1775955" y="34604"/>
                </a:lnTo>
                <a:cubicBezTo>
                  <a:pt x="1778356" y="34337"/>
                  <a:pt x="1780223" y="34071"/>
                  <a:pt x="1781556" y="33804"/>
                </a:cubicBezTo>
                <a:cubicBezTo>
                  <a:pt x="1789290" y="32737"/>
                  <a:pt x="1794224" y="31604"/>
                  <a:pt x="1796358" y="30404"/>
                </a:cubicBezTo>
                <a:cubicBezTo>
                  <a:pt x="1797958" y="31470"/>
                  <a:pt x="1799758" y="33671"/>
                  <a:pt x="1801759" y="37004"/>
                </a:cubicBezTo>
                <a:cubicBezTo>
                  <a:pt x="1803759" y="40605"/>
                  <a:pt x="1804892" y="43739"/>
                  <a:pt x="1805159" y="46406"/>
                </a:cubicBezTo>
                <a:cubicBezTo>
                  <a:pt x="1805026" y="46939"/>
                  <a:pt x="1804692" y="47472"/>
                  <a:pt x="1804159" y="48006"/>
                </a:cubicBezTo>
                <a:lnTo>
                  <a:pt x="1803559" y="48406"/>
                </a:lnTo>
                <a:lnTo>
                  <a:pt x="1803159" y="48606"/>
                </a:lnTo>
                <a:cubicBezTo>
                  <a:pt x="1793557" y="48606"/>
                  <a:pt x="1782023" y="49073"/>
                  <a:pt x="1768554" y="50006"/>
                </a:cubicBezTo>
                <a:lnTo>
                  <a:pt x="1754953" y="50806"/>
                </a:lnTo>
                <a:cubicBezTo>
                  <a:pt x="1739484" y="52006"/>
                  <a:pt x="1728883" y="53273"/>
                  <a:pt x="1723149" y="54607"/>
                </a:cubicBezTo>
                <a:cubicBezTo>
                  <a:pt x="1723015" y="54607"/>
                  <a:pt x="1722749" y="54207"/>
                  <a:pt x="1722349" y="53406"/>
                </a:cubicBezTo>
                <a:lnTo>
                  <a:pt x="1720749" y="50006"/>
                </a:lnTo>
                <a:cubicBezTo>
                  <a:pt x="1719148" y="46406"/>
                  <a:pt x="1718015" y="42272"/>
                  <a:pt x="1717348" y="37604"/>
                </a:cubicBezTo>
                <a:lnTo>
                  <a:pt x="1717748" y="37004"/>
                </a:lnTo>
                <a:lnTo>
                  <a:pt x="1718148" y="36804"/>
                </a:lnTo>
                <a:cubicBezTo>
                  <a:pt x="1723349" y="36938"/>
                  <a:pt x="1735817" y="36671"/>
                  <a:pt x="1755553" y="36004"/>
                </a:cubicBezTo>
                <a:lnTo>
                  <a:pt x="1756953" y="36004"/>
                </a:lnTo>
                <a:cubicBezTo>
                  <a:pt x="1757753" y="36004"/>
                  <a:pt x="1758353" y="35938"/>
                  <a:pt x="1758753" y="35804"/>
                </a:cubicBezTo>
                <a:lnTo>
                  <a:pt x="1761954" y="35804"/>
                </a:lnTo>
                <a:lnTo>
                  <a:pt x="1766954" y="35604"/>
                </a:lnTo>
                <a:cubicBezTo>
                  <a:pt x="1765087" y="31737"/>
                  <a:pt x="1762820" y="28070"/>
                  <a:pt x="1760153" y="24603"/>
                </a:cubicBezTo>
                <a:cubicBezTo>
                  <a:pt x="1756286" y="19002"/>
                  <a:pt x="1752152" y="14535"/>
                  <a:pt x="1747752" y="11201"/>
                </a:cubicBezTo>
                <a:close/>
                <a:moveTo>
                  <a:pt x="1130056" y="7401"/>
                </a:moveTo>
                <a:cubicBezTo>
                  <a:pt x="1132723" y="8067"/>
                  <a:pt x="1135990" y="9934"/>
                  <a:pt x="1139857" y="13001"/>
                </a:cubicBezTo>
                <a:cubicBezTo>
                  <a:pt x="1144257" y="16602"/>
                  <a:pt x="1146858" y="19669"/>
                  <a:pt x="1147658" y="22203"/>
                </a:cubicBezTo>
                <a:cubicBezTo>
                  <a:pt x="1146724" y="24203"/>
                  <a:pt x="1145991" y="26470"/>
                  <a:pt x="1145458" y="29003"/>
                </a:cubicBezTo>
                <a:cubicBezTo>
                  <a:pt x="1144791" y="33271"/>
                  <a:pt x="1144457" y="36071"/>
                  <a:pt x="1144457" y="37404"/>
                </a:cubicBezTo>
                <a:lnTo>
                  <a:pt x="1144658" y="55007"/>
                </a:lnTo>
                <a:lnTo>
                  <a:pt x="1151058" y="53406"/>
                </a:lnTo>
                <a:cubicBezTo>
                  <a:pt x="1154925" y="52473"/>
                  <a:pt x="1157593" y="51473"/>
                  <a:pt x="1159059" y="50406"/>
                </a:cubicBezTo>
                <a:cubicBezTo>
                  <a:pt x="1160259" y="50939"/>
                  <a:pt x="1161593" y="52406"/>
                  <a:pt x="1163060" y="54807"/>
                </a:cubicBezTo>
                <a:cubicBezTo>
                  <a:pt x="1164660" y="57207"/>
                  <a:pt x="1165727" y="59274"/>
                  <a:pt x="1166260" y="61007"/>
                </a:cubicBezTo>
                <a:lnTo>
                  <a:pt x="1165660" y="62208"/>
                </a:lnTo>
                <a:lnTo>
                  <a:pt x="1165060" y="62408"/>
                </a:lnTo>
                <a:lnTo>
                  <a:pt x="1164860" y="62608"/>
                </a:lnTo>
                <a:cubicBezTo>
                  <a:pt x="1159659" y="62874"/>
                  <a:pt x="1154792" y="63474"/>
                  <a:pt x="1150258" y="64408"/>
                </a:cubicBezTo>
                <a:cubicBezTo>
                  <a:pt x="1150125" y="64541"/>
                  <a:pt x="1149925" y="64608"/>
                  <a:pt x="1149658" y="64608"/>
                </a:cubicBezTo>
                <a:cubicBezTo>
                  <a:pt x="1149391" y="64608"/>
                  <a:pt x="1149125" y="64675"/>
                  <a:pt x="1148858" y="64808"/>
                </a:cubicBezTo>
                <a:lnTo>
                  <a:pt x="1147658" y="65008"/>
                </a:lnTo>
                <a:lnTo>
                  <a:pt x="1146258" y="65208"/>
                </a:lnTo>
                <a:lnTo>
                  <a:pt x="1144658" y="65608"/>
                </a:lnTo>
                <a:lnTo>
                  <a:pt x="1144858" y="90011"/>
                </a:lnTo>
                <a:lnTo>
                  <a:pt x="1146458" y="89611"/>
                </a:lnTo>
                <a:cubicBezTo>
                  <a:pt x="1156592" y="87477"/>
                  <a:pt x="1162793" y="86077"/>
                  <a:pt x="1165060" y="85410"/>
                </a:cubicBezTo>
                <a:lnTo>
                  <a:pt x="1167660" y="89611"/>
                </a:lnTo>
                <a:lnTo>
                  <a:pt x="1158459" y="93611"/>
                </a:lnTo>
                <a:lnTo>
                  <a:pt x="1152658" y="96012"/>
                </a:lnTo>
                <a:lnTo>
                  <a:pt x="1146258" y="98612"/>
                </a:lnTo>
                <a:lnTo>
                  <a:pt x="1124855" y="107413"/>
                </a:lnTo>
                <a:cubicBezTo>
                  <a:pt x="1108186" y="114747"/>
                  <a:pt x="1095918" y="120682"/>
                  <a:pt x="1088050" y="125215"/>
                </a:cubicBezTo>
                <a:cubicBezTo>
                  <a:pt x="1087517" y="126149"/>
                  <a:pt x="1085917" y="123882"/>
                  <a:pt x="1083250" y="118415"/>
                </a:cubicBezTo>
                <a:cubicBezTo>
                  <a:pt x="1081650" y="115081"/>
                  <a:pt x="1079983" y="110680"/>
                  <a:pt x="1078249" y="105213"/>
                </a:cubicBezTo>
                <a:cubicBezTo>
                  <a:pt x="1078516" y="104680"/>
                  <a:pt x="1078849" y="104346"/>
                  <a:pt x="1079249" y="104213"/>
                </a:cubicBezTo>
                <a:cubicBezTo>
                  <a:pt x="1082583" y="103813"/>
                  <a:pt x="1088717" y="102613"/>
                  <a:pt x="1097652" y="100612"/>
                </a:cubicBezTo>
                <a:lnTo>
                  <a:pt x="1097652" y="61207"/>
                </a:lnTo>
                <a:cubicBezTo>
                  <a:pt x="1097518" y="55873"/>
                  <a:pt x="1095851" y="52406"/>
                  <a:pt x="1092651" y="50806"/>
                </a:cubicBezTo>
                <a:cubicBezTo>
                  <a:pt x="1094118" y="48539"/>
                  <a:pt x="1095718" y="46739"/>
                  <a:pt x="1097452" y="45405"/>
                </a:cubicBezTo>
                <a:cubicBezTo>
                  <a:pt x="1099318" y="44205"/>
                  <a:pt x="1100719" y="43472"/>
                  <a:pt x="1101652" y="43205"/>
                </a:cubicBezTo>
                <a:cubicBezTo>
                  <a:pt x="1103519" y="43472"/>
                  <a:pt x="1106386" y="45139"/>
                  <a:pt x="1110253" y="48206"/>
                </a:cubicBezTo>
                <a:cubicBezTo>
                  <a:pt x="1114254" y="51540"/>
                  <a:pt x="1116587" y="54207"/>
                  <a:pt x="1117254" y="56207"/>
                </a:cubicBezTo>
                <a:cubicBezTo>
                  <a:pt x="1116721" y="57274"/>
                  <a:pt x="1116387" y="58074"/>
                  <a:pt x="1116254" y="58607"/>
                </a:cubicBezTo>
                <a:cubicBezTo>
                  <a:pt x="1115721" y="60207"/>
                  <a:pt x="1115387" y="61474"/>
                  <a:pt x="1115254" y="62408"/>
                </a:cubicBezTo>
                <a:cubicBezTo>
                  <a:pt x="1114721" y="64675"/>
                  <a:pt x="1114454" y="67141"/>
                  <a:pt x="1114454" y="69808"/>
                </a:cubicBezTo>
                <a:lnTo>
                  <a:pt x="1114654" y="97012"/>
                </a:lnTo>
                <a:lnTo>
                  <a:pt x="1120454" y="95612"/>
                </a:lnTo>
                <a:cubicBezTo>
                  <a:pt x="1120855" y="95612"/>
                  <a:pt x="1122588" y="95278"/>
                  <a:pt x="1125655" y="94612"/>
                </a:cubicBezTo>
                <a:lnTo>
                  <a:pt x="1125455" y="27803"/>
                </a:lnTo>
                <a:cubicBezTo>
                  <a:pt x="1125455" y="21936"/>
                  <a:pt x="1123588" y="17935"/>
                  <a:pt x="1119854" y="15802"/>
                </a:cubicBezTo>
                <a:cubicBezTo>
                  <a:pt x="1123322" y="11001"/>
                  <a:pt x="1126722" y="8201"/>
                  <a:pt x="1130056" y="7401"/>
                </a:cubicBezTo>
                <a:close/>
                <a:moveTo>
                  <a:pt x="689382" y="6801"/>
                </a:moveTo>
                <a:cubicBezTo>
                  <a:pt x="691915" y="8534"/>
                  <a:pt x="694249" y="11535"/>
                  <a:pt x="696383" y="15802"/>
                </a:cubicBezTo>
                <a:cubicBezTo>
                  <a:pt x="698383" y="19669"/>
                  <a:pt x="699316" y="22669"/>
                  <a:pt x="699183" y="24803"/>
                </a:cubicBezTo>
                <a:lnTo>
                  <a:pt x="697983" y="25603"/>
                </a:lnTo>
                <a:lnTo>
                  <a:pt x="695982" y="27203"/>
                </a:lnTo>
                <a:cubicBezTo>
                  <a:pt x="693982" y="29603"/>
                  <a:pt x="691782" y="32671"/>
                  <a:pt x="689382" y="36404"/>
                </a:cubicBezTo>
                <a:cubicBezTo>
                  <a:pt x="683114" y="46139"/>
                  <a:pt x="674913" y="55807"/>
                  <a:pt x="664779" y="65408"/>
                </a:cubicBezTo>
                <a:lnTo>
                  <a:pt x="665179" y="65408"/>
                </a:lnTo>
                <a:cubicBezTo>
                  <a:pt x="668112" y="66075"/>
                  <a:pt x="670779" y="67208"/>
                  <a:pt x="673180" y="68808"/>
                </a:cubicBezTo>
                <a:lnTo>
                  <a:pt x="675580" y="70809"/>
                </a:lnTo>
                <a:cubicBezTo>
                  <a:pt x="676113" y="71342"/>
                  <a:pt x="676513" y="71875"/>
                  <a:pt x="676780" y="72409"/>
                </a:cubicBezTo>
                <a:cubicBezTo>
                  <a:pt x="677313" y="73076"/>
                  <a:pt x="677647" y="74609"/>
                  <a:pt x="677780" y="77009"/>
                </a:cubicBezTo>
                <a:lnTo>
                  <a:pt x="677780" y="160820"/>
                </a:lnTo>
                <a:cubicBezTo>
                  <a:pt x="677780" y="162020"/>
                  <a:pt x="677180" y="163487"/>
                  <a:pt x="675980" y="165220"/>
                </a:cubicBezTo>
                <a:cubicBezTo>
                  <a:pt x="674780" y="167354"/>
                  <a:pt x="673380" y="168954"/>
                  <a:pt x="671779" y="170021"/>
                </a:cubicBezTo>
                <a:cubicBezTo>
                  <a:pt x="668312" y="167487"/>
                  <a:pt x="665579" y="165220"/>
                  <a:pt x="663578" y="163220"/>
                </a:cubicBezTo>
                <a:cubicBezTo>
                  <a:pt x="660378" y="160286"/>
                  <a:pt x="658578" y="157886"/>
                  <a:pt x="658178" y="156019"/>
                </a:cubicBezTo>
                <a:cubicBezTo>
                  <a:pt x="659378" y="152686"/>
                  <a:pt x="659978" y="148552"/>
                  <a:pt x="659978" y="143618"/>
                </a:cubicBezTo>
                <a:lnTo>
                  <a:pt x="659978" y="79810"/>
                </a:lnTo>
                <a:cubicBezTo>
                  <a:pt x="659978" y="76476"/>
                  <a:pt x="659245" y="73742"/>
                  <a:pt x="657778" y="71609"/>
                </a:cubicBezTo>
                <a:cubicBezTo>
                  <a:pt x="647910" y="80143"/>
                  <a:pt x="638375" y="86477"/>
                  <a:pt x="629174" y="90611"/>
                </a:cubicBezTo>
                <a:lnTo>
                  <a:pt x="626774" y="88011"/>
                </a:lnTo>
                <a:cubicBezTo>
                  <a:pt x="651043" y="65341"/>
                  <a:pt x="667179" y="44072"/>
                  <a:pt x="675180" y="24203"/>
                </a:cubicBezTo>
                <a:cubicBezTo>
                  <a:pt x="676247" y="21402"/>
                  <a:pt x="677113" y="18669"/>
                  <a:pt x="677780" y="16002"/>
                </a:cubicBezTo>
                <a:cubicBezTo>
                  <a:pt x="677914" y="15335"/>
                  <a:pt x="677980" y="14468"/>
                  <a:pt x="677980" y="13401"/>
                </a:cubicBezTo>
                <a:cubicBezTo>
                  <a:pt x="677980" y="11401"/>
                  <a:pt x="677580" y="9534"/>
                  <a:pt x="676780" y="7801"/>
                </a:cubicBezTo>
                <a:cubicBezTo>
                  <a:pt x="680247" y="7267"/>
                  <a:pt x="682247" y="7001"/>
                  <a:pt x="682781" y="7001"/>
                </a:cubicBezTo>
                <a:cubicBezTo>
                  <a:pt x="686648" y="6734"/>
                  <a:pt x="688848" y="6667"/>
                  <a:pt x="689382" y="6801"/>
                </a:cubicBezTo>
                <a:close/>
                <a:moveTo>
                  <a:pt x="350292" y="6601"/>
                </a:moveTo>
                <a:cubicBezTo>
                  <a:pt x="351759" y="7267"/>
                  <a:pt x="353225" y="9001"/>
                  <a:pt x="354692" y="11801"/>
                </a:cubicBezTo>
                <a:cubicBezTo>
                  <a:pt x="355892" y="14335"/>
                  <a:pt x="356692" y="17135"/>
                  <a:pt x="357092" y="20202"/>
                </a:cubicBezTo>
                <a:cubicBezTo>
                  <a:pt x="356959" y="20602"/>
                  <a:pt x="356626" y="21069"/>
                  <a:pt x="356092" y="21602"/>
                </a:cubicBezTo>
                <a:lnTo>
                  <a:pt x="355492" y="22003"/>
                </a:lnTo>
                <a:lnTo>
                  <a:pt x="355092" y="22203"/>
                </a:lnTo>
                <a:lnTo>
                  <a:pt x="338690" y="22803"/>
                </a:lnTo>
                <a:lnTo>
                  <a:pt x="334290" y="23003"/>
                </a:lnTo>
                <a:lnTo>
                  <a:pt x="330089" y="23403"/>
                </a:lnTo>
                <a:cubicBezTo>
                  <a:pt x="324888" y="23803"/>
                  <a:pt x="322622" y="23936"/>
                  <a:pt x="323288" y="23803"/>
                </a:cubicBezTo>
                <a:lnTo>
                  <a:pt x="322288" y="23803"/>
                </a:lnTo>
                <a:cubicBezTo>
                  <a:pt x="324822" y="25003"/>
                  <a:pt x="326422" y="26070"/>
                  <a:pt x="327089" y="27003"/>
                </a:cubicBezTo>
                <a:cubicBezTo>
                  <a:pt x="327089" y="29137"/>
                  <a:pt x="326555" y="32671"/>
                  <a:pt x="325489" y="37604"/>
                </a:cubicBezTo>
                <a:cubicBezTo>
                  <a:pt x="327756" y="37471"/>
                  <a:pt x="330556" y="37204"/>
                  <a:pt x="333890" y="36804"/>
                </a:cubicBezTo>
                <a:cubicBezTo>
                  <a:pt x="335356" y="36671"/>
                  <a:pt x="336990" y="35971"/>
                  <a:pt x="338790" y="34704"/>
                </a:cubicBezTo>
                <a:cubicBezTo>
                  <a:pt x="340590" y="33437"/>
                  <a:pt x="341757" y="32070"/>
                  <a:pt x="342291" y="30604"/>
                </a:cubicBezTo>
                <a:cubicBezTo>
                  <a:pt x="342824" y="29670"/>
                  <a:pt x="345891" y="31070"/>
                  <a:pt x="351492" y="34804"/>
                </a:cubicBezTo>
                <a:cubicBezTo>
                  <a:pt x="357092" y="38405"/>
                  <a:pt x="359826" y="40872"/>
                  <a:pt x="359693" y="42205"/>
                </a:cubicBezTo>
                <a:lnTo>
                  <a:pt x="357293" y="45205"/>
                </a:lnTo>
                <a:cubicBezTo>
                  <a:pt x="356359" y="46939"/>
                  <a:pt x="355826" y="47939"/>
                  <a:pt x="355692" y="48206"/>
                </a:cubicBezTo>
                <a:cubicBezTo>
                  <a:pt x="355026" y="49806"/>
                  <a:pt x="354559" y="51406"/>
                  <a:pt x="354292" y="53006"/>
                </a:cubicBezTo>
                <a:lnTo>
                  <a:pt x="354092" y="54407"/>
                </a:lnTo>
                <a:lnTo>
                  <a:pt x="353492" y="59207"/>
                </a:lnTo>
                <a:lnTo>
                  <a:pt x="352492" y="64808"/>
                </a:lnTo>
                <a:lnTo>
                  <a:pt x="352292" y="66208"/>
                </a:lnTo>
                <a:cubicBezTo>
                  <a:pt x="356026" y="68875"/>
                  <a:pt x="358226" y="70675"/>
                  <a:pt x="358893" y="71609"/>
                </a:cubicBezTo>
                <a:lnTo>
                  <a:pt x="358693" y="72409"/>
                </a:lnTo>
                <a:lnTo>
                  <a:pt x="358493" y="73409"/>
                </a:lnTo>
                <a:lnTo>
                  <a:pt x="358093" y="75809"/>
                </a:lnTo>
                <a:cubicBezTo>
                  <a:pt x="357559" y="77543"/>
                  <a:pt x="357226" y="78410"/>
                  <a:pt x="357092" y="78410"/>
                </a:cubicBezTo>
                <a:cubicBezTo>
                  <a:pt x="350425" y="77076"/>
                  <a:pt x="342957" y="76409"/>
                  <a:pt x="334690" y="76409"/>
                </a:cubicBezTo>
                <a:cubicBezTo>
                  <a:pt x="328956" y="76409"/>
                  <a:pt x="323688" y="76676"/>
                  <a:pt x="318888" y="77209"/>
                </a:cubicBezTo>
                <a:lnTo>
                  <a:pt x="291084" y="79410"/>
                </a:lnTo>
                <a:cubicBezTo>
                  <a:pt x="291618" y="79810"/>
                  <a:pt x="292484" y="80610"/>
                  <a:pt x="293685" y="81810"/>
                </a:cubicBezTo>
                <a:cubicBezTo>
                  <a:pt x="296352" y="84610"/>
                  <a:pt x="297752" y="86811"/>
                  <a:pt x="297885" y="88411"/>
                </a:cubicBezTo>
                <a:cubicBezTo>
                  <a:pt x="296818" y="90278"/>
                  <a:pt x="296152" y="91345"/>
                  <a:pt x="295885" y="91611"/>
                </a:cubicBezTo>
                <a:lnTo>
                  <a:pt x="292684" y="96212"/>
                </a:lnTo>
                <a:lnTo>
                  <a:pt x="291484" y="97812"/>
                </a:lnTo>
                <a:lnTo>
                  <a:pt x="319688" y="95012"/>
                </a:lnTo>
                <a:lnTo>
                  <a:pt x="320888" y="92411"/>
                </a:lnTo>
                <a:cubicBezTo>
                  <a:pt x="321821" y="89744"/>
                  <a:pt x="322288" y="87344"/>
                  <a:pt x="322288" y="85210"/>
                </a:cubicBezTo>
                <a:cubicBezTo>
                  <a:pt x="322288" y="84410"/>
                  <a:pt x="322221" y="83810"/>
                  <a:pt x="322088" y="83410"/>
                </a:cubicBezTo>
                <a:cubicBezTo>
                  <a:pt x="322622" y="83277"/>
                  <a:pt x="323422" y="83210"/>
                  <a:pt x="324488" y="83210"/>
                </a:cubicBezTo>
                <a:cubicBezTo>
                  <a:pt x="325955" y="83210"/>
                  <a:pt x="327689" y="83410"/>
                  <a:pt x="329689" y="83810"/>
                </a:cubicBezTo>
                <a:cubicBezTo>
                  <a:pt x="331423" y="85677"/>
                  <a:pt x="333490" y="88611"/>
                  <a:pt x="335890" y="92611"/>
                </a:cubicBezTo>
                <a:lnTo>
                  <a:pt x="336290" y="93211"/>
                </a:lnTo>
                <a:cubicBezTo>
                  <a:pt x="343357" y="92278"/>
                  <a:pt x="347158" y="91745"/>
                  <a:pt x="347691" y="91611"/>
                </a:cubicBezTo>
                <a:cubicBezTo>
                  <a:pt x="356626" y="90011"/>
                  <a:pt x="363627" y="88077"/>
                  <a:pt x="368694" y="85810"/>
                </a:cubicBezTo>
                <a:cubicBezTo>
                  <a:pt x="369361" y="85410"/>
                  <a:pt x="371228" y="87344"/>
                  <a:pt x="374295" y="91611"/>
                </a:cubicBezTo>
                <a:cubicBezTo>
                  <a:pt x="377495" y="96012"/>
                  <a:pt x="379495" y="99612"/>
                  <a:pt x="380295" y="102413"/>
                </a:cubicBezTo>
                <a:cubicBezTo>
                  <a:pt x="380295" y="102413"/>
                  <a:pt x="380029" y="103213"/>
                  <a:pt x="379495" y="104813"/>
                </a:cubicBezTo>
                <a:lnTo>
                  <a:pt x="378895" y="105813"/>
                </a:lnTo>
                <a:lnTo>
                  <a:pt x="378295" y="106413"/>
                </a:lnTo>
                <a:cubicBezTo>
                  <a:pt x="373761" y="105080"/>
                  <a:pt x="365093" y="104546"/>
                  <a:pt x="352292" y="104813"/>
                </a:cubicBezTo>
                <a:lnTo>
                  <a:pt x="339090" y="105213"/>
                </a:lnTo>
                <a:lnTo>
                  <a:pt x="336490" y="105413"/>
                </a:lnTo>
                <a:lnTo>
                  <a:pt x="334490" y="105613"/>
                </a:lnTo>
                <a:cubicBezTo>
                  <a:pt x="331423" y="109080"/>
                  <a:pt x="329089" y="111814"/>
                  <a:pt x="327489" y="113814"/>
                </a:cubicBezTo>
                <a:cubicBezTo>
                  <a:pt x="323622" y="119681"/>
                  <a:pt x="318821" y="125482"/>
                  <a:pt x="313087" y="131216"/>
                </a:cubicBezTo>
                <a:cubicBezTo>
                  <a:pt x="313487" y="131216"/>
                  <a:pt x="314087" y="131350"/>
                  <a:pt x="314887" y="131616"/>
                </a:cubicBezTo>
                <a:lnTo>
                  <a:pt x="326489" y="134617"/>
                </a:lnTo>
                <a:lnTo>
                  <a:pt x="332289" y="136217"/>
                </a:lnTo>
                <a:lnTo>
                  <a:pt x="338490" y="137817"/>
                </a:lnTo>
                <a:lnTo>
                  <a:pt x="343091" y="139217"/>
                </a:lnTo>
                <a:lnTo>
                  <a:pt x="347491" y="140617"/>
                </a:lnTo>
                <a:lnTo>
                  <a:pt x="349292" y="141017"/>
                </a:lnTo>
                <a:lnTo>
                  <a:pt x="351292" y="141617"/>
                </a:lnTo>
                <a:lnTo>
                  <a:pt x="352892" y="142218"/>
                </a:lnTo>
                <a:lnTo>
                  <a:pt x="354292" y="142618"/>
                </a:lnTo>
                <a:cubicBezTo>
                  <a:pt x="357359" y="145285"/>
                  <a:pt x="359493" y="147552"/>
                  <a:pt x="360693" y="149418"/>
                </a:cubicBezTo>
                <a:cubicBezTo>
                  <a:pt x="362293" y="152219"/>
                  <a:pt x="363093" y="154352"/>
                  <a:pt x="363093" y="155819"/>
                </a:cubicBezTo>
                <a:cubicBezTo>
                  <a:pt x="363093" y="157553"/>
                  <a:pt x="362026" y="159953"/>
                  <a:pt x="359893" y="163020"/>
                </a:cubicBezTo>
                <a:lnTo>
                  <a:pt x="358893" y="164220"/>
                </a:lnTo>
                <a:lnTo>
                  <a:pt x="355892" y="167221"/>
                </a:lnTo>
                <a:cubicBezTo>
                  <a:pt x="348025" y="162287"/>
                  <a:pt x="331156" y="154819"/>
                  <a:pt x="305286" y="144818"/>
                </a:cubicBezTo>
                <a:lnTo>
                  <a:pt x="299285" y="142418"/>
                </a:lnTo>
                <a:cubicBezTo>
                  <a:pt x="281150" y="155219"/>
                  <a:pt x="257880" y="163620"/>
                  <a:pt x="229477" y="167621"/>
                </a:cubicBezTo>
                <a:lnTo>
                  <a:pt x="226476" y="163820"/>
                </a:lnTo>
                <a:cubicBezTo>
                  <a:pt x="251813" y="155819"/>
                  <a:pt x="271282" y="146951"/>
                  <a:pt x="284883" y="137217"/>
                </a:cubicBezTo>
                <a:cubicBezTo>
                  <a:pt x="273549" y="133083"/>
                  <a:pt x="264681" y="130283"/>
                  <a:pt x="258280" y="128816"/>
                </a:cubicBezTo>
                <a:lnTo>
                  <a:pt x="257880" y="129016"/>
                </a:lnTo>
                <a:lnTo>
                  <a:pt x="251679" y="127816"/>
                </a:lnTo>
                <a:cubicBezTo>
                  <a:pt x="255947" y="123282"/>
                  <a:pt x="260147" y="117948"/>
                  <a:pt x="264281" y="111814"/>
                </a:cubicBezTo>
                <a:cubicBezTo>
                  <a:pt x="244278" y="114081"/>
                  <a:pt x="228943" y="116948"/>
                  <a:pt x="218275" y="120415"/>
                </a:cubicBezTo>
                <a:cubicBezTo>
                  <a:pt x="218142" y="120548"/>
                  <a:pt x="217708" y="120081"/>
                  <a:pt x="216975" y="119015"/>
                </a:cubicBezTo>
                <a:cubicBezTo>
                  <a:pt x="216242" y="117948"/>
                  <a:pt x="215408" y="116481"/>
                  <a:pt x="214475" y="114614"/>
                </a:cubicBezTo>
                <a:cubicBezTo>
                  <a:pt x="212074" y="110080"/>
                  <a:pt x="210408" y="106680"/>
                  <a:pt x="209474" y="104413"/>
                </a:cubicBezTo>
                <a:cubicBezTo>
                  <a:pt x="209741" y="104013"/>
                  <a:pt x="210074" y="103679"/>
                  <a:pt x="210474" y="103413"/>
                </a:cubicBezTo>
                <a:cubicBezTo>
                  <a:pt x="210874" y="103013"/>
                  <a:pt x="211208" y="102813"/>
                  <a:pt x="211474" y="102813"/>
                </a:cubicBezTo>
                <a:lnTo>
                  <a:pt x="214875" y="102613"/>
                </a:lnTo>
                <a:lnTo>
                  <a:pt x="217675" y="102613"/>
                </a:lnTo>
                <a:cubicBezTo>
                  <a:pt x="218475" y="102479"/>
                  <a:pt x="219609" y="102413"/>
                  <a:pt x="221076" y="102413"/>
                </a:cubicBezTo>
                <a:lnTo>
                  <a:pt x="224476" y="102413"/>
                </a:lnTo>
                <a:lnTo>
                  <a:pt x="231877" y="102013"/>
                </a:lnTo>
                <a:lnTo>
                  <a:pt x="235677" y="102013"/>
                </a:lnTo>
                <a:cubicBezTo>
                  <a:pt x="248079" y="101479"/>
                  <a:pt x="258880" y="100812"/>
                  <a:pt x="268081" y="100012"/>
                </a:cubicBezTo>
                <a:lnTo>
                  <a:pt x="271882" y="99612"/>
                </a:lnTo>
                <a:cubicBezTo>
                  <a:pt x="272949" y="97879"/>
                  <a:pt x="274416" y="95145"/>
                  <a:pt x="276282" y="91411"/>
                </a:cubicBezTo>
                <a:lnTo>
                  <a:pt x="277683" y="88011"/>
                </a:lnTo>
                <a:lnTo>
                  <a:pt x="278883" y="84610"/>
                </a:lnTo>
                <a:cubicBezTo>
                  <a:pt x="279149" y="83544"/>
                  <a:pt x="279283" y="82077"/>
                  <a:pt x="279283" y="80210"/>
                </a:cubicBezTo>
                <a:lnTo>
                  <a:pt x="262681" y="81610"/>
                </a:lnTo>
                <a:cubicBezTo>
                  <a:pt x="262681" y="83877"/>
                  <a:pt x="262147" y="85544"/>
                  <a:pt x="261080" y="86611"/>
                </a:cubicBezTo>
                <a:cubicBezTo>
                  <a:pt x="252546" y="86344"/>
                  <a:pt x="246212" y="82810"/>
                  <a:pt x="242078" y="76009"/>
                </a:cubicBezTo>
                <a:cubicBezTo>
                  <a:pt x="242612" y="74809"/>
                  <a:pt x="242878" y="72942"/>
                  <a:pt x="242878" y="70409"/>
                </a:cubicBezTo>
                <a:cubicBezTo>
                  <a:pt x="242878" y="68408"/>
                  <a:pt x="242678" y="65941"/>
                  <a:pt x="242278" y="63008"/>
                </a:cubicBezTo>
                <a:lnTo>
                  <a:pt x="240878" y="53806"/>
                </a:lnTo>
                <a:cubicBezTo>
                  <a:pt x="240211" y="49273"/>
                  <a:pt x="238344" y="46139"/>
                  <a:pt x="235277" y="44405"/>
                </a:cubicBezTo>
                <a:cubicBezTo>
                  <a:pt x="238344" y="40538"/>
                  <a:pt x="241078" y="38138"/>
                  <a:pt x="243478" y="37204"/>
                </a:cubicBezTo>
                <a:cubicBezTo>
                  <a:pt x="246412" y="37338"/>
                  <a:pt x="249346" y="38205"/>
                  <a:pt x="252279" y="39805"/>
                </a:cubicBezTo>
                <a:lnTo>
                  <a:pt x="255080" y="41605"/>
                </a:lnTo>
                <a:lnTo>
                  <a:pt x="255880" y="42405"/>
                </a:lnTo>
                <a:lnTo>
                  <a:pt x="256680" y="43005"/>
                </a:lnTo>
                <a:cubicBezTo>
                  <a:pt x="257480" y="43939"/>
                  <a:pt x="258147" y="45672"/>
                  <a:pt x="258680" y="48206"/>
                </a:cubicBezTo>
                <a:lnTo>
                  <a:pt x="259280" y="51606"/>
                </a:lnTo>
                <a:lnTo>
                  <a:pt x="259680" y="55007"/>
                </a:lnTo>
                <a:lnTo>
                  <a:pt x="261881" y="71009"/>
                </a:lnTo>
                <a:lnTo>
                  <a:pt x="274882" y="70009"/>
                </a:lnTo>
                <a:lnTo>
                  <a:pt x="273882" y="52206"/>
                </a:lnTo>
                <a:cubicBezTo>
                  <a:pt x="271348" y="52740"/>
                  <a:pt x="269081" y="53406"/>
                  <a:pt x="267081" y="54207"/>
                </a:cubicBezTo>
                <a:cubicBezTo>
                  <a:pt x="266948" y="54340"/>
                  <a:pt x="266481" y="53840"/>
                  <a:pt x="265681" y="52706"/>
                </a:cubicBezTo>
                <a:cubicBezTo>
                  <a:pt x="264881" y="51573"/>
                  <a:pt x="264214" y="50606"/>
                  <a:pt x="263681" y="49806"/>
                </a:cubicBezTo>
                <a:lnTo>
                  <a:pt x="260880" y="45405"/>
                </a:lnTo>
                <a:lnTo>
                  <a:pt x="259880" y="43605"/>
                </a:lnTo>
                <a:lnTo>
                  <a:pt x="259080" y="42205"/>
                </a:lnTo>
                <a:lnTo>
                  <a:pt x="259480" y="41605"/>
                </a:lnTo>
                <a:lnTo>
                  <a:pt x="259880" y="41205"/>
                </a:lnTo>
                <a:lnTo>
                  <a:pt x="261281" y="41205"/>
                </a:lnTo>
                <a:lnTo>
                  <a:pt x="262881" y="41005"/>
                </a:lnTo>
                <a:lnTo>
                  <a:pt x="266681" y="41005"/>
                </a:lnTo>
                <a:lnTo>
                  <a:pt x="271282" y="40805"/>
                </a:lnTo>
                <a:lnTo>
                  <a:pt x="273282" y="40805"/>
                </a:lnTo>
                <a:lnTo>
                  <a:pt x="272882" y="35404"/>
                </a:lnTo>
                <a:cubicBezTo>
                  <a:pt x="272615" y="32337"/>
                  <a:pt x="271748" y="29937"/>
                  <a:pt x="270282" y="28203"/>
                </a:cubicBezTo>
                <a:lnTo>
                  <a:pt x="260280" y="29403"/>
                </a:lnTo>
                <a:cubicBezTo>
                  <a:pt x="251746" y="30470"/>
                  <a:pt x="245412" y="31470"/>
                  <a:pt x="241278" y="32404"/>
                </a:cubicBezTo>
                <a:cubicBezTo>
                  <a:pt x="241011" y="32404"/>
                  <a:pt x="240811" y="32137"/>
                  <a:pt x="240678" y="31604"/>
                </a:cubicBezTo>
                <a:cubicBezTo>
                  <a:pt x="240411" y="31204"/>
                  <a:pt x="239945" y="30337"/>
                  <a:pt x="239278" y="29003"/>
                </a:cubicBezTo>
                <a:cubicBezTo>
                  <a:pt x="237944" y="25670"/>
                  <a:pt x="236877" y="21869"/>
                  <a:pt x="236077" y="17602"/>
                </a:cubicBezTo>
                <a:lnTo>
                  <a:pt x="236877" y="16802"/>
                </a:lnTo>
                <a:cubicBezTo>
                  <a:pt x="242345" y="17069"/>
                  <a:pt x="249279" y="16869"/>
                  <a:pt x="257680" y="16202"/>
                </a:cubicBezTo>
                <a:cubicBezTo>
                  <a:pt x="258347" y="16068"/>
                  <a:pt x="259947" y="16002"/>
                  <a:pt x="262481" y="16002"/>
                </a:cubicBezTo>
                <a:lnTo>
                  <a:pt x="265081" y="16002"/>
                </a:lnTo>
                <a:lnTo>
                  <a:pt x="267881" y="15802"/>
                </a:lnTo>
                <a:lnTo>
                  <a:pt x="272282" y="15402"/>
                </a:lnTo>
                <a:lnTo>
                  <a:pt x="274482" y="15402"/>
                </a:lnTo>
                <a:lnTo>
                  <a:pt x="276282" y="15202"/>
                </a:lnTo>
                <a:cubicBezTo>
                  <a:pt x="277349" y="14935"/>
                  <a:pt x="280083" y="14735"/>
                  <a:pt x="284483" y="14602"/>
                </a:cubicBezTo>
                <a:lnTo>
                  <a:pt x="290684" y="14202"/>
                </a:lnTo>
                <a:lnTo>
                  <a:pt x="297485" y="13601"/>
                </a:lnTo>
                <a:lnTo>
                  <a:pt x="318088" y="12201"/>
                </a:lnTo>
                <a:lnTo>
                  <a:pt x="320088" y="12001"/>
                </a:lnTo>
                <a:lnTo>
                  <a:pt x="321688" y="11801"/>
                </a:lnTo>
                <a:lnTo>
                  <a:pt x="323888" y="11401"/>
                </a:lnTo>
                <a:lnTo>
                  <a:pt x="326089" y="11201"/>
                </a:lnTo>
                <a:lnTo>
                  <a:pt x="335490" y="10001"/>
                </a:lnTo>
                <a:cubicBezTo>
                  <a:pt x="342424" y="8934"/>
                  <a:pt x="347358" y="7801"/>
                  <a:pt x="350292" y="6601"/>
                </a:cubicBezTo>
                <a:close/>
                <a:moveTo>
                  <a:pt x="933260" y="5600"/>
                </a:moveTo>
                <a:cubicBezTo>
                  <a:pt x="933793" y="4667"/>
                  <a:pt x="936860" y="5667"/>
                  <a:pt x="942461" y="8601"/>
                </a:cubicBezTo>
                <a:cubicBezTo>
                  <a:pt x="948195" y="11535"/>
                  <a:pt x="951062" y="13801"/>
                  <a:pt x="951062" y="15402"/>
                </a:cubicBezTo>
                <a:cubicBezTo>
                  <a:pt x="951062" y="15668"/>
                  <a:pt x="950995" y="15868"/>
                  <a:pt x="950862" y="16002"/>
                </a:cubicBezTo>
                <a:lnTo>
                  <a:pt x="950462" y="16802"/>
                </a:lnTo>
                <a:lnTo>
                  <a:pt x="949862" y="17802"/>
                </a:lnTo>
                <a:lnTo>
                  <a:pt x="949062" y="18802"/>
                </a:lnTo>
                <a:cubicBezTo>
                  <a:pt x="947728" y="20936"/>
                  <a:pt x="947128" y="22869"/>
                  <a:pt x="947261" y="24603"/>
                </a:cubicBezTo>
                <a:cubicBezTo>
                  <a:pt x="946995" y="34471"/>
                  <a:pt x="945661" y="53140"/>
                  <a:pt x="943261" y="80610"/>
                </a:cubicBezTo>
                <a:cubicBezTo>
                  <a:pt x="940727" y="110214"/>
                  <a:pt x="938994" y="126682"/>
                  <a:pt x="938060" y="130016"/>
                </a:cubicBezTo>
                <a:cubicBezTo>
                  <a:pt x="936327" y="136550"/>
                  <a:pt x="933993" y="141351"/>
                  <a:pt x="931059" y="144418"/>
                </a:cubicBezTo>
                <a:cubicBezTo>
                  <a:pt x="927326" y="148418"/>
                  <a:pt x="921858" y="150819"/>
                  <a:pt x="914657" y="151619"/>
                </a:cubicBezTo>
                <a:cubicBezTo>
                  <a:pt x="914657" y="140817"/>
                  <a:pt x="907390" y="132950"/>
                  <a:pt x="892855" y="128016"/>
                </a:cubicBezTo>
                <a:lnTo>
                  <a:pt x="895255" y="123015"/>
                </a:lnTo>
                <a:cubicBezTo>
                  <a:pt x="900856" y="123815"/>
                  <a:pt x="905456" y="124215"/>
                  <a:pt x="909057" y="124215"/>
                </a:cubicBezTo>
                <a:cubicBezTo>
                  <a:pt x="915858" y="124215"/>
                  <a:pt x="919591" y="122948"/>
                  <a:pt x="920258" y="120415"/>
                </a:cubicBezTo>
                <a:cubicBezTo>
                  <a:pt x="920925" y="117481"/>
                  <a:pt x="921992" y="108213"/>
                  <a:pt x="923458" y="92611"/>
                </a:cubicBezTo>
                <a:cubicBezTo>
                  <a:pt x="919458" y="92611"/>
                  <a:pt x="914057" y="93011"/>
                  <a:pt x="907256" y="93811"/>
                </a:cubicBezTo>
                <a:lnTo>
                  <a:pt x="898255" y="94612"/>
                </a:lnTo>
                <a:cubicBezTo>
                  <a:pt x="895455" y="102479"/>
                  <a:pt x="892521" y="109347"/>
                  <a:pt x="889454" y="115214"/>
                </a:cubicBezTo>
                <a:cubicBezTo>
                  <a:pt x="880120" y="133216"/>
                  <a:pt x="869452" y="146085"/>
                  <a:pt x="857450" y="153819"/>
                </a:cubicBezTo>
                <a:lnTo>
                  <a:pt x="853650" y="151219"/>
                </a:lnTo>
                <a:cubicBezTo>
                  <a:pt x="863251" y="137350"/>
                  <a:pt x="871719" y="120281"/>
                  <a:pt x="879053" y="100012"/>
                </a:cubicBezTo>
                <a:lnTo>
                  <a:pt x="879853" y="97612"/>
                </a:lnTo>
                <a:lnTo>
                  <a:pt x="878653" y="97812"/>
                </a:lnTo>
                <a:lnTo>
                  <a:pt x="875853" y="98412"/>
                </a:lnTo>
                <a:lnTo>
                  <a:pt x="868252" y="99812"/>
                </a:lnTo>
                <a:cubicBezTo>
                  <a:pt x="868118" y="99812"/>
                  <a:pt x="867651" y="99412"/>
                  <a:pt x="866851" y="98612"/>
                </a:cubicBezTo>
                <a:cubicBezTo>
                  <a:pt x="865918" y="97679"/>
                  <a:pt x="865118" y="96745"/>
                  <a:pt x="864451" y="95812"/>
                </a:cubicBezTo>
                <a:cubicBezTo>
                  <a:pt x="862318" y="92878"/>
                  <a:pt x="861051" y="89944"/>
                  <a:pt x="860651" y="87011"/>
                </a:cubicBezTo>
                <a:cubicBezTo>
                  <a:pt x="861318" y="86344"/>
                  <a:pt x="861718" y="86011"/>
                  <a:pt x="861851" y="86011"/>
                </a:cubicBezTo>
                <a:lnTo>
                  <a:pt x="876453" y="84610"/>
                </a:lnTo>
                <a:lnTo>
                  <a:pt x="881853" y="84210"/>
                </a:lnTo>
                <a:lnTo>
                  <a:pt x="884254" y="83810"/>
                </a:lnTo>
                <a:cubicBezTo>
                  <a:pt x="886120" y="77276"/>
                  <a:pt x="887721" y="70809"/>
                  <a:pt x="889054" y="64408"/>
                </a:cubicBezTo>
                <a:lnTo>
                  <a:pt x="888454" y="64408"/>
                </a:lnTo>
                <a:lnTo>
                  <a:pt x="886254" y="64808"/>
                </a:lnTo>
                <a:cubicBezTo>
                  <a:pt x="879853" y="65741"/>
                  <a:pt x="875452" y="66408"/>
                  <a:pt x="873052" y="66808"/>
                </a:cubicBezTo>
                <a:cubicBezTo>
                  <a:pt x="872785" y="66808"/>
                  <a:pt x="872319" y="66475"/>
                  <a:pt x="871652" y="65808"/>
                </a:cubicBezTo>
                <a:cubicBezTo>
                  <a:pt x="870852" y="65008"/>
                  <a:pt x="870052" y="64008"/>
                  <a:pt x="869252" y="62808"/>
                </a:cubicBezTo>
                <a:cubicBezTo>
                  <a:pt x="866985" y="59741"/>
                  <a:pt x="865718" y="56874"/>
                  <a:pt x="865451" y="54207"/>
                </a:cubicBezTo>
                <a:cubicBezTo>
                  <a:pt x="865851" y="53406"/>
                  <a:pt x="866185" y="53006"/>
                  <a:pt x="866451" y="53006"/>
                </a:cubicBezTo>
                <a:cubicBezTo>
                  <a:pt x="879653" y="52340"/>
                  <a:pt x="887054" y="51940"/>
                  <a:pt x="888654" y="51806"/>
                </a:cubicBezTo>
                <a:lnTo>
                  <a:pt x="889854" y="51606"/>
                </a:lnTo>
                <a:lnTo>
                  <a:pt x="890855" y="51406"/>
                </a:lnTo>
                <a:cubicBezTo>
                  <a:pt x="891121" y="49806"/>
                  <a:pt x="891255" y="48539"/>
                  <a:pt x="891255" y="47606"/>
                </a:cubicBezTo>
                <a:lnTo>
                  <a:pt x="892055" y="36404"/>
                </a:lnTo>
                <a:cubicBezTo>
                  <a:pt x="892321" y="32270"/>
                  <a:pt x="891588" y="29270"/>
                  <a:pt x="889854" y="27403"/>
                </a:cubicBezTo>
                <a:cubicBezTo>
                  <a:pt x="882653" y="28870"/>
                  <a:pt x="876853" y="30404"/>
                  <a:pt x="872452" y="32004"/>
                </a:cubicBezTo>
                <a:cubicBezTo>
                  <a:pt x="872319" y="32137"/>
                  <a:pt x="871319" y="30204"/>
                  <a:pt x="869452" y="26203"/>
                </a:cubicBezTo>
                <a:lnTo>
                  <a:pt x="868452" y="23803"/>
                </a:lnTo>
                <a:lnTo>
                  <a:pt x="867252" y="21402"/>
                </a:lnTo>
                <a:lnTo>
                  <a:pt x="865251" y="17402"/>
                </a:lnTo>
                <a:lnTo>
                  <a:pt x="865651" y="16802"/>
                </a:lnTo>
                <a:lnTo>
                  <a:pt x="866051" y="16402"/>
                </a:lnTo>
                <a:cubicBezTo>
                  <a:pt x="873652" y="16002"/>
                  <a:pt x="885921" y="15068"/>
                  <a:pt x="902856" y="13601"/>
                </a:cubicBezTo>
                <a:lnTo>
                  <a:pt x="917258" y="12001"/>
                </a:lnTo>
                <a:lnTo>
                  <a:pt x="919858" y="11601"/>
                </a:lnTo>
                <a:lnTo>
                  <a:pt x="922258" y="11401"/>
                </a:lnTo>
                <a:lnTo>
                  <a:pt x="923258" y="11201"/>
                </a:lnTo>
                <a:lnTo>
                  <a:pt x="924059" y="11201"/>
                </a:lnTo>
                <a:lnTo>
                  <a:pt x="925459" y="11001"/>
                </a:lnTo>
                <a:cubicBezTo>
                  <a:pt x="928926" y="10601"/>
                  <a:pt x="931526" y="8801"/>
                  <a:pt x="933260" y="5600"/>
                </a:cubicBezTo>
                <a:close/>
                <a:moveTo>
                  <a:pt x="1956578" y="4800"/>
                </a:moveTo>
                <a:cubicBezTo>
                  <a:pt x="1959245" y="5067"/>
                  <a:pt x="1962579" y="6601"/>
                  <a:pt x="1966579" y="9401"/>
                </a:cubicBezTo>
                <a:cubicBezTo>
                  <a:pt x="1970846" y="12468"/>
                  <a:pt x="1973380" y="14868"/>
                  <a:pt x="1974180" y="16602"/>
                </a:cubicBezTo>
                <a:cubicBezTo>
                  <a:pt x="1974047" y="18735"/>
                  <a:pt x="1972847" y="24003"/>
                  <a:pt x="1970580" y="32404"/>
                </a:cubicBezTo>
                <a:lnTo>
                  <a:pt x="1962579" y="60007"/>
                </a:lnTo>
                <a:lnTo>
                  <a:pt x="1962179" y="61207"/>
                </a:lnTo>
                <a:lnTo>
                  <a:pt x="1975780" y="59407"/>
                </a:lnTo>
                <a:cubicBezTo>
                  <a:pt x="1975647" y="58874"/>
                  <a:pt x="1975580" y="58007"/>
                  <a:pt x="1975580" y="56807"/>
                </a:cubicBezTo>
                <a:cubicBezTo>
                  <a:pt x="1975313" y="52673"/>
                  <a:pt x="1974447" y="49673"/>
                  <a:pt x="1972980" y="47806"/>
                </a:cubicBezTo>
                <a:cubicBezTo>
                  <a:pt x="1975113" y="46472"/>
                  <a:pt x="1977581" y="45472"/>
                  <a:pt x="1980381" y="44805"/>
                </a:cubicBezTo>
                <a:cubicBezTo>
                  <a:pt x="1983048" y="45872"/>
                  <a:pt x="1986248" y="47739"/>
                  <a:pt x="1989982" y="50406"/>
                </a:cubicBezTo>
                <a:cubicBezTo>
                  <a:pt x="1993983" y="53340"/>
                  <a:pt x="1996116" y="55607"/>
                  <a:pt x="1996383" y="57207"/>
                </a:cubicBezTo>
                <a:cubicBezTo>
                  <a:pt x="1995049" y="60807"/>
                  <a:pt x="1993383" y="66408"/>
                  <a:pt x="1991382" y="74009"/>
                </a:cubicBezTo>
                <a:cubicBezTo>
                  <a:pt x="1989115" y="82410"/>
                  <a:pt x="1986915" y="89811"/>
                  <a:pt x="1984781" y="96212"/>
                </a:cubicBezTo>
                <a:cubicBezTo>
                  <a:pt x="1982648" y="101946"/>
                  <a:pt x="1980247" y="107413"/>
                  <a:pt x="1977581" y="112614"/>
                </a:cubicBezTo>
                <a:cubicBezTo>
                  <a:pt x="1986248" y="115681"/>
                  <a:pt x="1991982" y="118148"/>
                  <a:pt x="1994783" y="120015"/>
                </a:cubicBezTo>
                <a:cubicBezTo>
                  <a:pt x="1995183" y="120948"/>
                  <a:pt x="1995516" y="122215"/>
                  <a:pt x="1995783" y="123815"/>
                </a:cubicBezTo>
                <a:cubicBezTo>
                  <a:pt x="1996449" y="125549"/>
                  <a:pt x="1996849" y="127349"/>
                  <a:pt x="1996983" y="129216"/>
                </a:cubicBezTo>
                <a:cubicBezTo>
                  <a:pt x="1997116" y="130149"/>
                  <a:pt x="1997183" y="131416"/>
                  <a:pt x="1997183" y="133016"/>
                </a:cubicBezTo>
                <a:cubicBezTo>
                  <a:pt x="1997183" y="135417"/>
                  <a:pt x="1996783" y="137017"/>
                  <a:pt x="1995983" y="137817"/>
                </a:cubicBezTo>
                <a:cubicBezTo>
                  <a:pt x="1994783" y="139017"/>
                  <a:pt x="1993182" y="140084"/>
                  <a:pt x="1991182" y="141017"/>
                </a:cubicBezTo>
                <a:lnTo>
                  <a:pt x="1988582" y="142218"/>
                </a:lnTo>
                <a:lnTo>
                  <a:pt x="1987582" y="142618"/>
                </a:lnTo>
                <a:lnTo>
                  <a:pt x="1986382" y="143018"/>
                </a:lnTo>
                <a:cubicBezTo>
                  <a:pt x="1984515" y="139417"/>
                  <a:pt x="1978714" y="134017"/>
                  <a:pt x="1968979" y="126816"/>
                </a:cubicBezTo>
                <a:cubicBezTo>
                  <a:pt x="1956978" y="143218"/>
                  <a:pt x="1941109" y="155286"/>
                  <a:pt x="1921374" y="163020"/>
                </a:cubicBezTo>
                <a:lnTo>
                  <a:pt x="1918773" y="161220"/>
                </a:lnTo>
                <a:cubicBezTo>
                  <a:pt x="1934775" y="148952"/>
                  <a:pt x="1947510" y="134550"/>
                  <a:pt x="1956978" y="118015"/>
                </a:cubicBezTo>
                <a:cubicBezTo>
                  <a:pt x="1947643" y="111747"/>
                  <a:pt x="1940909" y="107747"/>
                  <a:pt x="1936775" y="106013"/>
                </a:cubicBezTo>
                <a:cubicBezTo>
                  <a:pt x="1938242" y="102146"/>
                  <a:pt x="1940576" y="92745"/>
                  <a:pt x="1943776" y="77809"/>
                </a:cubicBezTo>
                <a:cubicBezTo>
                  <a:pt x="1934442" y="81143"/>
                  <a:pt x="1928974" y="83344"/>
                  <a:pt x="1927374" y="84410"/>
                </a:cubicBezTo>
                <a:cubicBezTo>
                  <a:pt x="1922307" y="81743"/>
                  <a:pt x="1918773" y="75676"/>
                  <a:pt x="1916773" y="66208"/>
                </a:cubicBezTo>
                <a:lnTo>
                  <a:pt x="1917373" y="65408"/>
                </a:lnTo>
                <a:lnTo>
                  <a:pt x="1917773" y="65208"/>
                </a:lnTo>
                <a:lnTo>
                  <a:pt x="1917973" y="65208"/>
                </a:lnTo>
                <a:cubicBezTo>
                  <a:pt x="1923040" y="65208"/>
                  <a:pt x="1932708" y="64541"/>
                  <a:pt x="1946977" y="63208"/>
                </a:cubicBezTo>
                <a:cubicBezTo>
                  <a:pt x="1950044" y="47606"/>
                  <a:pt x="1951844" y="35604"/>
                  <a:pt x="1952377" y="27203"/>
                </a:cubicBezTo>
                <a:cubicBezTo>
                  <a:pt x="1952511" y="25736"/>
                  <a:pt x="1952577" y="23869"/>
                  <a:pt x="1952577" y="21602"/>
                </a:cubicBezTo>
                <a:cubicBezTo>
                  <a:pt x="1952577" y="19602"/>
                  <a:pt x="1952511" y="18202"/>
                  <a:pt x="1952377" y="17402"/>
                </a:cubicBezTo>
                <a:cubicBezTo>
                  <a:pt x="1951844" y="13668"/>
                  <a:pt x="1950711" y="10868"/>
                  <a:pt x="1948977" y="9001"/>
                </a:cubicBezTo>
                <a:cubicBezTo>
                  <a:pt x="1949644" y="8334"/>
                  <a:pt x="1950244" y="7934"/>
                  <a:pt x="1950777" y="7801"/>
                </a:cubicBezTo>
                <a:lnTo>
                  <a:pt x="1952777" y="6401"/>
                </a:lnTo>
                <a:lnTo>
                  <a:pt x="1954978" y="5200"/>
                </a:lnTo>
                <a:close/>
                <a:moveTo>
                  <a:pt x="1547003" y="4800"/>
                </a:moveTo>
                <a:cubicBezTo>
                  <a:pt x="1549670" y="5067"/>
                  <a:pt x="1553004" y="6601"/>
                  <a:pt x="1557004" y="9401"/>
                </a:cubicBezTo>
                <a:cubicBezTo>
                  <a:pt x="1561271" y="12468"/>
                  <a:pt x="1563805" y="14868"/>
                  <a:pt x="1564605" y="16602"/>
                </a:cubicBezTo>
                <a:cubicBezTo>
                  <a:pt x="1564472" y="18735"/>
                  <a:pt x="1563272" y="24003"/>
                  <a:pt x="1561005" y="32404"/>
                </a:cubicBezTo>
                <a:lnTo>
                  <a:pt x="1553004" y="60007"/>
                </a:lnTo>
                <a:lnTo>
                  <a:pt x="1552604" y="61207"/>
                </a:lnTo>
                <a:lnTo>
                  <a:pt x="1566205" y="59407"/>
                </a:lnTo>
                <a:cubicBezTo>
                  <a:pt x="1566072" y="58874"/>
                  <a:pt x="1566005" y="58007"/>
                  <a:pt x="1566005" y="56807"/>
                </a:cubicBezTo>
                <a:cubicBezTo>
                  <a:pt x="1565739" y="52673"/>
                  <a:pt x="1564872" y="49673"/>
                  <a:pt x="1563405" y="47806"/>
                </a:cubicBezTo>
                <a:cubicBezTo>
                  <a:pt x="1565539" y="46472"/>
                  <a:pt x="1568005" y="45472"/>
                  <a:pt x="1570806" y="44805"/>
                </a:cubicBezTo>
                <a:cubicBezTo>
                  <a:pt x="1573473" y="45872"/>
                  <a:pt x="1576673" y="47739"/>
                  <a:pt x="1580407" y="50406"/>
                </a:cubicBezTo>
                <a:cubicBezTo>
                  <a:pt x="1584407" y="53340"/>
                  <a:pt x="1586541" y="55607"/>
                  <a:pt x="1586808" y="57207"/>
                </a:cubicBezTo>
                <a:cubicBezTo>
                  <a:pt x="1585474" y="60807"/>
                  <a:pt x="1583807" y="66408"/>
                  <a:pt x="1581807" y="74009"/>
                </a:cubicBezTo>
                <a:cubicBezTo>
                  <a:pt x="1579540" y="82410"/>
                  <a:pt x="1577340" y="89811"/>
                  <a:pt x="1575207" y="96212"/>
                </a:cubicBezTo>
                <a:cubicBezTo>
                  <a:pt x="1573073" y="101946"/>
                  <a:pt x="1570673" y="107413"/>
                  <a:pt x="1568005" y="112614"/>
                </a:cubicBezTo>
                <a:cubicBezTo>
                  <a:pt x="1576673" y="115681"/>
                  <a:pt x="1582407" y="118148"/>
                  <a:pt x="1585208" y="120015"/>
                </a:cubicBezTo>
                <a:cubicBezTo>
                  <a:pt x="1585608" y="120948"/>
                  <a:pt x="1585941" y="122215"/>
                  <a:pt x="1586208" y="123815"/>
                </a:cubicBezTo>
                <a:cubicBezTo>
                  <a:pt x="1586875" y="125549"/>
                  <a:pt x="1587275" y="127349"/>
                  <a:pt x="1587408" y="129216"/>
                </a:cubicBezTo>
                <a:cubicBezTo>
                  <a:pt x="1587541" y="130149"/>
                  <a:pt x="1587608" y="131416"/>
                  <a:pt x="1587608" y="133016"/>
                </a:cubicBezTo>
                <a:cubicBezTo>
                  <a:pt x="1587608" y="135417"/>
                  <a:pt x="1587208" y="137017"/>
                  <a:pt x="1586408" y="137817"/>
                </a:cubicBezTo>
                <a:cubicBezTo>
                  <a:pt x="1585208" y="139017"/>
                  <a:pt x="1583607" y="140084"/>
                  <a:pt x="1581607" y="141017"/>
                </a:cubicBezTo>
                <a:lnTo>
                  <a:pt x="1579007" y="142218"/>
                </a:lnTo>
                <a:lnTo>
                  <a:pt x="1578007" y="142618"/>
                </a:lnTo>
                <a:lnTo>
                  <a:pt x="1576807" y="143018"/>
                </a:lnTo>
                <a:cubicBezTo>
                  <a:pt x="1574940" y="139417"/>
                  <a:pt x="1569139" y="134017"/>
                  <a:pt x="1559404" y="126816"/>
                </a:cubicBezTo>
                <a:cubicBezTo>
                  <a:pt x="1547403" y="143218"/>
                  <a:pt x="1531534" y="155286"/>
                  <a:pt x="1511799" y="163020"/>
                </a:cubicBezTo>
                <a:lnTo>
                  <a:pt x="1509198" y="161220"/>
                </a:lnTo>
                <a:cubicBezTo>
                  <a:pt x="1525200" y="148952"/>
                  <a:pt x="1537935" y="134550"/>
                  <a:pt x="1547403" y="118015"/>
                </a:cubicBezTo>
                <a:cubicBezTo>
                  <a:pt x="1538069" y="111747"/>
                  <a:pt x="1531334" y="107747"/>
                  <a:pt x="1527201" y="106013"/>
                </a:cubicBezTo>
                <a:cubicBezTo>
                  <a:pt x="1528667" y="102146"/>
                  <a:pt x="1531001" y="92745"/>
                  <a:pt x="1534201" y="77809"/>
                </a:cubicBezTo>
                <a:cubicBezTo>
                  <a:pt x="1524867" y="81143"/>
                  <a:pt x="1519400" y="83344"/>
                  <a:pt x="1517799" y="84410"/>
                </a:cubicBezTo>
                <a:cubicBezTo>
                  <a:pt x="1512732" y="81743"/>
                  <a:pt x="1509198" y="75676"/>
                  <a:pt x="1507198" y="66208"/>
                </a:cubicBezTo>
                <a:lnTo>
                  <a:pt x="1507798" y="65408"/>
                </a:lnTo>
                <a:lnTo>
                  <a:pt x="1508198" y="65208"/>
                </a:lnTo>
                <a:lnTo>
                  <a:pt x="1508398" y="65208"/>
                </a:lnTo>
                <a:cubicBezTo>
                  <a:pt x="1513466" y="65208"/>
                  <a:pt x="1523133" y="64541"/>
                  <a:pt x="1537402" y="63208"/>
                </a:cubicBezTo>
                <a:cubicBezTo>
                  <a:pt x="1540469" y="47606"/>
                  <a:pt x="1542269" y="35604"/>
                  <a:pt x="1542802" y="27203"/>
                </a:cubicBezTo>
                <a:cubicBezTo>
                  <a:pt x="1542936" y="25736"/>
                  <a:pt x="1543002" y="23869"/>
                  <a:pt x="1543002" y="21602"/>
                </a:cubicBezTo>
                <a:cubicBezTo>
                  <a:pt x="1543002" y="19602"/>
                  <a:pt x="1542936" y="18202"/>
                  <a:pt x="1542802" y="17402"/>
                </a:cubicBezTo>
                <a:cubicBezTo>
                  <a:pt x="1542269" y="13668"/>
                  <a:pt x="1541135" y="10868"/>
                  <a:pt x="1539402" y="9001"/>
                </a:cubicBezTo>
                <a:cubicBezTo>
                  <a:pt x="1540069" y="8334"/>
                  <a:pt x="1540669" y="7934"/>
                  <a:pt x="1541202" y="7801"/>
                </a:cubicBezTo>
                <a:lnTo>
                  <a:pt x="1543203" y="6401"/>
                </a:lnTo>
                <a:lnTo>
                  <a:pt x="1545403" y="5200"/>
                </a:lnTo>
                <a:close/>
                <a:moveTo>
                  <a:pt x="721586" y="4200"/>
                </a:moveTo>
                <a:cubicBezTo>
                  <a:pt x="727320" y="6067"/>
                  <a:pt x="733254" y="9001"/>
                  <a:pt x="739388" y="13001"/>
                </a:cubicBezTo>
                <a:cubicBezTo>
                  <a:pt x="745122" y="17002"/>
                  <a:pt x="749389" y="20602"/>
                  <a:pt x="752189" y="23803"/>
                </a:cubicBezTo>
                <a:cubicBezTo>
                  <a:pt x="752456" y="26603"/>
                  <a:pt x="752189" y="29537"/>
                  <a:pt x="751389" y="32604"/>
                </a:cubicBezTo>
                <a:cubicBezTo>
                  <a:pt x="750589" y="36871"/>
                  <a:pt x="749322" y="39271"/>
                  <a:pt x="747589" y="39805"/>
                </a:cubicBezTo>
                <a:cubicBezTo>
                  <a:pt x="745589" y="40471"/>
                  <a:pt x="743655" y="40805"/>
                  <a:pt x="741788" y="40805"/>
                </a:cubicBezTo>
                <a:lnTo>
                  <a:pt x="738988" y="41005"/>
                </a:lnTo>
                <a:cubicBezTo>
                  <a:pt x="738721" y="40872"/>
                  <a:pt x="737921" y="40805"/>
                  <a:pt x="736588" y="40805"/>
                </a:cubicBezTo>
                <a:cubicBezTo>
                  <a:pt x="735787" y="36138"/>
                  <a:pt x="733587" y="30537"/>
                  <a:pt x="729987" y="24003"/>
                </a:cubicBezTo>
                <a:cubicBezTo>
                  <a:pt x="725986" y="17069"/>
                  <a:pt x="721786" y="11468"/>
                  <a:pt x="717385" y="7201"/>
                </a:cubicBezTo>
                <a:close/>
                <a:moveTo>
                  <a:pt x="1173261" y="3600"/>
                </a:moveTo>
                <a:cubicBezTo>
                  <a:pt x="1175528" y="3867"/>
                  <a:pt x="1178795" y="5400"/>
                  <a:pt x="1183062" y="8201"/>
                </a:cubicBezTo>
                <a:cubicBezTo>
                  <a:pt x="1187596" y="11001"/>
                  <a:pt x="1190263" y="13401"/>
                  <a:pt x="1191063" y="15402"/>
                </a:cubicBezTo>
                <a:cubicBezTo>
                  <a:pt x="1190263" y="16468"/>
                  <a:pt x="1189530" y="18269"/>
                  <a:pt x="1188863" y="20802"/>
                </a:cubicBezTo>
                <a:cubicBezTo>
                  <a:pt x="1188196" y="24136"/>
                  <a:pt x="1187863" y="26403"/>
                  <a:pt x="1187863" y="27603"/>
                </a:cubicBezTo>
                <a:lnTo>
                  <a:pt x="1187863" y="57207"/>
                </a:lnTo>
                <a:cubicBezTo>
                  <a:pt x="1187730" y="57340"/>
                  <a:pt x="1189530" y="56073"/>
                  <a:pt x="1193264" y="53406"/>
                </a:cubicBezTo>
                <a:cubicBezTo>
                  <a:pt x="1197798" y="50339"/>
                  <a:pt x="1201465" y="47406"/>
                  <a:pt x="1204265" y="44605"/>
                </a:cubicBezTo>
                <a:cubicBezTo>
                  <a:pt x="1206132" y="42872"/>
                  <a:pt x="1207665" y="40938"/>
                  <a:pt x="1208866" y="38805"/>
                </a:cubicBezTo>
                <a:cubicBezTo>
                  <a:pt x="1209799" y="37338"/>
                  <a:pt x="1210266" y="35804"/>
                  <a:pt x="1210266" y="34204"/>
                </a:cubicBezTo>
                <a:cubicBezTo>
                  <a:pt x="1210266" y="33404"/>
                  <a:pt x="1210199" y="32804"/>
                  <a:pt x="1210066" y="32404"/>
                </a:cubicBezTo>
                <a:lnTo>
                  <a:pt x="1213866" y="32404"/>
                </a:lnTo>
                <a:cubicBezTo>
                  <a:pt x="1215733" y="32404"/>
                  <a:pt x="1217133" y="32671"/>
                  <a:pt x="1218067" y="33204"/>
                </a:cubicBezTo>
                <a:cubicBezTo>
                  <a:pt x="1219934" y="34004"/>
                  <a:pt x="1222267" y="36138"/>
                  <a:pt x="1225068" y="39605"/>
                </a:cubicBezTo>
                <a:cubicBezTo>
                  <a:pt x="1228135" y="43205"/>
                  <a:pt x="1229535" y="45805"/>
                  <a:pt x="1229268" y="47406"/>
                </a:cubicBezTo>
                <a:cubicBezTo>
                  <a:pt x="1227134" y="49273"/>
                  <a:pt x="1220600" y="52606"/>
                  <a:pt x="1209666" y="57407"/>
                </a:cubicBezTo>
                <a:cubicBezTo>
                  <a:pt x="1200731" y="61274"/>
                  <a:pt x="1193464" y="63741"/>
                  <a:pt x="1187863" y="64808"/>
                </a:cubicBezTo>
                <a:lnTo>
                  <a:pt x="1187863" y="71209"/>
                </a:lnTo>
                <a:cubicBezTo>
                  <a:pt x="1187863" y="78810"/>
                  <a:pt x="1188396" y="83810"/>
                  <a:pt x="1189463" y="86211"/>
                </a:cubicBezTo>
                <a:cubicBezTo>
                  <a:pt x="1191063" y="89411"/>
                  <a:pt x="1194730" y="91678"/>
                  <a:pt x="1200464" y="93011"/>
                </a:cubicBezTo>
                <a:cubicBezTo>
                  <a:pt x="1202731" y="93411"/>
                  <a:pt x="1204998" y="93611"/>
                  <a:pt x="1207265" y="93611"/>
                </a:cubicBezTo>
                <a:cubicBezTo>
                  <a:pt x="1211266" y="93611"/>
                  <a:pt x="1214866" y="93145"/>
                  <a:pt x="1218067" y="92211"/>
                </a:cubicBezTo>
                <a:cubicBezTo>
                  <a:pt x="1222067" y="91011"/>
                  <a:pt x="1224934" y="87944"/>
                  <a:pt x="1226668" y="83010"/>
                </a:cubicBezTo>
                <a:cubicBezTo>
                  <a:pt x="1227334" y="81143"/>
                  <a:pt x="1227935" y="78543"/>
                  <a:pt x="1228468" y="75209"/>
                </a:cubicBezTo>
                <a:lnTo>
                  <a:pt x="1229068" y="70809"/>
                </a:lnTo>
                <a:lnTo>
                  <a:pt x="1229868" y="66008"/>
                </a:lnTo>
                <a:lnTo>
                  <a:pt x="1234269" y="66808"/>
                </a:lnTo>
                <a:cubicBezTo>
                  <a:pt x="1234802" y="74142"/>
                  <a:pt x="1236336" y="81143"/>
                  <a:pt x="1238869" y="87811"/>
                </a:cubicBezTo>
                <a:cubicBezTo>
                  <a:pt x="1240736" y="92211"/>
                  <a:pt x="1242803" y="95878"/>
                  <a:pt x="1245070" y="98812"/>
                </a:cubicBezTo>
                <a:cubicBezTo>
                  <a:pt x="1241736" y="104279"/>
                  <a:pt x="1234202" y="107947"/>
                  <a:pt x="1222467" y="109813"/>
                </a:cubicBezTo>
                <a:cubicBezTo>
                  <a:pt x="1217667" y="110614"/>
                  <a:pt x="1212933" y="111014"/>
                  <a:pt x="1208265" y="111014"/>
                </a:cubicBezTo>
                <a:cubicBezTo>
                  <a:pt x="1203332" y="111014"/>
                  <a:pt x="1198064" y="110480"/>
                  <a:pt x="1192463" y="109413"/>
                </a:cubicBezTo>
                <a:cubicBezTo>
                  <a:pt x="1181929" y="107146"/>
                  <a:pt x="1175195" y="103079"/>
                  <a:pt x="1172261" y="97212"/>
                </a:cubicBezTo>
                <a:cubicBezTo>
                  <a:pt x="1170394" y="93211"/>
                  <a:pt x="1169461" y="85677"/>
                  <a:pt x="1169461" y="74609"/>
                </a:cubicBezTo>
                <a:lnTo>
                  <a:pt x="1168460" y="19802"/>
                </a:lnTo>
                <a:cubicBezTo>
                  <a:pt x="1168460" y="15135"/>
                  <a:pt x="1166594" y="12001"/>
                  <a:pt x="1162860" y="10401"/>
                </a:cubicBezTo>
                <a:cubicBezTo>
                  <a:pt x="1166194" y="6667"/>
                  <a:pt x="1169661" y="4400"/>
                  <a:pt x="1173261" y="3600"/>
                </a:cubicBezTo>
                <a:close/>
                <a:moveTo>
                  <a:pt x="1817961" y="1600"/>
                </a:moveTo>
                <a:cubicBezTo>
                  <a:pt x="1820627" y="1333"/>
                  <a:pt x="1824361" y="2533"/>
                  <a:pt x="1829162" y="5200"/>
                </a:cubicBezTo>
                <a:cubicBezTo>
                  <a:pt x="1833696" y="7734"/>
                  <a:pt x="1836563" y="10001"/>
                  <a:pt x="1837763" y="12001"/>
                </a:cubicBezTo>
                <a:cubicBezTo>
                  <a:pt x="1836563" y="15202"/>
                  <a:pt x="1835829" y="18269"/>
                  <a:pt x="1835563" y="21202"/>
                </a:cubicBezTo>
                <a:lnTo>
                  <a:pt x="1834963" y="28003"/>
                </a:lnTo>
                <a:lnTo>
                  <a:pt x="1834563" y="31804"/>
                </a:lnTo>
                <a:lnTo>
                  <a:pt x="1834363" y="35804"/>
                </a:lnTo>
                <a:lnTo>
                  <a:pt x="1832562" y="53806"/>
                </a:lnTo>
                <a:cubicBezTo>
                  <a:pt x="1832296" y="56740"/>
                  <a:pt x="1832029" y="58807"/>
                  <a:pt x="1831762" y="60007"/>
                </a:cubicBezTo>
                <a:cubicBezTo>
                  <a:pt x="1833496" y="60007"/>
                  <a:pt x="1834429" y="59941"/>
                  <a:pt x="1834563" y="59807"/>
                </a:cubicBezTo>
                <a:lnTo>
                  <a:pt x="1843764" y="59407"/>
                </a:lnTo>
                <a:lnTo>
                  <a:pt x="1848765" y="59007"/>
                </a:lnTo>
                <a:lnTo>
                  <a:pt x="1852765" y="58607"/>
                </a:lnTo>
                <a:cubicBezTo>
                  <a:pt x="1859032" y="57940"/>
                  <a:pt x="1863366" y="57074"/>
                  <a:pt x="1865767" y="56007"/>
                </a:cubicBezTo>
                <a:cubicBezTo>
                  <a:pt x="1867367" y="56807"/>
                  <a:pt x="1869300" y="58940"/>
                  <a:pt x="1871567" y="62408"/>
                </a:cubicBezTo>
                <a:cubicBezTo>
                  <a:pt x="1873834" y="66008"/>
                  <a:pt x="1875101" y="69075"/>
                  <a:pt x="1875368" y="71609"/>
                </a:cubicBezTo>
                <a:cubicBezTo>
                  <a:pt x="1875234" y="72142"/>
                  <a:pt x="1874901" y="72676"/>
                  <a:pt x="1874368" y="73209"/>
                </a:cubicBezTo>
                <a:lnTo>
                  <a:pt x="1873167" y="73809"/>
                </a:lnTo>
                <a:lnTo>
                  <a:pt x="1865967" y="73809"/>
                </a:lnTo>
                <a:lnTo>
                  <a:pt x="1858966" y="73609"/>
                </a:lnTo>
                <a:cubicBezTo>
                  <a:pt x="1857099" y="73476"/>
                  <a:pt x="1854698" y="73409"/>
                  <a:pt x="1851765" y="73409"/>
                </a:cubicBezTo>
                <a:cubicBezTo>
                  <a:pt x="1849498" y="73409"/>
                  <a:pt x="1847964" y="73476"/>
                  <a:pt x="1847164" y="73609"/>
                </a:cubicBezTo>
                <a:lnTo>
                  <a:pt x="1829762" y="74409"/>
                </a:lnTo>
                <a:lnTo>
                  <a:pt x="1828362" y="82210"/>
                </a:lnTo>
                <a:cubicBezTo>
                  <a:pt x="1829029" y="81810"/>
                  <a:pt x="1830029" y="81477"/>
                  <a:pt x="1831362" y="81210"/>
                </a:cubicBezTo>
                <a:cubicBezTo>
                  <a:pt x="1833629" y="81610"/>
                  <a:pt x="1836496" y="82877"/>
                  <a:pt x="1839963" y="85010"/>
                </a:cubicBezTo>
                <a:cubicBezTo>
                  <a:pt x="1844231" y="87277"/>
                  <a:pt x="1846631" y="89211"/>
                  <a:pt x="1847164" y="90811"/>
                </a:cubicBezTo>
                <a:cubicBezTo>
                  <a:pt x="1846631" y="91611"/>
                  <a:pt x="1846031" y="93078"/>
                  <a:pt x="1845364" y="95212"/>
                </a:cubicBezTo>
                <a:cubicBezTo>
                  <a:pt x="1844697" y="98145"/>
                  <a:pt x="1844431" y="100012"/>
                  <a:pt x="1844564" y="100812"/>
                </a:cubicBezTo>
                <a:lnTo>
                  <a:pt x="1844564" y="130816"/>
                </a:lnTo>
                <a:cubicBezTo>
                  <a:pt x="1844431" y="137217"/>
                  <a:pt x="1844631" y="141484"/>
                  <a:pt x="1845164" y="143618"/>
                </a:cubicBezTo>
                <a:cubicBezTo>
                  <a:pt x="1845697" y="146551"/>
                  <a:pt x="1847031" y="148085"/>
                  <a:pt x="1849165" y="148218"/>
                </a:cubicBezTo>
                <a:cubicBezTo>
                  <a:pt x="1852365" y="148485"/>
                  <a:pt x="1854965" y="148618"/>
                  <a:pt x="1856965" y="148618"/>
                </a:cubicBezTo>
                <a:cubicBezTo>
                  <a:pt x="1860433" y="148618"/>
                  <a:pt x="1862366" y="148552"/>
                  <a:pt x="1862766" y="148418"/>
                </a:cubicBezTo>
                <a:cubicBezTo>
                  <a:pt x="1865833" y="148152"/>
                  <a:pt x="1868033" y="145285"/>
                  <a:pt x="1869367" y="139817"/>
                </a:cubicBezTo>
                <a:cubicBezTo>
                  <a:pt x="1870300" y="137017"/>
                  <a:pt x="1871167" y="129816"/>
                  <a:pt x="1871967" y="118215"/>
                </a:cubicBezTo>
                <a:lnTo>
                  <a:pt x="1876968" y="118015"/>
                </a:lnTo>
                <a:cubicBezTo>
                  <a:pt x="1877368" y="127216"/>
                  <a:pt x="1878701" y="135417"/>
                  <a:pt x="1880969" y="142618"/>
                </a:cubicBezTo>
                <a:cubicBezTo>
                  <a:pt x="1882835" y="148485"/>
                  <a:pt x="1884769" y="151885"/>
                  <a:pt x="1886769" y="152819"/>
                </a:cubicBezTo>
                <a:cubicBezTo>
                  <a:pt x="1884235" y="157219"/>
                  <a:pt x="1879035" y="160353"/>
                  <a:pt x="1871167" y="162220"/>
                </a:cubicBezTo>
                <a:cubicBezTo>
                  <a:pt x="1865433" y="163554"/>
                  <a:pt x="1859566" y="164220"/>
                  <a:pt x="1853565" y="164220"/>
                </a:cubicBezTo>
                <a:cubicBezTo>
                  <a:pt x="1841964" y="164220"/>
                  <a:pt x="1834363" y="161487"/>
                  <a:pt x="1830762" y="156019"/>
                </a:cubicBezTo>
                <a:cubicBezTo>
                  <a:pt x="1828495" y="152552"/>
                  <a:pt x="1827362" y="146418"/>
                  <a:pt x="1827362" y="137617"/>
                </a:cubicBezTo>
                <a:lnTo>
                  <a:pt x="1827562" y="94412"/>
                </a:lnTo>
                <a:cubicBezTo>
                  <a:pt x="1827562" y="92678"/>
                  <a:pt x="1827295" y="91278"/>
                  <a:pt x="1826762" y="90211"/>
                </a:cubicBezTo>
                <a:lnTo>
                  <a:pt x="1825362" y="96212"/>
                </a:lnTo>
                <a:cubicBezTo>
                  <a:pt x="1816694" y="132350"/>
                  <a:pt x="1802292" y="157886"/>
                  <a:pt x="1782156" y="172821"/>
                </a:cubicBezTo>
                <a:lnTo>
                  <a:pt x="1778556" y="169021"/>
                </a:lnTo>
                <a:lnTo>
                  <a:pt x="1793086" y="132836"/>
                </a:lnTo>
                <a:lnTo>
                  <a:pt x="1793157" y="132816"/>
                </a:lnTo>
                <a:cubicBezTo>
                  <a:pt x="1794491" y="132016"/>
                  <a:pt x="1795358" y="129949"/>
                  <a:pt x="1795758" y="126616"/>
                </a:cubicBezTo>
                <a:lnTo>
                  <a:pt x="1795816" y="126040"/>
                </a:lnTo>
                <a:lnTo>
                  <a:pt x="1809159" y="92811"/>
                </a:lnTo>
                <a:cubicBezTo>
                  <a:pt x="1810226" y="87477"/>
                  <a:pt x="1811026" y="82010"/>
                  <a:pt x="1811560" y="76409"/>
                </a:cubicBezTo>
                <a:cubicBezTo>
                  <a:pt x="1809159" y="76676"/>
                  <a:pt x="1807359" y="76909"/>
                  <a:pt x="1806159" y="77109"/>
                </a:cubicBezTo>
                <a:cubicBezTo>
                  <a:pt x="1804959" y="77309"/>
                  <a:pt x="1804092" y="77476"/>
                  <a:pt x="1803559" y="77609"/>
                </a:cubicBezTo>
                <a:lnTo>
                  <a:pt x="1802559" y="76409"/>
                </a:lnTo>
                <a:lnTo>
                  <a:pt x="1800958" y="73009"/>
                </a:lnTo>
                <a:cubicBezTo>
                  <a:pt x="1799225" y="69542"/>
                  <a:pt x="1797958" y="65475"/>
                  <a:pt x="1797158" y="60807"/>
                </a:cubicBezTo>
                <a:lnTo>
                  <a:pt x="1797958" y="60007"/>
                </a:lnTo>
                <a:cubicBezTo>
                  <a:pt x="1805692" y="60274"/>
                  <a:pt x="1810760" y="60407"/>
                  <a:pt x="1813160" y="60407"/>
                </a:cubicBezTo>
                <a:cubicBezTo>
                  <a:pt x="1813293" y="60007"/>
                  <a:pt x="1813360" y="59541"/>
                  <a:pt x="1813360" y="59007"/>
                </a:cubicBezTo>
                <a:cubicBezTo>
                  <a:pt x="1813760" y="55407"/>
                  <a:pt x="1814093" y="50273"/>
                  <a:pt x="1814360" y="43605"/>
                </a:cubicBezTo>
                <a:lnTo>
                  <a:pt x="1814760" y="36404"/>
                </a:lnTo>
                <a:lnTo>
                  <a:pt x="1815160" y="29603"/>
                </a:lnTo>
                <a:lnTo>
                  <a:pt x="1815360" y="23603"/>
                </a:lnTo>
                <a:cubicBezTo>
                  <a:pt x="1815360" y="21469"/>
                  <a:pt x="1815227" y="19336"/>
                  <a:pt x="1814960" y="17202"/>
                </a:cubicBezTo>
                <a:cubicBezTo>
                  <a:pt x="1814427" y="12401"/>
                  <a:pt x="1813027" y="9068"/>
                  <a:pt x="1810760" y="7201"/>
                </a:cubicBezTo>
                <a:cubicBezTo>
                  <a:pt x="1811560" y="6267"/>
                  <a:pt x="1812760" y="5134"/>
                  <a:pt x="1814360" y="3800"/>
                </a:cubicBezTo>
                <a:cubicBezTo>
                  <a:pt x="1815827" y="2467"/>
                  <a:pt x="1817027" y="1733"/>
                  <a:pt x="1817961" y="1600"/>
                </a:cubicBezTo>
                <a:close/>
                <a:moveTo>
                  <a:pt x="1405538" y="0"/>
                </a:moveTo>
                <a:cubicBezTo>
                  <a:pt x="1406605" y="0"/>
                  <a:pt x="1407338" y="66"/>
                  <a:pt x="1407738" y="200"/>
                </a:cubicBezTo>
                <a:cubicBezTo>
                  <a:pt x="1410005" y="600"/>
                  <a:pt x="1412805" y="2267"/>
                  <a:pt x="1416139" y="5200"/>
                </a:cubicBezTo>
                <a:cubicBezTo>
                  <a:pt x="1420140" y="8534"/>
                  <a:pt x="1422207" y="11001"/>
                  <a:pt x="1422340" y="12601"/>
                </a:cubicBezTo>
                <a:cubicBezTo>
                  <a:pt x="1420740" y="15668"/>
                  <a:pt x="1414739" y="21469"/>
                  <a:pt x="1404338" y="30004"/>
                </a:cubicBezTo>
                <a:lnTo>
                  <a:pt x="1397737" y="35404"/>
                </a:lnTo>
                <a:cubicBezTo>
                  <a:pt x="1407738" y="34604"/>
                  <a:pt x="1416206" y="33071"/>
                  <a:pt x="1423140" y="30804"/>
                </a:cubicBezTo>
                <a:cubicBezTo>
                  <a:pt x="1424873" y="31337"/>
                  <a:pt x="1426474" y="33071"/>
                  <a:pt x="1427941" y="36004"/>
                </a:cubicBezTo>
                <a:cubicBezTo>
                  <a:pt x="1429541" y="38671"/>
                  <a:pt x="1430408" y="41205"/>
                  <a:pt x="1430541" y="43605"/>
                </a:cubicBezTo>
                <a:cubicBezTo>
                  <a:pt x="1430408" y="43872"/>
                  <a:pt x="1429941" y="44272"/>
                  <a:pt x="1429141" y="44805"/>
                </a:cubicBezTo>
                <a:lnTo>
                  <a:pt x="1428341" y="45405"/>
                </a:lnTo>
                <a:lnTo>
                  <a:pt x="1427741" y="45405"/>
                </a:lnTo>
                <a:lnTo>
                  <a:pt x="1415939" y="46006"/>
                </a:lnTo>
                <a:lnTo>
                  <a:pt x="1386535" y="48006"/>
                </a:lnTo>
                <a:cubicBezTo>
                  <a:pt x="1386802" y="50139"/>
                  <a:pt x="1386935" y="52140"/>
                  <a:pt x="1386935" y="54007"/>
                </a:cubicBezTo>
                <a:lnTo>
                  <a:pt x="1386935" y="58607"/>
                </a:lnTo>
                <a:lnTo>
                  <a:pt x="1387936" y="58407"/>
                </a:lnTo>
                <a:lnTo>
                  <a:pt x="1389736" y="58207"/>
                </a:lnTo>
                <a:lnTo>
                  <a:pt x="1390936" y="58207"/>
                </a:lnTo>
                <a:lnTo>
                  <a:pt x="1392336" y="58007"/>
                </a:lnTo>
                <a:cubicBezTo>
                  <a:pt x="1402204" y="57474"/>
                  <a:pt x="1410072" y="56073"/>
                  <a:pt x="1415939" y="53806"/>
                </a:cubicBezTo>
                <a:cubicBezTo>
                  <a:pt x="1417406" y="54473"/>
                  <a:pt x="1418873" y="56207"/>
                  <a:pt x="1420340" y="59007"/>
                </a:cubicBezTo>
                <a:cubicBezTo>
                  <a:pt x="1421806" y="62341"/>
                  <a:pt x="1422540" y="64875"/>
                  <a:pt x="1422540" y="66608"/>
                </a:cubicBezTo>
                <a:lnTo>
                  <a:pt x="1421140" y="68008"/>
                </a:lnTo>
                <a:lnTo>
                  <a:pt x="1420340" y="68208"/>
                </a:lnTo>
                <a:lnTo>
                  <a:pt x="1419740" y="68408"/>
                </a:lnTo>
                <a:cubicBezTo>
                  <a:pt x="1409738" y="68675"/>
                  <a:pt x="1402271" y="69075"/>
                  <a:pt x="1397337" y="69608"/>
                </a:cubicBezTo>
                <a:lnTo>
                  <a:pt x="1386935" y="70409"/>
                </a:lnTo>
                <a:lnTo>
                  <a:pt x="1386935" y="81610"/>
                </a:lnTo>
                <a:lnTo>
                  <a:pt x="1397737" y="80810"/>
                </a:lnTo>
                <a:cubicBezTo>
                  <a:pt x="1419606" y="79343"/>
                  <a:pt x="1434941" y="76609"/>
                  <a:pt x="1443742" y="72609"/>
                </a:cubicBezTo>
                <a:cubicBezTo>
                  <a:pt x="1444409" y="72209"/>
                  <a:pt x="1446343" y="74209"/>
                  <a:pt x="1449543" y="78610"/>
                </a:cubicBezTo>
                <a:cubicBezTo>
                  <a:pt x="1452744" y="83143"/>
                  <a:pt x="1454677" y="86944"/>
                  <a:pt x="1455344" y="90011"/>
                </a:cubicBezTo>
                <a:cubicBezTo>
                  <a:pt x="1455211" y="90944"/>
                  <a:pt x="1454877" y="91811"/>
                  <a:pt x="1454344" y="92611"/>
                </a:cubicBezTo>
                <a:lnTo>
                  <a:pt x="1453744" y="93611"/>
                </a:lnTo>
                <a:lnTo>
                  <a:pt x="1453144" y="94212"/>
                </a:lnTo>
                <a:cubicBezTo>
                  <a:pt x="1447410" y="92745"/>
                  <a:pt x="1439009" y="91945"/>
                  <a:pt x="1427941" y="91811"/>
                </a:cubicBezTo>
                <a:lnTo>
                  <a:pt x="1421940" y="91811"/>
                </a:lnTo>
                <a:cubicBezTo>
                  <a:pt x="1419006" y="91811"/>
                  <a:pt x="1416872" y="91878"/>
                  <a:pt x="1415539" y="92011"/>
                </a:cubicBezTo>
                <a:cubicBezTo>
                  <a:pt x="1414872" y="92145"/>
                  <a:pt x="1413272" y="92211"/>
                  <a:pt x="1410738" y="92211"/>
                </a:cubicBezTo>
                <a:lnTo>
                  <a:pt x="1408538" y="92411"/>
                </a:lnTo>
                <a:lnTo>
                  <a:pt x="1406938" y="92411"/>
                </a:lnTo>
                <a:lnTo>
                  <a:pt x="1383535" y="94012"/>
                </a:lnTo>
                <a:lnTo>
                  <a:pt x="1383935" y="94212"/>
                </a:lnTo>
                <a:cubicBezTo>
                  <a:pt x="1387135" y="96879"/>
                  <a:pt x="1388802" y="99079"/>
                  <a:pt x="1388936" y="100812"/>
                </a:cubicBezTo>
                <a:cubicBezTo>
                  <a:pt x="1387869" y="102013"/>
                  <a:pt x="1386202" y="105413"/>
                  <a:pt x="1383935" y="111014"/>
                </a:cubicBezTo>
                <a:cubicBezTo>
                  <a:pt x="1396070" y="110214"/>
                  <a:pt x="1402337" y="109747"/>
                  <a:pt x="1402737" y="109613"/>
                </a:cubicBezTo>
                <a:lnTo>
                  <a:pt x="1411138" y="109013"/>
                </a:lnTo>
                <a:lnTo>
                  <a:pt x="1415939" y="108613"/>
                </a:lnTo>
                <a:lnTo>
                  <a:pt x="1420540" y="108213"/>
                </a:lnTo>
                <a:cubicBezTo>
                  <a:pt x="1428007" y="107280"/>
                  <a:pt x="1433008" y="106346"/>
                  <a:pt x="1435542" y="105413"/>
                </a:cubicBezTo>
                <a:cubicBezTo>
                  <a:pt x="1437142" y="105946"/>
                  <a:pt x="1438675" y="107547"/>
                  <a:pt x="1440142" y="110214"/>
                </a:cubicBezTo>
                <a:cubicBezTo>
                  <a:pt x="1441476" y="112747"/>
                  <a:pt x="1442142" y="115281"/>
                  <a:pt x="1442142" y="117814"/>
                </a:cubicBezTo>
                <a:lnTo>
                  <a:pt x="1440742" y="119015"/>
                </a:lnTo>
                <a:lnTo>
                  <a:pt x="1439742" y="119415"/>
                </a:lnTo>
                <a:lnTo>
                  <a:pt x="1439342" y="119615"/>
                </a:lnTo>
                <a:lnTo>
                  <a:pt x="1431341" y="119815"/>
                </a:lnTo>
                <a:lnTo>
                  <a:pt x="1423140" y="120215"/>
                </a:lnTo>
                <a:lnTo>
                  <a:pt x="1414939" y="120615"/>
                </a:lnTo>
                <a:lnTo>
                  <a:pt x="1411338" y="120815"/>
                </a:lnTo>
                <a:lnTo>
                  <a:pt x="1389136" y="122415"/>
                </a:lnTo>
                <a:cubicBezTo>
                  <a:pt x="1400337" y="132016"/>
                  <a:pt x="1413539" y="141217"/>
                  <a:pt x="1428741" y="150019"/>
                </a:cubicBezTo>
                <a:cubicBezTo>
                  <a:pt x="1439275" y="156019"/>
                  <a:pt x="1451210" y="161087"/>
                  <a:pt x="1464545" y="165220"/>
                </a:cubicBezTo>
                <a:lnTo>
                  <a:pt x="1462345" y="168821"/>
                </a:lnTo>
                <a:lnTo>
                  <a:pt x="1460345" y="168621"/>
                </a:lnTo>
                <a:lnTo>
                  <a:pt x="1458744" y="168421"/>
                </a:lnTo>
                <a:lnTo>
                  <a:pt x="1456344" y="168221"/>
                </a:lnTo>
                <a:lnTo>
                  <a:pt x="1454144" y="168221"/>
                </a:lnTo>
                <a:lnTo>
                  <a:pt x="1448543" y="168021"/>
                </a:lnTo>
                <a:cubicBezTo>
                  <a:pt x="1436542" y="168021"/>
                  <a:pt x="1428341" y="170021"/>
                  <a:pt x="1423940" y="174021"/>
                </a:cubicBezTo>
                <a:cubicBezTo>
                  <a:pt x="1416472" y="167487"/>
                  <a:pt x="1409338" y="160353"/>
                  <a:pt x="1402537" y="152619"/>
                </a:cubicBezTo>
                <a:lnTo>
                  <a:pt x="1396737" y="146018"/>
                </a:lnTo>
                <a:lnTo>
                  <a:pt x="1389736" y="138617"/>
                </a:lnTo>
                <a:cubicBezTo>
                  <a:pt x="1386002" y="134617"/>
                  <a:pt x="1381935" y="130416"/>
                  <a:pt x="1377534" y="126016"/>
                </a:cubicBezTo>
                <a:cubicBezTo>
                  <a:pt x="1364199" y="152686"/>
                  <a:pt x="1340596" y="168621"/>
                  <a:pt x="1306725" y="173821"/>
                </a:cubicBezTo>
                <a:lnTo>
                  <a:pt x="1303725" y="171621"/>
                </a:lnTo>
                <a:cubicBezTo>
                  <a:pt x="1319860" y="163620"/>
                  <a:pt x="1332395" y="155486"/>
                  <a:pt x="1341330" y="147218"/>
                </a:cubicBezTo>
                <a:cubicBezTo>
                  <a:pt x="1348797" y="140017"/>
                  <a:pt x="1354598" y="132416"/>
                  <a:pt x="1358732" y="124415"/>
                </a:cubicBezTo>
                <a:cubicBezTo>
                  <a:pt x="1337929" y="126149"/>
                  <a:pt x="1324861" y="127482"/>
                  <a:pt x="1319527" y="128416"/>
                </a:cubicBezTo>
                <a:cubicBezTo>
                  <a:pt x="1319394" y="128416"/>
                  <a:pt x="1319127" y="128082"/>
                  <a:pt x="1318727" y="127416"/>
                </a:cubicBezTo>
                <a:cubicBezTo>
                  <a:pt x="1318460" y="127149"/>
                  <a:pt x="1317993" y="126282"/>
                  <a:pt x="1317327" y="124815"/>
                </a:cubicBezTo>
                <a:cubicBezTo>
                  <a:pt x="1315993" y="122015"/>
                  <a:pt x="1315260" y="118681"/>
                  <a:pt x="1315126" y="114814"/>
                </a:cubicBezTo>
                <a:lnTo>
                  <a:pt x="1316327" y="114214"/>
                </a:lnTo>
                <a:lnTo>
                  <a:pt x="1321727" y="114214"/>
                </a:lnTo>
                <a:lnTo>
                  <a:pt x="1327528" y="114014"/>
                </a:lnTo>
                <a:lnTo>
                  <a:pt x="1339529" y="113614"/>
                </a:lnTo>
                <a:cubicBezTo>
                  <a:pt x="1351264" y="113214"/>
                  <a:pt x="1359399" y="112747"/>
                  <a:pt x="1363933" y="112214"/>
                </a:cubicBezTo>
                <a:lnTo>
                  <a:pt x="1364533" y="110414"/>
                </a:lnTo>
                <a:cubicBezTo>
                  <a:pt x="1365599" y="106680"/>
                  <a:pt x="1366200" y="103279"/>
                  <a:pt x="1366333" y="100212"/>
                </a:cubicBezTo>
                <a:cubicBezTo>
                  <a:pt x="1366333" y="97812"/>
                  <a:pt x="1366266" y="96078"/>
                  <a:pt x="1366133" y="95012"/>
                </a:cubicBezTo>
                <a:lnTo>
                  <a:pt x="1364333" y="95212"/>
                </a:lnTo>
                <a:cubicBezTo>
                  <a:pt x="1340463" y="96945"/>
                  <a:pt x="1322261" y="99812"/>
                  <a:pt x="1309726" y="103813"/>
                </a:cubicBezTo>
                <a:cubicBezTo>
                  <a:pt x="1309593" y="103946"/>
                  <a:pt x="1308392" y="101879"/>
                  <a:pt x="1306125" y="97612"/>
                </a:cubicBezTo>
                <a:cubicBezTo>
                  <a:pt x="1303725" y="93078"/>
                  <a:pt x="1302058" y="89478"/>
                  <a:pt x="1301125" y="86811"/>
                </a:cubicBezTo>
                <a:cubicBezTo>
                  <a:pt x="1301391" y="86411"/>
                  <a:pt x="1301725" y="86077"/>
                  <a:pt x="1302125" y="85810"/>
                </a:cubicBezTo>
                <a:cubicBezTo>
                  <a:pt x="1302525" y="85410"/>
                  <a:pt x="1302858" y="85210"/>
                  <a:pt x="1303125" y="85210"/>
                </a:cubicBezTo>
                <a:lnTo>
                  <a:pt x="1306525" y="85210"/>
                </a:lnTo>
                <a:cubicBezTo>
                  <a:pt x="1309192" y="85210"/>
                  <a:pt x="1311259" y="85144"/>
                  <a:pt x="1312726" y="85010"/>
                </a:cubicBezTo>
                <a:lnTo>
                  <a:pt x="1327128" y="85010"/>
                </a:lnTo>
                <a:cubicBezTo>
                  <a:pt x="1339263" y="84744"/>
                  <a:pt x="1350064" y="84277"/>
                  <a:pt x="1359532" y="83610"/>
                </a:cubicBezTo>
                <a:lnTo>
                  <a:pt x="1369133" y="82810"/>
                </a:lnTo>
                <a:lnTo>
                  <a:pt x="1369133" y="72009"/>
                </a:lnTo>
                <a:lnTo>
                  <a:pt x="1363933" y="72409"/>
                </a:lnTo>
                <a:cubicBezTo>
                  <a:pt x="1351264" y="73476"/>
                  <a:pt x="1341196" y="74742"/>
                  <a:pt x="1333729" y="76209"/>
                </a:cubicBezTo>
                <a:cubicBezTo>
                  <a:pt x="1333595" y="76209"/>
                  <a:pt x="1333329" y="75876"/>
                  <a:pt x="1332929" y="75209"/>
                </a:cubicBezTo>
                <a:cubicBezTo>
                  <a:pt x="1332395" y="74409"/>
                  <a:pt x="1331995" y="73542"/>
                  <a:pt x="1331729" y="72609"/>
                </a:cubicBezTo>
                <a:cubicBezTo>
                  <a:pt x="1330795" y="69542"/>
                  <a:pt x="1330195" y="66141"/>
                  <a:pt x="1329928" y="62408"/>
                </a:cubicBezTo>
                <a:lnTo>
                  <a:pt x="1330328" y="62008"/>
                </a:lnTo>
                <a:lnTo>
                  <a:pt x="1330728" y="61807"/>
                </a:lnTo>
                <a:cubicBezTo>
                  <a:pt x="1343797" y="61674"/>
                  <a:pt x="1355865" y="61074"/>
                  <a:pt x="1366933" y="60007"/>
                </a:cubicBezTo>
                <a:lnTo>
                  <a:pt x="1369133" y="59807"/>
                </a:lnTo>
                <a:lnTo>
                  <a:pt x="1369133" y="53806"/>
                </a:lnTo>
                <a:cubicBezTo>
                  <a:pt x="1369133" y="51940"/>
                  <a:pt x="1368867" y="50473"/>
                  <a:pt x="1368333" y="49406"/>
                </a:cubicBezTo>
                <a:lnTo>
                  <a:pt x="1356732" y="50206"/>
                </a:lnTo>
                <a:cubicBezTo>
                  <a:pt x="1343797" y="51139"/>
                  <a:pt x="1332729" y="52540"/>
                  <a:pt x="1323528" y="54407"/>
                </a:cubicBezTo>
                <a:cubicBezTo>
                  <a:pt x="1323394" y="54407"/>
                  <a:pt x="1323061" y="54140"/>
                  <a:pt x="1322527" y="53606"/>
                </a:cubicBezTo>
                <a:lnTo>
                  <a:pt x="1320927" y="50806"/>
                </a:lnTo>
                <a:cubicBezTo>
                  <a:pt x="1319594" y="48006"/>
                  <a:pt x="1318727" y="44539"/>
                  <a:pt x="1318327" y="40405"/>
                </a:cubicBezTo>
                <a:cubicBezTo>
                  <a:pt x="1318727" y="40005"/>
                  <a:pt x="1319060" y="39805"/>
                  <a:pt x="1319327" y="39805"/>
                </a:cubicBezTo>
                <a:cubicBezTo>
                  <a:pt x="1331995" y="39405"/>
                  <a:pt x="1344463" y="38871"/>
                  <a:pt x="1356732" y="38205"/>
                </a:cubicBezTo>
                <a:cubicBezTo>
                  <a:pt x="1355398" y="35271"/>
                  <a:pt x="1353398" y="31604"/>
                  <a:pt x="1350731" y="27203"/>
                </a:cubicBezTo>
                <a:cubicBezTo>
                  <a:pt x="1346064" y="19869"/>
                  <a:pt x="1341396" y="14468"/>
                  <a:pt x="1336729" y="11001"/>
                </a:cubicBezTo>
                <a:lnTo>
                  <a:pt x="1340330" y="7001"/>
                </a:lnTo>
                <a:cubicBezTo>
                  <a:pt x="1346064" y="8067"/>
                  <a:pt x="1351998" y="10134"/>
                  <a:pt x="1358132" y="13201"/>
                </a:cubicBezTo>
                <a:cubicBezTo>
                  <a:pt x="1363599" y="16002"/>
                  <a:pt x="1368000" y="18935"/>
                  <a:pt x="1371334" y="22003"/>
                </a:cubicBezTo>
                <a:cubicBezTo>
                  <a:pt x="1371867" y="24536"/>
                  <a:pt x="1372067" y="27803"/>
                  <a:pt x="1371934" y="31804"/>
                </a:cubicBezTo>
                <a:cubicBezTo>
                  <a:pt x="1371800" y="33804"/>
                  <a:pt x="1371467" y="35538"/>
                  <a:pt x="1370933" y="37004"/>
                </a:cubicBezTo>
                <a:cubicBezTo>
                  <a:pt x="1372267" y="37004"/>
                  <a:pt x="1374801" y="36871"/>
                  <a:pt x="1378534" y="36604"/>
                </a:cubicBezTo>
                <a:lnTo>
                  <a:pt x="1384935" y="36204"/>
                </a:lnTo>
                <a:cubicBezTo>
                  <a:pt x="1388536" y="32204"/>
                  <a:pt x="1391603" y="28003"/>
                  <a:pt x="1394136" y="23603"/>
                </a:cubicBezTo>
                <a:lnTo>
                  <a:pt x="1394536" y="22603"/>
                </a:lnTo>
                <a:lnTo>
                  <a:pt x="1395136" y="21602"/>
                </a:lnTo>
                <a:lnTo>
                  <a:pt x="1396337" y="19002"/>
                </a:lnTo>
                <a:cubicBezTo>
                  <a:pt x="1397403" y="16869"/>
                  <a:pt x="1398204" y="14668"/>
                  <a:pt x="1398737" y="12401"/>
                </a:cubicBezTo>
                <a:cubicBezTo>
                  <a:pt x="1399670" y="9201"/>
                  <a:pt x="1400137" y="6534"/>
                  <a:pt x="1400137" y="4400"/>
                </a:cubicBezTo>
                <a:cubicBezTo>
                  <a:pt x="1400137" y="3067"/>
                  <a:pt x="1399937" y="2000"/>
                  <a:pt x="1399537" y="1200"/>
                </a:cubicBezTo>
                <a:lnTo>
                  <a:pt x="1401337" y="800"/>
                </a:lnTo>
                <a:lnTo>
                  <a:pt x="1403338" y="200"/>
                </a:lnTo>
                <a:cubicBezTo>
                  <a:pt x="1403871" y="66"/>
                  <a:pt x="1404604" y="0"/>
                  <a:pt x="1405538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spcBef>
                <a:spcPts val="0"/>
              </a:spcBef>
              <a:spcAft>
                <a:spcPts val="0"/>
              </a:spcAft>
              <a:defRPr kumimoji="0" sz="16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尔雅秀丽楷书" panose="00000500000000000000" pitchFamily="2" charset="-122"/>
                <a:ea typeface="尔雅秀丽楷书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pic>
        <p:nvPicPr>
          <p:cNvPr id="31" name="图片 30" descr="图片包含 游戏机&#10;&#10;描述已自动生成">
            <a:extLst>
              <a:ext uri="{FF2B5EF4-FFF2-40B4-BE49-F238E27FC236}">
                <a16:creationId xmlns:a16="http://schemas.microsoft.com/office/drawing/2014/main" xmlns="" id="{94082370-8696-4072-9AEF-CFA130F7B9A5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99050" y="256674"/>
            <a:ext cx="1313180" cy="1030089"/>
          </a:xfrm>
          <a:prstGeom prst="rect">
            <a:avLst/>
          </a:prstGeom>
          <a:effectLst>
            <a:outerShdw blurRad="304800" dist="165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F2C88AF4-F82B-4188-930E-67900BC0AAD2}"/>
              </a:ext>
            </a:extLst>
          </p:cNvPr>
          <p:cNvSpPr txBox="1"/>
          <p:nvPr/>
        </p:nvSpPr>
        <p:spPr>
          <a:xfrm>
            <a:off x="6866242" y="2579875"/>
            <a:ext cx="1208897" cy="169221"/>
          </a:xfrm>
          <a:custGeom>
            <a:avLst/>
            <a:gdLst/>
            <a:ahLst/>
            <a:cxnLst/>
            <a:rect l="l" t="t" r="r" b="b"/>
            <a:pathLst>
              <a:path w="1208897" h="169221">
                <a:moveTo>
                  <a:pt x="357968" y="137417"/>
                </a:moveTo>
                <a:cubicBezTo>
                  <a:pt x="360368" y="138751"/>
                  <a:pt x="362902" y="141418"/>
                  <a:pt x="365569" y="145418"/>
                </a:cubicBezTo>
                <a:lnTo>
                  <a:pt x="366969" y="147619"/>
                </a:lnTo>
                <a:lnTo>
                  <a:pt x="368369" y="150219"/>
                </a:lnTo>
                <a:lnTo>
                  <a:pt x="369369" y="152219"/>
                </a:lnTo>
                <a:lnTo>
                  <a:pt x="370370" y="154420"/>
                </a:lnTo>
                <a:cubicBezTo>
                  <a:pt x="370103" y="156153"/>
                  <a:pt x="369436" y="158020"/>
                  <a:pt x="368369" y="160020"/>
                </a:cubicBezTo>
                <a:cubicBezTo>
                  <a:pt x="362635" y="158420"/>
                  <a:pt x="352167" y="157286"/>
                  <a:pt x="336965" y="156620"/>
                </a:cubicBezTo>
                <a:lnTo>
                  <a:pt x="320163" y="156020"/>
                </a:lnTo>
                <a:lnTo>
                  <a:pt x="309562" y="156020"/>
                </a:lnTo>
                <a:lnTo>
                  <a:pt x="274758" y="157820"/>
                </a:lnTo>
                <a:cubicBezTo>
                  <a:pt x="264756" y="158220"/>
                  <a:pt x="254555" y="159220"/>
                  <a:pt x="244154" y="160820"/>
                </a:cubicBezTo>
                <a:cubicBezTo>
                  <a:pt x="232019" y="162420"/>
                  <a:pt x="223751" y="164287"/>
                  <a:pt x="219351" y="166421"/>
                </a:cubicBezTo>
                <a:cubicBezTo>
                  <a:pt x="217617" y="164421"/>
                  <a:pt x="216084" y="162020"/>
                  <a:pt x="214750" y="159220"/>
                </a:cubicBezTo>
                <a:cubicBezTo>
                  <a:pt x="213150" y="155219"/>
                  <a:pt x="212017" y="152219"/>
                  <a:pt x="211350" y="150219"/>
                </a:cubicBezTo>
                <a:lnTo>
                  <a:pt x="212350" y="149219"/>
                </a:lnTo>
                <a:lnTo>
                  <a:pt x="213350" y="148819"/>
                </a:lnTo>
                <a:lnTo>
                  <a:pt x="219551" y="148819"/>
                </a:lnTo>
                <a:lnTo>
                  <a:pt x="222351" y="149019"/>
                </a:lnTo>
                <a:lnTo>
                  <a:pt x="235753" y="149019"/>
                </a:lnTo>
                <a:cubicBezTo>
                  <a:pt x="248421" y="149019"/>
                  <a:pt x="260022" y="148619"/>
                  <a:pt x="270557" y="147819"/>
                </a:cubicBezTo>
                <a:lnTo>
                  <a:pt x="305962" y="145618"/>
                </a:lnTo>
                <a:cubicBezTo>
                  <a:pt x="316230" y="145085"/>
                  <a:pt x="326097" y="144085"/>
                  <a:pt x="335565" y="142618"/>
                </a:cubicBezTo>
                <a:cubicBezTo>
                  <a:pt x="347033" y="141018"/>
                  <a:pt x="354501" y="139284"/>
                  <a:pt x="357968" y="137417"/>
                </a:cubicBezTo>
                <a:close/>
                <a:moveTo>
                  <a:pt x="539791" y="99212"/>
                </a:moveTo>
                <a:cubicBezTo>
                  <a:pt x="540324" y="98279"/>
                  <a:pt x="543258" y="99279"/>
                  <a:pt x="548592" y="102213"/>
                </a:cubicBezTo>
                <a:cubicBezTo>
                  <a:pt x="553926" y="105013"/>
                  <a:pt x="557060" y="107680"/>
                  <a:pt x="557993" y="110214"/>
                </a:cubicBezTo>
                <a:cubicBezTo>
                  <a:pt x="557993" y="110614"/>
                  <a:pt x="557326" y="111481"/>
                  <a:pt x="555993" y="112814"/>
                </a:cubicBezTo>
                <a:lnTo>
                  <a:pt x="555193" y="113814"/>
                </a:lnTo>
                <a:lnTo>
                  <a:pt x="554193" y="115014"/>
                </a:lnTo>
                <a:cubicBezTo>
                  <a:pt x="554059" y="115281"/>
                  <a:pt x="553593" y="116615"/>
                  <a:pt x="552792" y="119015"/>
                </a:cubicBezTo>
                <a:lnTo>
                  <a:pt x="550792" y="135217"/>
                </a:lnTo>
                <a:lnTo>
                  <a:pt x="550192" y="139418"/>
                </a:lnTo>
                <a:lnTo>
                  <a:pt x="549592" y="144018"/>
                </a:lnTo>
                <a:cubicBezTo>
                  <a:pt x="549192" y="147619"/>
                  <a:pt x="548592" y="150619"/>
                  <a:pt x="547792" y="153019"/>
                </a:cubicBezTo>
                <a:cubicBezTo>
                  <a:pt x="545925" y="159687"/>
                  <a:pt x="542524" y="164221"/>
                  <a:pt x="537591" y="166621"/>
                </a:cubicBezTo>
                <a:cubicBezTo>
                  <a:pt x="534790" y="165287"/>
                  <a:pt x="532056" y="162687"/>
                  <a:pt x="529389" y="158820"/>
                </a:cubicBezTo>
                <a:cubicBezTo>
                  <a:pt x="527923" y="156553"/>
                  <a:pt x="527056" y="155086"/>
                  <a:pt x="526789" y="154420"/>
                </a:cubicBezTo>
                <a:cubicBezTo>
                  <a:pt x="521055" y="154286"/>
                  <a:pt x="512587" y="154953"/>
                  <a:pt x="501386" y="156420"/>
                </a:cubicBezTo>
                <a:lnTo>
                  <a:pt x="486184" y="158220"/>
                </a:lnTo>
                <a:cubicBezTo>
                  <a:pt x="486584" y="163687"/>
                  <a:pt x="485984" y="167355"/>
                  <a:pt x="484384" y="169221"/>
                </a:cubicBezTo>
                <a:cubicBezTo>
                  <a:pt x="475449" y="168821"/>
                  <a:pt x="468849" y="165021"/>
                  <a:pt x="464581" y="157820"/>
                </a:cubicBezTo>
                <a:cubicBezTo>
                  <a:pt x="465115" y="156220"/>
                  <a:pt x="465381" y="153886"/>
                  <a:pt x="465381" y="150819"/>
                </a:cubicBezTo>
                <a:cubicBezTo>
                  <a:pt x="465381" y="148019"/>
                  <a:pt x="465248" y="145819"/>
                  <a:pt x="464981" y="144218"/>
                </a:cubicBezTo>
                <a:lnTo>
                  <a:pt x="461381" y="122016"/>
                </a:lnTo>
                <a:cubicBezTo>
                  <a:pt x="460714" y="117348"/>
                  <a:pt x="458847" y="114081"/>
                  <a:pt x="455780" y="112214"/>
                </a:cubicBezTo>
                <a:cubicBezTo>
                  <a:pt x="458581" y="108614"/>
                  <a:pt x="461381" y="106080"/>
                  <a:pt x="464181" y="104613"/>
                </a:cubicBezTo>
                <a:cubicBezTo>
                  <a:pt x="467515" y="105013"/>
                  <a:pt x="470649" y="106013"/>
                  <a:pt x="473583" y="107614"/>
                </a:cubicBezTo>
                <a:lnTo>
                  <a:pt x="476383" y="109614"/>
                </a:lnTo>
                <a:lnTo>
                  <a:pt x="477183" y="110414"/>
                </a:lnTo>
                <a:lnTo>
                  <a:pt x="477983" y="111014"/>
                </a:lnTo>
                <a:cubicBezTo>
                  <a:pt x="478783" y="112081"/>
                  <a:pt x="479450" y="113948"/>
                  <a:pt x="479983" y="116615"/>
                </a:cubicBezTo>
                <a:lnTo>
                  <a:pt x="480583" y="120215"/>
                </a:lnTo>
                <a:lnTo>
                  <a:pt x="480983" y="123616"/>
                </a:lnTo>
                <a:lnTo>
                  <a:pt x="484584" y="147819"/>
                </a:lnTo>
                <a:lnTo>
                  <a:pt x="492185" y="147018"/>
                </a:lnTo>
                <a:lnTo>
                  <a:pt x="496985" y="146418"/>
                </a:lnTo>
                <a:lnTo>
                  <a:pt x="501386" y="145819"/>
                </a:lnTo>
                <a:cubicBezTo>
                  <a:pt x="504453" y="145685"/>
                  <a:pt x="506253" y="145485"/>
                  <a:pt x="506787" y="145218"/>
                </a:cubicBezTo>
                <a:cubicBezTo>
                  <a:pt x="511854" y="144418"/>
                  <a:pt x="516588" y="142885"/>
                  <a:pt x="520988" y="140618"/>
                </a:cubicBezTo>
                <a:cubicBezTo>
                  <a:pt x="521922" y="140351"/>
                  <a:pt x="523922" y="141284"/>
                  <a:pt x="526989" y="143418"/>
                </a:cubicBezTo>
                <a:cubicBezTo>
                  <a:pt x="527789" y="143951"/>
                  <a:pt x="528389" y="144285"/>
                  <a:pt x="528789" y="144418"/>
                </a:cubicBezTo>
                <a:lnTo>
                  <a:pt x="528989" y="143618"/>
                </a:lnTo>
                <a:cubicBezTo>
                  <a:pt x="530190" y="140151"/>
                  <a:pt x="530923" y="136617"/>
                  <a:pt x="531190" y="133017"/>
                </a:cubicBezTo>
                <a:lnTo>
                  <a:pt x="532590" y="116615"/>
                </a:lnTo>
                <a:cubicBezTo>
                  <a:pt x="525656" y="117548"/>
                  <a:pt x="517988" y="118882"/>
                  <a:pt x="509587" y="120615"/>
                </a:cubicBezTo>
                <a:cubicBezTo>
                  <a:pt x="499186" y="122749"/>
                  <a:pt x="492452" y="124282"/>
                  <a:pt x="489384" y="125216"/>
                </a:cubicBezTo>
                <a:cubicBezTo>
                  <a:pt x="489384" y="125216"/>
                  <a:pt x="489051" y="124816"/>
                  <a:pt x="488384" y="124016"/>
                </a:cubicBezTo>
                <a:lnTo>
                  <a:pt x="486184" y="120615"/>
                </a:lnTo>
                <a:cubicBezTo>
                  <a:pt x="484851" y="118348"/>
                  <a:pt x="484117" y="117015"/>
                  <a:pt x="483984" y="116615"/>
                </a:cubicBezTo>
                <a:lnTo>
                  <a:pt x="482784" y="114814"/>
                </a:lnTo>
                <a:lnTo>
                  <a:pt x="481784" y="113014"/>
                </a:lnTo>
                <a:lnTo>
                  <a:pt x="482184" y="111614"/>
                </a:lnTo>
                <a:cubicBezTo>
                  <a:pt x="482317" y="111081"/>
                  <a:pt x="482517" y="110814"/>
                  <a:pt x="482784" y="110814"/>
                </a:cubicBezTo>
                <a:cubicBezTo>
                  <a:pt x="484384" y="110814"/>
                  <a:pt x="485584" y="110747"/>
                  <a:pt x="486384" y="110614"/>
                </a:cubicBezTo>
                <a:lnTo>
                  <a:pt x="490985" y="110214"/>
                </a:lnTo>
                <a:cubicBezTo>
                  <a:pt x="493252" y="110080"/>
                  <a:pt x="497586" y="109747"/>
                  <a:pt x="503986" y="109214"/>
                </a:cubicBezTo>
                <a:cubicBezTo>
                  <a:pt x="516655" y="108280"/>
                  <a:pt x="525322" y="107347"/>
                  <a:pt x="529990" y="106413"/>
                </a:cubicBezTo>
                <a:cubicBezTo>
                  <a:pt x="534257" y="105880"/>
                  <a:pt x="537524" y="103480"/>
                  <a:pt x="539791" y="99212"/>
                </a:cubicBezTo>
                <a:close/>
                <a:moveTo>
                  <a:pt x="324764" y="70009"/>
                </a:moveTo>
                <a:cubicBezTo>
                  <a:pt x="325431" y="68942"/>
                  <a:pt x="328564" y="70075"/>
                  <a:pt x="334165" y="73409"/>
                </a:cubicBezTo>
                <a:cubicBezTo>
                  <a:pt x="339899" y="76743"/>
                  <a:pt x="342699" y="79210"/>
                  <a:pt x="342566" y="80810"/>
                </a:cubicBezTo>
                <a:cubicBezTo>
                  <a:pt x="342566" y="80944"/>
                  <a:pt x="341833" y="82144"/>
                  <a:pt x="340366" y="84411"/>
                </a:cubicBezTo>
                <a:lnTo>
                  <a:pt x="338766" y="87211"/>
                </a:lnTo>
                <a:cubicBezTo>
                  <a:pt x="338232" y="88144"/>
                  <a:pt x="337966" y="89211"/>
                  <a:pt x="337966" y="90411"/>
                </a:cubicBezTo>
                <a:lnTo>
                  <a:pt x="336365" y="102013"/>
                </a:lnTo>
                <a:lnTo>
                  <a:pt x="335765" y="106814"/>
                </a:lnTo>
                <a:lnTo>
                  <a:pt x="334965" y="111414"/>
                </a:lnTo>
                <a:lnTo>
                  <a:pt x="333365" y="122815"/>
                </a:lnTo>
                <a:lnTo>
                  <a:pt x="332965" y="125416"/>
                </a:lnTo>
                <a:cubicBezTo>
                  <a:pt x="335499" y="127549"/>
                  <a:pt x="336965" y="129150"/>
                  <a:pt x="337365" y="130216"/>
                </a:cubicBezTo>
                <a:cubicBezTo>
                  <a:pt x="337365" y="130750"/>
                  <a:pt x="337165" y="131750"/>
                  <a:pt x="336765" y="133217"/>
                </a:cubicBezTo>
                <a:cubicBezTo>
                  <a:pt x="336365" y="134417"/>
                  <a:pt x="336099" y="135017"/>
                  <a:pt x="335965" y="135017"/>
                </a:cubicBezTo>
                <a:cubicBezTo>
                  <a:pt x="332898" y="134350"/>
                  <a:pt x="328698" y="134017"/>
                  <a:pt x="323364" y="134017"/>
                </a:cubicBezTo>
                <a:cubicBezTo>
                  <a:pt x="321497" y="134017"/>
                  <a:pt x="317630" y="134150"/>
                  <a:pt x="311762" y="134417"/>
                </a:cubicBezTo>
                <a:lnTo>
                  <a:pt x="305161" y="134817"/>
                </a:lnTo>
                <a:lnTo>
                  <a:pt x="301561" y="135217"/>
                </a:lnTo>
                <a:lnTo>
                  <a:pt x="297961" y="135417"/>
                </a:lnTo>
                <a:lnTo>
                  <a:pt x="292560" y="135817"/>
                </a:lnTo>
                <a:lnTo>
                  <a:pt x="268757" y="137817"/>
                </a:lnTo>
                <a:cubicBezTo>
                  <a:pt x="268224" y="141551"/>
                  <a:pt x="267090" y="144285"/>
                  <a:pt x="265356" y="146019"/>
                </a:cubicBezTo>
                <a:cubicBezTo>
                  <a:pt x="262023" y="145752"/>
                  <a:pt x="258689" y="143951"/>
                  <a:pt x="255355" y="140618"/>
                </a:cubicBezTo>
                <a:cubicBezTo>
                  <a:pt x="254422" y="139684"/>
                  <a:pt x="253155" y="138084"/>
                  <a:pt x="251555" y="135817"/>
                </a:cubicBezTo>
                <a:lnTo>
                  <a:pt x="250155" y="133617"/>
                </a:lnTo>
                <a:lnTo>
                  <a:pt x="248954" y="131617"/>
                </a:lnTo>
                <a:cubicBezTo>
                  <a:pt x="250021" y="128149"/>
                  <a:pt x="250555" y="124416"/>
                  <a:pt x="250555" y="120415"/>
                </a:cubicBezTo>
                <a:cubicBezTo>
                  <a:pt x="250555" y="117881"/>
                  <a:pt x="250355" y="115215"/>
                  <a:pt x="249955" y="112414"/>
                </a:cubicBezTo>
                <a:cubicBezTo>
                  <a:pt x="249688" y="109214"/>
                  <a:pt x="249154" y="105813"/>
                  <a:pt x="248354" y="102213"/>
                </a:cubicBezTo>
                <a:lnTo>
                  <a:pt x="247554" y="97412"/>
                </a:lnTo>
                <a:lnTo>
                  <a:pt x="246754" y="92812"/>
                </a:lnTo>
                <a:cubicBezTo>
                  <a:pt x="246621" y="88144"/>
                  <a:pt x="245087" y="84677"/>
                  <a:pt x="242154" y="82410"/>
                </a:cubicBezTo>
                <a:cubicBezTo>
                  <a:pt x="246287" y="78677"/>
                  <a:pt x="249421" y="76877"/>
                  <a:pt x="251555" y="77010"/>
                </a:cubicBezTo>
                <a:cubicBezTo>
                  <a:pt x="255022" y="77676"/>
                  <a:pt x="257756" y="78810"/>
                  <a:pt x="259756" y="80410"/>
                </a:cubicBezTo>
                <a:lnTo>
                  <a:pt x="262556" y="83210"/>
                </a:lnTo>
                <a:lnTo>
                  <a:pt x="262956" y="84011"/>
                </a:lnTo>
                <a:cubicBezTo>
                  <a:pt x="263756" y="84811"/>
                  <a:pt x="264290" y="86611"/>
                  <a:pt x="264556" y="89411"/>
                </a:cubicBezTo>
                <a:lnTo>
                  <a:pt x="264556" y="92612"/>
                </a:lnTo>
                <a:lnTo>
                  <a:pt x="264756" y="96012"/>
                </a:lnTo>
                <a:lnTo>
                  <a:pt x="265556" y="103013"/>
                </a:lnTo>
                <a:cubicBezTo>
                  <a:pt x="271824" y="103280"/>
                  <a:pt x="279558" y="102813"/>
                  <a:pt x="288759" y="101613"/>
                </a:cubicBezTo>
                <a:lnTo>
                  <a:pt x="289159" y="101613"/>
                </a:lnTo>
                <a:lnTo>
                  <a:pt x="289960" y="101413"/>
                </a:lnTo>
                <a:cubicBezTo>
                  <a:pt x="290893" y="101413"/>
                  <a:pt x="291493" y="101346"/>
                  <a:pt x="291760" y="101213"/>
                </a:cubicBezTo>
                <a:lnTo>
                  <a:pt x="294360" y="100813"/>
                </a:lnTo>
                <a:lnTo>
                  <a:pt x="296960" y="100613"/>
                </a:lnTo>
                <a:cubicBezTo>
                  <a:pt x="301094" y="100079"/>
                  <a:pt x="304361" y="99346"/>
                  <a:pt x="306762" y="98412"/>
                </a:cubicBezTo>
                <a:cubicBezTo>
                  <a:pt x="308095" y="98946"/>
                  <a:pt x="309495" y="100479"/>
                  <a:pt x="310962" y="103013"/>
                </a:cubicBezTo>
                <a:cubicBezTo>
                  <a:pt x="312562" y="105813"/>
                  <a:pt x="313496" y="108147"/>
                  <a:pt x="313763" y="110014"/>
                </a:cubicBezTo>
                <a:cubicBezTo>
                  <a:pt x="313629" y="110414"/>
                  <a:pt x="313496" y="110714"/>
                  <a:pt x="313362" y="110914"/>
                </a:cubicBezTo>
                <a:cubicBezTo>
                  <a:pt x="313229" y="111114"/>
                  <a:pt x="313096" y="111281"/>
                  <a:pt x="312962" y="111414"/>
                </a:cubicBezTo>
                <a:lnTo>
                  <a:pt x="312362" y="111814"/>
                </a:lnTo>
                <a:lnTo>
                  <a:pt x="310962" y="111814"/>
                </a:lnTo>
                <a:cubicBezTo>
                  <a:pt x="310162" y="111814"/>
                  <a:pt x="309562" y="111881"/>
                  <a:pt x="309162" y="112014"/>
                </a:cubicBezTo>
                <a:lnTo>
                  <a:pt x="305562" y="112214"/>
                </a:lnTo>
                <a:lnTo>
                  <a:pt x="303561" y="112414"/>
                </a:lnTo>
                <a:lnTo>
                  <a:pt x="301761" y="112414"/>
                </a:lnTo>
                <a:cubicBezTo>
                  <a:pt x="300428" y="112414"/>
                  <a:pt x="299627" y="112481"/>
                  <a:pt x="299361" y="112614"/>
                </a:cubicBezTo>
                <a:lnTo>
                  <a:pt x="292360" y="113614"/>
                </a:lnTo>
                <a:lnTo>
                  <a:pt x="287959" y="114214"/>
                </a:lnTo>
                <a:lnTo>
                  <a:pt x="284759" y="114614"/>
                </a:lnTo>
                <a:lnTo>
                  <a:pt x="280758" y="115014"/>
                </a:lnTo>
                <a:lnTo>
                  <a:pt x="270757" y="116215"/>
                </a:lnTo>
                <a:cubicBezTo>
                  <a:pt x="270757" y="116215"/>
                  <a:pt x="269957" y="115215"/>
                  <a:pt x="268357" y="113214"/>
                </a:cubicBezTo>
                <a:cubicBezTo>
                  <a:pt x="267690" y="112281"/>
                  <a:pt x="267023" y="110881"/>
                  <a:pt x="266357" y="109014"/>
                </a:cubicBezTo>
                <a:lnTo>
                  <a:pt x="268557" y="128016"/>
                </a:lnTo>
                <a:lnTo>
                  <a:pt x="295160" y="125616"/>
                </a:lnTo>
                <a:lnTo>
                  <a:pt x="296760" y="125416"/>
                </a:lnTo>
                <a:lnTo>
                  <a:pt x="298561" y="125216"/>
                </a:lnTo>
                <a:lnTo>
                  <a:pt x="302761" y="124816"/>
                </a:lnTo>
                <a:lnTo>
                  <a:pt x="312762" y="123616"/>
                </a:lnTo>
                <a:cubicBezTo>
                  <a:pt x="313296" y="123482"/>
                  <a:pt x="314096" y="123415"/>
                  <a:pt x="315163" y="123415"/>
                </a:cubicBezTo>
                <a:lnTo>
                  <a:pt x="316563" y="109414"/>
                </a:lnTo>
                <a:lnTo>
                  <a:pt x="317363" y="104013"/>
                </a:lnTo>
                <a:lnTo>
                  <a:pt x="317963" y="98612"/>
                </a:lnTo>
                <a:lnTo>
                  <a:pt x="318763" y="92212"/>
                </a:lnTo>
                <a:lnTo>
                  <a:pt x="319363" y="86011"/>
                </a:lnTo>
                <a:cubicBezTo>
                  <a:pt x="313229" y="86278"/>
                  <a:pt x="304895" y="87144"/>
                  <a:pt x="294360" y="88611"/>
                </a:cubicBezTo>
                <a:cubicBezTo>
                  <a:pt x="283425" y="90078"/>
                  <a:pt x="276491" y="91412"/>
                  <a:pt x="273557" y="92612"/>
                </a:cubicBezTo>
                <a:lnTo>
                  <a:pt x="272157" y="91612"/>
                </a:lnTo>
                <a:cubicBezTo>
                  <a:pt x="271891" y="91345"/>
                  <a:pt x="271024" y="90411"/>
                  <a:pt x="269557" y="88811"/>
                </a:cubicBezTo>
                <a:cubicBezTo>
                  <a:pt x="267023" y="85878"/>
                  <a:pt x="265290" y="83210"/>
                  <a:pt x="264356" y="80810"/>
                </a:cubicBezTo>
                <a:lnTo>
                  <a:pt x="265356" y="79810"/>
                </a:lnTo>
                <a:cubicBezTo>
                  <a:pt x="275091" y="79677"/>
                  <a:pt x="285159" y="79143"/>
                  <a:pt x="295560" y="78210"/>
                </a:cubicBezTo>
                <a:cubicBezTo>
                  <a:pt x="297961" y="77943"/>
                  <a:pt x="299627" y="77810"/>
                  <a:pt x="300561" y="77810"/>
                </a:cubicBezTo>
                <a:cubicBezTo>
                  <a:pt x="310295" y="76877"/>
                  <a:pt x="315496" y="76343"/>
                  <a:pt x="316163" y="76210"/>
                </a:cubicBezTo>
                <a:cubicBezTo>
                  <a:pt x="319763" y="75676"/>
                  <a:pt x="322630" y="73609"/>
                  <a:pt x="324764" y="70009"/>
                </a:cubicBezTo>
                <a:close/>
                <a:moveTo>
                  <a:pt x="885329" y="59407"/>
                </a:moveTo>
                <a:cubicBezTo>
                  <a:pt x="886929" y="59407"/>
                  <a:pt x="888063" y="59474"/>
                  <a:pt x="888730" y="59608"/>
                </a:cubicBezTo>
                <a:cubicBezTo>
                  <a:pt x="889396" y="63475"/>
                  <a:pt x="889730" y="68009"/>
                  <a:pt x="889730" y="73209"/>
                </a:cubicBezTo>
                <a:cubicBezTo>
                  <a:pt x="889730" y="81344"/>
                  <a:pt x="888530" y="89145"/>
                  <a:pt x="886129" y="96612"/>
                </a:cubicBezTo>
                <a:cubicBezTo>
                  <a:pt x="884796" y="101013"/>
                  <a:pt x="882996" y="105213"/>
                  <a:pt x="880729" y="109214"/>
                </a:cubicBezTo>
                <a:cubicBezTo>
                  <a:pt x="879128" y="112548"/>
                  <a:pt x="877328" y="115415"/>
                  <a:pt x="875328" y="117815"/>
                </a:cubicBezTo>
                <a:cubicBezTo>
                  <a:pt x="870527" y="124482"/>
                  <a:pt x="865127" y="127816"/>
                  <a:pt x="859126" y="127816"/>
                </a:cubicBezTo>
                <a:cubicBezTo>
                  <a:pt x="858326" y="127816"/>
                  <a:pt x="857126" y="127683"/>
                  <a:pt x="855526" y="127416"/>
                </a:cubicBezTo>
                <a:cubicBezTo>
                  <a:pt x="854459" y="125682"/>
                  <a:pt x="853925" y="123015"/>
                  <a:pt x="853925" y="119415"/>
                </a:cubicBezTo>
                <a:lnTo>
                  <a:pt x="854125" y="115815"/>
                </a:lnTo>
                <a:cubicBezTo>
                  <a:pt x="854125" y="113814"/>
                  <a:pt x="854325" y="111747"/>
                  <a:pt x="854725" y="109614"/>
                </a:cubicBezTo>
                <a:lnTo>
                  <a:pt x="855125" y="107213"/>
                </a:lnTo>
                <a:lnTo>
                  <a:pt x="855526" y="105213"/>
                </a:lnTo>
                <a:cubicBezTo>
                  <a:pt x="860726" y="103080"/>
                  <a:pt x="865860" y="98013"/>
                  <a:pt x="870927" y="90011"/>
                </a:cubicBezTo>
                <a:cubicBezTo>
                  <a:pt x="877195" y="80144"/>
                  <a:pt x="880529" y="70075"/>
                  <a:pt x="880929" y="59808"/>
                </a:cubicBezTo>
                <a:cubicBezTo>
                  <a:pt x="881995" y="59541"/>
                  <a:pt x="883462" y="59407"/>
                  <a:pt x="885329" y="59407"/>
                </a:cubicBezTo>
                <a:close/>
                <a:moveTo>
                  <a:pt x="968940" y="59008"/>
                </a:moveTo>
                <a:cubicBezTo>
                  <a:pt x="975607" y="62074"/>
                  <a:pt x="983742" y="68075"/>
                  <a:pt x="993343" y="77010"/>
                </a:cubicBezTo>
                <a:cubicBezTo>
                  <a:pt x="1002010" y="85277"/>
                  <a:pt x="1007945" y="92078"/>
                  <a:pt x="1011145" y="97412"/>
                </a:cubicBezTo>
                <a:cubicBezTo>
                  <a:pt x="1011145" y="99146"/>
                  <a:pt x="1010945" y="101213"/>
                  <a:pt x="1010545" y="103613"/>
                </a:cubicBezTo>
                <a:cubicBezTo>
                  <a:pt x="1010411" y="106413"/>
                  <a:pt x="1010011" y="108947"/>
                  <a:pt x="1009345" y="111214"/>
                </a:cubicBezTo>
                <a:cubicBezTo>
                  <a:pt x="1008011" y="117615"/>
                  <a:pt x="1006278" y="121282"/>
                  <a:pt x="1004144" y="122216"/>
                </a:cubicBezTo>
                <a:cubicBezTo>
                  <a:pt x="1002411" y="123149"/>
                  <a:pt x="999944" y="123616"/>
                  <a:pt x="996743" y="123616"/>
                </a:cubicBezTo>
                <a:lnTo>
                  <a:pt x="995143" y="123816"/>
                </a:lnTo>
                <a:lnTo>
                  <a:pt x="993343" y="123616"/>
                </a:lnTo>
                <a:cubicBezTo>
                  <a:pt x="991742" y="123616"/>
                  <a:pt x="990742" y="123549"/>
                  <a:pt x="990342" y="123415"/>
                </a:cubicBezTo>
                <a:cubicBezTo>
                  <a:pt x="989542" y="115281"/>
                  <a:pt x="987342" y="106480"/>
                  <a:pt x="983742" y="97012"/>
                </a:cubicBezTo>
                <a:cubicBezTo>
                  <a:pt x="979208" y="85011"/>
                  <a:pt x="972807" y="73409"/>
                  <a:pt x="964539" y="62208"/>
                </a:cubicBezTo>
                <a:close/>
                <a:moveTo>
                  <a:pt x="39404" y="55607"/>
                </a:moveTo>
                <a:cubicBezTo>
                  <a:pt x="39671" y="55074"/>
                  <a:pt x="40505" y="55140"/>
                  <a:pt x="41905" y="55807"/>
                </a:cubicBezTo>
                <a:cubicBezTo>
                  <a:pt x="43305" y="56474"/>
                  <a:pt x="45405" y="57674"/>
                  <a:pt x="48206" y="59407"/>
                </a:cubicBezTo>
                <a:cubicBezTo>
                  <a:pt x="53540" y="63008"/>
                  <a:pt x="56207" y="65608"/>
                  <a:pt x="56207" y="67208"/>
                </a:cubicBezTo>
                <a:lnTo>
                  <a:pt x="55807" y="68209"/>
                </a:lnTo>
                <a:lnTo>
                  <a:pt x="54206" y="70809"/>
                </a:lnTo>
                <a:cubicBezTo>
                  <a:pt x="52739" y="73076"/>
                  <a:pt x="52006" y="75076"/>
                  <a:pt x="52006" y="76810"/>
                </a:cubicBezTo>
                <a:lnTo>
                  <a:pt x="50006" y="120215"/>
                </a:lnTo>
                <a:lnTo>
                  <a:pt x="71809" y="109614"/>
                </a:lnTo>
                <a:lnTo>
                  <a:pt x="75009" y="113414"/>
                </a:lnTo>
                <a:cubicBezTo>
                  <a:pt x="55807" y="132217"/>
                  <a:pt x="44005" y="146152"/>
                  <a:pt x="39604" y="155219"/>
                </a:cubicBezTo>
                <a:cubicBezTo>
                  <a:pt x="36804" y="155620"/>
                  <a:pt x="33670" y="153286"/>
                  <a:pt x="30203" y="148219"/>
                </a:cubicBezTo>
                <a:cubicBezTo>
                  <a:pt x="26870" y="143285"/>
                  <a:pt x="24736" y="138551"/>
                  <a:pt x="23803" y="134017"/>
                </a:cubicBezTo>
                <a:lnTo>
                  <a:pt x="24403" y="132617"/>
                </a:lnTo>
                <a:lnTo>
                  <a:pt x="24603" y="132217"/>
                </a:lnTo>
                <a:lnTo>
                  <a:pt x="24803" y="132017"/>
                </a:lnTo>
                <a:lnTo>
                  <a:pt x="27403" y="130817"/>
                </a:lnTo>
                <a:lnTo>
                  <a:pt x="30003" y="129816"/>
                </a:lnTo>
                <a:cubicBezTo>
                  <a:pt x="31337" y="129283"/>
                  <a:pt x="32004" y="128083"/>
                  <a:pt x="32004" y="126216"/>
                </a:cubicBezTo>
                <a:lnTo>
                  <a:pt x="34204" y="71609"/>
                </a:lnTo>
                <a:cubicBezTo>
                  <a:pt x="29270" y="72142"/>
                  <a:pt x="24536" y="73076"/>
                  <a:pt x="20002" y="74410"/>
                </a:cubicBezTo>
                <a:cubicBezTo>
                  <a:pt x="14668" y="75743"/>
                  <a:pt x="10734" y="77210"/>
                  <a:pt x="8201" y="78810"/>
                </a:cubicBezTo>
                <a:cubicBezTo>
                  <a:pt x="8067" y="78810"/>
                  <a:pt x="7667" y="78410"/>
                  <a:pt x="7000" y="77610"/>
                </a:cubicBezTo>
                <a:lnTo>
                  <a:pt x="6000" y="76210"/>
                </a:lnTo>
                <a:lnTo>
                  <a:pt x="4800" y="74609"/>
                </a:lnTo>
                <a:cubicBezTo>
                  <a:pt x="2533" y="71143"/>
                  <a:pt x="933" y="68276"/>
                  <a:pt x="0" y="66008"/>
                </a:cubicBezTo>
                <a:cubicBezTo>
                  <a:pt x="400" y="65342"/>
                  <a:pt x="733" y="65008"/>
                  <a:pt x="1000" y="65008"/>
                </a:cubicBezTo>
                <a:cubicBezTo>
                  <a:pt x="6600" y="65008"/>
                  <a:pt x="12868" y="64675"/>
                  <a:pt x="19802" y="64008"/>
                </a:cubicBezTo>
                <a:lnTo>
                  <a:pt x="22802" y="63608"/>
                </a:lnTo>
                <a:lnTo>
                  <a:pt x="26003" y="63408"/>
                </a:lnTo>
                <a:lnTo>
                  <a:pt x="28603" y="63008"/>
                </a:lnTo>
                <a:lnTo>
                  <a:pt x="31003" y="62608"/>
                </a:lnTo>
                <a:cubicBezTo>
                  <a:pt x="32604" y="62341"/>
                  <a:pt x="34204" y="61541"/>
                  <a:pt x="35804" y="60208"/>
                </a:cubicBezTo>
                <a:cubicBezTo>
                  <a:pt x="37271" y="58741"/>
                  <a:pt x="38471" y="57207"/>
                  <a:pt x="39404" y="55607"/>
                </a:cubicBezTo>
                <a:close/>
                <a:moveTo>
                  <a:pt x="672779" y="54407"/>
                </a:moveTo>
                <a:cubicBezTo>
                  <a:pt x="673046" y="53873"/>
                  <a:pt x="673879" y="53940"/>
                  <a:pt x="675279" y="54607"/>
                </a:cubicBezTo>
                <a:cubicBezTo>
                  <a:pt x="676679" y="55274"/>
                  <a:pt x="678780" y="56474"/>
                  <a:pt x="681580" y="58207"/>
                </a:cubicBezTo>
                <a:cubicBezTo>
                  <a:pt x="686914" y="61808"/>
                  <a:pt x="689581" y="64408"/>
                  <a:pt x="689581" y="66008"/>
                </a:cubicBezTo>
                <a:lnTo>
                  <a:pt x="689181" y="67008"/>
                </a:lnTo>
                <a:lnTo>
                  <a:pt x="687581" y="69609"/>
                </a:lnTo>
                <a:cubicBezTo>
                  <a:pt x="686114" y="71876"/>
                  <a:pt x="685380" y="73876"/>
                  <a:pt x="685380" y="75610"/>
                </a:cubicBezTo>
                <a:lnTo>
                  <a:pt x="683380" y="120015"/>
                </a:lnTo>
                <a:cubicBezTo>
                  <a:pt x="686314" y="118682"/>
                  <a:pt x="692981" y="114881"/>
                  <a:pt x="703383" y="108614"/>
                </a:cubicBezTo>
                <a:lnTo>
                  <a:pt x="706583" y="112614"/>
                </a:lnTo>
                <a:cubicBezTo>
                  <a:pt x="688047" y="130750"/>
                  <a:pt x="676646" y="144285"/>
                  <a:pt x="672379" y="153219"/>
                </a:cubicBezTo>
                <a:cubicBezTo>
                  <a:pt x="669578" y="153619"/>
                  <a:pt x="666578" y="151419"/>
                  <a:pt x="663378" y="146618"/>
                </a:cubicBezTo>
                <a:cubicBezTo>
                  <a:pt x="660444" y="142751"/>
                  <a:pt x="658377" y="138151"/>
                  <a:pt x="657177" y="132817"/>
                </a:cubicBezTo>
                <a:lnTo>
                  <a:pt x="657777" y="131216"/>
                </a:lnTo>
                <a:cubicBezTo>
                  <a:pt x="658044" y="130950"/>
                  <a:pt x="658177" y="130817"/>
                  <a:pt x="658177" y="130817"/>
                </a:cubicBezTo>
                <a:lnTo>
                  <a:pt x="660777" y="129616"/>
                </a:lnTo>
                <a:lnTo>
                  <a:pt x="663378" y="128616"/>
                </a:lnTo>
                <a:cubicBezTo>
                  <a:pt x="664844" y="127950"/>
                  <a:pt x="665578" y="126749"/>
                  <a:pt x="665578" y="125016"/>
                </a:cubicBezTo>
                <a:lnTo>
                  <a:pt x="667578" y="70409"/>
                </a:lnTo>
                <a:cubicBezTo>
                  <a:pt x="659977" y="71476"/>
                  <a:pt x="653510" y="73543"/>
                  <a:pt x="648176" y="76610"/>
                </a:cubicBezTo>
                <a:cubicBezTo>
                  <a:pt x="648042" y="76610"/>
                  <a:pt x="647642" y="76210"/>
                  <a:pt x="646976" y="75409"/>
                </a:cubicBezTo>
                <a:lnTo>
                  <a:pt x="645975" y="74010"/>
                </a:lnTo>
                <a:lnTo>
                  <a:pt x="644775" y="72409"/>
                </a:lnTo>
                <a:cubicBezTo>
                  <a:pt x="642508" y="68942"/>
                  <a:pt x="640908" y="66075"/>
                  <a:pt x="639975" y="63808"/>
                </a:cubicBezTo>
                <a:cubicBezTo>
                  <a:pt x="640375" y="63141"/>
                  <a:pt x="640708" y="62808"/>
                  <a:pt x="640975" y="62808"/>
                </a:cubicBezTo>
                <a:lnTo>
                  <a:pt x="650376" y="62208"/>
                </a:lnTo>
                <a:lnTo>
                  <a:pt x="653776" y="62208"/>
                </a:lnTo>
                <a:lnTo>
                  <a:pt x="656377" y="62008"/>
                </a:lnTo>
                <a:lnTo>
                  <a:pt x="664378" y="61408"/>
                </a:lnTo>
                <a:cubicBezTo>
                  <a:pt x="667712" y="60874"/>
                  <a:pt x="670512" y="58541"/>
                  <a:pt x="672779" y="54407"/>
                </a:cubicBezTo>
                <a:close/>
                <a:moveTo>
                  <a:pt x="322164" y="49606"/>
                </a:moveTo>
                <a:cubicBezTo>
                  <a:pt x="324297" y="50673"/>
                  <a:pt x="326231" y="52340"/>
                  <a:pt x="327964" y="54607"/>
                </a:cubicBezTo>
                <a:cubicBezTo>
                  <a:pt x="330098" y="57141"/>
                  <a:pt x="331365" y="59941"/>
                  <a:pt x="331765" y="63008"/>
                </a:cubicBezTo>
                <a:cubicBezTo>
                  <a:pt x="331631" y="63541"/>
                  <a:pt x="331298" y="64075"/>
                  <a:pt x="330765" y="64608"/>
                </a:cubicBezTo>
                <a:lnTo>
                  <a:pt x="330165" y="65008"/>
                </a:lnTo>
                <a:lnTo>
                  <a:pt x="329765" y="65208"/>
                </a:lnTo>
                <a:cubicBezTo>
                  <a:pt x="328964" y="65342"/>
                  <a:pt x="326564" y="65408"/>
                  <a:pt x="322564" y="65408"/>
                </a:cubicBezTo>
                <a:lnTo>
                  <a:pt x="314363" y="65808"/>
                </a:lnTo>
                <a:cubicBezTo>
                  <a:pt x="312496" y="65808"/>
                  <a:pt x="310962" y="65875"/>
                  <a:pt x="309762" y="66008"/>
                </a:cubicBezTo>
                <a:lnTo>
                  <a:pt x="305962" y="66008"/>
                </a:lnTo>
                <a:cubicBezTo>
                  <a:pt x="302895" y="66008"/>
                  <a:pt x="300961" y="66075"/>
                  <a:pt x="300161" y="66208"/>
                </a:cubicBezTo>
                <a:lnTo>
                  <a:pt x="286759" y="67809"/>
                </a:lnTo>
                <a:cubicBezTo>
                  <a:pt x="286359" y="67942"/>
                  <a:pt x="285559" y="68009"/>
                  <a:pt x="284359" y="68009"/>
                </a:cubicBezTo>
                <a:lnTo>
                  <a:pt x="282959" y="68209"/>
                </a:lnTo>
                <a:lnTo>
                  <a:pt x="281358" y="68409"/>
                </a:lnTo>
                <a:cubicBezTo>
                  <a:pt x="277891" y="68809"/>
                  <a:pt x="275358" y="69142"/>
                  <a:pt x="273758" y="69409"/>
                </a:cubicBezTo>
                <a:cubicBezTo>
                  <a:pt x="266957" y="70342"/>
                  <a:pt x="261689" y="71343"/>
                  <a:pt x="257956" y="72409"/>
                </a:cubicBezTo>
                <a:cubicBezTo>
                  <a:pt x="257822" y="72409"/>
                  <a:pt x="257556" y="72142"/>
                  <a:pt x="257155" y="71609"/>
                </a:cubicBezTo>
                <a:cubicBezTo>
                  <a:pt x="256622" y="70942"/>
                  <a:pt x="256022" y="70142"/>
                  <a:pt x="255355" y="69209"/>
                </a:cubicBezTo>
                <a:cubicBezTo>
                  <a:pt x="253622" y="66542"/>
                  <a:pt x="252355" y="62741"/>
                  <a:pt x="251555" y="57807"/>
                </a:cubicBezTo>
                <a:lnTo>
                  <a:pt x="251955" y="57207"/>
                </a:lnTo>
                <a:lnTo>
                  <a:pt x="252355" y="57007"/>
                </a:lnTo>
                <a:cubicBezTo>
                  <a:pt x="254888" y="57007"/>
                  <a:pt x="257155" y="56941"/>
                  <a:pt x="259156" y="56807"/>
                </a:cubicBezTo>
                <a:lnTo>
                  <a:pt x="263356" y="56807"/>
                </a:lnTo>
                <a:lnTo>
                  <a:pt x="267957" y="56607"/>
                </a:lnTo>
                <a:cubicBezTo>
                  <a:pt x="269157" y="56474"/>
                  <a:pt x="271024" y="56407"/>
                  <a:pt x="273557" y="56407"/>
                </a:cubicBezTo>
                <a:lnTo>
                  <a:pt x="278358" y="56007"/>
                </a:lnTo>
                <a:lnTo>
                  <a:pt x="285959" y="55607"/>
                </a:lnTo>
                <a:lnTo>
                  <a:pt x="287359" y="55407"/>
                </a:lnTo>
                <a:lnTo>
                  <a:pt x="288759" y="55407"/>
                </a:lnTo>
                <a:lnTo>
                  <a:pt x="290560" y="55207"/>
                </a:lnTo>
                <a:cubicBezTo>
                  <a:pt x="293493" y="55074"/>
                  <a:pt x="295160" y="54874"/>
                  <a:pt x="295560" y="54607"/>
                </a:cubicBezTo>
                <a:lnTo>
                  <a:pt x="301561" y="54007"/>
                </a:lnTo>
                <a:lnTo>
                  <a:pt x="305361" y="53407"/>
                </a:lnTo>
                <a:lnTo>
                  <a:pt x="309162" y="53007"/>
                </a:lnTo>
                <a:cubicBezTo>
                  <a:pt x="314896" y="52073"/>
                  <a:pt x="319230" y="50940"/>
                  <a:pt x="322164" y="49606"/>
                </a:cubicBezTo>
                <a:close/>
                <a:moveTo>
                  <a:pt x="229552" y="22803"/>
                </a:moveTo>
                <a:cubicBezTo>
                  <a:pt x="231152" y="23070"/>
                  <a:pt x="233086" y="24336"/>
                  <a:pt x="235353" y="26603"/>
                </a:cubicBezTo>
                <a:cubicBezTo>
                  <a:pt x="237486" y="28737"/>
                  <a:pt x="238753" y="30537"/>
                  <a:pt x="239153" y="32004"/>
                </a:cubicBezTo>
                <a:cubicBezTo>
                  <a:pt x="239420" y="32671"/>
                  <a:pt x="239553" y="34471"/>
                  <a:pt x="239553" y="37405"/>
                </a:cubicBezTo>
                <a:cubicBezTo>
                  <a:pt x="239553" y="41005"/>
                  <a:pt x="239420" y="44072"/>
                  <a:pt x="239153" y="46606"/>
                </a:cubicBezTo>
                <a:cubicBezTo>
                  <a:pt x="238486" y="54073"/>
                  <a:pt x="237753" y="58808"/>
                  <a:pt x="236953" y="60808"/>
                </a:cubicBezTo>
                <a:cubicBezTo>
                  <a:pt x="234153" y="69075"/>
                  <a:pt x="229552" y="73409"/>
                  <a:pt x="223151" y="73809"/>
                </a:cubicBezTo>
                <a:cubicBezTo>
                  <a:pt x="221418" y="72076"/>
                  <a:pt x="220018" y="68809"/>
                  <a:pt x="218951" y="64008"/>
                </a:cubicBezTo>
                <a:lnTo>
                  <a:pt x="218151" y="58407"/>
                </a:lnTo>
                <a:lnTo>
                  <a:pt x="217751" y="54207"/>
                </a:lnTo>
                <a:cubicBezTo>
                  <a:pt x="221084" y="51673"/>
                  <a:pt x="223351" y="47540"/>
                  <a:pt x="224551" y="41806"/>
                </a:cubicBezTo>
                <a:cubicBezTo>
                  <a:pt x="225085" y="38872"/>
                  <a:pt x="225351" y="36805"/>
                  <a:pt x="225351" y="35605"/>
                </a:cubicBezTo>
                <a:cubicBezTo>
                  <a:pt x="225351" y="32138"/>
                  <a:pt x="224485" y="28537"/>
                  <a:pt x="222751" y="24803"/>
                </a:cubicBezTo>
                <a:lnTo>
                  <a:pt x="224351" y="24203"/>
                </a:lnTo>
                <a:lnTo>
                  <a:pt x="226152" y="23403"/>
                </a:lnTo>
                <a:cubicBezTo>
                  <a:pt x="227485" y="23003"/>
                  <a:pt x="228619" y="22803"/>
                  <a:pt x="229552" y="22803"/>
                </a:cubicBezTo>
                <a:close/>
                <a:moveTo>
                  <a:pt x="24003" y="8201"/>
                </a:moveTo>
                <a:cubicBezTo>
                  <a:pt x="37738" y="9801"/>
                  <a:pt x="48472" y="14069"/>
                  <a:pt x="56207" y="21003"/>
                </a:cubicBezTo>
                <a:cubicBezTo>
                  <a:pt x="57140" y="25403"/>
                  <a:pt x="57607" y="29337"/>
                  <a:pt x="57607" y="32804"/>
                </a:cubicBezTo>
                <a:cubicBezTo>
                  <a:pt x="57607" y="36671"/>
                  <a:pt x="56940" y="39272"/>
                  <a:pt x="55606" y="40605"/>
                </a:cubicBezTo>
                <a:cubicBezTo>
                  <a:pt x="53473" y="42072"/>
                  <a:pt x="51739" y="43005"/>
                  <a:pt x="50406" y="43406"/>
                </a:cubicBezTo>
                <a:cubicBezTo>
                  <a:pt x="48939" y="44072"/>
                  <a:pt x="47405" y="44473"/>
                  <a:pt x="45805" y="44606"/>
                </a:cubicBezTo>
                <a:cubicBezTo>
                  <a:pt x="44072" y="39938"/>
                  <a:pt x="40805" y="34471"/>
                  <a:pt x="36004" y="28204"/>
                </a:cubicBezTo>
                <a:cubicBezTo>
                  <a:pt x="30403" y="21003"/>
                  <a:pt x="25336" y="15869"/>
                  <a:pt x="20802" y="12802"/>
                </a:cubicBezTo>
                <a:close/>
                <a:moveTo>
                  <a:pt x="657377" y="7001"/>
                </a:moveTo>
                <a:cubicBezTo>
                  <a:pt x="670845" y="8468"/>
                  <a:pt x="681580" y="12668"/>
                  <a:pt x="689581" y="19603"/>
                </a:cubicBezTo>
                <a:cubicBezTo>
                  <a:pt x="690514" y="24003"/>
                  <a:pt x="690981" y="27937"/>
                  <a:pt x="690981" y="31404"/>
                </a:cubicBezTo>
                <a:cubicBezTo>
                  <a:pt x="690981" y="35271"/>
                  <a:pt x="690314" y="37872"/>
                  <a:pt x="688981" y="39205"/>
                </a:cubicBezTo>
                <a:cubicBezTo>
                  <a:pt x="686847" y="40672"/>
                  <a:pt x="685114" y="41606"/>
                  <a:pt x="683780" y="42005"/>
                </a:cubicBezTo>
                <a:lnTo>
                  <a:pt x="680180" y="43205"/>
                </a:lnTo>
                <a:lnTo>
                  <a:pt x="679180" y="43406"/>
                </a:lnTo>
                <a:cubicBezTo>
                  <a:pt x="677446" y="38605"/>
                  <a:pt x="674246" y="33071"/>
                  <a:pt x="669578" y="26803"/>
                </a:cubicBezTo>
                <a:cubicBezTo>
                  <a:pt x="664378" y="20003"/>
                  <a:pt x="659310" y="14935"/>
                  <a:pt x="654377" y="11602"/>
                </a:cubicBezTo>
                <a:close/>
                <a:moveTo>
                  <a:pt x="930735" y="3600"/>
                </a:moveTo>
                <a:cubicBezTo>
                  <a:pt x="933135" y="4001"/>
                  <a:pt x="936669" y="5734"/>
                  <a:pt x="941336" y="8801"/>
                </a:cubicBezTo>
                <a:cubicBezTo>
                  <a:pt x="946270" y="12135"/>
                  <a:pt x="949137" y="14935"/>
                  <a:pt x="949937" y="17202"/>
                </a:cubicBezTo>
                <a:cubicBezTo>
                  <a:pt x="949137" y="18536"/>
                  <a:pt x="948337" y="20670"/>
                  <a:pt x="947537" y="23603"/>
                </a:cubicBezTo>
                <a:cubicBezTo>
                  <a:pt x="946737" y="26937"/>
                  <a:pt x="946403" y="29537"/>
                  <a:pt x="946537" y="31404"/>
                </a:cubicBezTo>
                <a:cubicBezTo>
                  <a:pt x="946804" y="75143"/>
                  <a:pt x="946937" y="109747"/>
                  <a:pt x="946937" y="135217"/>
                </a:cubicBezTo>
                <a:cubicBezTo>
                  <a:pt x="946937" y="144018"/>
                  <a:pt x="945070" y="151086"/>
                  <a:pt x="941336" y="156420"/>
                </a:cubicBezTo>
                <a:cubicBezTo>
                  <a:pt x="936936" y="162687"/>
                  <a:pt x="930468" y="165821"/>
                  <a:pt x="921934" y="165821"/>
                </a:cubicBezTo>
                <a:cubicBezTo>
                  <a:pt x="922201" y="160754"/>
                  <a:pt x="920134" y="156220"/>
                  <a:pt x="915733" y="152219"/>
                </a:cubicBezTo>
                <a:cubicBezTo>
                  <a:pt x="913333" y="149819"/>
                  <a:pt x="907932" y="147085"/>
                  <a:pt x="899531" y="144018"/>
                </a:cubicBezTo>
                <a:lnTo>
                  <a:pt x="899331" y="139818"/>
                </a:lnTo>
                <a:cubicBezTo>
                  <a:pt x="905465" y="140751"/>
                  <a:pt x="910866" y="141218"/>
                  <a:pt x="915533" y="141218"/>
                </a:cubicBezTo>
                <a:cubicBezTo>
                  <a:pt x="918200" y="141218"/>
                  <a:pt x="920334" y="141018"/>
                  <a:pt x="921934" y="140618"/>
                </a:cubicBezTo>
                <a:cubicBezTo>
                  <a:pt x="924734" y="139551"/>
                  <a:pt x="926134" y="137417"/>
                  <a:pt x="926134" y="134217"/>
                </a:cubicBezTo>
                <a:lnTo>
                  <a:pt x="925734" y="22403"/>
                </a:lnTo>
                <a:cubicBezTo>
                  <a:pt x="925734" y="17069"/>
                  <a:pt x="923667" y="13402"/>
                  <a:pt x="919533" y="11401"/>
                </a:cubicBezTo>
                <a:cubicBezTo>
                  <a:pt x="923267" y="7001"/>
                  <a:pt x="927001" y="4401"/>
                  <a:pt x="930735" y="3600"/>
                </a:cubicBezTo>
                <a:close/>
                <a:moveTo>
                  <a:pt x="274558" y="2800"/>
                </a:moveTo>
                <a:cubicBezTo>
                  <a:pt x="279625" y="2934"/>
                  <a:pt x="285292" y="4134"/>
                  <a:pt x="291560" y="6401"/>
                </a:cubicBezTo>
                <a:cubicBezTo>
                  <a:pt x="297294" y="8534"/>
                  <a:pt x="301761" y="10868"/>
                  <a:pt x="304961" y="13402"/>
                </a:cubicBezTo>
                <a:cubicBezTo>
                  <a:pt x="305762" y="16202"/>
                  <a:pt x="306228" y="19002"/>
                  <a:pt x="306362" y="21803"/>
                </a:cubicBezTo>
                <a:cubicBezTo>
                  <a:pt x="306362" y="25137"/>
                  <a:pt x="305862" y="27437"/>
                  <a:pt x="304861" y="28704"/>
                </a:cubicBezTo>
                <a:cubicBezTo>
                  <a:pt x="303861" y="29971"/>
                  <a:pt x="302228" y="31071"/>
                  <a:pt x="299961" y="32004"/>
                </a:cubicBezTo>
                <a:lnTo>
                  <a:pt x="299161" y="32404"/>
                </a:lnTo>
                <a:cubicBezTo>
                  <a:pt x="322230" y="30271"/>
                  <a:pt x="336232" y="28804"/>
                  <a:pt x="341166" y="28004"/>
                </a:cubicBezTo>
                <a:cubicBezTo>
                  <a:pt x="343033" y="27737"/>
                  <a:pt x="345166" y="26737"/>
                  <a:pt x="347567" y="25003"/>
                </a:cubicBezTo>
                <a:cubicBezTo>
                  <a:pt x="349967" y="23137"/>
                  <a:pt x="351567" y="21336"/>
                  <a:pt x="352367" y="19603"/>
                </a:cubicBezTo>
                <a:cubicBezTo>
                  <a:pt x="353167" y="18402"/>
                  <a:pt x="356568" y="20869"/>
                  <a:pt x="362569" y="27003"/>
                </a:cubicBezTo>
                <a:cubicBezTo>
                  <a:pt x="368703" y="33004"/>
                  <a:pt x="372036" y="38138"/>
                  <a:pt x="372570" y="42405"/>
                </a:cubicBezTo>
                <a:cubicBezTo>
                  <a:pt x="372570" y="42939"/>
                  <a:pt x="371036" y="43406"/>
                  <a:pt x="367969" y="43806"/>
                </a:cubicBezTo>
                <a:lnTo>
                  <a:pt x="365969" y="44006"/>
                </a:lnTo>
                <a:lnTo>
                  <a:pt x="363569" y="44406"/>
                </a:lnTo>
                <a:cubicBezTo>
                  <a:pt x="361435" y="44939"/>
                  <a:pt x="359902" y="45406"/>
                  <a:pt x="358968" y="45806"/>
                </a:cubicBezTo>
                <a:cubicBezTo>
                  <a:pt x="353234" y="48206"/>
                  <a:pt x="346633" y="52807"/>
                  <a:pt x="339166" y="59608"/>
                </a:cubicBezTo>
                <a:lnTo>
                  <a:pt x="334965" y="57407"/>
                </a:lnTo>
                <a:lnTo>
                  <a:pt x="342966" y="37405"/>
                </a:lnTo>
                <a:lnTo>
                  <a:pt x="342166" y="37605"/>
                </a:lnTo>
                <a:lnTo>
                  <a:pt x="340966" y="37605"/>
                </a:lnTo>
                <a:lnTo>
                  <a:pt x="337365" y="38005"/>
                </a:lnTo>
                <a:cubicBezTo>
                  <a:pt x="334432" y="38405"/>
                  <a:pt x="330498" y="38872"/>
                  <a:pt x="325564" y="39405"/>
                </a:cubicBezTo>
                <a:lnTo>
                  <a:pt x="318563" y="40205"/>
                </a:lnTo>
                <a:lnTo>
                  <a:pt x="315363" y="40405"/>
                </a:lnTo>
                <a:lnTo>
                  <a:pt x="312362" y="40805"/>
                </a:lnTo>
                <a:lnTo>
                  <a:pt x="304961" y="41606"/>
                </a:lnTo>
                <a:cubicBezTo>
                  <a:pt x="305361" y="41606"/>
                  <a:pt x="303028" y="41872"/>
                  <a:pt x="297961" y="42405"/>
                </a:cubicBezTo>
                <a:cubicBezTo>
                  <a:pt x="273291" y="45472"/>
                  <a:pt x="257689" y="48139"/>
                  <a:pt x="251155" y="50407"/>
                </a:cubicBezTo>
                <a:cubicBezTo>
                  <a:pt x="251021" y="50540"/>
                  <a:pt x="249955" y="48940"/>
                  <a:pt x="247954" y="45606"/>
                </a:cubicBezTo>
                <a:cubicBezTo>
                  <a:pt x="246354" y="43205"/>
                  <a:pt x="244754" y="40472"/>
                  <a:pt x="243154" y="37405"/>
                </a:cubicBezTo>
                <a:lnTo>
                  <a:pt x="243754" y="36805"/>
                </a:lnTo>
                <a:lnTo>
                  <a:pt x="244154" y="36605"/>
                </a:lnTo>
                <a:cubicBezTo>
                  <a:pt x="255355" y="36205"/>
                  <a:pt x="271891" y="34938"/>
                  <a:pt x="293760" y="32804"/>
                </a:cubicBezTo>
                <a:cubicBezTo>
                  <a:pt x="294427" y="32804"/>
                  <a:pt x="294894" y="32737"/>
                  <a:pt x="295160" y="32604"/>
                </a:cubicBezTo>
                <a:cubicBezTo>
                  <a:pt x="293827" y="30070"/>
                  <a:pt x="290960" y="26204"/>
                  <a:pt x="286559" y="21003"/>
                </a:cubicBezTo>
                <a:cubicBezTo>
                  <a:pt x="281092" y="14735"/>
                  <a:pt x="276158" y="10201"/>
                  <a:pt x="271757" y="7401"/>
                </a:cubicBezTo>
                <a:close/>
                <a:moveTo>
                  <a:pt x="773991" y="2600"/>
                </a:moveTo>
                <a:cubicBezTo>
                  <a:pt x="780392" y="3534"/>
                  <a:pt x="785993" y="6001"/>
                  <a:pt x="790794" y="10001"/>
                </a:cubicBezTo>
                <a:cubicBezTo>
                  <a:pt x="793194" y="12135"/>
                  <a:pt x="794394" y="14268"/>
                  <a:pt x="794394" y="16402"/>
                </a:cubicBezTo>
                <a:cubicBezTo>
                  <a:pt x="794394" y="18536"/>
                  <a:pt x="792994" y="20536"/>
                  <a:pt x="790193" y="22403"/>
                </a:cubicBezTo>
                <a:cubicBezTo>
                  <a:pt x="785393" y="26004"/>
                  <a:pt x="776859" y="29137"/>
                  <a:pt x="764590" y="31804"/>
                </a:cubicBezTo>
                <a:cubicBezTo>
                  <a:pt x="754322" y="34071"/>
                  <a:pt x="744121" y="35338"/>
                  <a:pt x="733986" y="35605"/>
                </a:cubicBezTo>
                <a:lnTo>
                  <a:pt x="733186" y="60008"/>
                </a:lnTo>
                <a:lnTo>
                  <a:pt x="762590" y="56607"/>
                </a:lnTo>
                <a:cubicBezTo>
                  <a:pt x="780592" y="54207"/>
                  <a:pt x="792861" y="51140"/>
                  <a:pt x="799395" y="47406"/>
                </a:cubicBezTo>
                <a:cubicBezTo>
                  <a:pt x="799928" y="47006"/>
                  <a:pt x="801595" y="48673"/>
                  <a:pt x="804395" y="52407"/>
                </a:cubicBezTo>
                <a:cubicBezTo>
                  <a:pt x="807196" y="56141"/>
                  <a:pt x="808929" y="59274"/>
                  <a:pt x="809596" y="61808"/>
                </a:cubicBezTo>
                <a:lnTo>
                  <a:pt x="809196" y="62808"/>
                </a:lnTo>
                <a:lnTo>
                  <a:pt x="808796" y="64008"/>
                </a:lnTo>
                <a:lnTo>
                  <a:pt x="808396" y="64808"/>
                </a:lnTo>
                <a:lnTo>
                  <a:pt x="807996" y="65408"/>
                </a:lnTo>
                <a:cubicBezTo>
                  <a:pt x="804129" y="64608"/>
                  <a:pt x="799461" y="64208"/>
                  <a:pt x="793994" y="64208"/>
                </a:cubicBezTo>
                <a:cubicBezTo>
                  <a:pt x="791194" y="64208"/>
                  <a:pt x="789060" y="64275"/>
                  <a:pt x="787593" y="64408"/>
                </a:cubicBezTo>
                <a:lnTo>
                  <a:pt x="777592" y="65208"/>
                </a:lnTo>
                <a:lnTo>
                  <a:pt x="773591" y="65608"/>
                </a:lnTo>
                <a:lnTo>
                  <a:pt x="772191" y="65808"/>
                </a:lnTo>
                <a:lnTo>
                  <a:pt x="770591" y="66008"/>
                </a:lnTo>
                <a:lnTo>
                  <a:pt x="770391" y="66008"/>
                </a:lnTo>
                <a:lnTo>
                  <a:pt x="771991" y="67609"/>
                </a:lnTo>
                <a:cubicBezTo>
                  <a:pt x="772525" y="68142"/>
                  <a:pt x="772925" y="68675"/>
                  <a:pt x="773191" y="69209"/>
                </a:cubicBezTo>
                <a:cubicBezTo>
                  <a:pt x="773858" y="70276"/>
                  <a:pt x="774258" y="71942"/>
                  <a:pt x="774391" y="74210"/>
                </a:cubicBezTo>
                <a:lnTo>
                  <a:pt x="774391" y="80810"/>
                </a:lnTo>
                <a:lnTo>
                  <a:pt x="774591" y="99412"/>
                </a:lnTo>
                <a:cubicBezTo>
                  <a:pt x="787660" y="104080"/>
                  <a:pt x="795794" y="107547"/>
                  <a:pt x="798995" y="109814"/>
                </a:cubicBezTo>
                <a:cubicBezTo>
                  <a:pt x="799395" y="110614"/>
                  <a:pt x="799728" y="111947"/>
                  <a:pt x="799995" y="113814"/>
                </a:cubicBezTo>
                <a:cubicBezTo>
                  <a:pt x="800128" y="114348"/>
                  <a:pt x="800261" y="115014"/>
                  <a:pt x="800395" y="115815"/>
                </a:cubicBezTo>
                <a:cubicBezTo>
                  <a:pt x="800528" y="116615"/>
                  <a:pt x="800661" y="117681"/>
                  <a:pt x="800795" y="119015"/>
                </a:cubicBezTo>
                <a:cubicBezTo>
                  <a:pt x="800928" y="119682"/>
                  <a:pt x="800995" y="120615"/>
                  <a:pt x="800995" y="121816"/>
                </a:cubicBezTo>
                <a:cubicBezTo>
                  <a:pt x="800995" y="124482"/>
                  <a:pt x="800528" y="126283"/>
                  <a:pt x="799595" y="127216"/>
                </a:cubicBezTo>
                <a:cubicBezTo>
                  <a:pt x="798261" y="128683"/>
                  <a:pt x="795461" y="130083"/>
                  <a:pt x="791194" y="131416"/>
                </a:cubicBezTo>
                <a:cubicBezTo>
                  <a:pt x="790127" y="129016"/>
                  <a:pt x="784593" y="124149"/>
                  <a:pt x="774591" y="116815"/>
                </a:cubicBezTo>
                <a:lnTo>
                  <a:pt x="774992" y="153219"/>
                </a:lnTo>
                <a:cubicBezTo>
                  <a:pt x="774992" y="159620"/>
                  <a:pt x="773591" y="164154"/>
                  <a:pt x="770791" y="166821"/>
                </a:cubicBezTo>
                <a:cubicBezTo>
                  <a:pt x="767591" y="166688"/>
                  <a:pt x="764190" y="164821"/>
                  <a:pt x="760590" y="161220"/>
                </a:cubicBezTo>
                <a:cubicBezTo>
                  <a:pt x="757789" y="158287"/>
                  <a:pt x="755723" y="155353"/>
                  <a:pt x="754389" y="152419"/>
                </a:cubicBezTo>
                <a:cubicBezTo>
                  <a:pt x="754922" y="151219"/>
                  <a:pt x="755389" y="148152"/>
                  <a:pt x="755789" y="143218"/>
                </a:cubicBezTo>
                <a:cubicBezTo>
                  <a:pt x="756189" y="138951"/>
                  <a:pt x="756389" y="135484"/>
                  <a:pt x="756389" y="132817"/>
                </a:cubicBezTo>
                <a:lnTo>
                  <a:pt x="756189" y="104213"/>
                </a:lnTo>
                <a:cubicBezTo>
                  <a:pt x="748588" y="99146"/>
                  <a:pt x="741987" y="95212"/>
                  <a:pt x="736387" y="92412"/>
                </a:cubicBezTo>
                <a:lnTo>
                  <a:pt x="737787" y="89211"/>
                </a:lnTo>
                <a:cubicBezTo>
                  <a:pt x="741921" y="89745"/>
                  <a:pt x="748055" y="91145"/>
                  <a:pt x="756189" y="93412"/>
                </a:cubicBezTo>
                <a:lnTo>
                  <a:pt x="755989" y="76810"/>
                </a:lnTo>
                <a:cubicBezTo>
                  <a:pt x="755856" y="72809"/>
                  <a:pt x="754922" y="69875"/>
                  <a:pt x="753189" y="68009"/>
                </a:cubicBezTo>
                <a:lnTo>
                  <a:pt x="732786" y="70209"/>
                </a:lnTo>
                <a:cubicBezTo>
                  <a:pt x="732520" y="85411"/>
                  <a:pt x="729319" y="101213"/>
                  <a:pt x="723185" y="117615"/>
                </a:cubicBezTo>
                <a:cubicBezTo>
                  <a:pt x="715851" y="137617"/>
                  <a:pt x="706050" y="151953"/>
                  <a:pt x="693781" y="160620"/>
                </a:cubicBezTo>
                <a:lnTo>
                  <a:pt x="690381" y="158220"/>
                </a:lnTo>
                <a:cubicBezTo>
                  <a:pt x="705850" y="134884"/>
                  <a:pt x="713917" y="105080"/>
                  <a:pt x="714584" y="68809"/>
                </a:cubicBezTo>
                <a:lnTo>
                  <a:pt x="715584" y="30604"/>
                </a:lnTo>
                <a:cubicBezTo>
                  <a:pt x="715584" y="26070"/>
                  <a:pt x="714251" y="22670"/>
                  <a:pt x="711584" y="20403"/>
                </a:cubicBezTo>
                <a:cubicBezTo>
                  <a:pt x="713184" y="18536"/>
                  <a:pt x="714917" y="17002"/>
                  <a:pt x="716784" y="15802"/>
                </a:cubicBezTo>
                <a:cubicBezTo>
                  <a:pt x="718651" y="14735"/>
                  <a:pt x="719718" y="14268"/>
                  <a:pt x="719985" y="14402"/>
                </a:cubicBezTo>
                <a:cubicBezTo>
                  <a:pt x="723052" y="15335"/>
                  <a:pt x="726119" y="16936"/>
                  <a:pt x="729186" y="19202"/>
                </a:cubicBezTo>
                <a:lnTo>
                  <a:pt x="732186" y="22003"/>
                </a:lnTo>
                <a:lnTo>
                  <a:pt x="733786" y="23803"/>
                </a:lnTo>
                <a:lnTo>
                  <a:pt x="734186" y="28204"/>
                </a:lnTo>
                <a:lnTo>
                  <a:pt x="734186" y="29604"/>
                </a:lnTo>
                <a:cubicBezTo>
                  <a:pt x="743788" y="25870"/>
                  <a:pt x="753322" y="21269"/>
                  <a:pt x="762790" y="15802"/>
                </a:cubicBezTo>
                <a:cubicBezTo>
                  <a:pt x="765590" y="14335"/>
                  <a:pt x="768057" y="12335"/>
                  <a:pt x="770191" y="9801"/>
                </a:cubicBezTo>
                <a:cubicBezTo>
                  <a:pt x="772725" y="7268"/>
                  <a:pt x="773991" y="4867"/>
                  <a:pt x="773991" y="2600"/>
                </a:cubicBezTo>
                <a:close/>
                <a:moveTo>
                  <a:pt x="1134684" y="1800"/>
                </a:moveTo>
                <a:cubicBezTo>
                  <a:pt x="1137084" y="1534"/>
                  <a:pt x="1140218" y="2267"/>
                  <a:pt x="1144085" y="4001"/>
                </a:cubicBezTo>
                <a:cubicBezTo>
                  <a:pt x="1148619" y="6001"/>
                  <a:pt x="1151286" y="7935"/>
                  <a:pt x="1152086" y="9801"/>
                </a:cubicBezTo>
                <a:cubicBezTo>
                  <a:pt x="1151020" y="14469"/>
                  <a:pt x="1148086" y="20203"/>
                  <a:pt x="1143285" y="27003"/>
                </a:cubicBezTo>
                <a:cubicBezTo>
                  <a:pt x="1137951" y="34738"/>
                  <a:pt x="1131950" y="41339"/>
                  <a:pt x="1125283" y="46806"/>
                </a:cubicBezTo>
                <a:lnTo>
                  <a:pt x="1140285" y="45806"/>
                </a:lnTo>
                <a:cubicBezTo>
                  <a:pt x="1157754" y="44339"/>
                  <a:pt x="1171222" y="43005"/>
                  <a:pt x="1180690" y="41806"/>
                </a:cubicBezTo>
                <a:cubicBezTo>
                  <a:pt x="1185090" y="41139"/>
                  <a:pt x="1188291" y="39138"/>
                  <a:pt x="1190291" y="35805"/>
                </a:cubicBezTo>
                <a:cubicBezTo>
                  <a:pt x="1190958" y="34738"/>
                  <a:pt x="1194292" y="36205"/>
                  <a:pt x="1200292" y="40205"/>
                </a:cubicBezTo>
                <a:cubicBezTo>
                  <a:pt x="1206160" y="44473"/>
                  <a:pt x="1209027" y="47340"/>
                  <a:pt x="1208893" y="48806"/>
                </a:cubicBezTo>
                <a:cubicBezTo>
                  <a:pt x="1208893" y="48940"/>
                  <a:pt x="1208160" y="50140"/>
                  <a:pt x="1206693" y="52407"/>
                </a:cubicBezTo>
                <a:lnTo>
                  <a:pt x="1205893" y="53807"/>
                </a:lnTo>
                <a:lnTo>
                  <a:pt x="1205293" y="55007"/>
                </a:lnTo>
                <a:cubicBezTo>
                  <a:pt x="1204760" y="55941"/>
                  <a:pt x="1204493" y="57074"/>
                  <a:pt x="1204493" y="58407"/>
                </a:cubicBezTo>
                <a:lnTo>
                  <a:pt x="1201493" y="123816"/>
                </a:lnTo>
                <a:cubicBezTo>
                  <a:pt x="1201359" y="124482"/>
                  <a:pt x="1201293" y="125416"/>
                  <a:pt x="1201293" y="126616"/>
                </a:cubicBezTo>
                <a:lnTo>
                  <a:pt x="1201293" y="129016"/>
                </a:lnTo>
                <a:lnTo>
                  <a:pt x="1200692" y="135017"/>
                </a:lnTo>
                <a:cubicBezTo>
                  <a:pt x="1200292" y="140351"/>
                  <a:pt x="1199626" y="144485"/>
                  <a:pt x="1198692" y="147418"/>
                </a:cubicBezTo>
                <a:cubicBezTo>
                  <a:pt x="1196425" y="157286"/>
                  <a:pt x="1192825" y="163821"/>
                  <a:pt x="1187891" y="167021"/>
                </a:cubicBezTo>
                <a:cubicBezTo>
                  <a:pt x="1185357" y="165954"/>
                  <a:pt x="1182757" y="163687"/>
                  <a:pt x="1180090" y="160220"/>
                </a:cubicBezTo>
                <a:cubicBezTo>
                  <a:pt x="1178623" y="158086"/>
                  <a:pt x="1177556" y="155219"/>
                  <a:pt x="1176889" y="151619"/>
                </a:cubicBezTo>
                <a:cubicBezTo>
                  <a:pt x="1177156" y="151219"/>
                  <a:pt x="1177389" y="150652"/>
                  <a:pt x="1177589" y="149919"/>
                </a:cubicBezTo>
                <a:cubicBezTo>
                  <a:pt x="1177790" y="149185"/>
                  <a:pt x="1177956" y="148619"/>
                  <a:pt x="1178090" y="148219"/>
                </a:cubicBezTo>
                <a:cubicBezTo>
                  <a:pt x="1173822" y="147152"/>
                  <a:pt x="1168355" y="146618"/>
                  <a:pt x="1161688" y="146618"/>
                </a:cubicBezTo>
                <a:cubicBezTo>
                  <a:pt x="1158220" y="146618"/>
                  <a:pt x="1155620" y="146685"/>
                  <a:pt x="1153887" y="146818"/>
                </a:cubicBezTo>
                <a:lnTo>
                  <a:pt x="1107281" y="150219"/>
                </a:lnTo>
                <a:lnTo>
                  <a:pt x="1107481" y="154219"/>
                </a:lnTo>
                <a:cubicBezTo>
                  <a:pt x="1107614" y="155019"/>
                  <a:pt x="1107681" y="156153"/>
                  <a:pt x="1107681" y="157620"/>
                </a:cubicBezTo>
                <a:cubicBezTo>
                  <a:pt x="1107681" y="162287"/>
                  <a:pt x="1106614" y="165687"/>
                  <a:pt x="1104480" y="167821"/>
                </a:cubicBezTo>
                <a:cubicBezTo>
                  <a:pt x="1101413" y="167821"/>
                  <a:pt x="1098213" y="166154"/>
                  <a:pt x="1094879" y="162820"/>
                </a:cubicBezTo>
                <a:cubicBezTo>
                  <a:pt x="1091945" y="159887"/>
                  <a:pt x="1089879" y="157153"/>
                  <a:pt x="1088678" y="154620"/>
                </a:cubicBezTo>
                <a:cubicBezTo>
                  <a:pt x="1089478" y="151819"/>
                  <a:pt x="1089879" y="148686"/>
                  <a:pt x="1089879" y="145218"/>
                </a:cubicBezTo>
                <a:cubicBezTo>
                  <a:pt x="1089879" y="143485"/>
                  <a:pt x="1089812" y="142218"/>
                  <a:pt x="1089679" y="141418"/>
                </a:cubicBezTo>
                <a:lnTo>
                  <a:pt x="1085478" y="56407"/>
                </a:lnTo>
                <a:cubicBezTo>
                  <a:pt x="1085078" y="51740"/>
                  <a:pt x="1083611" y="48539"/>
                  <a:pt x="1081077" y="46806"/>
                </a:cubicBezTo>
                <a:cubicBezTo>
                  <a:pt x="1084545" y="42939"/>
                  <a:pt x="1087278" y="41139"/>
                  <a:pt x="1089278" y="41405"/>
                </a:cubicBezTo>
                <a:cubicBezTo>
                  <a:pt x="1092212" y="41806"/>
                  <a:pt x="1094812" y="42805"/>
                  <a:pt x="1097079" y="44406"/>
                </a:cubicBezTo>
                <a:lnTo>
                  <a:pt x="1098280" y="45206"/>
                </a:lnTo>
                <a:lnTo>
                  <a:pt x="1099480" y="46206"/>
                </a:lnTo>
                <a:cubicBezTo>
                  <a:pt x="1100013" y="46739"/>
                  <a:pt x="1100413" y="47273"/>
                  <a:pt x="1100680" y="47806"/>
                </a:cubicBezTo>
                <a:cubicBezTo>
                  <a:pt x="1101347" y="48873"/>
                  <a:pt x="1101813" y="50473"/>
                  <a:pt x="1102080" y="52607"/>
                </a:cubicBezTo>
                <a:lnTo>
                  <a:pt x="1102480" y="55807"/>
                </a:lnTo>
                <a:lnTo>
                  <a:pt x="1102680" y="59008"/>
                </a:lnTo>
                <a:lnTo>
                  <a:pt x="1104480" y="94012"/>
                </a:lnTo>
                <a:lnTo>
                  <a:pt x="1112481" y="93612"/>
                </a:lnTo>
                <a:lnTo>
                  <a:pt x="1122283" y="93212"/>
                </a:lnTo>
                <a:cubicBezTo>
                  <a:pt x="1130950" y="92812"/>
                  <a:pt x="1137084" y="92345"/>
                  <a:pt x="1140685" y="91812"/>
                </a:cubicBezTo>
                <a:cubicBezTo>
                  <a:pt x="1151620" y="90478"/>
                  <a:pt x="1159554" y="89011"/>
                  <a:pt x="1164488" y="87411"/>
                </a:cubicBezTo>
                <a:cubicBezTo>
                  <a:pt x="1165288" y="87278"/>
                  <a:pt x="1167021" y="88545"/>
                  <a:pt x="1169688" y="91211"/>
                </a:cubicBezTo>
                <a:cubicBezTo>
                  <a:pt x="1172089" y="93878"/>
                  <a:pt x="1173222" y="95745"/>
                  <a:pt x="1173089" y="96812"/>
                </a:cubicBezTo>
                <a:cubicBezTo>
                  <a:pt x="1172689" y="97746"/>
                  <a:pt x="1172289" y="98412"/>
                  <a:pt x="1171889" y="98812"/>
                </a:cubicBezTo>
                <a:cubicBezTo>
                  <a:pt x="1171489" y="99479"/>
                  <a:pt x="1171155" y="99813"/>
                  <a:pt x="1170889" y="99813"/>
                </a:cubicBezTo>
                <a:cubicBezTo>
                  <a:pt x="1167955" y="99412"/>
                  <a:pt x="1164488" y="99212"/>
                  <a:pt x="1160487" y="99212"/>
                </a:cubicBezTo>
                <a:cubicBezTo>
                  <a:pt x="1156087" y="99212"/>
                  <a:pt x="1149886" y="99546"/>
                  <a:pt x="1141885" y="100213"/>
                </a:cubicBezTo>
                <a:cubicBezTo>
                  <a:pt x="1134151" y="100880"/>
                  <a:pt x="1122949" y="102480"/>
                  <a:pt x="1108281" y="105013"/>
                </a:cubicBezTo>
                <a:cubicBezTo>
                  <a:pt x="1108147" y="105147"/>
                  <a:pt x="1107281" y="104080"/>
                  <a:pt x="1105680" y="101813"/>
                </a:cubicBezTo>
                <a:lnTo>
                  <a:pt x="1104680" y="100413"/>
                </a:lnTo>
                <a:lnTo>
                  <a:pt x="1106881" y="140818"/>
                </a:lnTo>
                <a:lnTo>
                  <a:pt x="1160487" y="137017"/>
                </a:lnTo>
                <a:cubicBezTo>
                  <a:pt x="1163154" y="136751"/>
                  <a:pt x="1165755" y="136351"/>
                  <a:pt x="1168288" y="135817"/>
                </a:cubicBezTo>
                <a:cubicBezTo>
                  <a:pt x="1170689" y="135150"/>
                  <a:pt x="1172422" y="134550"/>
                  <a:pt x="1173489" y="134017"/>
                </a:cubicBezTo>
                <a:cubicBezTo>
                  <a:pt x="1174022" y="133884"/>
                  <a:pt x="1175423" y="135017"/>
                  <a:pt x="1177689" y="137417"/>
                </a:cubicBezTo>
                <a:cubicBezTo>
                  <a:pt x="1178623" y="138217"/>
                  <a:pt x="1179490" y="139151"/>
                  <a:pt x="1180290" y="140218"/>
                </a:cubicBezTo>
                <a:cubicBezTo>
                  <a:pt x="1181757" y="135150"/>
                  <a:pt x="1182623" y="129816"/>
                  <a:pt x="1182890" y="124216"/>
                </a:cubicBezTo>
                <a:lnTo>
                  <a:pt x="1186891" y="52207"/>
                </a:lnTo>
                <a:cubicBezTo>
                  <a:pt x="1177689" y="52340"/>
                  <a:pt x="1164821" y="53607"/>
                  <a:pt x="1148286" y="56007"/>
                </a:cubicBezTo>
                <a:cubicBezTo>
                  <a:pt x="1129617" y="58808"/>
                  <a:pt x="1117149" y="61274"/>
                  <a:pt x="1110881" y="63408"/>
                </a:cubicBezTo>
                <a:cubicBezTo>
                  <a:pt x="1110748" y="63541"/>
                  <a:pt x="1110414" y="63141"/>
                  <a:pt x="1109881" y="62208"/>
                </a:cubicBezTo>
                <a:cubicBezTo>
                  <a:pt x="1109081" y="60741"/>
                  <a:pt x="1108348" y="59341"/>
                  <a:pt x="1107681" y="58007"/>
                </a:cubicBezTo>
                <a:cubicBezTo>
                  <a:pt x="1105680" y="54274"/>
                  <a:pt x="1104214" y="51140"/>
                  <a:pt x="1103280" y="48606"/>
                </a:cubicBezTo>
                <a:cubicBezTo>
                  <a:pt x="1103814" y="48073"/>
                  <a:pt x="1104147" y="47806"/>
                  <a:pt x="1104280" y="47806"/>
                </a:cubicBezTo>
                <a:cubicBezTo>
                  <a:pt x="1106281" y="47939"/>
                  <a:pt x="1110948" y="47806"/>
                  <a:pt x="1118282" y="47406"/>
                </a:cubicBezTo>
                <a:cubicBezTo>
                  <a:pt x="1123749" y="38472"/>
                  <a:pt x="1127017" y="30404"/>
                  <a:pt x="1128083" y="23203"/>
                </a:cubicBezTo>
                <a:lnTo>
                  <a:pt x="1128883" y="18802"/>
                </a:lnTo>
                <a:lnTo>
                  <a:pt x="1129083" y="13802"/>
                </a:lnTo>
                <a:cubicBezTo>
                  <a:pt x="1129083" y="10068"/>
                  <a:pt x="1128283" y="7334"/>
                  <a:pt x="1126683" y="5601"/>
                </a:cubicBezTo>
                <a:lnTo>
                  <a:pt x="1128283" y="4601"/>
                </a:lnTo>
                <a:lnTo>
                  <a:pt x="1130284" y="3400"/>
                </a:lnTo>
                <a:cubicBezTo>
                  <a:pt x="1131617" y="2600"/>
                  <a:pt x="1133084" y="2067"/>
                  <a:pt x="1134684" y="1800"/>
                </a:cubicBezTo>
                <a:close/>
                <a:moveTo>
                  <a:pt x="105213" y="1000"/>
                </a:moveTo>
                <a:cubicBezTo>
                  <a:pt x="107613" y="1800"/>
                  <a:pt x="110547" y="4001"/>
                  <a:pt x="114014" y="7601"/>
                </a:cubicBezTo>
                <a:cubicBezTo>
                  <a:pt x="117748" y="11068"/>
                  <a:pt x="119681" y="13869"/>
                  <a:pt x="119815" y="16002"/>
                </a:cubicBezTo>
                <a:cubicBezTo>
                  <a:pt x="119681" y="16536"/>
                  <a:pt x="118348" y="18402"/>
                  <a:pt x="115814" y="21603"/>
                </a:cubicBezTo>
                <a:lnTo>
                  <a:pt x="112614" y="25803"/>
                </a:lnTo>
                <a:cubicBezTo>
                  <a:pt x="111547" y="27137"/>
                  <a:pt x="110480" y="28937"/>
                  <a:pt x="109413" y="31204"/>
                </a:cubicBezTo>
                <a:lnTo>
                  <a:pt x="107613" y="34805"/>
                </a:lnTo>
                <a:cubicBezTo>
                  <a:pt x="107213" y="35471"/>
                  <a:pt x="106780" y="36271"/>
                  <a:pt x="106313" y="37205"/>
                </a:cubicBezTo>
                <a:cubicBezTo>
                  <a:pt x="105846" y="38138"/>
                  <a:pt x="105346" y="39072"/>
                  <a:pt x="104813" y="40005"/>
                </a:cubicBezTo>
                <a:cubicBezTo>
                  <a:pt x="114814" y="39472"/>
                  <a:pt x="122348" y="39005"/>
                  <a:pt x="127415" y="38605"/>
                </a:cubicBezTo>
                <a:lnTo>
                  <a:pt x="128416" y="38605"/>
                </a:lnTo>
                <a:lnTo>
                  <a:pt x="128816" y="38405"/>
                </a:lnTo>
                <a:lnTo>
                  <a:pt x="129816" y="38405"/>
                </a:lnTo>
                <a:cubicBezTo>
                  <a:pt x="139284" y="37605"/>
                  <a:pt x="146151" y="36205"/>
                  <a:pt x="150418" y="34204"/>
                </a:cubicBezTo>
                <a:cubicBezTo>
                  <a:pt x="151752" y="34738"/>
                  <a:pt x="153419" y="36405"/>
                  <a:pt x="155419" y="39205"/>
                </a:cubicBezTo>
                <a:cubicBezTo>
                  <a:pt x="157153" y="42139"/>
                  <a:pt x="158086" y="44739"/>
                  <a:pt x="158219" y="47006"/>
                </a:cubicBezTo>
                <a:cubicBezTo>
                  <a:pt x="158219" y="47406"/>
                  <a:pt x="157953" y="47806"/>
                  <a:pt x="157419" y="48206"/>
                </a:cubicBezTo>
                <a:cubicBezTo>
                  <a:pt x="156886" y="48606"/>
                  <a:pt x="156552" y="48739"/>
                  <a:pt x="156419" y="48606"/>
                </a:cubicBezTo>
                <a:cubicBezTo>
                  <a:pt x="156019" y="48739"/>
                  <a:pt x="155152" y="48806"/>
                  <a:pt x="153819" y="48806"/>
                </a:cubicBezTo>
                <a:lnTo>
                  <a:pt x="150618" y="49006"/>
                </a:lnTo>
                <a:lnTo>
                  <a:pt x="145618" y="49006"/>
                </a:lnTo>
                <a:lnTo>
                  <a:pt x="140617" y="49406"/>
                </a:lnTo>
                <a:lnTo>
                  <a:pt x="136017" y="49806"/>
                </a:lnTo>
                <a:lnTo>
                  <a:pt x="126815" y="50806"/>
                </a:lnTo>
                <a:cubicBezTo>
                  <a:pt x="126282" y="50806"/>
                  <a:pt x="125882" y="50873"/>
                  <a:pt x="125615" y="51006"/>
                </a:cubicBezTo>
                <a:lnTo>
                  <a:pt x="127415" y="52807"/>
                </a:lnTo>
                <a:lnTo>
                  <a:pt x="128216" y="53807"/>
                </a:lnTo>
                <a:lnTo>
                  <a:pt x="128816" y="54807"/>
                </a:lnTo>
                <a:cubicBezTo>
                  <a:pt x="129349" y="55474"/>
                  <a:pt x="129682" y="57007"/>
                  <a:pt x="129816" y="59407"/>
                </a:cubicBezTo>
                <a:lnTo>
                  <a:pt x="129816" y="85611"/>
                </a:lnTo>
                <a:cubicBezTo>
                  <a:pt x="146084" y="83877"/>
                  <a:pt x="157953" y="81277"/>
                  <a:pt x="165420" y="77810"/>
                </a:cubicBezTo>
                <a:cubicBezTo>
                  <a:pt x="166087" y="77410"/>
                  <a:pt x="168021" y="79343"/>
                  <a:pt x="171221" y="83611"/>
                </a:cubicBezTo>
                <a:cubicBezTo>
                  <a:pt x="174555" y="87744"/>
                  <a:pt x="176622" y="91345"/>
                  <a:pt x="177422" y="94412"/>
                </a:cubicBezTo>
                <a:cubicBezTo>
                  <a:pt x="177422" y="94412"/>
                  <a:pt x="177155" y="95212"/>
                  <a:pt x="176622" y="96812"/>
                </a:cubicBezTo>
                <a:lnTo>
                  <a:pt x="176022" y="97812"/>
                </a:lnTo>
                <a:lnTo>
                  <a:pt x="175421" y="98412"/>
                </a:lnTo>
                <a:cubicBezTo>
                  <a:pt x="170488" y="97079"/>
                  <a:pt x="161953" y="96545"/>
                  <a:pt x="149818" y="96812"/>
                </a:cubicBezTo>
                <a:lnTo>
                  <a:pt x="137417" y="97412"/>
                </a:lnTo>
                <a:lnTo>
                  <a:pt x="134816" y="97412"/>
                </a:lnTo>
                <a:lnTo>
                  <a:pt x="132416" y="97612"/>
                </a:lnTo>
                <a:cubicBezTo>
                  <a:pt x="131883" y="97746"/>
                  <a:pt x="131083" y="97812"/>
                  <a:pt x="130016" y="97812"/>
                </a:cubicBezTo>
                <a:lnTo>
                  <a:pt x="129816" y="97812"/>
                </a:lnTo>
                <a:lnTo>
                  <a:pt x="129816" y="159420"/>
                </a:lnTo>
                <a:cubicBezTo>
                  <a:pt x="129816" y="160487"/>
                  <a:pt x="129216" y="162020"/>
                  <a:pt x="128016" y="164021"/>
                </a:cubicBezTo>
                <a:cubicBezTo>
                  <a:pt x="126949" y="166021"/>
                  <a:pt x="125549" y="167554"/>
                  <a:pt x="123815" y="168621"/>
                </a:cubicBezTo>
                <a:cubicBezTo>
                  <a:pt x="121015" y="167021"/>
                  <a:pt x="118014" y="164821"/>
                  <a:pt x="114814" y="162020"/>
                </a:cubicBezTo>
                <a:cubicBezTo>
                  <a:pt x="111213" y="158820"/>
                  <a:pt x="109213" y="156353"/>
                  <a:pt x="108813" y="154620"/>
                </a:cubicBezTo>
                <a:cubicBezTo>
                  <a:pt x="110147" y="151953"/>
                  <a:pt x="110813" y="147819"/>
                  <a:pt x="110813" y="142218"/>
                </a:cubicBezTo>
                <a:lnTo>
                  <a:pt x="110813" y="99412"/>
                </a:lnTo>
                <a:cubicBezTo>
                  <a:pt x="92678" y="101280"/>
                  <a:pt x="78409" y="103947"/>
                  <a:pt x="68008" y="107413"/>
                </a:cubicBezTo>
                <a:cubicBezTo>
                  <a:pt x="67741" y="107680"/>
                  <a:pt x="66408" y="105747"/>
                  <a:pt x="64008" y="101613"/>
                </a:cubicBezTo>
                <a:lnTo>
                  <a:pt x="58807" y="91211"/>
                </a:lnTo>
                <a:lnTo>
                  <a:pt x="59807" y="90211"/>
                </a:lnTo>
                <a:lnTo>
                  <a:pt x="60807" y="89811"/>
                </a:lnTo>
                <a:cubicBezTo>
                  <a:pt x="76142" y="89678"/>
                  <a:pt x="92811" y="88945"/>
                  <a:pt x="110813" y="87611"/>
                </a:cubicBezTo>
                <a:lnTo>
                  <a:pt x="110813" y="60008"/>
                </a:lnTo>
                <a:cubicBezTo>
                  <a:pt x="110813" y="57207"/>
                  <a:pt x="110213" y="54807"/>
                  <a:pt x="109013" y="52807"/>
                </a:cubicBezTo>
                <a:cubicBezTo>
                  <a:pt x="105413" y="53340"/>
                  <a:pt x="102346" y="53940"/>
                  <a:pt x="99812" y="54607"/>
                </a:cubicBezTo>
                <a:lnTo>
                  <a:pt x="98812" y="53607"/>
                </a:lnTo>
                <a:lnTo>
                  <a:pt x="97812" y="51206"/>
                </a:lnTo>
                <a:cubicBezTo>
                  <a:pt x="89677" y="62941"/>
                  <a:pt x="80410" y="71942"/>
                  <a:pt x="70008" y="78210"/>
                </a:cubicBezTo>
                <a:lnTo>
                  <a:pt x="66808" y="76210"/>
                </a:lnTo>
                <a:cubicBezTo>
                  <a:pt x="72675" y="68342"/>
                  <a:pt x="78543" y="58674"/>
                  <a:pt x="84410" y="47206"/>
                </a:cubicBezTo>
                <a:cubicBezTo>
                  <a:pt x="88944" y="37605"/>
                  <a:pt x="92411" y="29271"/>
                  <a:pt x="94811" y="22203"/>
                </a:cubicBezTo>
                <a:lnTo>
                  <a:pt x="95611" y="20003"/>
                </a:lnTo>
                <a:lnTo>
                  <a:pt x="96212" y="17602"/>
                </a:lnTo>
                <a:lnTo>
                  <a:pt x="97012" y="14802"/>
                </a:lnTo>
                <a:lnTo>
                  <a:pt x="97612" y="12402"/>
                </a:lnTo>
                <a:cubicBezTo>
                  <a:pt x="97878" y="11335"/>
                  <a:pt x="98012" y="9868"/>
                  <a:pt x="98012" y="8001"/>
                </a:cubicBezTo>
                <a:cubicBezTo>
                  <a:pt x="98012" y="6134"/>
                  <a:pt x="97745" y="4467"/>
                  <a:pt x="97212" y="3000"/>
                </a:cubicBezTo>
                <a:lnTo>
                  <a:pt x="99412" y="2201"/>
                </a:lnTo>
                <a:lnTo>
                  <a:pt x="101412" y="1400"/>
                </a:lnTo>
                <a:cubicBezTo>
                  <a:pt x="103546" y="1000"/>
                  <a:pt x="104813" y="867"/>
                  <a:pt x="105213" y="1000"/>
                </a:cubicBezTo>
                <a:close/>
                <a:moveTo>
                  <a:pt x="505987" y="0"/>
                </a:moveTo>
                <a:cubicBezTo>
                  <a:pt x="508520" y="400"/>
                  <a:pt x="512054" y="2267"/>
                  <a:pt x="516588" y="5601"/>
                </a:cubicBezTo>
                <a:cubicBezTo>
                  <a:pt x="521388" y="9068"/>
                  <a:pt x="524189" y="12002"/>
                  <a:pt x="524989" y="14402"/>
                </a:cubicBezTo>
                <a:cubicBezTo>
                  <a:pt x="524189" y="15735"/>
                  <a:pt x="523455" y="18002"/>
                  <a:pt x="522789" y="21203"/>
                </a:cubicBezTo>
                <a:cubicBezTo>
                  <a:pt x="521989" y="24403"/>
                  <a:pt x="521589" y="27137"/>
                  <a:pt x="521589" y="29404"/>
                </a:cubicBezTo>
                <a:lnTo>
                  <a:pt x="521589" y="39805"/>
                </a:lnTo>
                <a:lnTo>
                  <a:pt x="534390" y="38805"/>
                </a:lnTo>
                <a:cubicBezTo>
                  <a:pt x="542658" y="37738"/>
                  <a:pt x="547858" y="36805"/>
                  <a:pt x="549992" y="36005"/>
                </a:cubicBezTo>
                <a:cubicBezTo>
                  <a:pt x="551459" y="36538"/>
                  <a:pt x="552926" y="38338"/>
                  <a:pt x="554393" y="41405"/>
                </a:cubicBezTo>
                <a:cubicBezTo>
                  <a:pt x="555859" y="44206"/>
                  <a:pt x="556660" y="46806"/>
                  <a:pt x="556793" y="49206"/>
                </a:cubicBezTo>
                <a:cubicBezTo>
                  <a:pt x="556660" y="49740"/>
                  <a:pt x="556326" y="50140"/>
                  <a:pt x="555793" y="50407"/>
                </a:cubicBezTo>
                <a:lnTo>
                  <a:pt x="555193" y="50606"/>
                </a:lnTo>
                <a:lnTo>
                  <a:pt x="554793" y="50806"/>
                </a:lnTo>
                <a:cubicBezTo>
                  <a:pt x="549459" y="50806"/>
                  <a:pt x="543258" y="51073"/>
                  <a:pt x="536190" y="51607"/>
                </a:cubicBezTo>
                <a:lnTo>
                  <a:pt x="526189" y="52007"/>
                </a:lnTo>
                <a:lnTo>
                  <a:pt x="521589" y="52207"/>
                </a:lnTo>
                <a:lnTo>
                  <a:pt x="521589" y="81010"/>
                </a:lnTo>
                <a:lnTo>
                  <a:pt x="528189" y="80610"/>
                </a:lnTo>
                <a:cubicBezTo>
                  <a:pt x="539657" y="80077"/>
                  <a:pt x="549125" y="79277"/>
                  <a:pt x="556593" y="78210"/>
                </a:cubicBezTo>
                <a:cubicBezTo>
                  <a:pt x="566994" y="76743"/>
                  <a:pt x="574662" y="74943"/>
                  <a:pt x="579596" y="72809"/>
                </a:cubicBezTo>
                <a:cubicBezTo>
                  <a:pt x="580263" y="72142"/>
                  <a:pt x="582129" y="74410"/>
                  <a:pt x="585196" y="79610"/>
                </a:cubicBezTo>
                <a:cubicBezTo>
                  <a:pt x="588397" y="84677"/>
                  <a:pt x="590264" y="88678"/>
                  <a:pt x="590797" y="91612"/>
                </a:cubicBezTo>
                <a:cubicBezTo>
                  <a:pt x="590664" y="92545"/>
                  <a:pt x="590330" y="93412"/>
                  <a:pt x="589797" y="94212"/>
                </a:cubicBezTo>
                <a:lnTo>
                  <a:pt x="589197" y="95212"/>
                </a:lnTo>
                <a:lnTo>
                  <a:pt x="588597" y="95812"/>
                </a:lnTo>
                <a:cubicBezTo>
                  <a:pt x="582463" y="94212"/>
                  <a:pt x="573195" y="93345"/>
                  <a:pt x="560793" y="93212"/>
                </a:cubicBezTo>
                <a:cubicBezTo>
                  <a:pt x="559327" y="93078"/>
                  <a:pt x="556993" y="93012"/>
                  <a:pt x="553793" y="93012"/>
                </a:cubicBezTo>
                <a:cubicBezTo>
                  <a:pt x="550592" y="93012"/>
                  <a:pt x="548192" y="93078"/>
                  <a:pt x="546592" y="93212"/>
                </a:cubicBezTo>
                <a:lnTo>
                  <a:pt x="543791" y="93412"/>
                </a:lnTo>
                <a:lnTo>
                  <a:pt x="541191" y="93412"/>
                </a:lnTo>
                <a:cubicBezTo>
                  <a:pt x="539057" y="93412"/>
                  <a:pt x="537724" y="93478"/>
                  <a:pt x="537190" y="93612"/>
                </a:cubicBezTo>
                <a:lnTo>
                  <a:pt x="485184" y="96412"/>
                </a:lnTo>
                <a:cubicBezTo>
                  <a:pt x="462114" y="97612"/>
                  <a:pt x="444045" y="100279"/>
                  <a:pt x="430977" y="104413"/>
                </a:cubicBezTo>
                <a:cubicBezTo>
                  <a:pt x="430844" y="104546"/>
                  <a:pt x="429644" y="102346"/>
                  <a:pt x="427377" y="97812"/>
                </a:cubicBezTo>
                <a:cubicBezTo>
                  <a:pt x="424843" y="92878"/>
                  <a:pt x="423176" y="89011"/>
                  <a:pt x="422376" y="86211"/>
                </a:cubicBezTo>
                <a:lnTo>
                  <a:pt x="423376" y="85211"/>
                </a:lnTo>
                <a:lnTo>
                  <a:pt x="424376" y="84811"/>
                </a:lnTo>
                <a:lnTo>
                  <a:pt x="440778" y="84811"/>
                </a:lnTo>
                <a:cubicBezTo>
                  <a:pt x="441579" y="84677"/>
                  <a:pt x="442912" y="84611"/>
                  <a:pt x="444779" y="84611"/>
                </a:cubicBezTo>
                <a:lnTo>
                  <a:pt x="448379" y="84611"/>
                </a:lnTo>
                <a:cubicBezTo>
                  <a:pt x="462781" y="84477"/>
                  <a:pt x="473516" y="84144"/>
                  <a:pt x="480583" y="83611"/>
                </a:cubicBezTo>
                <a:lnTo>
                  <a:pt x="500786" y="82410"/>
                </a:lnTo>
                <a:lnTo>
                  <a:pt x="500786" y="53407"/>
                </a:lnTo>
                <a:cubicBezTo>
                  <a:pt x="493318" y="53940"/>
                  <a:pt x="485784" y="54807"/>
                  <a:pt x="478183" y="56007"/>
                </a:cubicBezTo>
                <a:cubicBezTo>
                  <a:pt x="478050" y="56007"/>
                  <a:pt x="477783" y="55674"/>
                  <a:pt x="477383" y="55007"/>
                </a:cubicBezTo>
                <a:cubicBezTo>
                  <a:pt x="476850" y="53940"/>
                  <a:pt x="476516" y="53074"/>
                  <a:pt x="476383" y="52407"/>
                </a:cubicBezTo>
                <a:cubicBezTo>
                  <a:pt x="469182" y="64808"/>
                  <a:pt x="459714" y="74010"/>
                  <a:pt x="447979" y="80010"/>
                </a:cubicBezTo>
                <a:lnTo>
                  <a:pt x="444379" y="78810"/>
                </a:lnTo>
                <a:cubicBezTo>
                  <a:pt x="450513" y="71076"/>
                  <a:pt x="455380" y="62541"/>
                  <a:pt x="458981" y="53207"/>
                </a:cubicBezTo>
                <a:cubicBezTo>
                  <a:pt x="460714" y="48406"/>
                  <a:pt x="461848" y="45072"/>
                  <a:pt x="462381" y="43205"/>
                </a:cubicBezTo>
                <a:lnTo>
                  <a:pt x="464181" y="37205"/>
                </a:lnTo>
                <a:lnTo>
                  <a:pt x="464581" y="36005"/>
                </a:lnTo>
                <a:lnTo>
                  <a:pt x="465982" y="31604"/>
                </a:lnTo>
                <a:cubicBezTo>
                  <a:pt x="466515" y="28137"/>
                  <a:pt x="466782" y="26603"/>
                  <a:pt x="466782" y="27003"/>
                </a:cubicBezTo>
                <a:cubicBezTo>
                  <a:pt x="466915" y="26470"/>
                  <a:pt x="466982" y="25737"/>
                  <a:pt x="466982" y="24803"/>
                </a:cubicBezTo>
                <a:cubicBezTo>
                  <a:pt x="466982" y="22403"/>
                  <a:pt x="466515" y="20536"/>
                  <a:pt x="465582" y="19202"/>
                </a:cubicBezTo>
                <a:lnTo>
                  <a:pt x="467382" y="18402"/>
                </a:lnTo>
                <a:lnTo>
                  <a:pt x="469382" y="17602"/>
                </a:lnTo>
                <a:cubicBezTo>
                  <a:pt x="471382" y="16936"/>
                  <a:pt x="472516" y="16669"/>
                  <a:pt x="472782" y="16802"/>
                </a:cubicBezTo>
                <a:cubicBezTo>
                  <a:pt x="475049" y="17336"/>
                  <a:pt x="477783" y="18869"/>
                  <a:pt x="480983" y="21403"/>
                </a:cubicBezTo>
                <a:cubicBezTo>
                  <a:pt x="484184" y="23936"/>
                  <a:pt x="486051" y="26070"/>
                  <a:pt x="486584" y="27804"/>
                </a:cubicBezTo>
                <a:lnTo>
                  <a:pt x="486384" y="28404"/>
                </a:lnTo>
                <a:lnTo>
                  <a:pt x="486184" y="29204"/>
                </a:lnTo>
                <a:lnTo>
                  <a:pt x="485584" y="31204"/>
                </a:lnTo>
                <a:lnTo>
                  <a:pt x="483784" y="36605"/>
                </a:lnTo>
                <a:lnTo>
                  <a:pt x="481984" y="41205"/>
                </a:lnTo>
                <a:lnTo>
                  <a:pt x="490785" y="41005"/>
                </a:lnTo>
                <a:lnTo>
                  <a:pt x="499386" y="40605"/>
                </a:lnTo>
                <a:cubicBezTo>
                  <a:pt x="500052" y="40605"/>
                  <a:pt x="500519" y="40539"/>
                  <a:pt x="500786" y="40405"/>
                </a:cubicBezTo>
                <a:lnTo>
                  <a:pt x="500786" y="20003"/>
                </a:lnTo>
                <a:cubicBezTo>
                  <a:pt x="500786" y="14268"/>
                  <a:pt x="498586" y="10335"/>
                  <a:pt x="494185" y="8201"/>
                </a:cubicBezTo>
                <a:cubicBezTo>
                  <a:pt x="498052" y="3534"/>
                  <a:pt x="501986" y="800"/>
                  <a:pt x="505987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spcBef>
                <a:spcPts val="0"/>
              </a:spcBef>
              <a:spcAft>
                <a:spcPts val="0"/>
              </a:spcAft>
              <a:defRPr kumimoji="0" sz="16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尔雅秀丽楷书" panose="00000500000000000000" pitchFamily="2" charset="-122"/>
                <a:ea typeface="尔雅秀丽楷书" panose="00000500000000000000" pitchFamily="2" charset="-122"/>
              </a:defRPr>
            </a:lvl1pPr>
          </a:lstStyle>
          <a:p>
            <a:endParaRPr lang="en-US" altLang="zh-CN" dirty="0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475E7187-BE59-4C0F-BD89-24E1A4E74146}"/>
              </a:ext>
            </a:extLst>
          </p:cNvPr>
          <p:cNvSpPr txBox="1"/>
          <p:nvPr/>
        </p:nvSpPr>
        <p:spPr>
          <a:xfrm>
            <a:off x="8655729" y="2135557"/>
            <a:ext cx="1623498" cy="178222"/>
          </a:xfrm>
          <a:custGeom>
            <a:avLst/>
            <a:gdLst/>
            <a:ahLst/>
            <a:cxnLst/>
            <a:rect l="l" t="t" r="r" b="b"/>
            <a:pathLst>
              <a:path w="1623498" h="178222">
                <a:moveTo>
                  <a:pt x="1194845" y="140817"/>
                </a:moveTo>
                <a:cubicBezTo>
                  <a:pt x="1197245" y="142151"/>
                  <a:pt x="1199779" y="144818"/>
                  <a:pt x="1202446" y="148818"/>
                </a:cubicBezTo>
                <a:lnTo>
                  <a:pt x="1203846" y="151019"/>
                </a:lnTo>
                <a:lnTo>
                  <a:pt x="1205246" y="153619"/>
                </a:lnTo>
                <a:lnTo>
                  <a:pt x="1206246" y="155619"/>
                </a:lnTo>
                <a:lnTo>
                  <a:pt x="1207246" y="157820"/>
                </a:lnTo>
                <a:cubicBezTo>
                  <a:pt x="1206980" y="159553"/>
                  <a:pt x="1206313" y="161420"/>
                  <a:pt x="1205246" y="163420"/>
                </a:cubicBezTo>
                <a:cubicBezTo>
                  <a:pt x="1199512" y="161820"/>
                  <a:pt x="1189044" y="160687"/>
                  <a:pt x="1173842" y="160020"/>
                </a:cubicBezTo>
                <a:lnTo>
                  <a:pt x="1157040" y="159420"/>
                </a:lnTo>
                <a:lnTo>
                  <a:pt x="1146439" y="159420"/>
                </a:lnTo>
                <a:lnTo>
                  <a:pt x="1111634" y="161220"/>
                </a:lnTo>
                <a:cubicBezTo>
                  <a:pt x="1101633" y="161620"/>
                  <a:pt x="1091432" y="162620"/>
                  <a:pt x="1081031" y="164220"/>
                </a:cubicBezTo>
                <a:cubicBezTo>
                  <a:pt x="1068896" y="165820"/>
                  <a:pt x="1060628" y="167687"/>
                  <a:pt x="1056228" y="169821"/>
                </a:cubicBezTo>
                <a:cubicBezTo>
                  <a:pt x="1054494" y="167821"/>
                  <a:pt x="1052960" y="165420"/>
                  <a:pt x="1051627" y="162620"/>
                </a:cubicBezTo>
                <a:cubicBezTo>
                  <a:pt x="1050027" y="158619"/>
                  <a:pt x="1048893" y="155619"/>
                  <a:pt x="1048226" y="153619"/>
                </a:cubicBezTo>
                <a:lnTo>
                  <a:pt x="1049227" y="152619"/>
                </a:lnTo>
                <a:lnTo>
                  <a:pt x="1050227" y="152219"/>
                </a:lnTo>
                <a:lnTo>
                  <a:pt x="1056428" y="152219"/>
                </a:lnTo>
                <a:lnTo>
                  <a:pt x="1059228" y="152419"/>
                </a:lnTo>
                <a:lnTo>
                  <a:pt x="1072630" y="152419"/>
                </a:lnTo>
                <a:cubicBezTo>
                  <a:pt x="1085298" y="152419"/>
                  <a:pt x="1096899" y="152019"/>
                  <a:pt x="1107434" y="151219"/>
                </a:cubicBezTo>
                <a:lnTo>
                  <a:pt x="1142838" y="149018"/>
                </a:lnTo>
                <a:cubicBezTo>
                  <a:pt x="1153106" y="148485"/>
                  <a:pt x="1162974" y="147485"/>
                  <a:pt x="1172442" y="146018"/>
                </a:cubicBezTo>
                <a:cubicBezTo>
                  <a:pt x="1183910" y="144418"/>
                  <a:pt x="1191378" y="142684"/>
                  <a:pt x="1194845" y="140817"/>
                </a:cubicBezTo>
                <a:close/>
                <a:moveTo>
                  <a:pt x="16602" y="128616"/>
                </a:moveTo>
                <a:cubicBezTo>
                  <a:pt x="20603" y="128616"/>
                  <a:pt x="23970" y="130049"/>
                  <a:pt x="26704" y="132916"/>
                </a:cubicBezTo>
                <a:cubicBezTo>
                  <a:pt x="29437" y="135784"/>
                  <a:pt x="31071" y="139350"/>
                  <a:pt x="31604" y="143618"/>
                </a:cubicBezTo>
                <a:cubicBezTo>
                  <a:pt x="31738" y="144551"/>
                  <a:pt x="31804" y="145818"/>
                  <a:pt x="31804" y="147418"/>
                </a:cubicBezTo>
                <a:cubicBezTo>
                  <a:pt x="31804" y="150352"/>
                  <a:pt x="31338" y="153019"/>
                  <a:pt x="30404" y="155419"/>
                </a:cubicBezTo>
                <a:cubicBezTo>
                  <a:pt x="29471" y="157820"/>
                  <a:pt x="28070" y="160353"/>
                  <a:pt x="26204" y="163020"/>
                </a:cubicBezTo>
                <a:cubicBezTo>
                  <a:pt x="21936" y="168621"/>
                  <a:pt x="15336" y="173488"/>
                  <a:pt x="6401" y="177622"/>
                </a:cubicBezTo>
                <a:cubicBezTo>
                  <a:pt x="5468" y="178022"/>
                  <a:pt x="4534" y="178222"/>
                  <a:pt x="3601" y="178222"/>
                </a:cubicBezTo>
                <a:cubicBezTo>
                  <a:pt x="2534" y="178222"/>
                  <a:pt x="1667" y="177922"/>
                  <a:pt x="1000" y="177322"/>
                </a:cubicBezTo>
                <a:cubicBezTo>
                  <a:pt x="334" y="176722"/>
                  <a:pt x="0" y="176022"/>
                  <a:pt x="0" y="175222"/>
                </a:cubicBezTo>
                <a:cubicBezTo>
                  <a:pt x="0" y="174155"/>
                  <a:pt x="800" y="173088"/>
                  <a:pt x="2401" y="172021"/>
                </a:cubicBezTo>
                <a:cubicBezTo>
                  <a:pt x="11468" y="166954"/>
                  <a:pt x="16002" y="162953"/>
                  <a:pt x="16002" y="160020"/>
                </a:cubicBezTo>
                <a:cubicBezTo>
                  <a:pt x="16002" y="158686"/>
                  <a:pt x="15202" y="157686"/>
                  <a:pt x="13602" y="157019"/>
                </a:cubicBezTo>
                <a:cubicBezTo>
                  <a:pt x="9468" y="155019"/>
                  <a:pt x="6368" y="153052"/>
                  <a:pt x="4301" y="151119"/>
                </a:cubicBezTo>
                <a:cubicBezTo>
                  <a:pt x="2234" y="149185"/>
                  <a:pt x="1200" y="146351"/>
                  <a:pt x="1200" y="142618"/>
                </a:cubicBezTo>
                <a:cubicBezTo>
                  <a:pt x="1200" y="138617"/>
                  <a:pt x="2701" y="135283"/>
                  <a:pt x="5701" y="132616"/>
                </a:cubicBezTo>
                <a:cubicBezTo>
                  <a:pt x="8701" y="129949"/>
                  <a:pt x="12335" y="128616"/>
                  <a:pt x="16602" y="128616"/>
                </a:cubicBezTo>
                <a:close/>
                <a:moveTo>
                  <a:pt x="754018" y="93211"/>
                </a:moveTo>
                <a:cubicBezTo>
                  <a:pt x="737883" y="95212"/>
                  <a:pt x="725015" y="97145"/>
                  <a:pt x="715414" y="99012"/>
                </a:cubicBezTo>
                <a:cubicBezTo>
                  <a:pt x="714347" y="98345"/>
                  <a:pt x="713146" y="97212"/>
                  <a:pt x="711813" y="95612"/>
                </a:cubicBezTo>
                <a:cubicBezTo>
                  <a:pt x="711413" y="98945"/>
                  <a:pt x="710813" y="101946"/>
                  <a:pt x="710013" y="104613"/>
                </a:cubicBezTo>
                <a:cubicBezTo>
                  <a:pt x="712546" y="104079"/>
                  <a:pt x="713947" y="103813"/>
                  <a:pt x="714213" y="103813"/>
                </a:cubicBezTo>
                <a:cubicBezTo>
                  <a:pt x="716080" y="103279"/>
                  <a:pt x="717880" y="103146"/>
                  <a:pt x="719614" y="103413"/>
                </a:cubicBezTo>
                <a:cubicBezTo>
                  <a:pt x="720948" y="103813"/>
                  <a:pt x="722148" y="104546"/>
                  <a:pt x="723214" y="105613"/>
                </a:cubicBezTo>
                <a:lnTo>
                  <a:pt x="724615" y="107013"/>
                </a:lnTo>
                <a:lnTo>
                  <a:pt x="726015" y="108613"/>
                </a:lnTo>
                <a:cubicBezTo>
                  <a:pt x="727215" y="109947"/>
                  <a:pt x="730082" y="112881"/>
                  <a:pt x="734616" y="117414"/>
                </a:cubicBezTo>
                <a:lnTo>
                  <a:pt x="738416" y="121015"/>
                </a:lnTo>
                <a:cubicBezTo>
                  <a:pt x="740683" y="117814"/>
                  <a:pt x="742750" y="114547"/>
                  <a:pt x="744617" y="111214"/>
                </a:cubicBezTo>
                <a:cubicBezTo>
                  <a:pt x="747284" y="106280"/>
                  <a:pt x="748818" y="103346"/>
                  <a:pt x="749218" y="102412"/>
                </a:cubicBezTo>
                <a:lnTo>
                  <a:pt x="751618" y="98012"/>
                </a:lnTo>
                <a:close/>
                <a:moveTo>
                  <a:pt x="1449677" y="77809"/>
                </a:moveTo>
                <a:cubicBezTo>
                  <a:pt x="1462878" y="79410"/>
                  <a:pt x="1472213" y="82343"/>
                  <a:pt x="1477680" y="86610"/>
                </a:cubicBezTo>
                <a:cubicBezTo>
                  <a:pt x="1478347" y="89011"/>
                  <a:pt x="1478680" y="91411"/>
                  <a:pt x="1478680" y="93811"/>
                </a:cubicBezTo>
                <a:cubicBezTo>
                  <a:pt x="1478547" y="96878"/>
                  <a:pt x="1477814" y="98945"/>
                  <a:pt x="1476480" y="100012"/>
                </a:cubicBezTo>
                <a:cubicBezTo>
                  <a:pt x="1475413" y="100812"/>
                  <a:pt x="1474013" y="101479"/>
                  <a:pt x="1472280" y="102012"/>
                </a:cubicBezTo>
                <a:lnTo>
                  <a:pt x="1470079" y="102412"/>
                </a:lnTo>
                <a:lnTo>
                  <a:pt x="1468079" y="102812"/>
                </a:lnTo>
                <a:cubicBezTo>
                  <a:pt x="1464745" y="95478"/>
                  <a:pt x="1457678" y="88344"/>
                  <a:pt x="1446876" y="81410"/>
                </a:cubicBezTo>
                <a:close/>
                <a:moveTo>
                  <a:pt x="1161641" y="73409"/>
                </a:moveTo>
                <a:cubicBezTo>
                  <a:pt x="1162308" y="72342"/>
                  <a:pt x="1165441" y="73475"/>
                  <a:pt x="1171042" y="76809"/>
                </a:cubicBezTo>
                <a:cubicBezTo>
                  <a:pt x="1176776" y="80143"/>
                  <a:pt x="1179576" y="82610"/>
                  <a:pt x="1179443" y="84210"/>
                </a:cubicBezTo>
                <a:cubicBezTo>
                  <a:pt x="1179443" y="84344"/>
                  <a:pt x="1178710" y="85544"/>
                  <a:pt x="1177243" y="87811"/>
                </a:cubicBezTo>
                <a:lnTo>
                  <a:pt x="1175642" y="90611"/>
                </a:lnTo>
                <a:cubicBezTo>
                  <a:pt x="1175109" y="91544"/>
                  <a:pt x="1174842" y="92611"/>
                  <a:pt x="1174842" y="93811"/>
                </a:cubicBezTo>
                <a:lnTo>
                  <a:pt x="1173242" y="105413"/>
                </a:lnTo>
                <a:lnTo>
                  <a:pt x="1172642" y="110214"/>
                </a:lnTo>
                <a:lnTo>
                  <a:pt x="1171842" y="114814"/>
                </a:lnTo>
                <a:lnTo>
                  <a:pt x="1170242" y="126215"/>
                </a:lnTo>
                <a:lnTo>
                  <a:pt x="1169842" y="128816"/>
                </a:lnTo>
                <a:cubicBezTo>
                  <a:pt x="1172375" y="130950"/>
                  <a:pt x="1173842" y="132550"/>
                  <a:pt x="1174242" y="133616"/>
                </a:cubicBezTo>
                <a:cubicBezTo>
                  <a:pt x="1174242" y="134150"/>
                  <a:pt x="1174042" y="135150"/>
                  <a:pt x="1173642" y="136617"/>
                </a:cubicBezTo>
                <a:cubicBezTo>
                  <a:pt x="1173242" y="137817"/>
                  <a:pt x="1172976" y="138417"/>
                  <a:pt x="1172842" y="138417"/>
                </a:cubicBezTo>
                <a:cubicBezTo>
                  <a:pt x="1169775" y="137750"/>
                  <a:pt x="1165574" y="137417"/>
                  <a:pt x="1160240" y="137417"/>
                </a:cubicBezTo>
                <a:cubicBezTo>
                  <a:pt x="1158374" y="137417"/>
                  <a:pt x="1154506" y="137550"/>
                  <a:pt x="1148639" y="137817"/>
                </a:cubicBezTo>
                <a:lnTo>
                  <a:pt x="1142038" y="138217"/>
                </a:lnTo>
                <a:lnTo>
                  <a:pt x="1138438" y="138617"/>
                </a:lnTo>
                <a:lnTo>
                  <a:pt x="1134837" y="138817"/>
                </a:lnTo>
                <a:lnTo>
                  <a:pt x="1129437" y="139217"/>
                </a:lnTo>
                <a:lnTo>
                  <a:pt x="1105634" y="141217"/>
                </a:lnTo>
                <a:cubicBezTo>
                  <a:pt x="1105100" y="144951"/>
                  <a:pt x="1103967" y="147685"/>
                  <a:pt x="1102233" y="149419"/>
                </a:cubicBezTo>
                <a:cubicBezTo>
                  <a:pt x="1098900" y="149152"/>
                  <a:pt x="1095566" y="147351"/>
                  <a:pt x="1092232" y="144018"/>
                </a:cubicBezTo>
                <a:cubicBezTo>
                  <a:pt x="1091299" y="143084"/>
                  <a:pt x="1090032" y="141484"/>
                  <a:pt x="1088432" y="139217"/>
                </a:cubicBezTo>
                <a:lnTo>
                  <a:pt x="1087031" y="137017"/>
                </a:lnTo>
                <a:lnTo>
                  <a:pt x="1085831" y="135017"/>
                </a:lnTo>
                <a:cubicBezTo>
                  <a:pt x="1086898" y="131549"/>
                  <a:pt x="1087431" y="127816"/>
                  <a:pt x="1087431" y="123815"/>
                </a:cubicBezTo>
                <a:cubicBezTo>
                  <a:pt x="1087431" y="121281"/>
                  <a:pt x="1087231" y="118615"/>
                  <a:pt x="1086831" y="115814"/>
                </a:cubicBezTo>
                <a:cubicBezTo>
                  <a:pt x="1086565" y="112614"/>
                  <a:pt x="1086031" y="109213"/>
                  <a:pt x="1085231" y="105613"/>
                </a:cubicBezTo>
                <a:lnTo>
                  <a:pt x="1084431" y="100812"/>
                </a:lnTo>
                <a:lnTo>
                  <a:pt x="1083631" y="96212"/>
                </a:lnTo>
                <a:cubicBezTo>
                  <a:pt x="1083498" y="91544"/>
                  <a:pt x="1081964" y="88077"/>
                  <a:pt x="1079030" y="85810"/>
                </a:cubicBezTo>
                <a:cubicBezTo>
                  <a:pt x="1083164" y="82077"/>
                  <a:pt x="1086298" y="80277"/>
                  <a:pt x="1088432" y="80410"/>
                </a:cubicBezTo>
                <a:cubicBezTo>
                  <a:pt x="1091899" y="81076"/>
                  <a:pt x="1094632" y="82210"/>
                  <a:pt x="1096632" y="83810"/>
                </a:cubicBezTo>
                <a:lnTo>
                  <a:pt x="1099433" y="86610"/>
                </a:lnTo>
                <a:lnTo>
                  <a:pt x="1099833" y="87411"/>
                </a:lnTo>
                <a:cubicBezTo>
                  <a:pt x="1100633" y="88211"/>
                  <a:pt x="1101166" y="90011"/>
                  <a:pt x="1101433" y="92811"/>
                </a:cubicBezTo>
                <a:lnTo>
                  <a:pt x="1101433" y="96012"/>
                </a:lnTo>
                <a:lnTo>
                  <a:pt x="1101633" y="99412"/>
                </a:lnTo>
                <a:lnTo>
                  <a:pt x="1102433" y="106413"/>
                </a:lnTo>
                <a:cubicBezTo>
                  <a:pt x="1108701" y="106680"/>
                  <a:pt x="1116435" y="106213"/>
                  <a:pt x="1125636" y="105013"/>
                </a:cubicBezTo>
                <a:lnTo>
                  <a:pt x="1126036" y="105013"/>
                </a:lnTo>
                <a:lnTo>
                  <a:pt x="1126836" y="104813"/>
                </a:lnTo>
                <a:cubicBezTo>
                  <a:pt x="1127770" y="104813"/>
                  <a:pt x="1128370" y="104746"/>
                  <a:pt x="1128636" y="104613"/>
                </a:cubicBezTo>
                <a:lnTo>
                  <a:pt x="1131237" y="104213"/>
                </a:lnTo>
                <a:lnTo>
                  <a:pt x="1133837" y="104013"/>
                </a:lnTo>
                <a:cubicBezTo>
                  <a:pt x="1137971" y="103479"/>
                  <a:pt x="1141238" y="102746"/>
                  <a:pt x="1143638" y="101812"/>
                </a:cubicBezTo>
                <a:cubicBezTo>
                  <a:pt x="1144972" y="102346"/>
                  <a:pt x="1146372" y="103879"/>
                  <a:pt x="1147839" y="106413"/>
                </a:cubicBezTo>
                <a:cubicBezTo>
                  <a:pt x="1149439" y="109213"/>
                  <a:pt x="1150373" y="111547"/>
                  <a:pt x="1150639" y="113414"/>
                </a:cubicBezTo>
                <a:cubicBezTo>
                  <a:pt x="1150506" y="113814"/>
                  <a:pt x="1150373" y="114114"/>
                  <a:pt x="1150239" y="114314"/>
                </a:cubicBezTo>
                <a:cubicBezTo>
                  <a:pt x="1150106" y="114514"/>
                  <a:pt x="1149973" y="114681"/>
                  <a:pt x="1149839" y="114814"/>
                </a:cubicBezTo>
                <a:lnTo>
                  <a:pt x="1149239" y="115214"/>
                </a:lnTo>
                <a:lnTo>
                  <a:pt x="1147839" y="115214"/>
                </a:lnTo>
                <a:cubicBezTo>
                  <a:pt x="1147039" y="115214"/>
                  <a:pt x="1146439" y="115281"/>
                  <a:pt x="1146039" y="115414"/>
                </a:cubicBezTo>
                <a:lnTo>
                  <a:pt x="1142438" y="115614"/>
                </a:lnTo>
                <a:lnTo>
                  <a:pt x="1140438" y="115814"/>
                </a:lnTo>
                <a:lnTo>
                  <a:pt x="1138638" y="115814"/>
                </a:lnTo>
                <a:cubicBezTo>
                  <a:pt x="1137304" y="115814"/>
                  <a:pt x="1136504" y="115881"/>
                  <a:pt x="1136238" y="116014"/>
                </a:cubicBezTo>
                <a:lnTo>
                  <a:pt x="1129237" y="117014"/>
                </a:lnTo>
                <a:lnTo>
                  <a:pt x="1124836" y="117614"/>
                </a:lnTo>
                <a:lnTo>
                  <a:pt x="1121636" y="118014"/>
                </a:lnTo>
                <a:lnTo>
                  <a:pt x="1117635" y="118414"/>
                </a:lnTo>
                <a:lnTo>
                  <a:pt x="1107634" y="119615"/>
                </a:lnTo>
                <a:cubicBezTo>
                  <a:pt x="1107634" y="119615"/>
                  <a:pt x="1106834" y="118615"/>
                  <a:pt x="1105234" y="116614"/>
                </a:cubicBezTo>
                <a:cubicBezTo>
                  <a:pt x="1104567" y="115681"/>
                  <a:pt x="1103900" y="114281"/>
                  <a:pt x="1103233" y="112414"/>
                </a:cubicBezTo>
                <a:lnTo>
                  <a:pt x="1105434" y="131416"/>
                </a:lnTo>
                <a:lnTo>
                  <a:pt x="1132037" y="129016"/>
                </a:lnTo>
                <a:lnTo>
                  <a:pt x="1133637" y="128816"/>
                </a:lnTo>
                <a:lnTo>
                  <a:pt x="1135437" y="128616"/>
                </a:lnTo>
                <a:lnTo>
                  <a:pt x="1139638" y="128216"/>
                </a:lnTo>
                <a:lnTo>
                  <a:pt x="1149639" y="127016"/>
                </a:lnTo>
                <a:cubicBezTo>
                  <a:pt x="1150173" y="126882"/>
                  <a:pt x="1150973" y="126815"/>
                  <a:pt x="1152040" y="126815"/>
                </a:cubicBezTo>
                <a:lnTo>
                  <a:pt x="1153440" y="112814"/>
                </a:lnTo>
                <a:lnTo>
                  <a:pt x="1154240" y="107413"/>
                </a:lnTo>
                <a:lnTo>
                  <a:pt x="1154840" y="102012"/>
                </a:lnTo>
                <a:lnTo>
                  <a:pt x="1155640" y="95612"/>
                </a:lnTo>
                <a:lnTo>
                  <a:pt x="1156240" y="89411"/>
                </a:lnTo>
                <a:cubicBezTo>
                  <a:pt x="1150106" y="89678"/>
                  <a:pt x="1141772" y="90544"/>
                  <a:pt x="1131237" y="92011"/>
                </a:cubicBezTo>
                <a:cubicBezTo>
                  <a:pt x="1120302" y="93478"/>
                  <a:pt x="1113368" y="94812"/>
                  <a:pt x="1110434" y="96012"/>
                </a:cubicBezTo>
                <a:lnTo>
                  <a:pt x="1109034" y="95012"/>
                </a:lnTo>
                <a:cubicBezTo>
                  <a:pt x="1108767" y="94745"/>
                  <a:pt x="1107901" y="93811"/>
                  <a:pt x="1106434" y="92211"/>
                </a:cubicBezTo>
                <a:cubicBezTo>
                  <a:pt x="1103900" y="89278"/>
                  <a:pt x="1102167" y="86610"/>
                  <a:pt x="1101233" y="84210"/>
                </a:cubicBezTo>
                <a:lnTo>
                  <a:pt x="1102233" y="83210"/>
                </a:lnTo>
                <a:cubicBezTo>
                  <a:pt x="1111968" y="83077"/>
                  <a:pt x="1122036" y="82543"/>
                  <a:pt x="1132437" y="81610"/>
                </a:cubicBezTo>
                <a:cubicBezTo>
                  <a:pt x="1134837" y="81343"/>
                  <a:pt x="1136504" y="81210"/>
                  <a:pt x="1137438" y="81210"/>
                </a:cubicBezTo>
                <a:cubicBezTo>
                  <a:pt x="1147172" y="80277"/>
                  <a:pt x="1152373" y="79743"/>
                  <a:pt x="1153040" y="79610"/>
                </a:cubicBezTo>
                <a:cubicBezTo>
                  <a:pt x="1156640" y="79076"/>
                  <a:pt x="1159507" y="77009"/>
                  <a:pt x="1161641" y="73409"/>
                </a:cubicBezTo>
                <a:close/>
                <a:moveTo>
                  <a:pt x="515789" y="73409"/>
                </a:moveTo>
                <a:cubicBezTo>
                  <a:pt x="517922" y="73676"/>
                  <a:pt x="521123" y="75142"/>
                  <a:pt x="525390" y="77809"/>
                </a:cubicBezTo>
                <a:cubicBezTo>
                  <a:pt x="529790" y="80610"/>
                  <a:pt x="532391" y="82943"/>
                  <a:pt x="533191" y="84810"/>
                </a:cubicBezTo>
                <a:cubicBezTo>
                  <a:pt x="532391" y="85877"/>
                  <a:pt x="531657" y="87677"/>
                  <a:pt x="530990" y="90211"/>
                </a:cubicBezTo>
                <a:cubicBezTo>
                  <a:pt x="530324" y="93545"/>
                  <a:pt x="529990" y="95745"/>
                  <a:pt x="529990" y="96812"/>
                </a:cubicBezTo>
                <a:lnTo>
                  <a:pt x="529990" y="105013"/>
                </a:lnTo>
                <a:cubicBezTo>
                  <a:pt x="545992" y="98212"/>
                  <a:pt x="554860" y="89944"/>
                  <a:pt x="556594" y="80210"/>
                </a:cubicBezTo>
                <a:cubicBezTo>
                  <a:pt x="567928" y="85010"/>
                  <a:pt x="573596" y="89411"/>
                  <a:pt x="573596" y="93411"/>
                </a:cubicBezTo>
                <a:cubicBezTo>
                  <a:pt x="573596" y="94745"/>
                  <a:pt x="572862" y="96145"/>
                  <a:pt x="571396" y="97612"/>
                </a:cubicBezTo>
                <a:cubicBezTo>
                  <a:pt x="567795" y="101213"/>
                  <a:pt x="560594" y="104346"/>
                  <a:pt x="549793" y="107013"/>
                </a:cubicBezTo>
                <a:cubicBezTo>
                  <a:pt x="543659" y="108747"/>
                  <a:pt x="537058" y="110014"/>
                  <a:pt x="529990" y="110813"/>
                </a:cubicBezTo>
                <a:lnTo>
                  <a:pt x="529990" y="127216"/>
                </a:lnTo>
                <a:cubicBezTo>
                  <a:pt x="529990" y="135750"/>
                  <a:pt x="530190" y="140751"/>
                  <a:pt x="530590" y="142217"/>
                </a:cubicBezTo>
                <a:cubicBezTo>
                  <a:pt x="531524" y="145551"/>
                  <a:pt x="534991" y="147818"/>
                  <a:pt x="540992" y="149018"/>
                </a:cubicBezTo>
                <a:cubicBezTo>
                  <a:pt x="541925" y="149285"/>
                  <a:pt x="543392" y="149419"/>
                  <a:pt x="545392" y="149419"/>
                </a:cubicBezTo>
                <a:cubicBezTo>
                  <a:pt x="547793" y="149419"/>
                  <a:pt x="549593" y="149285"/>
                  <a:pt x="550793" y="149018"/>
                </a:cubicBezTo>
                <a:cubicBezTo>
                  <a:pt x="553727" y="148618"/>
                  <a:pt x="556594" y="147885"/>
                  <a:pt x="559394" y="146818"/>
                </a:cubicBezTo>
                <a:cubicBezTo>
                  <a:pt x="563394" y="145218"/>
                  <a:pt x="566462" y="141217"/>
                  <a:pt x="568595" y="134816"/>
                </a:cubicBezTo>
                <a:cubicBezTo>
                  <a:pt x="569662" y="131616"/>
                  <a:pt x="570462" y="128483"/>
                  <a:pt x="570995" y="125416"/>
                </a:cubicBezTo>
                <a:lnTo>
                  <a:pt x="571996" y="120215"/>
                </a:lnTo>
                <a:lnTo>
                  <a:pt x="572796" y="115014"/>
                </a:lnTo>
                <a:lnTo>
                  <a:pt x="577396" y="116214"/>
                </a:lnTo>
                <a:cubicBezTo>
                  <a:pt x="577263" y="117281"/>
                  <a:pt x="577196" y="118948"/>
                  <a:pt x="577196" y="121215"/>
                </a:cubicBezTo>
                <a:cubicBezTo>
                  <a:pt x="577196" y="128549"/>
                  <a:pt x="578263" y="135417"/>
                  <a:pt x="580397" y="141817"/>
                </a:cubicBezTo>
                <a:cubicBezTo>
                  <a:pt x="581330" y="144618"/>
                  <a:pt x="582464" y="147485"/>
                  <a:pt x="583797" y="150418"/>
                </a:cubicBezTo>
                <a:cubicBezTo>
                  <a:pt x="584864" y="152419"/>
                  <a:pt x="585997" y="154086"/>
                  <a:pt x="587197" y="155419"/>
                </a:cubicBezTo>
                <a:cubicBezTo>
                  <a:pt x="583864" y="160753"/>
                  <a:pt x="576663" y="164554"/>
                  <a:pt x="565595" y="166821"/>
                </a:cubicBezTo>
                <a:cubicBezTo>
                  <a:pt x="559994" y="167887"/>
                  <a:pt x="554860" y="168421"/>
                  <a:pt x="550193" y="168421"/>
                </a:cubicBezTo>
                <a:cubicBezTo>
                  <a:pt x="545526" y="168421"/>
                  <a:pt x="540392" y="167887"/>
                  <a:pt x="534791" y="166821"/>
                </a:cubicBezTo>
                <a:cubicBezTo>
                  <a:pt x="526256" y="165220"/>
                  <a:pt x="520122" y="161820"/>
                  <a:pt x="516389" y="156619"/>
                </a:cubicBezTo>
                <a:cubicBezTo>
                  <a:pt x="512921" y="151552"/>
                  <a:pt x="511188" y="144484"/>
                  <a:pt x="511188" y="135417"/>
                </a:cubicBezTo>
                <a:lnTo>
                  <a:pt x="511388" y="94011"/>
                </a:lnTo>
                <a:cubicBezTo>
                  <a:pt x="511255" y="91078"/>
                  <a:pt x="510721" y="88411"/>
                  <a:pt x="509788" y="86011"/>
                </a:cubicBezTo>
                <a:cubicBezTo>
                  <a:pt x="508721" y="82943"/>
                  <a:pt x="507387" y="81076"/>
                  <a:pt x="505787" y="80410"/>
                </a:cubicBezTo>
                <a:cubicBezTo>
                  <a:pt x="509254" y="76543"/>
                  <a:pt x="512588" y="74209"/>
                  <a:pt x="515789" y="73409"/>
                </a:cubicBezTo>
                <a:close/>
                <a:moveTo>
                  <a:pt x="446580" y="65608"/>
                </a:moveTo>
                <a:lnTo>
                  <a:pt x="439779" y="66608"/>
                </a:lnTo>
                <a:lnTo>
                  <a:pt x="439979" y="68408"/>
                </a:lnTo>
                <a:lnTo>
                  <a:pt x="441179" y="93011"/>
                </a:lnTo>
                <a:lnTo>
                  <a:pt x="446580" y="92611"/>
                </a:lnTo>
                <a:close/>
                <a:moveTo>
                  <a:pt x="470183" y="62607"/>
                </a:moveTo>
                <a:cubicBezTo>
                  <a:pt x="470316" y="62607"/>
                  <a:pt x="469583" y="62741"/>
                  <a:pt x="467983" y="63008"/>
                </a:cubicBezTo>
                <a:lnTo>
                  <a:pt x="466382" y="63208"/>
                </a:lnTo>
                <a:lnTo>
                  <a:pt x="464582" y="63408"/>
                </a:lnTo>
                <a:lnTo>
                  <a:pt x="463182" y="63608"/>
                </a:lnTo>
                <a:lnTo>
                  <a:pt x="463182" y="91011"/>
                </a:lnTo>
                <a:lnTo>
                  <a:pt x="464982" y="90811"/>
                </a:lnTo>
                <a:lnTo>
                  <a:pt x="468983" y="90211"/>
                </a:lnTo>
                <a:lnTo>
                  <a:pt x="469583" y="79210"/>
                </a:lnTo>
                <a:cubicBezTo>
                  <a:pt x="469983" y="72409"/>
                  <a:pt x="470183" y="66875"/>
                  <a:pt x="470183" y="62607"/>
                </a:cubicBezTo>
                <a:close/>
                <a:moveTo>
                  <a:pt x="876281" y="59007"/>
                </a:moveTo>
                <a:cubicBezTo>
                  <a:pt x="876548" y="58474"/>
                  <a:pt x="877381" y="58540"/>
                  <a:pt x="878781" y="59207"/>
                </a:cubicBezTo>
                <a:cubicBezTo>
                  <a:pt x="880182" y="59874"/>
                  <a:pt x="882282" y="61074"/>
                  <a:pt x="885082" y="62807"/>
                </a:cubicBezTo>
                <a:cubicBezTo>
                  <a:pt x="890416" y="66408"/>
                  <a:pt x="893083" y="69008"/>
                  <a:pt x="893083" y="70608"/>
                </a:cubicBezTo>
                <a:lnTo>
                  <a:pt x="892683" y="71609"/>
                </a:lnTo>
                <a:lnTo>
                  <a:pt x="891083" y="74209"/>
                </a:lnTo>
                <a:cubicBezTo>
                  <a:pt x="889616" y="76476"/>
                  <a:pt x="888883" y="78476"/>
                  <a:pt x="888883" y="80210"/>
                </a:cubicBezTo>
                <a:lnTo>
                  <a:pt x="886882" y="123615"/>
                </a:lnTo>
                <a:lnTo>
                  <a:pt x="908685" y="113014"/>
                </a:lnTo>
                <a:lnTo>
                  <a:pt x="911886" y="116814"/>
                </a:lnTo>
                <a:cubicBezTo>
                  <a:pt x="892683" y="135617"/>
                  <a:pt x="880882" y="149552"/>
                  <a:pt x="876481" y="158619"/>
                </a:cubicBezTo>
                <a:cubicBezTo>
                  <a:pt x="873681" y="159020"/>
                  <a:pt x="870547" y="156686"/>
                  <a:pt x="867080" y="151619"/>
                </a:cubicBezTo>
                <a:cubicBezTo>
                  <a:pt x="863746" y="146685"/>
                  <a:pt x="861613" y="141951"/>
                  <a:pt x="860679" y="137417"/>
                </a:cubicBezTo>
                <a:lnTo>
                  <a:pt x="861279" y="136017"/>
                </a:lnTo>
                <a:lnTo>
                  <a:pt x="861479" y="135617"/>
                </a:lnTo>
                <a:lnTo>
                  <a:pt x="861679" y="135417"/>
                </a:lnTo>
                <a:lnTo>
                  <a:pt x="864280" y="134217"/>
                </a:lnTo>
                <a:lnTo>
                  <a:pt x="866880" y="133216"/>
                </a:lnTo>
                <a:cubicBezTo>
                  <a:pt x="868214" y="132683"/>
                  <a:pt x="868880" y="131483"/>
                  <a:pt x="868880" y="129616"/>
                </a:cubicBezTo>
                <a:lnTo>
                  <a:pt x="871081" y="75009"/>
                </a:lnTo>
                <a:cubicBezTo>
                  <a:pt x="866147" y="75542"/>
                  <a:pt x="861413" y="76476"/>
                  <a:pt x="856879" y="77809"/>
                </a:cubicBezTo>
                <a:cubicBezTo>
                  <a:pt x="851545" y="79143"/>
                  <a:pt x="847611" y="80610"/>
                  <a:pt x="845077" y="82210"/>
                </a:cubicBezTo>
                <a:cubicBezTo>
                  <a:pt x="844944" y="82210"/>
                  <a:pt x="844544" y="81810"/>
                  <a:pt x="843877" y="81010"/>
                </a:cubicBezTo>
                <a:lnTo>
                  <a:pt x="842877" y="79610"/>
                </a:lnTo>
                <a:lnTo>
                  <a:pt x="841677" y="78009"/>
                </a:lnTo>
                <a:cubicBezTo>
                  <a:pt x="839410" y="74543"/>
                  <a:pt x="837810" y="71676"/>
                  <a:pt x="836876" y="69408"/>
                </a:cubicBezTo>
                <a:cubicBezTo>
                  <a:pt x="837276" y="68742"/>
                  <a:pt x="837610" y="68408"/>
                  <a:pt x="837876" y="68408"/>
                </a:cubicBezTo>
                <a:cubicBezTo>
                  <a:pt x="843477" y="68408"/>
                  <a:pt x="849745" y="68075"/>
                  <a:pt x="856679" y="67408"/>
                </a:cubicBezTo>
                <a:lnTo>
                  <a:pt x="859679" y="67008"/>
                </a:lnTo>
                <a:lnTo>
                  <a:pt x="862880" y="66808"/>
                </a:lnTo>
                <a:lnTo>
                  <a:pt x="865480" y="66408"/>
                </a:lnTo>
                <a:lnTo>
                  <a:pt x="867880" y="66008"/>
                </a:lnTo>
                <a:cubicBezTo>
                  <a:pt x="869480" y="65741"/>
                  <a:pt x="871081" y="64941"/>
                  <a:pt x="872681" y="63608"/>
                </a:cubicBezTo>
                <a:cubicBezTo>
                  <a:pt x="874148" y="62141"/>
                  <a:pt x="875348" y="60607"/>
                  <a:pt x="876281" y="59007"/>
                </a:cubicBezTo>
                <a:close/>
                <a:moveTo>
                  <a:pt x="1159040" y="53006"/>
                </a:moveTo>
                <a:cubicBezTo>
                  <a:pt x="1161174" y="54073"/>
                  <a:pt x="1163108" y="55740"/>
                  <a:pt x="1164841" y="58007"/>
                </a:cubicBezTo>
                <a:cubicBezTo>
                  <a:pt x="1166975" y="60541"/>
                  <a:pt x="1168242" y="63341"/>
                  <a:pt x="1168642" y="66408"/>
                </a:cubicBezTo>
                <a:cubicBezTo>
                  <a:pt x="1168508" y="66941"/>
                  <a:pt x="1168175" y="67475"/>
                  <a:pt x="1167641" y="68008"/>
                </a:cubicBezTo>
                <a:lnTo>
                  <a:pt x="1167041" y="68408"/>
                </a:lnTo>
                <a:lnTo>
                  <a:pt x="1166641" y="68608"/>
                </a:lnTo>
                <a:cubicBezTo>
                  <a:pt x="1165841" y="68742"/>
                  <a:pt x="1163441" y="68808"/>
                  <a:pt x="1159440" y="68808"/>
                </a:cubicBezTo>
                <a:lnTo>
                  <a:pt x="1151239" y="69208"/>
                </a:lnTo>
                <a:cubicBezTo>
                  <a:pt x="1149372" y="69208"/>
                  <a:pt x="1147839" y="69275"/>
                  <a:pt x="1146639" y="69408"/>
                </a:cubicBezTo>
                <a:lnTo>
                  <a:pt x="1142838" y="69408"/>
                </a:lnTo>
                <a:cubicBezTo>
                  <a:pt x="1139771" y="69408"/>
                  <a:pt x="1137838" y="69475"/>
                  <a:pt x="1137038" y="69608"/>
                </a:cubicBezTo>
                <a:lnTo>
                  <a:pt x="1123636" y="71209"/>
                </a:lnTo>
                <a:cubicBezTo>
                  <a:pt x="1123236" y="71342"/>
                  <a:pt x="1122436" y="71409"/>
                  <a:pt x="1121236" y="71409"/>
                </a:cubicBezTo>
                <a:lnTo>
                  <a:pt x="1119835" y="71609"/>
                </a:lnTo>
                <a:lnTo>
                  <a:pt x="1118235" y="71809"/>
                </a:lnTo>
                <a:cubicBezTo>
                  <a:pt x="1114768" y="72209"/>
                  <a:pt x="1112234" y="72542"/>
                  <a:pt x="1110634" y="72809"/>
                </a:cubicBezTo>
                <a:cubicBezTo>
                  <a:pt x="1103833" y="73742"/>
                  <a:pt x="1098566" y="74743"/>
                  <a:pt x="1094832" y="75809"/>
                </a:cubicBezTo>
                <a:cubicBezTo>
                  <a:pt x="1094699" y="75809"/>
                  <a:pt x="1094432" y="75542"/>
                  <a:pt x="1094032" y="75009"/>
                </a:cubicBezTo>
                <a:cubicBezTo>
                  <a:pt x="1093499" y="74342"/>
                  <a:pt x="1092899" y="73542"/>
                  <a:pt x="1092232" y="72609"/>
                </a:cubicBezTo>
                <a:cubicBezTo>
                  <a:pt x="1090498" y="69942"/>
                  <a:pt x="1089232" y="66141"/>
                  <a:pt x="1088432" y="61207"/>
                </a:cubicBezTo>
                <a:lnTo>
                  <a:pt x="1088832" y="60607"/>
                </a:lnTo>
                <a:lnTo>
                  <a:pt x="1089232" y="60407"/>
                </a:lnTo>
                <a:cubicBezTo>
                  <a:pt x="1091765" y="60407"/>
                  <a:pt x="1094032" y="60341"/>
                  <a:pt x="1096032" y="60207"/>
                </a:cubicBezTo>
                <a:lnTo>
                  <a:pt x="1100233" y="60207"/>
                </a:lnTo>
                <a:lnTo>
                  <a:pt x="1104834" y="60007"/>
                </a:lnTo>
                <a:cubicBezTo>
                  <a:pt x="1106034" y="59874"/>
                  <a:pt x="1107901" y="59807"/>
                  <a:pt x="1110434" y="59807"/>
                </a:cubicBezTo>
                <a:lnTo>
                  <a:pt x="1115235" y="59407"/>
                </a:lnTo>
                <a:lnTo>
                  <a:pt x="1122836" y="59007"/>
                </a:lnTo>
                <a:lnTo>
                  <a:pt x="1124236" y="58807"/>
                </a:lnTo>
                <a:lnTo>
                  <a:pt x="1125636" y="58807"/>
                </a:lnTo>
                <a:lnTo>
                  <a:pt x="1127436" y="58607"/>
                </a:lnTo>
                <a:cubicBezTo>
                  <a:pt x="1130370" y="58474"/>
                  <a:pt x="1132037" y="58274"/>
                  <a:pt x="1132437" y="58007"/>
                </a:cubicBezTo>
                <a:lnTo>
                  <a:pt x="1138438" y="57407"/>
                </a:lnTo>
                <a:lnTo>
                  <a:pt x="1142238" y="56807"/>
                </a:lnTo>
                <a:lnTo>
                  <a:pt x="1146039" y="56407"/>
                </a:lnTo>
                <a:cubicBezTo>
                  <a:pt x="1151773" y="55473"/>
                  <a:pt x="1156107" y="54340"/>
                  <a:pt x="1159040" y="53006"/>
                </a:cubicBezTo>
                <a:close/>
                <a:moveTo>
                  <a:pt x="729415" y="52406"/>
                </a:moveTo>
                <a:cubicBezTo>
                  <a:pt x="724615" y="52673"/>
                  <a:pt x="719347" y="53206"/>
                  <a:pt x="713613" y="54006"/>
                </a:cubicBezTo>
                <a:cubicBezTo>
                  <a:pt x="716814" y="56540"/>
                  <a:pt x="718747" y="58607"/>
                  <a:pt x="719414" y="60207"/>
                </a:cubicBezTo>
                <a:lnTo>
                  <a:pt x="718614" y="61807"/>
                </a:lnTo>
                <a:cubicBezTo>
                  <a:pt x="718347" y="62074"/>
                  <a:pt x="717880" y="63074"/>
                  <a:pt x="717214" y="64808"/>
                </a:cubicBezTo>
                <a:cubicBezTo>
                  <a:pt x="716280" y="68008"/>
                  <a:pt x="715480" y="72009"/>
                  <a:pt x="714813" y="76809"/>
                </a:cubicBezTo>
                <a:cubicBezTo>
                  <a:pt x="714280" y="81076"/>
                  <a:pt x="713813" y="84210"/>
                  <a:pt x="713413" y="86211"/>
                </a:cubicBezTo>
                <a:lnTo>
                  <a:pt x="715814" y="86211"/>
                </a:lnTo>
                <a:cubicBezTo>
                  <a:pt x="716480" y="86077"/>
                  <a:pt x="717547" y="86011"/>
                  <a:pt x="719014" y="86011"/>
                </a:cubicBezTo>
                <a:lnTo>
                  <a:pt x="727815" y="86011"/>
                </a:lnTo>
                <a:lnTo>
                  <a:pt x="729415" y="86011"/>
                </a:lnTo>
                <a:close/>
                <a:moveTo>
                  <a:pt x="669208" y="44005"/>
                </a:moveTo>
                <a:cubicBezTo>
                  <a:pt x="669741" y="43072"/>
                  <a:pt x="673008" y="44472"/>
                  <a:pt x="679009" y="48206"/>
                </a:cubicBezTo>
                <a:cubicBezTo>
                  <a:pt x="685010" y="51939"/>
                  <a:pt x="688010" y="54606"/>
                  <a:pt x="688010" y="56207"/>
                </a:cubicBezTo>
                <a:cubicBezTo>
                  <a:pt x="688010" y="56607"/>
                  <a:pt x="687077" y="57540"/>
                  <a:pt x="685210" y="59007"/>
                </a:cubicBezTo>
                <a:lnTo>
                  <a:pt x="683009" y="61207"/>
                </a:lnTo>
                <a:cubicBezTo>
                  <a:pt x="682076" y="62008"/>
                  <a:pt x="681409" y="62874"/>
                  <a:pt x="681009" y="63808"/>
                </a:cubicBezTo>
                <a:cubicBezTo>
                  <a:pt x="676342" y="74609"/>
                  <a:pt x="670341" y="84744"/>
                  <a:pt x="663007" y="94211"/>
                </a:cubicBezTo>
                <a:lnTo>
                  <a:pt x="663407" y="94612"/>
                </a:lnTo>
                <a:lnTo>
                  <a:pt x="664607" y="95612"/>
                </a:lnTo>
                <a:cubicBezTo>
                  <a:pt x="665140" y="96145"/>
                  <a:pt x="665541" y="96678"/>
                  <a:pt x="665807" y="97212"/>
                </a:cubicBezTo>
                <a:cubicBezTo>
                  <a:pt x="666341" y="98145"/>
                  <a:pt x="666674" y="99345"/>
                  <a:pt x="666807" y="100812"/>
                </a:cubicBezTo>
                <a:lnTo>
                  <a:pt x="668808" y="101012"/>
                </a:lnTo>
                <a:cubicBezTo>
                  <a:pt x="671075" y="96612"/>
                  <a:pt x="672475" y="93078"/>
                  <a:pt x="673008" y="90411"/>
                </a:cubicBezTo>
                <a:cubicBezTo>
                  <a:pt x="673408" y="88411"/>
                  <a:pt x="673542" y="87011"/>
                  <a:pt x="673408" y="86211"/>
                </a:cubicBezTo>
                <a:cubicBezTo>
                  <a:pt x="673408" y="85810"/>
                  <a:pt x="673275" y="85077"/>
                  <a:pt x="673008" y="84010"/>
                </a:cubicBezTo>
                <a:lnTo>
                  <a:pt x="674208" y="83610"/>
                </a:lnTo>
                <a:lnTo>
                  <a:pt x="675609" y="83010"/>
                </a:lnTo>
                <a:cubicBezTo>
                  <a:pt x="677342" y="82743"/>
                  <a:pt x="678342" y="82677"/>
                  <a:pt x="678609" y="82810"/>
                </a:cubicBezTo>
                <a:cubicBezTo>
                  <a:pt x="680076" y="82943"/>
                  <a:pt x="681943" y="83877"/>
                  <a:pt x="684210" y="85610"/>
                </a:cubicBezTo>
                <a:cubicBezTo>
                  <a:pt x="686743" y="87477"/>
                  <a:pt x="688077" y="89078"/>
                  <a:pt x="688210" y="90411"/>
                </a:cubicBezTo>
                <a:cubicBezTo>
                  <a:pt x="687143" y="92278"/>
                  <a:pt x="684810" y="94745"/>
                  <a:pt x="681209" y="97812"/>
                </a:cubicBezTo>
                <a:cubicBezTo>
                  <a:pt x="678942" y="99679"/>
                  <a:pt x="676809" y="101213"/>
                  <a:pt x="674808" y="102412"/>
                </a:cubicBezTo>
                <a:cubicBezTo>
                  <a:pt x="679342" y="103746"/>
                  <a:pt x="682943" y="105680"/>
                  <a:pt x="685610" y="108213"/>
                </a:cubicBezTo>
                <a:cubicBezTo>
                  <a:pt x="686143" y="109813"/>
                  <a:pt x="686410" y="112080"/>
                  <a:pt x="686410" y="115014"/>
                </a:cubicBezTo>
                <a:cubicBezTo>
                  <a:pt x="686276" y="117948"/>
                  <a:pt x="685743" y="119882"/>
                  <a:pt x="684810" y="120815"/>
                </a:cubicBezTo>
                <a:cubicBezTo>
                  <a:pt x="684010" y="121482"/>
                  <a:pt x="682809" y="122215"/>
                  <a:pt x="681209" y="123015"/>
                </a:cubicBezTo>
                <a:cubicBezTo>
                  <a:pt x="680276" y="123415"/>
                  <a:pt x="679542" y="123649"/>
                  <a:pt x="679009" y="123715"/>
                </a:cubicBezTo>
                <a:cubicBezTo>
                  <a:pt x="678476" y="123782"/>
                  <a:pt x="678075" y="123882"/>
                  <a:pt x="677809" y="124015"/>
                </a:cubicBezTo>
                <a:cubicBezTo>
                  <a:pt x="676742" y="121615"/>
                  <a:pt x="674675" y="118414"/>
                  <a:pt x="671608" y="114414"/>
                </a:cubicBezTo>
                <a:lnTo>
                  <a:pt x="667007" y="109013"/>
                </a:lnTo>
                <a:lnTo>
                  <a:pt x="667007" y="162620"/>
                </a:lnTo>
                <a:cubicBezTo>
                  <a:pt x="667007" y="169154"/>
                  <a:pt x="665607" y="173621"/>
                  <a:pt x="662807" y="176022"/>
                </a:cubicBezTo>
                <a:cubicBezTo>
                  <a:pt x="659873" y="175888"/>
                  <a:pt x="656606" y="174021"/>
                  <a:pt x="653006" y="170421"/>
                </a:cubicBezTo>
                <a:cubicBezTo>
                  <a:pt x="650072" y="167354"/>
                  <a:pt x="648005" y="164487"/>
                  <a:pt x="646805" y="161820"/>
                </a:cubicBezTo>
                <a:cubicBezTo>
                  <a:pt x="648138" y="158619"/>
                  <a:pt x="648805" y="154286"/>
                  <a:pt x="648805" y="148818"/>
                </a:cubicBezTo>
                <a:lnTo>
                  <a:pt x="648805" y="110414"/>
                </a:lnTo>
                <a:cubicBezTo>
                  <a:pt x="638937" y="120281"/>
                  <a:pt x="629069" y="126882"/>
                  <a:pt x="619201" y="130216"/>
                </a:cubicBezTo>
                <a:lnTo>
                  <a:pt x="616401" y="128016"/>
                </a:lnTo>
                <a:cubicBezTo>
                  <a:pt x="626802" y="118815"/>
                  <a:pt x="636270" y="107746"/>
                  <a:pt x="644805" y="94812"/>
                </a:cubicBezTo>
                <a:lnTo>
                  <a:pt x="645205" y="94211"/>
                </a:lnTo>
                <a:cubicBezTo>
                  <a:pt x="653206" y="81943"/>
                  <a:pt x="659140" y="70208"/>
                  <a:pt x="663007" y="59007"/>
                </a:cubicBezTo>
                <a:lnTo>
                  <a:pt x="659606" y="59807"/>
                </a:lnTo>
                <a:lnTo>
                  <a:pt x="656006" y="60607"/>
                </a:lnTo>
                <a:cubicBezTo>
                  <a:pt x="653072" y="61141"/>
                  <a:pt x="650072" y="61941"/>
                  <a:pt x="647005" y="63008"/>
                </a:cubicBezTo>
                <a:cubicBezTo>
                  <a:pt x="639804" y="65008"/>
                  <a:pt x="634203" y="67275"/>
                  <a:pt x="630203" y="69808"/>
                </a:cubicBezTo>
                <a:cubicBezTo>
                  <a:pt x="628869" y="68608"/>
                  <a:pt x="627202" y="66475"/>
                  <a:pt x="625202" y="63408"/>
                </a:cubicBezTo>
                <a:cubicBezTo>
                  <a:pt x="623469" y="60474"/>
                  <a:pt x="622202" y="57940"/>
                  <a:pt x="621402" y="55807"/>
                </a:cubicBezTo>
                <a:lnTo>
                  <a:pt x="622202" y="55007"/>
                </a:lnTo>
                <a:cubicBezTo>
                  <a:pt x="623802" y="55007"/>
                  <a:pt x="629669" y="54340"/>
                  <a:pt x="639804" y="53006"/>
                </a:cubicBezTo>
                <a:cubicBezTo>
                  <a:pt x="649138" y="51939"/>
                  <a:pt x="656406" y="50940"/>
                  <a:pt x="661607" y="50006"/>
                </a:cubicBezTo>
                <a:cubicBezTo>
                  <a:pt x="664940" y="49339"/>
                  <a:pt x="667474" y="47339"/>
                  <a:pt x="669208" y="44005"/>
                </a:cubicBezTo>
                <a:close/>
                <a:moveTo>
                  <a:pt x="503987" y="30403"/>
                </a:moveTo>
                <a:cubicBezTo>
                  <a:pt x="505454" y="30537"/>
                  <a:pt x="507254" y="31670"/>
                  <a:pt x="509388" y="33804"/>
                </a:cubicBezTo>
                <a:cubicBezTo>
                  <a:pt x="511521" y="35937"/>
                  <a:pt x="512788" y="37738"/>
                  <a:pt x="513188" y="39205"/>
                </a:cubicBezTo>
                <a:cubicBezTo>
                  <a:pt x="513455" y="40271"/>
                  <a:pt x="513588" y="41538"/>
                  <a:pt x="513588" y="43005"/>
                </a:cubicBezTo>
                <a:cubicBezTo>
                  <a:pt x="513588" y="45272"/>
                  <a:pt x="513388" y="48739"/>
                  <a:pt x="512988" y="53407"/>
                </a:cubicBezTo>
                <a:cubicBezTo>
                  <a:pt x="512321" y="60741"/>
                  <a:pt x="511655" y="65275"/>
                  <a:pt x="510988" y="67008"/>
                </a:cubicBezTo>
                <a:cubicBezTo>
                  <a:pt x="508454" y="75142"/>
                  <a:pt x="504120" y="79276"/>
                  <a:pt x="497986" y="79410"/>
                </a:cubicBezTo>
                <a:cubicBezTo>
                  <a:pt x="496386" y="77676"/>
                  <a:pt x="495119" y="74543"/>
                  <a:pt x="494186" y="70008"/>
                </a:cubicBezTo>
                <a:cubicBezTo>
                  <a:pt x="494052" y="69208"/>
                  <a:pt x="493719" y="67408"/>
                  <a:pt x="493186" y="64608"/>
                </a:cubicBezTo>
                <a:cubicBezTo>
                  <a:pt x="493052" y="64208"/>
                  <a:pt x="492986" y="63474"/>
                  <a:pt x="492986" y="62408"/>
                </a:cubicBezTo>
                <a:lnTo>
                  <a:pt x="492986" y="60607"/>
                </a:lnTo>
                <a:cubicBezTo>
                  <a:pt x="496053" y="57940"/>
                  <a:pt x="498186" y="54006"/>
                  <a:pt x="499386" y="48806"/>
                </a:cubicBezTo>
                <a:cubicBezTo>
                  <a:pt x="499920" y="45872"/>
                  <a:pt x="500187" y="43872"/>
                  <a:pt x="500187" y="42805"/>
                </a:cubicBezTo>
                <a:cubicBezTo>
                  <a:pt x="500187" y="39338"/>
                  <a:pt x="499320" y="35871"/>
                  <a:pt x="497586" y="32404"/>
                </a:cubicBezTo>
                <a:cubicBezTo>
                  <a:pt x="499720" y="31070"/>
                  <a:pt x="501853" y="30403"/>
                  <a:pt x="503987" y="30403"/>
                </a:cubicBezTo>
                <a:close/>
                <a:moveTo>
                  <a:pt x="1066429" y="26203"/>
                </a:moveTo>
                <a:cubicBezTo>
                  <a:pt x="1068029" y="26470"/>
                  <a:pt x="1069963" y="27736"/>
                  <a:pt x="1072230" y="30003"/>
                </a:cubicBezTo>
                <a:cubicBezTo>
                  <a:pt x="1074363" y="32137"/>
                  <a:pt x="1075630" y="33937"/>
                  <a:pt x="1076030" y="35404"/>
                </a:cubicBezTo>
                <a:cubicBezTo>
                  <a:pt x="1076297" y="36071"/>
                  <a:pt x="1076430" y="37871"/>
                  <a:pt x="1076430" y="40805"/>
                </a:cubicBezTo>
                <a:cubicBezTo>
                  <a:pt x="1076430" y="44405"/>
                  <a:pt x="1076297" y="47472"/>
                  <a:pt x="1076030" y="50006"/>
                </a:cubicBezTo>
                <a:cubicBezTo>
                  <a:pt x="1075363" y="57473"/>
                  <a:pt x="1074630" y="62208"/>
                  <a:pt x="1073830" y="64208"/>
                </a:cubicBezTo>
                <a:cubicBezTo>
                  <a:pt x="1071029" y="72475"/>
                  <a:pt x="1066429" y="76809"/>
                  <a:pt x="1060028" y="77209"/>
                </a:cubicBezTo>
                <a:cubicBezTo>
                  <a:pt x="1058294" y="75476"/>
                  <a:pt x="1056894" y="72209"/>
                  <a:pt x="1055827" y="67408"/>
                </a:cubicBezTo>
                <a:lnTo>
                  <a:pt x="1055027" y="61807"/>
                </a:lnTo>
                <a:lnTo>
                  <a:pt x="1054627" y="57607"/>
                </a:lnTo>
                <a:cubicBezTo>
                  <a:pt x="1057961" y="55073"/>
                  <a:pt x="1060228" y="50940"/>
                  <a:pt x="1061428" y="45205"/>
                </a:cubicBezTo>
                <a:cubicBezTo>
                  <a:pt x="1061962" y="42272"/>
                  <a:pt x="1062228" y="40205"/>
                  <a:pt x="1062228" y="39005"/>
                </a:cubicBezTo>
                <a:cubicBezTo>
                  <a:pt x="1062228" y="35538"/>
                  <a:pt x="1061362" y="31937"/>
                  <a:pt x="1059628" y="28203"/>
                </a:cubicBezTo>
                <a:lnTo>
                  <a:pt x="1061228" y="27603"/>
                </a:lnTo>
                <a:lnTo>
                  <a:pt x="1063028" y="26803"/>
                </a:lnTo>
                <a:cubicBezTo>
                  <a:pt x="1064362" y="26403"/>
                  <a:pt x="1065495" y="26203"/>
                  <a:pt x="1066429" y="26203"/>
                </a:cubicBezTo>
                <a:close/>
                <a:moveTo>
                  <a:pt x="1510684" y="18402"/>
                </a:moveTo>
                <a:cubicBezTo>
                  <a:pt x="1525753" y="21469"/>
                  <a:pt x="1535954" y="25670"/>
                  <a:pt x="1541288" y="31004"/>
                </a:cubicBezTo>
                <a:cubicBezTo>
                  <a:pt x="1541555" y="31804"/>
                  <a:pt x="1541688" y="33137"/>
                  <a:pt x="1541688" y="35004"/>
                </a:cubicBezTo>
                <a:cubicBezTo>
                  <a:pt x="1541688" y="36738"/>
                  <a:pt x="1541622" y="38071"/>
                  <a:pt x="1541488" y="39005"/>
                </a:cubicBezTo>
                <a:cubicBezTo>
                  <a:pt x="1541088" y="42472"/>
                  <a:pt x="1540155" y="44739"/>
                  <a:pt x="1538688" y="45805"/>
                </a:cubicBezTo>
                <a:cubicBezTo>
                  <a:pt x="1536688" y="46739"/>
                  <a:pt x="1535021" y="47272"/>
                  <a:pt x="1533687" y="47406"/>
                </a:cubicBezTo>
                <a:cubicBezTo>
                  <a:pt x="1532087" y="47806"/>
                  <a:pt x="1530554" y="48006"/>
                  <a:pt x="1529087" y="48006"/>
                </a:cubicBezTo>
                <a:cubicBezTo>
                  <a:pt x="1525753" y="39471"/>
                  <a:pt x="1518485" y="30803"/>
                  <a:pt x="1507284" y="22002"/>
                </a:cubicBezTo>
                <a:close/>
                <a:moveTo>
                  <a:pt x="860879" y="11601"/>
                </a:moveTo>
                <a:cubicBezTo>
                  <a:pt x="874614" y="13201"/>
                  <a:pt x="885349" y="17469"/>
                  <a:pt x="893083" y="24403"/>
                </a:cubicBezTo>
                <a:cubicBezTo>
                  <a:pt x="894017" y="28803"/>
                  <a:pt x="894483" y="32737"/>
                  <a:pt x="894483" y="36204"/>
                </a:cubicBezTo>
                <a:cubicBezTo>
                  <a:pt x="894483" y="40071"/>
                  <a:pt x="893817" y="42672"/>
                  <a:pt x="892483" y="44005"/>
                </a:cubicBezTo>
                <a:cubicBezTo>
                  <a:pt x="890350" y="45472"/>
                  <a:pt x="888616" y="46405"/>
                  <a:pt x="887282" y="46806"/>
                </a:cubicBezTo>
                <a:cubicBezTo>
                  <a:pt x="885816" y="47472"/>
                  <a:pt x="884282" y="47873"/>
                  <a:pt x="882682" y="48006"/>
                </a:cubicBezTo>
                <a:cubicBezTo>
                  <a:pt x="880948" y="43338"/>
                  <a:pt x="877681" y="37871"/>
                  <a:pt x="872881" y="31604"/>
                </a:cubicBezTo>
                <a:cubicBezTo>
                  <a:pt x="867280" y="24403"/>
                  <a:pt x="862213" y="19269"/>
                  <a:pt x="857679" y="16202"/>
                </a:cubicBezTo>
                <a:close/>
                <a:moveTo>
                  <a:pt x="450380" y="8801"/>
                </a:moveTo>
                <a:cubicBezTo>
                  <a:pt x="452381" y="8934"/>
                  <a:pt x="455314" y="10534"/>
                  <a:pt x="459182" y="13601"/>
                </a:cubicBezTo>
                <a:cubicBezTo>
                  <a:pt x="463182" y="16802"/>
                  <a:pt x="465582" y="19469"/>
                  <a:pt x="466382" y="21602"/>
                </a:cubicBezTo>
                <a:cubicBezTo>
                  <a:pt x="465849" y="22402"/>
                  <a:pt x="465516" y="23203"/>
                  <a:pt x="465382" y="24003"/>
                </a:cubicBezTo>
                <a:cubicBezTo>
                  <a:pt x="464849" y="25603"/>
                  <a:pt x="464515" y="26870"/>
                  <a:pt x="464382" y="27803"/>
                </a:cubicBezTo>
                <a:cubicBezTo>
                  <a:pt x="463715" y="31137"/>
                  <a:pt x="463382" y="33604"/>
                  <a:pt x="463382" y="35204"/>
                </a:cubicBezTo>
                <a:lnTo>
                  <a:pt x="463582" y="54206"/>
                </a:lnTo>
                <a:cubicBezTo>
                  <a:pt x="465449" y="54073"/>
                  <a:pt x="466716" y="53873"/>
                  <a:pt x="467382" y="53607"/>
                </a:cubicBezTo>
                <a:cubicBezTo>
                  <a:pt x="468849" y="53340"/>
                  <a:pt x="470383" y="52606"/>
                  <a:pt x="471983" y="51406"/>
                </a:cubicBezTo>
                <a:cubicBezTo>
                  <a:pt x="473583" y="50206"/>
                  <a:pt x="474717" y="48806"/>
                  <a:pt x="475384" y="47206"/>
                </a:cubicBezTo>
                <a:cubicBezTo>
                  <a:pt x="475784" y="46139"/>
                  <a:pt x="478584" y="47539"/>
                  <a:pt x="483785" y="51406"/>
                </a:cubicBezTo>
                <a:cubicBezTo>
                  <a:pt x="489118" y="55140"/>
                  <a:pt x="491719" y="57674"/>
                  <a:pt x="491586" y="59007"/>
                </a:cubicBezTo>
                <a:cubicBezTo>
                  <a:pt x="491586" y="59407"/>
                  <a:pt x="491319" y="59940"/>
                  <a:pt x="490785" y="60607"/>
                </a:cubicBezTo>
                <a:lnTo>
                  <a:pt x="489985" y="61607"/>
                </a:lnTo>
                <a:lnTo>
                  <a:pt x="489185" y="63008"/>
                </a:lnTo>
                <a:cubicBezTo>
                  <a:pt x="487585" y="65941"/>
                  <a:pt x="486718" y="68275"/>
                  <a:pt x="486585" y="70008"/>
                </a:cubicBezTo>
                <a:cubicBezTo>
                  <a:pt x="486318" y="77343"/>
                  <a:pt x="485651" y="85210"/>
                  <a:pt x="484585" y="93611"/>
                </a:cubicBezTo>
                <a:cubicBezTo>
                  <a:pt x="485918" y="94812"/>
                  <a:pt x="486718" y="95745"/>
                  <a:pt x="486985" y="96412"/>
                </a:cubicBezTo>
                <a:lnTo>
                  <a:pt x="486385" y="100012"/>
                </a:lnTo>
                <a:cubicBezTo>
                  <a:pt x="485985" y="101613"/>
                  <a:pt x="485718" y="102412"/>
                  <a:pt x="485585" y="102412"/>
                </a:cubicBezTo>
                <a:cubicBezTo>
                  <a:pt x="478384" y="101213"/>
                  <a:pt x="471050" y="100679"/>
                  <a:pt x="463582" y="100812"/>
                </a:cubicBezTo>
                <a:lnTo>
                  <a:pt x="463782" y="127816"/>
                </a:lnTo>
                <a:lnTo>
                  <a:pt x="477384" y="123815"/>
                </a:lnTo>
                <a:cubicBezTo>
                  <a:pt x="476317" y="118214"/>
                  <a:pt x="474850" y="113014"/>
                  <a:pt x="472983" y="108213"/>
                </a:cubicBezTo>
                <a:lnTo>
                  <a:pt x="477584" y="106013"/>
                </a:lnTo>
                <a:cubicBezTo>
                  <a:pt x="481851" y="109347"/>
                  <a:pt x="485851" y="113747"/>
                  <a:pt x="489585" y="119215"/>
                </a:cubicBezTo>
                <a:cubicBezTo>
                  <a:pt x="493186" y="124415"/>
                  <a:pt x="495653" y="128816"/>
                  <a:pt x="496986" y="132416"/>
                </a:cubicBezTo>
                <a:cubicBezTo>
                  <a:pt x="496453" y="135217"/>
                  <a:pt x="495319" y="137750"/>
                  <a:pt x="493586" y="140017"/>
                </a:cubicBezTo>
                <a:cubicBezTo>
                  <a:pt x="491452" y="143084"/>
                  <a:pt x="489652" y="144751"/>
                  <a:pt x="488185" y="145018"/>
                </a:cubicBezTo>
                <a:cubicBezTo>
                  <a:pt x="485785" y="145284"/>
                  <a:pt x="484251" y="145418"/>
                  <a:pt x="483585" y="145418"/>
                </a:cubicBezTo>
                <a:cubicBezTo>
                  <a:pt x="481451" y="145418"/>
                  <a:pt x="479717" y="145084"/>
                  <a:pt x="478384" y="144418"/>
                </a:cubicBezTo>
                <a:cubicBezTo>
                  <a:pt x="478651" y="141751"/>
                  <a:pt x="478784" y="139617"/>
                  <a:pt x="478784" y="138017"/>
                </a:cubicBezTo>
                <a:cubicBezTo>
                  <a:pt x="478784" y="134683"/>
                  <a:pt x="478517" y="131350"/>
                  <a:pt x="477984" y="128016"/>
                </a:cubicBezTo>
                <a:lnTo>
                  <a:pt x="450380" y="145418"/>
                </a:lnTo>
                <a:cubicBezTo>
                  <a:pt x="447580" y="147018"/>
                  <a:pt x="444980" y="148618"/>
                  <a:pt x="442579" y="150218"/>
                </a:cubicBezTo>
                <a:lnTo>
                  <a:pt x="429778" y="158220"/>
                </a:lnTo>
                <a:cubicBezTo>
                  <a:pt x="428978" y="159153"/>
                  <a:pt x="426711" y="157353"/>
                  <a:pt x="422977" y="152819"/>
                </a:cubicBezTo>
                <a:cubicBezTo>
                  <a:pt x="419777" y="148818"/>
                  <a:pt x="417043" y="144884"/>
                  <a:pt x="414776" y="141017"/>
                </a:cubicBezTo>
                <a:cubicBezTo>
                  <a:pt x="414909" y="140884"/>
                  <a:pt x="415043" y="140651"/>
                  <a:pt x="415176" y="140317"/>
                </a:cubicBezTo>
                <a:cubicBezTo>
                  <a:pt x="415309" y="139984"/>
                  <a:pt x="415576" y="139817"/>
                  <a:pt x="415976" y="139817"/>
                </a:cubicBezTo>
                <a:cubicBezTo>
                  <a:pt x="424110" y="138084"/>
                  <a:pt x="434245" y="135683"/>
                  <a:pt x="446380" y="132616"/>
                </a:cubicBezTo>
                <a:lnTo>
                  <a:pt x="446380" y="101812"/>
                </a:lnTo>
                <a:lnTo>
                  <a:pt x="441579" y="102412"/>
                </a:lnTo>
                <a:lnTo>
                  <a:pt x="441579" y="103213"/>
                </a:lnTo>
                <a:cubicBezTo>
                  <a:pt x="441979" y="109747"/>
                  <a:pt x="441379" y="113814"/>
                  <a:pt x="439779" y="115414"/>
                </a:cubicBezTo>
                <a:cubicBezTo>
                  <a:pt x="432978" y="114481"/>
                  <a:pt x="428111" y="110747"/>
                  <a:pt x="425177" y="104213"/>
                </a:cubicBezTo>
                <a:cubicBezTo>
                  <a:pt x="425977" y="101946"/>
                  <a:pt x="426244" y="97945"/>
                  <a:pt x="425977" y="92211"/>
                </a:cubicBezTo>
                <a:lnTo>
                  <a:pt x="424977" y="66008"/>
                </a:lnTo>
                <a:cubicBezTo>
                  <a:pt x="424710" y="61741"/>
                  <a:pt x="423377" y="58740"/>
                  <a:pt x="420977" y="57007"/>
                </a:cubicBezTo>
                <a:cubicBezTo>
                  <a:pt x="423910" y="53673"/>
                  <a:pt x="426244" y="51606"/>
                  <a:pt x="427978" y="50806"/>
                </a:cubicBezTo>
                <a:cubicBezTo>
                  <a:pt x="430511" y="51206"/>
                  <a:pt x="432845" y="52206"/>
                  <a:pt x="434978" y="53807"/>
                </a:cubicBezTo>
                <a:lnTo>
                  <a:pt x="436179" y="54806"/>
                </a:lnTo>
                <a:lnTo>
                  <a:pt x="437179" y="55807"/>
                </a:lnTo>
                <a:cubicBezTo>
                  <a:pt x="437846" y="56474"/>
                  <a:pt x="438246" y="56940"/>
                  <a:pt x="438379" y="57207"/>
                </a:cubicBezTo>
                <a:lnTo>
                  <a:pt x="446180" y="56207"/>
                </a:lnTo>
                <a:lnTo>
                  <a:pt x="446180" y="26603"/>
                </a:lnTo>
                <a:cubicBezTo>
                  <a:pt x="446180" y="21402"/>
                  <a:pt x="444513" y="17935"/>
                  <a:pt x="441179" y="16202"/>
                </a:cubicBezTo>
                <a:cubicBezTo>
                  <a:pt x="442379" y="14202"/>
                  <a:pt x="443980" y="12468"/>
                  <a:pt x="445980" y="11001"/>
                </a:cubicBezTo>
                <a:cubicBezTo>
                  <a:pt x="447847" y="9801"/>
                  <a:pt x="449314" y="9067"/>
                  <a:pt x="450380" y="8801"/>
                </a:cubicBezTo>
                <a:close/>
                <a:moveTo>
                  <a:pt x="647405" y="8401"/>
                </a:moveTo>
                <a:cubicBezTo>
                  <a:pt x="661940" y="9868"/>
                  <a:pt x="672408" y="13801"/>
                  <a:pt x="678809" y="20202"/>
                </a:cubicBezTo>
                <a:lnTo>
                  <a:pt x="679409" y="24403"/>
                </a:lnTo>
                <a:lnTo>
                  <a:pt x="679809" y="29404"/>
                </a:lnTo>
                <a:cubicBezTo>
                  <a:pt x="679809" y="33270"/>
                  <a:pt x="679242" y="35837"/>
                  <a:pt x="678109" y="37105"/>
                </a:cubicBezTo>
                <a:cubicBezTo>
                  <a:pt x="676975" y="38371"/>
                  <a:pt x="675142" y="39538"/>
                  <a:pt x="672608" y="40605"/>
                </a:cubicBezTo>
                <a:cubicBezTo>
                  <a:pt x="670608" y="41272"/>
                  <a:pt x="669074" y="41738"/>
                  <a:pt x="668008" y="42005"/>
                </a:cubicBezTo>
                <a:cubicBezTo>
                  <a:pt x="664940" y="32271"/>
                  <a:pt x="657006" y="22669"/>
                  <a:pt x="644205" y="13201"/>
                </a:cubicBezTo>
                <a:close/>
                <a:moveTo>
                  <a:pt x="1388669" y="7601"/>
                </a:moveTo>
                <a:cubicBezTo>
                  <a:pt x="1394536" y="8934"/>
                  <a:pt x="1399404" y="11535"/>
                  <a:pt x="1403271" y="15402"/>
                </a:cubicBezTo>
                <a:cubicBezTo>
                  <a:pt x="1405138" y="17535"/>
                  <a:pt x="1406071" y="19402"/>
                  <a:pt x="1406071" y="21002"/>
                </a:cubicBezTo>
                <a:cubicBezTo>
                  <a:pt x="1406071" y="23136"/>
                  <a:pt x="1404671" y="25003"/>
                  <a:pt x="1401871" y="26603"/>
                </a:cubicBezTo>
                <a:cubicBezTo>
                  <a:pt x="1397337" y="29404"/>
                  <a:pt x="1388669" y="31604"/>
                  <a:pt x="1375868" y="33204"/>
                </a:cubicBezTo>
                <a:cubicBezTo>
                  <a:pt x="1367733" y="34271"/>
                  <a:pt x="1360666" y="34804"/>
                  <a:pt x="1354665" y="34804"/>
                </a:cubicBezTo>
                <a:lnTo>
                  <a:pt x="1354665" y="36004"/>
                </a:lnTo>
                <a:lnTo>
                  <a:pt x="1353665" y="63208"/>
                </a:lnTo>
                <a:lnTo>
                  <a:pt x="1370867" y="60807"/>
                </a:lnTo>
                <a:cubicBezTo>
                  <a:pt x="1388736" y="58407"/>
                  <a:pt x="1401004" y="55340"/>
                  <a:pt x="1407671" y="51606"/>
                </a:cubicBezTo>
                <a:cubicBezTo>
                  <a:pt x="1408205" y="51206"/>
                  <a:pt x="1409872" y="52873"/>
                  <a:pt x="1412672" y="56607"/>
                </a:cubicBezTo>
                <a:cubicBezTo>
                  <a:pt x="1415472" y="60341"/>
                  <a:pt x="1417206" y="63408"/>
                  <a:pt x="1417873" y="65808"/>
                </a:cubicBezTo>
                <a:lnTo>
                  <a:pt x="1417473" y="66808"/>
                </a:lnTo>
                <a:lnTo>
                  <a:pt x="1417073" y="68008"/>
                </a:lnTo>
                <a:lnTo>
                  <a:pt x="1416672" y="68808"/>
                </a:lnTo>
                <a:lnTo>
                  <a:pt x="1416272" y="69408"/>
                </a:lnTo>
                <a:cubicBezTo>
                  <a:pt x="1412672" y="68742"/>
                  <a:pt x="1408471" y="68408"/>
                  <a:pt x="1403671" y="68408"/>
                </a:cubicBezTo>
                <a:cubicBezTo>
                  <a:pt x="1400337" y="68408"/>
                  <a:pt x="1397737" y="68475"/>
                  <a:pt x="1395870" y="68608"/>
                </a:cubicBezTo>
                <a:lnTo>
                  <a:pt x="1385869" y="69408"/>
                </a:lnTo>
                <a:lnTo>
                  <a:pt x="1385269" y="69408"/>
                </a:lnTo>
                <a:lnTo>
                  <a:pt x="1386269" y="70208"/>
                </a:lnTo>
                <a:cubicBezTo>
                  <a:pt x="1387336" y="70875"/>
                  <a:pt x="1388136" y="71609"/>
                  <a:pt x="1388669" y="72409"/>
                </a:cubicBezTo>
                <a:lnTo>
                  <a:pt x="1389469" y="73209"/>
                </a:lnTo>
                <a:lnTo>
                  <a:pt x="1390069" y="74009"/>
                </a:lnTo>
                <a:cubicBezTo>
                  <a:pt x="1390603" y="74942"/>
                  <a:pt x="1391003" y="76743"/>
                  <a:pt x="1391269" y="79410"/>
                </a:cubicBezTo>
                <a:lnTo>
                  <a:pt x="1391269" y="86211"/>
                </a:lnTo>
                <a:lnTo>
                  <a:pt x="1391869" y="155619"/>
                </a:lnTo>
                <a:cubicBezTo>
                  <a:pt x="1391869" y="162687"/>
                  <a:pt x="1390403" y="167487"/>
                  <a:pt x="1387469" y="170021"/>
                </a:cubicBezTo>
                <a:cubicBezTo>
                  <a:pt x="1384135" y="169754"/>
                  <a:pt x="1380602" y="167754"/>
                  <a:pt x="1376868" y="164020"/>
                </a:cubicBezTo>
                <a:cubicBezTo>
                  <a:pt x="1373801" y="160953"/>
                  <a:pt x="1371600" y="157886"/>
                  <a:pt x="1370267" y="154819"/>
                </a:cubicBezTo>
                <a:cubicBezTo>
                  <a:pt x="1370934" y="152819"/>
                  <a:pt x="1371467" y="149552"/>
                  <a:pt x="1371867" y="145018"/>
                </a:cubicBezTo>
                <a:cubicBezTo>
                  <a:pt x="1372267" y="140751"/>
                  <a:pt x="1372467" y="137150"/>
                  <a:pt x="1372467" y="134217"/>
                </a:cubicBezTo>
                <a:lnTo>
                  <a:pt x="1371867" y="82210"/>
                </a:lnTo>
                <a:cubicBezTo>
                  <a:pt x="1371867" y="77543"/>
                  <a:pt x="1370534" y="74009"/>
                  <a:pt x="1367866" y="71609"/>
                </a:cubicBezTo>
                <a:lnTo>
                  <a:pt x="1353265" y="73409"/>
                </a:lnTo>
                <a:cubicBezTo>
                  <a:pt x="1352731" y="86477"/>
                  <a:pt x="1349464" y="100212"/>
                  <a:pt x="1343463" y="114614"/>
                </a:cubicBezTo>
                <a:cubicBezTo>
                  <a:pt x="1335062" y="134350"/>
                  <a:pt x="1322861" y="149752"/>
                  <a:pt x="1306859" y="160820"/>
                </a:cubicBezTo>
                <a:lnTo>
                  <a:pt x="1303658" y="158619"/>
                </a:lnTo>
                <a:cubicBezTo>
                  <a:pt x="1312993" y="147018"/>
                  <a:pt x="1320660" y="133016"/>
                  <a:pt x="1326661" y="116614"/>
                </a:cubicBezTo>
                <a:cubicBezTo>
                  <a:pt x="1332929" y="100079"/>
                  <a:pt x="1336129" y="83877"/>
                  <a:pt x="1336262" y="68008"/>
                </a:cubicBezTo>
                <a:lnTo>
                  <a:pt x="1337262" y="32004"/>
                </a:lnTo>
                <a:cubicBezTo>
                  <a:pt x="1337262" y="27736"/>
                  <a:pt x="1335996" y="24536"/>
                  <a:pt x="1333462" y="22402"/>
                </a:cubicBezTo>
                <a:cubicBezTo>
                  <a:pt x="1334929" y="20669"/>
                  <a:pt x="1336596" y="19202"/>
                  <a:pt x="1338463" y="18002"/>
                </a:cubicBezTo>
                <a:cubicBezTo>
                  <a:pt x="1339930" y="16935"/>
                  <a:pt x="1340863" y="16535"/>
                  <a:pt x="1341263" y="16802"/>
                </a:cubicBezTo>
                <a:cubicBezTo>
                  <a:pt x="1344597" y="18002"/>
                  <a:pt x="1347530" y="19535"/>
                  <a:pt x="1350064" y="21402"/>
                </a:cubicBezTo>
                <a:cubicBezTo>
                  <a:pt x="1352331" y="23269"/>
                  <a:pt x="1353731" y="24736"/>
                  <a:pt x="1354265" y="25803"/>
                </a:cubicBezTo>
                <a:lnTo>
                  <a:pt x="1354465" y="27203"/>
                </a:lnTo>
                <a:cubicBezTo>
                  <a:pt x="1363799" y="24536"/>
                  <a:pt x="1371534" y="21736"/>
                  <a:pt x="1377668" y="18802"/>
                </a:cubicBezTo>
                <a:cubicBezTo>
                  <a:pt x="1380335" y="17602"/>
                  <a:pt x="1382668" y="16002"/>
                  <a:pt x="1384668" y="14001"/>
                </a:cubicBezTo>
                <a:cubicBezTo>
                  <a:pt x="1387202" y="11734"/>
                  <a:pt x="1388536" y="9601"/>
                  <a:pt x="1388669" y="7601"/>
                </a:cubicBezTo>
                <a:close/>
                <a:moveTo>
                  <a:pt x="1111434" y="6200"/>
                </a:moveTo>
                <a:cubicBezTo>
                  <a:pt x="1116502" y="6334"/>
                  <a:pt x="1122169" y="7534"/>
                  <a:pt x="1128436" y="9801"/>
                </a:cubicBezTo>
                <a:cubicBezTo>
                  <a:pt x="1134171" y="11934"/>
                  <a:pt x="1138638" y="14268"/>
                  <a:pt x="1141838" y="16802"/>
                </a:cubicBezTo>
                <a:cubicBezTo>
                  <a:pt x="1142638" y="19602"/>
                  <a:pt x="1143105" y="22402"/>
                  <a:pt x="1143238" y="25203"/>
                </a:cubicBezTo>
                <a:cubicBezTo>
                  <a:pt x="1143238" y="28537"/>
                  <a:pt x="1142738" y="30837"/>
                  <a:pt x="1141738" y="32104"/>
                </a:cubicBezTo>
                <a:cubicBezTo>
                  <a:pt x="1140738" y="33371"/>
                  <a:pt x="1139104" y="34471"/>
                  <a:pt x="1136838" y="35404"/>
                </a:cubicBezTo>
                <a:lnTo>
                  <a:pt x="1136038" y="35804"/>
                </a:lnTo>
                <a:cubicBezTo>
                  <a:pt x="1159107" y="33671"/>
                  <a:pt x="1173109" y="32204"/>
                  <a:pt x="1178043" y="31404"/>
                </a:cubicBezTo>
                <a:cubicBezTo>
                  <a:pt x="1179910" y="31137"/>
                  <a:pt x="1182043" y="30137"/>
                  <a:pt x="1184444" y="28403"/>
                </a:cubicBezTo>
                <a:cubicBezTo>
                  <a:pt x="1186844" y="26537"/>
                  <a:pt x="1188444" y="24736"/>
                  <a:pt x="1189244" y="23003"/>
                </a:cubicBezTo>
                <a:cubicBezTo>
                  <a:pt x="1190044" y="21802"/>
                  <a:pt x="1193445" y="24269"/>
                  <a:pt x="1199445" y="30403"/>
                </a:cubicBezTo>
                <a:cubicBezTo>
                  <a:pt x="1205580" y="36404"/>
                  <a:pt x="1208913" y="41538"/>
                  <a:pt x="1209447" y="45805"/>
                </a:cubicBezTo>
                <a:cubicBezTo>
                  <a:pt x="1209447" y="46339"/>
                  <a:pt x="1207913" y="46806"/>
                  <a:pt x="1204846" y="47206"/>
                </a:cubicBezTo>
                <a:lnTo>
                  <a:pt x="1202846" y="47406"/>
                </a:lnTo>
                <a:lnTo>
                  <a:pt x="1200446" y="47806"/>
                </a:lnTo>
                <a:cubicBezTo>
                  <a:pt x="1198312" y="48339"/>
                  <a:pt x="1196778" y="48806"/>
                  <a:pt x="1195845" y="49206"/>
                </a:cubicBezTo>
                <a:cubicBezTo>
                  <a:pt x="1190111" y="51606"/>
                  <a:pt x="1183510" y="56207"/>
                  <a:pt x="1176042" y="63008"/>
                </a:cubicBezTo>
                <a:lnTo>
                  <a:pt x="1171842" y="60807"/>
                </a:lnTo>
                <a:lnTo>
                  <a:pt x="1179843" y="40805"/>
                </a:lnTo>
                <a:lnTo>
                  <a:pt x="1179043" y="41005"/>
                </a:lnTo>
                <a:lnTo>
                  <a:pt x="1177843" y="41005"/>
                </a:lnTo>
                <a:lnTo>
                  <a:pt x="1174242" y="41405"/>
                </a:lnTo>
                <a:cubicBezTo>
                  <a:pt x="1171309" y="41805"/>
                  <a:pt x="1167375" y="42272"/>
                  <a:pt x="1162441" y="42805"/>
                </a:cubicBezTo>
                <a:lnTo>
                  <a:pt x="1155440" y="43605"/>
                </a:lnTo>
                <a:lnTo>
                  <a:pt x="1152240" y="43805"/>
                </a:lnTo>
                <a:lnTo>
                  <a:pt x="1149239" y="44205"/>
                </a:lnTo>
                <a:lnTo>
                  <a:pt x="1141838" y="45006"/>
                </a:lnTo>
                <a:cubicBezTo>
                  <a:pt x="1142238" y="45006"/>
                  <a:pt x="1139905" y="45272"/>
                  <a:pt x="1134837" y="45805"/>
                </a:cubicBezTo>
                <a:cubicBezTo>
                  <a:pt x="1110168" y="48872"/>
                  <a:pt x="1094566" y="51539"/>
                  <a:pt x="1088032" y="53807"/>
                </a:cubicBezTo>
                <a:cubicBezTo>
                  <a:pt x="1087898" y="53940"/>
                  <a:pt x="1086831" y="52340"/>
                  <a:pt x="1084831" y="49006"/>
                </a:cubicBezTo>
                <a:cubicBezTo>
                  <a:pt x="1083231" y="46605"/>
                  <a:pt x="1081631" y="43872"/>
                  <a:pt x="1080030" y="40805"/>
                </a:cubicBezTo>
                <a:lnTo>
                  <a:pt x="1080630" y="40205"/>
                </a:lnTo>
                <a:lnTo>
                  <a:pt x="1081031" y="40005"/>
                </a:lnTo>
                <a:cubicBezTo>
                  <a:pt x="1092232" y="39605"/>
                  <a:pt x="1108767" y="38338"/>
                  <a:pt x="1130637" y="36204"/>
                </a:cubicBezTo>
                <a:cubicBezTo>
                  <a:pt x="1131304" y="36204"/>
                  <a:pt x="1131770" y="36137"/>
                  <a:pt x="1132037" y="36004"/>
                </a:cubicBezTo>
                <a:cubicBezTo>
                  <a:pt x="1130704" y="33470"/>
                  <a:pt x="1127836" y="29604"/>
                  <a:pt x="1123436" y="24403"/>
                </a:cubicBezTo>
                <a:cubicBezTo>
                  <a:pt x="1117969" y="18135"/>
                  <a:pt x="1113035" y="13601"/>
                  <a:pt x="1108634" y="10801"/>
                </a:cubicBezTo>
                <a:close/>
                <a:moveTo>
                  <a:pt x="518789" y="6200"/>
                </a:moveTo>
                <a:cubicBezTo>
                  <a:pt x="531590" y="8601"/>
                  <a:pt x="541725" y="13535"/>
                  <a:pt x="549193" y="21002"/>
                </a:cubicBezTo>
                <a:cubicBezTo>
                  <a:pt x="549726" y="22736"/>
                  <a:pt x="549860" y="26203"/>
                  <a:pt x="549593" y="31404"/>
                </a:cubicBezTo>
                <a:cubicBezTo>
                  <a:pt x="549193" y="35671"/>
                  <a:pt x="548459" y="38405"/>
                  <a:pt x="547392" y="39605"/>
                </a:cubicBezTo>
                <a:lnTo>
                  <a:pt x="557794" y="38205"/>
                </a:lnTo>
                <a:cubicBezTo>
                  <a:pt x="559794" y="37938"/>
                  <a:pt x="561594" y="37004"/>
                  <a:pt x="563194" y="35404"/>
                </a:cubicBezTo>
                <a:cubicBezTo>
                  <a:pt x="565195" y="33804"/>
                  <a:pt x="566595" y="32204"/>
                  <a:pt x="567395" y="30603"/>
                </a:cubicBezTo>
                <a:cubicBezTo>
                  <a:pt x="568062" y="29537"/>
                  <a:pt x="571462" y="31404"/>
                  <a:pt x="577596" y="36204"/>
                </a:cubicBezTo>
                <a:cubicBezTo>
                  <a:pt x="583730" y="40871"/>
                  <a:pt x="586864" y="44072"/>
                  <a:pt x="586998" y="45805"/>
                </a:cubicBezTo>
                <a:cubicBezTo>
                  <a:pt x="587264" y="46205"/>
                  <a:pt x="585997" y="46939"/>
                  <a:pt x="583197" y="48006"/>
                </a:cubicBezTo>
                <a:lnTo>
                  <a:pt x="581397" y="48606"/>
                </a:lnTo>
                <a:lnTo>
                  <a:pt x="579597" y="49406"/>
                </a:lnTo>
                <a:lnTo>
                  <a:pt x="576196" y="51006"/>
                </a:lnTo>
                <a:cubicBezTo>
                  <a:pt x="572196" y="53673"/>
                  <a:pt x="568195" y="57140"/>
                  <a:pt x="564195" y="61407"/>
                </a:cubicBezTo>
                <a:lnTo>
                  <a:pt x="558794" y="67208"/>
                </a:lnTo>
                <a:lnTo>
                  <a:pt x="553193" y="73009"/>
                </a:lnTo>
                <a:lnTo>
                  <a:pt x="549193" y="70809"/>
                </a:lnTo>
                <a:lnTo>
                  <a:pt x="559394" y="47006"/>
                </a:lnTo>
                <a:cubicBezTo>
                  <a:pt x="555927" y="47406"/>
                  <a:pt x="552993" y="47806"/>
                  <a:pt x="550593" y="48206"/>
                </a:cubicBezTo>
                <a:lnTo>
                  <a:pt x="545592" y="49006"/>
                </a:lnTo>
                <a:cubicBezTo>
                  <a:pt x="545059" y="49006"/>
                  <a:pt x="543592" y="49272"/>
                  <a:pt x="541192" y="49806"/>
                </a:cubicBezTo>
                <a:cubicBezTo>
                  <a:pt x="533991" y="51139"/>
                  <a:pt x="528257" y="52940"/>
                  <a:pt x="523990" y="55207"/>
                </a:cubicBezTo>
                <a:cubicBezTo>
                  <a:pt x="523856" y="55340"/>
                  <a:pt x="523390" y="54840"/>
                  <a:pt x="522589" y="53706"/>
                </a:cubicBezTo>
                <a:cubicBezTo>
                  <a:pt x="521789" y="52573"/>
                  <a:pt x="521123" y="51606"/>
                  <a:pt x="520589" y="50806"/>
                </a:cubicBezTo>
                <a:cubicBezTo>
                  <a:pt x="518456" y="47606"/>
                  <a:pt x="516855" y="45006"/>
                  <a:pt x="515789" y="43005"/>
                </a:cubicBezTo>
                <a:lnTo>
                  <a:pt x="516589" y="42205"/>
                </a:lnTo>
                <a:cubicBezTo>
                  <a:pt x="525123" y="41672"/>
                  <a:pt x="531390" y="41205"/>
                  <a:pt x="535391" y="40805"/>
                </a:cubicBezTo>
                <a:lnTo>
                  <a:pt x="535391" y="40605"/>
                </a:lnTo>
                <a:lnTo>
                  <a:pt x="533591" y="37004"/>
                </a:lnTo>
                <a:cubicBezTo>
                  <a:pt x="531857" y="33404"/>
                  <a:pt x="530257" y="30337"/>
                  <a:pt x="528790" y="27803"/>
                </a:cubicBezTo>
                <a:cubicBezTo>
                  <a:pt x="523723" y="19269"/>
                  <a:pt x="519189" y="13401"/>
                  <a:pt x="515188" y="10201"/>
                </a:cubicBezTo>
                <a:close/>
                <a:moveTo>
                  <a:pt x="1311059" y="6000"/>
                </a:moveTo>
                <a:cubicBezTo>
                  <a:pt x="1317193" y="6267"/>
                  <a:pt x="1322461" y="8001"/>
                  <a:pt x="1326861" y="11201"/>
                </a:cubicBezTo>
                <a:cubicBezTo>
                  <a:pt x="1329528" y="13068"/>
                  <a:pt x="1330862" y="15002"/>
                  <a:pt x="1330862" y="17002"/>
                </a:cubicBezTo>
                <a:cubicBezTo>
                  <a:pt x="1330862" y="18735"/>
                  <a:pt x="1329728" y="20536"/>
                  <a:pt x="1327461" y="22402"/>
                </a:cubicBezTo>
                <a:cubicBezTo>
                  <a:pt x="1323461" y="26003"/>
                  <a:pt x="1315260" y="29670"/>
                  <a:pt x="1302858" y="33404"/>
                </a:cubicBezTo>
                <a:cubicBezTo>
                  <a:pt x="1296191" y="35404"/>
                  <a:pt x="1289523" y="37071"/>
                  <a:pt x="1282856" y="38405"/>
                </a:cubicBezTo>
                <a:lnTo>
                  <a:pt x="1282856" y="72409"/>
                </a:lnTo>
                <a:cubicBezTo>
                  <a:pt x="1282856" y="77610"/>
                  <a:pt x="1282722" y="83277"/>
                  <a:pt x="1282456" y="89411"/>
                </a:cubicBezTo>
                <a:lnTo>
                  <a:pt x="1284256" y="89211"/>
                </a:lnTo>
                <a:cubicBezTo>
                  <a:pt x="1288656" y="88677"/>
                  <a:pt x="1292190" y="87944"/>
                  <a:pt x="1294857" y="87011"/>
                </a:cubicBezTo>
                <a:lnTo>
                  <a:pt x="1298058" y="85810"/>
                </a:lnTo>
                <a:lnTo>
                  <a:pt x="1299258" y="85210"/>
                </a:lnTo>
                <a:lnTo>
                  <a:pt x="1300258" y="84810"/>
                </a:lnTo>
                <a:lnTo>
                  <a:pt x="1300458" y="84810"/>
                </a:lnTo>
                <a:cubicBezTo>
                  <a:pt x="1300992" y="84810"/>
                  <a:pt x="1302392" y="85610"/>
                  <a:pt x="1304659" y="87211"/>
                </a:cubicBezTo>
                <a:cubicBezTo>
                  <a:pt x="1304925" y="86544"/>
                  <a:pt x="1305192" y="85210"/>
                  <a:pt x="1305459" y="83210"/>
                </a:cubicBezTo>
                <a:cubicBezTo>
                  <a:pt x="1305592" y="82810"/>
                  <a:pt x="1305659" y="81677"/>
                  <a:pt x="1305659" y="79810"/>
                </a:cubicBezTo>
                <a:lnTo>
                  <a:pt x="1305859" y="78609"/>
                </a:lnTo>
                <a:lnTo>
                  <a:pt x="1305859" y="63408"/>
                </a:lnTo>
                <a:cubicBezTo>
                  <a:pt x="1298791" y="64341"/>
                  <a:pt x="1294124" y="65341"/>
                  <a:pt x="1291857" y="66408"/>
                </a:cubicBezTo>
                <a:cubicBezTo>
                  <a:pt x="1291724" y="66541"/>
                  <a:pt x="1291457" y="66275"/>
                  <a:pt x="1291057" y="65608"/>
                </a:cubicBezTo>
                <a:cubicBezTo>
                  <a:pt x="1290523" y="65075"/>
                  <a:pt x="1289923" y="64141"/>
                  <a:pt x="1289257" y="62807"/>
                </a:cubicBezTo>
                <a:cubicBezTo>
                  <a:pt x="1286990" y="58807"/>
                  <a:pt x="1285723" y="56474"/>
                  <a:pt x="1285456" y="55807"/>
                </a:cubicBezTo>
                <a:cubicBezTo>
                  <a:pt x="1285856" y="55140"/>
                  <a:pt x="1286190" y="54806"/>
                  <a:pt x="1286456" y="54806"/>
                </a:cubicBezTo>
                <a:cubicBezTo>
                  <a:pt x="1288190" y="54940"/>
                  <a:pt x="1290657" y="55007"/>
                  <a:pt x="1293857" y="55007"/>
                </a:cubicBezTo>
                <a:cubicBezTo>
                  <a:pt x="1297724" y="55007"/>
                  <a:pt x="1300591" y="54873"/>
                  <a:pt x="1302458" y="54606"/>
                </a:cubicBezTo>
                <a:cubicBezTo>
                  <a:pt x="1306326" y="53940"/>
                  <a:pt x="1309192" y="52006"/>
                  <a:pt x="1311059" y="48806"/>
                </a:cubicBezTo>
                <a:cubicBezTo>
                  <a:pt x="1311726" y="47739"/>
                  <a:pt x="1314726" y="48872"/>
                  <a:pt x="1320060" y="52206"/>
                </a:cubicBezTo>
                <a:cubicBezTo>
                  <a:pt x="1325661" y="55673"/>
                  <a:pt x="1328462" y="58207"/>
                  <a:pt x="1328462" y="59807"/>
                </a:cubicBezTo>
                <a:lnTo>
                  <a:pt x="1328062" y="60807"/>
                </a:lnTo>
                <a:lnTo>
                  <a:pt x="1326661" y="63008"/>
                </a:lnTo>
                <a:cubicBezTo>
                  <a:pt x="1325461" y="65008"/>
                  <a:pt x="1324861" y="66875"/>
                  <a:pt x="1324861" y="68608"/>
                </a:cubicBezTo>
                <a:lnTo>
                  <a:pt x="1325061" y="81410"/>
                </a:lnTo>
                <a:cubicBezTo>
                  <a:pt x="1325061" y="87544"/>
                  <a:pt x="1324528" y="92078"/>
                  <a:pt x="1323461" y="95012"/>
                </a:cubicBezTo>
                <a:cubicBezTo>
                  <a:pt x="1322127" y="98479"/>
                  <a:pt x="1319194" y="101879"/>
                  <a:pt x="1314660" y="105213"/>
                </a:cubicBezTo>
                <a:cubicBezTo>
                  <a:pt x="1310526" y="103746"/>
                  <a:pt x="1307526" y="101146"/>
                  <a:pt x="1305659" y="97412"/>
                </a:cubicBezTo>
                <a:cubicBezTo>
                  <a:pt x="1304325" y="97278"/>
                  <a:pt x="1302258" y="97212"/>
                  <a:pt x="1299458" y="97212"/>
                </a:cubicBezTo>
                <a:cubicBezTo>
                  <a:pt x="1297324" y="97212"/>
                  <a:pt x="1295724" y="97278"/>
                  <a:pt x="1294657" y="97412"/>
                </a:cubicBezTo>
                <a:lnTo>
                  <a:pt x="1287856" y="98012"/>
                </a:lnTo>
                <a:lnTo>
                  <a:pt x="1281856" y="98812"/>
                </a:lnTo>
                <a:lnTo>
                  <a:pt x="1281456" y="98812"/>
                </a:lnTo>
                <a:cubicBezTo>
                  <a:pt x="1280656" y="105213"/>
                  <a:pt x="1279322" y="111480"/>
                  <a:pt x="1277455" y="117614"/>
                </a:cubicBezTo>
                <a:cubicBezTo>
                  <a:pt x="1271854" y="136550"/>
                  <a:pt x="1261253" y="151352"/>
                  <a:pt x="1245651" y="162020"/>
                </a:cubicBezTo>
                <a:lnTo>
                  <a:pt x="1242451" y="159820"/>
                </a:lnTo>
                <a:cubicBezTo>
                  <a:pt x="1257253" y="141017"/>
                  <a:pt x="1264987" y="111880"/>
                  <a:pt x="1265654" y="72409"/>
                </a:cubicBezTo>
                <a:lnTo>
                  <a:pt x="1265454" y="36604"/>
                </a:lnTo>
                <a:cubicBezTo>
                  <a:pt x="1265454" y="32204"/>
                  <a:pt x="1264187" y="29003"/>
                  <a:pt x="1261653" y="27003"/>
                </a:cubicBezTo>
                <a:cubicBezTo>
                  <a:pt x="1263253" y="25269"/>
                  <a:pt x="1264920" y="23803"/>
                  <a:pt x="1266654" y="22602"/>
                </a:cubicBezTo>
                <a:cubicBezTo>
                  <a:pt x="1268254" y="21536"/>
                  <a:pt x="1269254" y="21136"/>
                  <a:pt x="1269654" y="21402"/>
                </a:cubicBezTo>
                <a:cubicBezTo>
                  <a:pt x="1272988" y="22336"/>
                  <a:pt x="1275855" y="23803"/>
                  <a:pt x="1278255" y="25803"/>
                </a:cubicBezTo>
                <a:lnTo>
                  <a:pt x="1279856" y="27203"/>
                </a:lnTo>
                <a:lnTo>
                  <a:pt x="1281256" y="28403"/>
                </a:lnTo>
                <a:lnTo>
                  <a:pt x="1282056" y="29404"/>
                </a:lnTo>
                <a:lnTo>
                  <a:pt x="1282656" y="30203"/>
                </a:lnTo>
                <a:cubicBezTo>
                  <a:pt x="1290390" y="26203"/>
                  <a:pt x="1296924" y="22402"/>
                  <a:pt x="1302258" y="18802"/>
                </a:cubicBezTo>
                <a:cubicBezTo>
                  <a:pt x="1304125" y="17469"/>
                  <a:pt x="1306125" y="15535"/>
                  <a:pt x="1308259" y="13001"/>
                </a:cubicBezTo>
                <a:cubicBezTo>
                  <a:pt x="1310259" y="10334"/>
                  <a:pt x="1311193" y="8001"/>
                  <a:pt x="1311059" y="6000"/>
                </a:cubicBezTo>
                <a:close/>
                <a:moveTo>
                  <a:pt x="285636" y="5200"/>
                </a:moveTo>
                <a:cubicBezTo>
                  <a:pt x="288036" y="4934"/>
                  <a:pt x="291170" y="5667"/>
                  <a:pt x="295037" y="7401"/>
                </a:cubicBezTo>
                <a:cubicBezTo>
                  <a:pt x="299571" y="9401"/>
                  <a:pt x="302238" y="11335"/>
                  <a:pt x="303038" y="13201"/>
                </a:cubicBezTo>
                <a:cubicBezTo>
                  <a:pt x="301971" y="17869"/>
                  <a:pt x="299038" y="23603"/>
                  <a:pt x="294237" y="30403"/>
                </a:cubicBezTo>
                <a:cubicBezTo>
                  <a:pt x="288903" y="38138"/>
                  <a:pt x="282902" y="44739"/>
                  <a:pt x="276235" y="50206"/>
                </a:cubicBezTo>
                <a:lnTo>
                  <a:pt x="291237" y="49206"/>
                </a:lnTo>
                <a:cubicBezTo>
                  <a:pt x="308706" y="47739"/>
                  <a:pt x="322174" y="46405"/>
                  <a:pt x="331642" y="45205"/>
                </a:cubicBezTo>
                <a:cubicBezTo>
                  <a:pt x="336042" y="44539"/>
                  <a:pt x="339243" y="42538"/>
                  <a:pt x="341243" y="39205"/>
                </a:cubicBezTo>
                <a:cubicBezTo>
                  <a:pt x="341910" y="38138"/>
                  <a:pt x="345243" y="39605"/>
                  <a:pt x="351244" y="43605"/>
                </a:cubicBezTo>
                <a:cubicBezTo>
                  <a:pt x="357112" y="47873"/>
                  <a:pt x="359979" y="50740"/>
                  <a:pt x="359845" y="52206"/>
                </a:cubicBezTo>
                <a:cubicBezTo>
                  <a:pt x="359845" y="52340"/>
                  <a:pt x="359112" y="53540"/>
                  <a:pt x="357645" y="55807"/>
                </a:cubicBezTo>
                <a:lnTo>
                  <a:pt x="356845" y="57207"/>
                </a:lnTo>
                <a:lnTo>
                  <a:pt x="356245" y="58407"/>
                </a:lnTo>
                <a:cubicBezTo>
                  <a:pt x="355711" y="59341"/>
                  <a:pt x="355445" y="60474"/>
                  <a:pt x="355445" y="61807"/>
                </a:cubicBezTo>
                <a:lnTo>
                  <a:pt x="352444" y="127216"/>
                </a:lnTo>
                <a:cubicBezTo>
                  <a:pt x="352311" y="127882"/>
                  <a:pt x="352244" y="128816"/>
                  <a:pt x="352244" y="130016"/>
                </a:cubicBezTo>
                <a:lnTo>
                  <a:pt x="352244" y="132416"/>
                </a:lnTo>
                <a:lnTo>
                  <a:pt x="351644" y="138417"/>
                </a:lnTo>
                <a:cubicBezTo>
                  <a:pt x="351244" y="143751"/>
                  <a:pt x="350577" y="147885"/>
                  <a:pt x="349644" y="150818"/>
                </a:cubicBezTo>
                <a:cubicBezTo>
                  <a:pt x="347377" y="160687"/>
                  <a:pt x="343777" y="167221"/>
                  <a:pt x="338843" y="170421"/>
                </a:cubicBezTo>
                <a:cubicBezTo>
                  <a:pt x="336309" y="169354"/>
                  <a:pt x="333709" y="167087"/>
                  <a:pt x="331042" y="163620"/>
                </a:cubicBezTo>
                <a:cubicBezTo>
                  <a:pt x="329575" y="161486"/>
                  <a:pt x="328508" y="158619"/>
                  <a:pt x="327841" y="155019"/>
                </a:cubicBezTo>
                <a:cubicBezTo>
                  <a:pt x="328108" y="154619"/>
                  <a:pt x="328341" y="154052"/>
                  <a:pt x="328541" y="153319"/>
                </a:cubicBezTo>
                <a:cubicBezTo>
                  <a:pt x="328741" y="152585"/>
                  <a:pt x="328908" y="152019"/>
                  <a:pt x="329041" y="151619"/>
                </a:cubicBezTo>
                <a:cubicBezTo>
                  <a:pt x="324774" y="150552"/>
                  <a:pt x="319307" y="150018"/>
                  <a:pt x="312639" y="150018"/>
                </a:cubicBezTo>
                <a:cubicBezTo>
                  <a:pt x="309172" y="150018"/>
                  <a:pt x="306572" y="150085"/>
                  <a:pt x="304838" y="150218"/>
                </a:cubicBezTo>
                <a:lnTo>
                  <a:pt x="258233" y="153619"/>
                </a:lnTo>
                <a:lnTo>
                  <a:pt x="258433" y="157619"/>
                </a:lnTo>
                <a:cubicBezTo>
                  <a:pt x="258566" y="158419"/>
                  <a:pt x="258633" y="159553"/>
                  <a:pt x="258633" y="161020"/>
                </a:cubicBezTo>
                <a:cubicBezTo>
                  <a:pt x="258633" y="165687"/>
                  <a:pt x="257566" y="169087"/>
                  <a:pt x="255432" y="171221"/>
                </a:cubicBezTo>
                <a:cubicBezTo>
                  <a:pt x="252365" y="171221"/>
                  <a:pt x="249165" y="169554"/>
                  <a:pt x="245831" y="166220"/>
                </a:cubicBezTo>
                <a:cubicBezTo>
                  <a:pt x="242897" y="163287"/>
                  <a:pt x="240830" y="160553"/>
                  <a:pt x="239630" y="158020"/>
                </a:cubicBezTo>
                <a:cubicBezTo>
                  <a:pt x="240430" y="155219"/>
                  <a:pt x="240830" y="152086"/>
                  <a:pt x="240830" y="148618"/>
                </a:cubicBezTo>
                <a:cubicBezTo>
                  <a:pt x="240830" y="146885"/>
                  <a:pt x="240764" y="145618"/>
                  <a:pt x="240630" y="144818"/>
                </a:cubicBezTo>
                <a:lnTo>
                  <a:pt x="236430" y="59807"/>
                </a:lnTo>
                <a:cubicBezTo>
                  <a:pt x="236030" y="55140"/>
                  <a:pt x="234563" y="51939"/>
                  <a:pt x="232029" y="50206"/>
                </a:cubicBezTo>
                <a:cubicBezTo>
                  <a:pt x="235496" y="46339"/>
                  <a:pt x="238230" y="44539"/>
                  <a:pt x="240230" y="44805"/>
                </a:cubicBezTo>
                <a:cubicBezTo>
                  <a:pt x="243164" y="45205"/>
                  <a:pt x="245764" y="46205"/>
                  <a:pt x="248031" y="47806"/>
                </a:cubicBezTo>
                <a:lnTo>
                  <a:pt x="249231" y="48606"/>
                </a:lnTo>
                <a:lnTo>
                  <a:pt x="250432" y="49606"/>
                </a:lnTo>
                <a:cubicBezTo>
                  <a:pt x="250965" y="50139"/>
                  <a:pt x="251365" y="50673"/>
                  <a:pt x="251632" y="51206"/>
                </a:cubicBezTo>
                <a:cubicBezTo>
                  <a:pt x="252298" y="52273"/>
                  <a:pt x="252765" y="53873"/>
                  <a:pt x="253032" y="56007"/>
                </a:cubicBezTo>
                <a:lnTo>
                  <a:pt x="253432" y="59207"/>
                </a:lnTo>
                <a:lnTo>
                  <a:pt x="253632" y="62408"/>
                </a:lnTo>
                <a:lnTo>
                  <a:pt x="255432" y="97412"/>
                </a:lnTo>
                <a:lnTo>
                  <a:pt x="263433" y="97012"/>
                </a:lnTo>
                <a:lnTo>
                  <a:pt x="273234" y="96612"/>
                </a:lnTo>
                <a:cubicBezTo>
                  <a:pt x="281902" y="96212"/>
                  <a:pt x="288036" y="95745"/>
                  <a:pt x="291637" y="95212"/>
                </a:cubicBezTo>
                <a:cubicBezTo>
                  <a:pt x="302571" y="93878"/>
                  <a:pt x="310506" y="92411"/>
                  <a:pt x="315440" y="90811"/>
                </a:cubicBezTo>
                <a:cubicBezTo>
                  <a:pt x="316240" y="90678"/>
                  <a:pt x="317973" y="91945"/>
                  <a:pt x="320640" y="94612"/>
                </a:cubicBezTo>
                <a:cubicBezTo>
                  <a:pt x="323041" y="97278"/>
                  <a:pt x="324174" y="99145"/>
                  <a:pt x="324041" y="100212"/>
                </a:cubicBezTo>
                <a:cubicBezTo>
                  <a:pt x="323641" y="101146"/>
                  <a:pt x="323241" y="101812"/>
                  <a:pt x="322841" y="102212"/>
                </a:cubicBezTo>
                <a:cubicBezTo>
                  <a:pt x="322441" y="102879"/>
                  <a:pt x="322107" y="103213"/>
                  <a:pt x="321841" y="103213"/>
                </a:cubicBezTo>
                <a:cubicBezTo>
                  <a:pt x="318907" y="102812"/>
                  <a:pt x="315440" y="102612"/>
                  <a:pt x="311439" y="102612"/>
                </a:cubicBezTo>
                <a:cubicBezTo>
                  <a:pt x="307039" y="102612"/>
                  <a:pt x="300838" y="102946"/>
                  <a:pt x="292837" y="103613"/>
                </a:cubicBezTo>
                <a:cubicBezTo>
                  <a:pt x="285103" y="104280"/>
                  <a:pt x="273901" y="105880"/>
                  <a:pt x="259233" y="108413"/>
                </a:cubicBezTo>
                <a:cubicBezTo>
                  <a:pt x="259099" y="108547"/>
                  <a:pt x="258233" y="107480"/>
                  <a:pt x="256632" y="105213"/>
                </a:cubicBezTo>
                <a:lnTo>
                  <a:pt x="255632" y="103813"/>
                </a:lnTo>
                <a:lnTo>
                  <a:pt x="257832" y="144218"/>
                </a:lnTo>
                <a:lnTo>
                  <a:pt x="311439" y="140417"/>
                </a:lnTo>
                <a:cubicBezTo>
                  <a:pt x="314106" y="140151"/>
                  <a:pt x="316707" y="139751"/>
                  <a:pt x="319240" y="139217"/>
                </a:cubicBezTo>
                <a:cubicBezTo>
                  <a:pt x="321640" y="138550"/>
                  <a:pt x="323374" y="137950"/>
                  <a:pt x="324441" y="137417"/>
                </a:cubicBezTo>
                <a:cubicBezTo>
                  <a:pt x="324974" y="137283"/>
                  <a:pt x="326374" y="138417"/>
                  <a:pt x="328641" y="140817"/>
                </a:cubicBezTo>
                <a:cubicBezTo>
                  <a:pt x="329575" y="141617"/>
                  <a:pt x="330442" y="142551"/>
                  <a:pt x="331242" y="143618"/>
                </a:cubicBezTo>
                <a:cubicBezTo>
                  <a:pt x="332708" y="138550"/>
                  <a:pt x="333575" y="133216"/>
                  <a:pt x="333842" y="127616"/>
                </a:cubicBezTo>
                <a:lnTo>
                  <a:pt x="337842" y="55607"/>
                </a:lnTo>
                <a:cubicBezTo>
                  <a:pt x="328641" y="55740"/>
                  <a:pt x="315773" y="57007"/>
                  <a:pt x="299238" y="59407"/>
                </a:cubicBezTo>
                <a:cubicBezTo>
                  <a:pt x="280569" y="62208"/>
                  <a:pt x="268100" y="64674"/>
                  <a:pt x="261833" y="66808"/>
                </a:cubicBezTo>
                <a:cubicBezTo>
                  <a:pt x="261700" y="66941"/>
                  <a:pt x="261366" y="66541"/>
                  <a:pt x="260833" y="65608"/>
                </a:cubicBezTo>
                <a:cubicBezTo>
                  <a:pt x="260033" y="64141"/>
                  <a:pt x="259299" y="62741"/>
                  <a:pt x="258633" y="61407"/>
                </a:cubicBezTo>
                <a:cubicBezTo>
                  <a:pt x="256632" y="57674"/>
                  <a:pt x="255165" y="54540"/>
                  <a:pt x="254232" y="52006"/>
                </a:cubicBezTo>
                <a:cubicBezTo>
                  <a:pt x="254765" y="51473"/>
                  <a:pt x="255099" y="51206"/>
                  <a:pt x="255232" y="51206"/>
                </a:cubicBezTo>
                <a:cubicBezTo>
                  <a:pt x="257232" y="51339"/>
                  <a:pt x="261900" y="51206"/>
                  <a:pt x="269234" y="50806"/>
                </a:cubicBezTo>
                <a:cubicBezTo>
                  <a:pt x="274701" y="41872"/>
                  <a:pt x="277968" y="33804"/>
                  <a:pt x="279035" y="26603"/>
                </a:cubicBezTo>
                <a:lnTo>
                  <a:pt x="279835" y="22202"/>
                </a:lnTo>
                <a:lnTo>
                  <a:pt x="280035" y="17202"/>
                </a:lnTo>
                <a:cubicBezTo>
                  <a:pt x="280035" y="13468"/>
                  <a:pt x="279235" y="10734"/>
                  <a:pt x="277635" y="9001"/>
                </a:cubicBezTo>
                <a:lnTo>
                  <a:pt x="279235" y="8001"/>
                </a:lnTo>
                <a:lnTo>
                  <a:pt x="281235" y="6800"/>
                </a:lnTo>
                <a:cubicBezTo>
                  <a:pt x="282569" y="6000"/>
                  <a:pt x="284036" y="5467"/>
                  <a:pt x="285636" y="5200"/>
                </a:cubicBezTo>
                <a:close/>
                <a:moveTo>
                  <a:pt x="1555690" y="4400"/>
                </a:moveTo>
                <a:cubicBezTo>
                  <a:pt x="1558624" y="4800"/>
                  <a:pt x="1562091" y="6467"/>
                  <a:pt x="1566091" y="9401"/>
                </a:cubicBezTo>
                <a:cubicBezTo>
                  <a:pt x="1570492" y="12335"/>
                  <a:pt x="1572959" y="14801"/>
                  <a:pt x="1573492" y="16802"/>
                </a:cubicBezTo>
                <a:lnTo>
                  <a:pt x="1570492" y="23403"/>
                </a:lnTo>
                <a:lnTo>
                  <a:pt x="1569092" y="26003"/>
                </a:lnTo>
                <a:lnTo>
                  <a:pt x="1568092" y="28403"/>
                </a:lnTo>
                <a:lnTo>
                  <a:pt x="1566891" y="31404"/>
                </a:lnTo>
                <a:lnTo>
                  <a:pt x="1565891" y="34204"/>
                </a:lnTo>
                <a:cubicBezTo>
                  <a:pt x="1565224" y="36738"/>
                  <a:pt x="1563958" y="40405"/>
                  <a:pt x="1562091" y="45205"/>
                </a:cubicBezTo>
                <a:lnTo>
                  <a:pt x="1559690" y="51606"/>
                </a:lnTo>
                <a:lnTo>
                  <a:pt x="1564291" y="51206"/>
                </a:lnTo>
                <a:lnTo>
                  <a:pt x="1566691" y="51006"/>
                </a:lnTo>
                <a:lnTo>
                  <a:pt x="1568692" y="50806"/>
                </a:lnTo>
                <a:cubicBezTo>
                  <a:pt x="1574159" y="50139"/>
                  <a:pt x="1580093" y="49206"/>
                  <a:pt x="1586494" y="48006"/>
                </a:cubicBezTo>
                <a:cubicBezTo>
                  <a:pt x="1594361" y="46539"/>
                  <a:pt x="1599429" y="45272"/>
                  <a:pt x="1601696" y="44205"/>
                </a:cubicBezTo>
                <a:cubicBezTo>
                  <a:pt x="1603029" y="44739"/>
                  <a:pt x="1604829" y="46806"/>
                  <a:pt x="1607096" y="50406"/>
                </a:cubicBezTo>
                <a:cubicBezTo>
                  <a:pt x="1609096" y="53473"/>
                  <a:pt x="1610430" y="56274"/>
                  <a:pt x="1611097" y="58807"/>
                </a:cubicBezTo>
                <a:cubicBezTo>
                  <a:pt x="1610963" y="59207"/>
                  <a:pt x="1610630" y="59674"/>
                  <a:pt x="1610097" y="60207"/>
                </a:cubicBezTo>
                <a:lnTo>
                  <a:pt x="1609497" y="60607"/>
                </a:lnTo>
                <a:lnTo>
                  <a:pt x="1609096" y="60807"/>
                </a:lnTo>
                <a:lnTo>
                  <a:pt x="1602096" y="61207"/>
                </a:lnTo>
                <a:lnTo>
                  <a:pt x="1592494" y="62408"/>
                </a:lnTo>
                <a:lnTo>
                  <a:pt x="1583694" y="63208"/>
                </a:lnTo>
                <a:lnTo>
                  <a:pt x="1579893" y="63808"/>
                </a:lnTo>
                <a:lnTo>
                  <a:pt x="1578493" y="64008"/>
                </a:lnTo>
                <a:lnTo>
                  <a:pt x="1577893" y="64008"/>
                </a:lnTo>
                <a:cubicBezTo>
                  <a:pt x="1580160" y="65341"/>
                  <a:pt x="1582093" y="66741"/>
                  <a:pt x="1583694" y="68208"/>
                </a:cubicBezTo>
                <a:cubicBezTo>
                  <a:pt x="1587027" y="70875"/>
                  <a:pt x="1588761" y="73009"/>
                  <a:pt x="1588894" y="74609"/>
                </a:cubicBezTo>
                <a:lnTo>
                  <a:pt x="1587894" y="77009"/>
                </a:lnTo>
                <a:lnTo>
                  <a:pt x="1586694" y="80010"/>
                </a:lnTo>
                <a:cubicBezTo>
                  <a:pt x="1586160" y="81610"/>
                  <a:pt x="1585094" y="85077"/>
                  <a:pt x="1583494" y="90411"/>
                </a:cubicBezTo>
                <a:cubicBezTo>
                  <a:pt x="1581760" y="97078"/>
                  <a:pt x="1579426" y="103879"/>
                  <a:pt x="1576493" y="110813"/>
                </a:cubicBezTo>
                <a:cubicBezTo>
                  <a:pt x="1575159" y="114281"/>
                  <a:pt x="1573426" y="117814"/>
                  <a:pt x="1571292" y="121415"/>
                </a:cubicBezTo>
                <a:cubicBezTo>
                  <a:pt x="1577293" y="127282"/>
                  <a:pt x="1584760" y="133683"/>
                  <a:pt x="1593695" y="140617"/>
                </a:cubicBezTo>
                <a:cubicBezTo>
                  <a:pt x="1602762" y="147685"/>
                  <a:pt x="1612697" y="153285"/>
                  <a:pt x="1623498" y="157419"/>
                </a:cubicBezTo>
                <a:lnTo>
                  <a:pt x="1620898" y="161020"/>
                </a:lnTo>
                <a:cubicBezTo>
                  <a:pt x="1614497" y="160753"/>
                  <a:pt x="1608830" y="161887"/>
                  <a:pt x="1603896" y="164420"/>
                </a:cubicBezTo>
                <a:cubicBezTo>
                  <a:pt x="1598029" y="167087"/>
                  <a:pt x="1593761" y="170621"/>
                  <a:pt x="1591094" y="175021"/>
                </a:cubicBezTo>
                <a:lnTo>
                  <a:pt x="1586094" y="167221"/>
                </a:lnTo>
                <a:lnTo>
                  <a:pt x="1583293" y="162820"/>
                </a:lnTo>
                <a:lnTo>
                  <a:pt x="1580293" y="158220"/>
                </a:lnTo>
                <a:cubicBezTo>
                  <a:pt x="1575359" y="150618"/>
                  <a:pt x="1570758" y="143818"/>
                  <a:pt x="1566491" y="137817"/>
                </a:cubicBezTo>
                <a:lnTo>
                  <a:pt x="1563491" y="133616"/>
                </a:lnTo>
                <a:cubicBezTo>
                  <a:pt x="1551756" y="149752"/>
                  <a:pt x="1535821" y="161553"/>
                  <a:pt x="1515685" y="169021"/>
                </a:cubicBezTo>
                <a:lnTo>
                  <a:pt x="1512484" y="166220"/>
                </a:lnTo>
                <a:cubicBezTo>
                  <a:pt x="1529553" y="153419"/>
                  <a:pt x="1543155" y="138950"/>
                  <a:pt x="1553290" y="122815"/>
                </a:cubicBezTo>
                <a:lnTo>
                  <a:pt x="1554290" y="121415"/>
                </a:lnTo>
                <a:cubicBezTo>
                  <a:pt x="1546289" y="111280"/>
                  <a:pt x="1538088" y="101879"/>
                  <a:pt x="1529687" y="93211"/>
                </a:cubicBezTo>
                <a:cubicBezTo>
                  <a:pt x="1529553" y="92945"/>
                  <a:pt x="1529387" y="92645"/>
                  <a:pt x="1529187" y="92311"/>
                </a:cubicBezTo>
                <a:cubicBezTo>
                  <a:pt x="1528987" y="91978"/>
                  <a:pt x="1528887" y="91678"/>
                  <a:pt x="1528887" y="91411"/>
                </a:cubicBezTo>
                <a:cubicBezTo>
                  <a:pt x="1528887" y="90878"/>
                  <a:pt x="1529320" y="90411"/>
                  <a:pt x="1530187" y="90011"/>
                </a:cubicBezTo>
                <a:cubicBezTo>
                  <a:pt x="1531054" y="89611"/>
                  <a:pt x="1532220" y="89211"/>
                  <a:pt x="1533687" y="88811"/>
                </a:cubicBezTo>
                <a:cubicBezTo>
                  <a:pt x="1535154" y="88277"/>
                  <a:pt x="1536754" y="88144"/>
                  <a:pt x="1538488" y="88411"/>
                </a:cubicBezTo>
                <a:cubicBezTo>
                  <a:pt x="1539955" y="88677"/>
                  <a:pt x="1541688" y="89611"/>
                  <a:pt x="1543688" y="91211"/>
                </a:cubicBezTo>
                <a:cubicBezTo>
                  <a:pt x="1545422" y="92545"/>
                  <a:pt x="1547022" y="94278"/>
                  <a:pt x="1548489" y="96412"/>
                </a:cubicBezTo>
                <a:cubicBezTo>
                  <a:pt x="1552089" y="101346"/>
                  <a:pt x="1555957" y="105946"/>
                  <a:pt x="1560090" y="110214"/>
                </a:cubicBezTo>
                <a:cubicBezTo>
                  <a:pt x="1564224" y="101679"/>
                  <a:pt x="1567358" y="92478"/>
                  <a:pt x="1569492" y="82610"/>
                </a:cubicBezTo>
                <a:cubicBezTo>
                  <a:pt x="1570158" y="78343"/>
                  <a:pt x="1570492" y="75342"/>
                  <a:pt x="1570492" y="73609"/>
                </a:cubicBezTo>
                <a:cubicBezTo>
                  <a:pt x="1570492" y="70275"/>
                  <a:pt x="1569958" y="67675"/>
                  <a:pt x="1568892" y="65808"/>
                </a:cubicBezTo>
                <a:cubicBezTo>
                  <a:pt x="1568892" y="65941"/>
                  <a:pt x="1568758" y="66008"/>
                  <a:pt x="1568492" y="66008"/>
                </a:cubicBezTo>
                <a:cubicBezTo>
                  <a:pt x="1563158" y="67208"/>
                  <a:pt x="1559090" y="68142"/>
                  <a:pt x="1556290" y="68808"/>
                </a:cubicBezTo>
                <a:cubicBezTo>
                  <a:pt x="1556157" y="68808"/>
                  <a:pt x="1555823" y="68342"/>
                  <a:pt x="1555290" y="67408"/>
                </a:cubicBezTo>
                <a:lnTo>
                  <a:pt x="1554290" y="66008"/>
                </a:lnTo>
                <a:lnTo>
                  <a:pt x="1553490" y="64608"/>
                </a:lnTo>
                <a:cubicBezTo>
                  <a:pt x="1548556" y="74076"/>
                  <a:pt x="1543555" y="80943"/>
                  <a:pt x="1538488" y="85210"/>
                </a:cubicBezTo>
                <a:lnTo>
                  <a:pt x="1535087" y="84010"/>
                </a:lnTo>
                <a:cubicBezTo>
                  <a:pt x="1540555" y="70942"/>
                  <a:pt x="1544288" y="59807"/>
                  <a:pt x="1546289" y="50606"/>
                </a:cubicBezTo>
                <a:cubicBezTo>
                  <a:pt x="1546822" y="47539"/>
                  <a:pt x="1547422" y="43605"/>
                  <a:pt x="1548089" y="38804"/>
                </a:cubicBezTo>
                <a:lnTo>
                  <a:pt x="1549289" y="28003"/>
                </a:lnTo>
                <a:lnTo>
                  <a:pt x="1549689" y="25603"/>
                </a:lnTo>
                <a:lnTo>
                  <a:pt x="1549889" y="23003"/>
                </a:lnTo>
                <a:lnTo>
                  <a:pt x="1550289" y="17602"/>
                </a:lnTo>
                <a:cubicBezTo>
                  <a:pt x="1550423" y="13601"/>
                  <a:pt x="1549689" y="10468"/>
                  <a:pt x="1548089" y="8201"/>
                </a:cubicBezTo>
                <a:cubicBezTo>
                  <a:pt x="1548889" y="7401"/>
                  <a:pt x="1550156" y="6534"/>
                  <a:pt x="1551889" y="5601"/>
                </a:cubicBezTo>
                <a:cubicBezTo>
                  <a:pt x="1553756" y="4800"/>
                  <a:pt x="1555023" y="4400"/>
                  <a:pt x="1555690" y="4400"/>
                </a:cubicBezTo>
                <a:close/>
                <a:moveTo>
                  <a:pt x="942089" y="4400"/>
                </a:moveTo>
                <a:cubicBezTo>
                  <a:pt x="944490" y="5200"/>
                  <a:pt x="947424" y="7401"/>
                  <a:pt x="950890" y="11001"/>
                </a:cubicBezTo>
                <a:cubicBezTo>
                  <a:pt x="954624" y="14468"/>
                  <a:pt x="956558" y="17269"/>
                  <a:pt x="956691" y="19402"/>
                </a:cubicBezTo>
                <a:cubicBezTo>
                  <a:pt x="956558" y="19936"/>
                  <a:pt x="955224" y="21802"/>
                  <a:pt x="952691" y="25003"/>
                </a:cubicBezTo>
                <a:lnTo>
                  <a:pt x="949490" y="29203"/>
                </a:lnTo>
                <a:cubicBezTo>
                  <a:pt x="948424" y="30537"/>
                  <a:pt x="947357" y="32337"/>
                  <a:pt x="946290" y="34604"/>
                </a:cubicBezTo>
                <a:lnTo>
                  <a:pt x="944490" y="38205"/>
                </a:lnTo>
                <a:cubicBezTo>
                  <a:pt x="944090" y="38871"/>
                  <a:pt x="943656" y="39671"/>
                  <a:pt x="943190" y="40605"/>
                </a:cubicBezTo>
                <a:cubicBezTo>
                  <a:pt x="942723" y="41538"/>
                  <a:pt x="942223" y="42472"/>
                  <a:pt x="941689" y="43405"/>
                </a:cubicBezTo>
                <a:cubicBezTo>
                  <a:pt x="951691" y="42872"/>
                  <a:pt x="959225" y="42405"/>
                  <a:pt x="964292" y="42005"/>
                </a:cubicBezTo>
                <a:lnTo>
                  <a:pt x="965292" y="42005"/>
                </a:lnTo>
                <a:lnTo>
                  <a:pt x="965692" y="41805"/>
                </a:lnTo>
                <a:lnTo>
                  <a:pt x="966692" y="41805"/>
                </a:lnTo>
                <a:cubicBezTo>
                  <a:pt x="976160" y="41005"/>
                  <a:pt x="983028" y="39605"/>
                  <a:pt x="987295" y="37604"/>
                </a:cubicBezTo>
                <a:cubicBezTo>
                  <a:pt x="988629" y="38138"/>
                  <a:pt x="990295" y="39805"/>
                  <a:pt x="992296" y="42605"/>
                </a:cubicBezTo>
                <a:cubicBezTo>
                  <a:pt x="994029" y="45539"/>
                  <a:pt x="994963" y="48139"/>
                  <a:pt x="995096" y="50406"/>
                </a:cubicBezTo>
                <a:cubicBezTo>
                  <a:pt x="995096" y="50806"/>
                  <a:pt x="994829" y="51206"/>
                  <a:pt x="994296" y="51606"/>
                </a:cubicBezTo>
                <a:cubicBezTo>
                  <a:pt x="993762" y="52006"/>
                  <a:pt x="993429" y="52139"/>
                  <a:pt x="993296" y="52006"/>
                </a:cubicBezTo>
                <a:cubicBezTo>
                  <a:pt x="992896" y="52139"/>
                  <a:pt x="992029" y="52206"/>
                  <a:pt x="990696" y="52206"/>
                </a:cubicBezTo>
                <a:lnTo>
                  <a:pt x="987495" y="52406"/>
                </a:lnTo>
                <a:lnTo>
                  <a:pt x="982494" y="52406"/>
                </a:lnTo>
                <a:lnTo>
                  <a:pt x="977494" y="52806"/>
                </a:lnTo>
                <a:lnTo>
                  <a:pt x="972893" y="53206"/>
                </a:lnTo>
                <a:lnTo>
                  <a:pt x="963692" y="54206"/>
                </a:lnTo>
                <a:cubicBezTo>
                  <a:pt x="963159" y="54206"/>
                  <a:pt x="962759" y="54273"/>
                  <a:pt x="962492" y="54406"/>
                </a:cubicBezTo>
                <a:lnTo>
                  <a:pt x="964292" y="56207"/>
                </a:lnTo>
                <a:lnTo>
                  <a:pt x="965092" y="57207"/>
                </a:lnTo>
                <a:lnTo>
                  <a:pt x="965692" y="58207"/>
                </a:lnTo>
                <a:cubicBezTo>
                  <a:pt x="966226" y="58874"/>
                  <a:pt x="966559" y="60407"/>
                  <a:pt x="966692" y="62807"/>
                </a:cubicBezTo>
                <a:lnTo>
                  <a:pt x="966692" y="89011"/>
                </a:lnTo>
                <a:cubicBezTo>
                  <a:pt x="982961" y="87277"/>
                  <a:pt x="994829" y="84677"/>
                  <a:pt x="1002297" y="81210"/>
                </a:cubicBezTo>
                <a:cubicBezTo>
                  <a:pt x="1002964" y="80810"/>
                  <a:pt x="1004897" y="82743"/>
                  <a:pt x="1008098" y="87011"/>
                </a:cubicBezTo>
                <a:cubicBezTo>
                  <a:pt x="1011431" y="91144"/>
                  <a:pt x="1013498" y="94745"/>
                  <a:pt x="1014298" y="97812"/>
                </a:cubicBezTo>
                <a:cubicBezTo>
                  <a:pt x="1014298" y="97812"/>
                  <a:pt x="1014032" y="98612"/>
                  <a:pt x="1013498" y="100212"/>
                </a:cubicBezTo>
                <a:lnTo>
                  <a:pt x="1012898" y="101213"/>
                </a:lnTo>
                <a:lnTo>
                  <a:pt x="1012298" y="101812"/>
                </a:lnTo>
                <a:cubicBezTo>
                  <a:pt x="1007364" y="100479"/>
                  <a:pt x="998830" y="99945"/>
                  <a:pt x="986695" y="100212"/>
                </a:cubicBezTo>
                <a:lnTo>
                  <a:pt x="974293" y="100812"/>
                </a:lnTo>
                <a:lnTo>
                  <a:pt x="971693" y="100812"/>
                </a:lnTo>
                <a:lnTo>
                  <a:pt x="969293" y="101012"/>
                </a:lnTo>
                <a:cubicBezTo>
                  <a:pt x="968759" y="101146"/>
                  <a:pt x="967959" y="101213"/>
                  <a:pt x="966892" y="101213"/>
                </a:cubicBezTo>
                <a:lnTo>
                  <a:pt x="966692" y="101213"/>
                </a:lnTo>
                <a:lnTo>
                  <a:pt x="966692" y="162820"/>
                </a:lnTo>
                <a:cubicBezTo>
                  <a:pt x="966692" y="163887"/>
                  <a:pt x="966092" y="165420"/>
                  <a:pt x="964892" y="167421"/>
                </a:cubicBezTo>
                <a:cubicBezTo>
                  <a:pt x="963826" y="169421"/>
                  <a:pt x="962425" y="170954"/>
                  <a:pt x="960692" y="172021"/>
                </a:cubicBezTo>
                <a:cubicBezTo>
                  <a:pt x="957891" y="170421"/>
                  <a:pt x="954891" y="168221"/>
                  <a:pt x="951691" y="165420"/>
                </a:cubicBezTo>
                <a:cubicBezTo>
                  <a:pt x="948090" y="162220"/>
                  <a:pt x="946090" y="159753"/>
                  <a:pt x="945690" y="158020"/>
                </a:cubicBezTo>
                <a:cubicBezTo>
                  <a:pt x="947023" y="155353"/>
                  <a:pt x="947690" y="151219"/>
                  <a:pt x="947690" y="145618"/>
                </a:cubicBezTo>
                <a:lnTo>
                  <a:pt x="947690" y="102812"/>
                </a:lnTo>
                <a:cubicBezTo>
                  <a:pt x="929554" y="104679"/>
                  <a:pt x="915286" y="107347"/>
                  <a:pt x="904885" y="110813"/>
                </a:cubicBezTo>
                <a:cubicBezTo>
                  <a:pt x="904618" y="111080"/>
                  <a:pt x="903285" y="109147"/>
                  <a:pt x="900884" y="105013"/>
                </a:cubicBezTo>
                <a:lnTo>
                  <a:pt x="895684" y="94612"/>
                </a:lnTo>
                <a:lnTo>
                  <a:pt x="896684" y="93611"/>
                </a:lnTo>
                <a:lnTo>
                  <a:pt x="897684" y="93211"/>
                </a:lnTo>
                <a:cubicBezTo>
                  <a:pt x="913019" y="93078"/>
                  <a:pt x="929688" y="92345"/>
                  <a:pt x="947690" y="91011"/>
                </a:cubicBezTo>
                <a:lnTo>
                  <a:pt x="947690" y="63408"/>
                </a:lnTo>
                <a:cubicBezTo>
                  <a:pt x="947690" y="60607"/>
                  <a:pt x="947090" y="58207"/>
                  <a:pt x="945890" y="56207"/>
                </a:cubicBezTo>
                <a:cubicBezTo>
                  <a:pt x="942289" y="56740"/>
                  <a:pt x="939222" y="57340"/>
                  <a:pt x="936689" y="58007"/>
                </a:cubicBezTo>
                <a:lnTo>
                  <a:pt x="935689" y="57007"/>
                </a:lnTo>
                <a:lnTo>
                  <a:pt x="934688" y="54606"/>
                </a:lnTo>
                <a:cubicBezTo>
                  <a:pt x="926554" y="66341"/>
                  <a:pt x="917286" y="75342"/>
                  <a:pt x="906885" y="81610"/>
                </a:cubicBezTo>
                <a:lnTo>
                  <a:pt x="903685" y="79610"/>
                </a:lnTo>
                <a:cubicBezTo>
                  <a:pt x="909552" y="71742"/>
                  <a:pt x="915420" y="62074"/>
                  <a:pt x="921287" y="50606"/>
                </a:cubicBezTo>
                <a:cubicBezTo>
                  <a:pt x="925821" y="41005"/>
                  <a:pt x="929288" y="32671"/>
                  <a:pt x="931688" y="25603"/>
                </a:cubicBezTo>
                <a:lnTo>
                  <a:pt x="932488" y="23403"/>
                </a:lnTo>
                <a:lnTo>
                  <a:pt x="933088" y="21002"/>
                </a:lnTo>
                <a:lnTo>
                  <a:pt x="933888" y="18202"/>
                </a:lnTo>
                <a:lnTo>
                  <a:pt x="934488" y="15802"/>
                </a:lnTo>
                <a:cubicBezTo>
                  <a:pt x="934755" y="14735"/>
                  <a:pt x="934888" y="13268"/>
                  <a:pt x="934888" y="11401"/>
                </a:cubicBezTo>
                <a:cubicBezTo>
                  <a:pt x="934888" y="9534"/>
                  <a:pt x="934622" y="7867"/>
                  <a:pt x="934088" y="6400"/>
                </a:cubicBezTo>
                <a:lnTo>
                  <a:pt x="936289" y="5601"/>
                </a:lnTo>
                <a:lnTo>
                  <a:pt x="938289" y="4800"/>
                </a:lnTo>
                <a:cubicBezTo>
                  <a:pt x="940423" y="4400"/>
                  <a:pt x="941689" y="4267"/>
                  <a:pt x="942089" y="4400"/>
                </a:cubicBezTo>
                <a:close/>
                <a:moveTo>
                  <a:pt x="1485081" y="1000"/>
                </a:moveTo>
                <a:cubicBezTo>
                  <a:pt x="1487748" y="1400"/>
                  <a:pt x="1491148" y="3267"/>
                  <a:pt x="1495282" y="6600"/>
                </a:cubicBezTo>
                <a:cubicBezTo>
                  <a:pt x="1499816" y="9934"/>
                  <a:pt x="1502550" y="12868"/>
                  <a:pt x="1503483" y="15402"/>
                </a:cubicBezTo>
                <a:cubicBezTo>
                  <a:pt x="1502550" y="16735"/>
                  <a:pt x="1501750" y="19002"/>
                  <a:pt x="1501083" y="22202"/>
                </a:cubicBezTo>
                <a:cubicBezTo>
                  <a:pt x="1500283" y="25136"/>
                  <a:pt x="1499883" y="27870"/>
                  <a:pt x="1499883" y="30403"/>
                </a:cubicBezTo>
                <a:cubicBezTo>
                  <a:pt x="1499883" y="39071"/>
                  <a:pt x="1499950" y="45672"/>
                  <a:pt x="1500083" y="50206"/>
                </a:cubicBezTo>
                <a:cubicBezTo>
                  <a:pt x="1501283" y="50073"/>
                  <a:pt x="1502483" y="49939"/>
                  <a:pt x="1503683" y="49806"/>
                </a:cubicBezTo>
                <a:cubicBezTo>
                  <a:pt x="1504884" y="49673"/>
                  <a:pt x="1506150" y="49472"/>
                  <a:pt x="1507484" y="49206"/>
                </a:cubicBezTo>
                <a:cubicBezTo>
                  <a:pt x="1512285" y="48539"/>
                  <a:pt x="1516885" y="47606"/>
                  <a:pt x="1521286" y="46405"/>
                </a:cubicBezTo>
                <a:cubicBezTo>
                  <a:pt x="1523019" y="47206"/>
                  <a:pt x="1524886" y="49006"/>
                  <a:pt x="1526886" y="51806"/>
                </a:cubicBezTo>
                <a:cubicBezTo>
                  <a:pt x="1528620" y="54740"/>
                  <a:pt x="1529820" y="57540"/>
                  <a:pt x="1530487" y="60207"/>
                </a:cubicBezTo>
                <a:cubicBezTo>
                  <a:pt x="1530220" y="60874"/>
                  <a:pt x="1529887" y="61341"/>
                  <a:pt x="1529487" y="61607"/>
                </a:cubicBezTo>
                <a:lnTo>
                  <a:pt x="1528286" y="62208"/>
                </a:lnTo>
                <a:lnTo>
                  <a:pt x="1520686" y="62607"/>
                </a:lnTo>
                <a:lnTo>
                  <a:pt x="1512484" y="63008"/>
                </a:lnTo>
                <a:lnTo>
                  <a:pt x="1505884" y="63408"/>
                </a:lnTo>
                <a:lnTo>
                  <a:pt x="1503083" y="63608"/>
                </a:lnTo>
                <a:lnTo>
                  <a:pt x="1500883" y="63808"/>
                </a:lnTo>
                <a:lnTo>
                  <a:pt x="1500083" y="63808"/>
                </a:lnTo>
                <a:cubicBezTo>
                  <a:pt x="1500083" y="78209"/>
                  <a:pt x="1500150" y="89144"/>
                  <a:pt x="1500283" y="96612"/>
                </a:cubicBezTo>
                <a:cubicBezTo>
                  <a:pt x="1502683" y="93945"/>
                  <a:pt x="1504350" y="91945"/>
                  <a:pt x="1505284" y="90611"/>
                </a:cubicBezTo>
                <a:cubicBezTo>
                  <a:pt x="1505950" y="89944"/>
                  <a:pt x="1506550" y="89144"/>
                  <a:pt x="1507084" y="88211"/>
                </a:cubicBezTo>
                <a:lnTo>
                  <a:pt x="1509084" y="85410"/>
                </a:lnTo>
                <a:lnTo>
                  <a:pt x="1510684" y="82810"/>
                </a:lnTo>
                <a:lnTo>
                  <a:pt x="1512285" y="80610"/>
                </a:lnTo>
                <a:cubicBezTo>
                  <a:pt x="1515085" y="76743"/>
                  <a:pt x="1516485" y="73075"/>
                  <a:pt x="1516485" y="69608"/>
                </a:cubicBezTo>
                <a:cubicBezTo>
                  <a:pt x="1516485" y="68542"/>
                  <a:pt x="1516418" y="67742"/>
                  <a:pt x="1516285" y="67208"/>
                </a:cubicBezTo>
                <a:cubicBezTo>
                  <a:pt x="1523086" y="68675"/>
                  <a:pt x="1528086" y="70542"/>
                  <a:pt x="1531287" y="72809"/>
                </a:cubicBezTo>
                <a:cubicBezTo>
                  <a:pt x="1533420" y="74409"/>
                  <a:pt x="1534487" y="76009"/>
                  <a:pt x="1534487" y="77610"/>
                </a:cubicBezTo>
                <a:cubicBezTo>
                  <a:pt x="1534487" y="78409"/>
                  <a:pt x="1534287" y="79210"/>
                  <a:pt x="1533887" y="80010"/>
                </a:cubicBezTo>
                <a:cubicBezTo>
                  <a:pt x="1530954" y="85210"/>
                  <a:pt x="1524953" y="90411"/>
                  <a:pt x="1515885" y="95612"/>
                </a:cubicBezTo>
                <a:cubicBezTo>
                  <a:pt x="1510018" y="98945"/>
                  <a:pt x="1504817" y="101546"/>
                  <a:pt x="1500283" y="103413"/>
                </a:cubicBezTo>
                <a:lnTo>
                  <a:pt x="1500283" y="110214"/>
                </a:lnTo>
                <a:cubicBezTo>
                  <a:pt x="1504817" y="111280"/>
                  <a:pt x="1509018" y="112347"/>
                  <a:pt x="1512884" y="113414"/>
                </a:cubicBezTo>
                <a:cubicBezTo>
                  <a:pt x="1521152" y="115681"/>
                  <a:pt x="1526886" y="117681"/>
                  <a:pt x="1530087" y="119415"/>
                </a:cubicBezTo>
                <a:lnTo>
                  <a:pt x="1530487" y="120015"/>
                </a:lnTo>
                <a:lnTo>
                  <a:pt x="1530887" y="120815"/>
                </a:lnTo>
                <a:lnTo>
                  <a:pt x="1531687" y="122615"/>
                </a:lnTo>
                <a:cubicBezTo>
                  <a:pt x="1532620" y="125149"/>
                  <a:pt x="1533154" y="126615"/>
                  <a:pt x="1533287" y="127016"/>
                </a:cubicBezTo>
                <a:cubicBezTo>
                  <a:pt x="1534087" y="129416"/>
                  <a:pt x="1534487" y="131216"/>
                  <a:pt x="1534487" y="132416"/>
                </a:cubicBezTo>
                <a:cubicBezTo>
                  <a:pt x="1534487" y="133350"/>
                  <a:pt x="1534354" y="133950"/>
                  <a:pt x="1534087" y="134217"/>
                </a:cubicBezTo>
                <a:cubicBezTo>
                  <a:pt x="1533287" y="135150"/>
                  <a:pt x="1532087" y="136150"/>
                  <a:pt x="1530487" y="137217"/>
                </a:cubicBezTo>
                <a:lnTo>
                  <a:pt x="1526886" y="139017"/>
                </a:lnTo>
                <a:cubicBezTo>
                  <a:pt x="1524619" y="135817"/>
                  <a:pt x="1519085" y="130950"/>
                  <a:pt x="1510284" y="124415"/>
                </a:cubicBezTo>
                <a:cubicBezTo>
                  <a:pt x="1505484" y="121215"/>
                  <a:pt x="1502150" y="119015"/>
                  <a:pt x="1500283" y="117814"/>
                </a:cubicBezTo>
                <a:lnTo>
                  <a:pt x="1500283" y="140217"/>
                </a:lnTo>
                <a:cubicBezTo>
                  <a:pt x="1500550" y="161820"/>
                  <a:pt x="1492549" y="172621"/>
                  <a:pt x="1476280" y="172621"/>
                </a:cubicBezTo>
                <a:cubicBezTo>
                  <a:pt x="1476547" y="167554"/>
                  <a:pt x="1474480" y="162753"/>
                  <a:pt x="1470079" y="158220"/>
                </a:cubicBezTo>
                <a:cubicBezTo>
                  <a:pt x="1467946" y="156086"/>
                  <a:pt x="1463945" y="153619"/>
                  <a:pt x="1458078" y="150818"/>
                </a:cubicBezTo>
                <a:lnTo>
                  <a:pt x="1458078" y="146418"/>
                </a:lnTo>
                <a:cubicBezTo>
                  <a:pt x="1464345" y="147085"/>
                  <a:pt x="1468812" y="147418"/>
                  <a:pt x="1471479" y="147418"/>
                </a:cubicBezTo>
                <a:cubicBezTo>
                  <a:pt x="1474813" y="147418"/>
                  <a:pt x="1477147" y="147085"/>
                  <a:pt x="1478480" y="146418"/>
                </a:cubicBezTo>
                <a:cubicBezTo>
                  <a:pt x="1479814" y="145885"/>
                  <a:pt x="1480480" y="143484"/>
                  <a:pt x="1480480" y="139217"/>
                </a:cubicBezTo>
                <a:lnTo>
                  <a:pt x="1480480" y="115814"/>
                </a:lnTo>
                <a:cubicBezTo>
                  <a:pt x="1466612" y="128882"/>
                  <a:pt x="1458478" y="137950"/>
                  <a:pt x="1456078" y="143018"/>
                </a:cubicBezTo>
                <a:cubicBezTo>
                  <a:pt x="1455677" y="144084"/>
                  <a:pt x="1453277" y="142818"/>
                  <a:pt x="1448876" y="139217"/>
                </a:cubicBezTo>
                <a:cubicBezTo>
                  <a:pt x="1445276" y="136283"/>
                  <a:pt x="1442009" y="133083"/>
                  <a:pt x="1439075" y="129616"/>
                </a:cubicBezTo>
                <a:cubicBezTo>
                  <a:pt x="1439342" y="128816"/>
                  <a:pt x="1439542" y="128416"/>
                  <a:pt x="1439676" y="128416"/>
                </a:cubicBezTo>
                <a:cubicBezTo>
                  <a:pt x="1443143" y="126815"/>
                  <a:pt x="1452144" y="121882"/>
                  <a:pt x="1466679" y="113614"/>
                </a:cubicBezTo>
                <a:lnTo>
                  <a:pt x="1480281" y="105813"/>
                </a:lnTo>
                <a:lnTo>
                  <a:pt x="1480281" y="65408"/>
                </a:lnTo>
                <a:lnTo>
                  <a:pt x="1469879" y="66408"/>
                </a:lnTo>
                <a:cubicBezTo>
                  <a:pt x="1463478" y="67341"/>
                  <a:pt x="1457944" y="68275"/>
                  <a:pt x="1453277" y="69208"/>
                </a:cubicBezTo>
                <a:lnTo>
                  <a:pt x="1452277" y="68208"/>
                </a:lnTo>
                <a:lnTo>
                  <a:pt x="1451277" y="66808"/>
                </a:lnTo>
                <a:lnTo>
                  <a:pt x="1450077" y="65408"/>
                </a:lnTo>
                <a:cubicBezTo>
                  <a:pt x="1448076" y="62208"/>
                  <a:pt x="1446543" y="58274"/>
                  <a:pt x="1445476" y="53607"/>
                </a:cubicBezTo>
                <a:lnTo>
                  <a:pt x="1445876" y="53006"/>
                </a:lnTo>
                <a:lnTo>
                  <a:pt x="1446276" y="52806"/>
                </a:lnTo>
                <a:cubicBezTo>
                  <a:pt x="1457344" y="52673"/>
                  <a:pt x="1467612" y="52406"/>
                  <a:pt x="1477080" y="52006"/>
                </a:cubicBezTo>
                <a:cubicBezTo>
                  <a:pt x="1477080" y="52006"/>
                  <a:pt x="1478147" y="51873"/>
                  <a:pt x="1480281" y="51606"/>
                </a:cubicBezTo>
                <a:lnTo>
                  <a:pt x="1480080" y="21002"/>
                </a:lnTo>
                <a:cubicBezTo>
                  <a:pt x="1480080" y="15002"/>
                  <a:pt x="1478014" y="11134"/>
                  <a:pt x="1473880" y="9401"/>
                </a:cubicBezTo>
                <a:cubicBezTo>
                  <a:pt x="1476013" y="6867"/>
                  <a:pt x="1478014" y="4934"/>
                  <a:pt x="1479880" y="3600"/>
                </a:cubicBezTo>
                <a:cubicBezTo>
                  <a:pt x="1480947" y="2800"/>
                  <a:pt x="1482681" y="1933"/>
                  <a:pt x="1485081" y="1000"/>
                </a:cubicBezTo>
                <a:close/>
                <a:moveTo>
                  <a:pt x="733816" y="0"/>
                </a:moveTo>
                <a:cubicBezTo>
                  <a:pt x="736083" y="400"/>
                  <a:pt x="739150" y="2000"/>
                  <a:pt x="743017" y="4800"/>
                </a:cubicBezTo>
                <a:cubicBezTo>
                  <a:pt x="747151" y="7734"/>
                  <a:pt x="749551" y="10268"/>
                  <a:pt x="750218" y="12401"/>
                </a:cubicBezTo>
                <a:cubicBezTo>
                  <a:pt x="749418" y="13468"/>
                  <a:pt x="748751" y="15402"/>
                  <a:pt x="748218" y="18202"/>
                </a:cubicBezTo>
                <a:cubicBezTo>
                  <a:pt x="747551" y="21536"/>
                  <a:pt x="747217" y="23870"/>
                  <a:pt x="747217" y="25203"/>
                </a:cubicBezTo>
                <a:lnTo>
                  <a:pt x="747217" y="41805"/>
                </a:lnTo>
                <a:cubicBezTo>
                  <a:pt x="754152" y="41672"/>
                  <a:pt x="759419" y="41338"/>
                  <a:pt x="763020" y="40805"/>
                </a:cubicBezTo>
                <a:cubicBezTo>
                  <a:pt x="764620" y="40671"/>
                  <a:pt x="766553" y="39771"/>
                  <a:pt x="768820" y="38104"/>
                </a:cubicBezTo>
                <a:cubicBezTo>
                  <a:pt x="771087" y="36438"/>
                  <a:pt x="772621" y="34804"/>
                  <a:pt x="773421" y="33204"/>
                </a:cubicBezTo>
                <a:cubicBezTo>
                  <a:pt x="774088" y="32004"/>
                  <a:pt x="777221" y="34204"/>
                  <a:pt x="782822" y="39805"/>
                </a:cubicBezTo>
                <a:cubicBezTo>
                  <a:pt x="788556" y="45539"/>
                  <a:pt x="791623" y="50339"/>
                  <a:pt x="792023" y="54206"/>
                </a:cubicBezTo>
                <a:cubicBezTo>
                  <a:pt x="792156" y="54740"/>
                  <a:pt x="790756" y="55207"/>
                  <a:pt x="787823" y="55607"/>
                </a:cubicBezTo>
                <a:lnTo>
                  <a:pt x="785822" y="55807"/>
                </a:lnTo>
                <a:lnTo>
                  <a:pt x="783622" y="56207"/>
                </a:lnTo>
                <a:cubicBezTo>
                  <a:pt x="782022" y="56340"/>
                  <a:pt x="780622" y="56740"/>
                  <a:pt x="779422" y="57407"/>
                </a:cubicBezTo>
                <a:cubicBezTo>
                  <a:pt x="773554" y="60074"/>
                  <a:pt x="767420" y="64408"/>
                  <a:pt x="761019" y="70408"/>
                </a:cubicBezTo>
                <a:lnTo>
                  <a:pt x="757019" y="68208"/>
                </a:lnTo>
                <a:lnTo>
                  <a:pt x="764620" y="49606"/>
                </a:lnTo>
                <a:lnTo>
                  <a:pt x="763620" y="49606"/>
                </a:lnTo>
                <a:lnTo>
                  <a:pt x="762619" y="49806"/>
                </a:lnTo>
                <a:cubicBezTo>
                  <a:pt x="761953" y="49939"/>
                  <a:pt x="760952" y="50006"/>
                  <a:pt x="759619" y="50006"/>
                </a:cubicBezTo>
                <a:lnTo>
                  <a:pt x="751218" y="50806"/>
                </a:lnTo>
                <a:lnTo>
                  <a:pt x="747217" y="51006"/>
                </a:lnTo>
                <a:lnTo>
                  <a:pt x="747217" y="85010"/>
                </a:lnTo>
                <a:lnTo>
                  <a:pt x="752218" y="84410"/>
                </a:lnTo>
                <a:cubicBezTo>
                  <a:pt x="754085" y="84143"/>
                  <a:pt x="756485" y="83144"/>
                  <a:pt x="759419" y="81410"/>
                </a:cubicBezTo>
                <a:cubicBezTo>
                  <a:pt x="762486" y="79543"/>
                  <a:pt x="764486" y="77876"/>
                  <a:pt x="765420" y="76409"/>
                </a:cubicBezTo>
                <a:cubicBezTo>
                  <a:pt x="765953" y="75476"/>
                  <a:pt x="768887" y="77410"/>
                  <a:pt x="774221" y="82210"/>
                </a:cubicBezTo>
                <a:cubicBezTo>
                  <a:pt x="779688" y="86877"/>
                  <a:pt x="782422" y="90011"/>
                  <a:pt x="782422" y="91611"/>
                </a:cubicBezTo>
                <a:cubicBezTo>
                  <a:pt x="782422" y="92145"/>
                  <a:pt x="780755" y="93078"/>
                  <a:pt x="777421" y="94411"/>
                </a:cubicBezTo>
                <a:lnTo>
                  <a:pt x="775221" y="95412"/>
                </a:lnTo>
                <a:lnTo>
                  <a:pt x="773621" y="96412"/>
                </a:lnTo>
                <a:cubicBezTo>
                  <a:pt x="772287" y="97078"/>
                  <a:pt x="771354" y="97879"/>
                  <a:pt x="770820" y="98812"/>
                </a:cubicBezTo>
                <a:cubicBezTo>
                  <a:pt x="764553" y="111614"/>
                  <a:pt x="757552" y="122682"/>
                  <a:pt x="749818" y="132016"/>
                </a:cubicBezTo>
                <a:cubicBezTo>
                  <a:pt x="755952" y="137350"/>
                  <a:pt x="761486" y="141951"/>
                  <a:pt x="766420" y="145818"/>
                </a:cubicBezTo>
                <a:cubicBezTo>
                  <a:pt x="776688" y="153152"/>
                  <a:pt x="788089" y="159420"/>
                  <a:pt x="800624" y="164620"/>
                </a:cubicBezTo>
                <a:lnTo>
                  <a:pt x="798624" y="168621"/>
                </a:lnTo>
                <a:cubicBezTo>
                  <a:pt x="794890" y="167954"/>
                  <a:pt x="791090" y="167621"/>
                  <a:pt x="787222" y="167621"/>
                </a:cubicBezTo>
                <a:cubicBezTo>
                  <a:pt x="784555" y="167621"/>
                  <a:pt x="782555" y="167687"/>
                  <a:pt x="781222" y="167821"/>
                </a:cubicBezTo>
                <a:cubicBezTo>
                  <a:pt x="773221" y="168354"/>
                  <a:pt x="767820" y="169954"/>
                  <a:pt x="765020" y="172621"/>
                </a:cubicBezTo>
                <a:lnTo>
                  <a:pt x="761219" y="167821"/>
                </a:lnTo>
                <a:lnTo>
                  <a:pt x="760219" y="166420"/>
                </a:lnTo>
                <a:lnTo>
                  <a:pt x="759019" y="164820"/>
                </a:lnTo>
                <a:lnTo>
                  <a:pt x="756419" y="161620"/>
                </a:lnTo>
                <a:lnTo>
                  <a:pt x="751618" y="155619"/>
                </a:lnTo>
                <a:lnTo>
                  <a:pt x="746617" y="149219"/>
                </a:lnTo>
                <a:lnTo>
                  <a:pt x="740817" y="141817"/>
                </a:lnTo>
                <a:lnTo>
                  <a:pt x="736616" y="145618"/>
                </a:lnTo>
                <a:cubicBezTo>
                  <a:pt x="724748" y="155619"/>
                  <a:pt x="707879" y="164754"/>
                  <a:pt x="686010" y="173021"/>
                </a:cubicBezTo>
                <a:lnTo>
                  <a:pt x="683209" y="170421"/>
                </a:lnTo>
                <a:cubicBezTo>
                  <a:pt x="705212" y="155486"/>
                  <a:pt x="721281" y="142084"/>
                  <a:pt x="731416" y="130216"/>
                </a:cubicBezTo>
                <a:cubicBezTo>
                  <a:pt x="728615" y="126749"/>
                  <a:pt x="726148" y="123882"/>
                  <a:pt x="724015" y="121615"/>
                </a:cubicBezTo>
                <a:cubicBezTo>
                  <a:pt x="719747" y="116681"/>
                  <a:pt x="714880" y="111947"/>
                  <a:pt x="709413" y="107413"/>
                </a:cubicBezTo>
                <a:cubicBezTo>
                  <a:pt x="707679" y="115547"/>
                  <a:pt x="705546" y="122882"/>
                  <a:pt x="703012" y="129416"/>
                </a:cubicBezTo>
                <a:cubicBezTo>
                  <a:pt x="696744" y="145951"/>
                  <a:pt x="687743" y="159086"/>
                  <a:pt x="676009" y="168821"/>
                </a:cubicBezTo>
                <a:lnTo>
                  <a:pt x="671608" y="167021"/>
                </a:lnTo>
                <a:cubicBezTo>
                  <a:pt x="687210" y="143684"/>
                  <a:pt x="696278" y="111347"/>
                  <a:pt x="698811" y="70008"/>
                </a:cubicBezTo>
                <a:cubicBezTo>
                  <a:pt x="698945" y="69208"/>
                  <a:pt x="699011" y="67475"/>
                  <a:pt x="699011" y="64808"/>
                </a:cubicBezTo>
                <a:cubicBezTo>
                  <a:pt x="699011" y="61341"/>
                  <a:pt x="698945" y="59207"/>
                  <a:pt x="698811" y="58407"/>
                </a:cubicBezTo>
                <a:cubicBezTo>
                  <a:pt x="698811" y="57740"/>
                  <a:pt x="698745" y="57207"/>
                  <a:pt x="698611" y="56807"/>
                </a:cubicBezTo>
                <a:lnTo>
                  <a:pt x="697011" y="57407"/>
                </a:lnTo>
                <a:cubicBezTo>
                  <a:pt x="696878" y="57540"/>
                  <a:pt x="696011" y="55873"/>
                  <a:pt x="694411" y="52406"/>
                </a:cubicBezTo>
                <a:lnTo>
                  <a:pt x="693411" y="50406"/>
                </a:lnTo>
                <a:lnTo>
                  <a:pt x="692411" y="48206"/>
                </a:lnTo>
                <a:cubicBezTo>
                  <a:pt x="691611" y="46339"/>
                  <a:pt x="691010" y="45072"/>
                  <a:pt x="690610" y="44405"/>
                </a:cubicBezTo>
                <a:cubicBezTo>
                  <a:pt x="691010" y="43738"/>
                  <a:pt x="691344" y="43405"/>
                  <a:pt x="691611" y="43405"/>
                </a:cubicBezTo>
                <a:cubicBezTo>
                  <a:pt x="692411" y="43272"/>
                  <a:pt x="694478" y="43205"/>
                  <a:pt x="697811" y="43205"/>
                </a:cubicBezTo>
                <a:lnTo>
                  <a:pt x="702212" y="43205"/>
                </a:lnTo>
                <a:cubicBezTo>
                  <a:pt x="703412" y="43072"/>
                  <a:pt x="705146" y="43005"/>
                  <a:pt x="707412" y="43005"/>
                </a:cubicBezTo>
                <a:lnTo>
                  <a:pt x="712413" y="42805"/>
                </a:lnTo>
                <a:lnTo>
                  <a:pt x="717614" y="42805"/>
                </a:lnTo>
                <a:lnTo>
                  <a:pt x="728215" y="42605"/>
                </a:lnTo>
                <a:lnTo>
                  <a:pt x="729415" y="42605"/>
                </a:lnTo>
                <a:lnTo>
                  <a:pt x="729415" y="17202"/>
                </a:lnTo>
                <a:cubicBezTo>
                  <a:pt x="729415" y="12134"/>
                  <a:pt x="727548" y="8801"/>
                  <a:pt x="723814" y="7201"/>
                </a:cubicBezTo>
                <a:cubicBezTo>
                  <a:pt x="727015" y="3200"/>
                  <a:pt x="730349" y="800"/>
                  <a:pt x="733816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spcBef>
                <a:spcPts val="0"/>
              </a:spcBef>
              <a:spcAft>
                <a:spcPts val="0"/>
              </a:spcAft>
              <a:defRPr kumimoji="0" sz="16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尔雅秀丽楷书" panose="00000500000000000000" pitchFamily="2" charset="-122"/>
                <a:ea typeface="尔雅秀丽楷书" panose="00000500000000000000" pitchFamily="2" charset="-122"/>
              </a:defRPr>
            </a:lvl1pPr>
          </a:lstStyle>
          <a:p>
            <a:endParaRPr lang="en-US" altLang="zh-CN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14301C7-F93C-475E-969D-3FC42C6E3B82}"/>
              </a:ext>
            </a:extLst>
          </p:cNvPr>
          <p:cNvGrpSpPr/>
          <p:nvPr/>
        </p:nvGrpSpPr>
        <p:grpSpPr>
          <a:xfrm>
            <a:off x="6811076" y="1743815"/>
            <a:ext cx="1676360" cy="677108"/>
            <a:chOff x="6646136" y="2159194"/>
            <a:chExt cx="1676360" cy="677108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C3F2142E-D6C5-4C89-8B0C-D36A47E045C2}"/>
                </a:ext>
              </a:extLst>
            </p:cNvPr>
            <p:cNvSpPr txBox="1"/>
            <p:nvPr/>
          </p:nvSpPr>
          <p:spPr>
            <a:xfrm>
              <a:off x="6646136" y="2190910"/>
              <a:ext cx="512961" cy="615553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spcBef>
                  <a:spcPts val="0"/>
                </a:spcBef>
                <a:spcAft>
                  <a:spcPts val="0"/>
                </a:spcAft>
                <a:defRPr kumimoji="0" sz="40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0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字魂87号-乾坤手书" panose="00000500000000000000" pitchFamily="2" charset="-122"/>
                  <a:ea typeface="字魂87号-乾坤手书" panose="00000500000000000000" pitchFamily="2" charset="-122"/>
                </a:defRPr>
              </a:lvl1pPr>
            </a:lstStyle>
            <a:p>
              <a:r>
                <a:rPr lang="zh-CN" altLang="en-US" dirty="0"/>
                <a:t>再</a:t>
              </a:r>
              <a:endParaRPr lang="en-US" altLang="zh-CN" dirty="0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1D40D304-E0F6-4BA4-8F49-47B894FC85DA}"/>
                </a:ext>
              </a:extLst>
            </p:cNvPr>
            <p:cNvSpPr txBox="1"/>
            <p:nvPr/>
          </p:nvSpPr>
          <p:spPr>
            <a:xfrm>
              <a:off x="7105048" y="2295040"/>
              <a:ext cx="359073" cy="43088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spcBef>
                  <a:spcPts val="0"/>
                </a:spcBef>
                <a:spcAft>
                  <a:spcPts val="0"/>
                </a:spcAft>
                <a:defRPr kumimoji="0" sz="40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0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字魂87号-乾坤手书" panose="00000500000000000000" pitchFamily="2" charset="-122"/>
                  <a:ea typeface="字魂87号-乾坤手书" panose="00000500000000000000" pitchFamily="2" charset="-122"/>
                </a:defRPr>
              </a:lvl1pPr>
            </a:lstStyle>
            <a:p>
              <a:r>
                <a:rPr lang="zh-CN" altLang="en-US" sz="2800" dirty="0"/>
                <a:t>度</a:t>
              </a:r>
              <a:endParaRPr lang="en-US" altLang="zh-CN" sz="2800" dirty="0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E0D620EE-39A5-4F61-9839-8A059267D2FC}"/>
                </a:ext>
              </a:extLst>
            </p:cNvPr>
            <p:cNvSpPr txBox="1"/>
            <p:nvPr/>
          </p:nvSpPr>
          <p:spPr>
            <a:xfrm>
              <a:off x="7438291" y="2290470"/>
              <a:ext cx="359073" cy="43088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spcBef>
                  <a:spcPts val="0"/>
                </a:spcBef>
                <a:spcAft>
                  <a:spcPts val="0"/>
                </a:spcAft>
                <a:defRPr kumimoji="0" sz="40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0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字魂87号-乾坤手书" panose="00000500000000000000" pitchFamily="2" charset="-122"/>
                  <a:ea typeface="字魂87号-乾坤手书" panose="00000500000000000000" pitchFamily="2" charset="-122"/>
                </a:defRPr>
              </a:lvl1pPr>
            </a:lstStyle>
            <a:p>
              <a:r>
                <a:rPr lang="zh-CN" altLang="en-US" sz="2800" dirty="0"/>
                <a:t>醒</a:t>
              </a:r>
              <a:endParaRPr lang="en-US" altLang="zh-CN" sz="2800" dirty="0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D25FB823-E099-4008-997F-C8D6A3A78955}"/>
                </a:ext>
              </a:extLst>
            </p:cNvPr>
            <p:cNvSpPr txBox="1"/>
            <p:nvPr/>
          </p:nvSpPr>
          <p:spPr>
            <a:xfrm>
              <a:off x="7758239" y="2159194"/>
              <a:ext cx="564257" cy="677108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spcBef>
                  <a:spcPts val="0"/>
                </a:spcBef>
                <a:spcAft>
                  <a:spcPts val="0"/>
                </a:spcAft>
                <a:defRPr kumimoji="0" sz="40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0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字魂87号-乾坤手书" panose="00000500000000000000" pitchFamily="2" charset="-122"/>
                  <a:ea typeface="字魂87号-乾坤手书" panose="00000500000000000000" pitchFamily="2" charset="-122"/>
                </a:defRPr>
              </a:lvl1pPr>
            </a:lstStyle>
            <a:p>
              <a:r>
                <a:rPr lang="zh-CN" altLang="en-US" sz="4400" dirty="0"/>
                <a:t>来</a:t>
              </a:r>
              <a:endParaRPr lang="en-US" altLang="zh-CN" sz="4400" dirty="0"/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FAE1E3E7-0F0C-4005-B983-805E14E158FF}"/>
              </a:ext>
            </a:extLst>
          </p:cNvPr>
          <p:cNvSpPr txBox="1"/>
          <p:nvPr/>
        </p:nvSpPr>
        <p:spPr>
          <a:xfrm>
            <a:off x="6873431" y="3031919"/>
            <a:ext cx="1085440" cy="178822"/>
          </a:xfrm>
          <a:custGeom>
            <a:avLst/>
            <a:gdLst/>
            <a:ahLst/>
            <a:cxnLst/>
            <a:rect l="l" t="t" r="r" b="b"/>
            <a:pathLst>
              <a:path w="1085440" h="178822">
                <a:moveTo>
                  <a:pt x="1070239" y="129216"/>
                </a:moveTo>
                <a:cubicBezTo>
                  <a:pt x="1074239" y="129216"/>
                  <a:pt x="1077606" y="130649"/>
                  <a:pt x="1080340" y="133516"/>
                </a:cubicBezTo>
                <a:cubicBezTo>
                  <a:pt x="1083073" y="136383"/>
                  <a:pt x="1084707" y="139951"/>
                  <a:pt x="1085240" y="144218"/>
                </a:cubicBezTo>
                <a:cubicBezTo>
                  <a:pt x="1085374" y="145151"/>
                  <a:pt x="1085440" y="146418"/>
                  <a:pt x="1085440" y="148018"/>
                </a:cubicBezTo>
                <a:cubicBezTo>
                  <a:pt x="1085440" y="150952"/>
                  <a:pt x="1084974" y="153619"/>
                  <a:pt x="1084040" y="156019"/>
                </a:cubicBezTo>
                <a:cubicBezTo>
                  <a:pt x="1083107" y="158420"/>
                  <a:pt x="1081707" y="160953"/>
                  <a:pt x="1079840" y="163620"/>
                </a:cubicBezTo>
                <a:cubicBezTo>
                  <a:pt x="1075572" y="169221"/>
                  <a:pt x="1068972" y="174088"/>
                  <a:pt x="1060037" y="178222"/>
                </a:cubicBezTo>
                <a:cubicBezTo>
                  <a:pt x="1059104" y="178622"/>
                  <a:pt x="1058170" y="178822"/>
                  <a:pt x="1057237" y="178822"/>
                </a:cubicBezTo>
                <a:cubicBezTo>
                  <a:pt x="1056170" y="178822"/>
                  <a:pt x="1055303" y="178522"/>
                  <a:pt x="1054637" y="177922"/>
                </a:cubicBezTo>
                <a:cubicBezTo>
                  <a:pt x="1053970" y="177322"/>
                  <a:pt x="1053636" y="176622"/>
                  <a:pt x="1053636" y="175822"/>
                </a:cubicBezTo>
                <a:cubicBezTo>
                  <a:pt x="1053636" y="174755"/>
                  <a:pt x="1054437" y="173688"/>
                  <a:pt x="1056037" y="172621"/>
                </a:cubicBezTo>
                <a:cubicBezTo>
                  <a:pt x="1065105" y="167554"/>
                  <a:pt x="1069638" y="163553"/>
                  <a:pt x="1069638" y="160620"/>
                </a:cubicBezTo>
                <a:cubicBezTo>
                  <a:pt x="1069638" y="159286"/>
                  <a:pt x="1068838" y="158286"/>
                  <a:pt x="1067238" y="157619"/>
                </a:cubicBezTo>
                <a:cubicBezTo>
                  <a:pt x="1063104" y="155619"/>
                  <a:pt x="1060004" y="153652"/>
                  <a:pt x="1057937" y="151719"/>
                </a:cubicBezTo>
                <a:cubicBezTo>
                  <a:pt x="1055870" y="149785"/>
                  <a:pt x="1054837" y="146951"/>
                  <a:pt x="1054837" y="143217"/>
                </a:cubicBezTo>
                <a:cubicBezTo>
                  <a:pt x="1054837" y="139217"/>
                  <a:pt x="1056337" y="135883"/>
                  <a:pt x="1059337" y="133216"/>
                </a:cubicBezTo>
                <a:cubicBezTo>
                  <a:pt x="1062338" y="130549"/>
                  <a:pt x="1065971" y="129216"/>
                  <a:pt x="1070239" y="129216"/>
                </a:cubicBezTo>
                <a:close/>
                <a:moveTo>
                  <a:pt x="830142" y="108613"/>
                </a:moveTo>
                <a:cubicBezTo>
                  <a:pt x="832675" y="109147"/>
                  <a:pt x="835209" y="110214"/>
                  <a:pt x="837743" y="111814"/>
                </a:cubicBezTo>
                <a:lnTo>
                  <a:pt x="839943" y="113614"/>
                </a:lnTo>
                <a:lnTo>
                  <a:pt x="841143" y="115014"/>
                </a:lnTo>
                <a:cubicBezTo>
                  <a:pt x="841677" y="115948"/>
                  <a:pt x="842077" y="117481"/>
                  <a:pt x="842343" y="119615"/>
                </a:cubicBezTo>
                <a:lnTo>
                  <a:pt x="842343" y="122615"/>
                </a:lnTo>
                <a:lnTo>
                  <a:pt x="842543" y="125616"/>
                </a:lnTo>
                <a:lnTo>
                  <a:pt x="843344" y="147418"/>
                </a:lnTo>
                <a:cubicBezTo>
                  <a:pt x="843344" y="153152"/>
                  <a:pt x="842210" y="157153"/>
                  <a:pt x="839943" y="159419"/>
                </a:cubicBezTo>
                <a:cubicBezTo>
                  <a:pt x="837009" y="159153"/>
                  <a:pt x="833876" y="157753"/>
                  <a:pt x="830542" y="155219"/>
                </a:cubicBezTo>
                <a:cubicBezTo>
                  <a:pt x="827608" y="152952"/>
                  <a:pt x="825608" y="150618"/>
                  <a:pt x="824541" y="148218"/>
                </a:cubicBezTo>
                <a:cubicBezTo>
                  <a:pt x="825741" y="145151"/>
                  <a:pt x="826341" y="141084"/>
                  <a:pt x="826341" y="136017"/>
                </a:cubicBezTo>
                <a:lnTo>
                  <a:pt x="825541" y="122415"/>
                </a:lnTo>
                <a:cubicBezTo>
                  <a:pt x="825541" y="118281"/>
                  <a:pt x="824274" y="115214"/>
                  <a:pt x="821741" y="113214"/>
                </a:cubicBezTo>
                <a:cubicBezTo>
                  <a:pt x="825608" y="109747"/>
                  <a:pt x="828408" y="108213"/>
                  <a:pt x="830142" y="108613"/>
                </a:cubicBezTo>
                <a:close/>
                <a:moveTo>
                  <a:pt x="681323" y="81810"/>
                </a:moveTo>
                <a:cubicBezTo>
                  <a:pt x="683057" y="81943"/>
                  <a:pt x="685924" y="83344"/>
                  <a:pt x="689924" y="86010"/>
                </a:cubicBezTo>
                <a:cubicBezTo>
                  <a:pt x="693925" y="88544"/>
                  <a:pt x="696192" y="90611"/>
                  <a:pt x="696725" y="92211"/>
                </a:cubicBezTo>
                <a:cubicBezTo>
                  <a:pt x="695925" y="93411"/>
                  <a:pt x="695325" y="95012"/>
                  <a:pt x="694925" y="97012"/>
                </a:cubicBezTo>
                <a:cubicBezTo>
                  <a:pt x="694258" y="99945"/>
                  <a:pt x="693925" y="101946"/>
                  <a:pt x="693925" y="103012"/>
                </a:cubicBezTo>
                <a:lnTo>
                  <a:pt x="693925" y="121215"/>
                </a:lnTo>
                <a:cubicBezTo>
                  <a:pt x="693925" y="127882"/>
                  <a:pt x="694258" y="132416"/>
                  <a:pt x="694925" y="134816"/>
                </a:cubicBezTo>
                <a:cubicBezTo>
                  <a:pt x="696125" y="137750"/>
                  <a:pt x="699059" y="139817"/>
                  <a:pt x="703726" y="141017"/>
                </a:cubicBezTo>
                <a:cubicBezTo>
                  <a:pt x="705726" y="141417"/>
                  <a:pt x="708593" y="141617"/>
                  <a:pt x="712327" y="141617"/>
                </a:cubicBezTo>
                <a:cubicBezTo>
                  <a:pt x="720728" y="141617"/>
                  <a:pt x="725996" y="141084"/>
                  <a:pt x="728129" y="140017"/>
                </a:cubicBezTo>
                <a:cubicBezTo>
                  <a:pt x="731730" y="138550"/>
                  <a:pt x="734197" y="134750"/>
                  <a:pt x="735530" y="128616"/>
                </a:cubicBezTo>
                <a:lnTo>
                  <a:pt x="735930" y="126815"/>
                </a:lnTo>
                <a:lnTo>
                  <a:pt x="736530" y="124815"/>
                </a:lnTo>
                <a:cubicBezTo>
                  <a:pt x="736797" y="123615"/>
                  <a:pt x="737064" y="121948"/>
                  <a:pt x="737330" y="119815"/>
                </a:cubicBezTo>
                <a:lnTo>
                  <a:pt x="738930" y="110214"/>
                </a:lnTo>
                <a:lnTo>
                  <a:pt x="743131" y="111213"/>
                </a:lnTo>
                <a:cubicBezTo>
                  <a:pt x="744064" y="120548"/>
                  <a:pt x="745465" y="128616"/>
                  <a:pt x="747332" y="135416"/>
                </a:cubicBezTo>
                <a:cubicBezTo>
                  <a:pt x="749198" y="141551"/>
                  <a:pt x="750999" y="145685"/>
                  <a:pt x="752732" y="147818"/>
                </a:cubicBezTo>
                <a:cubicBezTo>
                  <a:pt x="749932" y="152486"/>
                  <a:pt x="741864" y="155686"/>
                  <a:pt x="728529" y="157419"/>
                </a:cubicBezTo>
                <a:cubicBezTo>
                  <a:pt x="723995" y="158086"/>
                  <a:pt x="718928" y="158420"/>
                  <a:pt x="713327" y="158420"/>
                </a:cubicBezTo>
                <a:cubicBezTo>
                  <a:pt x="707460" y="158420"/>
                  <a:pt x="702393" y="157953"/>
                  <a:pt x="698125" y="157019"/>
                </a:cubicBezTo>
                <a:cubicBezTo>
                  <a:pt x="688924" y="155153"/>
                  <a:pt x="682990" y="152019"/>
                  <a:pt x="680323" y="147618"/>
                </a:cubicBezTo>
                <a:cubicBezTo>
                  <a:pt x="678190" y="144151"/>
                  <a:pt x="677123" y="137883"/>
                  <a:pt x="677123" y="128816"/>
                </a:cubicBezTo>
                <a:lnTo>
                  <a:pt x="677123" y="96012"/>
                </a:lnTo>
                <a:cubicBezTo>
                  <a:pt x="677123" y="91878"/>
                  <a:pt x="675523" y="89144"/>
                  <a:pt x="672322" y="87811"/>
                </a:cubicBezTo>
                <a:cubicBezTo>
                  <a:pt x="675256" y="84610"/>
                  <a:pt x="678256" y="82610"/>
                  <a:pt x="681323" y="81810"/>
                </a:cubicBezTo>
                <a:close/>
                <a:moveTo>
                  <a:pt x="816140" y="36804"/>
                </a:moveTo>
                <a:cubicBezTo>
                  <a:pt x="817740" y="37071"/>
                  <a:pt x="819674" y="38338"/>
                  <a:pt x="821941" y="40605"/>
                </a:cubicBezTo>
                <a:cubicBezTo>
                  <a:pt x="824074" y="42738"/>
                  <a:pt x="825341" y="44605"/>
                  <a:pt x="825741" y="46205"/>
                </a:cubicBezTo>
                <a:cubicBezTo>
                  <a:pt x="826008" y="46872"/>
                  <a:pt x="826141" y="48606"/>
                  <a:pt x="826141" y="51406"/>
                </a:cubicBezTo>
                <a:cubicBezTo>
                  <a:pt x="826141" y="55140"/>
                  <a:pt x="826008" y="58274"/>
                  <a:pt x="825741" y="60807"/>
                </a:cubicBezTo>
                <a:cubicBezTo>
                  <a:pt x="825075" y="68142"/>
                  <a:pt x="824341" y="72809"/>
                  <a:pt x="823541" y="74809"/>
                </a:cubicBezTo>
                <a:cubicBezTo>
                  <a:pt x="820474" y="83344"/>
                  <a:pt x="815873" y="87677"/>
                  <a:pt x="809739" y="87811"/>
                </a:cubicBezTo>
                <a:cubicBezTo>
                  <a:pt x="808139" y="86211"/>
                  <a:pt x="806806" y="82943"/>
                  <a:pt x="805739" y="78009"/>
                </a:cubicBezTo>
                <a:cubicBezTo>
                  <a:pt x="805472" y="76809"/>
                  <a:pt x="805139" y="74942"/>
                  <a:pt x="804739" y="72409"/>
                </a:cubicBezTo>
                <a:lnTo>
                  <a:pt x="804339" y="68208"/>
                </a:lnTo>
                <a:cubicBezTo>
                  <a:pt x="807672" y="65674"/>
                  <a:pt x="809939" y="61607"/>
                  <a:pt x="811139" y="56007"/>
                </a:cubicBezTo>
                <a:cubicBezTo>
                  <a:pt x="811673" y="53073"/>
                  <a:pt x="811940" y="51006"/>
                  <a:pt x="811940" y="49806"/>
                </a:cubicBezTo>
                <a:cubicBezTo>
                  <a:pt x="811940" y="46339"/>
                  <a:pt x="811073" y="42738"/>
                  <a:pt x="809339" y="39004"/>
                </a:cubicBezTo>
                <a:cubicBezTo>
                  <a:pt x="811606" y="37804"/>
                  <a:pt x="813873" y="37071"/>
                  <a:pt x="816140" y="36804"/>
                </a:cubicBezTo>
                <a:close/>
                <a:moveTo>
                  <a:pt x="55007" y="16402"/>
                </a:moveTo>
                <a:cubicBezTo>
                  <a:pt x="55940" y="16402"/>
                  <a:pt x="56707" y="16635"/>
                  <a:pt x="57307" y="17102"/>
                </a:cubicBezTo>
                <a:cubicBezTo>
                  <a:pt x="57907" y="17568"/>
                  <a:pt x="58207" y="18135"/>
                  <a:pt x="58207" y="18802"/>
                </a:cubicBezTo>
                <a:cubicBezTo>
                  <a:pt x="58207" y="19869"/>
                  <a:pt x="57474" y="20936"/>
                  <a:pt x="56007" y="22002"/>
                </a:cubicBezTo>
                <a:cubicBezTo>
                  <a:pt x="48139" y="26270"/>
                  <a:pt x="44206" y="29737"/>
                  <a:pt x="44206" y="32404"/>
                </a:cubicBezTo>
                <a:cubicBezTo>
                  <a:pt x="44206" y="33470"/>
                  <a:pt x="44872" y="34271"/>
                  <a:pt x="46206" y="34804"/>
                </a:cubicBezTo>
                <a:cubicBezTo>
                  <a:pt x="49806" y="36537"/>
                  <a:pt x="52507" y="38238"/>
                  <a:pt x="54307" y="39905"/>
                </a:cubicBezTo>
                <a:cubicBezTo>
                  <a:pt x="56107" y="41571"/>
                  <a:pt x="57007" y="44072"/>
                  <a:pt x="57007" y="47405"/>
                </a:cubicBezTo>
                <a:cubicBezTo>
                  <a:pt x="57007" y="50873"/>
                  <a:pt x="55707" y="53740"/>
                  <a:pt x="53107" y="56007"/>
                </a:cubicBezTo>
                <a:cubicBezTo>
                  <a:pt x="50506" y="58274"/>
                  <a:pt x="47339" y="59407"/>
                  <a:pt x="43605" y="59407"/>
                </a:cubicBezTo>
                <a:cubicBezTo>
                  <a:pt x="40138" y="59407"/>
                  <a:pt x="37238" y="58173"/>
                  <a:pt x="34904" y="55707"/>
                </a:cubicBezTo>
                <a:cubicBezTo>
                  <a:pt x="32571" y="53240"/>
                  <a:pt x="31204" y="50139"/>
                  <a:pt x="30804" y="46405"/>
                </a:cubicBezTo>
                <a:cubicBezTo>
                  <a:pt x="30671" y="45605"/>
                  <a:pt x="30604" y="44472"/>
                  <a:pt x="30604" y="43005"/>
                </a:cubicBezTo>
                <a:cubicBezTo>
                  <a:pt x="30604" y="38205"/>
                  <a:pt x="32204" y="33737"/>
                  <a:pt x="35404" y="29603"/>
                </a:cubicBezTo>
                <a:cubicBezTo>
                  <a:pt x="38872" y="25069"/>
                  <a:pt x="44606" y="20869"/>
                  <a:pt x="52607" y="17002"/>
                </a:cubicBezTo>
                <a:cubicBezTo>
                  <a:pt x="53673" y="16602"/>
                  <a:pt x="54474" y="16402"/>
                  <a:pt x="55007" y="16402"/>
                </a:cubicBezTo>
                <a:close/>
                <a:moveTo>
                  <a:pt x="24403" y="16402"/>
                </a:moveTo>
                <a:cubicBezTo>
                  <a:pt x="25337" y="16402"/>
                  <a:pt x="26103" y="16635"/>
                  <a:pt x="26703" y="17102"/>
                </a:cubicBezTo>
                <a:cubicBezTo>
                  <a:pt x="27303" y="17568"/>
                  <a:pt x="27603" y="18135"/>
                  <a:pt x="27603" y="18802"/>
                </a:cubicBezTo>
                <a:cubicBezTo>
                  <a:pt x="27603" y="19869"/>
                  <a:pt x="26870" y="20936"/>
                  <a:pt x="25403" y="22002"/>
                </a:cubicBezTo>
                <a:cubicBezTo>
                  <a:pt x="17536" y="26270"/>
                  <a:pt x="13602" y="29670"/>
                  <a:pt x="13602" y="32204"/>
                </a:cubicBezTo>
                <a:cubicBezTo>
                  <a:pt x="13602" y="33404"/>
                  <a:pt x="14335" y="34271"/>
                  <a:pt x="15802" y="34804"/>
                </a:cubicBezTo>
                <a:cubicBezTo>
                  <a:pt x="19269" y="36537"/>
                  <a:pt x="21903" y="38238"/>
                  <a:pt x="23703" y="39905"/>
                </a:cubicBezTo>
                <a:cubicBezTo>
                  <a:pt x="25503" y="41571"/>
                  <a:pt x="26403" y="44072"/>
                  <a:pt x="26403" y="47405"/>
                </a:cubicBezTo>
                <a:cubicBezTo>
                  <a:pt x="26403" y="50873"/>
                  <a:pt x="25103" y="53740"/>
                  <a:pt x="22503" y="56007"/>
                </a:cubicBezTo>
                <a:cubicBezTo>
                  <a:pt x="19903" y="58274"/>
                  <a:pt x="16802" y="59407"/>
                  <a:pt x="13202" y="59407"/>
                </a:cubicBezTo>
                <a:cubicBezTo>
                  <a:pt x="9735" y="59407"/>
                  <a:pt x="6801" y="58173"/>
                  <a:pt x="4401" y="55707"/>
                </a:cubicBezTo>
                <a:cubicBezTo>
                  <a:pt x="2000" y="53240"/>
                  <a:pt x="600" y="50139"/>
                  <a:pt x="200" y="46405"/>
                </a:cubicBezTo>
                <a:cubicBezTo>
                  <a:pt x="67" y="45605"/>
                  <a:pt x="0" y="44472"/>
                  <a:pt x="0" y="43005"/>
                </a:cubicBezTo>
                <a:cubicBezTo>
                  <a:pt x="0" y="38205"/>
                  <a:pt x="1600" y="33737"/>
                  <a:pt x="4801" y="29603"/>
                </a:cubicBezTo>
                <a:cubicBezTo>
                  <a:pt x="8268" y="25069"/>
                  <a:pt x="14002" y="20869"/>
                  <a:pt x="22003" y="17002"/>
                </a:cubicBezTo>
                <a:cubicBezTo>
                  <a:pt x="23070" y="16602"/>
                  <a:pt x="23870" y="16402"/>
                  <a:pt x="24403" y="16402"/>
                </a:cubicBezTo>
                <a:close/>
                <a:moveTo>
                  <a:pt x="718928" y="16002"/>
                </a:moveTo>
                <a:cubicBezTo>
                  <a:pt x="720395" y="16402"/>
                  <a:pt x="721795" y="17868"/>
                  <a:pt x="723128" y="20402"/>
                </a:cubicBezTo>
                <a:cubicBezTo>
                  <a:pt x="724462" y="22802"/>
                  <a:pt x="724995" y="25003"/>
                  <a:pt x="724729" y="27003"/>
                </a:cubicBezTo>
                <a:cubicBezTo>
                  <a:pt x="724595" y="27270"/>
                  <a:pt x="724129" y="27670"/>
                  <a:pt x="723328" y="28203"/>
                </a:cubicBezTo>
                <a:lnTo>
                  <a:pt x="722528" y="28803"/>
                </a:lnTo>
                <a:lnTo>
                  <a:pt x="722128" y="29003"/>
                </a:lnTo>
                <a:lnTo>
                  <a:pt x="714927" y="29403"/>
                </a:lnTo>
                <a:lnTo>
                  <a:pt x="708127" y="29603"/>
                </a:lnTo>
                <a:lnTo>
                  <a:pt x="701526" y="30004"/>
                </a:lnTo>
                <a:lnTo>
                  <a:pt x="695925" y="30403"/>
                </a:lnTo>
                <a:lnTo>
                  <a:pt x="673522" y="32404"/>
                </a:lnTo>
                <a:cubicBezTo>
                  <a:pt x="677389" y="35071"/>
                  <a:pt x="679656" y="37271"/>
                  <a:pt x="680323" y="39004"/>
                </a:cubicBezTo>
                <a:lnTo>
                  <a:pt x="679923" y="39805"/>
                </a:lnTo>
                <a:lnTo>
                  <a:pt x="679323" y="40805"/>
                </a:lnTo>
                <a:cubicBezTo>
                  <a:pt x="678790" y="41738"/>
                  <a:pt x="678456" y="42672"/>
                  <a:pt x="678323" y="43605"/>
                </a:cubicBezTo>
                <a:cubicBezTo>
                  <a:pt x="677389" y="47872"/>
                  <a:pt x="676589" y="52073"/>
                  <a:pt x="675923" y="56207"/>
                </a:cubicBezTo>
                <a:cubicBezTo>
                  <a:pt x="675389" y="61274"/>
                  <a:pt x="674922" y="65008"/>
                  <a:pt x="674522" y="67408"/>
                </a:cubicBezTo>
                <a:lnTo>
                  <a:pt x="691124" y="66408"/>
                </a:lnTo>
                <a:cubicBezTo>
                  <a:pt x="701526" y="65741"/>
                  <a:pt x="710327" y="64808"/>
                  <a:pt x="717528" y="63608"/>
                </a:cubicBezTo>
                <a:cubicBezTo>
                  <a:pt x="728196" y="62007"/>
                  <a:pt x="734997" y="60407"/>
                  <a:pt x="737930" y="58807"/>
                </a:cubicBezTo>
                <a:cubicBezTo>
                  <a:pt x="739931" y="59874"/>
                  <a:pt x="742264" y="62208"/>
                  <a:pt x="744931" y="65808"/>
                </a:cubicBezTo>
                <a:lnTo>
                  <a:pt x="749132" y="74009"/>
                </a:lnTo>
                <a:cubicBezTo>
                  <a:pt x="748865" y="75609"/>
                  <a:pt x="748265" y="77276"/>
                  <a:pt x="747332" y="79009"/>
                </a:cubicBezTo>
                <a:cubicBezTo>
                  <a:pt x="742531" y="77676"/>
                  <a:pt x="734530" y="76609"/>
                  <a:pt x="723328" y="75809"/>
                </a:cubicBezTo>
                <a:lnTo>
                  <a:pt x="711327" y="75409"/>
                </a:lnTo>
                <a:cubicBezTo>
                  <a:pt x="710127" y="75276"/>
                  <a:pt x="708527" y="75209"/>
                  <a:pt x="706526" y="75209"/>
                </a:cubicBezTo>
                <a:cubicBezTo>
                  <a:pt x="704926" y="75209"/>
                  <a:pt x="703793" y="75276"/>
                  <a:pt x="703126" y="75409"/>
                </a:cubicBezTo>
                <a:lnTo>
                  <a:pt x="672722" y="77009"/>
                </a:lnTo>
                <a:cubicBezTo>
                  <a:pt x="669655" y="91278"/>
                  <a:pt x="665055" y="103413"/>
                  <a:pt x="658920" y="113414"/>
                </a:cubicBezTo>
                <a:cubicBezTo>
                  <a:pt x="647052" y="135416"/>
                  <a:pt x="627517" y="151552"/>
                  <a:pt x="600313" y="161820"/>
                </a:cubicBezTo>
                <a:lnTo>
                  <a:pt x="597113" y="159820"/>
                </a:lnTo>
                <a:cubicBezTo>
                  <a:pt x="616849" y="145284"/>
                  <a:pt x="631317" y="129282"/>
                  <a:pt x="640518" y="111814"/>
                </a:cubicBezTo>
                <a:cubicBezTo>
                  <a:pt x="645986" y="100612"/>
                  <a:pt x="650186" y="89411"/>
                  <a:pt x="653120" y="78209"/>
                </a:cubicBezTo>
                <a:cubicBezTo>
                  <a:pt x="644452" y="79009"/>
                  <a:pt x="636984" y="79943"/>
                  <a:pt x="630717" y="81010"/>
                </a:cubicBezTo>
                <a:cubicBezTo>
                  <a:pt x="618582" y="82877"/>
                  <a:pt x="610248" y="84810"/>
                  <a:pt x="605714" y="86810"/>
                </a:cubicBezTo>
                <a:cubicBezTo>
                  <a:pt x="603047" y="83610"/>
                  <a:pt x="600713" y="78743"/>
                  <a:pt x="598713" y="72209"/>
                </a:cubicBezTo>
                <a:cubicBezTo>
                  <a:pt x="599380" y="71542"/>
                  <a:pt x="599913" y="71209"/>
                  <a:pt x="600313" y="71209"/>
                </a:cubicBezTo>
                <a:lnTo>
                  <a:pt x="603113" y="71009"/>
                </a:lnTo>
                <a:lnTo>
                  <a:pt x="607114" y="71009"/>
                </a:lnTo>
                <a:lnTo>
                  <a:pt x="610914" y="71009"/>
                </a:lnTo>
                <a:lnTo>
                  <a:pt x="615115" y="70809"/>
                </a:lnTo>
                <a:cubicBezTo>
                  <a:pt x="618449" y="70675"/>
                  <a:pt x="625183" y="70408"/>
                  <a:pt x="635317" y="70008"/>
                </a:cubicBezTo>
                <a:lnTo>
                  <a:pt x="655520" y="68608"/>
                </a:lnTo>
                <a:cubicBezTo>
                  <a:pt x="656987" y="62208"/>
                  <a:pt x="657987" y="55740"/>
                  <a:pt x="658520" y="49206"/>
                </a:cubicBezTo>
                <a:lnTo>
                  <a:pt x="658520" y="46806"/>
                </a:lnTo>
                <a:lnTo>
                  <a:pt x="658520" y="43805"/>
                </a:lnTo>
                <a:cubicBezTo>
                  <a:pt x="658654" y="43005"/>
                  <a:pt x="658720" y="41871"/>
                  <a:pt x="658720" y="40405"/>
                </a:cubicBezTo>
                <a:cubicBezTo>
                  <a:pt x="658720" y="38938"/>
                  <a:pt x="658654" y="37871"/>
                  <a:pt x="658520" y="37204"/>
                </a:cubicBezTo>
                <a:lnTo>
                  <a:pt x="658120" y="34004"/>
                </a:lnTo>
                <a:lnTo>
                  <a:pt x="657120" y="34004"/>
                </a:lnTo>
                <a:cubicBezTo>
                  <a:pt x="641518" y="35738"/>
                  <a:pt x="630717" y="37204"/>
                  <a:pt x="624716" y="38405"/>
                </a:cubicBezTo>
                <a:cubicBezTo>
                  <a:pt x="624449" y="38405"/>
                  <a:pt x="624249" y="38138"/>
                  <a:pt x="624116" y="37604"/>
                </a:cubicBezTo>
                <a:lnTo>
                  <a:pt x="622716" y="34804"/>
                </a:lnTo>
                <a:cubicBezTo>
                  <a:pt x="621649" y="31470"/>
                  <a:pt x="621182" y="28336"/>
                  <a:pt x="621316" y="25403"/>
                </a:cubicBezTo>
                <a:lnTo>
                  <a:pt x="622116" y="24803"/>
                </a:lnTo>
                <a:cubicBezTo>
                  <a:pt x="633717" y="24536"/>
                  <a:pt x="646519" y="23803"/>
                  <a:pt x="660521" y="22602"/>
                </a:cubicBezTo>
                <a:lnTo>
                  <a:pt x="662321" y="22402"/>
                </a:lnTo>
                <a:lnTo>
                  <a:pt x="663921" y="22402"/>
                </a:lnTo>
                <a:lnTo>
                  <a:pt x="666121" y="22202"/>
                </a:lnTo>
                <a:cubicBezTo>
                  <a:pt x="666388" y="22069"/>
                  <a:pt x="666988" y="22002"/>
                  <a:pt x="667922" y="22002"/>
                </a:cubicBezTo>
                <a:lnTo>
                  <a:pt x="669122" y="22002"/>
                </a:lnTo>
                <a:lnTo>
                  <a:pt x="675923" y="21202"/>
                </a:lnTo>
                <a:lnTo>
                  <a:pt x="684524" y="20402"/>
                </a:lnTo>
                <a:cubicBezTo>
                  <a:pt x="688657" y="20002"/>
                  <a:pt x="690791" y="19735"/>
                  <a:pt x="690924" y="19602"/>
                </a:cubicBezTo>
                <a:cubicBezTo>
                  <a:pt x="703459" y="18535"/>
                  <a:pt x="712794" y="17335"/>
                  <a:pt x="718928" y="16002"/>
                </a:cubicBezTo>
                <a:close/>
                <a:moveTo>
                  <a:pt x="830342" y="12401"/>
                </a:moveTo>
                <a:cubicBezTo>
                  <a:pt x="843810" y="16802"/>
                  <a:pt x="852411" y="21269"/>
                  <a:pt x="856145" y="25803"/>
                </a:cubicBezTo>
                <a:cubicBezTo>
                  <a:pt x="856278" y="26070"/>
                  <a:pt x="856345" y="26603"/>
                  <a:pt x="856345" y="27403"/>
                </a:cubicBezTo>
                <a:cubicBezTo>
                  <a:pt x="856345" y="28203"/>
                  <a:pt x="856278" y="28870"/>
                  <a:pt x="856145" y="29403"/>
                </a:cubicBezTo>
                <a:lnTo>
                  <a:pt x="855745" y="33804"/>
                </a:lnTo>
                <a:cubicBezTo>
                  <a:pt x="854945" y="37404"/>
                  <a:pt x="853811" y="39538"/>
                  <a:pt x="852345" y="40205"/>
                </a:cubicBezTo>
                <a:cubicBezTo>
                  <a:pt x="851144" y="40738"/>
                  <a:pt x="849344" y="41072"/>
                  <a:pt x="846944" y="41205"/>
                </a:cubicBezTo>
                <a:lnTo>
                  <a:pt x="844344" y="41405"/>
                </a:lnTo>
                <a:lnTo>
                  <a:pt x="842143" y="41205"/>
                </a:lnTo>
                <a:lnTo>
                  <a:pt x="841143" y="38804"/>
                </a:lnTo>
                <a:lnTo>
                  <a:pt x="840143" y="36204"/>
                </a:lnTo>
                <a:cubicBezTo>
                  <a:pt x="839210" y="33937"/>
                  <a:pt x="838143" y="31670"/>
                  <a:pt x="836943" y="29403"/>
                </a:cubicBezTo>
                <a:cubicBezTo>
                  <a:pt x="833609" y="23269"/>
                  <a:pt x="830075" y="18535"/>
                  <a:pt x="826341" y="15201"/>
                </a:cubicBezTo>
                <a:close/>
                <a:moveTo>
                  <a:pt x="461848" y="10001"/>
                </a:moveTo>
                <a:cubicBezTo>
                  <a:pt x="463982" y="10401"/>
                  <a:pt x="467182" y="12134"/>
                  <a:pt x="471449" y="15201"/>
                </a:cubicBezTo>
                <a:cubicBezTo>
                  <a:pt x="475850" y="18402"/>
                  <a:pt x="478384" y="21136"/>
                  <a:pt x="479050" y="23403"/>
                </a:cubicBezTo>
                <a:cubicBezTo>
                  <a:pt x="478384" y="24469"/>
                  <a:pt x="477717" y="26536"/>
                  <a:pt x="477050" y="29603"/>
                </a:cubicBezTo>
                <a:cubicBezTo>
                  <a:pt x="476517" y="32404"/>
                  <a:pt x="476250" y="34937"/>
                  <a:pt x="476250" y="37204"/>
                </a:cubicBezTo>
                <a:lnTo>
                  <a:pt x="476450" y="59607"/>
                </a:lnTo>
                <a:lnTo>
                  <a:pt x="479450" y="59207"/>
                </a:lnTo>
                <a:lnTo>
                  <a:pt x="484851" y="58607"/>
                </a:lnTo>
                <a:lnTo>
                  <a:pt x="487651" y="58207"/>
                </a:lnTo>
                <a:lnTo>
                  <a:pt x="490452" y="58007"/>
                </a:lnTo>
                <a:lnTo>
                  <a:pt x="495652" y="57207"/>
                </a:lnTo>
                <a:cubicBezTo>
                  <a:pt x="503653" y="56140"/>
                  <a:pt x="509254" y="54740"/>
                  <a:pt x="512455" y="53006"/>
                </a:cubicBezTo>
                <a:cubicBezTo>
                  <a:pt x="514055" y="53540"/>
                  <a:pt x="516122" y="55273"/>
                  <a:pt x="518655" y="58207"/>
                </a:cubicBezTo>
                <a:cubicBezTo>
                  <a:pt x="520922" y="61274"/>
                  <a:pt x="522389" y="64008"/>
                  <a:pt x="523056" y="66408"/>
                </a:cubicBezTo>
                <a:cubicBezTo>
                  <a:pt x="522923" y="66808"/>
                  <a:pt x="522589" y="67275"/>
                  <a:pt x="522056" y="67808"/>
                </a:cubicBezTo>
                <a:lnTo>
                  <a:pt x="520856" y="68408"/>
                </a:lnTo>
                <a:lnTo>
                  <a:pt x="512254" y="69208"/>
                </a:lnTo>
                <a:cubicBezTo>
                  <a:pt x="509321" y="69342"/>
                  <a:pt x="505787" y="69675"/>
                  <a:pt x="501653" y="70208"/>
                </a:cubicBezTo>
                <a:lnTo>
                  <a:pt x="476650" y="72609"/>
                </a:lnTo>
                <a:lnTo>
                  <a:pt x="476850" y="101612"/>
                </a:lnTo>
                <a:cubicBezTo>
                  <a:pt x="483251" y="100946"/>
                  <a:pt x="488185" y="100345"/>
                  <a:pt x="491652" y="99812"/>
                </a:cubicBezTo>
                <a:cubicBezTo>
                  <a:pt x="498986" y="98879"/>
                  <a:pt x="504187" y="97812"/>
                  <a:pt x="507254" y="96612"/>
                </a:cubicBezTo>
                <a:cubicBezTo>
                  <a:pt x="508987" y="97145"/>
                  <a:pt x="511054" y="98945"/>
                  <a:pt x="513455" y="102012"/>
                </a:cubicBezTo>
                <a:cubicBezTo>
                  <a:pt x="515988" y="104946"/>
                  <a:pt x="517589" y="107613"/>
                  <a:pt x="518255" y="110014"/>
                </a:cubicBezTo>
                <a:lnTo>
                  <a:pt x="517055" y="111413"/>
                </a:lnTo>
                <a:lnTo>
                  <a:pt x="515855" y="112014"/>
                </a:lnTo>
                <a:cubicBezTo>
                  <a:pt x="504120" y="112414"/>
                  <a:pt x="496186" y="112880"/>
                  <a:pt x="492052" y="113414"/>
                </a:cubicBezTo>
                <a:lnTo>
                  <a:pt x="477050" y="114414"/>
                </a:lnTo>
                <a:lnTo>
                  <a:pt x="477450" y="145618"/>
                </a:lnTo>
                <a:lnTo>
                  <a:pt x="492652" y="144618"/>
                </a:lnTo>
                <a:cubicBezTo>
                  <a:pt x="514255" y="142751"/>
                  <a:pt x="528657" y="140084"/>
                  <a:pt x="535857" y="136617"/>
                </a:cubicBezTo>
                <a:cubicBezTo>
                  <a:pt x="536524" y="136350"/>
                  <a:pt x="538324" y="138283"/>
                  <a:pt x="541258" y="142417"/>
                </a:cubicBezTo>
                <a:cubicBezTo>
                  <a:pt x="544459" y="147218"/>
                  <a:pt x="546259" y="150818"/>
                  <a:pt x="546659" y="153219"/>
                </a:cubicBezTo>
                <a:cubicBezTo>
                  <a:pt x="546659" y="153219"/>
                  <a:pt x="546392" y="154019"/>
                  <a:pt x="545859" y="155619"/>
                </a:cubicBezTo>
                <a:lnTo>
                  <a:pt x="545259" y="156419"/>
                </a:lnTo>
                <a:lnTo>
                  <a:pt x="544659" y="157019"/>
                </a:lnTo>
                <a:cubicBezTo>
                  <a:pt x="539325" y="155686"/>
                  <a:pt x="531390" y="154952"/>
                  <a:pt x="520856" y="154819"/>
                </a:cubicBezTo>
                <a:lnTo>
                  <a:pt x="509254" y="155219"/>
                </a:lnTo>
                <a:lnTo>
                  <a:pt x="501253" y="155619"/>
                </a:lnTo>
                <a:lnTo>
                  <a:pt x="445046" y="159219"/>
                </a:lnTo>
                <a:cubicBezTo>
                  <a:pt x="423177" y="160686"/>
                  <a:pt x="406108" y="163353"/>
                  <a:pt x="393840" y="167220"/>
                </a:cubicBezTo>
                <a:cubicBezTo>
                  <a:pt x="393706" y="167354"/>
                  <a:pt x="392506" y="165487"/>
                  <a:pt x="390239" y="161620"/>
                </a:cubicBezTo>
                <a:cubicBezTo>
                  <a:pt x="387972" y="157353"/>
                  <a:pt x="386372" y="153952"/>
                  <a:pt x="385439" y="151419"/>
                </a:cubicBezTo>
                <a:cubicBezTo>
                  <a:pt x="386506" y="150352"/>
                  <a:pt x="387172" y="149818"/>
                  <a:pt x="387439" y="149818"/>
                </a:cubicBezTo>
                <a:lnTo>
                  <a:pt x="390639" y="149818"/>
                </a:lnTo>
                <a:cubicBezTo>
                  <a:pt x="393173" y="149818"/>
                  <a:pt x="395107" y="149752"/>
                  <a:pt x="396440" y="149618"/>
                </a:cubicBezTo>
                <a:lnTo>
                  <a:pt x="402841" y="149618"/>
                </a:lnTo>
                <a:cubicBezTo>
                  <a:pt x="406575" y="149618"/>
                  <a:pt x="408975" y="149552"/>
                  <a:pt x="410042" y="149418"/>
                </a:cubicBezTo>
                <a:cubicBezTo>
                  <a:pt x="422710" y="149152"/>
                  <a:pt x="432845" y="148752"/>
                  <a:pt x="440446" y="148218"/>
                </a:cubicBezTo>
                <a:lnTo>
                  <a:pt x="458648" y="147018"/>
                </a:lnTo>
                <a:lnTo>
                  <a:pt x="458248" y="115814"/>
                </a:lnTo>
                <a:cubicBezTo>
                  <a:pt x="449047" y="116747"/>
                  <a:pt x="439112" y="118281"/>
                  <a:pt x="428444" y="120415"/>
                </a:cubicBezTo>
                <a:cubicBezTo>
                  <a:pt x="428311" y="120415"/>
                  <a:pt x="428044" y="120081"/>
                  <a:pt x="427644" y="119414"/>
                </a:cubicBezTo>
                <a:lnTo>
                  <a:pt x="426444" y="118014"/>
                </a:lnTo>
                <a:lnTo>
                  <a:pt x="425444" y="116614"/>
                </a:lnTo>
                <a:cubicBezTo>
                  <a:pt x="423310" y="113014"/>
                  <a:pt x="421710" y="109413"/>
                  <a:pt x="420643" y="105813"/>
                </a:cubicBezTo>
                <a:lnTo>
                  <a:pt x="421043" y="105213"/>
                </a:lnTo>
                <a:lnTo>
                  <a:pt x="421443" y="105013"/>
                </a:lnTo>
                <a:cubicBezTo>
                  <a:pt x="427311" y="105013"/>
                  <a:pt x="434511" y="104613"/>
                  <a:pt x="443046" y="103813"/>
                </a:cubicBezTo>
                <a:lnTo>
                  <a:pt x="454047" y="103012"/>
                </a:lnTo>
                <a:lnTo>
                  <a:pt x="458248" y="102812"/>
                </a:lnTo>
                <a:lnTo>
                  <a:pt x="458048" y="75209"/>
                </a:lnTo>
                <a:cubicBezTo>
                  <a:pt x="450180" y="76276"/>
                  <a:pt x="442979" y="77543"/>
                  <a:pt x="436445" y="79009"/>
                </a:cubicBezTo>
                <a:cubicBezTo>
                  <a:pt x="436178" y="79009"/>
                  <a:pt x="435778" y="78743"/>
                  <a:pt x="435245" y="78209"/>
                </a:cubicBezTo>
                <a:lnTo>
                  <a:pt x="434245" y="76809"/>
                </a:lnTo>
                <a:lnTo>
                  <a:pt x="433245" y="75209"/>
                </a:lnTo>
                <a:cubicBezTo>
                  <a:pt x="432845" y="74809"/>
                  <a:pt x="432378" y="74076"/>
                  <a:pt x="431844" y="73009"/>
                </a:cubicBezTo>
                <a:cubicBezTo>
                  <a:pt x="428511" y="78876"/>
                  <a:pt x="424644" y="84810"/>
                  <a:pt x="420243" y="90811"/>
                </a:cubicBezTo>
                <a:cubicBezTo>
                  <a:pt x="412109" y="101879"/>
                  <a:pt x="404641" y="109480"/>
                  <a:pt x="397840" y="113614"/>
                </a:cubicBezTo>
                <a:lnTo>
                  <a:pt x="395240" y="111413"/>
                </a:lnTo>
                <a:cubicBezTo>
                  <a:pt x="401774" y="101279"/>
                  <a:pt x="407575" y="90011"/>
                  <a:pt x="412642" y="77609"/>
                </a:cubicBezTo>
                <a:cubicBezTo>
                  <a:pt x="417176" y="67741"/>
                  <a:pt x="420243" y="59074"/>
                  <a:pt x="421843" y="51606"/>
                </a:cubicBezTo>
                <a:lnTo>
                  <a:pt x="423043" y="46806"/>
                </a:lnTo>
                <a:lnTo>
                  <a:pt x="423643" y="44005"/>
                </a:lnTo>
                <a:lnTo>
                  <a:pt x="423843" y="41405"/>
                </a:lnTo>
                <a:cubicBezTo>
                  <a:pt x="424110" y="39004"/>
                  <a:pt x="424244" y="37338"/>
                  <a:pt x="424244" y="36404"/>
                </a:cubicBezTo>
                <a:cubicBezTo>
                  <a:pt x="424244" y="34804"/>
                  <a:pt x="424043" y="33537"/>
                  <a:pt x="423643" y="32604"/>
                </a:cubicBezTo>
                <a:lnTo>
                  <a:pt x="425444" y="31804"/>
                </a:lnTo>
                <a:lnTo>
                  <a:pt x="427644" y="31003"/>
                </a:lnTo>
                <a:cubicBezTo>
                  <a:pt x="429644" y="30337"/>
                  <a:pt x="430778" y="30070"/>
                  <a:pt x="431044" y="30203"/>
                </a:cubicBezTo>
                <a:cubicBezTo>
                  <a:pt x="433578" y="31003"/>
                  <a:pt x="436712" y="33004"/>
                  <a:pt x="440446" y="36204"/>
                </a:cubicBezTo>
                <a:cubicBezTo>
                  <a:pt x="444846" y="39805"/>
                  <a:pt x="447113" y="42472"/>
                  <a:pt x="447246" y="44205"/>
                </a:cubicBezTo>
                <a:lnTo>
                  <a:pt x="446246" y="45205"/>
                </a:lnTo>
                <a:lnTo>
                  <a:pt x="445446" y="46405"/>
                </a:lnTo>
                <a:lnTo>
                  <a:pt x="443246" y="49206"/>
                </a:lnTo>
                <a:cubicBezTo>
                  <a:pt x="441246" y="52806"/>
                  <a:pt x="439779" y="55807"/>
                  <a:pt x="438845" y="58207"/>
                </a:cubicBezTo>
                <a:lnTo>
                  <a:pt x="436645" y="63207"/>
                </a:lnTo>
                <a:lnTo>
                  <a:pt x="450847" y="62208"/>
                </a:lnTo>
                <a:cubicBezTo>
                  <a:pt x="454314" y="61807"/>
                  <a:pt x="456648" y="61541"/>
                  <a:pt x="457848" y="61407"/>
                </a:cubicBezTo>
                <a:lnTo>
                  <a:pt x="457648" y="28603"/>
                </a:lnTo>
                <a:cubicBezTo>
                  <a:pt x="457381" y="23003"/>
                  <a:pt x="455381" y="19335"/>
                  <a:pt x="451647" y="17602"/>
                </a:cubicBezTo>
                <a:cubicBezTo>
                  <a:pt x="455381" y="13335"/>
                  <a:pt x="458781" y="10801"/>
                  <a:pt x="461848" y="10001"/>
                </a:cubicBezTo>
                <a:close/>
                <a:moveTo>
                  <a:pt x="241373" y="8601"/>
                </a:moveTo>
                <a:cubicBezTo>
                  <a:pt x="244840" y="9667"/>
                  <a:pt x="248507" y="12201"/>
                  <a:pt x="252374" y="16202"/>
                </a:cubicBezTo>
                <a:cubicBezTo>
                  <a:pt x="256375" y="19935"/>
                  <a:pt x="258642" y="22869"/>
                  <a:pt x="259175" y="25003"/>
                </a:cubicBezTo>
                <a:lnTo>
                  <a:pt x="258775" y="25803"/>
                </a:lnTo>
                <a:lnTo>
                  <a:pt x="258175" y="26803"/>
                </a:lnTo>
                <a:lnTo>
                  <a:pt x="257375" y="28203"/>
                </a:lnTo>
                <a:lnTo>
                  <a:pt x="256575" y="29804"/>
                </a:lnTo>
                <a:cubicBezTo>
                  <a:pt x="254841" y="33670"/>
                  <a:pt x="253575" y="37938"/>
                  <a:pt x="252774" y="42605"/>
                </a:cubicBezTo>
                <a:cubicBezTo>
                  <a:pt x="251041" y="50873"/>
                  <a:pt x="248774" y="59807"/>
                  <a:pt x="245974" y="69408"/>
                </a:cubicBezTo>
                <a:cubicBezTo>
                  <a:pt x="249174" y="74742"/>
                  <a:pt x="256908" y="84543"/>
                  <a:pt x="269177" y="98812"/>
                </a:cubicBezTo>
                <a:cubicBezTo>
                  <a:pt x="281845" y="113480"/>
                  <a:pt x="292513" y="124949"/>
                  <a:pt x="301181" y="133216"/>
                </a:cubicBezTo>
                <a:cubicBezTo>
                  <a:pt x="310648" y="142684"/>
                  <a:pt x="322250" y="151152"/>
                  <a:pt x="335985" y="158619"/>
                </a:cubicBezTo>
                <a:lnTo>
                  <a:pt x="332785" y="161820"/>
                </a:lnTo>
                <a:cubicBezTo>
                  <a:pt x="330384" y="161553"/>
                  <a:pt x="328251" y="161420"/>
                  <a:pt x="326384" y="161420"/>
                </a:cubicBezTo>
                <a:cubicBezTo>
                  <a:pt x="322917" y="161420"/>
                  <a:pt x="318183" y="161753"/>
                  <a:pt x="312182" y="162420"/>
                </a:cubicBezTo>
                <a:cubicBezTo>
                  <a:pt x="302847" y="163487"/>
                  <a:pt x="295313" y="165087"/>
                  <a:pt x="289579" y="167220"/>
                </a:cubicBezTo>
                <a:cubicBezTo>
                  <a:pt x="287445" y="163754"/>
                  <a:pt x="281178" y="152952"/>
                  <a:pt x="270777" y="134816"/>
                </a:cubicBezTo>
                <a:lnTo>
                  <a:pt x="255175" y="107613"/>
                </a:lnTo>
                <a:lnTo>
                  <a:pt x="241373" y="83210"/>
                </a:lnTo>
                <a:cubicBezTo>
                  <a:pt x="237906" y="92811"/>
                  <a:pt x="233839" y="101546"/>
                  <a:pt x="229172" y="109413"/>
                </a:cubicBezTo>
                <a:cubicBezTo>
                  <a:pt x="214236" y="134350"/>
                  <a:pt x="191834" y="154152"/>
                  <a:pt x="161963" y="168821"/>
                </a:cubicBezTo>
                <a:lnTo>
                  <a:pt x="158563" y="166821"/>
                </a:lnTo>
                <a:cubicBezTo>
                  <a:pt x="200835" y="134683"/>
                  <a:pt x="225904" y="89877"/>
                  <a:pt x="233772" y="32404"/>
                </a:cubicBezTo>
                <a:cubicBezTo>
                  <a:pt x="233905" y="31737"/>
                  <a:pt x="233972" y="30670"/>
                  <a:pt x="233972" y="29203"/>
                </a:cubicBezTo>
                <a:cubicBezTo>
                  <a:pt x="233972" y="22802"/>
                  <a:pt x="231905" y="17469"/>
                  <a:pt x="227771" y="13201"/>
                </a:cubicBezTo>
                <a:lnTo>
                  <a:pt x="233972" y="10601"/>
                </a:lnTo>
                <a:cubicBezTo>
                  <a:pt x="237306" y="9534"/>
                  <a:pt x="239773" y="8868"/>
                  <a:pt x="241373" y="8601"/>
                </a:cubicBezTo>
                <a:close/>
                <a:moveTo>
                  <a:pt x="910552" y="6800"/>
                </a:moveTo>
                <a:cubicBezTo>
                  <a:pt x="911219" y="6800"/>
                  <a:pt x="911952" y="6934"/>
                  <a:pt x="912752" y="7200"/>
                </a:cubicBezTo>
                <a:cubicBezTo>
                  <a:pt x="914752" y="7734"/>
                  <a:pt x="917286" y="9134"/>
                  <a:pt x="920353" y="11401"/>
                </a:cubicBezTo>
                <a:cubicBezTo>
                  <a:pt x="923687" y="13935"/>
                  <a:pt x="925487" y="16068"/>
                  <a:pt x="925754" y="17802"/>
                </a:cubicBezTo>
                <a:cubicBezTo>
                  <a:pt x="924420" y="20202"/>
                  <a:pt x="919286" y="24869"/>
                  <a:pt x="910352" y="31804"/>
                </a:cubicBezTo>
                <a:cubicBezTo>
                  <a:pt x="900617" y="38871"/>
                  <a:pt x="893883" y="43005"/>
                  <a:pt x="890149" y="44205"/>
                </a:cubicBezTo>
                <a:lnTo>
                  <a:pt x="887149" y="41405"/>
                </a:lnTo>
                <a:lnTo>
                  <a:pt x="888749" y="39605"/>
                </a:lnTo>
                <a:lnTo>
                  <a:pt x="890549" y="37604"/>
                </a:lnTo>
                <a:lnTo>
                  <a:pt x="894950" y="32404"/>
                </a:lnTo>
                <a:cubicBezTo>
                  <a:pt x="898950" y="27603"/>
                  <a:pt x="901484" y="24203"/>
                  <a:pt x="902551" y="22202"/>
                </a:cubicBezTo>
                <a:cubicBezTo>
                  <a:pt x="904018" y="19535"/>
                  <a:pt x="905018" y="17135"/>
                  <a:pt x="905551" y="15001"/>
                </a:cubicBezTo>
                <a:cubicBezTo>
                  <a:pt x="905951" y="13535"/>
                  <a:pt x="906151" y="12268"/>
                  <a:pt x="906151" y="11201"/>
                </a:cubicBezTo>
                <a:cubicBezTo>
                  <a:pt x="906151" y="9867"/>
                  <a:pt x="905885" y="8734"/>
                  <a:pt x="905351" y="7801"/>
                </a:cubicBezTo>
                <a:lnTo>
                  <a:pt x="906951" y="7400"/>
                </a:lnTo>
                <a:lnTo>
                  <a:pt x="908752" y="7000"/>
                </a:lnTo>
                <a:close/>
                <a:moveTo>
                  <a:pt x="871347" y="0"/>
                </a:moveTo>
                <a:cubicBezTo>
                  <a:pt x="873481" y="266"/>
                  <a:pt x="876614" y="1600"/>
                  <a:pt x="880748" y="4000"/>
                </a:cubicBezTo>
                <a:cubicBezTo>
                  <a:pt x="884882" y="6534"/>
                  <a:pt x="887349" y="8668"/>
                  <a:pt x="888149" y="10401"/>
                </a:cubicBezTo>
                <a:lnTo>
                  <a:pt x="887149" y="12401"/>
                </a:lnTo>
                <a:cubicBezTo>
                  <a:pt x="886616" y="13735"/>
                  <a:pt x="886282" y="14735"/>
                  <a:pt x="886149" y="15401"/>
                </a:cubicBezTo>
                <a:cubicBezTo>
                  <a:pt x="885616" y="17135"/>
                  <a:pt x="885349" y="19135"/>
                  <a:pt x="885349" y="21402"/>
                </a:cubicBezTo>
                <a:lnTo>
                  <a:pt x="885349" y="46205"/>
                </a:lnTo>
                <a:cubicBezTo>
                  <a:pt x="900417" y="44738"/>
                  <a:pt x="913552" y="43272"/>
                  <a:pt x="924754" y="41805"/>
                </a:cubicBezTo>
                <a:cubicBezTo>
                  <a:pt x="926354" y="41671"/>
                  <a:pt x="928387" y="40705"/>
                  <a:pt x="930854" y="38904"/>
                </a:cubicBezTo>
                <a:cubicBezTo>
                  <a:pt x="933321" y="37104"/>
                  <a:pt x="935022" y="35338"/>
                  <a:pt x="935955" y="33604"/>
                </a:cubicBezTo>
                <a:cubicBezTo>
                  <a:pt x="936622" y="32137"/>
                  <a:pt x="939956" y="34537"/>
                  <a:pt x="945956" y="40805"/>
                </a:cubicBezTo>
                <a:cubicBezTo>
                  <a:pt x="952090" y="46939"/>
                  <a:pt x="955424" y="52139"/>
                  <a:pt x="955958" y="56407"/>
                </a:cubicBezTo>
                <a:cubicBezTo>
                  <a:pt x="955958" y="56940"/>
                  <a:pt x="954424" y="57407"/>
                  <a:pt x="951357" y="57807"/>
                </a:cubicBezTo>
                <a:lnTo>
                  <a:pt x="949357" y="58007"/>
                </a:lnTo>
                <a:lnTo>
                  <a:pt x="946956" y="58407"/>
                </a:lnTo>
                <a:cubicBezTo>
                  <a:pt x="944823" y="58940"/>
                  <a:pt x="943289" y="59407"/>
                  <a:pt x="942356" y="59807"/>
                </a:cubicBezTo>
                <a:cubicBezTo>
                  <a:pt x="936355" y="62074"/>
                  <a:pt x="929821" y="66675"/>
                  <a:pt x="922753" y="73609"/>
                </a:cubicBezTo>
                <a:lnTo>
                  <a:pt x="919553" y="72009"/>
                </a:lnTo>
                <a:lnTo>
                  <a:pt x="919153" y="72809"/>
                </a:lnTo>
                <a:lnTo>
                  <a:pt x="917153" y="75609"/>
                </a:lnTo>
                <a:lnTo>
                  <a:pt x="915152" y="78809"/>
                </a:lnTo>
                <a:cubicBezTo>
                  <a:pt x="914219" y="80677"/>
                  <a:pt x="913686" y="81943"/>
                  <a:pt x="913552" y="82610"/>
                </a:cubicBezTo>
                <a:lnTo>
                  <a:pt x="912952" y="84810"/>
                </a:lnTo>
                <a:lnTo>
                  <a:pt x="912352" y="88411"/>
                </a:lnTo>
                <a:cubicBezTo>
                  <a:pt x="914886" y="90544"/>
                  <a:pt x="916353" y="91945"/>
                  <a:pt x="916753" y="92611"/>
                </a:cubicBezTo>
                <a:lnTo>
                  <a:pt x="916353" y="94211"/>
                </a:lnTo>
                <a:lnTo>
                  <a:pt x="915953" y="96212"/>
                </a:lnTo>
                <a:cubicBezTo>
                  <a:pt x="915419" y="97812"/>
                  <a:pt x="915086" y="98612"/>
                  <a:pt x="914952" y="98612"/>
                </a:cubicBezTo>
                <a:cubicBezTo>
                  <a:pt x="909085" y="97545"/>
                  <a:pt x="902084" y="97012"/>
                  <a:pt x="893950" y="97012"/>
                </a:cubicBezTo>
                <a:cubicBezTo>
                  <a:pt x="889283" y="97012"/>
                  <a:pt x="884482" y="97212"/>
                  <a:pt x="879548" y="97612"/>
                </a:cubicBezTo>
                <a:cubicBezTo>
                  <a:pt x="881948" y="99345"/>
                  <a:pt x="883549" y="101079"/>
                  <a:pt x="884349" y="102812"/>
                </a:cubicBezTo>
                <a:cubicBezTo>
                  <a:pt x="884482" y="103346"/>
                  <a:pt x="884549" y="104413"/>
                  <a:pt x="884549" y="106013"/>
                </a:cubicBezTo>
                <a:cubicBezTo>
                  <a:pt x="884549" y="107746"/>
                  <a:pt x="884482" y="109147"/>
                  <a:pt x="884349" y="110214"/>
                </a:cubicBezTo>
                <a:lnTo>
                  <a:pt x="884349" y="110813"/>
                </a:lnTo>
                <a:lnTo>
                  <a:pt x="908952" y="109013"/>
                </a:lnTo>
                <a:cubicBezTo>
                  <a:pt x="910552" y="108746"/>
                  <a:pt x="912085" y="107880"/>
                  <a:pt x="913552" y="106413"/>
                </a:cubicBezTo>
                <a:cubicBezTo>
                  <a:pt x="914752" y="105213"/>
                  <a:pt x="915886" y="103813"/>
                  <a:pt x="916953" y="102212"/>
                </a:cubicBezTo>
                <a:cubicBezTo>
                  <a:pt x="917620" y="101546"/>
                  <a:pt x="920486" y="102679"/>
                  <a:pt x="925554" y="105613"/>
                </a:cubicBezTo>
                <a:cubicBezTo>
                  <a:pt x="930888" y="108546"/>
                  <a:pt x="933555" y="110747"/>
                  <a:pt x="933555" y="112214"/>
                </a:cubicBezTo>
                <a:lnTo>
                  <a:pt x="931955" y="115214"/>
                </a:lnTo>
                <a:cubicBezTo>
                  <a:pt x="930754" y="116814"/>
                  <a:pt x="930154" y="118414"/>
                  <a:pt x="930154" y="120015"/>
                </a:cubicBezTo>
                <a:lnTo>
                  <a:pt x="929754" y="136417"/>
                </a:lnTo>
                <a:cubicBezTo>
                  <a:pt x="929754" y="151752"/>
                  <a:pt x="922553" y="159419"/>
                  <a:pt x="908152" y="159419"/>
                </a:cubicBezTo>
                <a:cubicBezTo>
                  <a:pt x="908152" y="153685"/>
                  <a:pt x="906818" y="149818"/>
                  <a:pt x="904151" y="147818"/>
                </a:cubicBezTo>
                <a:cubicBezTo>
                  <a:pt x="902818" y="146885"/>
                  <a:pt x="898617" y="145351"/>
                  <a:pt x="891550" y="143217"/>
                </a:cubicBezTo>
                <a:lnTo>
                  <a:pt x="891350" y="140017"/>
                </a:lnTo>
                <a:cubicBezTo>
                  <a:pt x="895617" y="140550"/>
                  <a:pt x="899484" y="140817"/>
                  <a:pt x="902951" y="140817"/>
                </a:cubicBezTo>
                <a:cubicBezTo>
                  <a:pt x="906018" y="140817"/>
                  <a:pt x="908085" y="140550"/>
                  <a:pt x="909152" y="140017"/>
                </a:cubicBezTo>
                <a:cubicBezTo>
                  <a:pt x="910619" y="139350"/>
                  <a:pt x="911352" y="137483"/>
                  <a:pt x="911352" y="134417"/>
                </a:cubicBezTo>
                <a:lnTo>
                  <a:pt x="912152" y="118815"/>
                </a:lnTo>
                <a:lnTo>
                  <a:pt x="911352" y="118815"/>
                </a:lnTo>
                <a:cubicBezTo>
                  <a:pt x="910552" y="118815"/>
                  <a:pt x="909952" y="118881"/>
                  <a:pt x="909552" y="119015"/>
                </a:cubicBezTo>
                <a:lnTo>
                  <a:pt x="902951" y="119615"/>
                </a:lnTo>
                <a:lnTo>
                  <a:pt x="894750" y="120215"/>
                </a:lnTo>
                <a:lnTo>
                  <a:pt x="889949" y="120615"/>
                </a:lnTo>
                <a:lnTo>
                  <a:pt x="885349" y="121015"/>
                </a:lnTo>
                <a:cubicBezTo>
                  <a:pt x="884949" y="121015"/>
                  <a:pt x="884615" y="121081"/>
                  <a:pt x="884349" y="121215"/>
                </a:cubicBezTo>
                <a:lnTo>
                  <a:pt x="884349" y="168621"/>
                </a:lnTo>
                <a:cubicBezTo>
                  <a:pt x="884349" y="169554"/>
                  <a:pt x="883815" y="170954"/>
                  <a:pt x="882748" y="172821"/>
                </a:cubicBezTo>
                <a:cubicBezTo>
                  <a:pt x="881815" y="174421"/>
                  <a:pt x="880482" y="175888"/>
                  <a:pt x="878748" y="177222"/>
                </a:cubicBezTo>
                <a:cubicBezTo>
                  <a:pt x="876614" y="176022"/>
                  <a:pt x="873881" y="173955"/>
                  <a:pt x="870547" y="171021"/>
                </a:cubicBezTo>
                <a:cubicBezTo>
                  <a:pt x="867213" y="168087"/>
                  <a:pt x="865346" y="165820"/>
                  <a:pt x="864946" y="164220"/>
                </a:cubicBezTo>
                <a:cubicBezTo>
                  <a:pt x="866013" y="159953"/>
                  <a:pt x="866546" y="156019"/>
                  <a:pt x="866546" y="152419"/>
                </a:cubicBezTo>
                <a:lnTo>
                  <a:pt x="866546" y="123615"/>
                </a:lnTo>
                <a:cubicBezTo>
                  <a:pt x="860012" y="124949"/>
                  <a:pt x="855278" y="126349"/>
                  <a:pt x="852345" y="127816"/>
                </a:cubicBezTo>
                <a:cubicBezTo>
                  <a:pt x="852211" y="127816"/>
                  <a:pt x="851878" y="127549"/>
                  <a:pt x="851344" y="127015"/>
                </a:cubicBezTo>
                <a:cubicBezTo>
                  <a:pt x="849878" y="125015"/>
                  <a:pt x="849211" y="124148"/>
                  <a:pt x="849344" y="124415"/>
                </a:cubicBezTo>
                <a:cubicBezTo>
                  <a:pt x="847077" y="121348"/>
                  <a:pt x="845277" y="117948"/>
                  <a:pt x="843944" y="114214"/>
                </a:cubicBezTo>
                <a:cubicBezTo>
                  <a:pt x="844477" y="113680"/>
                  <a:pt x="844810" y="113414"/>
                  <a:pt x="844944" y="113414"/>
                </a:cubicBezTo>
                <a:lnTo>
                  <a:pt x="855345" y="112814"/>
                </a:lnTo>
                <a:lnTo>
                  <a:pt x="864746" y="112214"/>
                </a:lnTo>
                <a:lnTo>
                  <a:pt x="866546" y="112214"/>
                </a:lnTo>
                <a:lnTo>
                  <a:pt x="866546" y="109413"/>
                </a:lnTo>
                <a:cubicBezTo>
                  <a:pt x="866546" y="106346"/>
                  <a:pt x="866080" y="103813"/>
                  <a:pt x="865146" y="101813"/>
                </a:cubicBezTo>
                <a:cubicBezTo>
                  <a:pt x="864880" y="101012"/>
                  <a:pt x="864613" y="100412"/>
                  <a:pt x="864346" y="100012"/>
                </a:cubicBezTo>
                <a:cubicBezTo>
                  <a:pt x="864079" y="99612"/>
                  <a:pt x="863879" y="99279"/>
                  <a:pt x="863746" y="99012"/>
                </a:cubicBezTo>
                <a:lnTo>
                  <a:pt x="854345" y="99812"/>
                </a:lnTo>
                <a:cubicBezTo>
                  <a:pt x="853945" y="101679"/>
                  <a:pt x="853411" y="102812"/>
                  <a:pt x="852745" y="103212"/>
                </a:cubicBezTo>
                <a:cubicBezTo>
                  <a:pt x="845277" y="102546"/>
                  <a:pt x="840076" y="99212"/>
                  <a:pt x="837143" y="93211"/>
                </a:cubicBezTo>
                <a:cubicBezTo>
                  <a:pt x="837809" y="91478"/>
                  <a:pt x="838143" y="89278"/>
                  <a:pt x="838143" y="86611"/>
                </a:cubicBezTo>
                <a:cubicBezTo>
                  <a:pt x="838143" y="84877"/>
                  <a:pt x="838076" y="83477"/>
                  <a:pt x="837943" y="82410"/>
                </a:cubicBezTo>
                <a:lnTo>
                  <a:pt x="837943" y="80410"/>
                </a:lnTo>
                <a:cubicBezTo>
                  <a:pt x="837676" y="76676"/>
                  <a:pt x="836276" y="73942"/>
                  <a:pt x="833742" y="72209"/>
                </a:cubicBezTo>
                <a:cubicBezTo>
                  <a:pt x="836143" y="69408"/>
                  <a:pt x="838543" y="67541"/>
                  <a:pt x="840943" y="66608"/>
                </a:cubicBezTo>
                <a:cubicBezTo>
                  <a:pt x="844010" y="67008"/>
                  <a:pt x="846477" y="67875"/>
                  <a:pt x="848344" y="69208"/>
                </a:cubicBezTo>
                <a:lnTo>
                  <a:pt x="850544" y="71009"/>
                </a:lnTo>
                <a:cubicBezTo>
                  <a:pt x="851211" y="71408"/>
                  <a:pt x="851611" y="71809"/>
                  <a:pt x="851745" y="72209"/>
                </a:cubicBezTo>
                <a:cubicBezTo>
                  <a:pt x="852411" y="73542"/>
                  <a:pt x="852945" y="75076"/>
                  <a:pt x="853345" y="76809"/>
                </a:cubicBezTo>
                <a:lnTo>
                  <a:pt x="853545" y="79610"/>
                </a:lnTo>
                <a:lnTo>
                  <a:pt x="853745" y="82610"/>
                </a:lnTo>
                <a:lnTo>
                  <a:pt x="854345" y="90411"/>
                </a:lnTo>
                <a:lnTo>
                  <a:pt x="887149" y="87611"/>
                </a:lnTo>
                <a:lnTo>
                  <a:pt x="894150" y="86810"/>
                </a:lnTo>
                <a:lnTo>
                  <a:pt x="894350" y="86211"/>
                </a:lnTo>
                <a:lnTo>
                  <a:pt x="895150" y="82210"/>
                </a:lnTo>
                <a:cubicBezTo>
                  <a:pt x="895817" y="78609"/>
                  <a:pt x="896083" y="76276"/>
                  <a:pt x="895950" y="75209"/>
                </a:cubicBezTo>
                <a:cubicBezTo>
                  <a:pt x="896083" y="75209"/>
                  <a:pt x="894817" y="75342"/>
                  <a:pt x="892150" y="75609"/>
                </a:cubicBezTo>
                <a:lnTo>
                  <a:pt x="889749" y="76009"/>
                </a:lnTo>
                <a:lnTo>
                  <a:pt x="886949" y="76209"/>
                </a:lnTo>
                <a:lnTo>
                  <a:pt x="878148" y="77009"/>
                </a:lnTo>
                <a:cubicBezTo>
                  <a:pt x="871880" y="77943"/>
                  <a:pt x="866346" y="79409"/>
                  <a:pt x="861546" y="81410"/>
                </a:cubicBezTo>
                <a:cubicBezTo>
                  <a:pt x="861279" y="81676"/>
                  <a:pt x="860012" y="80210"/>
                  <a:pt x="857745" y="77009"/>
                </a:cubicBezTo>
                <a:cubicBezTo>
                  <a:pt x="855612" y="74209"/>
                  <a:pt x="853878" y="71609"/>
                  <a:pt x="852545" y="69208"/>
                </a:cubicBezTo>
                <a:lnTo>
                  <a:pt x="853145" y="68608"/>
                </a:lnTo>
                <a:lnTo>
                  <a:pt x="853545" y="68408"/>
                </a:lnTo>
                <a:cubicBezTo>
                  <a:pt x="854212" y="68275"/>
                  <a:pt x="855945" y="68208"/>
                  <a:pt x="858745" y="68208"/>
                </a:cubicBezTo>
                <a:lnTo>
                  <a:pt x="861546" y="68208"/>
                </a:lnTo>
                <a:lnTo>
                  <a:pt x="864546" y="68008"/>
                </a:lnTo>
                <a:lnTo>
                  <a:pt x="874147" y="67608"/>
                </a:lnTo>
                <a:cubicBezTo>
                  <a:pt x="880281" y="67341"/>
                  <a:pt x="886416" y="66875"/>
                  <a:pt x="892550" y="66208"/>
                </a:cubicBezTo>
                <a:cubicBezTo>
                  <a:pt x="897084" y="65408"/>
                  <a:pt x="900351" y="63274"/>
                  <a:pt x="902351" y="59807"/>
                </a:cubicBezTo>
                <a:cubicBezTo>
                  <a:pt x="902884" y="58874"/>
                  <a:pt x="905951" y="60274"/>
                  <a:pt x="911552" y="64008"/>
                </a:cubicBezTo>
                <a:cubicBezTo>
                  <a:pt x="915152" y="66541"/>
                  <a:pt x="917620" y="68541"/>
                  <a:pt x="918953" y="70008"/>
                </a:cubicBezTo>
                <a:lnTo>
                  <a:pt x="926354" y="51406"/>
                </a:lnTo>
                <a:lnTo>
                  <a:pt x="909152" y="53406"/>
                </a:lnTo>
                <a:lnTo>
                  <a:pt x="902551" y="54206"/>
                </a:lnTo>
                <a:cubicBezTo>
                  <a:pt x="901618" y="54206"/>
                  <a:pt x="899551" y="54473"/>
                  <a:pt x="896350" y="55006"/>
                </a:cubicBezTo>
                <a:lnTo>
                  <a:pt x="892550" y="55406"/>
                </a:lnTo>
                <a:lnTo>
                  <a:pt x="889149" y="55807"/>
                </a:lnTo>
                <a:cubicBezTo>
                  <a:pt x="888616" y="55807"/>
                  <a:pt x="886349" y="56073"/>
                  <a:pt x="882348" y="56607"/>
                </a:cubicBezTo>
                <a:cubicBezTo>
                  <a:pt x="857679" y="59940"/>
                  <a:pt x="842277" y="62741"/>
                  <a:pt x="836143" y="65008"/>
                </a:cubicBezTo>
                <a:cubicBezTo>
                  <a:pt x="836009" y="65141"/>
                  <a:pt x="834942" y="63541"/>
                  <a:pt x="832942" y="60207"/>
                </a:cubicBezTo>
                <a:cubicBezTo>
                  <a:pt x="831342" y="57807"/>
                  <a:pt x="829742" y="55073"/>
                  <a:pt x="828142" y="52006"/>
                </a:cubicBezTo>
                <a:lnTo>
                  <a:pt x="828742" y="51406"/>
                </a:lnTo>
                <a:lnTo>
                  <a:pt x="829142" y="51206"/>
                </a:lnTo>
                <a:cubicBezTo>
                  <a:pt x="837676" y="50673"/>
                  <a:pt x="850278" y="49606"/>
                  <a:pt x="866946" y="48006"/>
                </a:cubicBezTo>
                <a:lnTo>
                  <a:pt x="866946" y="14602"/>
                </a:lnTo>
                <a:cubicBezTo>
                  <a:pt x="866946" y="10201"/>
                  <a:pt x="865146" y="7334"/>
                  <a:pt x="861546" y="6001"/>
                </a:cubicBezTo>
                <a:cubicBezTo>
                  <a:pt x="864613" y="2533"/>
                  <a:pt x="867880" y="533"/>
                  <a:pt x="871347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spcBef>
                <a:spcPts val="0"/>
              </a:spcBef>
              <a:spcAft>
                <a:spcPts val="0"/>
              </a:spcAft>
              <a:defRPr kumimoji="0" sz="16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尔雅秀丽楷书" panose="00000500000000000000" pitchFamily="2" charset="-122"/>
                <a:ea typeface="尔雅秀丽楷书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147E9044-D992-4DEB-ADAA-3E2CAF495EB8}"/>
              </a:ext>
            </a:extLst>
          </p:cNvPr>
          <p:cNvSpPr txBox="1"/>
          <p:nvPr/>
        </p:nvSpPr>
        <p:spPr>
          <a:xfrm>
            <a:off x="8015083" y="2789699"/>
            <a:ext cx="461665" cy="55399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spcBef>
                <a:spcPts val="0"/>
              </a:spcBef>
              <a:spcAft>
                <a:spcPts val="0"/>
              </a:spcAft>
              <a:defRPr kumimoji="0" sz="40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字魂87号-乾坤手书" panose="00000500000000000000" pitchFamily="2" charset="-122"/>
                <a:ea typeface="字魂87号-乾坤手书" panose="00000500000000000000" pitchFamily="2" charset="-122"/>
              </a:defRPr>
            </a:lvl1pPr>
          </a:lstStyle>
          <a:p>
            <a:r>
              <a:rPr lang="zh-CN" altLang="en-US" sz="3600" dirty="0"/>
              <a:t>苦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674F0885-1F35-46EC-BDB5-4E42C438327E}"/>
              </a:ext>
            </a:extLst>
          </p:cNvPr>
          <p:cNvSpPr txBox="1"/>
          <p:nvPr/>
        </p:nvSpPr>
        <p:spPr>
          <a:xfrm>
            <a:off x="8381269" y="2903796"/>
            <a:ext cx="307777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spcBef>
                <a:spcPts val="0"/>
              </a:spcBef>
              <a:spcAft>
                <a:spcPts val="0"/>
              </a:spcAft>
              <a:defRPr kumimoji="0" sz="40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字魂87号-乾坤手书" panose="00000500000000000000" pitchFamily="2" charset="-122"/>
                <a:ea typeface="字魂87号-乾坤手书" panose="00000500000000000000" pitchFamily="2" charset="-122"/>
              </a:defRPr>
            </a:lvl1pPr>
          </a:lstStyle>
          <a:p>
            <a:r>
              <a:rPr lang="zh-CN" altLang="en-US" sz="2400" dirty="0"/>
              <a:t>多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8FBACB36-FDF7-44C7-8A0B-794358C54B17}"/>
              </a:ext>
            </a:extLst>
          </p:cNvPr>
          <p:cNvSpPr txBox="1"/>
          <p:nvPr/>
        </p:nvSpPr>
        <p:spPr>
          <a:xfrm>
            <a:off x="8598810" y="2850390"/>
            <a:ext cx="359073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spcBef>
                <a:spcPts val="0"/>
              </a:spcBef>
              <a:spcAft>
                <a:spcPts val="0"/>
              </a:spcAft>
              <a:defRPr kumimoji="0" sz="40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字魂87号-乾坤手书" panose="00000500000000000000" pitchFamily="2" charset="-122"/>
                <a:ea typeface="字魂87号-乾坤手书" panose="00000500000000000000" pitchFamily="2" charset="-122"/>
              </a:defRPr>
            </a:lvl1pPr>
          </a:lstStyle>
          <a:p>
            <a:r>
              <a:rPr lang="zh-CN" altLang="en-US" sz="2800" dirty="0"/>
              <a:t>乐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2CBC438A-CF0C-4038-852B-1EDF78803576}"/>
              </a:ext>
            </a:extLst>
          </p:cNvPr>
          <p:cNvSpPr txBox="1"/>
          <p:nvPr/>
        </p:nvSpPr>
        <p:spPr>
          <a:xfrm>
            <a:off x="8842934" y="2771571"/>
            <a:ext cx="512961" cy="61555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spcBef>
                <a:spcPts val="0"/>
              </a:spcBef>
              <a:spcAft>
                <a:spcPts val="0"/>
              </a:spcAft>
              <a:defRPr kumimoji="0" sz="40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字魂87号-乾坤手书" panose="00000500000000000000" pitchFamily="2" charset="-122"/>
                <a:ea typeface="字魂87号-乾坤手书" panose="00000500000000000000" pitchFamily="2" charset="-122"/>
              </a:defRPr>
            </a:lvl1pPr>
          </a:lstStyle>
          <a:p>
            <a:r>
              <a:rPr lang="zh-CN" altLang="en-US" dirty="0"/>
              <a:t>少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7518FF40-DDAE-49A9-AEAE-C1D2A9794571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2784877" y="-3937558"/>
            <a:ext cx="9485673" cy="9485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4607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 descr="水中的岩石&#10;&#10;描述已自动生成">
            <a:extLst>
              <a:ext uri="{FF2B5EF4-FFF2-40B4-BE49-F238E27FC236}">
                <a16:creationId xmlns:a16="http://schemas.microsoft.com/office/drawing/2014/main" xmlns="" id="{0E70B698-1D2E-4A2A-AE02-B3C2D58AB2C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6265" b="999"/>
          <a:stretch>
            <a:fillRect/>
          </a:stretch>
        </p:blipFill>
        <p:spPr>
          <a:xfrm>
            <a:off x="0" y="2"/>
            <a:ext cx="12192000" cy="6857999"/>
          </a:xfrm>
          <a:custGeom>
            <a:avLst/>
            <a:gdLst>
              <a:gd name="connsiteX0" fmla="*/ 0 w 12192000"/>
              <a:gd name="connsiteY0" fmla="*/ 0 h 6857999"/>
              <a:gd name="connsiteX1" fmla="*/ 12192000 w 12192000"/>
              <a:gd name="connsiteY1" fmla="*/ 0 h 6857999"/>
              <a:gd name="connsiteX2" fmla="*/ 12192000 w 12192000"/>
              <a:gd name="connsiteY2" fmla="*/ 6857999 h 6857999"/>
              <a:gd name="connsiteX3" fmla="*/ 0 w 1219200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7999">
                <a:moveTo>
                  <a:pt x="0" y="0"/>
                </a:moveTo>
                <a:lnTo>
                  <a:pt x="12192000" y="0"/>
                </a:lnTo>
                <a:lnTo>
                  <a:pt x="12192000" y="6857999"/>
                </a:lnTo>
                <a:lnTo>
                  <a:pt x="0" y="6857999"/>
                </a:lnTo>
                <a:close/>
              </a:path>
            </a:pathLst>
          </a:cu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C497A74A-C26F-490F-98B2-543E9443F58F}"/>
              </a:ext>
            </a:extLst>
          </p:cNvPr>
          <p:cNvSpPr txBox="1"/>
          <p:nvPr/>
        </p:nvSpPr>
        <p:spPr>
          <a:xfrm>
            <a:off x="3641549" y="1399182"/>
            <a:ext cx="2497122" cy="173462"/>
          </a:xfrm>
          <a:custGeom>
            <a:avLst/>
            <a:gdLst/>
            <a:ahLst/>
            <a:cxnLst/>
            <a:rect l="l" t="t" r="r" b="b"/>
            <a:pathLst>
              <a:path w="2497122" h="173462">
                <a:moveTo>
                  <a:pt x="357969" y="139457"/>
                </a:moveTo>
                <a:cubicBezTo>
                  <a:pt x="360370" y="140791"/>
                  <a:pt x="362903" y="143458"/>
                  <a:pt x="365570" y="147458"/>
                </a:cubicBezTo>
                <a:lnTo>
                  <a:pt x="366970" y="149659"/>
                </a:lnTo>
                <a:lnTo>
                  <a:pt x="368371" y="152259"/>
                </a:lnTo>
                <a:lnTo>
                  <a:pt x="369371" y="154259"/>
                </a:lnTo>
                <a:lnTo>
                  <a:pt x="370371" y="156459"/>
                </a:lnTo>
                <a:cubicBezTo>
                  <a:pt x="370104" y="158193"/>
                  <a:pt x="369437" y="160060"/>
                  <a:pt x="368371" y="162060"/>
                </a:cubicBezTo>
                <a:cubicBezTo>
                  <a:pt x="362636" y="160460"/>
                  <a:pt x="352168" y="159326"/>
                  <a:pt x="336967" y="158660"/>
                </a:cubicBezTo>
                <a:lnTo>
                  <a:pt x="320164" y="158060"/>
                </a:lnTo>
                <a:lnTo>
                  <a:pt x="309563" y="158060"/>
                </a:lnTo>
                <a:lnTo>
                  <a:pt x="274759" y="159860"/>
                </a:lnTo>
                <a:cubicBezTo>
                  <a:pt x="264758" y="160260"/>
                  <a:pt x="254556" y="161260"/>
                  <a:pt x="244155" y="162860"/>
                </a:cubicBezTo>
                <a:cubicBezTo>
                  <a:pt x="232020" y="164460"/>
                  <a:pt x="223752" y="166327"/>
                  <a:pt x="219352" y="168461"/>
                </a:cubicBezTo>
                <a:cubicBezTo>
                  <a:pt x="217618" y="166461"/>
                  <a:pt x="216085" y="164060"/>
                  <a:pt x="214751" y="161260"/>
                </a:cubicBezTo>
                <a:cubicBezTo>
                  <a:pt x="213151" y="157259"/>
                  <a:pt x="212018" y="154259"/>
                  <a:pt x="211351" y="152259"/>
                </a:cubicBezTo>
                <a:lnTo>
                  <a:pt x="212351" y="151259"/>
                </a:lnTo>
                <a:lnTo>
                  <a:pt x="213351" y="150859"/>
                </a:lnTo>
                <a:lnTo>
                  <a:pt x="219552" y="150859"/>
                </a:lnTo>
                <a:lnTo>
                  <a:pt x="222352" y="151059"/>
                </a:lnTo>
                <a:lnTo>
                  <a:pt x="235754" y="151059"/>
                </a:lnTo>
                <a:cubicBezTo>
                  <a:pt x="248422" y="151059"/>
                  <a:pt x="260023" y="150659"/>
                  <a:pt x="270558" y="149859"/>
                </a:cubicBezTo>
                <a:lnTo>
                  <a:pt x="305963" y="147658"/>
                </a:lnTo>
                <a:cubicBezTo>
                  <a:pt x="316231" y="147125"/>
                  <a:pt x="326098" y="146125"/>
                  <a:pt x="335566" y="144658"/>
                </a:cubicBezTo>
                <a:cubicBezTo>
                  <a:pt x="347035" y="143058"/>
                  <a:pt x="354502" y="141324"/>
                  <a:pt x="357969" y="139457"/>
                </a:cubicBezTo>
                <a:close/>
                <a:moveTo>
                  <a:pt x="1998012" y="109454"/>
                </a:moveTo>
                <a:lnTo>
                  <a:pt x="1994212" y="109654"/>
                </a:lnTo>
                <a:lnTo>
                  <a:pt x="1984610" y="110454"/>
                </a:lnTo>
                <a:cubicBezTo>
                  <a:pt x="1983677" y="110454"/>
                  <a:pt x="1983010" y="110520"/>
                  <a:pt x="1982611" y="110654"/>
                </a:cubicBezTo>
                <a:lnTo>
                  <a:pt x="1983610" y="141258"/>
                </a:lnTo>
                <a:lnTo>
                  <a:pt x="1997412" y="140257"/>
                </a:lnTo>
                <a:close/>
                <a:moveTo>
                  <a:pt x="1943405" y="105053"/>
                </a:moveTo>
                <a:lnTo>
                  <a:pt x="1946206" y="144058"/>
                </a:lnTo>
                <a:lnTo>
                  <a:pt x="1965408" y="142658"/>
                </a:lnTo>
                <a:lnTo>
                  <a:pt x="1964408" y="112454"/>
                </a:lnTo>
                <a:cubicBezTo>
                  <a:pt x="1963342" y="112721"/>
                  <a:pt x="1962541" y="112854"/>
                  <a:pt x="1962008" y="112854"/>
                </a:cubicBezTo>
                <a:lnTo>
                  <a:pt x="1959408" y="113054"/>
                </a:lnTo>
                <a:lnTo>
                  <a:pt x="1957007" y="113454"/>
                </a:lnTo>
                <a:lnTo>
                  <a:pt x="1948806" y="114454"/>
                </a:lnTo>
                <a:lnTo>
                  <a:pt x="1948406" y="114254"/>
                </a:lnTo>
                <a:lnTo>
                  <a:pt x="1947806" y="113654"/>
                </a:lnTo>
                <a:lnTo>
                  <a:pt x="1947006" y="112654"/>
                </a:lnTo>
                <a:lnTo>
                  <a:pt x="1946206" y="111254"/>
                </a:lnTo>
                <a:cubicBezTo>
                  <a:pt x="1944872" y="109253"/>
                  <a:pt x="1943939" y="107187"/>
                  <a:pt x="1943405" y="105053"/>
                </a:cubicBezTo>
                <a:close/>
                <a:moveTo>
                  <a:pt x="1094156" y="103253"/>
                </a:moveTo>
                <a:cubicBezTo>
                  <a:pt x="1101491" y="108587"/>
                  <a:pt x="1105958" y="114521"/>
                  <a:pt x="1107558" y="121055"/>
                </a:cubicBezTo>
                <a:cubicBezTo>
                  <a:pt x="1106891" y="123189"/>
                  <a:pt x="1105758" y="125389"/>
                  <a:pt x="1104158" y="127656"/>
                </a:cubicBezTo>
                <a:cubicBezTo>
                  <a:pt x="1102291" y="130456"/>
                  <a:pt x="1100690" y="131923"/>
                  <a:pt x="1099357" y="132056"/>
                </a:cubicBezTo>
                <a:lnTo>
                  <a:pt x="1098357" y="132056"/>
                </a:lnTo>
                <a:cubicBezTo>
                  <a:pt x="1097290" y="132056"/>
                  <a:pt x="1096290" y="131856"/>
                  <a:pt x="1095357" y="131456"/>
                </a:cubicBezTo>
                <a:lnTo>
                  <a:pt x="1093556" y="130856"/>
                </a:lnTo>
                <a:lnTo>
                  <a:pt x="1091956" y="130256"/>
                </a:lnTo>
                <a:lnTo>
                  <a:pt x="1092156" y="128056"/>
                </a:lnTo>
                <a:lnTo>
                  <a:pt x="1092156" y="126856"/>
                </a:lnTo>
                <a:lnTo>
                  <a:pt x="1092357" y="125656"/>
                </a:lnTo>
                <a:lnTo>
                  <a:pt x="1092756" y="119055"/>
                </a:lnTo>
                <a:cubicBezTo>
                  <a:pt x="1092623" y="112921"/>
                  <a:pt x="1091889" y="108053"/>
                  <a:pt x="1090556" y="104453"/>
                </a:cubicBezTo>
                <a:close/>
                <a:moveTo>
                  <a:pt x="2452517" y="101253"/>
                </a:moveTo>
                <a:lnTo>
                  <a:pt x="2445516" y="101853"/>
                </a:lnTo>
                <a:lnTo>
                  <a:pt x="2439515" y="102453"/>
                </a:lnTo>
                <a:lnTo>
                  <a:pt x="2434114" y="103253"/>
                </a:lnTo>
                <a:lnTo>
                  <a:pt x="2434114" y="103453"/>
                </a:lnTo>
                <a:lnTo>
                  <a:pt x="2434314" y="106053"/>
                </a:lnTo>
                <a:lnTo>
                  <a:pt x="2435714" y="120055"/>
                </a:lnTo>
                <a:lnTo>
                  <a:pt x="2447116" y="119255"/>
                </a:lnTo>
                <a:cubicBezTo>
                  <a:pt x="2447783" y="119255"/>
                  <a:pt x="2448917" y="119121"/>
                  <a:pt x="2450516" y="118855"/>
                </a:cubicBezTo>
                <a:lnTo>
                  <a:pt x="2450516" y="118455"/>
                </a:lnTo>
                <a:lnTo>
                  <a:pt x="2451116" y="115254"/>
                </a:lnTo>
                <a:lnTo>
                  <a:pt x="2451516" y="112054"/>
                </a:lnTo>
                <a:cubicBezTo>
                  <a:pt x="2452317" y="106853"/>
                  <a:pt x="2452650" y="103253"/>
                  <a:pt x="2452517" y="101253"/>
                </a:cubicBezTo>
                <a:close/>
                <a:moveTo>
                  <a:pt x="1194569" y="97452"/>
                </a:moveTo>
                <a:cubicBezTo>
                  <a:pt x="1195102" y="96519"/>
                  <a:pt x="1198570" y="97919"/>
                  <a:pt x="1204970" y="101653"/>
                </a:cubicBezTo>
                <a:cubicBezTo>
                  <a:pt x="1211504" y="105520"/>
                  <a:pt x="1214638" y="108053"/>
                  <a:pt x="1214371" y="109253"/>
                </a:cubicBezTo>
                <a:lnTo>
                  <a:pt x="1213971" y="109854"/>
                </a:lnTo>
                <a:lnTo>
                  <a:pt x="1213771" y="110254"/>
                </a:lnTo>
                <a:lnTo>
                  <a:pt x="1213371" y="110854"/>
                </a:lnTo>
                <a:lnTo>
                  <a:pt x="1211371" y="113254"/>
                </a:lnTo>
                <a:cubicBezTo>
                  <a:pt x="1209504" y="115921"/>
                  <a:pt x="1208437" y="118255"/>
                  <a:pt x="1208171" y="120255"/>
                </a:cubicBezTo>
                <a:cubicBezTo>
                  <a:pt x="1207637" y="126922"/>
                  <a:pt x="1205970" y="135523"/>
                  <a:pt x="1203170" y="146058"/>
                </a:cubicBezTo>
                <a:cubicBezTo>
                  <a:pt x="1205704" y="147925"/>
                  <a:pt x="1207104" y="149125"/>
                  <a:pt x="1207370" y="149659"/>
                </a:cubicBezTo>
                <a:cubicBezTo>
                  <a:pt x="1207370" y="150459"/>
                  <a:pt x="1207170" y="151659"/>
                  <a:pt x="1206771" y="153259"/>
                </a:cubicBezTo>
                <a:cubicBezTo>
                  <a:pt x="1206370" y="154993"/>
                  <a:pt x="1206104" y="155793"/>
                  <a:pt x="1205970" y="155659"/>
                </a:cubicBezTo>
                <a:cubicBezTo>
                  <a:pt x="1201970" y="155259"/>
                  <a:pt x="1197769" y="155059"/>
                  <a:pt x="1193369" y="155059"/>
                </a:cubicBezTo>
                <a:cubicBezTo>
                  <a:pt x="1185101" y="155059"/>
                  <a:pt x="1177033" y="155593"/>
                  <a:pt x="1169166" y="156659"/>
                </a:cubicBezTo>
                <a:lnTo>
                  <a:pt x="1160965" y="157660"/>
                </a:lnTo>
                <a:lnTo>
                  <a:pt x="1161165" y="159860"/>
                </a:lnTo>
                <a:cubicBezTo>
                  <a:pt x="1161565" y="162127"/>
                  <a:pt x="1161765" y="164127"/>
                  <a:pt x="1161765" y="165860"/>
                </a:cubicBezTo>
                <a:cubicBezTo>
                  <a:pt x="1161765" y="168794"/>
                  <a:pt x="1161165" y="170861"/>
                  <a:pt x="1159965" y="172061"/>
                </a:cubicBezTo>
                <a:cubicBezTo>
                  <a:pt x="1152097" y="171795"/>
                  <a:pt x="1146230" y="168461"/>
                  <a:pt x="1142362" y="162060"/>
                </a:cubicBezTo>
                <a:cubicBezTo>
                  <a:pt x="1142896" y="160993"/>
                  <a:pt x="1143162" y="159326"/>
                  <a:pt x="1143162" y="157059"/>
                </a:cubicBezTo>
                <a:cubicBezTo>
                  <a:pt x="1143162" y="155193"/>
                  <a:pt x="1142962" y="152859"/>
                  <a:pt x="1142562" y="150059"/>
                </a:cubicBezTo>
                <a:lnTo>
                  <a:pt x="1138562" y="118055"/>
                </a:lnTo>
                <a:cubicBezTo>
                  <a:pt x="1138162" y="113921"/>
                  <a:pt x="1136495" y="110987"/>
                  <a:pt x="1133561" y="109253"/>
                </a:cubicBezTo>
                <a:cubicBezTo>
                  <a:pt x="1136495" y="105653"/>
                  <a:pt x="1139029" y="103386"/>
                  <a:pt x="1141162" y="102453"/>
                </a:cubicBezTo>
                <a:cubicBezTo>
                  <a:pt x="1143696" y="102586"/>
                  <a:pt x="1146429" y="103453"/>
                  <a:pt x="1149363" y="105053"/>
                </a:cubicBezTo>
                <a:lnTo>
                  <a:pt x="1150763" y="105853"/>
                </a:lnTo>
                <a:lnTo>
                  <a:pt x="1151964" y="106853"/>
                </a:lnTo>
                <a:lnTo>
                  <a:pt x="1152764" y="107453"/>
                </a:lnTo>
                <a:lnTo>
                  <a:pt x="1153364" y="108053"/>
                </a:lnTo>
                <a:cubicBezTo>
                  <a:pt x="1153897" y="108987"/>
                  <a:pt x="1154497" y="110654"/>
                  <a:pt x="1155164" y="113054"/>
                </a:cubicBezTo>
                <a:lnTo>
                  <a:pt x="1155764" y="116054"/>
                </a:lnTo>
                <a:lnTo>
                  <a:pt x="1156164" y="119255"/>
                </a:lnTo>
                <a:lnTo>
                  <a:pt x="1159764" y="148458"/>
                </a:lnTo>
                <a:lnTo>
                  <a:pt x="1177567" y="146058"/>
                </a:lnTo>
                <a:cubicBezTo>
                  <a:pt x="1180367" y="145791"/>
                  <a:pt x="1182834" y="145391"/>
                  <a:pt x="1184968" y="144858"/>
                </a:cubicBezTo>
                <a:cubicBezTo>
                  <a:pt x="1185101" y="144724"/>
                  <a:pt x="1185168" y="144525"/>
                  <a:pt x="1185168" y="144258"/>
                </a:cubicBezTo>
                <a:cubicBezTo>
                  <a:pt x="1187169" y="128656"/>
                  <a:pt x="1188235" y="118188"/>
                  <a:pt x="1188368" y="112854"/>
                </a:cubicBezTo>
                <a:cubicBezTo>
                  <a:pt x="1181034" y="113654"/>
                  <a:pt x="1173366" y="115654"/>
                  <a:pt x="1165366" y="118855"/>
                </a:cubicBezTo>
                <a:cubicBezTo>
                  <a:pt x="1165233" y="118988"/>
                  <a:pt x="1164698" y="118488"/>
                  <a:pt x="1163765" y="117355"/>
                </a:cubicBezTo>
                <a:cubicBezTo>
                  <a:pt x="1162832" y="116221"/>
                  <a:pt x="1162032" y="115254"/>
                  <a:pt x="1161365" y="114454"/>
                </a:cubicBezTo>
                <a:cubicBezTo>
                  <a:pt x="1158698" y="110587"/>
                  <a:pt x="1156964" y="107987"/>
                  <a:pt x="1156164" y="106653"/>
                </a:cubicBezTo>
                <a:lnTo>
                  <a:pt x="1156764" y="106053"/>
                </a:lnTo>
                <a:lnTo>
                  <a:pt x="1157165" y="105853"/>
                </a:lnTo>
                <a:cubicBezTo>
                  <a:pt x="1168099" y="105320"/>
                  <a:pt x="1177300" y="104653"/>
                  <a:pt x="1184768" y="103853"/>
                </a:cubicBezTo>
                <a:cubicBezTo>
                  <a:pt x="1189302" y="103053"/>
                  <a:pt x="1192569" y="100919"/>
                  <a:pt x="1194569" y="97452"/>
                </a:cubicBezTo>
                <a:close/>
                <a:moveTo>
                  <a:pt x="743217" y="93051"/>
                </a:moveTo>
                <a:cubicBezTo>
                  <a:pt x="743885" y="92651"/>
                  <a:pt x="745751" y="94652"/>
                  <a:pt x="748818" y="99052"/>
                </a:cubicBezTo>
                <a:cubicBezTo>
                  <a:pt x="752018" y="103986"/>
                  <a:pt x="753885" y="107720"/>
                  <a:pt x="754419" y="110254"/>
                </a:cubicBezTo>
                <a:cubicBezTo>
                  <a:pt x="754419" y="110520"/>
                  <a:pt x="754152" y="111387"/>
                  <a:pt x="753618" y="112854"/>
                </a:cubicBezTo>
                <a:lnTo>
                  <a:pt x="753019" y="113854"/>
                </a:lnTo>
                <a:lnTo>
                  <a:pt x="752419" y="114454"/>
                </a:lnTo>
                <a:cubicBezTo>
                  <a:pt x="746818" y="113121"/>
                  <a:pt x="738950" y="112521"/>
                  <a:pt x="728815" y="112654"/>
                </a:cubicBezTo>
                <a:lnTo>
                  <a:pt x="723015" y="112854"/>
                </a:lnTo>
                <a:lnTo>
                  <a:pt x="717214" y="113254"/>
                </a:lnTo>
                <a:lnTo>
                  <a:pt x="709213" y="113854"/>
                </a:lnTo>
                <a:lnTo>
                  <a:pt x="696611" y="115054"/>
                </a:lnTo>
                <a:lnTo>
                  <a:pt x="697812" y="116054"/>
                </a:lnTo>
                <a:cubicBezTo>
                  <a:pt x="700879" y="119121"/>
                  <a:pt x="702212" y="121588"/>
                  <a:pt x="701812" y="123455"/>
                </a:cubicBezTo>
                <a:lnTo>
                  <a:pt x="696811" y="126656"/>
                </a:lnTo>
                <a:lnTo>
                  <a:pt x="695211" y="127256"/>
                </a:lnTo>
                <a:lnTo>
                  <a:pt x="693811" y="128056"/>
                </a:lnTo>
                <a:lnTo>
                  <a:pt x="691811" y="129256"/>
                </a:lnTo>
                <a:lnTo>
                  <a:pt x="690011" y="130256"/>
                </a:lnTo>
                <a:cubicBezTo>
                  <a:pt x="681476" y="135323"/>
                  <a:pt x="671542" y="141857"/>
                  <a:pt x="660207" y="149859"/>
                </a:cubicBezTo>
                <a:lnTo>
                  <a:pt x="718414" y="144658"/>
                </a:lnTo>
                <a:cubicBezTo>
                  <a:pt x="712013" y="137057"/>
                  <a:pt x="706813" y="131523"/>
                  <a:pt x="702812" y="128056"/>
                </a:cubicBezTo>
                <a:lnTo>
                  <a:pt x="707013" y="124255"/>
                </a:lnTo>
                <a:cubicBezTo>
                  <a:pt x="713947" y="126389"/>
                  <a:pt x="722281" y="130456"/>
                  <a:pt x="732016" y="136457"/>
                </a:cubicBezTo>
                <a:cubicBezTo>
                  <a:pt x="741217" y="142191"/>
                  <a:pt x="747351" y="146858"/>
                  <a:pt x="750418" y="150459"/>
                </a:cubicBezTo>
                <a:lnTo>
                  <a:pt x="750418" y="155059"/>
                </a:lnTo>
                <a:lnTo>
                  <a:pt x="750018" y="158060"/>
                </a:lnTo>
                <a:lnTo>
                  <a:pt x="749618" y="160860"/>
                </a:lnTo>
                <a:cubicBezTo>
                  <a:pt x="748818" y="165661"/>
                  <a:pt x="747551" y="168461"/>
                  <a:pt x="745818" y="169261"/>
                </a:cubicBezTo>
                <a:cubicBezTo>
                  <a:pt x="744484" y="170061"/>
                  <a:pt x="742684" y="170595"/>
                  <a:pt x="740417" y="170861"/>
                </a:cubicBezTo>
                <a:lnTo>
                  <a:pt x="737617" y="171261"/>
                </a:lnTo>
                <a:lnTo>
                  <a:pt x="735416" y="171261"/>
                </a:lnTo>
                <a:cubicBezTo>
                  <a:pt x="734883" y="167661"/>
                  <a:pt x="730882" y="160927"/>
                  <a:pt x="723415" y="151059"/>
                </a:cubicBezTo>
                <a:cubicBezTo>
                  <a:pt x="720614" y="151725"/>
                  <a:pt x="715147" y="152792"/>
                  <a:pt x="707013" y="154259"/>
                </a:cubicBezTo>
                <a:lnTo>
                  <a:pt x="694611" y="156659"/>
                </a:lnTo>
                <a:lnTo>
                  <a:pt x="682210" y="159060"/>
                </a:lnTo>
                <a:cubicBezTo>
                  <a:pt x="663007" y="163060"/>
                  <a:pt x="651472" y="167061"/>
                  <a:pt x="647606" y="171061"/>
                </a:cubicBezTo>
                <a:cubicBezTo>
                  <a:pt x="644672" y="170928"/>
                  <a:pt x="642005" y="168128"/>
                  <a:pt x="639604" y="162660"/>
                </a:cubicBezTo>
                <a:cubicBezTo>
                  <a:pt x="637471" y="157860"/>
                  <a:pt x="636471" y="153659"/>
                  <a:pt x="636604" y="150059"/>
                </a:cubicBezTo>
                <a:lnTo>
                  <a:pt x="637004" y="149459"/>
                </a:lnTo>
                <a:lnTo>
                  <a:pt x="637404" y="149058"/>
                </a:lnTo>
                <a:cubicBezTo>
                  <a:pt x="637537" y="148925"/>
                  <a:pt x="637737" y="148858"/>
                  <a:pt x="638004" y="148858"/>
                </a:cubicBezTo>
                <a:cubicBezTo>
                  <a:pt x="644138" y="148058"/>
                  <a:pt x="648472" y="146458"/>
                  <a:pt x="651006" y="144058"/>
                </a:cubicBezTo>
                <a:lnTo>
                  <a:pt x="656206" y="139257"/>
                </a:lnTo>
                <a:lnTo>
                  <a:pt x="661208" y="134457"/>
                </a:lnTo>
                <a:cubicBezTo>
                  <a:pt x="665074" y="130990"/>
                  <a:pt x="668075" y="127989"/>
                  <a:pt x="670208" y="125456"/>
                </a:cubicBezTo>
                <a:cubicBezTo>
                  <a:pt x="673142" y="121988"/>
                  <a:pt x="675209" y="119188"/>
                  <a:pt x="676409" y="117054"/>
                </a:cubicBezTo>
                <a:cubicBezTo>
                  <a:pt x="660540" y="118921"/>
                  <a:pt x="646805" y="122055"/>
                  <a:pt x="635204" y="126456"/>
                </a:cubicBezTo>
                <a:cubicBezTo>
                  <a:pt x="635070" y="126589"/>
                  <a:pt x="633871" y="124589"/>
                  <a:pt x="631603" y="120455"/>
                </a:cubicBezTo>
                <a:cubicBezTo>
                  <a:pt x="629336" y="116054"/>
                  <a:pt x="627736" y="112454"/>
                  <a:pt x="626803" y="109654"/>
                </a:cubicBezTo>
                <a:lnTo>
                  <a:pt x="627203" y="109053"/>
                </a:lnTo>
                <a:lnTo>
                  <a:pt x="627603" y="108653"/>
                </a:lnTo>
                <a:cubicBezTo>
                  <a:pt x="628003" y="108253"/>
                  <a:pt x="628337" y="108053"/>
                  <a:pt x="628603" y="108053"/>
                </a:cubicBezTo>
                <a:lnTo>
                  <a:pt x="630203" y="108053"/>
                </a:lnTo>
                <a:cubicBezTo>
                  <a:pt x="631137" y="108053"/>
                  <a:pt x="631803" y="107987"/>
                  <a:pt x="632203" y="107853"/>
                </a:cubicBezTo>
                <a:lnTo>
                  <a:pt x="634404" y="107853"/>
                </a:lnTo>
                <a:lnTo>
                  <a:pt x="636804" y="107653"/>
                </a:lnTo>
                <a:lnTo>
                  <a:pt x="640004" y="107453"/>
                </a:lnTo>
                <a:lnTo>
                  <a:pt x="643005" y="107453"/>
                </a:lnTo>
                <a:cubicBezTo>
                  <a:pt x="645672" y="107453"/>
                  <a:pt x="647405" y="107387"/>
                  <a:pt x="648205" y="107253"/>
                </a:cubicBezTo>
                <a:cubicBezTo>
                  <a:pt x="657140" y="106853"/>
                  <a:pt x="666341" y="106186"/>
                  <a:pt x="675809" y="105253"/>
                </a:cubicBezTo>
                <a:lnTo>
                  <a:pt x="700412" y="102453"/>
                </a:lnTo>
                <a:cubicBezTo>
                  <a:pt x="721481" y="100186"/>
                  <a:pt x="735750" y="97052"/>
                  <a:pt x="743217" y="93051"/>
                </a:cubicBezTo>
                <a:close/>
                <a:moveTo>
                  <a:pt x="2456517" y="88851"/>
                </a:moveTo>
                <a:cubicBezTo>
                  <a:pt x="2457050" y="88184"/>
                  <a:pt x="2459784" y="89318"/>
                  <a:pt x="2464718" y="92251"/>
                </a:cubicBezTo>
                <a:cubicBezTo>
                  <a:pt x="2469919" y="95185"/>
                  <a:pt x="2472452" y="97119"/>
                  <a:pt x="2472319" y="98052"/>
                </a:cubicBezTo>
                <a:cubicBezTo>
                  <a:pt x="2472319" y="98452"/>
                  <a:pt x="2472052" y="98919"/>
                  <a:pt x="2471519" y="99452"/>
                </a:cubicBezTo>
                <a:lnTo>
                  <a:pt x="2470719" y="100452"/>
                </a:lnTo>
                <a:lnTo>
                  <a:pt x="2470119" y="101453"/>
                </a:lnTo>
                <a:cubicBezTo>
                  <a:pt x="2468652" y="103586"/>
                  <a:pt x="2467785" y="105386"/>
                  <a:pt x="2467518" y="106853"/>
                </a:cubicBezTo>
                <a:cubicBezTo>
                  <a:pt x="2467118" y="109787"/>
                  <a:pt x="2466518" y="112921"/>
                  <a:pt x="2465718" y="116254"/>
                </a:cubicBezTo>
                <a:lnTo>
                  <a:pt x="2465318" y="118855"/>
                </a:lnTo>
                <a:lnTo>
                  <a:pt x="2465518" y="119055"/>
                </a:lnTo>
                <a:cubicBezTo>
                  <a:pt x="2468185" y="121188"/>
                  <a:pt x="2469719" y="122589"/>
                  <a:pt x="2470119" y="123255"/>
                </a:cubicBezTo>
                <a:lnTo>
                  <a:pt x="2469519" y="126056"/>
                </a:lnTo>
                <a:cubicBezTo>
                  <a:pt x="2469119" y="127389"/>
                  <a:pt x="2468852" y="128056"/>
                  <a:pt x="2468718" y="128056"/>
                </a:cubicBezTo>
                <a:cubicBezTo>
                  <a:pt x="2462584" y="127122"/>
                  <a:pt x="2456984" y="126656"/>
                  <a:pt x="2451917" y="126656"/>
                </a:cubicBezTo>
                <a:cubicBezTo>
                  <a:pt x="2448316" y="126656"/>
                  <a:pt x="2444382" y="126856"/>
                  <a:pt x="2440115" y="127256"/>
                </a:cubicBezTo>
                <a:lnTo>
                  <a:pt x="2436315" y="127456"/>
                </a:lnTo>
                <a:cubicBezTo>
                  <a:pt x="2436448" y="128389"/>
                  <a:pt x="2436515" y="129656"/>
                  <a:pt x="2436515" y="131256"/>
                </a:cubicBezTo>
                <a:cubicBezTo>
                  <a:pt x="2436515" y="133923"/>
                  <a:pt x="2436048" y="135723"/>
                  <a:pt x="2435114" y="136657"/>
                </a:cubicBezTo>
                <a:cubicBezTo>
                  <a:pt x="2428847" y="136257"/>
                  <a:pt x="2424247" y="133457"/>
                  <a:pt x="2421313" y="128256"/>
                </a:cubicBezTo>
                <a:cubicBezTo>
                  <a:pt x="2421846" y="126656"/>
                  <a:pt x="2422113" y="124989"/>
                  <a:pt x="2422113" y="123255"/>
                </a:cubicBezTo>
                <a:cubicBezTo>
                  <a:pt x="2422113" y="122589"/>
                  <a:pt x="2421979" y="121055"/>
                  <a:pt x="2421713" y="118655"/>
                </a:cubicBezTo>
                <a:lnTo>
                  <a:pt x="2420312" y="104653"/>
                </a:lnTo>
                <a:cubicBezTo>
                  <a:pt x="2419912" y="101319"/>
                  <a:pt x="2418645" y="98986"/>
                  <a:pt x="2416512" y="97652"/>
                </a:cubicBezTo>
                <a:cubicBezTo>
                  <a:pt x="2418645" y="94985"/>
                  <a:pt x="2420713" y="93185"/>
                  <a:pt x="2422713" y="92251"/>
                </a:cubicBezTo>
                <a:cubicBezTo>
                  <a:pt x="2424846" y="92385"/>
                  <a:pt x="2426980" y="93118"/>
                  <a:pt x="2429114" y="94452"/>
                </a:cubicBezTo>
                <a:cubicBezTo>
                  <a:pt x="2429380" y="94585"/>
                  <a:pt x="2429647" y="94718"/>
                  <a:pt x="2429914" y="94852"/>
                </a:cubicBezTo>
                <a:cubicBezTo>
                  <a:pt x="2430180" y="94985"/>
                  <a:pt x="2430447" y="95185"/>
                  <a:pt x="2430715" y="95452"/>
                </a:cubicBezTo>
                <a:cubicBezTo>
                  <a:pt x="2439382" y="95052"/>
                  <a:pt x="2445449" y="94518"/>
                  <a:pt x="2448917" y="93851"/>
                </a:cubicBezTo>
                <a:cubicBezTo>
                  <a:pt x="2452650" y="93185"/>
                  <a:pt x="2455183" y="91518"/>
                  <a:pt x="2456517" y="88851"/>
                </a:cubicBezTo>
                <a:close/>
                <a:moveTo>
                  <a:pt x="1609992" y="79250"/>
                </a:moveTo>
                <a:cubicBezTo>
                  <a:pt x="1610659" y="78183"/>
                  <a:pt x="1614059" y="80050"/>
                  <a:pt x="1620193" y="84850"/>
                </a:cubicBezTo>
                <a:cubicBezTo>
                  <a:pt x="1626328" y="89518"/>
                  <a:pt x="1629461" y="92651"/>
                  <a:pt x="1629595" y="94252"/>
                </a:cubicBezTo>
                <a:cubicBezTo>
                  <a:pt x="1629729" y="94785"/>
                  <a:pt x="1628261" y="95585"/>
                  <a:pt x="1625194" y="96652"/>
                </a:cubicBezTo>
                <a:lnTo>
                  <a:pt x="1623394" y="97252"/>
                </a:lnTo>
                <a:lnTo>
                  <a:pt x="1621394" y="98052"/>
                </a:lnTo>
                <a:lnTo>
                  <a:pt x="1617793" y="99852"/>
                </a:lnTo>
                <a:lnTo>
                  <a:pt x="1614393" y="102253"/>
                </a:lnTo>
                <a:lnTo>
                  <a:pt x="1608592" y="106453"/>
                </a:lnTo>
                <a:lnTo>
                  <a:pt x="1606392" y="107653"/>
                </a:lnTo>
                <a:cubicBezTo>
                  <a:pt x="1604525" y="108987"/>
                  <a:pt x="1603458" y="109787"/>
                  <a:pt x="1603191" y="110054"/>
                </a:cubicBezTo>
                <a:lnTo>
                  <a:pt x="1594790" y="116654"/>
                </a:lnTo>
                <a:cubicBezTo>
                  <a:pt x="1596124" y="118921"/>
                  <a:pt x="1597257" y="121055"/>
                  <a:pt x="1598191" y="123055"/>
                </a:cubicBezTo>
                <a:cubicBezTo>
                  <a:pt x="1600591" y="129056"/>
                  <a:pt x="1601791" y="134857"/>
                  <a:pt x="1601791" y="140457"/>
                </a:cubicBezTo>
                <a:cubicBezTo>
                  <a:pt x="1601791" y="149392"/>
                  <a:pt x="1598924" y="156859"/>
                  <a:pt x="1593190" y="162860"/>
                </a:cubicBezTo>
                <a:cubicBezTo>
                  <a:pt x="1587989" y="168194"/>
                  <a:pt x="1581255" y="171128"/>
                  <a:pt x="1572988" y="171661"/>
                </a:cubicBezTo>
                <a:cubicBezTo>
                  <a:pt x="1572587" y="167527"/>
                  <a:pt x="1569054" y="163527"/>
                  <a:pt x="1562387" y="159660"/>
                </a:cubicBezTo>
                <a:cubicBezTo>
                  <a:pt x="1557586" y="156726"/>
                  <a:pt x="1551385" y="154192"/>
                  <a:pt x="1543784" y="152059"/>
                </a:cubicBezTo>
                <a:lnTo>
                  <a:pt x="1544784" y="147258"/>
                </a:lnTo>
                <a:cubicBezTo>
                  <a:pt x="1544917" y="147392"/>
                  <a:pt x="1545451" y="147458"/>
                  <a:pt x="1546384" y="147458"/>
                </a:cubicBezTo>
                <a:lnTo>
                  <a:pt x="1547184" y="147458"/>
                </a:lnTo>
                <a:lnTo>
                  <a:pt x="1548384" y="147658"/>
                </a:lnTo>
                <a:lnTo>
                  <a:pt x="1552385" y="148258"/>
                </a:lnTo>
                <a:lnTo>
                  <a:pt x="1554985" y="148458"/>
                </a:lnTo>
                <a:lnTo>
                  <a:pt x="1557386" y="148858"/>
                </a:lnTo>
                <a:cubicBezTo>
                  <a:pt x="1558186" y="148992"/>
                  <a:pt x="1558919" y="149058"/>
                  <a:pt x="1559586" y="149058"/>
                </a:cubicBezTo>
                <a:cubicBezTo>
                  <a:pt x="1560253" y="149058"/>
                  <a:pt x="1560919" y="149125"/>
                  <a:pt x="1561586" y="149259"/>
                </a:cubicBezTo>
                <a:cubicBezTo>
                  <a:pt x="1567453" y="149792"/>
                  <a:pt x="1570787" y="150059"/>
                  <a:pt x="1571587" y="150059"/>
                </a:cubicBezTo>
                <a:cubicBezTo>
                  <a:pt x="1572787" y="150059"/>
                  <a:pt x="1573654" y="149925"/>
                  <a:pt x="1574188" y="149659"/>
                </a:cubicBezTo>
                <a:cubicBezTo>
                  <a:pt x="1580855" y="146725"/>
                  <a:pt x="1584190" y="140591"/>
                  <a:pt x="1584190" y="131256"/>
                </a:cubicBezTo>
                <a:cubicBezTo>
                  <a:pt x="1584190" y="122589"/>
                  <a:pt x="1581922" y="114321"/>
                  <a:pt x="1577389" y="106453"/>
                </a:cubicBezTo>
                <a:lnTo>
                  <a:pt x="1583389" y="104453"/>
                </a:lnTo>
                <a:cubicBezTo>
                  <a:pt x="1586723" y="107120"/>
                  <a:pt x="1589256" y="109454"/>
                  <a:pt x="1590990" y="111454"/>
                </a:cubicBezTo>
                <a:lnTo>
                  <a:pt x="1601391" y="96052"/>
                </a:lnTo>
                <a:lnTo>
                  <a:pt x="1598991" y="96452"/>
                </a:lnTo>
                <a:lnTo>
                  <a:pt x="1596390" y="96852"/>
                </a:lnTo>
                <a:cubicBezTo>
                  <a:pt x="1593991" y="97385"/>
                  <a:pt x="1591857" y="97785"/>
                  <a:pt x="1589990" y="98052"/>
                </a:cubicBezTo>
                <a:cubicBezTo>
                  <a:pt x="1584656" y="98986"/>
                  <a:pt x="1579722" y="99986"/>
                  <a:pt x="1575188" y="101052"/>
                </a:cubicBezTo>
                <a:cubicBezTo>
                  <a:pt x="1562920" y="103719"/>
                  <a:pt x="1554585" y="106186"/>
                  <a:pt x="1550185" y="108453"/>
                </a:cubicBezTo>
                <a:cubicBezTo>
                  <a:pt x="1550052" y="108587"/>
                  <a:pt x="1549551" y="108153"/>
                  <a:pt x="1548685" y="107153"/>
                </a:cubicBezTo>
                <a:cubicBezTo>
                  <a:pt x="1547818" y="106153"/>
                  <a:pt x="1546851" y="104853"/>
                  <a:pt x="1545785" y="103253"/>
                </a:cubicBezTo>
                <a:cubicBezTo>
                  <a:pt x="1542584" y="98719"/>
                  <a:pt x="1540717" y="95919"/>
                  <a:pt x="1540183" y="94852"/>
                </a:cubicBezTo>
                <a:lnTo>
                  <a:pt x="1540584" y="94252"/>
                </a:lnTo>
                <a:lnTo>
                  <a:pt x="1540984" y="93851"/>
                </a:lnTo>
                <a:cubicBezTo>
                  <a:pt x="1545785" y="93585"/>
                  <a:pt x="1556185" y="92651"/>
                  <a:pt x="1572188" y="91051"/>
                </a:cubicBezTo>
                <a:cubicBezTo>
                  <a:pt x="1586056" y="89451"/>
                  <a:pt x="1595591" y="88117"/>
                  <a:pt x="1600792" y="87051"/>
                </a:cubicBezTo>
                <a:cubicBezTo>
                  <a:pt x="1602392" y="86917"/>
                  <a:pt x="1604125" y="85917"/>
                  <a:pt x="1605992" y="84050"/>
                </a:cubicBezTo>
                <a:cubicBezTo>
                  <a:pt x="1607992" y="82450"/>
                  <a:pt x="1609326" y="80850"/>
                  <a:pt x="1609992" y="79250"/>
                </a:cubicBezTo>
                <a:close/>
                <a:moveTo>
                  <a:pt x="324765" y="72049"/>
                </a:moveTo>
                <a:cubicBezTo>
                  <a:pt x="325432" y="70982"/>
                  <a:pt x="328566" y="72116"/>
                  <a:pt x="334166" y="75449"/>
                </a:cubicBezTo>
                <a:cubicBezTo>
                  <a:pt x="339900" y="78783"/>
                  <a:pt x="342700" y="81250"/>
                  <a:pt x="342567" y="82850"/>
                </a:cubicBezTo>
                <a:cubicBezTo>
                  <a:pt x="342567" y="82984"/>
                  <a:pt x="341834" y="84184"/>
                  <a:pt x="340367" y="86451"/>
                </a:cubicBezTo>
                <a:lnTo>
                  <a:pt x="338767" y="89251"/>
                </a:lnTo>
                <a:cubicBezTo>
                  <a:pt x="338233" y="90184"/>
                  <a:pt x="337967" y="91251"/>
                  <a:pt x="337967" y="92451"/>
                </a:cubicBezTo>
                <a:lnTo>
                  <a:pt x="336367" y="104053"/>
                </a:lnTo>
                <a:lnTo>
                  <a:pt x="335766" y="108853"/>
                </a:lnTo>
                <a:lnTo>
                  <a:pt x="334966" y="113454"/>
                </a:lnTo>
                <a:lnTo>
                  <a:pt x="333366" y="124855"/>
                </a:lnTo>
                <a:lnTo>
                  <a:pt x="332966" y="127456"/>
                </a:lnTo>
                <a:cubicBezTo>
                  <a:pt x="335500" y="129589"/>
                  <a:pt x="336967" y="131190"/>
                  <a:pt x="337367" y="132256"/>
                </a:cubicBezTo>
                <a:cubicBezTo>
                  <a:pt x="337367" y="132790"/>
                  <a:pt x="337166" y="133790"/>
                  <a:pt x="336767" y="135257"/>
                </a:cubicBezTo>
                <a:cubicBezTo>
                  <a:pt x="336367" y="136457"/>
                  <a:pt x="336100" y="137057"/>
                  <a:pt x="335966" y="137057"/>
                </a:cubicBezTo>
                <a:cubicBezTo>
                  <a:pt x="332899" y="136390"/>
                  <a:pt x="328699" y="136057"/>
                  <a:pt x="323365" y="136057"/>
                </a:cubicBezTo>
                <a:cubicBezTo>
                  <a:pt x="321498" y="136057"/>
                  <a:pt x="317631" y="136190"/>
                  <a:pt x="311763" y="136457"/>
                </a:cubicBezTo>
                <a:lnTo>
                  <a:pt x="305163" y="136857"/>
                </a:lnTo>
                <a:lnTo>
                  <a:pt x="301562" y="137257"/>
                </a:lnTo>
                <a:lnTo>
                  <a:pt x="297962" y="137457"/>
                </a:lnTo>
                <a:lnTo>
                  <a:pt x="292561" y="137857"/>
                </a:lnTo>
                <a:lnTo>
                  <a:pt x="268758" y="139857"/>
                </a:lnTo>
                <a:cubicBezTo>
                  <a:pt x="268224" y="143591"/>
                  <a:pt x="267091" y="146325"/>
                  <a:pt x="265358" y="148058"/>
                </a:cubicBezTo>
                <a:cubicBezTo>
                  <a:pt x="262024" y="147792"/>
                  <a:pt x="258690" y="145991"/>
                  <a:pt x="255356" y="142658"/>
                </a:cubicBezTo>
                <a:cubicBezTo>
                  <a:pt x="254423" y="141724"/>
                  <a:pt x="253156" y="140124"/>
                  <a:pt x="251556" y="137857"/>
                </a:cubicBezTo>
                <a:lnTo>
                  <a:pt x="250156" y="135657"/>
                </a:lnTo>
                <a:lnTo>
                  <a:pt x="248955" y="133657"/>
                </a:lnTo>
                <a:cubicBezTo>
                  <a:pt x="250022" y="130189"/>
                  <a:pt x="250556" y="126456"/>
                  <a:pt x="250556" y="122455"/>
                </a:cubicBezTo>
                <a:cubicBezTo>
                  <a:pt x="250556" y="119922"/>
                  <a:pt x="250356" y="117255"/>
                  <a:pt x="249956" y="114454"/>
                </a:cubicBezTo>
                <a:cubicBezTo>
                  <a:pt x="249689" y="111254"/>
                  <a:pt x="249156" y="107853"/>
                  <a:pt x="248355" y="104253"/>
                </a:cubicBezTo>
                <a:lnTo>
                  <a:pt x="247555" y="99452"/>
                </a:lnTo>
                <a:lnTo>
                  <a:pt x="246755" y="94852"/>
                </a:lnTo>
                <a:cubicBezTo>
                  <a:pt x="246622" y="90184"/>
                  <a:pt x="245088" y="86717"/>
                  <a:pt x="242155" y="84450"/>
                </a:cubicBezTo>
                <a:cubicBezTo>
                  <a:pt x="246288" y="80717"/>
                  <a:pt x="249422" y="78916"/>
                  <a:pt x="251556" y="79050"/>
                </a:cubicBezTo>
                <a:cubicBezTo>
                  <a:pt x="255023" y="79716"/>
                  <a:pt x="257757" y="80850"/>
                  <a:pt x="259757" y="82450"/>
                </a:cubicBezTo>
                <a:lnTo>
                  <a:pt x="262557" y="85250"/>
                </a:lnTo>
                <a:lnTo>
                  <a:pt x="262957" y="86051"/>
                </a:lnTo>
                <a:cubicBezTo>
                  <a:pt x="263757" y="86851"/>
                  <a:pt x="264291" y="88651"/>
                  <a:pt x="264558" y="91451"/>
                </a:cubicBezTo>
                <a:lnTo>
                  <a:pt x="264558" y="94652"/>
                </a:lnTo>
                <a:lnTo>
                  <a:pt x="264758" y="98052"/>
                </a:lnTo>
                <a:lnTo>
                  <a:pt x="265557" y="105053"/>
                </a:lnTo>
                <a:cubicBezTo>
                  <a:pt x="271825" y="105320"/>
                  <a:pt x="279559" y="104853"/>
                  <a:pt x="288761" y="103653"/>
                </a:cubicBezTo>
                <a:lnTo>
                  <a:pt x="289161" y="103653"/>
                </a:lnTo>
                <a:lnTo>
                  <a:pt x="289961" y="103453"/>
                </a:lnTo>
                <a:cubicBezTo>
                  <a:pt x="290894" y="103453"/>
                  <a:pt x="291494" y="103386"/>
                  <a:pt x="291761" y="103253"/>
                </a:cubicBezTo>
                <a:lnTo>
                  <a:pt x="294361" y="102853"/>
                </a:lnTo>
                <a:lnTo>
                  <a:pt x="296962" y="102653"/>
                </a:lnTo>
                <a:cubicBezTo>
                  <a:pt x="301095" y="102119"/>
                  <a:pt x="304363" y="101386"/>
                  <a:pt x="306763" y="100452"/>
                </a:cubicBezTo>
                <a:cubicBezTo>
                  <a:pt x="308096" y="100986"/>
                  <a:pt x="309496" y="102519"/>
                  <a:pt x="310963" y="105053"/>
                </a:cubicBezTo>
                <a:cubicBezTo>
                  <a:pt x="312564" y="107853"/>
                  <a:pt x="313497" y="110187"/>
                  <a:pt x="313763" y="112054"/>
                </a:cubicBezTo>
                <a:cubicBezTo>
                  <a:pt x="313630" y="112454"/>
                  <a:pt x="313497" y="112754"/>
                  <a:pt x="313364" y="112954"/>
                </a:cubicBezTo>
                <a:cubicBezTo>
                  <a:pt x="313230" y="113154"/>
                  <a:pt x="313097" y="113321"/>
                  <a:pt x="312964" y="113454"/>
                </a:cubicBezTo>
                <a:lnTo>
                  <a:pt x="312363" y="113854"/>
                </a:lnTo>
                <a:lnTo>
                  <a:pt x="310963" y="113854"/>
                </a:lnTo>
                <a:cubicBezTo>
                  <a:pt x="310163" y="113854"/>
                  <a:pt x="309563" y="113921"/>
                  <a:pt x="309163" y="114054"/>
                </a:cubicBezTo>
                <a:lnTo>
                  <a:pt x="305562" y="114254"/>
                </a:lnTo>
                <a:lnTo>
                  <a:pt x="303562" y="114454"/>
                </a:lnTo>
                <a:lnTo>
                  <a:pt x="301762" y="114454"/>
                </a:lnTo>
                <a:cubicBezTo>
                  <a:pt x="300429" y="114454"/>
                  <a:pt x="299629" y="114521"/>
                  <a:pt x="299362" y="114654"/>
                </a:cubicBezTo>
                <a:lnTo>
                  <a:pt x="292361" y="115654"/>
                </a:lnTo>
                <a:lnTo>
                  <a:pt x="287960" y="116254"/>
                </a:lnTo>
                <a:lnTo>
                  <a:pt x="284760" y="116654"/>
                </a:lnTo>
                <a:lnTo>
                  <a:pt x="280759" y="117054"/>
                </a:lnTo>
                <a:lnTo>
                  <a:pt x="270758" y="118255"/>
                </a:lnTo>
                <a:cubicBezTo>
                  <a:pt x="270758" y="118255"/>
                  <a:pt x="269958" y="117255"/>
                  <a:pt x="268358" y="115254"/>
                </a:cubicBezTo>
                <a:cubicBezTo>
                  <a:pt x="267691" y="114321"/>
                  <a:pt x="267024" y="112921"/>
                  <a:pt x="266358" y="111054"/>
                </a:cubicBezTo>
                <a:lnTo>
                  <a:pt x="268558" y="130056"/>
                </a:lnTo>
                <a:lnTo>
                  <a:pt x="295161" y="127656"/>
                </a:lnTo>
                <a:lnTo>
                  <a:pt x="296762" y="127456"/>
                </a:lnTo>
                <a:lnTo>
                  <a:pt x="298562" y="127256"/>
                </a:lnTo>
                <a:lnTo>
                  <a:pt x="302762" y="126856"/>
                </a:lnTo>
                <a:lnTo>
                  <a:pt x="312764" y="125656"/>
                </a:lnTo>
                <a:cubicBezTo>
                  <a:pt x="313297" y="125522"/>
                  <a:pt x="314097" y="125456"/>
                  <a:pt x="315164" y="125456"/>
                </a:cubicBezTo>
                <a:lnTo>
                  <a:pt x="316564" y="111454"/>
                </a:lnTo>
                <a:lnTo>
                  <a:pt x="317364" y="106053"/>
                </a:lnTo>
                <a:lnTo>
                  <a:pt x="317964" y="100652"/>
                </a:lnTo>
                <a:lnTo>
                  <a:pt x="318764" y="94252"/>
                </a:lnTo>
                <a:lnTo>
                  <a:pt x="319364" y="88051"/>
                </a:lnTo>
                <a:cubicBezTo>
                  <a:pt x="313230" y="88318"/>
                  <a:pt x="304896" y="89184"/>
                  <a:pt x="294361" y="90651"/>
                </a:cubicBezTo>
                <a:cubicBezTo>
                  <a:pt x="283426" y="92118"/>
                  <a:pt x="276492" y="93452"/>
                  <a:pt x="273559" y="94652"/>
                </a:cubicBezTo>
                <a:lnTo>
                  <a:pt x="272158" y="93652"/>
                </a:lnTo>
                <a:cubicBezTo>
                  <a:pt x="271892" y="93385"/>
                  <a:pt x="271025" y="92451"/>
                  <a:pt x="269558" y="90851"/>
                </a:cubicBezTo>
                <a:cubicBezTo>
                  <a:pt x="267024" y="87918"/>
                  <a:pt x="265291" y="85250"/>
                  <a:pt x="264358" y="82850"/>
                </a:cubicBezTo>
                <a:lnTo>
                  <a:pt x="265358" y="81850"/>
                </a:lnTo>
                <a:cubicBezTo>
                  <a:pt x="275092" y="81717"/>
                  <a:pt x="285160" y="81183"/>
                  <a:pt x="295561" y="80250"/>
                </a:cubicBezTo>
                <a:cubicBezTo>
                  <a:pt x="297962" y="79983"/>
                  <a:pt x="299629" y="79850"/>
                  <a:pt x="300562" y="79850"/>
                </a:cubicBezTo>
                <a:cubicBezTo>
                  <a:pt x="310297" y="78916"/>
                  <a:pt x="315497" y="78383"/>
                  <a:pt x="316164" y="78250"/>
                </a:cubicBezTo>
                <a:cubicBezTo>
                  <a:pt x="319764" y="77716"/>
                  <a:pt x="322631" y="75649"/>
                  <a:pt x="324765" y="72049"/>
                </a:cubicBezTo>
                <a:close/>
                <a:moveTo>
                  <a:pt x="1998812" y="70449"/>
                </a:moveTo>
                <a:lnTo>
                  <a:pt x="1981010" y="72849"/>
                </a:lnTo>
                <a:lnTo>
                  <a:pt x="1982210" y="100052"/>
                </a:lnTo>
                <a:lnTo>
                  <a:pt x="1983210" y="100052"/>
                </a:lnTo>
                <a:lnTo>
                  <a:pt x="1988811" y="99452"/>
                </a:lnTo>
                <a:lnTo>
                  <a:pt x="1998212" y="98652"/>
                </a:lnTo>
                <a:close/>
                <a:moveTo>
                  <a:pt x="1846622" y="70048"/>
                </a:moveTo>
                <a:cubicBezTo>
                  <a:pt x="1847289" y="69649"/>
                  <a:pt x="1849222" y="71715"/>
                  <a:pt x="1852422" y="76249"/>
                </a:cubicBezTo>
                <a:cubicBezTo>
                  <a:pt x="1855623" y="80783"/>
                  <a:pt x="1857557" y="84517"/>
                  <a:pt x="1858223" y="87451"/>
                </a:cubicBezTo>
                <a:cubicBezTo>
                  <a:pt x="1858090" y="88384"/>
                  <a:pt x="1857757" y="89251"/>
                  <a:pt x="1857223" y="90051"/>
                </a:cubicBezTo>
                <a:lnTo>
                  <a:pt x="1856623" y="91051"/>
                </a:lnTo>
                <a:lnTo>
                  <a:pt x="1856023" y="91651"/>
                </a:lnTo>
                <a:cubicBezTo>
                  <a:pt x="1849756" y="90184"/>
                  <a:pt x="1841354" y="89451"/>
                  <a:pt x="1830820" y="89451"/>
                </a:cubicBezTo>
                <a:lnTo>
                  <a:pt x="1824819" y="89451"/>
                </a:lnTo>
                <a:cubicBezTo>
                  <a:pt x="1823352" y="89584"/>
                  <a:pt x="1821218" y="89651"/>
                  <a:pt x="1818418" y="89651"/>
                </a:cubicBezTo>
                <a:lnTo>
                  <a:pt x="1813618" y="90051"/>
                </a:lnTo>
                <a:cubicBezTo>
                  <a:pt x="1811617" y="90051"/>
                  <a:pt x="1810351" y="90118"/>
                  <a:pt x="1809817" y="90251"/>
                </a:cubicBezTo>
                <a:lnTo>
                  <a:pt x="1750210" y="94452"/>
                </a:lnTo>
                <a:cubicBezTo>
                  <a:pt x="1726073" y="96319"/>
                  <a:pt x="1707938" y="99319"/>
                  <a:pt x="1695803" y="103453"/>
                </a:cubicBezTo>
                <a:cubicBezTo>
                  <a:pt x="1695536" y="103719"/>
                  <a:pt x="1694269" y="101653"/>
                  <a:pt x="1692003" y="97252"/>
                </a:cubicBezTo>
                <a:cubicBezTo>
                  <a:pt x="1689602" y="92718"/>
                  <a:pt x="1687935" y="89118"/>
                  <a:pt x="1687002" y="86451"/>
                </a:cubicBezTo>
                <a:lnTo>
                  <a:pt x="1688002" y="85451"/>
                </a:lnTo>
                <a:cubicBezTo>
                  <a:pt x="1688402" y="85317"/>
                  <a:pt x="1688735" y="85117"/>
                  <a:pt x="1689003" y="84850"/>
                </a:cubicBezTo>
                <a:lnTo>
                  <a:pt x="1692202" y="84850"/>
                </a:lnTo>
                <a:cubicBezTo>
                  <a:pt x="1695003" y="84850"/>
                  <a:pt x="1697136" y="84784"/>
                  <a:pt x="1698603" y="84650"/>
                </a:cubicBezTo>
                <a:lnTo>
                  <a:pt x="1705404" y="84650"/>
                </a:lnTo>
                <a:cubicBezTo>
                  <a:pt x="1709405" y="84650"/>
                  <a:pt x="1711938" y="84584"/>
                  <a:pt x="1713005" y="84450"/>
                </a:cubicBezTo>
                <a:cubicBezTo>
                  <a:pt x="1725273" y="84184"/>
                  <a:pt x="1736075" y="83717"/>
                  <a:pt x="1745410" y="83050"/>
                </a:cubicBezTo>
                <a:lnTo>
                  <a:pt x="1800616" y="78650"/>
                </a:lnTo>
                <a:cubicBezTo>
                  <a:pt x="1822619" y="76783"/>
                  <a:pt x="1837954" y="73916"/>
                  <a:pt x="1846622" y="70048"/>
                </a:cubicBezTo>
                <a:close/>
                <a:moveTo>
                  <a:pt x="2041017" y="66248"/>
                </a:moveTo>
                <a:lnTo>
                  <a:pt x="2031616" y="67048"/>
                </a:lnTo>
                <a:cubicBezTo>
                  <a:pt x="2024949" y="67582"/>
                  <a:pt x="2020082" y="68048"/>
                  <a:pt x="2017015" y="68448"/>
                </a:cubicBezTo>
                <a:lnTo>
                  <a:pt x="2016414" y="96652"/>
                </a:lnTo>
                <a:cubicBezTo>
                  <a:pt x="2023615" y="95585"/>
                  <a:pt x="2028082" y="94718"/>
                  <a:pt x="2029816" y="94052"/>
                </a:cubicBezTo>
                <a:cubicBezTo>
                  <a:pt x="2031416" y="94718"/>
                  <a:pt x="2032950" y="96252"/>
                  <a:pt x="2034417" y="98652"/>
                </a:cubicBezTo>
                <a:cubicBezTo>
                  <a:pt x="2035883" y="101052"/>
                  <a:pt x="2036684" y="103453"/>
                  <a:pt x="2036817" y="105853"/>
                </a:cubicBezTo>
                <a:cubicBezTo>
                  <a:pt x="2036684" y="106386"/>
                  <a:pt x="2036350" y="106787"/>
                  <a:pt x="2035817" y="107053"/>
                </a:cubicBezTo>
                <a:cubicBezTo>
                  <a:pt x="2035284" y="107587"/>
                  <a:pt x="2034883" y="107787"/>
                  <a:pt x="2034617" y="107653"/>
                </a:cubicBezTo>
                <a:cubicBezTo>
                  <a:pt x="2029283" y="107653"/>
                  <a:pt x="2023149" y="107853"/>
                  <a:pt x="2016214" y="108253"/>
                </a:cubicBezTo>
                <a:lnTo>
                  <a:pt x="2015614" y="138857"/>
                </a:lnTo>
                <a:cubicBezTo>
                  <a:pt x="2018015" y="138724"/>
                  <a:pt x="2020481" y="138257"/>
                  <a:pt x="2023015" y="137457"/>
                </a:cubicBezTo>
                <a:lnTo>
                  <a:pt x="2024615" y="136857"/>
                </a:lnTo>
                <a:lnTo>
                  <a:pt x="2026416" y="136257"/>
                </a:lnTo>
                <a:lnTo>
                  <a:pt x="2028016" y="135657"/>
                </a:lnTo>
                <a:lnTo>
                  <a:pt x="2029216" y="135057"/>
                </a:lnTo>
                <a:cubicBezTo>
                  <a:pt x="2029750" y="134923"/>
                  <a:pt x="2031483" y="136123"/>
                  <a:pt x="2034417" y="138657"/>
                </a:cubicBezTo>
                <a:cubicBezTo>
                  <a:pt x="2035083" y="136257"/>
                  <a:pt x="2035550" y="133723"/>
                  <a:pt x="2035817" y="131056"/>
                </a:cubicBezTo>
                <a:close/>
                <a:moveTo>
                  <a:pt x="2152155" y="61448"/>
                </a:moveTo>
                <a:cubicBezTo>
                  <a:pt x="2153755" y="61448"/>
                  <a:pt x="2154889" y="61514"/>
                  <a:pt x="2155556" y="61648"/>
                </a:cubicBezTo>
                <a:cubicBezTo>
                  <a:pt x="2156222" y="65515"/>
                  <a:pt x="2156556" y="70048"/>
                  <a:pt x="2156556" y="75249"/>
                </a:cubicBezTo>
                <a:cubicBezTo>
                  <a:pt x="2156556" y="83384"/>
                  <a:pt x="2155356" y="91185"/>
                  <a:pt x="2152955" y="98652"/>
                </a:cubicBezTo>
                <a:cubicBezTo>
                  <a:pt x="2151622" y="103053"/>
                  <a:pt x="2149821" y="107253"/>
                  <a:pt x="2147555" y="111254"/>
                </a:cubicBezTo>
                <a:cubicBezTo>
                  <a:pt x="2145954" y="114587"/>
                  <a:pt x="2144154" y="117455"/>
                  <a:pt x="2142154" y="119855"/>
                </a:cubicBezTo>
                <a:cubicBezTo>
                  <a:pt x="2137353" y="126522"/>
                  <a:pt x="2131953" y="129856"/>
                  <a:pt x="2125952" y="129856"/>
                </a:cubicBezTo>
                <a:cubicBezTo>
                  <a:pt x="2125152" y="129856"/>
                  <a:pt x="2123952" y="129723"/>
                  <a:pt x="2122351" y="129456"/>
                </a:cubicBezTo>
                <a:cubicBezTo>
                  <a:pt x="2121285" y="127722"/>
                  <a:pt x="2120751" y="125055"/>
                  <a:pt x="2120751" y="121455"/>
                </a:cubicBezTo>
                <a:lnTo>
                  <a:pt x="2120951" y="117854"/>
                </a:lnTo>
                <a:cubicBezTo>
                  <a:pt x="2120951" y="115854"/>
                  <a:pt x="2121151" y="113787"/>
                  <a:pt x="2121552" y="111654"/>
                </a:cubicBezTo>
                <a:lnTo>
                  <a:pt x="2121951" y="109253"/>
                </a:lnTo>
                <a:lnTo>
                  <a:pt x="2122351" y="107253"/>
                </a:lnTo>
                <a:cubicBezTo>
                  <a:pt x="2127552" y="105120"/>
                  <a:pt x="2132686" y="100052"/>
                  <a:pt x="2137753" y="92051"/>
                </a:cubicBezTo>
                <a:cubicBezTo>
                  <a:pt x="2144021" y="82183"/>
                  <a:pt x="2147354" y="72116"/>
                  <a:pt x="2147755" y="61848"/>
                </a:cubicBezTo>
                <a:cubicBezTo>
                  <a:pt x="2148821" y="61581"/>
                  <a:pt x="2150288" y="61448"/>
                  <a:pt x="2152155" y="61448"/>
                </a:cubicBezTo>
                <a:close/>
                <a:moveTo>
                  <a:pt x="2235766" y="61047"/>
                </a:moveTo>
                <a:cubicBezTo>
                  <a:pt x="2242433" y="64114"/>
                  <a:pt x="2250567" y="70115"/>
                  <a:pt x="2260169" y="79050"/>
                </a:cubicBezTo>
                <a:cubicBezTo>
                  <a:pt x="2268836" y="87317"/>
                  <a:pt x="2274771" y="94118"/>
                  <a:pt x="2277971" y="99452"/>
                </a:cubicBezTo>
                <a:cubicBezTo>
                  <a:pt x="2277971" y="101186"/>
                  <a:pt x="2277771" y="103253"/>
                  <a:pt x="2277371" y="105653"/>
                </a:cubicBezTo>
                <a:cubicBezTo>
                  <a:pt x="2277238" y="108453"/>
                  <a:pt x="2276837" y="110987"/>
                  <a:pt x="2276171" y="113254"/>
                </a:cubicBezTo>
                <a:cubicBezTo>
                  <a:pt x="2274837" y="119655"/>
                  <a:pt x="2273104" y="123322"/>
                  <a:pt x="2270970" y="124255"/>
                </a:cubicBezTo>
                <a:cubicBezTo>
                  <a:pt x="2269236" y="125189"/>
                  <a:pt x="2266769" y="125656"/>
                  <a:pt x="2263569" y="125656"/>
                </a:cubicBezTo>
                <a:lnTo>
                  <a:pt x="2261969" y="125856"/>
                </a:lnTo>
                <a:lnTo>
                  <a:pt x="2260169" y="125656"/>
                </a:lnTo>
                <a:cubicBezTo>
                  <a:pt x="2258568" y="125656"/>
                  <a:pt x="2257568" y="125589"/>
                  <a:pt x="2257168" y="125456"/>
                </a:cubicBezTo>
                <a:cubicBezTo>
                  <a:pt x="2256369" y="117321"/>
                  <a:pt x="2254168" y="108520"/>
                  <a:pt x="2250567" y="99052"/>
                </a:cubicBezTo>
                <a:cubicBezTo>
                  <a:pt x="2246033" y="87051"/>
                  <a:pt x="2239633" y="75449"/>
                  <a:pt x="2231365" y="64248"/>
                </a:cubicBezTo>
                <a:close/>
                <a:moveTo>
                  <a:pt x="39406" y="57647"/>
                </a:moveTo>
                <a:cubicBezTo>
                  <a:pt x="39672" y="57114"/>
                  <a:pt x="40506" y="57180"/>
                  <a:pt x="41906" y="57847"/>
                </a:cubicBezTo>
                <a:cubicBezTo>
                  <a:pt x="43306" y="58514"/>
                  <a:pt x="45406" y="59714"/>
                  <a:pt x="48206" y="61448"/>
                </a:cubicBezTo>
                <a:cubicBezTo>
                  <a:pt x="53541" y="65048"/>
                  <a:pt x="56208" y="67648"/>
                  <a:pt x="56208" y="69249"/>
                </a:cubicBezTo>
                <a:lnTo>
                  <a:pt x="55808" y="70249"/>
                </a:lnTo>
                <a:lnTo>
                  <a:pt x="54207" y="72849"/>
                </a:lnTo>
                <a:cubicBezTo>
                  <a:pt x="52741" y="75116"/>
                  <a:pt x="52007" y="77116"/>
                  <a:pt x="52007" y="78850"/>
                </a:cubicBezTo>
                <a:lnTo>
                  <a:pt x="50007" y="122255"/>
                </a:lnTo>
                <a:lnTo>
                  <a:pt x="71809" y="111654"/>
                </a:lnTo>
                <a:lnTo>
                  <a:pt x="75010" y="115454"/>
                </a:lnTo>
                <a:cubicBezTo>
                  <a:pt x="55808" y="134257"/>
                  <a:pt x="44006" y="148192"/>
                  <a:pt x="39606" y="157259"/>
                </a:cubicBezTo>
                <a:cubicBezTo>
                  <a:pt x="36805" y="157660"/>
                  <a:pt x="33672" y="155326"/>
                  <a:pt x="30204" y="150259"/>
                </a:cubicBezTo>
                <a:cubicBezTo>
                  <a:pt x="26871" y="145325"/>
                  <a:pt x="24737" y="140591"/>
                  <a:pt x="23804" y="136057"/>
                </a:cubicBezTo>
                <a:lnTo>
                  <a:pt x="24404" y="134657"/>
                </a:lnTo>
                <a:lnTo>
                  <a:pt x="24604" y="134257"/>
                </a:lnTo>
                <a:lnTo>
                  <a:pt x="24804" y="134057"/>
                </a:lnTo>
                <a:lnTo>
                  <a:pt x="27404" y="132856"/>
                </a:lnTo>
                <a:lnTo>
                  <a:pt x="30004" y="131856"/>
                </a:lnTo>
                <a:cubicBezTo>
                  <a:pt x="31338" y="131323"/>
                  <a:pt x="32005" y="130123"/>
                  <a:pt x="32005" y="128256"/>
                </a:cubicBezTo>
                <a:lnTo>
                  <a:pt x="34205" y="73649"/>
                </a:lnTo>
                <a:cubicBezTo>
                  <a:pt x="29271" y="74182"/>
                  <a:pt x="24537" y="75116"/>
                  <a:pt x="20003" y="76449"/>
                </a:cubicBezTo>
                <a:cubicBezTo>
                  <a:pt x="14669" y="77783"/>
                  <a:pt x="10735" y="79250"/>
                  <a:pt x="8202" y="80850"/>
                </a:cubicBezTo>
                <a:cubicBezTo>
                  <a:pt x="8068" y="80850"/>
                  <a:pt x="7668" y="80450"/>
                  <a:pt x="7001" y="79650"/>
                </a:cubicBezTo>
                <a:lnTo>
                  <a:pt x="6001" y="78250"/>
                </a:lnTo>
                <a:lnTo>
                  <a:pt x="4801" y="76649"/>
                </a:lnTo>
                <a:cubicBezTo>
                  <a:pt x="2534" y="73182"/>
                  <a:pt x="934" y="70315"/>
                  <a:pt x="0" y="68048"/>
                </a:cubicBezTo>
                <a:cubicBezTo>
                  <a:pt x="401" y="67382"/>
                  <a:pt x="734" y="67048"/>
                  <a:pt x="1001" y="67048"/>
                </a:cubicBezTo>
                <a:cubicBezTo>
                  <a:pt x="6602" y="67048"/>
                  <a:pt x="12869" y="66715"/>
                  <a:pt x="19803" y="66048"/>
                </a:cubicBezTo>
                <a:lnTo>
                  <a:pt x="22804" y="65648"/>
                </a:lnTo>
                <a:lnTo>
                  <a:pt x="26004" y="65448"/>
                </a:lnTo>
                <a:lnTo>
                  <a:pt x="28604" y="65048"/>
                </a:lnTo>
                <a:lnTo>
                  <a:pt x="31005" y="64648"/>
                </a:lnTo>
                <a:cubicBezTo>
                  <a:pt x="32605" y="64381"/>
                  <a:pt x="34205" y="63581"/>
                  <a:pt x="35805" y="62248"/>
                </a:cubicBezTo>
                <a:cubicBezTo>
                  <a:pt x="37272" y="60781"/>
                  <a:pt x="38472" y="59247"/>
                  <a:pt x="39406" y="57647"/>
                </a:cubicBezTo>
                <a:close/>
                <a:moveTo>
                  <a:pt x="1602791" y="52246"/>
                </a:moveTo>
                <a:cubicBezTo>
                  <a:pt x="1601724" y="52513"/>
                  <a:pt x="1599658" y="52713"/>
                  <a:pt x="1596590" y="52846"/>
                </a:cubicBezTo>
                <a:lnTo>
                  <a:pt x="1594390" y="53247"/>
                </a:lnTo>
                <a:lnTo>
                  <a:pt x="1591790" y="53447"/>
                </a:lnTo>
                <a:lnTo>
                  <a:pt x="1585790" y="54247"/>
                </a:lnTo>
                <a:lnTo>
                  <a:pt x="1572188" y="56247"/>
                </a:lnTo>
                <a:lnTo>
                  <a:pt x="1569987" y="56647"/>
                </a:lnTo>
                <a:lnTo>
                  <a:pt x="1569987" y="57247"/>
                </a:lnTo>
                <a:lnTo>
                  <a:pt x="1570387" y="60047"/>
                </a:lnTo>
                <a:lnTo>
                  <a:pt x="1571787" y="71249"/>
                </a:lnTo>
                <a:lnTo>
                  <a:pt x="1598591" y="68448"/>
                </a:lnTo>
                <a:cubicBezTo>
                  <a:pt x="1598991" y="68448"/>
                  <a:pt x="1599858" y="68315"/>
                  <a:pt x="1601191" y="68048"/>
                </a:cubicBezTo>
                <a:cubicBezTo>
                  <a:pt x="1601991" y="61381"/>
                  <a:pt x="1602525" y="56114"/>
                  <a:pt x="1602791" y="52246"/>
                </a:cubicBezTo>
                <a:close/>
                <a:moveTo>
                  <a:pt x="322165" y="51646"/>
                </a:moveTo>
                <a:cubicBezTo>
                  <a:pt x="324298" y="52713"/>
                  <a:pt x="326232" y="54380"/>
                  <a:pt x="327965" y="56647"/>
                </a:cubicBezTo>
                <a:cubicBezTo>
                  <a:pt x="330099" y="59181"/>
                  <a:pt x="331366" y="61981"/>
                  <a:pt x="331766" y="65048"/>
                </a:cubicBezTo>
                <a:cubicBezTo>
                  <a:pt x="331632" y="65581"/>
                  <a:pt x="331299" y="66115"/>
                  <a:pt x="330766" y="66648"/>
                </a:cubicBezTo>
                <a:lnTo>
                  <a:pt x="330166" y="67048"/>
                </a:lnTo>
                <a:lnTo>
                  <a:pt x="329766" y="67248"/>
                </a:lnTo>
                <a:cubicBezTo>
                  <a:pt x="328965" y="67382"/>
                  <a:pt x="326565" y="67448"/>
                  <a:pt x="322565" y="67448"/>
                </a:cubicBezTo>
                <a:lnTo>
                  <a:pt x="314364" y="67848"/>
                </a:lnTo>
                <a:cubicBezTo>
                  <a:pt x="312497" y="67848"/>
                  <a:pt x="310963" y="67915"/>
                  <a:pt x="309763" y="68048"/>
                </a:cubicBezTo>
                <a:lnTo>
                  <a:pt x="305963" y="68048"/>
                </a:lnTo>
                <a:cubicBezTo>
                  <a:pt x="302895" y="68048"/>
                  <a:pt x="300962" y="68115"/>
                  <a:pt x="300162" y="68248"/>
                </a:cubicBezTo>
                <a:lnTo>
                  <a:pt x="286760" y="69849"/>
                </a:lnTo>
                <a:cubicBezTo>
                  <a:pt x="286360" y="69982"/>
                  <a:pt x="285560" y="70048"/>
                  <a:pt x="284360" y="70048"/>
                </a:cubicBezTo>
                <a:lnTo>
                  <a:pt x="282960" y="70249"/>
                </a:lnTo>
                <a:lnTo>
                  <a:pt x="281360" y="70449"/>
                </a:lnTo>
                <a:cubicBezTo>
                  <a:pt x="277892" y="70849"/>
                  <a:pt x="275359" y="71182"/>
                  <a:pt x="273758" y="71449"/>
                </a:cubicBezTo>
                <a:cubicBezTo>
                  <a:pt x="266958" y="72382"/>
                  <a:pt x="261690" y="73382"/>
                  <a:pt x="257957" y="74449"/>
                </a:cubicBezTo>
                <a:cubicBezTo>
                  <a:pt x="257823" y="74449"/>
                  <a:pt x="257557" y="74182"/>
                  <a:pt x="257156" y="73649"/>
                </a:cubicBezTo>
                <a:cubicBezTo>
                  <a:pt x="256623" y="72982"/>
                  <a:pt x="256023" y="72182"/>
                  <a:pt x="255356" y="71249"/>
                </a:cubicBezTo>
                <a:cubicBezTo>
                  <a:pt x="253623" y="68582"/>
                  <a:pt x="252356" y="64781"/>
                  <a:pt x="251556" y="59847"/>
                </a:cubicBezTo>
                <a:lnTo>
                  <a:pt x="251956" y="59247"/>
                </a:lnTo>
                <a:lnTo>
                  <a:pt x="252356" y="59047"/>
                </a:lnTo>
                <a:cubicBezTo>
                  <a:pt x="254890" y="59047"/>
                  <a:pt x="257156" y="58981"/>
                  <a:pt x="259157" y="58847"/>
                </a:cubicBezTo>
                <a:lnTo>
                  <a:pt x="263357" y="58847"/>
                </a:lnTo>
                <a:lnTo>
                  <a:pt x="267958" y="58647"/>
                </a:lnTo>
                <a:cubicBezTo>
                  <a:pt x="269158" y="58514"/>
                  <a:pt x="271025" y="58447"/>
                  <a:pt x="273559" y="58447"/>
                </a:cubicBezTo>
                <a:lnTo>
                  <a:pt x="278359" y="58047"/>
                </a:lnTo>
                <a:lnTo>
                  <a:pt x="285960" y="57647"/>
                </a:lnTo>
                <a:lnTo>
                  <a:pt x="287360" y="57447"/>
                </a:lnTo>
                <a:lnTo>
                  <a:pt x="288761" y="57447"/>
                </a:lnTo>
                <a:lnTo>
                  <a:pt x="290561" y="57247"/>
                </a:lnTo>
                <a:cubicBezTo>
                  <a:pt x="293494" y="57114"/>
                  <a:pt x="295161" y="56914"/>
                  <a:pt x="295561" y="56647"/>
                </a:cubicBezTo>
                <a:lnTo>
                  <a:pt x="301562" y="56047"/>
                </a:lnTo>
                <a:lnTo>
                  <a:pt x="305363" y="55447"/>
                </a:lnTo>
                <a:lnTo>
                  <a:pt x="309163" y="55047"/>
                </a:lnTo>
                <a:cubicBezTo>
                  <a:pt x="314897" y="54113"/>
                  <a:pt x="319231" y="52980"/>
                  <a:pt x="322165" y="51646"/>
                </a:cubicBezTo>
                <a:close/>
                <a:moveTo>
                  <a:pt x="1517181" y="51446"/>
                </a:moveTo>
                <a:cubicBezTo>
                  <a:pt x="1512513" y="51980"/>
                  <a:pt x="1507047" y="52713"/>
                  <a:pt x="1500778" y="53647"/>
                </a:cubicBezTo>
                <a:lnTo>
                  <a:pt x="1500978" y="56847"/>
                </a:lnTo>
                <a:lnTo>
                  <a:pt x="1503379" y="94452"/>
                </a:lnTo>
                <a:lnTo>
                  <a:pt x="1513580" y="92451"/>
                </a:lnTo>
                <a:lnTo>
                  <a:pt x="1513980" y="92451"/>
                </a:lnTo>
                <a:lnTo>
                  <a:pt x="1513980" y="90851"/>
                </a:lnTo>
                <a:lnTo>
                  <a:pt x="1513980" y="89651"/>
                </a:lnTo>
                <a:lnTo>
                  <a:pt x="1514181" y="88251"/>
                </a:lnTo>
                <a:lnTo>
                  <a:pt x="1514780" y="82850"/>
                </a:lnTo>
                <a:cubicBezTo>
                  <a:pt x="1515448" y="78450"/>
                  <a:pt x="1515847" y="74583"/>
                  <a:pt x="1515980" y="71249"/>
                </a:cubicBezTo>
                <a:cubicBezTo>
                  <a:pt x="1516781" y="62181"/>
                  <a:pt x="1517181" y="55580"/>
                  <a:pt x="1517181" y="51446"/>
                </a:cubicBezTo>
                <a:close/>
                <a:moveTo>
                  <a:pt x="1609192" y="38445"/>
                </a:moveTo>
                <a:cubicBezTo>
                  <a:pt x="1609859" y="37645"/>
                  <a:pt x="1612859" y="38845"/>
                  <a:pt x="1618193" y="42045"/>
                </a:cubicBezTo>
                <a:cubicBezTo>
                  <a:pt x="1623661" y="45512"/>
                  <a:pt x="1626328" y="47712"/>
                  <a:pt x="1626194" y="48646"/>
                </a:cubicBezTo>
                <a:cubicBezTo>
                  <a:pt x="1626194" y="48913"/>
                  <a:pt x="1625327" y="49913"/>
                  <a:pt x="1623594" y="51646"/>
                </a:cubicBezTo>
                <a:lnTo>
                  <a:pt x="1621594" y="54447"/>
                </a:lnTo>
                <a:cubicBezTo>
                  <a:pt x="1620793" y="55247"/>
                  <a:pt x="1620260" y="56447"/>
                  <a:pt x="1619993" y="58047"/>
                </a:cubicBezTo>
                <a:cubicBezTo>
                  <a:pt x="1619993" y="58047"/>
                  <a:pt x="1619860" y="58981"/>
                  <a:pt x="1619593" y="60847"/>
                </a:cubicBezTo>
                <a:lnTo>
                  <a:pt x="1619193" y="62648"/>
                </a:lnTo>
                <a:lnTo>
                  <a:pt x="1618993" y="64648"/>
                </a:lnTo>
                <a:lnTo>
                  <a:pt x="1618393" y="68248"/>
                </a:lnTo>
                <a:lnTo>
                  <a:pt x="1618193" y="68848"/>
                </a:lnTo>
                <a:cubicBezTo>
                  <a:pt x="1620193" y="70582"/>
                  <a:pt x="1621460" y="72049"/>
                  <a:pt x="1621994" y="73249"/>
                </a:cubicBezTo>
                <a:lnTo>
                  <a:pt x="1621394" y="76249"/>
                </a:lnTo>
                <a:cubicBezTo>
                  <a:pt x="1620993" y="77583"/>
                  <a:pt x="1620727" y="78250"/>
                  <a:pt x="1620594" y="78250"/>
                </a:cubicBezTo>
                <a:cubicBezTo>
                  <a:pt x="1615526" y="77183"/>
                  <a:pt x="1610326" y="76649"/>
                  <a:pt x="1604992" y="76649"/>
                </a:cubicBezTo>
                <a:cubicBezTo>
                  <a:pt x="1601258" y="76649"/>
                  <a:pt x="1596724" y="76983"/>
                  <a:pt x="1591390" y="77650"/>
                </a:cubicBezTo>
                <a:lnTo>
                  <a:pt x="1572787" y="79450"/>
                </a:lnTo>
                <a:cubicBezTo>
                  <a:pt x="1573054" y="83450"/>
                  <a:pt x="1572587" y="86051"/>
                  <a:pt x="1571387" y="87251"/>
                </a:cubicBezTo>
                <a:cubicBezTo>
                  <a:pt x="1564320" y="86984"/>
                  <a:pt x="1559052" y="83917"/>
                  <a:pt x="1555586" y="78050"/>
                </a:cubicBezTo>
                <a:cubicBezTo>
                  <a:pt x="1555985" y="76849"/>
                  <a:pt x="1556185" y="75116"/>
                  <a:pt x="1556185" y="72849"/>
                </a:cubicBezTo>
                <a:cubicBezTo>
                  <a:pt x="1556185" y="71916"/>
                  <a:pt x="1556052" y="70115"/>
                  <a:pt x="1555785" y="67448"/>
                </a:cubicBezTo>
                <a:lnTo>
                  <a:pt x="1554585" y="58647"/>
                </a:lnTo>
                <a:cubicBezTo>
                  <a:pt x="1554185" y="54780"/>
                  <a:pt x="1552719" y="52180"/>
                  <a:pt x="1550185" y="50846"/>
                </a:cubicBezTo>
                <a:cubicBezTo>
                  <a:pt x="1552452" y="47779"/>
                  <a:pt x="1554719" y="45779"/>
                  <a:pt x="1556985" y="44845"/>
                </a:cubicBezTo>
                <a:cubicBezTo>
                  <a:pt x="1559652" y="45112"/>
                  <a:pt x="1562119" y="45846"/>
                  <a:pt x="1564386" y="47046"/>
                </a:cubicBezTo>
                <a:lnTo>
                  <a:pt x="1565787" y="47846"/>
                </a:lnTo>
                <a:lnTo>
                  <a:pt x="1572587" y="47046"/>
                </a:lnTo>
                <a:lnTo>
                  <a:pt x="1584989" y="45646"/>
                </a:lnTo>
                <a:lnTo>
                  <a:pt x="1595390" y="44445"/>
                </a:lnTo>
                <a:lnTo>
                  <a:pt x="1597391" y="44445"/>
                </a:lnTo>
                <a:lnTo>
                  <a:pt x="1598791" y="44245"/>
                </a:lnTo>
                <a:lnTo>
                  <a:pt x="1600991" y="44045"/>
                </a:lnTo>
                <a:cubicBezTo>
                  <a:pt x="1605125" y="43245"/>
                  <a:pt x="1607859" y="41378"/>
                  <a:pt x="1609192" y="38445"/>
                </a:cubicBezTo>
                <a:close/>
                <a:moveTo>
                  <a:pt x="1523181" y="36044"/>
                </a:moveTo>
                <a:cubicBezTo>
                  <a:pt x="1523581" y="34978"/>
                  <a:pt x="1526516" y="36378"/>
                  <a:pt x="1531982" y="40245"/>
                </a:cubicBezTo>
                <a:cubicBezTo>
                  <a:pt x="1537717" y="44112"/>
                  <a:pt x="1540450" y="46646"/>
                  <a:pt x="1540183" y="47846"/>
                </a:cubicBezTo>
                <a:lnTo>
                  <a:pt x="1537783" y="51846"/>
                </a:lnTo>
                <a:lnTo>
                  <a:pt x="1535983" y="55047"/>
                </a:lnTo>
                <a:cubicBezTo>
                  <a:pt x="1535449" y="56380"/>
                  <a:pt x="1535050" y="57647"/>
                  <a:pt x="1534783" y="58847"/>
                </a:cubicBezTo>
                <a:lnTo>
                  <a:pt x="1533783" y="67648"/>
                </a:lnTo>
                <a:lnTo>
                  <a:pt x="1532782" y="76649"/>
                </a:lnTo>
                <a:cubicBezTo>
                  <a:pt x="1532249" y="81183"/>
                  <a:pt x="1531382" y="85984"/>
                  <a:pt x="1530182" y="91051"/>
                </a:cubicBezTo>
                <a:cubicBezTo>
                  <a:pt x="1532582" y="93051"/>
                  <a:pt x="1533916" y="94652"/>
                  <a:pt x="1534183" y="95852"/>
                </a:cubicBezTo>
                <a:lnTo>
                  <a:pt x="1533783" y="99452"/>
                </a:lnTo>
                <a:cubicBezTo>
                  <a:pt x="1533649" y="101186"/>
                  <a:pt x="1533516" y="102053"/>
                  <a:pt x="1533383" y="102053"/>
                </a:cubicBezTo>
                <a:cubicBezTo>
                  <a:pt x="1530849" y="101519"/>
                  <a:pt x="1527782" y="101253"/>
                  <a:pt x="1524181" y="101253"/>
                </a:cubicBezTo>
                <a:cubicBezTo>
                  <a:pt x="1519647" y="101253"/>
                  <a:pt x="1514181" y="101786"/>
                  <a:pt x="1507779" y="102853"/>
                </a:cubicBezTo>
                <a:lnTo>
                  <a:pt x="1503979" y="103653"/>
                </a:lnTo>
                <a:lnTo>
                  <a:pt x="1504979" y="118055"/>
                </a:lnTo>
                <a:cubicBezTo>
                  <a:pt x="1505379" y="124722"/>
                  <a:pt x="1504712" y="128723"/>
                  <a:pt x="1502979" y="130056"/>
                </a:cubicBezTo>
                <a:cubicBezTo>
                  <a:pt x="1495378" y="129389"/>
                  <a:pt x="1489711" y="125722"/>
                  <a:pt x="1485977" y="119055"/>
                </a:cubicBezTo>
                <a:cubicBezTo>
                  <a:pt x="1486910" y="117188"/>
                  <a:pt x="1487244" y="113187"/>
                  <a:pt x="1486977" y="107053"/>
                </a:cubicBezTo>
                <a:lnTo>
                  <a:pt x="1483576" y="54447"/>
                </a:lnTo>
                <a:cubicBezTo>
                  <a:pt x="1483310" y="50580"/>
                  <a:pt x="1481843" y="47579"/>
                  <a:pt x="1479176" y="45446"/>
                </a:cubicBezTo>
                <a:cubicBezTo>
                  <a:pt x="1482110" y="42112"/>
                  <a:pt x="1484710" y="40045"/>
                  <a:pt x="1486977" y="39245"/>
                </a:cubicBezTo>
                <a:cubicBezTo>
                  <a:pt x="1489910" y="39645"/>
                  <a:pt x="1492577" y="40645"/>
                  <a:pt x="1494978" y="42245"/>
                </a:cubicBezTo>
                <a:cubicBezTo>
                  <a:pt x="1496045" y="42779"/>
                  <a:pt x="1496845" y="43379"/>
                  <a:pt x="1497378" y="44045"/>
                </a:cubicBezTo>
                <a:cubicBezTo>
                  <a:pt x="1505112" y="43512"/>
                  <a:pt x="1510846" y="42979"/>
                  <a:pt x="1514580" y="42445"/>
                </a:cubicBezTo>
                <a:cubicBezTo>
                  <a:pt x="1518448" y="41645"/>
                  <a:pt x="1521314" y="39511"/>
                  <a:pt x="1523181" y="36044"/>
                </a:cubicBezTo>
                <a:close/>
                <a:moveTo>
                  <a:pt x="1114159" y="30844"/>
                </a:moveTo>
                <a:cubicBezTo>
                  <a:pt x="1114826" y="29777"/>
                  <a:pt x="1117959" y="30977"/>
                  <a:pt x="1123560" y="34444"/>
                </a:cubicBezTo>
                <a:cubicBezTo>
                  <a:pt x="1129161" y="37778"/>
                  <a:pt x="1131961" y="40311"/>
                  <a:pt x="1131961" y="42045"/>
                </a:cubicBezTo>
                <a:cubicBezTo>
                  <a:pt x="1131961" y="42312"/>
                  <a:pt x="1131894" y="42512"/>
                  <a:pt x="1131761" y="42645"/>
                </a:cubicBezTo>
                <a:lnTo>
                  <a:pt x="1131361" y="43445"/>
                </a:lnTo>
                <a:lnTo>
                  <a:pt x="1130161" y="45446"/>
                </a:lnTo>
                <a:cubicBezTo>
                  <a:pt x="1128827" y="47446"/>
                  <a:pt x="1128228" y="49313"/>
                  <a:pt x="1128361" y="51046"/>
                </a:cubicBezTo>
                <a:lnTo>
                  <a:pt x="1128561" y="97452"/>
                </a:lnTo>
                <a:lnTo>
                  <a:pt x="1128561" y="144058"/>
                </a:lnTo>
                <a:cubicBezTo>
                  <a:pt x="1128561" y="151925"/>
                  <a:pt x="1126827" y="158393"/>
                  <a:pt x="1123360" y="163460"/>
                </a:cubicBezTo>
                <a:cubicBezTo>
                  <a:pt x="1119359" y="169328"/>
                  <a:pt x="1113425" y="172261"/>
                  <a:pt x="1105558" y="172261"/>
                </a:cubicBezTo>
                <a:cubicBezTo>
                  <a:pt x="1105558" y="165327"/>
                  <a:pt x="1104091" y="160593"/>
                  <a:pt x="1101157" y="158060"/>
                </a:cubicBezTo>
                <a:cubicBezTo>
                  <a:pt x="1099557" y="156593"/>
                  <a:pt x="1095024" y="154526"/>
                  <a:pt x="1087555" y="151859"/>
                </a:cubicBezTo>
                <a:lnTo>
                  <a:pt x="1087555" y="148058"/>
                </a:lnTo>
                <a:cubicBezTo>
                  <a:pt x="1091956" y="148725"/>
                  <a:pt x="1096090" y="149058"/>
                  <a:pt x="1099957" y="149058"/>
                </a:cubicBezTo>
                <a:cubicBezTo>
                  <a:pt x="1103558" y="149058"/>
                  <a:pt x="1105824" y="148725"/>
                  <a:pt x="1106758" y="148058"/>
                </a:cubicBezTo>
                <a:cubicBezTo>
                  <a:pt x="1108225" y="147258"/>
                  <a:pt x="1108958" y="145125"/>
                  <a:pt x="1108958" y="141658"/>
                </a:cubicBezTo>
                <a:lnTo>
                  <a:pt x="1108958" y="94452"/>
                </a:lnTo>
                <a:cubicBezTo>
                  <a:pt x="1103624" y="95118"/>
                  <a:pt x="1096624" y="96519"/>
                  <a:pt x="1087955" y="98652"/>
                </a:cubicBezTo>
                <a:cubicBezTo>
                  <a:pt x="1087155" y="111587"/>
                  <a:pt x="1085155" y="122388"/>
                  <a:pt x="1081955" y="131056"/>
                </a:cubicBezTo>
                <a:cubicBezTo>
                  <a:pt x="1077287" y="144125"/>
                  <a:pt x="1067953" y="157660"/>
                  <a:pt x="1053951" y="171661"/>
                </a:cubicBezTo>
                <a:lnTo>
                  <a:pt x="1050151" y="170861"/>
                </a:lnTo>
                <a:cubicBezTo>
                  <a:pt x="1058419" y="158593"/>
                  <a:pt x="1064219" y="143724"/>
                  <a:pt x="1067553" y="126256"/>
                </a:cubicBezTo>
                <a:cubicBezTo>
                  <a:pt x="1068886" y="119055"/>
                  <a:pt x="1069887" y="111520"/>
                  <a:pt x="1070553" y="103653"/>
                </a:cubicBezTo>
                <a:cubicBezTo>
                  <a:pt x="1066820" y="104986"/>
                  <a:pt x="1063486" y="106320"/>
                  <a:pt x="1060553" y="107653"/>
                </a:cubicBezTo>
                <a:cubicBezTo>
                  <a:pt x="1059352" y="106987"/>
                  <a:pt x="1057352" y="104786"/>
                  <a:pt x="1054551" y="101052"/>
                </a:cubicBezTo>
                <a:cubicBezTo>
                  <a:pt x="1051751" y="97319"/>
                  <a:pt x="1049951" y="94518"/>
                  <a:pt x="1049151" y="92651"/>
                </a:cubicBezTo>
                <a:lnTo>
                  <a:pt x="1049551" y="92251"/>
                </a:lnTo>
                <a:lnTo>
                  <a:pt x="1049951" y="91651"/>
                </a:lnTo>
                <a:lnTo>
                  <a:pt x="1050751" y="91251"/>
                </a:lnTo>
                <a:cubicBezTo>
                  <a:pt x="1056619" y="90851"/>
                  <a:pt x="1063486" y="90251"/>
                  <a:pt x="1071353" y="89451"/>
                </a:cubicBezTo>
                <a:cubicBezTo>
                  <a:pt x="1071487" y="87717"/>
                  <a:pt x="1071553" y="85184"/>
                  <a:pt x="1071553" y="81850"/>
                </a:cubicBezTo>
                <a:lnTo>
                  <a:pt x="1071553" y="48246"/>
                </a:lnTo>
                <a:cubicBezTo>
                  <a:pt x="1071553" y="44112"/>
                  <a:pt x="1070287" y="40978"/>
                  <a:pt x="1067753" y="38845"/>
                </a:cubicBezTo>
                <a:cubicBezTo>
                  <a:pt x="1071220" y="35511"/>
                  <a:pt x="1074087" y="33977"/>
                  <a:pt x="1076354" y="34244"/>
                </a:cubicBezTo>
                <a:cubicBezTo>
                  <a:pt x="1079554" y="34911"/>
                  <a:pt x="1082155" y="36044"/>
                  <a:pt x="1084155" y="37645"/>
                </a:cubicBezTo>
                <a:lnTo>
                  <a:pt x="1085355" y="38645"/>
                </a:lnTo>
                <a:lnTo>
                  <a:pt x="1086355" y="39645"/>
                </a:lnTo>
                <a:lnTo>
                  <a:pt x="1087555" y="41045"/>
                </a:lnTo>
                <a:cubicBezTo>
                  <a:pt x="1087955" y="41712"/>
                  <a:pt x="1088289" y="43178"/>
                  <a:pt x="1088556" y="45446"/>
                </a:cubicBezTo>
                <a:lnTo>
                  <a:pt x="1088556" y="81850"/>
                </a:lnTo>
                <a:lnTo>
                  <a:pt x="1088556" y="87251"/>
                </a:lnTo>
                <a:lnTo>
                  <a:pt x="1108958" y="84650"/>
                </a:lnTo>
                <a:lnTo>
                  <a:pt x="1108958" y="64848"/>
                </a:lnTo>
                <a:cubicBezTo>
                  <a:pt x="1108158" y="66848"/>
                  <a:pt x="1106558" y="69582"/>
                  <a:pt x="1104158" y="73049"/>
                </a:cubicBezTo>
                <a:cubicBezTo>
                  <a:pt x="1100957" y="77316"/>
                  <a:pt x="1097690" y="80517"/>
                  <a:pt x="1094356" y="82650"/>
                </a:cubicBezTo>
                <a:lnTo>
                  <a:pt x="1090556" y="81050"/>
                </a:lnTo>
                <a:cubicBezTo>
                  <a:pt x="1092423" y="76249"/>
                  <a:pt x="1093356" y="72049"/>
                  <a:pt x="1093356" y="68448"/>
                </a:cubicBezTo>
                <a:cubicBezTo>
                  <a:pt x="1093356" y="67115"/>
                  <a:pt x="1093289" y="66181"/>
                  <a:pt x="1093156" y="65648"/>
                </a:cubicBezTo>
                <a:cubicBezTo>
                  <a:pt x="1093023" y="63648"/>
                  <a:pt x="1092689" y="62048"/>
                  <a:pt x="1092156" y="60847"/>
                </a:cubicBezTo>
                <a:cubicBezTo>
                  <a:pt x="1091756" y="59647"/>
                  <a:pt x="1091289" y="58781"/>
                  <a:pt x="1090757" y="58247"/>
                </a:cubicBezTo>
                <a:lnTo>
                  <a:pt x="1093556" y="56847"/>
                </a:lnTo>
                <a:lnTo>
                  <a:pt x="1095357" y="56447"/>
                </a:lnTo>
                <a:lnTo>
                  <a:pt x="1096957" y="56047"/>
                </a:lnTo>
                <a:cubicBezTo>
                  <a:pt x="1098690" y="56047"/>
                  <a:pt x="1101024" y="56914"/>
                  <a:pt x="1103958" y="58647"/>
                </a:cubicBezTo>
                <a:cubicBezTo>
                  <a:pt x="1106625" y="60247"/>
                  <a:pt x="1108291" y="61448"/>
                  <a:pt x="1108958" y="62248"/>
                </a:cubicBezTo>
                <a:lnTo>
                  <a:pt x="1108958" y="45846"/>
                </a:lnTo>
                <a:cubicBezTo>
                  <a:pt x="1104825" y="46379"/>
                  <a:pt x="1101090" y="47512"/>
                  <a:pt x="1097757" y="49246"/>
                </a:cubicBezTo>
                <a:cubicBezTo>
                  <a:pt x="1097623" y="49379"/>
                  <a:pt x="1097357" y="49113"/>
                  <a:pt x="1096957" y="48446"/>
                </a:cubicBezTo>
                <a:cubicBezTo>
                  <a:pt x="1096423" y="47913"/>
                  <a:pt x="1095823" y="46979"/>
                  <a:pt x="1095156" y="45646"/>
                </a:cubicBezTo>
                <a:cubicBezTo>
                  <a:pt x="1093556" y="43245"/>
                  <a:pt x="1092223" y="40978"/>
                  <a:pt x="1091156" y="38845"/>
                </a:cubicBezTo>
                <a:cubicBezTo>
                  <a:pt x="1091289" y="38578"/>
                  <a:pt x="1091556" y="38245"/>
                  <a:pt x="1091956" y="37845"/>
                </a:cubicBezTo>
                <a:lnTo>
                  <a:pt x="1097157" y="37444"/>
                </a:lnTo>
                <a:lnTo>
                  <a:pt x="1099158" y="37244"/>
                </a:lnTo>
                <a:lnTo>
                  <a:pt x="1101157" y="37244"/>
                </a:lnTo>
                <a:cubicBezTo>
                  <a:pt x="1103958" y="36978"/>
                  <a:pt x="1105424" y="36844"/>
                  <a:pt x="1105558" y="36844"/>
                </a:cubicBezTo>
                <a:cubicBezTo>
                  <a:pt x="1109558" y="36178"/>
                  <a:pt x="1112425" y="34177"/>
                  <a:pt x="1114159" y="30844"/>
                </a:cubicBezTo>
                <a:close/>
                <a:moveTo>
                  <a:pt x="2439915" y="28643"/>
                </a:moveTo>
                <a:cubicBezTo>
                  <a:pt x="2441648" y="28777"/>
                  <a:pt x="2444116" y="29977"/>
                  <a:pt x="2447317" y="32244"/>
                </a:cubicBezTo>
                <a:cubicBezTo>
                  <a:pt x="2450916" y="34511"/>
                  <a:pt x="2452983" y="36444"/>
                  <a:pt x="2453517" y="38045"/>
                </a:cubicBezTo>
                <a:cubicBezTo>
                  <a:pt x="2453116" y="38578"/>
                  <a:pt x="2452583" y="40112"/>
                  <a:pt x="2451917" y="42645"/>
                </a:cubicBezTo>
                <a:lnTo>
                  <a:pt x="2451316" y="46446"/>
                </a:lnTo>
                <a:cubicBezTo>
                  <a:pt x="2452783" y="46312"/>
                  <a:pt x="2455850" y="45846"/>
                  <a:pt x="2460517" y="45045"/>
                </a:cubicBezTo>
                <a:cubicBezTo>
                  <a:pt x="2462384" y="46246"/>
                  <a:pt x="2463784" y="47379"/>
                  <a:pt x="2464718" y="48446"/>
                </a:cubicBezTo>
                <a:cubicBezTo>
                  <a:pt x="2466318" y="50446"/>
                  <a:pt x="2467318" y="52446"/>
                  <a:pt x="2467718" y="54447"/>
                </a:cubicBezTo>
                <a:cubicBezTo>
                  <a:pt x="2467585" y="54980"/>
                  <a:pt x="2467252" y="55380"/>
                  <a:pt x="2466718" y="55647"/>
                </a:cubicBezTo>
                <a:lnTo>
                  <a:pt x="2465518" y="56247"/>
                </a:lnTo>
                <a:cubicBezTo>
                  <a:pt x="2464851" y="56114"/>
                  <a:pt x="2462318" y="56180"/>
                  <a:pt x="2457917" y="56447"/>
                </a:cubicBezTo>
                <a:cubicBezTo>
                  <a:pt x="2456717" y="56447"/>
                  <a:pt x="2454517" y="56580"/>
                  <a:pt x="2451316" y="56847"/>
                </a:cubicBezTo>
                <a:lnTo>
                  <a:pt x="2451316" y="69849"/>
                </a:lnTo>
                <a:cubicBezTo>
                  <a:pt x="2453717" y="69582"/>
                  <a:pt x="2459050" y="68582"/>
                  <a:pt x="2467318" y="66848"/>
                </a:cubicBezTo>
                <a:cubicBezTo>
                  <a:pt x="2468518" y="67515"/>
                  <a:pt x="2469985" y="69048"/>
                  <a:pt x="2471719" y="71449"/>
                </a:cubicBezTo>
                <a:cubicBezTo>
                  <a:pt x="2473586" y="73982"/>
                  <a:pt x="2474652" y="76383"/>
                  <a:pt x="2474919" y="78650"/>
                </a:cubicBezTo>
                <a:cubicBezTo>
                  <a:pt x="2474786" y="79050"/>
                  <a:pt x="2474519" y="79450"/>
                  <a:pt x="2474119" y="79850"/>
                </a:cubicBezTo>
                <a:lnTo>
                  <a:pt x="2473519" y="80250"/>
                </a:lnTo>
                <a:lnTo>
                  <a:pt x="2473119" y="80450"/>
                </a:lnTo>
                <a:lnTo>
                  <a:pt x="2469119" y="80450"/>
                </a:lnTo>
                <a:lnTo>
                  <a:pt x="2464718" y="80250"/>
                </a:lnTo>
                <a:cubicBezTo>
                  <a:pt x="2459651" y="80250"/>
                  <a:pt x="2456584" y="80317"/>
                  <a:pt x="2455517" y="80450"/>
                </a:cubicBezTo>
                <a:lnTo>
                  <a:pt x="2440915" y="81250"/>
                </a:lnTo>
                <a:cubicBezTo>
                  <a:pt x="2437715" y="81383"/>
                  <a:pt x="2434314" y="81917"/>
                  <a:pt x="2430715" y="82850"/>
                </a:cubicBezTo>
                <a:cubicBezTo>
                  <a:pt x="2426580" y="83917"/>
                  <a:pt x="2423780" y="84850"/>
                  <a:pt x="2422313" y="85651"/>
                </a:cubicBezTo>
                <a:lnTo>
                  <a:pt x="2421913" y="85651"/>
                </a:lnTo>
                <a:lnTo>
                  <a:pt x="2421113" y="85250"/>
                </a:lnTo>
                <a:cubicBezTo>
                  <a:pt x="2419912" y="84317"/>
                  <a:pt x="2419179" y="83650"/>
                  <a:pt x="2418912" y="83250"/>
                </a:cubicBezTo>
                <a:cubicBezTo>
                  <a:pt x="2416512" y="80850"/>
                  <a:pt x="2415178" y="77183"/>
                  <a:pt x="2414912" y="72249"/>
                </a:cubicBezTo>
                <a:lnTo>
                  <a:pt x="2415512" y="71649"/>
                </a:lnTo>
                <a:cubicBezTo>
                  <a:pt x="2421246" y="71649"/>
                  <a:pt x="2427913" y="71382"/>
                  <a:pt x="2435514" y="70849"/>
                </a:cubicBezTo>
                <a:lnTo>
                  <a:pt x="2436315" y="70849"/>
                </a:lnTo>
                <a:lnTo>
                  <a:pt x="2436315" y="58047"/>
                </a:lnTo>
                <a:lnTo>
                  <a:pt x="2425913" y="60047"/>
                </a:lnTo>
                <a:lnTo>
                  <a:pt x="2425514" y="59847"/>
                </a:lnTo>
                <a:lnTo>
                  <a:pt x="2425113" y="59447"/>
                </a:lnTo>
                <a:cubicBezTo>
                  <a:pt x="2424446" y="59047"/>
                  <a:pt x="2423846" y="58380"/>
                  <a:pt x="2423313" y="57447"/>
                </a:cubicBezTo>
                <a:cubicBezTo>
                  <a:pt x="2421713" y="55180"/>
                  <a:pt x="2420646" y="52113"/>
                  <a:pt x="2420113" y="48246"/>
                </a:cubicBezTo>
                <a:lnTo>
                  <a:pt x="2420713" y="47646"/>
                </a:lnTo>
                <a:lnTo>
                  <a:pt x="2434114" y="47646"/>
                </a:lnTo>
                <a:lnTo>
                  <a:pt x="2436315" y="47446"/>
                </a:lnTo>
                <a:lnTo>
                  <a:pt x="2436315" y="41845"/>
                </a:lnTo>
                <a:cubicBezTo>
                  <a:pt x="2436315" y="37978"/>
                  <a:pt x="2434914" y="35378"/>
                  <a:pt x="2432114" y="34044"/>
                </a:cubicBezTo>
                <a:cubicBezTo>
                  <a:pt x="2434514" y="30977"/>
                  <a:pt x="2437115" y="29177"/>
                  <a:pt x="2439915" y="28643"/>
                </a:cubicBezTo>
                <a:close/>
                <a:moveTo>
                  <a:pt x="229553" y="24843"/>
                </a:moveTo>
                <a:cubicBezTo>
                  <a:pt x="231153" y="25110"/>
                  <a:pt x="233087" y="26376"/>
                  <a:pt x="235354" y="28643"/>
                </a:cubicBezTo>
                <a:cubicBezTo>
                  <a:pt x="237488" y="30777"/>
                  <a:pt x="238754" y="32577"/>
                  <a:pt x="239154" y="34044"/>
                </a:cubicBezTo>
                <a:cubicBezTo>
                  <a:pt x="239421" y="34711"/>
                  <a:pt x="239554" y="36511"/>
                  <a:pt x="239554" y="39445"/>
                </a:cubicBezTo>
                <a:cubicBezTo>
                  <a:pt x="239554" y="43045"/>
                  <a:pt x="239421" y="46112"/>
                  <a:pt x="239154" y="48646"/>
                </a:cubicBezTo>
                <a:cubicBezTo>
                  <a:pt x="238488" y="56114"/>
                  <a:pt x="237754" y="60847"/>
                  <a:pt x="236954" y="62848"/>
                </a:cubicBezTo>
                <a:cubicBezTo>
                  <a:pt x="234154" y="71115"/>
                  <a:pt x="229553" y="75449"/>
                  <a:pt x="223152" y="75849"/>
                </a:cubicBezTo>
                <a:cubicBezTo>
                  <a:pt x="221419" y="74116"/>
                  <a:pt x="220018" y="70849"/>
                  <a:pt x="218952" y="66048"/>
                </a:cubicBezTo>
                <a:lnTo>
                  <a:pt x="218152" y="60447"/>
                </a:lnTo>
                <a:lnTo>
                  <a:pt x="217752" y="56247"/>
                </a:lnTo>
                <a:cubicBezTo>
                  <a:pt x="221085" y="53713"/>
                  <a:pt x="223352" y="49579"/>
                  <a:pt x="224553" y="43845"/>
                </a:cubicBezTo>
                <a:cubicBezTo>
                  <a:pt x="225086" y="40912"/>
                  <a:pt x="225353" y="38845"/>
                  <a:pt x="225353" y="37645"/>
                </a:cubicBezTo>
                <a:cubicBezTo>
                  <a:pt x="225353" y="34177"/>
                  <a:pt x="224486" y="30577"/>
                  <a:pt x="222752" y="26843"/>
                </a:cubicBezTo>
                <a:lnTo>
                  <a:pt x="224353" y="26243"/>
                </a:lnTo>
                <a:lnTo>
                  <a:pt x="226153" y="25443"/>
                </a:lnTo>
                <a:cubicBezTo>
                  <a:pt x="227486" y="25043"/>
                  <a:pt x="228620" y="24843"/>
                  <a:pt x="229553" y="24843"/>
                </a:cubicBezTo>
                <a:close/>
                <a:moveTo>
                  <a:pt x="1186068" y="18192"/>
                </a:moveTo>
                <a:cubicBezTo>
                  <a:pt x="1187535" y="18692"/>
                  <a:pt x="1189568" y="19709"/>
                  <a:pt x="1192168" y="21243"/>
                </a:cubicBezTo>
                <a:cubicBezTo>
                  <a:pt x="1197369" y="24176"/>
                  <a:pt x="1200503" y="26777"/>
                  <a:pt x="1201570" y="29043"/>
                </a:cubicBezTo>
                <a:cubicBezTo>
                  <a:pt x="1201703" y="29177"/>
                  <a:pt x="1201170" y="30644"/>
                  <a:pt x="1199970" y="33444"/>
                </a:cubicBezTo>
                <a:lnTo>
                  <a:pt x="1199169" y="35244"/>
                </a:lnTo>
                <a:lnTo>
                  <a:pt x="1198369" y="36844"/>
                </a:lnTo>
                <a:lnTo>
                  <a:pt x="1197969" y="38845"/>
                </a:lnTo>
                <a:lnTo>
                  <a:pt x="1197569" y="40445"/>
                </a:lnTo>
                <a:lnTo>
                  <a:pt x="1197569" y="69849"/>
                </a:lnTo>
                <a:cubicBezTo>
                  <a:pt x="1197569" y="71849"/>
                  <a:pt x="1199036" y="72849"/>
                  <a:pt x="1201970" y="72849"/>
                </a:cubicBezTo>
                <a:cubicBezTo>
                  <a:pt x="1206904" y="72849"/>
                  <a:pt x="1211904" y="70782"/>
                  <a:pt x="1216972" y="66648"/>
                </a:cubicBezTo>
                <a:cubicBezTo>
                  <a:pt x="1217105" y="66515"/>
                  <a:pt x="1217572" y="66782"/>
                  <a:pt x="1218372" y="67448"/>
                </a:cubicBezTo>
                <a:lnTo>
                  <a:pt x="1221572" y="70649"/>
                </a:lnTo>
                <a:cubicBezTo>
                  <a:pt x="1224507" y="73982"/>
                  <a:pt x="1226373" y="77983"/>
                  <a:pt x="1227174" y="82650"/>
                </a:cubicBezTo>
                <a:cubicBezTo>
                  <a:pt x="1227306" y="82650"/>
                  <a:pt x="1227240" y="82984"/>
                  <a:pt x="1226973" y="83650"/>
                </a:cubicBezTo>
                <a:lnTo>
                  <a:pt x="1226773" y="84050"/>
                </a:lnTo>
                <a:lnTo>
                  <a:pt x="1226773" y="84250"/>
                </a:lnTo>
                <a:cubicBezTo>
                  <a:pt x="1223039" y="87451"/>
                  <a:pt x="1217238" y="89451"/>
                  <a:pt x="1209371" y="90251"/>
                </a:cubicBezTo>
                <a:cubicBezTo>
                  <a:pt x="1208971" y="90384"/>
                  <a:pt x="1207970" y="90451"/>
                  <a:pt x="1206370" y="90451"/>
                </a:cubicBezTo>
                <a:lnTo>
                  <a:pt x="1202170" y="90451"/>
                </a:lnTo>
                <a:cubicBezTo>
                  <a:pt x="1198303" y="90318"/>
                  <a:pt x="1194836" y="89718"/>
                  <a:pt x="1191769" y="88651"/>
                </a:cubicBezTo>
                <a:cubicBezTo>
                  <a:pt x="1182967" y="85851"/>
                  <a:pt x="1178500" y="80250"/>
                  <a:pt x="1178367" y="71849"/>
                </a:cubicBezTo>
                <a:lnTo>
                  <a:pt x="1178167" y="34244"/>
                </a:lnTo>
                <a:cubicBezTo>
                  <a:pt x="1172966" y="34911"/>
                  <a:pt x="1168366" y="35644"/>
                  <a:pt x="1164365" y="36444"/>
                </a:cubicBezTo>
                <a:cubicBezTo>
                  <a:pt x="1164099" y="36444"/>
                  <a:pt x="1163898" y="36511"/>
                  <a:pt x="1163765" y="36644"/>
                </a:cubicBezTo>
                <a:lnTo>
                  <a:pt x="1163765" y="44645"/>
                </a:lnTo>
                <a:cubicBezTo>
                  <a:pt x="1163632" y="58514"/>
                  <a:pt x="1161165" y="70115"/>
                  <a:pt x="1156364" y="79450"/>
                </a:cubicBezTo>
                <a:cubicBezTo>
                  <a:pt x="1151430" y="88518"/>
                  <a:pt x="1143362" y="96319"/>
                  <a:pt x="1132162" y="102853"/>
                </a:cubicBezTo>
                <a:lnTo>
                  <a:pt x="1128761" y="100852"/>
                </a:lnTo>
                <a:cubicBezTo>
                  <a:pt x="1136762" y="91385"/>
                  <a:pt x="1141963" y="81850"/>
                  <a:pt x="1144363" y="72249"/>
                </a:cubicBezTo>
                <a:cubicBezTo>
                  <a:pt x="1145563" y="67181"/>
                  <a:pt x="1146363" y="57980"/>
                  <a:pt x="1146763" y="44645"/>
                </a:cubicBezTo>
                <a:lnTo>
                  <a:pt x="1146763" y="33844"/>
                </a:lnTo>
                <a:cubicBezTo>
                  <a:pt x="1146763" y="29577"/>
                  <a:pt x="1145496" y="26443"/>
                  <a:pt x="1142962" y="24443"/>
                </a:cubicBezTo>
                <a:cubicBezTo>
                  <a:pt x="1146830" y="20976"/>
                  <a:pt x="1149697" y="19442"/>
                  <a:pt x="1151563" y="19842"/>
                </a:cubicBezTo>
                <a:cubicBezTo>
                  <a:pt x="1154497" y="20509"/>
                  <a:pt x="1157031" y="21643"/>
                  <a:pt x="1159164" y="23243"/>
                </a:cubicBezTo>
                <a:cubicBezTo>
                  <a:pt x="1159431" y="23376"/>
                  <a:pt x="1159832" y="23709"/>
                  <a:pt x="1160365" y="24243"/>
                </a:cubicBezTo>
                <a:lnTo>
                  <a:pt x="1161365" y="25243"/>
                </a:lnTo>
                <a:lnTo>
                  <a:pt x="1162565" y="26643"/>
                </a:lnTo>
                <a:lnTo>
                  <a:pt x="1162765" y="27043"/>
                </a:lnTo>
                <a:cubicBezTo>
                  <a:pt x="1166099" y="26643"/>
                  <a:pt x="1170099" y="26043"/>
                  <a:pt x="1174766" y="25243"/>
                </a:cubicBezTo>
                <a:cubicBezTo>
                  <a:pt x="1178500" y="24710"/>
                  <a:pt x="1181367" y="22376"/>
                  <a:pt x="1183367" y="18242"/>
                </a:cubicBezTo>
                <a:cubicBezTo>
                  <a:pt x="1183701" y="17709"/>
                  <a:pt x="1184601" y="17692"/>
                  <a:pt x="1186068" y="18192"/>
                </a:cubicBezTo>
                <a:close/>
                <a:moveTo>
                  <a:pt x="24004" y="10241"/>
                </a:moveTo>
                <a:cubicBezTo>
                  <a:pt x="37739" y="11841"/>
                  <a:pt x="48473" y="16109"/>
                  <a:pt x="56208" y="23043"/>
                </a:cubicBezTo>
                <a:cubicBezTo>
                  <a:pt x="57141" y="27443"/>
                  <a:pt x="57608" y="31377"/>
                  <a:pt x="57608" y="34844"/>
                </a:cubicBezTo>
                <a:cubicBezTo>
                  <a:pt x="57608" y="38711"/>
                  <a:pt x="56941" y="41312"/>
                  <a:pt x="55608" y="42645"/>
                </a:cubicBezTo>
                <a:cubicBezTo>
                  <a:pt x="53474" y="44112"/>
                  <a:pt x="51740" y="45045"/>
                  <a:pt x="50407" y="45446"/>
                </a:cubicBezTo>
                <a:cubicBezTo>
                  <a:pt x="48940" y="46112"/>
                  <a:pt x="47407" y="46512"/>
                  <a:pt x="45806" y="46646"/>
                </a:cubicBezTo>
                <a:cubicBezTo>
                  <a:pt x="44073" y="41978"/>
                  <a:pt x="40806" y="36511"/>
                  <a:pt x="36005" y="30244"/>
                </a:cubicBezTo>
                <a:cubicBezTo>
                  <a:pt x="30404" y="23043"/>
                  <a:pt x="25337" y="17909"/>
                  <a:pt x="20803" y="14842"/>
                </a:cubicBezTo>
                <a:close/>
                <a:moveTo>
                  <a:pt x="2401910" y="9241"/>
                </a:moveTo>
                <a:cubicBezTo>
                  <a:pt x="2405111" y="10308"/>
                  <a:pt x="2408111" y="11708"/>
                  <a:pt x="2410911" y="13441"/>
                </a:cubicBezTo>
                <a:cubicBezTo>
                  <a:pt x="2413045" y="14908"/>
                  <a:pt x="2414378" y="16308"/>
                  <a:pt x="2414912" y="17642"/>
                </a:cubicBezTo>
                <a:lnTo>
                  <a:pt x="2415312" y="22042"/>
                </a:lnTo>
                <a:lnTo>
                  <a:pt x="2415312" y="28843"/>
                </a:lnTo>
                <a:lnTo>
                  <a:pt x="2415112" y="61247"/>
                </a:lnTo>
                <a:cubicBezTo>
                  <a:pt x="2415112" y="80317"/>
                  <a:pt x="2411978" y="100052"/>
                  <a:pt x="2405711" y="120455"/>
                </a:cubicBezTo>
                <a:cubicBezTo>
                  <a:pt x="2399176" y="141524"/>
                  <a:pt x="2390975" y="156393"/>
                  <a:pt x="2381108" y="165060"/>
                </a:cubicBezTo>
                <a:lnTo>
                  <a:pt x="2377308" y="162860"/>
                </a:lnTo>
                <a:cubicBezTo>
                  <a:pt x="2385575" y="144591"/>
                  <a:pt x="2391175" y="126056"/>
                  <a:pt x="2394109" y="107253"/>
                </a:cubicBezTo>
                <a:cubicBezTo>
                  <a:pt x="2381708" y="119255"/>
                  <a:pt x="2371573" y="133190"/>
                  <a:pt x="2363706" y="149058"/>
                </a:cubicBezTo>
                <a:cubicBezTo>
                  <a:pt x="2361038" y="149459"/>
                  <a:pt x="2357971" y="146725"/>
                  <a:pt x="2354504" y="140857"/>
                </a:cubicBezTo>
                <a:cubicBezTo>
                  <a:pt x="2351704" y="135923"/>
                  <a:pt x="2349638" y="130790"/>
                  <a:pt x="2348304" y="125456"/>
                </a:cubicBezTo>
                <a:lnTo>
                  <a:pt x="2348903" y="124055"/>
                </a:lnTo>
                <a:lnTo>
                  <a:pt x="2349304" y="123455"/>
                </a:lnTo>
                <a:lnTo>
                  <a:pt x="2351904" y="122255"/>
                </a:lnTo>
                <a:lnTo>
                  <a:pt x="2354504" y="121255"/>
                </a:lnTo>
                <a:cubicBezTo>
                  <a:pt x="2355971" y="120588"/>
                  <a:pt x="2356704" y="119388"/>
                  <a:pt x="2356704" y="117655"/>
                </a:cubicBezTo>
                <a:lnTo>
                  <a:pt x="2358905" y="67448"/>
                </a:lnTo>
                <a:cubicBezTo>
                  <a:pt x="2348371" y="68648"/>
                  <a:pt x="2340436" y="71115"/>
                  <a:pt x="2335102" y="74849"/>
                </a:cubicBezTo>
                <a:cubicBezTo>
                  <a:pt x="2334835" y="74849"/>
                  <a:pt x="2334436" y="74449"/>
                  <a:pt x="2333902" y="73649"/>
                </a:cubicBezTo>
                <a:lnTo>
                  <a:pt x="2332902" y="72049"/>
                </a:lnTo>
                <a:lnTo>
                  <a:pt x="2331701" y="70449"/>
                </a:lnTo>
                <a:cubicBezTo>
                  <a:pt x="2329434" y="66981"/>
                  <a:pt x="2327834" y="64114"/>
                  <a:pt x="2326901" y="61848"/>
                </a:cubicBezTo>
                <a:lnTo>
                  <a:pt x="2327502" y="61247"/>
                </a:lnTo>
                <a:lnTo>
                  <a:pt x="2327901" y="61047"/>
                </a:lnTo>
                <a:cubicBezTo>
                  <a:pt x="2336569" y="60647"/>
                  <a:pt x="2342436" y="60181"/>
                  <a:pt x="2345504" y="59647"/>
                </a:cubicBezTo>
                <a:lnTo>
                  <a:pt x="2350905" y="59047"/>
                </a:lnTo>
                <a:lnTo>
                  <a:pt x="2355504" y="58447"/>
                </a:lnTo>
                <a:cubicBezTo>
                  <a:pt x="2358971" y="58047"/>
                  <a:pt x="2361838" y="55713"/>
                  <a:pt x="2364105" y="51446"/>
                </a:cubicBezTo>
                <a:cubicBezTo>
                  <a:pt x="2364772" y="50379"/>
                  <a:pt x="2367839" y="51646"/>
                  <a:pt x="2373307" y="55247"/>
                </a:cubicBezTo>
                <a:cubicBezTo>
                  <a:pt x="2378774" y="58847"/>
                  <a:pt x="2381508" y="61448"/>
                  <a:pt x="2381508" y="63048"/>
                </a:cubicBezTo>
                <a:cubicBezTo>
                  <a:pt x="2381508" y="63181"/>
                  <a:pt x="2380774" y="64381"/>
                  <a:pt x="2379307" y="66648"/>
                </a:cubicBezTo>
                <a:cubicBezTo>
                  <a:pt x="2377840" y="68915"/>
                  <a:pt x="2377107" y="70915"/>
                  <a:pt x="2377107" y="72649"/>
                </a:cubicBezTo>
                <a:lnTo>
                  <a:pt x="2375107" y="112654"/>
                </a:lnTo>
                <a:cubicBezTo>
                  <a:pt x="2377507" y="111587"/>
                  <a:pt x="2379975" y="110187"/>
                  <a:pt x="2382508" y="108453"/>
                </a:cubicBezTo>
                <a:lnTo>
                  <a:pt x="2384308" y="107053"/>
                </a:lnTo>
                <a:lnTo>
                  <a:pt x="2386508" y="105853"/>
                </a:lnTo>
                <a:lnTo>
                  <a:pt x="2389109" y="104053"/>
                </a:lnTo>
                <a:lnTo>
                  <a:pt x="2391709" y="102453"/>
                </a:lnTo>
                <a:lnTo>
                  <a:pt x="2394309" y="105653"/>
                </a:lnTo>
                <a:cubicBezTo>
                  <a:pt x="2396443" y="92985"/>
                  <a:pt x="2397510" y="76916"/>
                  <a:pt x="2397510" y="57447"/>
                </a:cubicBezTo>
                <a:lnTo>
                  <a:pt x="2397710" y="25643"/>
                </a:lnTo>
                <a:cubicBezTo>
                  <a:pt x="2397710" y="20842"/>
                  <a:pt x="2396309" y="17375"/>
                  <a:pt x="2393509" y="15242"/>
                </a:cubicBezTo>
                <a:cubicBezTo>
                  <a:pt x="2395643" y="13108"/>
                  <a:pt x="2397443" y="11575"/>
                  <a:pt x="2398910" y="10641"/>
                </a:cubicBezTo>
                <a:cubicBezTo>
                  <a:pt x="2400777" y="9574"/>
                  <a:pt x="2401777" y="9108"/>
                  <a:pt x="2401910" y="9241"/>
                </a:cubicBezTo>
                <a:close/>
                <a:moveTo>
                  <a:pt x="2350704" y="7441"/>
                </a:moveTo>
                <a:cubicBezTo>
                  <a:pt x="2363905" y="8774"/>
                  <a:pt x="2374907" y="13041"/>
                  <a:pt x="2383708" y="20242"/>
                </a:cubicBezTo>
                <a:cubicBezTo>
                  <a:pt x="2384641" y="24643"/>
                  <a:pt x="2385108" y="28577"/>
                  <a:pt x="2385108" y="32044"/>
                </a:cubicBezTo>
                <a:cubicBezTo>
                  <a:pt x="2385108" y="35911"/>
                  <a:pt x="2384441" y="38511"/>
                  <a:pt x="2383108" y="39845"/>
                </a:cubicBezTo>
                <a:cubicBezTo>
                  <a:pt x="2380974" y="41312"/>
                  <a:pt x="2379241" y="42245"/>
                  <a:pt x="2377907" y="42645"/>
                </a:cubicBezTo>
                <a:cubicBezTo>
                  <a:pt x="2376307" y="43178"/>
                  <a:pt x="2374707" y="43579"/>
                  <a:pt x="2373107" y="43845"/>
                </a:cubicBezTo>
                <a:cubicBezTo>
                  <a:pt x="2372707" y="43178"/>
                  <a:pt x="2371440" y="41112"/>
                  <a:pt x="2369306" y="37645"/>
                </a:cubicBezTo>
                <a:lnTo>
                  <a:pt x="2363305" y="28643"/>
                </a:lnTo>
                <a:cubicBezTo>
                  <a:pt x="2357705" y="21042"/>
                  <a:pt x="2352437" y="15508"/>
                  <a:pt x="2347503" y="12041"/>
                </a:cubicBezTo>
                <a:close/>
                <a:moveTo>
                  <a:pt x="1342635" y="5841"/>
                </a:moveTo>
                <a:cubicBezTo>
                  <a:pt x="1344903" y="6107"/>
                  <a:pt x="1348302" y="7774"/>
                  <a:pt x="1352836" y="10841"/>
                </a:cubicBezTo>
                <a:cubicBezTo>
                  <a:pt x="1357503" y="14175"/>
                  <a:pt x="1360238" y="16842"/>
                  <a:pt x="1361037" y="18842"/>
                </a:cubicBezTo>
                <a:cubicBezTo>
                  <a:pt x="1360504" y="19642"/>
                  <a:pt x="1360170" y="20442"/>
                  <a:pt x="1360037" y="21243"/>
                </a:cubicBezTo>
                <a:cubicBezTo>
                  <a:pt x="1359504" y="22843"/>
                  <a:pt x="1359170" y="24110"/>
                  <a:pt x="1359037" y="25043"/>
                </a:cubicBezTo>
                <a:cubicBezTo>
                  <a:pt x="1358370" y="28377"/>
                  <a:pt x="1358037" y="30844"/>
                  <a:pt x="1358037" y="32444"/>
                </a:cubicBezTo>
                <a:lnTo>
                  <a:pt x="1358037" y="68248"/>
                </a:lnTo>
                <a:cubicBezTo>
                  <a:pt x="1364438" y="68248"/>
                  <a:pt x="1372305" y="67715"/>
                  <a:pt x="1381640" y="66648"/>
                </a:cubicBezTo>
                <a:cubicBezTo>
                  <a:pt x="1392041" y="65315"/>
                  <a:pt x="1399775" y="63248"/>
                  <a:pt x="1404843" y="60447"/>
                </a:cubicBezTo>
                <a:cubicBezTo>
                  <a:pt x="1406443" y="61114"/>
                  <a:pt x="1408310" y="63114"/>
                  <a:pt x="1410443" y="66448"/>
                </a:cubicBezTo>
                <a:cubicBezTo>
                  <a:pt x="1412711" y="69915"/>
                  <a:pt x="1414110" y="72982"/>
                  <a:pt x="1414644" y="75649"/>
                </a:cubicBezTo>
                <a:cubicBezTo>
                  <a:pt x="1414644" y="75783"/>
                  <a:pt x="1414310" y="76316"/>
                  <a:pt x="1413644" y="77250"/>
                </a:cubicBezTo>
                <a:lnTo>
                  <a:pt x="1413044" y="77650"/>
                </a:lnTo>
                <a:lnTo>
                  <a:pt x="1412644" y="77850"/>
                </a:lnTo>
                <a:cubicBezTo>
                  <a:pt x="1404509" y="78383"/>
                  <a:pt x="1397042" y="79183"/>
                  <a:pt x="1390241" y="80250"/>
                </a:cubicBezTo>
                <a:lnTo>
                  <a:pt x="1387641" y="80650"/>
                </a:lnTo>
                <a:lnTo>
                  <a:pt x="1384640" y="81250"/>
                </a:lnTo>
                <a:lnTo>
                  <a:pt x="1378039" y="82450"/>
                </a:lnTo>
                <a:cubicBezTo>
                  <a:pt x="1376973" y="82584"/>
                  <a:pt x="1374506" y="83117"/>
                  <a:pt x="1370638" y="84050"/>
                </a:cubicBezTo>
                <a:lnTo>
                  <a:pt x="1367438" y="84850"/>
                </a:lnTo>
                <a:lnTo>
                  <a:pt x="1364438" y="85651"/>
                </a:lnTo>
                <a:lnTo>
                  <a:pt x="1363438" y="84650"/>
                </a:lnTo>
                <a:lnTo>
                  <a:pt x="1362437" y="83050"/>
                </a:lnTo>
                <a:cubicBezTo>
                  <a:pt x="1361904" y="82250"/>
                  <a:pt x="1361571" y="81650"/>
                  <a:pt x="1361437" y="81250"/>
                </a:cubicBezTo>
                <a:cubicBezTo>
                  <a:pt x="1360371" y="79783"/>
                  <a:pt x="1359237" y="77450"/>
                  <a:pt x="1358037" y="74249"/>
                </a:cubicBezTo>
                <a:lnTo>
                  <a:pt x="1358037" y="143458"/>
                </a:lnTo>
                <a:lnTo>
                  <a:pt x="1376439" y="142058"/>
                </a:lnTo>
                <a:cubicBezTo>
                  <a:pt x="1400576" y="139924"/>
                  <a:pt x="1417578" y="136724"/>
                  <a:pt x="1427446" y="132456"/>
                </a:cubicBezTo>
                <a:cubicBezTo>
                  <a:pt x="1428112" y="132056"/>
                  <a:pt x="1430247" y="134057"/>
                  <a:pt x="1433846" y="138457"/>
                </a:cubicBezTo>
                <a:cubicBezTo>
                  <a:pt x="1437447" y="142858"/>
                  <a:pt x="1439714" y="146725"/>
                  <a:pt x="1440647" y="150059"/>
                </a:cubicBezTo>
                <a:lnTo>
                  <a:pt x="1440247" y="151259"/>
                </a:lnTo>
                <a:lnTo>
                  <a:pt x="1439647" y="152659"/>
                </a:lnTo>
                <a:cubicBezTo>
                  <a:pt x="1438980" y="153592"/>
                  <a:pt x="1438513" y="154126"/>
                  <a:pt x="1438247" y="154259"/>
                </a:cubicBezTo>
                <a:cubicBezTo>
                  <a:pt x="1431579" y="152792"/>
                  <a:pt x="1422245" y="152192"/>
                  <a:pt x="1410243" y="152459"/>
                </a:cubicBezTo>
                <a:lnTo>
                  <a:pt x="1396442" y="153059"/>
                </a:lnTo>
                <a:lnTo>
                  <a:pt x="1391041" y="153459"/>
                </a:lnTo>
                <a:lnTo>
                  <a:pt x="1388641" y="153459"/>
                </a:lnTo>
                <a:lnTo>
                  <a:pt x="1386840" y="153659"/>
                </a:lnTo>
                <a:lnTo>
                  <a:pt x="1338835" y="157259"/>
                </a:lnTo>
                <a:cubicBezTo>
                  <a:pt x="1313898" y="158993"/>
                  <a:pt x="1293695" y="162327"/>
                  <a:pt x="1278227" y="167261"/>
                </a:cubicBezTo>
                <a:cubicBezTo>
                  <a:pt x="1277827" y="167394"/>
                  <a:pt x="1276427" y="165327"/>
                  <a:pt x="1274026" y="161060"/>
                </a:cubicBezTo>
                <a:cubicBezTo>
                  <a:pt x="1271359" y="156659"/>
                  <a:pt x="1269426" y="152992"/>
                  <a:pt x="1268226" y="150059"/>
                </a:cubicBezTo>
                <a:lnTo>
                  <a:pt x="1269226" y="149058"/>
                </a:lnTo>
                <a:lnTo>
                  <a:pt x="1270427" y="148458"/>
                </a:lnTo>
                <a:lnTo>
                  <a:pt x="1274026" y="148258"/>
                </a:lnTo>
                <a:lnTo>
                  <a:pt x="1277027" y="148058"/>
                </a:lnTo>
                <a:lnTo>
                  <a:pt x="1281227" y="148058"/>
                </a:lnTo>
                <a:cubicBezTo>
                  <a:pt x="1282027" y="147925"/>
                  <a:pt x="1283294" y="147858"/>
                  <a:pt x="1285028" y="147858"/>
                </a:cubicBezTo>
                <a:lnTo>
                  <a:pt x="1288629" y="147858"/>
                </a:lnTo>
                <a:lnTo>
                  <a:pt x="1293029" y="147658"/>
                </a:lnTo>
                <a:cubicBezTo>
                  <a:pt x="1294229" y="147525"/>
                  <a:pt x="1295629" y="147458"/>
                  <a:pt x="1297229" y="147458"/>
                </a:cubicBezTo>
                <a:cubicBezTo>
                  <a:pt x="1310031" y="146925"/>
                  <a:pt x="1322032" y="146258"/>
                  <a:pt x="1333234" y="145458"/>
                </a:cubicBezTo>
                <a:lnTo>
                  <a:pt x="1337834" y="145058"/>
                </a:lnTo>
                <a:lnTo>
                  <a:pt x="1337834" y="24043"/>
                </a:lnTo>
                <a:cubicBezTo>
                  <a:pt x="1337834" y="18576"/>
                  <a:pt x="1335834" y="15042"/>
                  <a:pt x="1331834" y="13441"/>
                </a:cubicBezTo>
                <a:cubicBezTo>
                  <a:pt x="1335568" y="9174"/>
                  <a:pt x="1339168" y="6641"/>
                  <a:pt x="1342635" y="5841"/>
                </a:cubicBezTo>
                <a:close/>
                <a:moveTo>
                  <a:pt x="2197561" y="5641"/>
                </a:moveTo>
                <a:cubicBezTo>
                  <a:pt x="2199962" y="6041"/>
                  <a:pt x="2203495" y="7774"/>
                  <a:pt x="2208163" y="10841"/>
                </a:cubicBezTo>
                <a:cubicBezTo>
                  <a:pt x="2213096" y="14175"/>
                  <a:pt x="2215963" y="16975"/>
                  <a:pt x="2216763" y="19242"/>
                </a:cubicBezTo>
                <a:cubicBezTo>
                  <a:pt x="2215963" y="20576"/>
                  <a:pt x="2215163" y="22709"/>
                  <a:pt x="2214363" y="25643"/>
                </a:cubicBezTo>
                <a:cubicBezTo>
                  <a:pt x="2213564" y="28977"/>
                  <a:pt x="2213229" y="31577"/>
                  <a:pt x="2213363" y="33444"/>
                </a:cubicBezTo>
                <a:cubicBezTo>
                  <a:pt x="2213629" y="77183"/>
                  <a:pt x="2213763" y="111787"/>
                  <a:pt x="2213763" y="137257"/>
                </a:cubicBezTo>
                <a:cubicBezTo>
                  <a:pt x="2213763" y="146058"/>
                  <a:pt x="2211896" y="153126"/>
                  <a:pt x="2208163" y="158460"/>
                </a:cubicBezTo>
                <a:cubicBezTo>
                  <a:pt x="2203762" y="164727"/>
                  <a:pt x="2197294" y="167861"/>
                  <a:pt x="2188760" y="167861"/>
                </a:cubicBezTo>
                <a:cubicBezTo>
                  <a:pt x="2189026" y="162793"/>
                  <a:pt x="2186959" y="158260"/>
                  <a:pt x="2182559" y="154259"/>
                </a:cubicBezTo>
                <a:cubicBezTo>
                  <a:pt x="2180159" y="151859"/>
                  <a:pt x="2174758" y="149125"/>
                  <a:pt x="2166357" y="146058"/>
                </a:cubicBezTo>
                <a:lnTo>
                  <a:pt x="2166157" y="141857"/>
                </a:lnTo>
                <a:cubicBezTo>
                  <a:pt x="2172292" y="142791"/>
                  <a:pt x="2177692" y="143258"/>
                  <a:pt x="2182359" y="143258"/>
                </a:cubicBezTo>
                <a:cubicBezTo>
                  <a:pt x="2185026" y="143258"/>
                  <a:pt x="2187159" y="143058"/>
                  <a:pt x="2188760" y="142658"/>
                </a:cubicBezTo>
                <a:cubicBezTo>
                  <a:pt x="2191561" y="141591"/>
                  <a:pt x="2192960" y="139457"/>
                  <a:pt x="2192960" y="136257"/>
                </a:cubicBezTo>
                <a:lnTo>
                  <a:pt x="2192560" y="24443"/>
                </a:lnTo>
                <a:cubicBezTo>
                  <a:pt x="2192560" y="19109"/>
                  <a:pt x="2190493" y="15442"/>
                  <a:pt x="2186360" y="13441"/>
                </a:cubicBezTo>
                <a:cubicBezTo>
                  <a:pt x="2190093" y="9041"/>
                  <a:pt x="2193827" y="6441"/>
                  <a:pt x="2197561" y="5641"/>
                </a:cubicBezTo>
                <a:close/>
                <a:moveTo>
                  <a:pt x="472784" y="5241"/>
                </a:moveTo>
                <a:cubicBezTo>
                  <a:pt x="475317" y="6974"/>
                  <a:pt x="477651" y="9974"/>
                  <a:pt x="479784" y="14242"/>
                </a:cubicBezTo>
                <a:cubicBezTo>
                  <a:pt x="481784" y="18109"/>
                  <a:pt x="482718" y="21042"/>
                  <a:pt x="482585" y="23043"/>
                </a:cubicBezTo>
                <a:lnTo>
                  <a:pt x="481985" y="23443"/>
                </a:lnTo>
                <a:lnTo>
                  <a:pt x="481784" y="23643"/>
                </a:lnTo>
                <a:cubicBezTo>
                  <a:pt x="492853" y="23243"/>
                  <a:pt x="503921" y="22443"/>
                  <a:pt x="514989" y="21243"/>
                </a:cubicBezTo>
                <a:lnTo>
                  <a:pt x="521990" y="20642"/>
                </a:lnTo>
                <a:lnTo>
                  <a:pt x="528791" y="19842"/>
                </a:lnTo>
                <a:lnTo>
                  <a:pt x="533591" y="19242"/>
                </a:lnTo>
                <a:lnTo>
                  <a:pt x="536791" y="18842"/>
                </a:lnTo>
                <a:cubicBezTo>
                  <a:pt x="538392" y="18576"/>
                  <a:pt x="539992" y="17575"/>
                  <a:pt x="541592" y="15842"/>
                </a:cubicBezTo>
                <a:cubicBezTo>
                  <a:pt x="542659" y="14775"/>
                  <a:pt x="543726" y="13041"/>
                  <a:pt x="544793" y="10641"/>
                </a:cubicBezTo>
                <a:cubicBezTo>
                  <a:pt x="545326" y="9708"/>
                  <a:pt x="549126" y="11441"/>
                  <a:pt x="556194" y="15842"/>
                </a:cubicBezTo>
                <a:cubicBezTo>
                  <a:pt x="563128" y="20509"/>
                  <a:pt x="566662" y="23576"/>
                  <a:pt x="566795" y="25043"/>
                </a:cubicBezTo>
                <a:cubicBezTo>
                  <a:pt x="566795" y="25443"/>
                  <a:pt x="565862" y="26376"/>
                  <a:pt x="563995" y="27843"/>
                </a:cubicBezTo>
                <a:cubicBezTo>
                  <a:pt x="563061" y="28510"/>
                  <a:pt x="562262" y="29177"/>
                  <a:pt x="561595" y="29844"/>
                </a:cubicBezTo>
                <a:cubicBezTo>
                  <a:pt x="560662" y="30777"/>
                  <a:pt x="560061" y="31710"/>
                  <a:pt x="559794" y="32644"/>
                </a:cubicBezTo>
                <a:cubicBezTo>
                  <a:pt x="553794" y="49979"/>
                  <a:pt x="548260" y="63048"/>
                  <a:pt x="543192" y="71849"/>
                </a:cubicBezTo>
                <a:lnTo>
                  <a:pt x="552394" y="70649"/>
                </a:lnTo>
                <a:cubicBezTo>
                  <a:pt x="555860" y="70249"/>
                  <a:pt x="558461" y="68448"/>
                  <a:pt x="560194" y="65248"/>
                </a:cubicBezTo>
                <a:cubicBezTo>
                  <a:pt x="560728" y="64315"/>
                  <a:pt x="563662" y="65315"/>
                  <a:pt x="568995" y="68248"/>
                </a:cubicBezTo>
                <a:cubicBezTo>
                  <a:pt x="574329" y="71182"/>
                  <a:pt x="576996" y="73449"/>
                  <a:pt x="576996" y="75049"/>
                </a:cubicBezTo>
                <a:cubicBezTo>
                  <a:pt x="576996" y="75449"/>
                  <a:pt x="576796" y="75983"/>
                  <a:pt x="576396" y="76649"/>
                </a:cubicBezTo>
                <a:lnTo>
                  <a:pt x="575796" y="77650"/>
                </a:lnTo>
                <a:lnTo>
                  <a:pt x="574996" y="78650"/>
                </a:lnTo>
                <a:cubicBezTo>
                  <a:pt x="573663" y="80783"/>
                  <a:pt x="572997" y="82717"/>
                  <a:pt x="572997" y="84450"/>
                </a:cubicBezTo>
                <a:cubicBezTo>
                  <a:pt x="572596" y="91918"/>
                  <a:pt x="570596" y="103453"/>
                  <a:pt x="566995" y="119055"/>
                </a:cubicBezTo>
                <a:cubicBezTo>
                  <a:pt x="563795" y="132523"/>
                  <a:pt x="561328" y="141458"/>
                  <a:pt x="559594" y="145858"/>
                </a:cubicBezTo>
                <a:cubicBezTo>
                  <a:pt x="557327" y="151725"/>
                  <a:pt x="554460" y="155993"/>
                  <a:pt x="550993" y="158660"/>
                </a:cubicBezTo>
                <a:cubicBezTo>
                  <a:pt x="547126" y="161727"/>
                  <a:pt x="541525" y="163660"/>
                  <a:pt x="534191" y="164460"/>
                </a:cubicBezTo>
                <a:cubicBezTo>
                  <a:pt x="534458" y="158326"/>
                  <a:pt x="531858" y="153726"/>
                  <a:pt x="526390" y="150659"/>
                </a:cubicBezTo>
                <a:cubicBezTo>
                  <a:pt x="523990" y="149459"/>
                  <a:pt x="521456" y="148325"/>
                  <a:pt x="518789" y="147258"/>
                </a:cubicBezTo>
                <a:lnTo>
                  <a:pt x="514589" y="145858"/>
                </a:lnTo>
                <a:lnTo>
                  <a:pt x="510588" y="144458"/>
                </a:lnTo>
                <a:lnTo>
                  <a:pt x="510588" y="140857"/>
                </a:lnTo>
                <a:cubicBezTo>
                  <a:pt x="515922" y="141524"/>
                  <a:pt x="520189" y="141857"/>
                  <a:pt x="523390" y="141857"/>
                </a:cubicBezTo>
                <a:cubicBezTo>
                  <a:pt x="532724" y="141857"/>
                  <a:pt x="538592" y="139791"/>
                  <a:pt x="540992" y="135657"/>
                </a:cubicBezTo>
                <a:cubicBezTo>
                  <a:pt x="542459" y="133123"/>
                  <a:pt x="544726" y="125789"/>
                  <a:pt x="547793" y="113654"/>
                </a:cubicBezTo>
                <a:cubicBezTo>
                  <a:pt x="551260" y="99786"/>
                  <a:pt x="553260" y="88318"/>
                  <a:pt x="553794" y="79250"/>
                </a:cubicBezTo>
                <a:cubicBezTo>
                  <a:pt x="553660" y="79383"/>
                  <a:pt x="552394" y="79450"/>
                  <a:pt x="549993" y="79450"/>
                </a:cubicBezTo>
                <a:lnTo>
                  <a:pt x="547193" y="79850"/>
                </a:lnTo>
                <a:lnTo>
                  <a:pt x="545593" y="79850"/>
                </a:lnTo>
                <a:lnTo>
                  <a:pt x="543792" y="80050"/>
                </a:lnTo>
                <a:cubicBezTo>
                  <a:pt x="537258" y="80983"/>
                  <a:pt x="530457" y="82917"/>
                  <a:pt x="523390" y="85851"/>
                </a:cubicBezTo>
                <a:cubicBezTo>
                  <a:pt x="523257" y="85851"/>
                  <a:pt x="522256" y="84317"/>
                  <a:pt x="520389" y="81250"/>
                </a:cubicBezTo>
                <a:cubicBezTo>
                  <a:pt x="519323" y="79650"/>
                  <a:pt x="517856" y="77116"/>
                  <a:pt x="515989" y="73649"/>
                </a:cubicBezTo>
                <a:cubicBezTo>
                  <a:pt x="516522" y="73116"/>
                  <a:pt x="516856" y="72849"/>
                  <a:pt x="516989" y="72849"/>
                </a:cubicBezTo>
                <a:lnTo>
                  <a:pt x="522190" y="72849"/>
                </a:lnTo>
                <a:cubicBezTo>
                  <a:pt x="526324" y="66181"/>
                  <a:pt x="529991" y="58447"/>
                  <a:pt x="533191" y="49646"/>
                </a:cubicBezTo>
                <a:cubicBezTo>
                  <a:pt x="535058" y="44179"/>
                  <a:pt x="536325" y="40178"/>
                  <a:pt x="536991" y="37645"/>
                </a:cubicBezTo>
                <a:cubicBezTo>
                  <a:pt x="537392" y="36178"/>
                  <a:pt x="538325" y="32911"/>
                  <a:pt x="539792" y="27843"/>
                </a:cubicBezTo>
                <a:lnTo>
                  <a:pt x="539192" y="27843"/>
                </a:lnTo>
                <a:cubicBezTo>
                  <a:pt x="538658" y="27843"/>
                  <a:pt x="538192" y="27910"/>
                  <a:pt x="537792" y="28043"/>
                </a:cubicBezTo>
                <a:lnTo>
                  <a:pt x="532391" y="28643"/>
                </a:lnTo>
                <a:lnTo>
                  <a:pt x="525990" y="29244"/>
                </a:lnTo>
                <a:cubicBezTo>
                  <a:pt x="525323" y="29377"/>
                  <a:pt x="522790" y="29710"/>
                  <a:pt x="518389" y="30244"/>
                </a:cubicBezTo>
                <a:cubicBezTo>
                  <a:pt x="514389" y="30777"/>
                  <a:pt x="511455" y="31244"/>
                  <a:pt x="509588" y="31644"/>
                </a:cubicBezTo>
                <a:cubicBezTo>
                  <a:pt x="510255" y="32044"/>
                  <a:pt x="511255" y="32777"/>
                  <a:pt x="512589" y="33844"/>
                </a:cubicBezTo>
                <a:cubicBezTo>
                  <a:pt x="516189" y="36778"/>
                  <a:pt x="518189" y="39111"/>
                  <a:pt x="518589" y="40845"/>
                </a:cubicBezTo>
                <a:lnTo>
                  <a:pt x="517789" y="42445"/>
                </a:lnTo>
                <a:lnTo>
                  <a:pt x="516789" y="45045"/>
                </a:lnTo>
                <a:cubicBezTo>
                  <a:pt x="516255" y="46646"/>
                  <a:pt x="515189" y="50446"/>
                  <a:pt x="513588" y="56447"/>
                </a:cubicBezTo>
                <a:cubicBezTo>
                  <a:pt x="508255" y="84184"/>
                  <a:pt x="502721" y="104853"/>
                  <a:pt x="496986" y="118455"/>
                </a:cubicBezTo>
                <a:cubicBezTo>
                  <a:pt x="488719" y="138190"/>
                  <a:pt x="477184" y="152992"/>
                  <a:pt x="462382" y="162860"/>
                </a:cubicBezTo>
                <a:lnTo>
                  <a:pt x="459182" y="161060"/>
                </a:lnTo>
                <a:cubicBezTo>
                  <a:pt x="477584" y="135457"/>
                  <a:pt x="489852" y="98252"/>
                  <a:pt x="495986" y="49446"/>
                </a:cubicBezTo>
                <a:lnTo>
                  <a:pt x="496387" y="44845"/>
                </a:lnTo>
                <a:cubicBezTo>
                  <a:pt x="496520" y="44179"/>
                  <a:pt x="496587" y="43312"/>
                  <a:pt x="496587" y="42245"/>
                </a:cubicBezTo>
                <a:cubicBezTo>
                  <a:pt x="496587" y="41045"/>
                  <a:pt x="496520" y="40245"/>
                  <a:pt x="496387" y="39845"/>
                </a:cubicBezTo>
                <a:cubicBezTo>
                  <a:pt x="496120" y="37578"/>
                  <a:pt x="495786" y="35844"/>
                  <a:pt x="495386" y="34644"/>
                </a:cubicBezTo>
                <a:cubicBezTo>
                  <a:pt x="491519" y="35711"/>
                  <a:pt x="488252" y="36778"/>
                  <a:pt x="485585" y="37845"/>
                </a:cubicBezTo>
                <a:cubicBezTo>
                  <a:pt x="485452" y="37978"/>
                  <a:pt x="484252" y="36378"/>
                  <a:pt x="481985" y="33044"/>
                </a:cubicBezTo>
                <a:lnTo>
                  <a:pt x="479184" y="28643"/>
                </a:lnTo>
                <a:lnTo>
                  <a:pt x="478184" y="27043"/>
                </a:lnTo>
                <a:cubicBezTo>
                  <a:pt x="476450" y="29043"/>
                  <a:pt x="474584" y="31644"/>
                  <a:pt x="472584" y="34844"/>
                </a:cubicBezTo>
                <a:cubicBezTo>
                  <a:pt x="465916" y="44979"/>
                  <a:pt x="457648" y="54713"/>
                  <a:pt x="447780" y="64048"/>
                </a:cubicBezTo>
                <a:cubicBezTo>
                  <a:pt x="450314" y="64715"/>
                  <a:pt x="452448" y="65781"/>
                  <a:pt x="454181" y="67248"/>
                </a:cubicBezTo>
                <a:lnTo>
                  <a:pt x="455581" y="68248"/>
                </a:lnTo>
                <a:lnTo>
                  <a:pt x="456582" y="69249"/>
                </a:lnTo>
                <a:cubicBezTo>
                  <a:pt x="457115" y="69782"/>
                  <a:pt x="457515" y="70315"/>
                  <a:pt x="457782" y="70849"/>
                </a:cubicBezTo>
                <a:cubicBezTo>
                  <a:pt x="458315" y="71782"/>
                  <a:pt x="458715" y="73316"/>
                  <a:pt x="458982" y="75449"/>
                </a:cubicBezTo>
                <a:lnTo>
                  <a:pt x="458982" y="159060"/>
                </a:lnTo>
                <a:cubicBezTo>
                  <a:pt x="458982" y="160393"/>
                  <a:pt x="458382" y="161927"/>
                  <a:pt x="457182" y="163660"/>
                </a:cubicBezTo>
                <a:cubicBezTo>
                  <a:pt x="456115" y="165661"/>
                  <a:pt x="454715" y="167194"/>
                  <a:pt x="452981" y="168261"/>
                </a:cubicBezTo>
                <a:cubicBezTo>
                  <a:pt x="450447" y="166927"/>
                  <a:pt x="447647" y="164727"/>
                  <a:pt x="444580" y="161660"/>
                </a:cubicBezTo>
                <a:cubicBezTo>
                  <a:pt x="441646" y="158726"/>
                  <a:pt x="439846" y="156326"/>
                  <a:pt x="439179" y="154459"/>
                </a:cubicBezTo>
                <a:cubicBezTo>
                  <a:pt x="440513" y="150992"/>
                  <a:pt x="441180" y="146858"/>
                  <a:pt x="441180" y="142058"/>
                </a:cubicBezTo>
                <a:lnTo>
                  <a:pt x="441180" y="78250"/>
                </a:lnTo>
                <a:cubicBezTo>
                  <a:pt x="441180" y="75716"/>
                  <a:pt x="440646" y="73382"/>
                  <a:pt x="439579" y="71249"/>
                </a:cubicBezTo>
                <a:cubicBezTo>
                  <a:pt x="429978" y="79250"/>
                  <a:pt x="420977" y="85184"/>
                  <a:pt x="412576" y="89051"/>
                </a:cubicBezTo>
                <a:lnTo>
                  <a:pt x="409976" y="86251"/>
                </a:lnTo>
                <a:cubicBezTo>
                  <a:pt x="434245" y="63981"/>
                  <a:pt x="450447" y="42779"/>
                  <a:pt x="458582" y="22643"/>
                </a:cubicBezTo>
                <a:cubicBezTo>
                  <a:pt x="460315" y="18642"/>
                  <a:pt x="461182" y="14975"/>
                  <a:pt x="461182" y="11641"/>
                </a:cubicBezTo>
                <a:cubicBezTo>
                  <a:pt x="461182" y="9374"/>
                  <a:pt x="460849" y="7574"/>
                  <a:pt x="460182" y="6241"/>
                </a:cubicBezTo>
                <a:cubicBezTo>
                  <a:pt x="463649" y="5707"/>
                  <a:pt x="465649" y="5441"/>
                  <a:pt x="466183" y="5441"/>
                </a:cubicBezTo>
                <a:cubicBezTo>
                  <a:pt x="470050" y="5174"/>
                  <a:pt x="472250" y="5107"/>
                  <a:pt x="472784" y="5241"/>
                </a:cubicBezTo>
                <a:close/>
                <a:moveTo>
                  <a:pt x="274559" y="4840"/>
                </a:moveTo>
                <a:cubicBezTo>
                  <a:pt x="279626" y="4974"/>
                  <a:pt x="285293" y="6174"/>
                  <a:pt x="291561" y="8441"/>
                </a:cubicBezTo>
                <a:cubicBezTo>
                  <a:pt x="297295" y="10574"/>
                  <a:pt x="301762" y="12908"/>
                  <a:pt x="304963" y="15442"/>
                </a:cubicBezTo>
                <a:cubicBezTo>
                  <a:pt x="305763" y="18242"/>
                  <a:pt x="306229" y="21042"/>
                  <a:pt x="306363" y="23843"/>
                </a:cubicBezTo>
                <a:cubicBezTo>
                  <a:pt x="306363" y="27177"/>
                  <a:pt x="305863" y="29477"/>
                  <a:pt x="304862" y="30744"/>
                </a:cubicBezTo>
                <a:cubicBezTo>
                  <a:pt x="303862" y="32011"/>
                  <a:pt x="302229" y="33111"/>
                  <a:pt x="299962" y="34044"/>
                </a:cubicBezTo>
                <a:lnTo>
                  <a:pt x="299162" y="34444"/>
                </a:lnTo>
                <a:cubicBezTo>
                  <a:pt x="322231" y="32311"/>
                  <a:pt x="336233" y="30844"/>
                  <a:pt x="341167" y="30044"/>
                </a:cubicBezTo>
                <a:cubicBezTo>
                  <a:pt x="343034" y="29777"/>
                  <a:pt x="345168" y="28777"/>
                  <a:pt x="347568" y="27043"/>
                </a:cubicBezTo>
                <a:cubicBezTo>
                  <a:pt x="349968" y="25176"/>
                  <a:pt x="351568" y="23376"/>
                  <a:pt x="352368" y="21643"/>
                </a:cubicBezTo>
                <a:cubicBezTo>
                  <a:pt x="353169" y="20442"/>
                  <a:pt x="356569" y="22909"/>
                  <a:pt x="362570" y="29043"/>
                </a:cubicBezTo>
                <a:cubicBezTo>
                  <a:pt x="368704" y="35044"/>
                  <a:pt x="372038" y="40178"/>
                  <a:pt x="372571" y="44445"/>
                </a:cubicBezTo>
                <a:cubicBezTo>
                  <a:pt x="372571" y="44979"/>
                  <a:pt x="371038" y="45446"/>
                  <a:pt x="367970" y="45846"/>
                </a:cubicBezTo>
                <a:lnTo>
                  <a:pt x="365970" y="46045"/>
                </a:lnTo>
                <a:lnTo>
                  <a:pt x="363570" y="46446"/>
                </a:lnTo>
                <a:cubicBezTo>
                  <a:pt x="361436" y="46979"/>
                  <a:pt x="359903" y="47446"/>
                  <a:pt x="358969" y="47846"/>
                </a:cubicBezTo>
                <a:cubicBezTo>
                  <a:pt x="353235" y="50246"/>
                  <a:pt x="346634" y="54847"/>
                  <a:pt x="339167" y="61648"/>
                </a:cubicBezTo>
                <a:lnTo>
                  <a:pt x="334966" y="59447"/>
                </a:lnTo>
                <a:lnTo>
                  <a:pt x="342967" y="39445"/>
                </a:lnTo>
                <a:lnTo>
                  <a:pt x="342167" y="39645"/>
                </a:lnTo>
                <a:lnTo>
                  <a:pt x="340967" y="39645"/>
                </a:lnTo>
                <a:lnTo>
                  <a:pt x="337367" y="40045"/>
                </a:lnTo>
                <a:cubicBezTo>
                  <a:pt x="334433" y="40445"/>
                  <a:pt x="330499" y="40912"/>
                  <a:pt x="325565" y="41445"/>
                </a:cubicBezTo>
                <a:lnTo>
                  <a:pt x="318564" y="42245"/>
                </a:lnTo>
                <a:lnTo>
                  <a:pt x="315364" y="42445"/>
                </a:lnTo>
                <a:lnTo>
                  <a:pt x="312363" y="42845"/>
                </a:lnTo>
                <a:lnTo>
                  <a:pt x="304963" y="43645"/>
                </a:lnTo>
                <a:cubicBezTo>
                  <a:pt x="305363" y="43645"/>
                  <a:pt x="303029" y="43912"/>
                  <a:pt x="297962" y="44445"/>
                </a:cubicBezTo>
                <a:cubicBezTo>
                  <a:pt x="273292" y="47512"/>
                  <a:pt x="257690" y="50179"/>
                  <a:pt x="251156" y="52446"/>
                </a:cubicBezTo>
                <a:cubicBezTo>
                  <a:pt x="251023" y="52580"/>
                  <a:pt x="249956" y="50980"/>
                  <a:pt x="247955" y="47646"/>
                </a:cubicBezTo>
                <a:cubicBezTo>
                  <a:pt x="246355" y="45246"/>
                  <a:pt x="244755" y="42512"/>
                  <a:pt x="243155" y="39445"/>
                </a:cubicBezTo>
                <a:lnTo>
                  <a:pt x="243755" y="38845"/>
                </a:lnTo>
                <a:lnTo>
                  <a:pt x="244155" y="38645"/>
                </a:lnTo>
                <a:cubicBezTo>
                  <a:pt x="255356" y="38245"/>
                  <a:pt x="271892" y="36978"/>
                  <a:pt x="293761" y="34844"/>
                </a:cubicBezTo>
                <a:cubicBezTo>
                  <a:pt x="294428" y="34844"/>
                  <a:pt x="294895" y="34778"/>
                  <a:pt x="295161" y="34644"/>
                </a:cubicBezTo>
                <a:cubicBezTo>
                  <a:pt x="293828" y="32111"/>
                  <a:pt x="290961" y="28243"/>
                  <a:pt x="286560" y="23043"/>
                </a:cubicBezTo>
                <a:cubicBezTo>
                  <a:pt x="281093" y="16775"/>
                  <a:pt x="276159" y="12241"/>
                  <a:pt x="271758" y="9441"/>
                </a:cubicBezTo>
                <a:close/>
                <a:moveTo>
                  <a:pt x="2478720" y="4440"/>
                </a:moveTo>
                <a:cubicBezTo>
                  <a:pt x="2479386" y="3374"/>
                  <a:pt x="2482587" y="4640"/>
                  <a:pt x="2488321" y="8241"/>
                </a:cubicBezTo>
                <a:cubicBezTo>
                  <a:pt x="2494188" y="11841"/>
                  <a:pt x="2497122" y="14442"/>
                  <a:pt x="2497122" y="16042"/>
                </a:cubicBezTo>
                <a:cubicBezTo>
                  <a:pt x="2497122" y="16175"/>
                  <a:pt x="2496389" y="17375"/>
                  <a:pt x="2494922" y="19642"/>
                </a:cubicBezTo>
                <a:cubicBezTo>
                  <a:pt x="2493455" y="21909"/>
                  <a:pt x="2492722" y="23910"/>
                  <a:pt x="2492722" y="25643"/>
                </a:cubicBezTo>
                <a:lnTo>
                  <a:pt x="2493122" y="141258"/>
                </a:lnTo>
                <a:cubicBezTo>
                  <a:pt x="2493122" y="149125"/>
                  <a:pt x="2490988" y="155793"/>
                  <a:pt x="2486721" y="161260"/>
                </a:cubicBezTo>
                <a:cubicBezTo>
                  <a:pt x="2482053" y="167527"/>
                  <a:pt x="2475719" y="170661"/>
                  <a:pt x="2467718" y="170661"/>
                </a:cubicBezTo>
                <a:cubicBezTo>
                  <a:pt x="2467718" y="163994"/>
                  <a:pt x="2465318" y="159726"/>
                  <a:pt x="2460517" y="157860"/>
                </a:cubicBezTo>
                <a:cubicBezTo>
                  <a:pt x="2458517" y="156526"/>
                  <a:pt x="2455983" y="155326"/>
                  <a:pt x="2452916" y="154259"/>
                </a:cubicBezTo>
                <a:lnTo>
                  <a:pt x="2448516" y="152859"/>
                </a:lnTo>
                <a:lnTo>
                  <a:pt x="2444116" y="151259"/>
                </a:lnTo>
                <a:lnTo>
                  <a:pt x="2443915" y="147258"/>
                </a:lnTo>
                <a:cubicBezTo>
                  <a:pt x="2448716" y="147925"/>
                  <a:pt x="2453650" y="148258"/>
                  <a:pt x="2458717" y="148258"/>
                </a:cubicBezTo>
                <a:cubicBezTo>
                  <a:pt x="2469785" y="148258"/>
                  <a:pt x="2475319" y="145858"/>
                  <a:pt x="2475319" y="141057"/>
                </a:cubicBezTo>
                <a:lnTo>
                  <a:pt x="2475319" y="20442"/>
                </a:lnTo>
                <a:cubicBezTo>
                  <a:pt x="2466518" y="20976"/>
                  <a:pt x="2457317" y="21976"/>
                  <a:pt x="2447716" y="23443"/>
                </a:cubicBezTo>
                <a:cubicBezTo>
                  <a:pt x="2437448" y="25043"/>
                  <a:pt x="2429781" y="26710"/>
                  <a:pt x="2424713" y="28443"/>
                </a:cubicBezTo>
                <a:lnTo>
                  <a:pt x="2423713" y="27243"/>
                </a:lnTo>
                <a:lnTo>
                  <a:pt x="2422713" y="25643"/>
                </a:lnTo>
                <a:lnTo>
                  <a:pt x="2421513" y="24043"/>
                </a:lnTo>
                <a:cubicBezTo>
                  <a:pt x="2419512" y="20709"/>
                  <a:pt x="2418045" y="17842"/>
                  <a:pt x="2417113" y="15442"/>
                </a:cubicBezTo>
                <a:cubicBezTo>
                  <a:pt x="2417512" y="14775"/>
                  <a:pt x="2417845" y="14442"/>
                  <a:pt x="2418112" y="14442"/>
                </a:cubicBezTo>
                <a:lnTo>
                  <a:pt x="2424113" y="14042"/>
                </a:lnTo>
                <a:lnTo>
                  <a:pt x="2432114" y="13642"/>
                </a:lnTo>
                <a:lnTo>
                  <a:pt x="2447916" y="12841"/>
                </a:lnTo>
                <a:lnTo>
                  <a:pt x="2462718" y="12041"/>
                </a:lnTo>
                <a:lnTo>
                  <a:pt x="2467318" y="11641"/>
                </a:lnTo>
                <a:lnTo>
                  <a:pt x="2468918" y="11441"/>
                </a:lnTo>
                <a:lnTo>
                  <a:pt x="2470119" y="11441"/>
                </a:lnTo>
                <a:cubicBezTo>
                  <a:pt x="2473586" y="10908"/>
                  <a:pt x="2476453" y="8574"/>
                  <a:pt x="2478720" y="4440"/>
                </a:cubicBezTo>
                <a:close/>
                <a:moveTo>
                  <a:pt x="2005013" y="3640"/>
                </a:moveTo>
                <a:cubicBezTo>
                  <a:pt x="2007280" y="4040"/>
                  <a:pt x="2010347" y="5774"/>
                  <a:pt x="2014214" y="8841"/>
                </a:cubicBezTo>
                <a:cubicBezTo>
                  <a:pt x="2018081" y="12308"/>
                  <a:pt x="2020415" y="15108"/>
                  <a:pt x="2021216" y="17242"/>
                </a:cubicBezTo>
                <a:cubicBezTo>
                  <a:pt x="2020415" y="18576"/>
                  <a:pt x="2019681" y="20642"/>
                  <a:pt x="2019015" y="23443"/>
                </a:cubicBezTo>
                <a:cubicBezTo>
                  <a:pt x="2018215" y="26376"/>
                  <a:pt x="2017815" y="28910"/>
                  <a:pt x="2017815" y="31044"/>
                </a:cubicBezTo>
                <a:lnTo>
                  <a:pt x="2017215" y="58047"/>
                </a:lnTo>
                <a:cubicBezTo>
                  <a:pt x="2016814" y="58047"/>
                  <a:pt x="2019949" y="57780"/>
                  <a:pt x="2026616" y="57247"/>
                </a:cubicBezTo>
                <a:lnTo>
                  <a:pt x="2034017" y="56647"/>
                </a:lnTo>
                <a:cubicBezTo>
                  <a:pt x="2035083" y="56647"/>
                  <a:pt x="2035883" y="56580"/>
                  <a:pt x="2036417" y="56447"/>
                </a:cubicBezTo>
                <a:cubicBezTo>
                  <a:pt x="2036817" y="56314"/>
                  <a:pt x="2037417" y="56247"/>
                  <a:pt x="2038217" y="56247"/>
                </a:cubicBezTo>
                <a:cubicBezTo>
                  <a:pt x="2041551" y="55713"/>
                  <a:pt x="2044419" y="53313"/>
                  <a:pt x="2046818" y="49046"/>
                </a:cubicBezTo>
                <a:cubicBezTo>
                  <a:pt x="2047352" y="48113"/>
                  <a:pt x="2050552" y="49446"/>
                  <a:pt x="2056419" y="53046"/>
                </a:cubicBezTo>
                <a:cubicBezTo>
                  <a:pt x="2062287" y="56647"/>
                  <a:pt x="2065220" y="59247"/>
                  <a:pt x="2065220" y="60847"/>
                </a:cubicBezTo>
                <a:cubicBezTo>
                  <a:pt x="2065220" y="60981"/>
                  <a:pt x="2064487" y="62181"/>
                  <a:pt x="2063020" y="64448"/>
                </a:cubicBezTo>
                <a:cubicBezTo>
                  <a:pt x="2061554" y="66715"/>
                  <a:pt x="2060820" y="68715"/>
                  <a:pt x="2060820" y="70449"/>
                </a:cubicBezTo>
                <a:lnTo>
                  <a:pt x="2055219" y="133256"/>
                </a:lnTo>
                <a:cubicBezTo>
                  <a:pt x="2055219" y="141391"/>
                  <a:pt x="2054153" y="148858"/>
                  <a:pt x="2052019" y="155659"/>
                </a:cubicBezTo>
                <a:cubicBezTo>
                  <a:pt x="2049485" y="164594"/>
                  <a:pt x="2045818" y="169061"/>
                  <a:pt x="2041017" y="169061"/>
                </a:cubicBezTo>
                <a:cubicBezTo>
                  <a:pt x="2038217" y="167594"/>
                  <a:pt x="2035550" y="164860"/>
                  <a:pt x="2033016" y="160860"/>
                </a:cubicBezTo>
                <a:cubicBezTo>
                  <a:pt x="2030483" y="157126"/>
                  <a:pt x="2029417" y="154593"/>
                  <a:pt x="2029816" y="153259"/>
                </a:cubicBezTo>
                <a:lnTo>
                  <a:pt x="2031017" y="149859"/>
                </a:lnTo>
                <a:cubicBezTo>
                  <a:pt x="2028749" y="149725"/>
                  <a:pt x="2025483" y="149659"/>
                  <a:pt x="2021216" y="149659"/>
                </a:cubicBezTo>
                <a:cubicBezTo>
                  <a:pt x="2017348" y="149659"/>
                  <a:pt x="2014548" y="149725"/>
                  <a:pt x="2012815" y="149859"/>
                </a:cubicBezTo>
                <a:lnTo>
                  <a:pt x="1947006" y="154459"/>
                </a:lnTo>
                <a:lnTo>
                  <a:pt x="1947206" y="155859"/>
                </a:lnTo>
                <a:cubicBezTo>
                  <a:pt x="1947339" y="156659"/>
                  <a:pt x="1947406" y="157793"/>
                  <a:pt x="1947406" y="159260"/>
                </a:cubicBezTo>
                <a:cubicBezTo>
                  <a:pt x="1947406" y="163927"/>
                  <a:pt x="1946339" y="167327"/>
                  <a:pt x="1944206" y="169461"/>
                </a:cubicBezTo>
                <a:cubicBezTo>
                  <a:pt x="1941272" y="169728"/>
                  <a:pt x="1937871" y="168128"/>
                  <a:pt x="1934004" y="164660"/>
                </a:cubicBezTo>
                <a:cubicBezTo>
                  <a:pt x="1931470" y="162393"/>
                  <a:pt x="1929204" y="159660"/>
                  <a:pt x="1927203" y="156459"/>
                </a:cubicBezTo>
                <a:cubicBezTo>
                  <a:pt x="1928003" y="153259"/>
                  <a:pt x="1928403" y="149992"/>
                  <a:pt x="1928403" y="146658"/>
                </a:cubicBezTo>
                <a:cubicBezTo>
                  <a:pt x="1928403" y="145191"/>
                  <a:pt x="1928337" y="144058"/>
                  <a:pt x="1928203" y="143258"/>
                </a:cubicBezTo>
                <a:lnTo>
                  <a:pt x="1922403" y="69649"/>
                </a:lnTo>
                <a:cubicBezTo>
                  <a:pt x="1922003" y="65115"/>
                  <a:pt x="1920469" y="61914"/>
                  <a:pt x="1917803" y="60047"/>
                </a:cubicBezTo>
                <a:cubicBezTo>
                  <a:pt x="1921536" y="56180"/>
                  <a:pt x="1924403" y="54313"/>
                  <a:pt x="1926403" y="54447"/>
                </a:cubicBezTo>
                <a:cubicBezTo>
                  <a:pt x="1929604" y="54847"/>
                  <a:pt x="1932404" y="55847"/>
                  <a:pt x="1934804" y="57447"/>
                </a:cubicBezTo>
                <a:lnTo>
                  <a:pt x="1936204" y="58247"/>
                </a:lnTo>
                <a:lnTo>
                  <a:pt x="1937405" y="59247"/>
                </a:lnTo>
                <a:cubicBezTo>
                  <a:pt x="1938205" y="60047"/>
                  <a:pt x="1938672" y="60581"/>
                  <a:pt x="1938805" y="60847"/>
                </a:cubicBezTo>
                <a:cubicBezTo>
                  <a:pt x="1939471" y="61914"/>
                  <a:pt x="1939939" y="63514"/>
                  <a:pt x="1940205" y="65648"/>
                </a:cubicBezTo>
                <a:lnTo>
                  <a:pt x="1940605" y="68848"/>
                </a:lnTo>
                <a:lnTo>
                  <a:pt x="1940805" y="72049"/>
                </a:lnTo>
                <a:lnTo>
                  <a:pt x="1943005" y="101052"/>
                </a:lnTo>
                <a:lnTo>
                  <a:pt x="1943405" y="100852"/>
                </a:lnTo>
                <a:lnTo>
                  <a:pt x="1951406" y="101052"/>
                </a:lnTo>
                <a:cubicBezTo>
                  <a:pt x="1953807" y="101052"/>
                  <a:pt x="1957941" y="100919"/>
                  <a:pt x="1963808" y="100652"/>
                </a:cubicBezTo>
                <a:lnTo>
                  <a:pt x="1963008" y="76249"/>
                </a:lnTo>
                <a:cubicBezTo>
                  <a:pt x="1960341" y="76649"/>
                  <a:pt x="1958207" y="77116"/>
                  <a:pt x="1956607" y="77650"/>
                </a:cubicBezTo>
                <a:cubicBezTo>
                  <a:pt x="1956473" y="77783"/>
                  <a:pt x="1956073" y="77383"/>
                  <a:pt x="1955407" y="76449"/>
                </a:cubicBezTo>
                <a:lnTo>
                  <a:pt x="1952807" y="72249"/>
                </a:lnTo>
                <a:cubicBezTo>
                  <a:pt x="1950673" y="69048"/>
                  <a:pt x="1949006" y="65781"/>
                  <a:pt x="1947806" y="62448"/>
                </a:cubicBezTo>
                <a:lnTo>
                  <a:pt x="1948406" y="61848"/>
                </a:lnTo>
                <a:lnTo>
                  <a:pt x="1948806" y="61648"/>
                </a:lnTo>
                <a:lnTo>
                  <a:pt x="1953406" y="61448"/>
                </a:lnTo>
                <a:cubicBezTo>
                  <a:pt x="1955141" y="61448"/>
                  <a:pt x="1958141" y="61314"/>
                  <a:pt x="1962408" y="61047"/>
                </a:cubicBezTo>
                <a:lnTo>
                  <a:pt x="1961207" y="30844"/>
                </a:lnTo>
                <a:cubicBezTo>
                  <a:pt x="1960941" y="25510"/>
                  <a:pt x="1958741" y="21976"/>
                  <a:pt x="1954607" y="20242"/>
                </a:cubicBezTo>
                <a:cubicBezTo>
                  <a:pt x="1958207" y="15708"/>
                  <a:pt x="1961808" y="13041"/>
                  <a:pt x="1965408" y="12241"/>
                </a:cubicBezTo>
                <a:cubicBezTo>
                  <a:pt x="1967675" y="12508"/>
                  <a:pt x="1970809" y="14042"/>
                  <a:pt x="1974809" y="16842"/>
                </a:cubicBezTo>
                <a:cubicBezTo>
                  <a:pt x="1978810" y="19776"/>
                  <a:pt x="1981344" y="22443"/>
                  <a:pt x="1982410" y="24843"/>
                </a:cubicBezTo>
                <a:cubicBezTo>
                  <a:pt x="1981610" y="26176"/>
                  <a:pt x="1980943" y="28310"/>
                  <a:pt x="1980410" y="31244"/>
                </a:cubicBezTo>
                <a:cubicBezTo>
                  <a:pt x="1979876" y="34177"/>
                  <a:pt x="1979676" y="36711"/>
                  <a:pt x="1979810" y="38845"/>
                </a:cubicBezTo>
                <a:lnTo>
                  <a:pt x="1980610" y="60247"/>
                </a:lnTo>
                <a:lnTo>
                  <a:pt x="1999012" y="59247"/>
                </a:lnTo>
                <a:lnTo>
                  <a:pt x="1999812" y="22042"/>
                </a:lnTo>
                <a:cubicBezTo>
                  <a:pt x="1999812" y="16442"/>
                  <a:pt x="1997813" y="12775"/>
                  <a:pt x="1993812" y="11041"/>
                </a:cubicBezTo>
                <a:cubicBezTo>
                  <a:pt x="1997813" y="6641"/>
                  <a:pt x="2001546" y="4174"/>
                  <a:pt x="2005013" y="3640"/>
                </a:cubicBezTo>
                <a:close/>
                <a:moveTo>
                  <a:pt x="105214" y="3040"/>
                </a:moveTo>
                <a:cubicBezTo>
                  <a:pt x="107614" y="3840"/>
                  <a:pt x="110548" y="6041"/>
                  <a:pt x="114015" y="9641"/>
                </a:cubicBezTo>
                <a:cubicBezTo>
                  <a:pt x="117749" y="13108"/>
                  <a:pt x="119682" y="15909"/>
                  <a:pt x="119815" y="18042"/>
                </a:cubicBezTo>
                <a:cubicBezTo>
                  <a:pt x="119682" y="18576"/>
                  <a:pt x="118349" y="20442"/>
                  <a:pt x="115815" y="23643"/>
                </a:cubicBezTo>
                <a:lnTo>
                  <a:pt x="112615" y="27843"/>
                </a:lnTo>
                <a:cubicBezTo>
                  <a:pt x="111548" y="29177"/>
                  <a:pt x="110481" y="30977"/>
                  <a:pt x="109414" y="33244"/>
                </a:cubicBezTo>
                <a:lnTo>
                  <a:pt x="107614" y="36844"/>
                </a:lnTo>
                <a:cubicBezTo>
                  <a:pt x="107214" y="37511"/>
                  <a:pt x="106780" y="38311"/>
                  <a:pt x="106314" y="39245"/>
                </a:cubicBezTo>
                <a:cubicBezTo>
                  <a:pt x="105847" y="40178"/>
                  <a:pt x="105347" y="41112"/>
                  <a:pt x="104814" y="42045"/>
                </a:cubicBezTo>
                <a:cubicBezTo>
                  <a:pt x="114815" y="41512"/>
                  <a:pt x="122349" y="41045"/>
                  <a:pt x="127417" y="40645"/>
                </a:cubicBezTo>
                <a:lnTo>
                  <a:pt x="128417" y="40645"/>
                </a:lnTo>
                <a:lnTo>
                  <a:pt x="128817" y="40445"/>
                </a:lnTo>
                <a:lnTo>
                  <a:pt x="129817" y="40445"/>
                </a:lnTo>
                <a:cubicBezTo>
                  <a:pt x="139285" y="39645"/>
                  <a:pt x="146152" y="38245"/>
                  <a:pt x="150419" y="36244"/>
                </a:cubicBezTo>
                <a:cubicBezTo>
                  <a:pt x="151753" y="36778"/>
                  <a:pt x="153420" y="38445"/>
                  <a:pt x="155420" y="41245"/>
                </a:cubicBezTo>
                <a:cubicBezTo>
                  <a:pt x="157153" y="44179"/>
                  <a:pt x="158087" y="46779"/>
                  <a:pt x="158220" y="49046"/>
                </a:cubicBezTo>
                <a:cubicBezTo>
                  <a:pt x="158220" y="49446"/>
                  <a:pt x="157954" y="49846"/>
                  <a:pt x="157420" y="50246"/>
                </a:cubicBezTo>
                <a:cubicBezTo>
                  <a:pt x="156887" y="50646"/>
                  <a:pt x="156554" y="50780"/>
                  <a:pt x="156420" y="50646"/>
                </a:cubicBezTo>
                <a:cubicBezTo>
                  <a:pt x="156020" y="50780"/>
                  <a:pt x="155153" y="50846"/>
                  <a:pt x="153820" y="50846"/>
                </a:cubicBezTo>
                <a:lnTo>
                  <a:pt x="150619" y="51046"/>
                </a:lnTo>
                <a:lnTo>
                  <a:pt x="145619" y="51046"/>
                </a:lnTo>
                <a:lnTo>
                  <a:pt x="140618" y="51446"/>
                </a:lnTo>
                <a:lnTo>
                  <a:pt x="136018" y="51846"/>
                </a:lnTo>
                <a:lnTo>
                  <a:pt x="126816" y="52846"/>
                </a:lnTo>
                <a:cubicBezTo>
                  <a:pt x="126283" y="52846"/>
                  <a:pt x="125883" y="52913"/>
                  <a:pt x="125616" y="53046"/>
                </a:cubicBezTo>
                <a:lnTo>
                  <a:pt x="127417" y="54847"/>
                </a:lnTo>
                <a:lnTo>
                  <a:pt x="128216" y="55847"/>
                </a:lnTo>
                <a:lnTo>
                  <a:pt x="128817" y="56847"/>
                </a:lnTo>
                <a:cubicBezTo>
                  <a:pt x="129350" y="57514"/>
                  <a:pt x="129684" y="59047"/>
                  <a:pt x="129817" y="61448"/>
                </a:cubicBezTo>
                <a:lnTo>
                  <a:pt x="129817" y="87651"/>
                </a:lnTo>
                <a:cubicBezTo>
                  <a:pt x="146085" y="85917"/>
                  <a:pt x="157954" y="83317"/>
                  <a:pt x="165421" y="79850"/>
                </a:cubicBezTo>
                <a:cubicBezTo>
                  <a:pt x="166088" y="79450"/>
                  <a:pt x="168022" y="81383"/>
                  <a:pt x="171222" y="85651"/>
                </a:cubicBezTo>
                <a:cubicBezTo>
                  <a:pt x="174556" y="89784"/>
                  <a:pt x="176623" y="93385"/>
                  <a:pt x="177423" y="96452"/>
                </a:cubicBezTo>
                <a:cubicBezTo>
                  <a:pt x="177423" y="96452"/>
                  <a:pt x="177156" y="97252"/>
                  <a:pt x="176623" y="98852"/>
                </a:cubicBezTo>
                <a:lnTo>
                  <a:pt x="176023" y="99852"/>
                </a:lnTo>
                <a:lnTo>
                  <a:pt x="175423" y="100452"/>
                </a:lnTo>
                <a:cubicBezTo>
                  <a:pt x="170489" y="99119"/>
                  <a:pt x="161954" y="98586"/>
                  <a:pt x="149819" y="98852"/>
                </a:cubicBezTo>
                <a:lnTo>
                  <a:pt x="137418" y="99452"/>
                </a:lnTo>
                <a:lnTo>
                  <a:pt x="134818" y="99452"/>
                </a:lnTo>
                <a:lnTo>
                  <a:pt x="132417" y="99652"/>
                </a:lnTo>
                <a:cubicBezTo>
                  <a:pt x="131884" y="99786"/>
                  <a:pt x="131083" y="99852"/>
                  <a:pt x="130017" y="99852"/>
                </a:cubicBezTo>
                <a:lnTo>
                  <a:pt x="129817" y="99852"/>
                </a:lnTo>
                <a:lnTo>
                  <a:pt x="129817" y="161460"/>
                </a:lnTo>
                <a:cubicBezTo>
                  <a:pt x="129817" y="162527"/>
                  <a:pt x="129217" y="164060"/>
                  <a:pt x="128017" y="166061"/>
                </a:cubicBezTo>
                <a:cubicBezTo>
                  <a:pt x="126950" y="168061"/>
                  <a:pt x="125549" y="169594"/>
                  <a:pt x="123816" y="170661"/>
                </a:cubicBezTo>
                <a:cubicBezTo>
                  <a:pt x="121016" y="169061"/>
                  <a:pt x="118015" y="166861"/>
                  <a:pt x="114815" y="164060"/>
                </a:cubicBezTo>
                <a:cubicBezTo>
                  <a:pt x="111215" y="160860"/>
                  <a:pt x="109214" y="158393"/>
                  <a:pt x="108814" y="156659"/>
                </a:cubicBezTo>
                <a:cubicBezTo>
                  <a:pt x="110148" y="153992"/>
                  <a:pt x="110815" y="149859"/>
                  <a:pt x="110815" y="144258"/>
                </a:cubicBezTo>
                <a:lnTo>
                  <a:pt x="110815" y="101453"/>
                </a:lnTo>
                <a:cubicBezTo>
                  <a:pt x="92679" y="103319"/>
                  <a:pt x="78410" y="105986"/>
                  <a:pt x="68009" y="109454"/>
                </a:cubicBezTo>
                <a:cubicBezTo>
                  <a:pt x="67742" y="109720"/>
                  <a:pt x="66409" y="107787"/>
                  <a:pt x="64009" y="103653"/>
                </a:cubicBezTo>
                <a:lnTo>
                  <a:pt x="58808" y="93252"/>
                </a:lnTo>
                <a:lnTo>
                  <a:pt x="59808" y="92251"/>
                </a:lnTo>
                <a:lnTo>
                  <a:pt x="60808" y="91851"/>
                </a:lnTo>
                <a:cubicBezTo>
                  <a:pt x="76144" y="91718"/>
                  <a:pt x="92812" y="90984"/>
                  <a:pt x="110815" y="89651"/>
                </a:cubicBezTo>
                <a:lnTo>
                  <a:pt x="110815" y="62048"/>
                </a:lnTo>
                <a:cubicBezTo>
                  <a:pt x="110815" y="59247"/>
                  <a:pt x="110214" y="56847"/>
                  <a:pt x="109014" y="54847"/>
                </a:cubicBezTo>
                <a:cubicBezTo>
                  <a:pt x="105414" y="55380"/>
                  <a:pt x="102347" y="55980"/>
                  <a:pt x="99813" y="56647"/>
                </a:cubicBezTo>
                <a:lnTo>
                  <a:pt x="98813" y="55647"/>
                </a:lnTo>
                <a:lnTo>
                  <a:pt x="97813" y="53247"/>
                </a:lnTo>
                <a:cubicBezTo>
                  <a:pt x="89678" y="64981"/>
                  <a:pt x="80411" y="73982"/>
                  <a:pt x="70009" y="80250"/>
                </a:cubicBezTo>
                <a:lnTo>
                  <a:pt x="66809" y="78250"/>
                </a:lnTo>
                <a:cubicBezTo>
                  <a:pt x="72676" y="70382"/>
                  <a:pt x="78544" y="60714"/>
                  <a:pt x="84411" y="49246"/>
                </a:cubicBezTo>
                <a:cubicBezTo>
                  <a:pt x="88945" y="39645"/>
                  <a:pt x="92412" y="31310"/>
                  <a:pt x="94813" y="24243"/>
                </a:cubicBezTo>
                <a:lnTo>
                  <a:pt x="95613" y="22042"/>
                </a:lnTo>
                <a:lnTo>
                  <a:pt x="96213" y="19642"/>
                </a:lnTo>
                <a:lnTo>
                  <a:pt x="97013" y="16842"/>
                </a:lnTo>
                <a:lnTo>
                  <a:pt x="97613" y="14442"/>
                </a:lnTo>
                <a:cubicBezTo>
                  <a:pt x="97879" y="13375"/>
                  <a:pt x="98013" y="11908"/>
                  <a:pt x="98013" y="10041"/>
                </a:cubicBezTo>
                <a:cubicBezTo>
                  <a:pt x="98013" y="8174"/>
                  <a:pt x="97746" y="6507"/>
                  <a:pt x="97213" y="5040"/>
                </a:cubicBezTo>
                <a:lnTo>
                  <a:pt x="99413" y="4240"/>
                </a:lnTo>
                <a:lnTo>
                  <a:pt x="101413" y="3440"/>
                </a:lnTo>
                <a:cubicBezTo>
                  <a:pt x="103547" y="3040"/>
                  <a:pt x="104814" y="2907"/>
                  <a:pt x="105214" y="3040"/>
                </a:cubicBezTo>
                <a:close/>
                <a:moveTo>
                  <a:pt x="689410" y="2040"/>
                </a:moveTo>
                <a:cubicBezTo>
                  <a:pt x="693145" y="3640"/>
                  <a:pt x="696478" y="5507"/>
                  <a:pt x="699412" y="7641"/>
                </a:cubicBezTo>
                <a:cubicBezTo>
                  <a:pt x="702613" y="10308"/>
                  <a:pt x="704346" y="12641"/>
                  <a:pt x="704612" y="14642"/>
                </a:cubicBezTo>
                <a:cubicBezTo>
                  <a:pt x="704079" y="15042"/>
                  <a:pt x="703546" y="15775"/>
                  <a:pt x="703012" y="16842"/>
                </a:cubicBezTo>
                <a:lnTo>
                  <a:pt x="701612" y="19042"/>
                </a:lnTo>
                <a:lnTo>
                  <a:pt x="700212" y="21443"/>
                </a:lnTo>
                <a:cubicBezTo>
                  <a:pt x="699412" y="22776"/>
                  <a:pt x="698345" y="24776"/>
                  <a:pt x="697011" y="27443"/>
                </a:cubicBezTo>
                <a:cubicBezTo>
                  <a:pt x="698612" y="28510"/>
                  <a:pt x="699745" y="29377"/>
                  <a:pt x="700412" y="30044"/>
                </a:cubicBezTo>
                <a:lnTo>
                  <a:pt x="704213" y="33044"/>
                </a:lnTo>
                <a:lnTo>
                  <a:pt x="708213" y="36244"/>
                </a:lnTo>
                <a:lnTo>
                  <a:pt x="717214" y="42845"/>
                </a:lnTo>
                <a:cubicBezTo>
                  <a:pt x="725215" y="48446"/>
                  <a:pt x="733883" y="53780"/>
                  <a:pt x="743217" y="58847"/>
                </a:cubicBezTo>
                <a:cubicBezTo>
                  <a:pt x="749085" y="62048"/>
                  <a:pt x="756353" y="65248"/>
                  <a:pt x="765020" y="68448"/>
                </a:cubicBezTo>
                <a:cubicBezTo>
                  <a:pt x="771821" y="70849"/>
                  <a:pt x="779022" y="73182"/>
                  <a:pt x="786623" y="75449"/>
                </a:cubicBezTo>
                <a:lnTo>
                  <a:pt x="784023" y="79250"/>
                </a:lnTo>
                <a:cubicBezTo>
                  <a:pt x="779355" y="78983"/>
                  <a:pt x="773221" y="80383"/>
                  <a:pt x="765620" y="83450"/>
                </a:cubicBezTo>
                <a:cubicBezTo>
                  <a:pt x="758419" y="86384"/>
                  <a:pt x="752885" y="89451"/>
                  <a:pt x="749018" y="92651"/>
                </a:cubicBezTo>
                <a:cubicBezTo>
                  <a:pt x="743951" y="88784"/>
                  <a:pt x="738217" y="83250"/>
                  <a:pt x="731816" y="76049"/>
                </a:cubicBezTo>
                <a:cubicBezTo>
                  <a:pt x="729016" y="72849"/>
                  <a:pt x="725215" y="68982"/>
                  <a:pt x="720414" y="64448"/>
                </a:cubicBezTo>
                <a:cubicBezTo>
                  <a:pt x="714547" y="58981"/>
                  <a:pt x="707546" y="52980"/>
                  <a:pt x="699412" y="46446"/>
                </a:cubicBezTo>
                <a:lnTo>
                  <a:pt x="691011" y="39845"/>
                </a:lnTo>
                <a:cubicBezTo>
                  <a:pt x="683276" y="52513"/>
                  <a:pt x="674209" y="63714"/>
                  <a:pt x="663807" y="73449"/>
                </a:cubicBezTo>
                <a:lnTo>
                  <a:pt x="684010" y="71649"/>
                </a:lnTo>
                <a:lnTo>
                  <a:pt x="687611" y="71249"/>
                </a:lnTo>
                <a:lnTo>
                  <a:pt x="691611" y="70649"/>
                </a:lnTo>
                <a:cubicBezTo>
                  <a:pt x="695211" y="70249"/>
                  <a:pt x="697945" y="69849"/>
                  <a:pt x="699812" y="69449"/>
                </a:cubicBezTo>
                <a:cubicBezTo>
                  <a:pt x="706747" y="68382"/>
                  <a:pt x="711813" y="67048"/>
                  <a:pt x="715014" y="65448"/>
                </a:cubicBezTo>
                <a:cubicBezTo>
                  <a:pt x="716481" y="66115"/>
                  <a:pt x="718147" y="68382"/>
                  <a:pt x="720014" y="72249"/>
                </a:cubicBezTo>
                <a:cubicBezTo>
                  <a:pt x="721748" y="75716"/>
                  <a:pt x="722881" y="78983"/>
                  <a:pt x="723415" y="82050"/>
                </a:cubicBezTo>
                <a:lnTo>
                  <a:pt x="722615" y="83650"/>
                </a:lnTo>
                <a:lnTo>
                  <a:pt x="722015" y="84250"/>
                </a:lnTo>
                <a:lnTo>
                  <a:pt x="721615" y="84450"/>
                </a:lnTo>
                <a:cubicBezTo>
                  <a:pt x="711747" y="84450"/>
                  <a:pt x="700879" y="85250"/>
                  <a:pt x="689011" y="86851"/>
                </a:cubicBezTo>
                <a:cubicBezTo>
                  <a:pt x="683276" y="87384"/>
                  <a:pt x="678009" y="88184"/>
                  <a:pt x="673208" y="89251"/>
                </a:cubicBezTo>
                <a:cubicBezTo>
                  <a:pt x="666541" y="90451"/>
                  <a:pt x="661541" y="91585"/>
                  <a:pt x="658207" y="92651"/>
                </a:cubicBezTo>
                <a:lnTo>
                  <a:pt x="657407" y="91451"/>
                </a:lnTo>
                <a:lnTo>
                  <a:pt x="656606" y="89851"/>
                </a:lnTo>
                <a:lnTo>
                  <a:pt x="655606" y="88051"/>
                </a:lnTo>
                <a:cubicBezTo>
                  <a:pt x="654407" y="84717"/>
                  <a:pt x="653739" y="82917"/>
                  <a:pt x="653606" y="82650"/>
                </a:cubicBezTo>
                <a:cubicBezTo>
                  <a:pt x="639471" y="94252"/>
                  <a:pt x="625336" y="101586"/>
                  <a:pt x="611201" y="104653"/>
                </a:cubicBezTo>
                <a:lnTo>
                  <a:pt x="608000" y="102253"/>
                </a:lnTo>
                <a:cubicBezTo>
                  <a:pt x="621602" y="93585"/>
                  <a:pt x="634670" y="82383"/>
                  <a:pt x="647205" y="68648"/>
                </a:cubicBezTo>
                <a:cubicBezTo>
                  <a:pt x="661208" y="53313"/>
                  <a:pt x="671275" y="38511"/>
                  <a:pt x="677409" y="24243"/>
                </a:cubicBezTo>
                <a:cubicBezTo>
                  <a:pt x="679009" y="20242"/>
                  <a:pt x="680076" y="16842"/>
                  <a:pt x="680609" y="14042"/>
                </a:cubicBezTo>
                <a:cubicBezTo>
                  <a:pt x="680743" y="13108"/>
                  <a:pt x="680810" y="11908"/>
                  <a:pt x="680810" y="10441"/>
                </a:cubicBezTo>
                <a:cubicBezTo>
                  <a:pt x="680810" y="7641"/>
                  <a:pt x="680276" y="5507"/>
                  <a:pt x="679209" y="4040"/>
                </a:cubicBezTo>
                <a:cubicBezTo>
                  <a:pt x="682410" y="2974"/>
                  <a:pt x="685810" y="2307"/>
                  <a:pt x="689410" y="2040"/>
                </a:cubicBezTo>
                <a:close/>
                <a:moveTo>
                  <a:pt x="1570187" y="1640"/>
                </a:moveTo>
                <a:cubicBezTo>
                  <a:pt x="1574588" y="1907"/>
                  <a:pt x="1580188" y="3374"/>
                  <a:pt x="1586989" y="6041"/>
                </a:cubicBezTo>
                <a:cubicBezTo>
                  <a:pt x="1592990" y="8308"/>
                  <a:pt x="1597524" y="10708"/>
                  <a:pt x="1600591" y="13242"/>
                </a:cubicBezTo>
                <a:lnTo>
                  <a:pt x="1601391" y="16442"/>
                </a:lnTo>
                <a:lnTo>
                  <a:pt x="1601791" y="20442"/>
                </a:lnTo>
                <a:lnTo>
                  <a:pt x="1601791" y="22243"/>
                </a:lnTo>
                <a:lnTo>
                  <a:pt x="1612793" y="20842"/>
                </a:lnTo>
                <a:cubicBezTo>
                  <a:pt x="1622661" y="19376"/>
                  <a:pt x="1628994" y="18109"/>
                  <a:pt x="1631795" y="17042"/>
                </a:cubicBezTo>
                <a:cubicBezTo>
                  <a:pt x="1633395" y="17575"/>
                  <a:pt x="1634929" y="19376"/>
                  <a:pt x="1636395" y="22443"/>
                </a:cubicBezTo>
                <a:cubicBezTo>
                  <a:pt x="1637729" y="24710"/>
                  <a:pt x="1638596" y="27443"/>
                  <a:pt x="1638996" y="30644"/>
                </a:cubicBezTo>
                <a:lnTo>
                  <a:pt x="1637796" y="32044"/>
                </a:lnTo>
                <a:cubicBezTo>
                  <a:pt x="1637129" y="32444"/>
                  <a:pt x="1636729" y="32577"/>
                  <a:pt x="1636595" y="32444"/>
                </a:cubicBezTo>
                <a:cubicBezTo>
                  <a:pt x="1634329" y="32444"/>
                  <a:pt x="1627394" y="32777"/>
                  <a:pt x="1615793" y="33444"/>
                </a:cubicBezTo>
                <a:lnTo>
                  <a:pt x="1604791" y="34044"/>
                </a:lnTo>
                <a:lnTo>
                  <a:pt x="1600191" y="34444"/>
                </a:lnTo>
                <a:lnTo>
                  <a:pt x="1598191" y="34644"/>
                </a:lnTo>
                <a:lnTo>
                  <a:pt x="1596390" y="34844"/>
                </a:lnTo>
                <a:lnTo>
                  <a:pt x="1578188" y="36444"/>
                </a:lnTo>
                <a:lnTo>
                  <a:pt x="1570387" y="37244"/>
                </a:lnTo>
                <a:lnTo>
                  <a:pt x="1559986" y="38445"/>
                </a:lnTo>
                <a:lnTo>
                  <a:pt x="1548584" y="39845"/>
                </a:lnTo>
                <a:lnTo>
                  <a:pt x="1546184" y="40245"/>
                </a:lnTo>
                <a:lnTo>
                  <a:pt x="1543984" y="40445"/>
                </a:lnTo>
                <a:lnTo>
                  <a:pt x="1540183" y="41045"/>
                </a:lnTo>
                <a:cubicBezTo>
                  <a:pt x="1540050" y="41045"/>
                  <a:pt x="1539783" y="40778"/>
                  <a:pt x="1539383" y="40245"/>
                </a:cubicBezTo>
                <a:lnTo>
                  <a:pt x="1538783" y="39045"/>
                </a:lnTo>
                <a:lnTo>
                  <a:pt x="1537983" y="37645"/>
                </a:lnTo>
                <a:cubicBezTo>
                  <a:pt x="1536650" y="34311"/>
                  <a:pt x="1535583" y="30510"/>
                  <a:pt x="1534783" y="26243"/>
                </a:cubicBezTo>
                <a:lnTo>
                  <a:pt x="1535383" y="25843"/>
                </a:lnTo>
                <a:lnTo>
                  <a:pt x="1535783" y="25843"/>
                </a:lnTo>
                <a:cubicBezTo>
                  <a:pt x="1539517" y="25843"/>
                  <a:pt x="1542717" y="25776"/>
                  <a:pt x="1545384" y="25643"/>
                </a:cubicBezTo>
                <a:lnTo>
                  <a:pt x="1551185" y="25643"/>
                </a:lnTo>
                <a:lnTo>
                  <a:pt x="1554185" y="25443"/>
                </a:lnTo>
                <a:lnTo>
                  <a:pt x="1557386" y="25443"/>
                </a:lnTo>
                <a:lnTo>
                  <a:pt x="1562586" y="25243"/>
                </a:lnTo>
                <a:lnTo>
                  <a:pt x="1570387" y="24643"/>
                </a:lnTo>
                <a:lnTo>
                  <a:pt x="1572787" y="24643"/>
                </a:lnTo>
                <a:cubicBezTo>
                  <a:pt x="1574121" y="24643"/>
                  <a:pt x="1575355" y="24576"/>
                  <a:pt x="1576488" y="24443"/>
                </a:cubicBezTo>
                <a:cubicBezTo>
                  <a:pt x="1577621" y="24310"/>
                  <a:pt x="1579055" y="24243"/>
                  <a:pt x="1580789" y="24243"/>
                </a:cubicBezTo>
                <a:lnTo>
                  <a:pt x="1584190" y="23843"/>
                </a:lnTo>
                <a:lnTo>
                  <a:pt x="1587389" y="23643"/>
                </a:lnTo>
                <a:lnTo>
                  <a:pt x="1582389" y="18242"/>
                </a:lnTo>
                <a:cubicBezTo>
                  <a:pt x="1575855" y="11708"/>
                  <a:pt x="1570987" y="7374"/>
                  <a:pt x="1567787" y="5241"/>
                </a:cubicBezTo>
                <a:close/>
                <a:moveTo>
                  <a:pt x="1102357" y="1040"/>
                </a:moveTo>
                <a:cubicBezTo>
                  <a:pt x="1104358" y="1040"/>
                  <a:pt x="1107359" y="2040"/>
                  <a:pt x="1111358" y="4040"/>
                </a:cubicBezTo>
                <a:cubicBezTo>
                  <a:pt x="1115359" y="6174"/>
                  <a:pt x="1117759" y="8174"/>
                  <a:pt x="1118559" y="10041"/>
                </a:cubicBezTo>
                <a:cubicBezTo>
                  <a:pt x="1117493" y="13642"/>
                  <a:pt x="1114292" y="18242"/>
                  <a:pt x="1108958" y="23843"/>
                </a:cubicBezTo>
                <a:cubicBezTo>
                  <a:pt x="1102824" y="30377"/>
                  <a:pt x="1096557" y="34844"/>
                  <a:pt x="1090156" y="37244"/>
                </a:cubicBezTo>
                <a:lnTo>
                  <a:pt x="1086355" y="35444"/>
                </a:lnTo>
                <a:cubicBezTo>
                  <a:pt x="1090356" y="30244"/>
                  <a:pt x="1093223" y="24310"/>
                  <a:pt x="1094956" y="17642"/>
                </a:cubicBezTo>
                <a:lnTo>
                  <a:pt x="1095757" y="14042"/>
                </a:lnTo>
                <a:cubicBezTo>
                  <a:pt x="1096157" y="12575"/>
                  <a:pt x="1096357" y="11375"/>
                  <a:pt x="1096357" y="10441"/>
                </a:cubicBezTo>
                <a:lnTo>
                  <a:pt x="1096357" y="9441"/>
                </a:lnTo>
                <a:cubicBezTo>
                  <a:pt x="1096357" y="7174"/>
                  <a:pt x="1095757" y="5374"/>
                  <a:pt x="1094556" y="4040"/>
                </a:cubicBezTo>
                <a:lnTo>
                  <a:pt x="1096157" y="3040"/>
                </a:lnTo>
                <a:lnTo>
                  <a:pt x="1097957" y="2240"/>
                </a:lnTo>
                <a:cubicBezTo>
                  <a:pt x="1099424" y="1573"/>
                  <a:pt x="1100891" y="1173"/>
                  <a:pt x="1102357" y="1040"/>
                </a:cubicBezTo>
                <a:close/>
                <a:moveTo>
                  <a:pt x="917763" y="40"/>
                </a:moveTo>
                <a:cubicBezTo>
                  <a:pt x="920296" y="840"/>
                  <a:pt x="924030" y="3307"/>
                  <a:pt x="928964" y="7441"/>
                </a:cubicBezTo>
                <a:cubicBezTo>
                  <a:pt x="933765" y="11441"/>
                  <a:pt x="936299" y="14575"/>
                  <a:pt x="936566" y="16842"/>
                </a:cubicBezTo>
                <a:lnTo>
                  <a:pt x="935165" y="18842"/>
                </a:lnTo>
                <a:lnTo>
                  <a:pt x="931165" y="23843"/>
                </a:lnTo>
                <a:cubicBezTo>
                  <a:pt x="929164" y="25843"/>
                  <a:pt x="927764" y="27577"/>
                  <a:pt x="926964" y="29043"/>
                </a:cubicBezTo>
                <a:cubicBezTo>
                  <a:pt x="925230" y="31577"/>
                  <a:pt x="923964" y="33777"/>
                  <a:pt x="923164" y="35644"/>
                </a:cubicBezTo>
                <a:lnTo>
                  <a:pt x="921364" y="39245"/>
                </a:lnTo>
                <a:lnTo>
                  <a:pt x="925364" y="38845"/>
                </a:lnTo>
                <a:cubicBezTo>
                  <a:pt x="948967" y="36578"/>
                  <a:pt x="965169" y="33444"/>
                  <a:pt x="973970" y="29444"/>
                </a:cubicBezTo>
                <a:cubicBezTo>
                  <a:pt x="974637" y="29043"/>
                  <a:pt x="976704" y="30977"/>
                  <a:pt x="980171" y="35244"/>
                </a:cubicBezTo>
                <a:cubicBezTo>
                  <a:pt x="983638" y="40178"/>
                  <a:pt x="985771" y="43979"/>
                  <a:pt x="986572" y="46646"/>
                </a:cubicBezTo>
                <a:cubicBezTo>
                  <a:pt x="986438" y="47446"/>
                  <a:pt x="986105" y="48246"/>
                  <a:pt x="985571" y="49046"/>
                </a:cubicBezTo>
                <a:lnTo>
                  <a:pt x="984971" y="50046"/>
                </a:lnTo>
                <a:lnTo>
                  <a:pt x="984371" y="50846"/>
                </a:lnTo>
                <a:cubicBezTo>
                  <a:pt x="978104" y="49379"/>
                  <a:pt x="969169" y="48779"/>
                  <a:pt x="957568" y="49046"/>
                </a:cubicBezTo>
                <a:lnTo>
                  <a:pt x="944566" y="49646"/>
                </a:lnTo>
                <a:lnTo>
                  <a:pt x="935365" y="50246"/>
                </a:lnTo>
                <a:lnTo>
                  <a:pt x="914563" y="51846"/>
                </a:lnTo>
                <a:cubicBezTo>
                  <a:pt x="907362" y="63714"/>
                  <a:pt x="898894" y="75316"/>
                  <a:pt x="889159" y="86651"/>
                </a:cubicBezTo>
                <a:cubicBezTo>
                  <a:pt x="889293" y="86517"/>
                  <a:pt x="887626" y="88384"/>
                  <a:pt x="884159" y="92251"/>
                </a:cubicBezTo>
                <a:lnTo>
                  <a:pt x="884159" y="148058"/>
                </a:lnTo>
                <a:cubicBezTo>
                  <a:pt x="886426" y="148192"/>
                  <a:pt x="889026" y="148225"/>
                  <a:pt x="891960" y="148158"/>
                </a:cubicBezTo>
                <a:cubicBezTo>
                  <a:pt x="894893" y="148092"/>
                  <a:pt x="897894" y="148058"/>
                  <a:pt x="900961" y="148058"/>
                </a:cubicBezTo>
                <a:cubicBezTo>
                  <a:pt x="902294" y="147925"/>
                  <a:pt x="904628" y="147858"/>
                  <a:pt x="907962" y="147858"/>
                </a:cubicBezTo>
                <a:lnTo>
                  <a:pt x="919763" y="147458"/>
                </a:lnTo>
                <a:lnTo>
                  <a:pt x="925964" y="147258"/>
                </a:lnTo>
                <a:lnTo>
                  <a:pt x="925964" y="105653"/>
                </a:lnTo>
                <a:cubicBezTo>
                  <a:pt x="916096" y="106720"/>
                  <a:pt x="907895" y="107987"/>
                  <a:pt x="901361" y="109454"/>
                </a:cubicBezTo>
                <a:cubicBezTo>
                  <a:pt x="900961" y="109587"/>
                  <a:pt x="899894" y="107987"/>
                  <a:pt x="898160" y="104653"/>
                </a:cubicBezTo>
                <a:cubicBezTo>
                  <a:pt x="896427" y="101052"/>
                  <a:pt x="895027" y="97852"/>
                  <a:pt x="893960" y="95052"/>
                </a:cubicBezTo>
                <a:lnTo>
                  <a:pt x="894560" y="94452"/>
                </a:lnTo>
                <a:lnTo>
                  <a:pt x="900761" y="94252"/>
                </a:lnTo>
                <a:cubicBezTo>
                  <a:pt x="904628" y="93985"/>
                  <a:pt x="909162" y="93752"/>
                  <a:pt x="914363" y="93552"/>
                </a:cubicBezTo>
                <a:cubicBezTo>
                  <a:pt x="919563" y="93352"/>
                  <a:pt x="923430" y="93118"/>
                  <a:pt x="925964" y="92851"/>
                </a:cubicBezTo>
                <a:lnTo>
                  <a:pt x="925964" y="77250"/>
                </a:lnTo>
                <a:cubicBezTo>
                  <a:pt x="925831" y="71782"/>
                  <a:pt x="923764" y="68115"/>
                  <a:pt x="919763" y="66248"/>
                </a:cubicBezTo>
                <a:cubicBezTo>
                  <a:pt x="921630" y="63981"/>
                  <a:pt x="923564" y="62181"/>
                  <a:pt x="925564" y="60847"/>
                </a:cubicBezTo>
                <a:cubicBezTo>
                  <a:pt x="927431" y="59647"/>
                  <a:pt x="929164" y="58847"/>
                  <a:pt x="930765" y="58447"/>
                </a:cubicBezTo>
                <a:cubicBezTo>
                  <a:pt x="932898" y="58847"/>
                  <a:pt x="936432" y="60581"/>
                  <a:pt x="941366" y="63648"/>
                </a:cubicBezTo>
                <a:cubicBezTo>
                  <a:pt x="946300" y="66981"/>
                  <a:pt x="949167" y="69782"/>
                  <a:pt x="949968" y="72049"/>
                </a:cubicBezTo>
                <a:cubicBezTo>
                  <a:pt x="949167" y="73249"/>
                  <a:pt x="948433" y="75383"/>
                  <a:pt x="947767" y="78450"/>
                </a:cubicBezTo>
                <a:cubicBezTo>
                  <a:pt x="947100" y="82183"/>
                  <a:pt x="946766" y="84717"/>
                  <a:pt x="946766" y="86051"/>
                </a:cubicBezTo>
                <a:lnTo>
                  <a:pt x="946766" y="91051"/>
                </a:lnTo>
                <a:cubicBezTo>
                  <a:pt x="957835" y="89851"/>
                  <a:pt x="965636" y="88051"/>
                  <a:pt x="970170" y="85651"/>
                </a:cubicBezTo>
                <a:cubicBezTo>
                  <a:pt x="971770" y="86184"/>
                  <a:pt x="973704" y="87984"/>
                  <a:pt x="975970" y="91051"/>
                </a:cubicBezTo>
                <a:cubicBezTo>
                  <a:pt x="977837" y="93452"/>
                  <a:pt x="979304" y="96185"/>
                  <a:pt x="980371" y="99252"/>
                </a:cubicBezTo>
                <a:cubicBezTo>
                  <a:pt x="980237" y="99786"/>
                  <a:pt x="979904" y="100319"/>
                  <a:pt x="979371" y="100852"/>
                </a:cubicBezTo>
                <a:lnTo>
                  <a:pt x="978170" y="101453"/>
                </a:lnTo>
                <a:cubicBezTo>
                  <a:pt x="973370" y="101319"/>
                  <a:pt x="965169" y="101786"/>
                  <a:pt x="953567" y="102853"/>
                </a:cubicBezTo>
                <a:lnTo>
                  <a:pt x="946766" y="103453"/>
                </a:lnTo>
                <a:lnTo>
                  <a:pt x="946766" y="146458"/>
                </a:lnTo>
                <a:cubicBezTo>
                  <a:pt x="955034" y="146058"/>
                  <a:pt x="959368" y="145791"/>
                  <a:pt x="959769" y="145658"/>
                </a:cubicBezTo>
                <a:cubicBezTo>
                  <a:pt x="964036" y="145391"/>
                  <a:pt x="969903" y="144724"/>
                  <a:pt x="977370" y="143658"/>
                </a:cubicBezTo>
                <a:cubicBezTo>
                  <a:pt x="985371" y="142458"/>
                  <a:pt x="990372" y="141191"/>
                  <a:pt x="992372" y="139857"/>
                </a:cubicBezTo>
                <a:cubicBezTo>
                  <a:pt x="993839" y="140657"/>
                  <a:pt x="995573" y="142724"/>
                  <a:pt x="997573" y="146058"/>
                </a:cubicBezTo>
                <a:cubicBezTo>
                  <a:pt x="999573" y="149125"/>
                  <a:pt x="1000907" y="152392"/>
                  <a:pt x="1001573" y="155859"/>
                </a:cubicBezTo>
                <a:cubicBezTo>
                  <a:pt x="1001307" y="156393"/>
                  <a:pt x="1000907" y="156926"/>
                  <a:pt x="1000373" y="157460"/>
                </a:cubicBezTo>
                <a:lnTo>
                  <a:pt x="999774" y="158060"/>
                </a:lnTo>
                <a:lnTo>
                  <a:pt x="999373" y="158260"/>
                </a:lnTo>
                <a:cubicBezTo>
                  <a:pt x="996306" y="157726"/>
                  <a:pt x="990705" y="157460"/>
                  <a:pt x="982571" y="157460"/>
                </a:cubicBezTo>
                <a:cubicBezTo>
                  <a:pt x="977904" y="157460"/>
                  <a:pt x="974837" y="157526"/>
                  <a:pt x="973370" y="157660"/>
                </a:cubicBezTo>
                <a:cubicBezTo>
                  <a:pt x="969503" y="157660"/>
                  <a:pt x="967102" y="157726"/>
                  <a:pt x="966169" y="157860"/>
                </a:cubicBezTo>
                <a:lnTo>
                  <a:pt x="932765" y="160060"/>
                </a:lnTo>
                <a:lnTo>
                  <a:pt x="922563" y="160660"/>
                </a:lnTo>
                <a:cubicBezTo>
                  <a:pt x="917097" y="161060"/>
                  <a:pt x="913096" y="161393"/>
                  <a:pt x="910562" y="161660"/>
                </a:cubicBezTo>
                <a:cubicBezTo>
                  <a:pt x="900161" y="162594"/>
                  <a:pt x="893160" y="163527"/>
                  <a:pt x="889559" y="164460"/>
                </a:cubicBezTo>
                <a:cubicBezTo>
                  <a:pt x="889427" y="164460"/>
                  <a:pt x="889093" y="163994"/>
                  <a:pt x="888559" y="163060"/>
                </a:cubicBezTo>
                <a:lnTo>
                  <a:pt x="886760" y="159460"/>
                </a:lnTo>
                <a:cubicBezTo>
                  <a:pt x="885425" y="156526"/>
                  <a:pt x="884559" y="154326"/>
                  <a:pt x="884159" y="152859"/>
                </a:cubicBezTo>
                <a:lnTo>
                  <a:pt x="884159" y="163060"/>
                </a:lnTo>
                <a:cubicBezTo>
                  <a:pt x="884159" y="164260"/>
                  <a:pt x="883492" y="165927"/>
                  <a:pt x="882158" y="168061"/>
                </a:cubicBezTo>
                <a:cubicBezTo>
                  <a:pt x="880825" y="170461"/>
                  <a:pt x="879225" y="172261"/>
                  <a:pt x="877358" y="173462"/>
                </a:cubicBezTo>
                <a:cubicBezTo>
                  <a:pt x="873491" y="170795"/>
                  <a:pt x="870223" y="168261"/>
                  <a:pt x="867557" y="165860"/>
                </a:cubicBezTo>
                <a:cubicBezTo>
                  <a:pt x="863690" y="162260"/>
                  <a:pt x="861556" y="159526"/>
                  <a:pt x="861156" y="157660"/>
                </a:cubicBezTo>
                <a:cubicBezTo>
                  <a:pt x="862623" y="153526"/>
                  <a:pt x="863357" y="148792"/>
                  <a:pt x="863357" y="143458"/>
                </a:cubicBezTo>
                <a:lnTo>
                  <a:pt x="863357" y="112454"/>
                </a:lnTo>
                <a:cubicBezTo>
                  <a:pt x="852155" y="121922"/>
                  <a:pt x="841087" y="129056"/>
                  <a:pt x="830152" y="133857"/>
                </a:cubicBezTo>
                <a:lnTo>
                  <a:pt x="826151" y="130856"/>
                </a:lnTo>
                <a:cubicBezTo>
                  <a:pt x="839620" y="119388"/>
                  <a:pt x="852021" y="106787"/>
                  <a:pt x="863357" y="93051"/>
                </a:cubicBezTo>
                <a:lnTo>
                  <a:pt x="863357" y="83250"/>
                </a:lnTo>
                <a:cubicBezTo>
                  <a:pt x="863357" y="78316"/>
                  <a:pt x="861822" y="74649"/>
                  <a:pt x="858755" y="72249"/>
                </a:cubicBezTo>
                <a:cubicBezTo>
                  <a:pt x="863423" y="67982"/>
                  <a:pt x="867223" y="66181"/>
                  <a:pt x="870157" y="66848"/>
                </a:cubicBezTo>
                <a:cubicBezTo>
                  <a:pt x="873491" y="67648"/>
                  <a:pt x="876424" y="69315"/>
                  <a:pt x="878958" y="71849"/>
                </a:cubicBezTo>
                <a:cubicBezTo>
                  <a:pt x="879758" y="70915"/>
                  <a:pt x="880825" y="69382"/>
                  <a:pt x="882158" y="67248"/>
                </a:cubicBezTo>
                <a:lnTo>
                  <a:pt x="890359" y="54247"/>
                </a:lnTo>
                <a:cubicBezTo>
                  <a:pt x="874758" y="56247"/>
                  <a:pt x="862156" y="58847"/>
                  <a:pt x="852555" y="62048"/>
                </a:cubicBezTo>
                <a:cubicBezTo>
                  <a:pt x="852289" y="62314"/>
                  <a:pt x="850955" y="60314"/>
                  <a:pt x="848554" y="56047"/>
                </a:cubicBezTo>
                <a:cubicBezTo>
                  <a:pt x="846287" y="52580"/>
                  <a:pt x="844420" y="48979"/>
                  <a:pt x="842954" y="45246"/>
                </a:cubicBezTo>
                <a:lnTo>
                  <a:pt x="843554" y="44645"/>
                </a:lnTo>
                <a:lnTo>
                  <a:pt x="844154" y="44245"/>
                </a:lnTo>
                <a:cubicBezTo>
                  <a:pt x="844554" y="43845"/>
                  <a:pt x="844887" y="43645"/>
                  <a:pt x="845154" y="43645"/>
                </a:cubicBezTo>
                <a:lnTo>
                  <a:pt x="848754" y="43445"/>
                </a:lnTo>
                <a:lnTo>
                  <a:pt x="851755" y="43445"/>
                </a:lnTo>
                <a:cubicBezTo>
                  <a:pt x="852555" y="43312"/>
                  <a:pt x="853755" y="43245"/>
                  <a:pt x="855355" y="43245"/>
                </a:cubicBezTo>
                <a:lnTo>
                  <a:pt x="858755" y="43245"/>
                </a:lnTo>
                <a:lnTo>
                  <a:pt x="862556" y="43045"/>
                </a:lnTo>
                <a:cubicBezTo>
                  <a:pt x="863756" y="42912"/>
                  <a:pt x="866423" y="42845"/>
                  <a:pt x="870557" y="42845"/>
                </a:cubicBezTo>
                <a:cubicBezTo>
                  <a:pt x="876025" y="42712"/>
                  <a:pt x="885025" y="42245"/>
                  <a:pt x="897560" y="41445"/>
                </a:cubicBezTo>
                <a:cubicBezTo>
                  <a:pt x="900894" y="35044"/>
                  <a:pt x="903294" y="29710"/>
                  <a:pt x="904762" y="25443"/>
                </a:cubicBezTo>
                <a:lnTo>
                  <a:pt x="905561" y="22643"/>
                </a:lnTo>
                <a:lnTo>
                  <a:pt x="906562" y="19842"/>
                </a:lnTo>
                <a:cubicBezTo>
                  <a:pt x="907362" y="17575"/>
                  <a:pt x="907895" y="15508"/>
                  <a:pt x="908162" y="13642"/>
                </a:cubicBezTo>
                <a:cubicBezTo>
                  <a:pt x="908695" y="10708"/>
                  <a:pt x="908962" y="8641"/>
                  <a:pt x="908962" y="7441"/>
                </a:cubicBezTo>
                <a:cubicBezTo>
                  <a:pt x="908962" y="5707"/>
                  <a:pt x="908628" y="4040"/>
                  <a:pt x="907962" y="2440"/>
                </a:cubicBezTo>
                <a:cubicBezTo>
                  <a:pt x="909029" y="1907"/>
                  <a:pt x="910762" y="1307"/>
                  <a:pt x="913163" y="640"/>
                </a:cubicBezTo>
                <a:cubicBezTo>
                  <a:pt x="915296" y="107"/>
                  <a:pt x="916829" y="-93"/>
                  <a:pt x="917763" y="4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spcBef>
                <a:spcPts val="0"/>
              </a:spcBef>
              <a:spcAft>
                <a:spcPts val="0"/>
              </a:spcAft>
              <a:defRPr kumimoji="0" sz="16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尔雅秀丽楷书" panose="00000500000000000000" pitchFamily="2" charset="-122"/>
                <a:ea typeface="尔雅秀丽楷书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92F886F6-5C72-46AD-853B-E53ACD6C420E}"/>
              </a:ext>
            </a:extLst>
          </p:cNvPr>
          <p:cNvSpPr txBox="1"/>
          <p:nvPr/>
        </p:nvSpPr>
        <p:spPr>
          <a:xfrm>
            <a:off x="8205656" y="165374"/>
            <a:ext cx="1031051" cy="120994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kumimoji="0" sz="72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FFF7E1"/>
                    </a:gs>
                    <a:gs pos="100000">
                      <a:srgbClr val="5AF6E9"/>
                    </a:gs>
                  </a:gsLst>
                  <a:lin ang="5400000" scaled="0"/>
                </a:gradFill>
                <a:effectLst>
                  <a:outerShdw blurRad="304800" dist="165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演示少年行" panose="00000500000000000000" pitchFamily="2" charset="-122"/>
                <a:ea typeface="演示少年行" panose="00000500000000000000" pitchFamily="2" charset="-122"/>
              </a:defRPr>
            </a:lvl1pPr>
          </a:lstStyle>
          <a:p>
            <a:r>
              <a:rPr lang="zh-CN" altLang="en-US" sz="6600" dirty="0"/>
              <a:t>生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F55CDC18-CE81-4B44-B31B-9FB6302E034D}"/>
              </a:ext>
            </a:extLst>
          </p:cNvPr>
          <p:cNvSpPr txBox="1"/>
          <p:nvPr/>
        </p:nvSpPr>
        <p:spPr>
          <a:xfrm>
            <a:off x="8770913" y="-39096"/>
            <a:ext cx="1313180" cy="158254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kumimoji="0" sz="72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FFF7E1"/>
                    </a:gs>
                    <a:gs pos="100000">
                      <a:srgbClr val="5AF6E9"/>
                    </a:gs>
                  </a:gsLst>
                  <a:lin ang="5400000" scaled="0"/>
                </a:gradFill>
                <a:effectLst>
                  <a:outerShdw blurRad="304800" dist="165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演示少年行" panose="00000500000000000000" pitchFamily="2" charset="-122"/>
                <a:ea typeface="演示少年行" panose="00000500000000000000" pitchFamily="2" charset="-122"/>
              </a:defRPr>
            </a:lvl1pPr>
          </a:lstStyle>
          <a:p>
            <a:r>
              <a:rPr lang="zh-CN" altLang="en-US" sz="8800" dirty="0"/>
              <a:t>逢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DC4080E6-6B41-4306-8A26-B47E9BCB9BF4}"/>
              </a:ext>
            </a:extLst>
          </p:cNvPr>
          <p:cNvSpPr txBox="1"/>
          <p:nvPr/>
        </p:nvSpPr>
        <p:spPr>
          <a:xfrm>
            <a:off x="9612344" y="202267"/>
            <a:ext cx="800219" cy="90518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kumimoji="0" sz="72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FFF7E1"/>
                    </a:gs>
                    <a:gs pos="100000">
                      <a:srgbClr val="5AF6E9"/>
                    </a:gs>
                  </a:gsLst>
                  <a:lin ang="5400000" scaled="0"/>
                </a:gradFill>
                <a:effectLst>
                  <a:outerShdw blurRad="304800" dist="165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演示少年行" panose="00000500000000000000" pitchFamily="2" charset="-122"/>
                <a:ea typeface="演示少年行" panose="00000500000000000000" pitchFamily="2" charset="-122"/>
              </a:defRPr>
            </a:lvl1pPr>
          </a:lstStyle>
          <a:p>
            <a:r>
              <a:rPr lang="zh-CN" altLang="en-US" sz="4800" dirty="0"/>
              <a:t>乱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D598E11D-A017-4192-BA95-17A76ACD0699}"/>
              </a:ext>
            </a:extLst>
          </p:cNvPr>
          <p:cNvSpPr txBox="1"/>
          <p:nvPr/>
        </p:nvSpPr>
        <p:spPr>
          <a:xfrm>
            <a:off x="9984302" y="47781"/>
            <a:ext cx="1210588" cy="144706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kumimoji="0" sz="72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FFF7E1"/>
                    </a:gs>
                    <a:gs pos="100000">
                      <a:srgbClr val="5AF6E9"/>
                    </a:gs>
                  </a:gsLst>
                  <a:lin ang="5400000" scaled="0"/>
                </a:gradFill>
                <a:effectLst>
                  <a:outerShdw blurRad="304800" dist="165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演示少年行" panose="00000500000000000000" pitchFamily="2" charset="-122"/>
                <a:ea typeface="演示少年行" panose="00000500000000000000" pitchFamily="2" charset="-122"/>
              </a:defRPr>
            </a:lvl1pPr>
          </a:lstStyle>
          <a:p>
            <a:r>
              <a:rPr lang="zh-CN" altLang="en-US" sz="8000" dirty="0"/>
              <a:t>世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CE1C3B6D-E951-4C82-8EB4-1E2891C59F4A}"/>
              </a:ext>
            </a:extLst>
          </p:cNvPr>
          <p:cNvSpPr txBox="1"/>
          <p:nvPr/>
        </p:nvSpPr>
        <p:spPr>
          <a:xfrm>
            <a:off x="9028522" y="1154664"/>
            <a:ext cx="800219" cy="90518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kumimoji="0" sz="72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FFF7E1"/>
                    </a:gs>
                    <a:gs pos="100000">
                      <a:srgbClr val="5AF6E9"/>
                    </a:gs>
                  </a:gsLst>
                  <a:lin ang="5400000" scaled="0"/>
                </a:gradFill>
                <a:effectLst>
                  <a:outerShdw blurRad="304800" dist="165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演示少年行" panose="00000500000000000000" pitchFamily="2" charset="-122"/>
                <a:ea typeface="演示少年行" panose="00000500000000000000" pitchFamily="2" charset="-122"/>
              </a:defRPr>
            </a:lvl1pPr>
          </a:lstStyle>
          <a:p>
            <a:r>
              <a:rPr lang="zh-CN" altLang="en-US" sz="4800" dirty="0"/>
              <a:t>百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D07A577B-DC3A-41C5-9B7E-D02A84F9A609}"/>
              </a:ext>
            </a:extLst>
          </p:cNvPr>
          <p:cNvSpPr txBox="1"/>
          <p:nvPr/>
        </p:nvSpPr>
        <p:spPr>
          <a:xfrm>
            <a:off x="9523488" y="787591"/>
            <a:ext cx="1210588" cy="144706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kumimoji="0" sz="72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FFF7E1"/>
                    </a:gs>
                    <a:gs pos="100000">
                      <a:srgbClr val="5AF6E9"/>
                    </a:gs>
                  </a:gsLst>
                  <a:lin ang="5400000" scaled="0"/>
                </a:gradFill>
                <a:effectLst>
                  <a:outerShdw blurRad="304800" dist="165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演示少年行" panose="00000500000000000000" pitchFamily="2" charset="-122"/>
                <a:ea typeface="演示少年行" panose="00000500000000000000" pitchFamily="2" charset="-122"/>
              </a:defRPr>
            </a:lvl1pPr>
          </a:lstStyle>
          <a:p>
            <a:r>
              <a:rPr lang="zh-CN" altLang="en-US" sz="8000" dirty="0"/>
              <a:t>态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98CEFA9B-C026-4077-B75F-071D35431F03}"/>
              </a:ext>
            </a:extLst>
          </p:cNvPr>
          <p:cNvSpPr txBox="1"/>
          <p:nvPr/>
        </p:nvSpPr>
        <p:spPr>
          <a:xfrm>
            <a:off x="10325786" y="770347"/>
            <a:ext cx="1031051" cy="120994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kumimoji="0" sz="72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FFF7E1"/>
                    </a:gs>
                    <a:gs pos="100000">
                      <a:srgbClr val="5AF6E9"/>
                    </a:gs>
                  </a:gsLst>
                  <a:lin ang="5400000" scaled="0"/>
                </a:gradFill>
                <a:effectLst>
                  <a:outerShdw blurRad="304800" dist="165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演示少年行" panose="00000500000000000000" pitchFamily="2" charset="-122"/>
                <a:ea typeface="演示少年行" panose="00000500000000000000" pitchFamily="2" charset="-122"/>
              </a:defRPr>
            </a:lvl1pPr>
          </a:lstStyle>
          <a:p>
            <a:r>
              <a:rPr lang="zh-CN" altLang="en-US" sz="6600" dirty="0"/>
              <a:t>人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55B299BF-F08E-479E-89C7-DD3A1A529A35}"/>
              </a:ext>
            </a:extLst>
          </p:cNvPr>
          <p:cNvSpPr txBox="1"/>
          <p:nvPr/>
        </p:nvSpPr>
        <p:spPr>
          <a:xfrm>
            <a:off x="10822932" y="851463"/>
            <a:ext cx="1107996" cy="131157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kumimoji="0" sz="72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FFF7E1"/>
                    </a:gs>
                    <a:gs pos="100000">
                      <a:srgbClr val="5AF6E9"/>
                    </a:gs>
                  </a:gsLst>
                  <a:lin ang="5400000" scaled="0"/>
                </a:gradFill>
                <a:effectLst>
                  <a:outerShdw blurRad="304800" dist="165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演示少年行" panose="00000500000000000000" pitchFamily="2" charset="-122"/>
                <a:ea typeface="演示少年行" panose="00000500000000000000" pitchFamily="2" charset="-122"/>
              </a:defRPr>
            </a:lvl1pPr>
          </a:lstStyle>
          <a:p>
            <a:r>
              <a:rPr lang="zh-CN" altLang="en-US" dirty="0"/>
              <a:t>间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63235732-1F98-4DB3-8879-BFCCADD36185}"/>
              </a:ext>
            </a:extLst>
          </p:cNvPr>
          <p:cNvSpPr txBox="1"/>
          <p:nvPr/>
        </p:nvSpPr>
        <p:spPr>
          <a:xfrm>
            <a:off x="4727997" y="1778196"/>
            <a:ext cx="1462601" cy="176422"/>
          </a:xfrm>
          <a:custGeom>
            <a:avLst/>
            <a:gdLst/>
            <a:ahLst/>
            <a:cxnLst/>
            <a:rect l="l" t="t" r="r" b="b"/>
            <a:pathLst>
              <a:path w="1462601" h="176422">
                <a:moveTo>
                  <a:pt x="1447400" y="126816"/>
                </a:moveTo>
                <a:cubicBezTo>
                  <a:pt x="1451400" y="126816"/>
                  <a:pt x="1454767" y="128249"/>
                  <a:pt x="1457501" y="131116"/>
                </a:cubicBezTo>
                <a:cubicBezTo>
                  <a:pt x="1460234" y="133983"/>
                  <a:pt x="1461868" y="137550"/>
                  <a:pt x="1462401" y="141818"/>
                </a:cubicBezTo>
                <a:cubicBezTo>
                  <a:pt x="1462535" y="142751"/>
                  <a:pt x="1462601" y="144018"/>
                  <a:pt x="1462601" y="145618"/>
                </a:cubicBezTo>
                <a:cubicBezTo>
                  <a:pt x="1462601" y="148552"/>
                  <a:pt x="1462135" y="151219"/>
                  <a:pt x="1461201" y="153619"/>
                </a:cubicBezTo>
                <a:cubicBezTo>
                  <a:pt x="1460268" y="156019"/>
                  <a:pt x="1458868" y="158553"/>
                  <a:pt x="1457001" y="161220"/>
                </a:cubicBezTo>
                <a:cubicBezTo>
                  <a:pt x="1452733" y="166821"/>
                  <a:pt x="1446133" y="171688"/>
                  <a:pt x="1437198" y="175822"/>
                </a:cubicBezTo>
                <a:cubicBezTo>
                  <a:pt x="1436265" y="176222"/>
                  <a:pt x="1435331" y="176422"/>
                  <a:pt x="1434398" y="176422"/>
                </a:cubicBezTo>
                <a:cubicBezTo>
                  <a:pt x="1433331" y="176422"/>
                  <a:pt x="1432464" y="176122"/>
                  <a:pt x="1431798" y="175522"/>
                </a:cubicBezTo>
                <a:cubicBezTo>
                  <a:pt x="1431131" y="174922"/>
                  <a:pt x="1430797" y="174222"/>
                  <a:pt x="1430797" y="173422"/>
                </a:cubicBezTo>
                <a:cubicBezTo>
                  <a:pt x="1430797" y="172355"/>
                  <a:pt x="1431598" y="171288"/>
                  <a:pt x="1433198" y="170221"/>
                </a:cubicBezTo>
                <a:cubicBezTo>
                  <a:pt x="1442266" y="165154"/>
                  <a:pt x="1446799" y="161153"/>
                  <a:pt x="1446799" y="158220"/>
                </a:cubicBezTo>
                <a:cubicBezTo>
                  <a:pt x="1446799" y="156886"/>
                  <a:pt x="1445999" y="155886"/>
                  <a:pt x="1444399" y="155219"/>
                </a:cubicBezTo>
                <a:cubicBezTo>
                  <a:pt x="1440265" y="153219"/>
                  <a:pt x="1437165" y="151252"/>
                  <a:pt x="1435098" y="149319"/>
                </a:cubicBezTo>
                <a:cubicBezTo>
                  <a:pt x="1433031" y="147385"/>
                  <a:pt x="1431998" y="144551"/>
                  <a:pt x="1431998" y="140818"/>
                </a:cubicBezTo>
                <a:cubicBezTo>
                  <a:pt x="1431998" y="136817"/>
                  <a:pt x="1433498" y="133483"/>
                  <a:pt x="1436498" y="130816"/>
                </a:cubicBezTo>
                <a:cubicBezTo>
                  <a:pt x="1439499" y="128149"/>
                  <a:pt x="1443132" y="126816"/>
                  <a:pt x="1447400" y="126816"/>
                </a:cubicBezTo>
                <a:close/>
                <a:moveTo>
                  <a:pt x="1350787" y="108013"/>
                </a:moveTo>
                <a:cubicBezTo>
                  <a:pt x="1356655" y="109214"/>
                  <a:pt x="1364456" y="111747"/>
                  <a:pt x="1374190" y="115614"/>
                </a:cubicBezTo>
                <a:cubicBezTo>
                  <a:pt x="1383125" y="119482"/>
                  <a:pt x="1389259" y="123082"/>
                  <a:pt x="1392593" y="126416"/>
                </a:cubicBezTo>
                <a:cubicBezTo>
                  <a:pt x="1393126" y="128416"/>
                  <a:pt x="1393393" y="130883"/>
                  <a:pt x="1393393" y="133817"/>
                </a:cubicBezTo>
                <a:cubicBezTo>
                  <a:pt x="1393393" y="139817"/>
                  <a:pt x="1392393" y="143484"/>
                  <a:pt x="1390392" y="144818"/>
                </a:cubicBezTo>
                <a:cubicBezTo>
                  <a:pt x="1388792" y="145885"/>
                  <a:pt x="1386792" y="146752"/>
                  <a:pt x="1384392" y="147418"/>
                </a:cubicBezTo>
                <a:lnTo>
                  <a:pt x="1381791" y="148018"/>
                </a:lnTo>
                <a:lnTo>
                  <a:pt x="1378991" y="148418"/>
                </a:lnTo>
                <a:cubicBezTo>
                  <a:pt x="1377791" y="144018"/>
                  <a:pt x="1373657" y="137884"/>
                  <a:pt x="1366589" y="130016"/>
                </a:cubicBezTo>
                <a:cubicBezTo>
                  <a:pt x="1359922" y="122949"/>
                  <a:pt x="1353521" y="117015"/>
                  <a:pt x="1347388" y="112214"/>
                </a:cubicBezTo>
                <a:close/>
                <a:moveTo>
                  <a:pt x="1277578" y="105813"/>
                </a:moveTo>
                <a:lnTo>
                  <a:pt x="1277978" y="105813"/>
                </a:lnTo>
                <a:cubicBezTo>
                  <a:pt x="1278245" y="105813"/>
                  <a:pt x="1279445" y="106080"/>
                  <a:pt x="1281579" y="106613"/>
                </a:cubicBezTo>
                <a:cubicBezTo>
                  <a:pt x="1282379" y="106880"/>
                  <a:pt x="1282979" y="107147"/>
                  <a:pt x="1283379" y="107413"/>
                </a:cubicBezTo>
                <a:lnTo>
                  <a:pt x="1284979" y="108213"/>
                </a:lnTo>
                <a:cubicBezTo>
                  <a:pt x="1282712" y="124349"/>
                  <a:pt x="1277978" y="136217"/>
                  <a:pt x="1270777" y="143818"/>
                </a:cubicBezTo>
                <a:cubicBezTo>
                  <a:pt x="1268244" y="146618"/>
                  <a:pt x="1265310" y="148685"/>
                  <a:pt x="1261976" y="150019"/>
                </a:cubicBezTo>
                <a:cubicBezTo>
                  <a:pt x="1259976" y="150952"/>
                  <a:pt x="1257776" y="151419"/>
                  <a:pt x="1255375" y="151419"/>
                </a:cubicBezTo>
                <a:cubicBezTo>
                  <a:pt x="1253909" y="151419"/>
                  <a:pt x="1252442" y="151219"/>
                  <a:pt x="1250976" y="150819"/>
                </a:cubicBezTo>
                <a:cubicBezTo>
                  <a:pt x="1249508" y="148552"/>
                  <a:pt x="1248908" y="145018"/>
                  <a:pt x="1249175" y="140217"/>
                </a:cubicBezTo>
                <a:lnTo>
                  <a:pt x="1249775" y="134817"/>
                </a:lnTo>
                <a:cubicBezTo>
                  <a:pt x="1250042" y="132950"/>
                  <a:pt x="1250375" y="131616"/>
                  <a:pt x="1250775" y="130816"/>
                </a:cubicBezTo>
                <a:cubicBezTo>
                  <a:pt x="1262243" y="128816"/>
                  <a:pt x="1271177" y="120482"/>
                  <a:pt x="1277578" y="105813"/>
                </a:cubicBezTo>
                <a:close/>
                <a:moveTo>
                  <a:pt x="99412" y="101613"/>
                </a:moveTo>
                <a:cubicBezTo>
                  <a:pt x="99945" y="101213"/>
                  <a:pt x="101746" y="103146"/>
                  <a:pt x="104813" y="107413"/>
                </a:cubicBezTo>
                <a:cubicBezTo>
                  <a:pt x="108013" y="111814"/>
                  <a:pt x="109947" y="115414"/>
                  <a:pt x="110613" y="118215"/>
                </a:cubicBezTo>
                <a:cubicBezTo>
                  <a:pt x="110613" y="118215"/>
                  <a:pt x="110347" y="119015"/>
                  <a:pt x="109814" y="120615"/>
                </a:cubicBezTo>
                <a:lnTo>
                  <a:pt x="109213" y="121615"/>
                </a:lnTo>
                <a:lnTo>
                  <a:pt x="108613" y="122215"/>
                </a:lnTo>
                <a:cubicBezTo>
                  <a:pt x="104079" y="120882"/>
                  <a:pt x="96145" y="120348"/>
                  <a:pt x="84810" y="120615"/>
                </a:cubicBezTo>
                <a:lnTo>
                  <a:pt x="73209" y="121215"/>
                </a:lnTo>
                <a:lnTo>
                  <a:pt x="70808" y="121215"/>
                </a:lnTo>
                <a:lnTo>
                  <a:pt x="68608" y="121415"/>
                </a:lnTo>
                <a:cubicBezTo>
                  <a:pt x="68075" y="121548"/>
                  <a:pt x="67341" y="121615"/>
                  <a:pt x="66408" y="121615"/>
                </a:cubicBezTo>
                <a:lnTo>
                  <a:pt x="65208" y="121615"/>
                </a:lnTo>
                <a:cubicBezTo>
                  <a:pt x="41071" y="123082"/>
                  <a:pt x="22202" y="126216"/>
                  <a:pt x="8601" y="131016"/>
                </a:cubicBezTo>
                <a:cubicBezTo>
                  <a:pt x="8467" y="131150"/>
                  <a:pt x="7267" y="129283"/>
                  <a:pt x="5001" y="125416"/>
                </a:cubicBezTo>
                <a:cubicBezTo>
                  <a:pt x="1933" y="119281"/>
                  <a:pt x="266" y="115814"/>
                  <a:pt x="0" y="115014"/>
                </a:cubicBezTo>
                <a:lnTo>
                  <a:pt x="400" y="114414"/>
                </a:lnTo>
                <a:lnTo>
                  <a:pt x="800" y="114014"/>
                </a:lnTo>
                <a:lnTo>
                  <a:pt x="1800" y="113614"/>
                </a:lnTo>
                <a:cubicBezTo>
                  <a:pt x="19802" y="113481"/>
                  <a:pt x="37938" y="112481"/>
                  <a:pt x="56207" y="110614"/>
                </a:cubicBezTo>
                <a:cubicBezTo>
                  <a:pt x="76610" y="108747"/>
                  <a:pt x="91011" y="105746"/>
                  <a:pt x="99412" y="101613"/>
                </a:cubicBezTo>
                <a:close/>
                <a:moveTo>
                  <a:pt x="647452" y="81610"/>
                </a:moveTo>
                <a:cubicBezTo>
                  <a:pt x="646785" y="81610"/>
                  <a:pt x="646318" y="81677"/>
                  <a:pt x="646052" y="81810"/>
                </a:cubicBezTo>
                <a:lnTo>
                  <a:pt x="642251" y="82810"/>
                </a:lnTo>
                <a:lnTo>
                  <a:pt x="639851" y="83410"/>
                </a:lnTo>
                <a:lnTo>
                  <a:pt x="639851" y="111414"/>
                </a:lnTo>
                <a:lnTo>
                  <a:pt x="644252" y="110614"/>
                </a:lnTo>
                <a:lnTo>
                  <a:pt x="647452" y="110014"/>
                </a:lnTo>
                <a:close/>
                <a:moveTo>
                  <a:pt x="673055" y="80210"/>
                </a:moveTo>
                <a:cubicBezTo>
                  <a:pt x="670121" y="80477"/>
                  <a:pt x="667521" y="80610"/>
                  <a:pt x="665254" y="80610"/>
                </a:cubicBezTo>
                <a:lnTo>
                  <a:pt x="665254" y="106213"/>
                </a:lnTo>
                <a:cubicBezTo>
                  <a:pt x="667121" y="105546"/>
                  <a:pt x="668455" y="104946"/>
                  <a:pt x="669255" y="104413"/>
                </a:cubicBezTo>
                <a:cubicBezTo>
                  <a:pt x="669388" y="104280"/>
                  <a:pt x="670388" y="104813"/>
                  <a:pt x="672255" y="106013"/>
                </a:cubicBezTo>
                <a:cubicBezTo>
                  <a:pt x="672788" y="102146"/>
                  <a:pt x="673055" y="96545"/>
                  <a:pt x="673055" y="89211"/>
                </a:cubicBezTo>
                <a:close/>
                <a:moveTo>
                  <a:pt x="862079" y="80010"/>
                </a:moveTo>
                <a:lnTo>
                  <a:pt x="866479" y="83410"/>
                </a:lnTo>
                <a:lnTo>
                  <a:pt x="842476" y="144218"/>
                </a:lnTo>
                <a:cubicBezTo>
                  <a:pt x="843410" y="145551"/>
                  <a:pt x="843943" y="146285"/>
                  <a:pt x="844076" y="146418"/>
                </a:cubicBezTo>
                <a:lnTo>
                  <a:pt x="844076" y="148218"/>
                </a:lnTo>
                <a:cubicBezTo>
                  <a:pt x="844076" y="149285"/>
                  <a:pt x="844010" y="150085"/>
                  <a:pt x="843876" y="150619"/>
                </a:cubicBezTo>
                <a:lnTo>
                  <a:pt x="843276" y="156019"/>
                </a:lnTo>
                <a:cubicBezTo>
                  <a:pt x="842476" y="160553"/>
                  <a:pt x="841343" y="163154"/>
                  <a:pt x="839876" y="163820"/>
                </a:cubicBezTo>
                <a:cubicBezTo>
                  <a:pt x="838676" y="164487"/>
                  <a:pt x="837076" y="164954"/>
                  <a:pt x="835075" y="165221"/>
                </a:cubicBezTo>
                <a:lnTo>
                  <a:pt x="832875" y="165421"/>
                </a:lnTo>
                <a:lnTo>
                  <a:pt x="830875" y="165421"/>
                </a:lnTo>
                <a:cubicBezTo>
                  <a:pt x="829408" y="150619"/>
                  <a:pt x="824807" y="138751"/>
                  <a:pt x="817073" y="129816"/>
                </a:cubicBezTo>
                <a:lnTo>
                  <a:pt x="821074" y="126616"/>
                </a:lnTo>
                <a:cubicBezTo>
                  <a:pt x="825341" y="128616"/>
                  <a:pt x="829075" y="130950"/>
                  <a:pt x="832275" y="133617"/>
                </a:cubicBezTo>
                <a:close/>
                <a:moveTo>
                  <a:pt x="238353" y="61008"/>
                </a:moveTo>
                <a:cubicBezTo>
                  <a:pt x="239953" y="61008"/>
                  <a:pt x="241087" y="61074"/>
                  <a:pt x="241754" y="61208"/>
                </a:cubicBezTo>
                <a:cubicBezTo>
                  <a:pt x="242420" y="65075"/>
                  <a:pt x="242754" y="69609"/>
                  <a:pt x="242754" y="74809"/>
                </a:cubicBezTo>
                <a:cubicBezTo>
                  <a:pt x="242754" y="82944"/>
                  <a:pt x="241554" y="90745"/>
                  <a:pt x="239153" y="98212"/>
                </a:cubicBezTo>
                <a:cubicBezTo>
                  <a:pt x="237820" y="102613"/>
                  <a:pt x="236020" y="106813"/>
                  <a:pt x="233753" y="110814"/>
                </a:cubicBezTo>
                <a:cubicBezTo>
                  <a:pt x="232152" y="114147"/>
                  <a:pt x="230352" y="117015"/>
                  <a:pt x="228352" y="119415"/>
                </a:cubicBezTo>
                <a:cubicBezTo>
                  <a:pt x="223551" y="126082"/>
                  <a:pt x="218151" y="129416"/>
                  <a:pt x="212150" y="129416"/>
                </a:cubicBezTo>
                <a:cubicBezTo>
                  <a:pt x="211350" y="129416"/>
                  <a:pt x="210150" y="129283"/>
                  <a:pt x="208550" y="129016"/>
                </a:cubicBezTo>
                <a:cubicBezTo>
                  <a:pt x="207483" y="127282"/>
                  <a:pt x="206949" y="124615"/>
                  <a:pt x="206949" y="121015"/>
                </a:cubicBezTo>
                <a:lnTo>
                  <a:pt x="207150" y="117415"/>
                </a:lnTo>
                <a:cubicBezTo>
                  <a:pt x="207150" y="115414"/>
                  <a:pt x="207349" y="113347"/>
                  <a:pt x="207749" y="111214"/>
                </a:cubicBezTo>
                <a:lnTo>
                  <a:pt x="208149" y="108814"/>
                </a:lnTo>
                <a:lnTo>
                  <a:pt x="208550" y="106813"/>
                </a:lnTo>
                <a:cubicBezTo>
                  <a:pt x="213750" y="104680"/>
                  <a:pt x="218884" y="99612"/>
                  <a:pt x="223951" y="91611"/>
                </a:cubicBezTo>
                <a:cubicBezTo>
                  <a:pt x="230219" y="81743"/>
                  <a:pt x="233553" y="71676"/>
                  <a:pt x="233953" y="61408"/>
                </a:cubicBezTo>
                <a:cubicBezTo>
                  <a:pt x="235019" y="61141"/>
                  <a:pt x="236486" y="61008"/>
                  <a:pt x="238353" y="61008"/>
                </a:cubicBezTo>
                <a:close/>
                <a:moveTo>
                  <a:pt x="321964" y="60607"/>
                </a:moveTo>
                <a:cubicBezTo>
                  <a:pt x="328631" y="63675"/>
                  <a:pt x="336766" y="69675"/>
                  <a:pt x="346367" y="78610"/>
                </a:cubicBezTo>
                <a:cubicBezTo>
                  <a:pt x="355034" y="86877"/>
                  <a:pt x="360969" y="93678"/>
                  <a:pt x="364169" y="99012"/>
                </a:cubicBezTo>
                <a:cubicBezTo>
                  <a:pt x="364169" y="100746"/>
                  <a:pt x="363969" y="102813"/>
                  <a:pt x="363569" y="105213"/>
                </a:cubicBezTo>
                <a:cubicBezTo>
                  <a:pt x="363436" y="108013"/>
                  <a:pt x="363036" y="110547"/>
                  <a:pt x="362369" y="112814"/>
                </a:cubicBezTo>
                <a:cubicBezTo>
                  <a:pt x="361035" y="119215"/>
                  <a:pt x="359302" y="122882"/>
                  <a:pt x="357169" y="123815"/>
                </a:cubicBezTo>
                <a:cubicBezTo>
                  <a:pt x="355435" y="124749"/>
                  <a:pt x="352968" y="125216"/>
                  <a:pt x="349767" y="125216"/>
                </a:cubicBezTo>
                <a:lnTo>
                  <a:pt x="348167" y="125416"/>
                </a:lnTo>
                <a:lnTo>
                  <a:pt x="346367" y="125216"/>
                </a:lnTo>
                <a:cubicBezTo>
                  <a:pt x="344767" y="125216"/>
                  <a:pt x="343766" y="125149"/>
                  <a:pt x="343366" y="125016"/>
                </a:cubicBezTo>
                <a:cubicBezTo>
                  <a:pt x="342566" y="116881"/>
                  <a:pt x="340366" y="108080"/>
                  <a:pt x="336766" y="98612"/>
                </a:cubicBezTo>
                <a:cubicBezTo>
                  <a:pt x="332232" y="86611"/>
                  <a:pt x="325831" y="75009"/>
                  <a:pt x="317563" y="63808"/>
                </a:cubicBezTo>
                <a:close/>
                <a:moveTo>
                  <a:pt x="821474" y="57007"/>
                </a:moveTo>
                <a:cubicBezTo>
                  <a:pt x="834009" y="57274"/>
                  <a:pt x="844410" y="60341"/>
                  <a:pt x="852678" y="66208"/>
                </a:cubicBezTo>
                <a:cubicBezTo>
                  <a:pt x="853078" y="67142"/>
                  <a:pt x="853478" y="68542"/>
                  <a:pt x="853878" y="70409"/>
                </a:cubicBezTo>
                <a:lnTo>
                  <a:pt x="854278" y="73409"/>
                </a:lnTo>
                <a:lnTo>
                  <a:pt x="854678" y="76209"/>
                </a:lnTo>
                <a:cubicBezTo>
                  <a:pt x="854945" y="78343"/>
                  <a:pt x="855078" y="79743"/>
                  <a:pt x="855078" y="80410"/>
                </a:cubicBezTo>
                <a:cubicBezTo>
                  <a:pt x="855078" y="82544"/>
                  <a:pt x="854611" y="84077"/>
                  <a:pt x="853678" y="85011"/>
                </a:cubicBezTo>
                <a:cubicBezTo>
                  <a:pt x="852611" y="86077"/>
                  <a:pt x="851077" y="87077"/>
                  <a:pt x="849077" y="88011"/>
                </a:cubicBezTo>
                <a:lnTo>
                  <a:pt x="846477" y="89011"/>
                </a:lnTo>
                <a:lnTo>
                  <a:pt x="844477" y="89811"/>
                </a:lnTo>
                <a:cubicBezTo>
                  <a:pt x="844210" y="89278"/>
                  <a:pt x="842943" y="87411"/>
                  <a:pt x="840676" y="84210"/>
                </a:cubicBezTo>
                <a:lnTo>
                  <a:pt x="834676" y="76209"/>
                </a:lnTo>
                <a:cubicBezTo>
                  <a:pt x="828808" y="69142"/>
                  <a:pt x="823541" y="64275"/>
                  <a:pt x="818873" y="61607"/>
                </a:cubicBezTo>
                <a:close/>
                <a:moveTo>
                  <a:pt x="647452" y="46406"/>
                </a:moveTo>
                <a:cubicBezTo>
                  <a:pt x="645185" y="46539"/>
                  <a:pt x="642651" y="46872"/>
                  <a:pt x="639851" y="47406"/>
                </a:cubicBezTo>
                <a:lnTo>
                  <a:pt x="639851" y="74009"/>
                </a:lnTo>
                <a:lnTo>
                  <a:pt x="642451" y="73809"/>
                </a:lnTo>
                <a:lnTo>
                  <a:pt x="647452" y="73209"/>
                </a:lnTo>
                <a:close/>
                <a:moveTo>
                  <a:pt x="673055" y="43005"/>
                </a:moveTo>
                <a:lnTo>
                  <a:pt x="668655" y="43605"/>
                </a:lnTo>
                <a:lnTo>
                  <a:pt x="665854" y="44005"/>
                </a:lnTo>
                <a:lnTo>
                  <a:pt x="665254" y="44005"/>
                </a:lnTo>
                <a:lnTo>
                  <a:pt x="665254" y="70809"/>
                </a:lnTo>
                <a:lnTo>
                  <a:pt x="668855" y="69809"/>
                </a:lnTo>
                <a:cubicBezTo>
                  <a:pt x="670455" y="70475"/>
                  <a:pt x="671856" y="71676"/>
                  <a:pt x="673055" y="73409"/>
                </a:cubicBezTo>
                <a:close/>
                <a:moveTo>
                  <a:pt x="835275" y="13802"/>
                </a:moveTo>
                <a:cubicBezTo>
                  <a:pt x="847544" y="14068"/>
                  <a:pt x="857545" y="17069"/>
                  <a:pt x="865279" y="22803"/>
                </a:cubicBezTo>
                <a:cubicBezTo>
                  <a:pt x="866213" y="24803"/>
                  <a:pt x="866879" y="28070"/>
                  <a:pt x="867279" y="32604"/>
                </a:cubicBezTo>
                <a:cubicBezTo>
                  <a:pt x="867547" y="34737"/>
                  <a:pt x="867680" y="36138"/>
                  <a:pt x="867680" y="36805"/>
                </a:cubicBezTo>
                <a:cubicBezTo>
                  <a:pt x="867680" y="38938"/>
                  <a:pt x="867213" y="40472"/>
                  <a:pt x="866280" y="41405"/>
                </a:cubicBezTo>
                <a:cubicBezTo>
                  <a:pt x="865079" y="42605"/>
                  <a:pt x="863546" y="43605"/>
                  <a:pt x="861679" y="44405"/>
                </a:cubicBezTo>
                <a:lnTo>
                  <a:pt x="859479" y="45406"/>
                </a:lnTo>
                <a:lnTo>
                  <a:pt x="858478" y="45606"/>
                </a:lnTo>
                <a:lnTo>
                  <a:pt x="857478" y="46006"/>
                </a:lnTo>
                <a:lnTo>
                  <a:pt x="856678" y="45006"/>
                </a:lnTo>
                <a:lnTo>
                  <a:pt x="855878" y="43605"/>
                </a:lnTo>
                <a:lnTo>
                  <a:pt x="854878" y="42005"/>
                </a:lnTo>
                <a:lnTo>
                  <a:pt x="853878" y="40605"/>
                </a:lnTo>
                <a:lnTo>
                  <a:pt x="847877" y="32604"/>
                </a:lnTo>
                <a:cubicBezTo>
                  <a:pt x="842543" y="25803"/>
                  <a:pt x="837476" y="21069"/>
                  <a:pt x="832675" y="18402"/>
                </a:cubicBezTo>
                <a:close/>
                <a:moveTo>
                  <a:pt x="755265" y="10401"/>
                </a:moveTo>
                <a:cubicBezTo>
                  <a:pt x="755799" y="9601"/>
                  <a:pt x="759333" y="11801"/>
                  <a:pt x="765867" y="17002"/>
                </a:cubicBezTo>
                <a:cubicBezTo>
                  <a:pt x="772535" y="22203"/>
                  <a:pt x="775935" y="25603"/>
                  <a:pt x="776068" y="27203"/>
                </a:cubicBezTo>
                <a:cubicBezTo>
                  <a:pt x="776201" y="27470"/>
                  <a:pt x="774734" y="28137"/>
                  <a:pt x="771667" y="29204"/>
                </a:cubicBezTo>
                <a:lnTo>
                  <a:pt x="770067" y="30004"/>
                </a:lnTo>
                <a:lnTo>
                  <a:pt x="768067" y="30804"/>
                </a:lnTo>
                <a:lnTo>
                  <a:pt x="764467" y="32604"/>
                </a:lnTo>
                <a:cubicBezTo>
                  <a:pt x="757799" y="37271"/>
                  <a:pt x="748798" y="44205"/>
                  <a:pt x="737463" y="53407"/>
                </a:cubicBezTo>
                <a:cubicBezTo>
                  <a:pt x="727862" y="61141"/>
                  <a:pt x="721395" y="66542"/>
                  <a:pt x="718061" y="69609"/>
                </a:cubicBezTo>
                <a:lnTo>
                  <a:pt x="734263" y="67808"/>
                </a:lnTo>
                <a:lnTo>
                  <a:pt x="742264" y="66808"/>
                </a:lnTo>
                <a:lnTo>
                  <a:pt x="750665" y="65608"/>
                </a:lnTo>
                <a:lnTo>
                  <a:pt x="753665" y="65008"/>
                </a:lnTo>
                <a:lnTo>
                  <a:pt x="756266" y="64808"/>
                </a:lnTo>
                <a:lnTo>
                  <a:pt x="757666" y="64608"/>
                </a:lnTo>
                <a:lnTo>
                  <a:pt x="758666" y="64408"/>
                </a:lnTo>
                <a:lnTo>
                  <a:pt x="759666" y="64408"/>
                </a:lnTo>
                <a:cubicBezTo>
                  <a:pt x="763533" y="64008"/>
                  <a:pt x="766133" y="62141"/>
                  <a:pt x="767467" y="58807"/>
                </a:cubicBezTo>
                <a:cubicBezTo>
                  <a:pt x="768134" y="58141"/>
                  <a:pt x="771201" y="59274"/>
                  <a:pt x="776668" y="62208"/>
                </a:cubicBezTo>
                <a:cubicBezTo>
                  <a:pt x="782535" y="65675"/>
                  <a:pt x="785469" y="68008"/>
                  <a:pt x="785469" y="69209"/>
                </a:cubicBezTo>
                <a:lnTo>
                  <a:pt x="785069" y="70209"/>
                </a:lnTo>
                <a:lnTo>
                  <a:pt x="783469" y="72609"/>
                </a:lnTo>
                <a:cubicBezTo>
                  <a:pt x="782269" y="74743"/>
                  <a:pt x="781669" y="77009"/>
                  <a:pt x="781669" y="79410"/>
                </a:cubicBezTo>
                <a:cubicBezTo>
                  <a:pt x="781535" y="106213"/>
                  <a:pt x="777735" y="130350"/>
                  <a:pt x="770267" y="151819"/>
                </a:cubicBezTo>
                <a:cubicBezTo>
                  <a:pt x="767734" y="159020"/>
                  <a:pt x="765533" y="163620"/>
                  <a:pt x="763666" y="165621"/>
                </a:cubicBezTo>
                <a:cubicBezTo>
                  <a:pt x="760333" y="169354"/>
                  <a:pt x="755132" y="171221"/>
                  <a:pt x="748065" y="171221"/>
                </a:cubicBezTo>
                <a:cubicBezTo>
                  <a:pt x="748065" y="164954"/>
                  <a:pt x="746198" y="160953"/>
                  <a:pt x="742464" y="159220"/>
                </a:cubicBezTo>
                <a:cubicBezTo>
                  <a:pt x="740063" y="157486"/>
                  <a:pt x="735463" y="155353"/>
                  <a:pt x="728662" y="152819"/>
                </a:cubicBezTo>
                <a:lnTo>
                  <a:pt x="728462" y="149419"/>
                </a:lnTo>
                <a:cubicBezTo>
                  <a:pt x="732463" y="149685"/>
                  <a:pt x="735130" y="149819"/>
                  <a:pt x="736463" y="149819"/>
                </a:cubicBezTo>
                <a:cubicBezTo>
                  <a:pt x="745531" y="149819"/>
                  <a:pt x="751132" y="148418"/>
                  <a:pt x="753266" y="145618"/>
                </a:cubicBezTo>
                <a:cubicBezTo>
                  <a:pt x="756199" y="138017"/>
                  <a:pt x="758732" y="127549"/>
                  <a:pt x="760866" y="114214"/>
                </a:cubicBezTo>
                <a:cubicBezTo>
                  <a:pt x="763800" y="99946"/>
                  <a:pt x="765267" y="86477"/>
                  <a:pt x="765267" y="73809"/>
                </a:cubicBezTo>
                <a:lnTo>
                  <a:pt x="762066" y="74009"/>
                </a:lnTo>
                <a:lnTo>
                  <a:pt x="761266" y="74009"/>
                </a:lnTo>
                <a:lnTo>
                  <a:pt x="757666" y="74609"/>
                </a:lnTo>
                <a:lnTo>
                  <a:pt x="754465" y="75009"/>
                </a:lnTo>
                <a:lnTo>
                  <a:pt x="750465" y="75409"/>
                </a:lnTo>
                <a:cubicBezTo>
                  <a:pt x="752465" y="77009"/>
                  <a:pt x="754399" y="79276"/>
                  <a:pt x="756266" y="82210"/>
                </a:cubicBezTo>
                <a:cubicBezTo>
                  <a:pt x="758266" y="85144"/>
                  <a:pt x="759133" y="87411"/>
                  <a:pt x="758866" y="89011"/>
                </a:cubicBezTo>
                <a:lnTo>
                  <a:pt x="757866" y="90011"/>
                </a:lnTo>
                <a:lnTo>
                  <a:pt x="756266" y="91411"/>
                </a:lnTo>
                <a:lnTo>
                  <a:pt x="755065" y="92812"/>
                </a:lnTo>
                <a:lnTo>
                  <a:pt x="753865" y="94612"/>
                </a:lnTo>
                <a:cubicBezTo>
                  <a:pt x="752665" y="95945"/>
                  <a:pt x="751666" y="97345"/>
                  <a:pt x="750865" y="98812"/>
                </a:cubicBezTo>
                <a:cubicBezTo>
                  <a:pt x="732463" y="130283"/>
                  <a:pt x="712460" y="151552"/>
                  <a:pt x="690857" y="162620"/>
                </a:cubicBezTo>
                <a:lnTo>
                  <a:pt x="687057" y="159420"/>
                </a:lnTo>
                <a:cubicBezTo>
                  <a:pt x="698658" y="148618"/>
                  <a:pt x="708994" y="136617"/>
                  <a:pt x="718061" y="123415"/>
                </a:cubicBezTo>
                <a:cubicBezTo>
                  <a:pt x="723128" y="115681"/>
                  <a:pt x="726929" y="109747"/>
                  <a:pt x="729462" y="105613"/>
                </a:cubicBezTo>
                <a:lnTo>
                  <a:pt x="731462" y="102013"/>
                </a:lnTo>
                <a:lnTo>
                  <a:pt x="733863" y="98012"/>
                </a:lnTo>
                <a:lnTo>
                  <a:pt x="739263" y="88611"/>
                </a:lnTo>
                <a:cubicBezTo>
                  <a:pt x="740864" y="85277"/>
                  <a:pt x="741864" y="83010"/>
                  <a:pt x="742264" y="81810"/>
                </a:cubicBezTo>
                <a:cubicBezTo>
                  <a:pt x="742664" y="80343"/>
                  <a:pt x="742864" y="79076"/>
                  <a:pt x="742864" y="78010"/>
                </a:cubicBezTo>
                <a:cubicBezTo>
                  <a:pt x="742864" y="77210"/>
                  <a:pt x="742797" y="76609"/>
                  <a:pt x="742664" y="76209"/>
                </a:cubicBezTo>
                <a:lnTo>
                  <a:pt x="737663" y="77009"/>
                </a:lnTo>
                <a:cubicBezTo>
                  <a:pt x="736730" y="77276"/>
                  <a:pt x="735063" y="77543"/>
                  <a:pt x="732663" y="77810"/>
                </a:cubicBezTo>
                <a:lnTo>
                  <a:pt x="725262" y="79210"/>
                </a:lnTo>
                <a:cubicBezTo>
                  <a:pt x="726462" y="80410"/>
                  <a:pt x="727662" y="81810"/>
                  <a:pt x="728862" y="83410"/>
                </a:cubicBezTo>
                <a:cubicBezTo>
                  <a:pt x="731130" y="86611"/>
                  <a:pt x="732129" y="88744"/>
                  <a:pt x="731862" y="89811"/>
                </a:cubicBezTo>
                <a:lnTo>
                  <a:pt x="730662" y="90611"/>
                </a:lnTo>
                <a:lnTo>
                  <a:pt x="730062" y="91411"/>
                </a:lnTo>
                <a:lnTo>
                  <a:pt x="729062" y="92211"/>
                </a:lnTo>
                <a:lnTo>
                  <a:pt x="723261" y="99212"/>
                </a:lnTo>
                <a:cubicBezTo>
                  <a:pt x="718461" y="106413"/>
                  <a:pt x="712460" y="113014"/>
                  <a:pt x="705259" y="119015"/>
                </a:cubicBezTo>
                <a:cubicBezTo>
                  <a:pt x="699526" y="123815"/>
                  <a:pt x="693791" y="127682"/>
                  <a:pt x="688057" y="130616"/>
                </a:cubicBezTo>
                <a:lnTo>
                  <a:pt x="685857" y="127616"/>
                </a:lnTo>
                <a:cubicBezTo>
                  <a:pt x="696125" y="117615"/>
                  <a:pt x="704993" y="105080"/>
                  <a:pt x="712460" y="90011"/>
                </a:cubicBezTo>
                <a:cubicBezTo>
                  <a:pt x="713127" y="88811"/>
                  <a:pt x="713660" y="87611"/>
                  <a:pt x="714060" y="86411"/>
                </a:cubicBezTo>
                <a:lnTo>
                  <a:pt x="715260" y="83010"/>
                </a:lnTo>
                <a:lnTo>
                  <a:pt x="715660" y="81010"/>
                </a:lnTo>
                <a:cubicBezTo>
                  <a:pt x="709260" y="82610"/>
                  <a:pt x="704526" y="83944"/>
                  <a:pt x="701459" y="85011"/>
                </a:cubicBezTo>
                <a:cubicBezTo>
                  <a:pt x="701325" y="85144"/>
                  <a:pt x="700259" y="83477"/>
                  <a:pt x="698259" y="80010"/>
                </a:cubicBezTo>
                <a:lnTo>
                  <a:pt x="697258" y="77810"/>
                </a:lnTo>
                <a:lnTo>
                  <a:pt x="695858" y="75809"/>
                </a:lnTo>
                <a:lnTo>
                  <a:pt x="695058" y="74609"/>
                </a:lnTo>
                <a:lnTo>
                  <a:pt x="694658" y="73409"/>
                </a:lnTo>
                <a:lnTo>
                  <a:pt x="693858" y="72009"/>
                </a:lnTo>
                <a:lnTo>
                  <a:pt x="694658" y="71209"/>
                </a:lnTo>
                <a:lnTo>
                  <a:pt x="703659" y="70809"/>
                </a:lnTo>
                <a:lnTo>
                  <a:pt x="746664" y="29003"/>
                </a:lnTo>
                <a:lnTo>
                  <a:pt x="745864" y="29204"/>
                </a:lnTo>
                <a:lnTo>
                  <a:pt x="744664" y="29404"/>
                </a:lnTo>
                <a:cubicBezTo>
                  <a:pt x="743331" y="29670"/>
                  <a:pt x="742464" y="29804"/>
                  <a:pt x="742064" y="29804"/>
                </a:cubicBezTo>
                <a:lnTo>
                  <a:pt x="739463" y="30204"/>
                </a:lnTo>
                <a:lnTo>
                  <a:pt x="736463" y="30804"/>
                </a:lnTo>
                <a:lnTo>
                  <a:pt x="729662" y="32004"/>
                </a:lnTo>
                <a:lnTo>
                  <a:pt x="726662" y="32404"/>
                </a:lnTo>
                <a:lnTo>
                  <a:pt x="724061" y="33004"/>
                </a:lnTo>
                <a:cubicBezTo>
                  <a:pt x="712993" y="35271"/>
                  <a:pt x="705859" y="37338"/>
                  <a:pt x="702659" y="39205"/>
                </a:cubicBezTo>
                <a:cubicBezTo>
                  <a:pt x="702526" y="39338"/>
                  <a:pt x="701125" y="37271"/>
                  <a:pt x="698458" y="33004"/>
                </a:cubicBezTo>
                <a:lnTo>
                  <a:pt x="697058" y="30404"/>
                </a:lnTo>
                <a:lnTo>
                  <a:pt x="695458" y="28003"/>
                </a:lnTo>
                <a:lnTo>
                  <a:pt x="692858" y="23603"/>
                </a:lnTo>
                <a:lnTo>
                  <a:pt x="693458" y="23003"/>
                </a:lnTo>
                <a:lnTo>
                  <a:pt x="693858" y="22803"/>
                </a:lnTo>
                <a:lnTo>
                  <a:pt x="721261" y="21203"/>
                </a:lnTo>
                <a:cubicBezTo>
                  <a:pt x="732596" y="20269"/>
                  <a:pt x="740864" y="19269"/>
                  <a:pt x="746064" y="18202"/>
                </a:cubicBezTo>
                <a:cubicBezTo>
                  <a:pt x="748065" y="17935"/>
                  <a:pt x="749865" y="17002"/>
                  <a:pt x="751465" y="15402"/>
                </a:cubicBezTo>
                <a:cubicBezTo>
                  <a:pt x="753465" y="13668"/>
                  <a:pt x="754732" y="12001"/>
                  <a:pt x="755265" y="10401"/>
                </a:cubicBezTo>
                <a:close/>
                <a:moveTo>
                  <a:pt x="874280" y="6201"/>
                </a:moveTo>
                <a:cubicBezTo>
                  <a:pt x="886682" y="9134"/>
                  <a:pt x="895750" y="14268"/>
                  <a:pt x="901484" y="21603"/>
                </a:cubicBezTo>
                <a:cubicBezTo>
                  <a:pt x="901750" y="23203"/>
                  <a:pt x="901884" y="24670"/>
                  <a:pt x="901884" y="26003"/>
                </a:cubicBezTo>
                <a:cubicBezTo>
                  <a:pt x="901884" y="26937"/>
                  <a:pt x="901750" y="28737"/>
                  <a:pt x="901484" y="31404"/>
                </a:cubicBezTo>
                <a:cubicBezTo>
                  <a:pt x="900817" y="36071"/>
                  <a:pt x="899750" y="38871"/>
                  <a:pt x="898283" y="39805"/>
                </a:cubicBezTo>
                <a:cubicBezTo>
                  <a:pt x="896950" y="40738"/>
                  <a:pt x="895283" y="41405"/>
                  <a:pt x="893283" y="41805"/>
                </a:cubicBezTo>
                <a:cubicBezTo>
                  <a:pt x="891682" y="42205"/>
                  <a:pt x="890149" y="42405"/>
                  <a:pt x="888682" y="42405"/>
                </a:cubicBezTo>
                <a:cubicBezTo>
                  <a:pt x="887749" y="38005"/>
                  <a:pt x="885682" y="32737"/>
                  <a:pt x="882481" y="26603"/>
                </a:cubicBezTo>
                <a:cubicBezTo>
                  <a:pt x="878481" y="19136"/>
                  <a:pt x="874614" y="13601"/>
                  <a:pt x="870880" y="10001"/>
                </a:cubicBezTo>
                <a:close/>
                <a:moveTo>
                  <a:pt x="283759" y="5201"/>
                </a:moveTo>
                <a:cubicBezTo>
                  <a:pt x="286159" y="5601"/>
                  <a:pt x="289693" y="7334"/>
                  <a:pt x="294360" y="10401"/>
                </a:cubicBezTo>
                <a:cubicBezTo>
                  <a:pt x="299295" y="13735"/>
                  <a:pt x="302162" y="16535"/>
                  <a:pt x="302961" y="18802"/>
                </a:cubicBezTo>
                <a:cubicBezTo>
                  <a:pt x="302162" y="20136"/>
                  <a:pt x="301361" y="22269"/>
                  <a:pt x="300562" y="25203"/>
                </a:cubicBezTo>
                <a:cubicBezTo>
                  <a:pt x="299761" y="28537"/>
                  <a:pt x="299428" y="31137"/>
                  <a:pt x="299561" y="33004"/>
                </a:cubicBezTo>
                <a:cubicBezTo>
                  <a:pt x="299828" y="76743"/>
                  <a:pt x="299961" y="111347"/>
                  <a:pt x="299961" y="136817"/>
                </a:cubicBezTo>
                <a:cubicBezTo>
                  <a:pt x="299961" y="145618"/>
                  <a:pt x="298094" y="152686"/>
                  <a:pt x="294360" y="158020"/>
                </a:cubicBezTo>
                <a:cubicBezTo>
                  <a:pt x="289960" y="164287"/>
                  <a:pt x="283492" y="167421"/>
                  <a:pt x="274958" y="167421"/>
                </a:cubicBezTo>
                <a:cubicBezTo>
                  <a:pt x="275224" y="162354"/>
                  <a:pt x="273158" y="157820"/>
                  <a:pt x="268757" y="153819"/>
                </a:cubicBezTo>
                <a:cubicBezTo>
                  <a:pt x="266357" y="151419"/>
                  <a:pt x="260956" y="148685"/>
                  <a:pt x="252555" y="145618"/>
                </a:cubicBezTo>
                <a:lnTo>
                  <a:pt x="252355" y="141418"/>
                </a:lnTo>
                <a:cubicBezTo>
                  <a:pt x="258489" y="142351"/>
                  <a:pt x="263890" y="142818"/>
                  <a:pt x="268557" y="142818"/>
                </a:cubicBezTo>
                <a:cubicBezTo>
                  <a:pt x="271224" y="142818"/>
                  <a:pt x="273358" y="142618"/>
                  <a:pt x="274958" y="142218"/>
                </a:cubicBezTo>
                <a:cubicBezTo>
                  <a:pt x="277758" y="141151"/>
                  <a:pt x="279158" y="139017"/>
                  <a:pt x="279158" y="135817"/>
                </a:cubicBezTo>
                <a:lnTo>
                  <a:pt x="278759" y="24003"/>
                </a:lnTo>
                <a:cubicBezTo>
                  <a:pt x="278759" y="18669"/>
                  <a:pt x="276691" y="15002"/>
                  <a:pt x="272557" y="13002"/>
                </a:cubicBezTo>
                <a:cubicBezTo>
                  <a:pt x="276291" y="8601"/>
                  <a:pt x="280026" y="6001"/>
                  <a:pt x="283759" y="5201"/>
                </a:cubicBezTo>
                <a:close/>
                <a:moveTo>
                  <a:pt x="1088431" y="3800"/>
                </a:moveTo>
                <a:cubicBezTo>
                  <a:pt x="1091231" y="5801"/>
                  <a:pt x="1093765" y="8734"/>
                  <a:pt x="1096032" y="12601"/>
                </a:cubicBezTo>
                <a:cubicBezTo>
                  <a:pt x="1098299" y="16869"/>
                  <a:pt x="1099366" y="19869"/>
                  <a:pt x="1099232" y="21603"/>
                </a:cubicBezTo>
                <a:lnTo>
                  <a:pt x="1098633" y="22003"/>
                </a:lnTo>
                <a:lnTo>
                  <a:pt x="1096232" y="24403"/>
                </a:lnTo>
                <a:cubicBezTo>
                  <a:pt x="1094499" y="26403"/>
                  <a:pt x="1092298" y="29604"/>
                  <a:pt x="1089631" y="34004"/>
                </a:cubicBezTo>
                <a:cubicBezTo>
                  <a:pt x="1084164" y="43472"/>
                  <a:pt x="1077563" y="52273"/>
                  <a:pt x="1069829" y="60407"/>
                </a:cubicBezTo>
                <a:cubicBezTo>
                  <a:pt x="1071962" y="61208"/>
                  <a:pt x="1074029" y="62274"/>
                  <a:pt x="1076029" y="63608"/>
                </a:cubicBezTo>
                <a:cubicBezTo>
                  <a:pt x="1077096" y="64275"/>
                  <a:pt x="1077897" y="65008"/>
                  <a:pt x="1078430" y="65808"/>
                </a:cubicBezTo>
                <a:lnTo>
                  <a:pt x="1079230" y="66608"/>
                </a:lnTo>
                <a:lnTo>
                  <a:pt x="1079830" y="67408"/>
                </a:lnTo>
                <a:cubicBezTo>
                  <a:pt x="1080764" y="68742"/>
                  <a:pt x="1081230" y="72542"/>
                  <a:pt x="1081230" y="78810"/>
                </a:cubicBezTo>
                <a:lnTo>
                  <a:pt x="1081030" y="159420"/>
                </a:lnTo>
                <a:cubicBezTo>
                  <a:pt x="1081030" y="160620"/>
                  <a:pt x="1080430" y="162220"/>
                  <a:pt x="1079230" y="164220"/>
                </a:cubicBezTo>
                <a:cubicBezTo>
                  <a:pt x="1077764" y="166621"/>
                  <a:pt x="1076229" y="168288"/>
                  <a:pt x="1074629" y="169221"/>
                </a:cubicBezTo>
                <a:cubicBezTo>
                  <a:pt x="1071829" y="167621"/>
                  <a:pt x="1068828" y="165221"/>
                  <a:pt x="1065628" y="162020"/>
                </a:cubicBezTo>
                <a:cubicBezTo>
                  <a:pt x="1062294" y="158686"/>
                  <a:pt x="1060361" y="156086"/>
                  <a:pt x="1059827" y="154219"/>
                </a:cubicBezTo>
                <a:cubicBezTo>
                  <a:pt x="1061161" y="151152"/>
                  <a:pt x="1061827" y="146685"/>
                  <a:pt x="1061827" y="140818"/>
                </a:cubicBezTo>
                <a:lnTo>
                  <a:pt x="1061827" y="75409"/>
                </a:lnTo>
                <a:cubicBezTo>
                  <a:pt x="1061827" y="73009"/>
                  <a:pt x="1061561" y="71075"/>
                  <a:pt x="1061027" y="69609"/>
                </a:cubicBezTo>
                <a:cubicBezTo>
                  <a:pt x="1050893" y="79343"/>
                  <a:pt x="1040892" y="86877"/>
                  <a:pt x="1031024" y="92211"/>
                </a:cubicBezTo>
                <a:lnTo>
                  <a:pt x="1028223" y="89411"/>
                </a:lnTo>
                <a:cubicBezTo>
                  <a:pt x="1051426" y="66208"/>
                  <a:pt x="1066962" y="43805"/>
                  <a:pt x="1074829" y="22203"/>
                </a:cubicBezTo>
                <a:cubicBezTo>
                  <a:pt x="1076296" y="17802"/>
                  <a:pt x="1077029" y="14202"/>
                  <a:pt x="1077029" y="11401"/>
                </a:cubicBezTo>
                <a:cubicBezTo>
                  <a:pt x="1077029" y="8734"/>
                  <a:pt x="1076563" y="6667"/>
                  <a:pt x="1075629" y="5201"/>
                </a:cubicBezTo>
                <a:lnTo>
                  <a:pt x="1078230" y="4600"/>
                </a:lnTo>
                <a:lnTo>
                  <a:pt x="1081630" y="4200"/>
                </a:lnTo>
                <a:cubicBezTo>
                  <a:pt x="1085097" y="3800"/>
                  <a:pt x="1087364" y="3667"/>
                  <a:pt x="1088431" y="3800"/>
                </a:cubicBezTo>
                <a:close/>
                <a:moveTo>
                  <a:pt x="487709" y="3400"/>
                </a:moveTo>
                <a:cubicBezTo>
                  <a:pt x="490108" y="3134"/>
                  <a:pt x="493243" y="3867"/>
                  <a:pt x="497109" y="5601"/>
                </a:cubicBezTo>
                <a:cubicBezTo>
                  <a:pt x="501643" y="7601"/>
                  <a:pt x="504311" y="9534"/>
                  <a:pt x="505110" y="11401"/>
                </a:cubicBezTo>
                <a:cubicBezTo>
                  <a:pt x="504044" y="16069"/>
                  <a:pt x="501110" y="21803"/>
                  <a:pt x="496309" y="28603"/>
                </a:cubicBezTo>
                <a:cubicBezTo>
                  <a:pt x="490975" y="36338"/>
                  <a:pt x="484975" y="42939"/>
                  <a:pt x="478307" y="48406"/>
                </a:cubicBezTo>
                <a:lnTo>
                  <a:pt x="493309" y="47406"/>
                </a:lnTo>
                <a:cubicBezTo>
                  <a:pt x="510778" y="45939"/>
                  <a:pt x="524246" y="44605"/>
                  <a:pt x="533714" y="43405"/>
                </a:cubicBezTo>
                <a:cubicBezTo>
                  <a:pt x="538114" y="42739"/>
                  <a:pt x="541315" y="40738"/>
                  <a:pt x="543315" y="37405"/>
                </a:cubicBezTo>
                <a:cubicBezTo>
                  <a:pt x="543982" y="36338"/>
                  <a:pt x="547316" y="37805"/>
                  <a:pt x="553316" y="41805"/>
                </a:cubicBezTo>
                <a:cubicBezTo>
                  <a:pt x="559184" y="46072"/>
                  <a:pt x="562051" y="48939"/>
                  <a:pt x="561917" y="50406"/>
                </a:cubicBezTo>
                <a:cubicBezTo>
                  <a:pt x="561917" y="50540"/>
                  <a:pt x="561184" y="51740"/>
                  <a:pt x="559717" y="54007"/>
                </a:cubicBezTo>
                <a:lnTo>
                  <a:pt x="558917" y="55407"/>
                </a:lnTo>
                <a:lnTo>
                  <a:pt x="558317" y="56607"/>
                </a:lnTo>
                <a:cubicBezTo>
                  <a:pt x="557784" y="57540"/>
                  <a:pt x="557517" y="58674"/>
                  <a:pt x="557517" y="60007"/>
                </a:cubicBezTo>
                <a:lnTo>
                  <a:pt x="554517" y="125416"/>
                </a:lnTo>
                <a:cubicBezTo>
                  <a:pt x="554383" y="126082"/>
                  <a:pt x="554316" y="127016"/>
                  <a:pt x="554316" y="128216"/>
                </a:cubicBezTo>
                <a:lnTo>
                  <a:pt x="554316" y="130616"/>
                </a:lnTo>
                <a:lnTo>
                  <a:pt x="553716" y="136617"/>
                </a:lnTo>
                <a:cubicBezTo>
                  <a:pt x="553316" y="141951"/>
                  <a:pt x="552650" y="146085"/>
                  <a:pt x="551716" y="149019"/>
                </a:cubicBezTo>
                <a:cubicBezTo>
                  <a:pt x="549449" y="158886"/>
                  <a:pt x="545849" y="165421"/>
                  <a:pt x="540915" y="168621"/>
                </a:cubicBezTo>
                <a:cubicBezTo>
                  <a:pt x="538381" y="167554"/>
                  <a:pt x="535781" y="165287"/>
                  <a:pt x="533114" y="161820"/>
                </a:cubicBezTo>
                <a:cubicBezTo>
                  <a:pt x="531648" y="159687"/>
                  <a:pt x="530580" y="156820"/>
                  <a:pt x="529913" y="153219"/>
                </a:cubicBezTo>
                <a:cubicBezTo>
                  <a:pt x="530180" y="152819"/>
                  <a:pt x="530414" y="152252"/>
                  <a:pt x="530614" y="151519"/>
                </a:cubicBezTo>
                <a:cubicBezTo>
                  <a:pt x="530814" y="150785"/>
                  <a:pt x="530980" y="150219"/>
                  <a:pt x="531114" y="149819"/>
                </a:cubicBezTo>
                <a:cubicBezTo>
                  <a:pt x="526846" y="148752"/>
                  <a:pt x="521379" y="148218"/>
                  <a:pt x="514712" y="148218"/>
                </a:cubicBezTo>
                <a:cubicBezTo>
                  <a:pt x="511244" y="148218"/>
                  <a:pt x="508644" y="148285"/>
                  <a:pt x="506911" y="148418"/>
                </a:cubicBezTo>
                <a:lnTo>
                  <a:pt x="460305" y="151819"/>
                </a:lnTo>
                <a:lnTo>
                  <a:pt x="460505" y="155819"/>
                </a:lnTo>
                <a:cubicBezTo>
                  <a:pt x="460638" y="156619"/>
                  <a:pt x="460705" y="157753"/>
                  <a:pt x="460705" y="159220"/>
                </a:cubicBezTo>
                <a:cubicBezTo>
                  <a:pt x="460705" y="163887"/>
                  <a:pt x="459638" y="167287"/>
                  <a:pt x="457505" y="169421"/>
                </a:cubicBezTo>
                <a:cubicBezTo>
                  <a:pt x="454437" y="169421"/>
                  <a:pt x="451237" y="167754"/>
                  <a:pt x="447903" y="164420"/>
                </a:cubicBezTo>
                <a:cubicBezTo>
                  <a:pt x="444970" y="161487"/>
                  <a:pt x="442903" y="158753"/>
                  <a:pt x="441702" y="156219"/>
                </a:cubicBezTo>
                <a:cubicBezTo>
                  <a:pt x="442503" y="153419"/>
                  <a:pt x="442903" y="150285"/>
                  <a:pt x="442903" y="146818"/>
                </a:cubicBezTo>
                <a:cubicBezTo>
                  <a:pt x="442903" y="145085"/>
                  <a:pt x="442836" y="143818"/>
                  <a:pt x="442703" y="143018"/>
                </a:cubicBezTo>
                <a:lnTo>
                  <a:pt x="438502" y="58007"/>
                </a:lnTo>
                <a:cubicBezTo>
                  <a:pt x="438102" y="53340"/>
                  <a:pt x="436635" y="50139"/>
                  <a:pt x="434102" y="48406"/>
                </a:cubicBezTo>
                <a:cubicBezTo>
                  <a:pt x="437569" y="44539"/>
                  <a:pt x="440302" y="42739"/>
                  <a:pt x="442303" y="43005"/>
                </a:cubicBezTo>
                <a:cubicBezTo>
                  <a:pt x="445236" y="43405"/>
                  <a:pt x="447837" y="44405"/>
                  <a:pt x="450104" y="46006"/>
                </a:cubicBezTo>
                <a:lnTo>
                  <a:pt x="451304" y="46806"/>
                </a:lnTo>
                <a:lnTo>
                  <a:pt x="452504" y="47806"/>
                </a:lnTo>
                <a:cubicBezTo>
                  <a:pt x="453037" y="48339"/>
                  <a:pt x="453437" y="48873"/>
                  <a:pt x="453704" y="49406"/>
                </a:cubicBezTo>
                <a:cubicBezTo>
                  <a:pt x="454371" y="50473"/>
                  <a:pt x="454838" y="52073"/>
                  <a:pt x="455104" y="54207"/>
                </a:cubicBezTo>
                <a:lnTo>
                  <a:pt x="455504" y="57407"/>
                </a:lnTo>
                <a:lnTo>
                  <a:pt x="455704" y="60607"/>
                </a:lnTo>
                <a:lnTo>
                  <a:pt x="457505" y="95612"/>
                </a:lnTo>
                <a:lnTo>
                  <a:pt x="465505" y="95212"/>
                </a:lnTo>
                <a:lnTo>
                  <a:pt x="475307" y="94812"/>
                </a:lnTo>
                <a:cubicBezTo>
                  <a:pt x="483974" y="94412"/>
                  <a:pt x="490108" y="93945"/>
                  <a:pt x="493709" y="93412"/>
                </a:cubicBezTo>
                <a:cubicBezTo>
                  <a:pt x="504644" y="92078"/>
                  <a:pt x="512578" y="90611"/>
                  <a:pt x="517512" y="89011"/>
                </a:cubicBezTo>
                <a:cubicBezTo>
                  <a:pt x="518312" y="88878"/>
                  <a:pt x="520046" y="90145"/>
                  <a:pt x="522713" y="92812"/>
                </a:cubicBezTo>
                <a:cubicBezTo>
                  <a:pt x="525113" y="95479"/>
                  <a:pt x="526246" y="97345"/>
                  <a:pt x="526114" y="98412"/>
                </a:cubicBezTo>
                <a:cubicBezTo>
                  <a:pt x="525713" y="99346"/>
                  <a:pt x="525313" y="100012"/>
                  <a:pt x="524913" y="100412"/>
                </a:cubicBezTo>
                <a:cubicBezTo>
                  <a:pt x="524513" y="101079"/>
                  <a:pt x="524179" y="101413"/>
                  <a:pt x="523913" y="101413"/>
                </a:cubicBezTo>
                <a:cubicBezTo>
                  <a:pt x="520979" y="101013"/>
                  <a:pt x="517512" y="100812"/>
                  <a:pt x="513511" y="100812"/>
                </a:cubicBezTo>
                <a:cubicBezTo>
                  <a:pt x="509111" y="100812"/>
                  <a:pt x="502910" y="101146"/>
                  <a:pt x="494909" y="101813"/>
                </a:cubicBezTo>
                <a:cubicBezTo>
                  <a:pt x="487175" y="102479"/>
                  <a:pt x="475973" y="104080"/>
                  <a:pt x="461305" y="106613"/>
                </a:cubicBezTo>
                <a:cubicBezTo>
                  <a:pt x="461172" y="106746"/>
                  <a:pt x="460305" y="105680"/>
                  <a:pt x="458705" y="103413"/>
                </a:cubicBezTo>
                <a:lnTo>
                  <a:pt x="457704" y="102013"/>
                </a:lnTo>
                <a:lnTo>
                  <a:pt x="459905" y="142418"/>
                </a:lnTo>
                <a:lnTo>
                  <a:pt x="513511" y="138617"/>
                </a:lnTo>
                <a:cubicBezTo>
                  <a:pt x="516178" y="138351"/>
                  <a:pt x="518779" y="137950"/>
                  <a:pt x="521312" y="137417"/>
                </a:cubicBezTo>
                <a:cubicBezTo>
                  <a:pt x="523713" y="136750"/>
                  <a:pt x="525446" y="136150"/>
                  <a:pt x="526513" y="135617"/>
                </a:cubicBezTo>
                <a:cubicBezTo>
                  <a:pt x="527046" y="135483"/>
                  <a:pt x="528447" y="136617"/>
                  <a:pt x="530714" y="139017"/>
                </a:cubicBezTo>
                <a:cubicBezTo>
                  <a:pt x="531648" y="139817"/>
                  <a:pt x="532514" y="140751"/>
                  <a:pt x="533314" y="141818"/>
                </a:cubicBezTo>
                <a:cubicBezTo>
                  <a:pt x="534781" y="136750"/>
                  <a:pt x="535648" y="131416"/>
                  <a:pt x="535915" y="125816"/>
                </a:cubicBezTo>
                <a:lnTo>
                  <a:pt x="539915" y="53807"/>
                </a:lnTo>
                <a:cubicBezTo>
                  <a:pt x="530714" y="53940"/>
                  <a:pt x="517845" y="55207"/>
                  <a:pt x="501310" y="57607"/>
                </a:cubicBezTo>
                <a:cubicBezTo>
                  <a:pt x="482641" y="60407"/>
                  <a:pt x="470173" y="62874"/>
                  <a:pt x="463905" y="65008"/>
                </a:cubicBezTo>
                <a:cubicBezTo>
                  <a:pt x="463772" y="65141"/>
                  <a:pt x="463439" y="64741"/>
                  <a:pt x="462906" y="63808"/>
                </a:cubicBezTo>
                <a:cubicBezTo>
                  <a:pt x="462105" y="62341"/>
                  <a:pt x="461372" y="60941"/>
                  <a:pt x="460705" y="59607"/>
                </a:cubicBezTo>
                <a:cubicBezTo>
                  <a:pt x="458705" y="55873"/>
                  <a:pt x="457238" y="52740"/>
                  <a:pt x="456304" y="50206"/>
                </a:cubicBezTo>
                <a:cubicBezTo>
                  <a:pt x="456838" y="49673"/>
                  <a:pt x="457171" y="49406"/>
                  <a:pt x="457304" y="49406"/>
                </a:cubicBezTo>
                <a:cubicBezTo>
                  <a:pt x="459305" y="49539"/>
                  <a:pt x="463972" y="49406"/>
                  <a:pt x="471306" y="49006"/>
                </a:cubicBezTo>
                <a:cubicBezTo>
                  <a:pt x="476774" y="40072"/>
                  <a:pt x="480041" y="32004"/>
                  <a:pt x="481107" y="24803"/>
                </a:cubicBezTo>
                <a:lnTo>
                  <a:pt x="481907" y="20402"/>
                </a:lnTo>
                <a:lnTo>
                  <a:pt x="482107" y="15402"/>
                </a:lnTo>
                <a:cubicBezTo>
                  <a:pt x="482107" y="11668"/>
                  <a:pt x="481307" y="8934"/>
                  <a:pt x="479707" y="7201"/>
                </a:cubicBezTo>
                <a:lnTo>
                  <a:pt x="481307" y="6201"/>
                </a:lnTo>
                <a:lnTo>
                  <a:pt x="483308" y="5000"/>
                </a:lnTo>
                <a:cubicBezTo>
                  <a:pt x="484641" y="4200"/>
                  <a:pt x="486108" y="3667"/>
                  <a:pt x="487709" y="3400"/>
                </a:cubicBezTo>
                <a:close/>
                <a:moveTo>
                  <a:pt x="58407" y="1400"/>
                </a:moveTo>
                <a:cubicBezTo>
                  <a:pt x="59207" y="1400"/>
                  <a:pt x="59740" y="1467"/>
                  <a:pt x="60008" y="1600"/>
                </a:cubicBezTo>
                <a:cubicBezTo>
                  <a:pt x="62941" y="2934"/>
                  <a:pt x="65274" y="4600"/>
                  <a:pt x="67008" y="6601"/>
                </a:cubicBezTo>
                <a:lnTo>
                  <a:pt x="69008" y="9001"/>
                </a:lnTo>
                <a:cubicBezTo>
                  <a:pt x="69542" y="9934"/>
                  <a:pt x="69809" y="10535"/>
                  <a:pt x="69809" y="10801"/>
                </a:cubicBezTo>
                <a:cubicBezTo>
                  <a:pt x="70075" y="11335"/>
                  <a:pt x="70208" y="12001"/>
                  <a:pt x="70208" y="12802"/>
                </a:cubicBezTo>
                <a:cubicBezTo>
                  <a:pt x="70208" y="13202"/>
                  <a:pt x="70075" y="14202"/>
                  <a:pt x="69809" y="15802"/>
                </a:cubicBezTo>
                <a:lnTo>
                  <a:pt x="68608" y="21803"/>
                </a:lnTo>
                <a:lnTo>
                  <a:pt x="65608" y="35204"/>
                </a:lnTo>
                <a:cubicBezTo>
                  <a:pt x="75609" y="34538"/>
                  <a:pt x="84610" y="33737"/>
                  <a:pt x="92611" y="32804"/>
                </a:cubicBezTo>
                <a:lnTo>
                  <a:pt x="102412" y="31604"/>
                </a:lnTo>
                <a:lnTo>
                  <a:pt x="108613" y="31004"/>
                </a:lnTo>
                <a:cubicBezTo>
                  <a:pt x="109547" y="30870"/>
                  <a:pt x="110613" y="30804"/>
                  <a:pt x="111814" y="30804"/>
                </a:cubicBezTo>
                <a:cubicBezTo>
                  <a:pt x="121948" y="29737"/>
                  <a:pt x="129282" y="28003"/>
                  <a:pt x="133816" y="25603"/>
                </a:cubicBezTo>
                <a:cubicBezTo>
                  <a:pt x="135683" y="26270"/>
                  <a:pt x="137750" y="28003"/>
                  <a:pt x="140018" y="30804"/>
                </a:cubicBezTo>
                <a:cubicBezTo>
                  <a:pt x="142417" y="33604"/>
                  <a:pt x="143884" y="36138"/>
                  <a:pt x="144418" y="38405"/>
                </a:cubicBezTo>
                <a:cubicBezTo>
                  <a:pt x="144418" y="38938"/>
                  <a:pt x="144084" y="39405"/>
                  <a:pt x="143418" y="39805"/>
                </a:cubicBezTo>
                <a:lnTo>
                  <a:pt x="142817" y="40205"/>
                </a:lnTo>
                <a:lnTo>
                  <a:pt x="142417" y="40205"/>
                </a:lnTo>
                <a:lnTo>
                  <a:pt x="139417" y="40405"/>
                </a:lnTo>
                <a:lnTo>
                  <a:pt x="136217" y="40805"/>
                </a:lnTo>
                <a:lnTo>
                  <a:pt x="130816" y="41205"/>
                </a:lnTo>
                <a:lnTo>
                  <a:pt x="125415" y="41805"/>
                </a:lnTo>
                <a:lnTo>
                  <a:pt x="120415" y="42205"/>
                </a:lnTo>
                <a:lnTo>
                  <a:pt x="93611" y="45206"/>
                </a:lnTo>
                <a:cubicBezTo>
                  <a:pt x="80676" y="46806"/>
                  <a:pt x="71076" y="48473"/>
                  <a:pt x="64808" y="50206"/>
                </a:cubicBezTo>
                <a:lnTo>
                  <a:pt x="63808" y="49206"/>
                </a:lnTo>
                <a:lnTo>
                  <a:pt x="62807" y="48006"/>
                </a:lnTo>
                <a:lnTo>
                  <a:pt x="56007" y="78010"/>
                </a:lnTo>
                <a:lnTo>
                  <a:pt x="84410" y="76009"/>
                </a:lnTo>
                <a:lnTo>
                  <a:pt x="97412" y="75009"/>
                </a:lnTo>
                <a:lnTo>
                  <a:pt x="103613" y="74409"/>
                </a:lnTo>
                <a:lnTo>
                  <a:pt x="109613" y="74009"/>
                </a:lnTo>
                <a:lnTo>
                  <a:pt x="123015" y="72809"/>
                </a:lnTo>
                <a:cubicBezTo>
                  <a:pt x="126882" y="72276"/>
                  <a:pt x="129749" y="70275"/>
                  <a:pt x="131617" y="66808"/>
                </a:cubicBezTo>
                <a:cubicBezTo>
                  <a:pt x="132150" y="65875"/>
                  <a:pt x="135483" y="67008"/>
                  <a:pt x="141617" y="70209"/>
                </a:cubicBezTo>
                <a:cubicBezTo>
                  <a:pt x="147885" y="73409"/>
                  <a:pt x="151019" y="75809"/>
                  <a:pt x="151019" y="77410"/>
                </a:cubicBezTo>
                <a:lnTo>
                  <a:pt x="150618" y="78610"/>
                </a:lnTo>
                <a:lnTo>
                  <a:pt x="149018" y="81210"/>
                </a:lnTo>
                <a:cubicBezTo>
                  <a:pt x="147551" y="83477"/>
                  <a:pt x="146818" y="85477"/>
                  <a:pt x="146818" y="87211"/>
                </a:cubicBezTo>
                <a:cubicBezTo>
                  <a:pt x="146685" y="95212"/>
                  <a:pt x="145484" y="106746"/>
                  <a:pt x="143218" y="121815"/>
                </a:cubicBezTo>
                <a:cubicBezTo>
                  <a:pt x="140951" y="136484"/>
                  <a:pt x="139284" y="145551"/>
                  <a:pt x="138217" y="149019"/>
                </a:cubicBezTo>
                <a:cubicBezTo>
                  <a:pt x="136350" y="155953"/>
                  <a:pt x="133816" y="161087"/>
                  <a:pt x="130616" y="164420"/>
                </a:cubicBezTo>
                <a:cubicBezTo>
                  <a:pt x="126482" y="168821"/>
                  <a:pt x="120415" y="171421"/>
                  <a:pt x="112414" y="172221"/>
                </a:cubicBezTo>
                <a:cubicBezTo>
                  <a:pt x="112680" y="166221"/>
                  <a:pt x="108947" y="160487"/>
                  <a:pt x="101212" y="155019"/>
                </a:cubicBezTo>
                <a:cubicBezTo>
                  <a:pt x="98545" y="153019"/>
                  <a:pt x="95145" y="151085"/>
                  <a:pt x="91011" y="149219"/>
                </a:cubicBezTo>
                <a:cubicBezTo>
                  <a:pt x="88344" y="147885"/>
                  <a:pt x="85144" y="146552"/>
                  <a:pt x="81410" y="145218"/>
                </a:cubicBezTo>
                <a:lnTo>
                  <a:pt x="81010" y="140217"/>
                </a:lnTo>
                <a:lnTo>
                  <a:pt x="87611" y="142018"/>
                </a:lnTo>
                <a:lnTo>
                  <a:pt x="93811" y="143618"/>
                </a:lnTo>
                <a:cubicBezTo>
                  <a:pt x="98212" y="144818"/>
                  <a:pt x="101879" y="145618"/>
                  <a:pt x="104813" y="146018"/>
                </a:cubicBezTo>
                <a:cubicBezTo>
                  <a:pt x="106947" y="146285"/>
                  <a:pt x="108413" y="146418"/>
                  <a:pt x="109213" y="146418"/>
                </a:cubicBezTo>
                <a:cubicBezTo>
                  <a:pt x="113881" y="146418"/>
                  <a:pt x="116881" y="145018"/>
                  <a:pt x="118214" y="142218"/>
                </a:cubicBezTo>
                <a:cubicBezTo>
                  <a:pt x="119815" y="135550"/>
                  <a:pt x="121415" y="127082"/>
                  <a:pt x="123015" y="116815"/>
                </a:cubicBezTo>
                <a:cubicBezTo>
                  <a:pt x="125015" y="103213"/>
                  <a:pt x="126083" y="91745"/>
                  <a:pt x="126215" y="82410"/>
                </a:cubicBezTo>
                <a:cubicBezTo>
                  <a:pt x="126083" y="82544"/>
                  <a:pt x="121948" y="83010"/>
                  <a:pt x="113814" y="83810"/>
                </a:cubicBezTo>
                <a:lnTo>
                  <a:pt x="110813" y="84210"/>
                </a:lnTo>
                <a:lnTo>
                  <a:pt x="108413" y="84610"/>
                </a:lnTo>
                <a:lnTo>
                  <a:pt x="102212" y="85211"/>
                </a:lnTo>
                <a:lnTo>
                  <a:pt x="95212" y="86011"/>
                </a:lnTo>
                <a:lnTo>
                  <a:pt x="88811" y="86811"/>
                </a:lnTo>
                <a:cubicBezTo>
                  <a:pt x="63608" y="89878"/>
                  <a:pt x="46805" y="92611"/>
                  <a:pt x="38404" y="95012"/>
                </a:cubicBezTo>
                <a:cubicBezTo>
                  <a:pt x="38271" y="95012"/>
                  <a:pt x="37071" y="93012"/>
                  <a:pt x="34804" y="89011"/>
                </a:cubicBezTo>
                <a:lnTo>
                  <a:pt x="33404" y="86611"/>
                </a:lnTo>
                <a:lnTo>
                  <a:pt x="32204" y="84210"/>
                </a:lnTo>
                <a:lnTo>
                  <a:pt x="29804" y="79810"/>
                </a:lnTo>
                <a:lnTo>
                  <a:pt x="30403" y="79210"/>
                </a:lnTo>
                <a:lnTo>
                  <a:pt x="30803" y="79010"/>
                </a:lnTo>
                <a:lnTo>
                  <a:pt x="37804" y="78810"/>
                </a:lnTo>
                <a:lnTo>
                  <a:pt x="52206" y="14402"/>
                </a:lnTo>
                <a:cubicBezTo>
                  <a:pt x="52473" y="12802"/>
                  <a:pt x="52606" y="11668"/>
                  <a:pt x="52606" y="11001"/>
                </a:cubicBezTo>
                <a:cubicBezTo>
                  <a:pt x="52606" y="8334"/>
                  <a:pt x="51873" y="6067"/>
                  <a:pt x="50406" y="4200"/>
                </a:cubicBezTo>
                <a:cubicBezTo>
                  <a:pt x="53606" y="2334"/>
                  <a:pt x="56273" y="1400"/>
                  <a:pt x="58407" y="1400"/>
                </a:cubicBezTo>
                <a:close/>
                <a:moveTo>
                  <a:pt x="651453" y="1200"/>
                </a:moveTo>
                <a:cubicBezTo>
                  <a:pt x="653719" y="1467"/>
                  <a:pt x="656786" y="2934"/>
                  <a:pt x="660654" y="5601"/>
                </a:cubicBezTo>
                <a:cubicBezTo>
                  <a:pt x="664921" y="8534"/>
                  <a:pt x="667321" y="10935"/>
                  <a:pt x="667855" y="12802"/>
                </a:cubicBezTo>
                <a:cubicBezTo>
                  <a:pt x="667321" y="14002"/>
                  <a:pt x="666721" y="15802"/>
                  <a:pt x="666054" y="18202"/>
                </a:cubicBezTo>
                <a:cubicBezTo>
                  <a:pt x="665521" y="20202"/>
                  <a:pt x="665254" y="22403"/>
                  <a:pt x="665254" y="24803"/>
                </a:cubicBezTo>
                <a:lnTo>
                  <a:pt x="665254" y="35204"/>
                </a:lnTo>
                <a:lnTo>
                  <a:pt x="669855" y="34604"/>
                </a:lnTo>
                <a:cubicBezTo>
                  <a:pt x="672922" y="34071"/>
                  <a:pt x="675589" y="31870"/>
                  <a:pt x="677856" y="28003"/>
                </a:cubicBezTo>
                <a:cubicBezTo>
                  <a:pt x="678389" y="27070"/>
                  <a:pt x="681056" y="27937"/>
                  <a:pt x="685857" y="30604"/>
                </a:cubicBezTo>
                <a:cubicBezTo>
                  <a:pt x="690924" y="33671"/>
                  <a:pt x="693924" y="36204"/>
                  <a:pt x="694858" y="38205"/>
                </a:cubicBezTo>
                <a:cubicBezTo>
                  <a:pt x="694991" y="38338"/>
                  <a:pt x="694458" y="39405"/>
                  <a:pt x="693258" y="41405"/>
                </a:cubicBezTo>
                <a:lnTo>
                  <a:pt x="692458" y="43005"/>
                </a:lnTo>
                <a:lnTo>
                  <a:pt x="691858" y="44405"/>
                </a:lnTo>
                <a:cubicBezTo>
                  <a:pt x="691458" y="45606"/>
                  <a:pt x="691257" y="46672"/>
                  <a:pt x="691257" y="47606"/>
                </a:cubicBezTo>
                <a:lnTo>
                  <a:pt x="691458" y="91211"/>
                </a:lnTo>
                <a:lnTo>
                  <a:pt x="691458" y="95612"/>
                </a:lnTo>
                <a:cubicBezTo>
                  <a:pt x="691458" y="98279"/>
                  <a:pt x="691391" y="99946"/>
                  <a:pt x="691257" y="100612"/>
                </a:cubicBezTo>
                <a:cubicBezTo>
                  <a:pt x="690991" y="105946"/>
                  <a:pt x="690724" y="109480"/>
                  <a:pt x="690457" y="111214"/>
                </a:cubicBezTo>
                <a:cubicBezTo>
                  <a:pt x="688990" y="119615"/>
                  <a:pt x="685924" y="124882"/>
                  <a:pt x="681256" y="127016"/>
                </a:cubicBezTo>
                <a:cubicBezTo>
                  <a:pt x="678856" y="125682"/>
                  <a:pt x="676256" y="123215"/>
                  <a:pt x="673455" y="119615"/>
                </a:cubicBezTo>
                <a:lnTo>
                  <a:pt x="671856" y="117015"/>
                </a:lnTo>
                <a:cubicBezTo>
                  <a:pt x="669188" y="117015"/>
                  <a:pt x="666988" y="117081"/>
                  <a:pt x="665254" y="117215"/>
                </a:cubicBezTo>
                <a:lnTo>
                  <a:pt x="665254" y="162020"/>
                </a:lnTo>
                <a:cubicBezTo>
                  <a:pt x="665254" y="163087"/>
                  <a:pt x="664721" y="164554"/>
                  <a:pt x="663654" y="166421"/>
                </a:cubicBezTo>
                <a:cubicBezTo>
                  <a:pt x="662454" y="168154"/>
                  <a:pt x="661120" y="169621"/>
                  <a:pt x="659654" y="170821"/>
                </a:cubicBezTo>
                <a:cubicBezTo>
                  <a:pt x="657253" y="169354"/>
                  <a:pt x="654453" y="167221"/>
                  <a:pt x="651252" y="164420"/>
                </a:cubicBezTo>
                <a:cubicBezTo>
                  <a:pt x="647919" y="161487"/>
                  <a:pt x="646052" y="159220"/>
                  <a:pt x="645652" y="157620"/>
                </a:cubicBezTo>
                <a:cubicBezTo>
                  <a:pt x="646852" y="154419"/>
                  <a:pt x="647452" y="150552"/>
                  <a:pt x="647452" y="146018"/>
                </a:cubicBezTo>
                <a:lnTo>
                  <a:pt x="647452" y="118815"/>
                </a:lnTo>
                <a:cubicBezTo>
                  <a:pt x="645318" y="118948"/>
                  <a:pt x="642718" y="119281"/>
                  <a:pt x="639651" y="119815"/>
                </a:cubicBezTo>
                <a:cubicBezTo>
                  <a:pt x="639251" y="123949"/>
                  <a:pt x="638117" y="126882"/>
                  <a:pt x="636251" y="128616"/>
                </a:cubicBezTo>
                <a:cubicBezTo>
                  <a:pt x="633317" y="128483"/>
                  <a:pt x="630250" y="127016"/>
                  <a:pt x="627049" y="124215"/>
                </a:cubicBezTo>
                <a:cubicBezTo>
                  <a:pt x="624116" y="121682"/>
                  <a:pt x="622182" y="119281"/>
                  <a:pt x="621249" y="117015"/>
                </a:cubicBezTo>
                <a:cubicBezTo>
                  <a:pt x="622582" y="113814"/>
                  <a:pt x="623249" y="109680"/>
                  <a:pt x="623249" y="104613"/>
                </a:cubicBezTo>
                <a:lnTo>
                  <a:pt x="623249" y="46806"/>
                </a:lnTo>
                <a:cubicBezTo>
                  <a:pt x="623249" y="42805"/>
                  <a:pt x="621982" y="39738"/>
                  <a:pt x="619448" y="37604"/>
                </a:cubicBezTo>
                <a:cubicBezTo>
                  <a:pt x="623316" y="34138"/>
                  <a:pt x="626116" y="32671"/>
                  <a:pt x="627849" y="33204"/>
                </a:cubicBezTo>
                <a:cubicBezTo>
                  <a:pt x="630917" y="33871"/>
                  <a:pt x="633451" y="34938"/>
                  <a:pt x="635450" y="36404"/>
                </a:cubicBezTo>
                <a:cubicBezTo>
                  <a:pt x="635717" y="36538"/>
                  <a:pt x="636118" y="36871"/>
                  <a:pt x="636651" y="37405"/>
                </a:cubicBezTo>
                <a:lnTo>
                  <a:pt x="637451" y="38405"/>
                </a:lnTo>
                <a:lnTo>
                  <a:pt x="637651" y="38605"/>
                </a:lnTo>
                <a:cubicBezTo>
                  <a:pt x="640584" y="38338"/>
                  <a:pt x="642851" y="38071"/>
                  <a:pt x="644452" y="37805"/>
                </a:cubicBezTo>
                <a:lnTo>
                  <a:pt x="647452" y="37405"/>
                </a:lnTo>
                <a:lnTo>
                  <a:pt x="647452" y="17202"/>
                </a:lnTo>
                <a:cubicBezTo>
                  <a:pt x="647452" y="12935"/>
                  <a:pt x="645718" y="9868"/>
                  <a:pt x="642251" y="8001"/>
                </a:cubicBezTo>
                <a:cubicBezTo>
                  <a:pt x="643585" y="6134"/>
                  <a:pt x="645252" y="4600"/>
                  <a:pt x="647252" y="3400"/>
                </a:cubicBezTo>
                <a:cubicBezTo>
                  <a:pt x="649252" y="2067"/>
                  <a:pt x="650652" y="1333"/>
                  <a:pt x="651453" y="1200"/>
                </a:cubicBezTo>
                <a:close/>
                <a:moveTo>
                  <a:pt x="1129836" y="600"/>
                </a:moveTo>
                <a:cubicBezTo>
                  <a:pt x="1133036" y="2067"/>
                  <a:pt x="1136037" y="4600"/>
                  <a:pt x="1138837" y="8201"/>
                </a:cubicBezTo>
                <a:cubicBezTo>
                  <a:pt x="1141638" y="11801"/>
                  <a:pt x="1143104" y="14468"/>
                  <a:pt x="1143238" y="16202"/>
                </a:cubicBezTo>
                <a:lnTo>
                  <a:pt x="1142838" y="16802"/>
                </a:lnTo>
                <a:lnTo>
                  <a:pt x="1142238" y="17402"/>
                </a:lnTo>
                <a:lnTo>
                  <a:pt x="1140637" y="19402"/>
                </a:lnTo>
                <a:cubicBezTo>
                  <a:pt x="1138904" y="21403"/>
                  <a:pt x="1137104" y="24670"/>
                  <a:pt x="1135237" y="29204"/>
                </a:cubicBezTo>
                <a:lnTo>
                  <a:pt x="1130436" y="39205"/>
                </a:lnTo>
                <a:lnTo>
                  <a:pt x="1140237" y="38805"/>
                </a:lnTo>
                <a:lnTo>
                  <a:pt x="1149238" y="38405"/>
                </a:lnTo>
                <a:lnTo>
                  <a:pt x="1154039" y="38005"/>
                </a:lnTo>
                <a:lnTo>
                  <a:pt x="1158840" y="37805"/>
                </a:lnTo>
                <a:lnTo>
                  <a:pt x="1159840" y="37604"/>
                </a:lnTo>
                <a:lnTo>
                  <a:pt x="1160640" y="37604"/>
                </a:lnTo>
                <a:cubicBezTo>
                  <a:pt x="1161307" y="37604"/>
                  <a:pt x="1161707" y="37538"/>
                  <a:pt x="1161841" y="37405"/>
                </a:cubicBezTo>
                <a:lnTo>
                  <a:pt x="1162440" y="37205"/>
                </a:lnTo>
                <a:lnTo>
                  <a:pt x="1162840" y="37205"/>
                </a:lnTo>
                <a:cubicBezTo>
                  <a:pt x="1162974" y="37071"/>
                  <a:pt x="1163374" y="37005"/>
                  <a:pt x="1164040" y="37005"/>
                </a:cubicBezTo>
                <a:lnTo>
                  <a:pt x="1164841" y="37005"/>
                </a:lnTo>
                <a:lnTo>
                  <a:pt x="1165840" y="36805"/>
                </a:lnTo>
                <a:cubicBezTo>
                  <a:pt x="1175842" y="35471"/>
                  <a:pt x="1184176" y="33204"/>
                  <a:pt x="1190844" y="30004"/>
                </a:cubicBezTo>
                <a:cubicBezTo>
                  <a:pt x="1192577" y="30804"/>
                  <a:pt x="1194244" y="32604"/>
                  <a:pt x="1195844" y="35404"/>
                </a:cubicBezTo>
                <a:cubicBezTo>
                  <a:pt x="1197311" y="38205"/>
                  <a:pt x="1198311" y="41072"/>
                  <a:pt x="1198845" y="44005"/>
                </a:cubicBezTo>
                <a:lnTo>
                  <a:pt x="1197644" y="45406"/>
                </a:lnTo>
                <a:lnTo>
                  <a:pt x="1196844" y="46006"/>
                </a:lnTo>
                <a:lnTo>
                  <a:pt x="1196444" y="46206"/>
                </a:lnTo>
                <a:cubicBezTo>
                  <a:pt x="1188710" y="46472"/>
                  <a:pt x="1180576" y="47272"/>
                  <a:pt x="1172041" y="48606"/>
                </a:cubicBezTo>
                <a:lnTo>
                  <a:pt x="1161040" y="50206"/>
                </a:lnTo>
                <a:lnTo>
                  <a:pt x="1153439" y="51006"/>
                </a:lnTo>
                <a:lnTo>
                  <a:pt x="1148638" y="51806"/>
                </a:lnTo>
                <a:lnTo>
                  <a:pt x="1143638" y="52406"/>
                </a:lnTo>
                <a:lnTo>
                  <a:pt x="1143238" y="52406"/>
                </a:lnTo>
                <a:cubicBezTo>
                  <a:pt x="1144171" y="53207"/>
                  <a:pt x="1144905" y="54007"/>
                  <a:pt x="1145438" y="54807"/>
                </a:cubicBezTo>
                <a:cubicBezTo>
                  <a:pt x="1146105" y="55474"/>
                  <a:pt x="1146572" y="56074"/>
                  <a:pt x="1146839" y="56607"/>
                </a:cubicBezTo>
                <a:cubicBezTo>
                  <a:pt x="1147505" y="57807"/>
                  <a:pt x="1147905" y="59807"/>
                  <a:pt x="1148038" y="62608"/>
                </a:cubicBezTo>
                <a:lnTo>
                  <a:pt x="1148038" y="66408"/>
                </a:lnTo>
                <a:lnTo>
                  <a:pt x="1147838" y="70209"/>
                </a:lnTo>
                <a:lnTo>
                  <a:pt x="1147838" y="74409"/>
                </a:lnTo>
                <a:lnTo>
                  <a:pt x="1165440" y="73409"/>
                </a:lnTo>
                <a:lnTo>
                  <a:pt x="1168441" y="73009"/>
                </a:lnTo>
                <a:cubicBezTo>
                  <a:pt x="1175375" y="71942"/>
                  <a:pt x="1180242" y="70675"/>
                  <a:pt x="1183043" y="69209"/>
                </a:cubicBezTo>
                <a:cubicBezTo>
                  <a:pt x="1184243" y="69742"/>
                  <a:pt x="1186043" y="71209"/>
                  <a:pt x="1188443" y="73609"/>
                </a:cubicBezTo>
                <a:cubicBezTo>
                  <a:pt x="1190577" y="76143"/>
                  <a:pt x="1191844" y="78410"/>
                  <a:pt x="1192244" y="80410"/>
                </a:cubicBezTo>
                <a:cubicBezTo>
                  <a:pt x="1192110" y="80810"/>
                  <a:pt x="1191844" y="81210"/>
                  <a:pt x="1191444" y="81610"/>
                </a:cubicBezTo>
                <a:lnTo>
                  <a:pt x="1190844" y="82010"/>
                </a:lnTo>
                <a:lnTo>
                  <a:pt x="1190244" y="82210"/>
                </a:lnTo>
                <a:lnTo>
                  <a:pt x="1184043" y="82810"/>
                </a:lnTo>
                <a:lnTo>
                  <a:pt x="1181242" y="83010"/>
                </a:lnTo>
                <a:lnTo>
                  <a:pt x="1178842" y="83210"/>
                </a:lnTo>
                <a:cubicBezTo>
                  <a:pt x="1175375" y="83344"/>
                  <a:pt x="1173175" y="83544"/>
                  <a:pt x="1172241" y="83810"/>
                </a:cubicBezTo>
                <a:lnTo>
                  <a:pt x="1167441" y="84410"/>
                </a:lnTo>
                <a:lnTo>
                  <a:pt x="1165440" y="84810"/>
                </a:lnTo>
                <a:lnTo>
                  <a:pt x="1163240" y="85211"/>
                </a:lnTo>
                <a:lnTo>
                  <a:pt x="1161440" y="85411"/>
                </a:lnTo>
                <a:lnTo>
                  <a:pt x="1160040" y="85610"/>
                </a:lnTo>
                <a:lnTo>
                  <a:pt x="1157839" y="86011"/>
                </a:lnTo>
                <a:lnTo>
                  <a:pt x="1155639" y="86611"/>
                </a:lnTo>
                <a:lnTo>
                  <a:pt x="1150439" y="87611"/>
                </a:lnTo>
                <a:cubicBezTo>
                  <a:pt x="1150305" y="87611"/>
                  <a:pt x="1150039" y="87344"/>
                  <a:pt x="1149638" y="86811"/>
                </a:cubicBezTo>
                <a:cubicBezTo>
                  <a:pt x="1149238" y="86411"/>
                  <a:pt x="1148705" y="85610"/>
                  <a:pt x="1148038" y="84410"/>
                </a:cubicBezTo>
                <a:lnTo>
                  <a:pt x="1147638" y="83810"/>
                </a:lnTo>
                <a:lnTo>
                  <a:pt x="1147238" y="110614"/>
                </a:lnTo>
                <a:lnTo>
                  <a:pt x="1166441" y="109413"/>
                </a:lnTo>
                <a:lnTo>
                  <a:pt x="1169441" y="109014"/>
                </a:lnTo>
                <a:cubicBezTo>
                  <a:pt x="1176375" y="107947"/>
                  <a:pt x="1181242" y="106680"/>
                  <a:pt x="1184043" y="105213"/>
                </a:cubicBezTo>
                <a:cubicBezTo>
                  <a:pt x="1185244" y="105746"/>
                  <a:pt x="1187043" y="107213"/>
                  <a:pt x="1189443" y="109613"/>
                </a:cubicBezTo>
                <a:cubicBezTo>
                  <a:pt x="1191577" y="112147"/>
                  <a:pt x="1192844" y="114414"/>
                  <a:pt x="1193244" y="116414"/>
                </a:cubicBezTo>
                <a:cubicBezTo>
                  <a:pt x="1193111" y="116815"/>
                  <a:pt x="1192844" y="117215"/>
                  <a:pt x="1192444" y="117615"/>
                </a:cubicBezTo>
                <a:lnTo>
                  <a:pt x="1191844" y="118015"/>
                </a:lnTo>
                <a:lnTo>
                  <a:pt x="1191244" y="118215"/>
                </a:lnTo>
                <a:lnTo>
                  <a:pt x="1185043" y="118815"/>
                </a:lnTo>
                <a:lnTo>
                  <a:pt x="1182243" y="119015"/>
                </a:lnTo>
                <a:lnTo>
                  <a:pt x="1179842" y="119215"/>
                </a:lnTo>
                <a:cubicBezTo>
                  <a:pt x="1176509" y="119348"/>
                  <a:pt x="1174308" y="119548"/>
                  <a:pt x="1173242" y="119815"/>
                </a:cubicBezTo>
                <a:lnTo>
                  <a:pt x="1168441" y="120415"/>
                </a:lnTo>
                <a:lnTo>
                  <a:pt x="1166441" y="120815"/>
                </a:lnTo>
                <a:lnTo>
                  <a:pt x="1164240" y="121215"/>
                </a:lnTo>
                <a:lnTo>
                  <a:pt x="1162440" y="121415"/>
                </a:lnTo>
                <a:lnTo>
                  <a:pt x="1161040" y="121615"/>
                </a:lnTo>
                <a:lnTo>
                  <a:pt x="1158840" y="122015"/>
                </a:lnTo>
                <a:lnTo>
                  <a:pt x="1156640" y="122615"/>
                </a:lnTo>
                <a:lnTo>
                  <a:pt x="1151439" y="123615"/>
                </a:lnTo>
                <a:cubicBezTo>
                  <a:pt x="1151305" y="123615"/>
                  <a:pt x="1151039" y="123349"/>
                  <a:pt x="1150639" y="122815"/>
                </a:cubicBezTo>
                <a:lnTo>
                  <a:pt x="1149839" y="121815"/>
                </a:lnTo>
                <a:lnTo>
                  <a:pt x="1149038" y="120415"/>
                </a:lnTo>
                <a:lnTo>
                  <a:pt x="1147238" y="117015"/>
                </a:lnTo>
                <a:lnTo>
                  <a:pt x="1146638" y="157820"/>
                </a:lnTo>
                <a:cubicBezTo>
                  <a:pt x="1146238" y="165554"/>
                  <a:pt x="1144971" y="170288"/>
                  <a:pt x="1142838" y="172021"/>
                </a:cubicBezTo>
                <a:cubicBezTo>
                  <a:pt x="1134037" y="170021"/>
                  <a:pt x="1128169" y="164954"/>
                  <a:pt x="1125235" y="156820"/>
                </a:cubicBezTo>
                <a:cubicBezTo>
                  <a:pt x="1126569" y="153886"/>
                  <a:pt x="1127370" y="149219"/>
                  <a:pt x="1127636" y="142818"/>
                </a:cubicBezTo>
                <a:lnTo>
                  <a:pt x="1128436" y="65408"/>
                </a:lnTo>
                <a:cubicBezTo>
                  <a:pt x="1128569" y="61274"/>
                  <a:pt x="1127703" y="57940"/>
                  <a:pt x="1125835" y="55407"/>
                </a:cubicBezTo>
                <a:lnTo>
                  <a:pt x="1124435" y="55807"/>
                </a:lnTo>
                <a:cubicBezTo>
                  <a:pt x="1124302" y="55807"/>
                  <a:pt x="1124035" y="55474"/>
                  <a:pt x="1123635" y="54807"/>
                </a:cubicBezTo>
                <a:cubicBezTo>
                  <a:pt x="1123235" y="54407"/>
                  <a:pt x="1122835" y="53807"/>
                  <a:pt x="1122435" y="53006"/>
                </a:cubicBezTo>
                <a:cubicBezTo>
                  <a:pt x="1121235" y="54873"/>
                  <a:pt x="1119301" y="57674"/>
                  <a:pt x="1116635" y="61408"/>
                </a:cubicBezTo>
                <a:cubicBezTo>
                  <a:pt x="1107833" y="73409"/>
                  <a:pt x="1098432" y="82610"/>
                  <a:pt x="1088431" y="89011"/>
                </a:cubicBezTo>
                <a:lnTo>
                  <a:pt x="1085230" y="86611"/>
                </a:lnTo>
                <a:cubicBezTo>
                  <a:pt x="1102033" y="63808"/>
                  <a:pt x="1113234" y="42205"/>
                  <a:pt x="1118835" y="21803"/>
                </a:cubicBezTo>
                <a:lnTo>
                  <a:pt x="1120035" y="17002"/>
                </a:lnTo>
                <a:lnTo>
                  <a:pt x="1120635" y="14202"/>
                </a:lnTo>
                <a:lnTo>
                  <a:pt x="1121035" y="11801"/>
                </a:lnTo>
                <a:cubicBezTo>
                  <a:pt x="1121168" y="11135"/>
                  <a:pt x="1121235" y="10201"/>
                  <a:pt x="1121235" y="9001"/>
                </a:cubicBezTo>
                <a:cubicBezTo>
                  <a:pt x="1121235" y="6467"/>
                  <a:pt x="1120635" y="4400"/>
                  <a:pt x="1119435" y="2800"/>
                </a:cubicBezTo>
                <a:cubicBezTo>
                  <a:pt x="1122635" y="1467"/>
                  <a:pt x="1126102" y="733"/>
                  <a:pt x="1129836" y="600"/>
                </a:cubicBezTo>
                <a:close/>
                <a:moveTo>
                  <a:pt x="943889" y="600"/>
                </a:moveTo>
                <a:cubicBezTo>
                  <a:pt x="946556" y="1400"/>
                  <a:pt x="949290" y="3200"/>
                  <a:pt x="952090" y="6001"/>
                </a:cubicBezTo>
                <a:cubicBezTo>
                  <a:pt x="954757" y="8668"/>
                  <a:pt x="956224" y="10801"/>
                  <a:pt x="956491" y="12401"/>
                </a:cubicBezTo>
                <a:cubicBezTo>
                  <a:pt x="955824" y="13068"/>
                  <a:pt x="954024" y="17202"/>
                  <a:pt x="951090" y="24803"/>
                </a:cubicBezTo>
                <a:lnTo>
                  <a:pt x="949490" y="28603"/>
                </a:lnTo>
                <a:lnTo>
                  <a:pt x="946489" y="35204"/>
                </a:lnTo>
                <a:lnTo>
                  <a:pt x="956090" y="34604"/>
                </a:lnTo>
                <a:cubicBezTo>
                  <a:pt x="965692" y="33404"/>
                  <a:pt x="972826" y="31604"/>
                  <a:pt x="977493" y="29204"/>
                </a:cubicBezTo>
                <a:cubicBezTo>
                  <a:pt x="979227" y="29737"/>
                  <a:pt x="981027" y="31471"/>
                  <a:pt x="982894" y="34404"/>
                </a:cubicBezTo>
                <a:cubicBezTo>
                  <a:pt x="984894" y="37205"/>
                  <a:pt x="986228" y="39738"/>
                  <a:pt x="986894" y="42005"/>
                </a:cubicBezTo>
                <a:cubicBezTo>
                  <a:pt x="986894" y="42539"/>
                  <a:pt x="986628" y="43005"/>
                  <a:pt x="986095" y="43405"/>
                </a:cubicBezTo>
                <a:lnTo>
                  <a:pt x="985494" y="44005"/>
                </a:lnTo>
                <a:lnTo>
                  <a:pt x="985094" y="44005"/>
                </a:lnTo>
                <a:cubicBezTo>
                  <a:pt x="978427" y="44272"/>
                  <a:pt x="971492" y="44939"/>
                  <a:pt x="964292" y="46006"/>
                </a:cubicBezTo>
                <a:lnTo>
                  <a:pt x="963091" y="46206"/>
                </a:lnTo>
                <a:lnTo>
                  <a:pt x="961491" y="46606"/>
                </a:lnTo>
                <a:cubicBezTo>
                  <a:pt x="960558" y="46739"/>
                  <a:pt x="959158" y="47072"/>
                  <a:pt x="957291" y="47606"/>
                </a:cubicBezTo>
                <a:lnTo>
                  <a:pt x="944690" y="50606"/>
                </a:lnTo>
                <a:cubicBezTo>
                  <a:pt x="944556" y="50606"/>
                  <a:pt x="944222" y="50340"/>
                  <a:pt x="943689" y="49806"/>
                </a:cubicBezTo>
                <a:lnTo>
                  <a:pt x="941689" y="47006"/>
                </a:lnTo>
                <a:lnTo>
                  <a:pt x="940889" y="45606"/>
                </a:lnTo>
                <a:cubicBezTo>
                  <a:pt x="936088" y="53740"/>
                  <a:pt x="930687" y="60474"/>
                  <a:pt x="924687" y="65808"/>
                </a:cubicBezTo>
                <a:cubicBezTo>
                  <a:pt x="936955" y="65008"/>
                  <a:pt x="947289" y="63675"/>
                  <a:pt x="955690" y="61808"/>
                </a:cubicBezTo>
                <a:cubicBezTo>
                  <a:pt x="957291" y="61541"/>
                  <a:pt x="959091" y="60541"/>
                  <a:pt x="961091" y="58807"/>
                </a:cubicBezTo>
                <a:cubicBezTo>
                  <a:pt x="963091" y="57207"/>
                  <a:pt x="964492" y="55540"/>
                  <a:pt x="965292" y="53807"/>
                </a:cubicBezTo>
                <a:cubicBezTo>
                  <a:pt x="965825" y="52873"/>
                  <a:pt x="969092" y="54673"/>
                  <a:pt x="975093" y="59207"/>
                </a:cubicBezTo>
                <a:cubicBezTo>
                  <a:pt x="981227" y="63875"/>
                  <a:pt x="984361" y="66942"/>
                  <a:pt x="984495" y="68408"/>
                </a:cubicBezTo>
                <a:cubicBezTo>
                  <a:pt x="984495" y="68942"/>
                  <a:pt x="983161" y="69742"/>
                  <a:pt x="980494" y="70809"/>
                </a:cubicBezTo>
                <a:lnTo>
                  <a:pt x="978693" y="71609"/>
                </a:lnTo>
                <a:lnTo>
                  <a:pt x="976693" y="72409"/>
                </a:lnTo>
                <a:lnTo>
                  <a:pt x="974893" y="73209"/>
                </a:lnTo>
                <a:lnTo>
                  <a:pt x="973293" y="74209"/>
                </a:lnTo>
                <a:cubicBezTo>
                  <a:pt x="964758" y="80210"/>
                  <a:pt x="957757" y="85944"/>
                  <a:pt x="952290" y="91411"/>
                </a:cubicBezTo>
                <a:cubicBezTo>
                  <a:pt x="954957" y="95012"/>
                  <a:pt x="957025" y="98346"/>
                  <a:pt x="958491" y="101413"/>
                </a:cubicBezTo>
                <a:cubicBezTo>
                  <a:pt x="967292" y="99946"/>
                  <a:pt x="975226" y="97412"/>
                  <a:pt x="982294" y="93812"/>
                </a:cubicBezTo>
                <a:cubicBezTo>
                  <a:pt x="982827" y="93678"/>
                  <a:pt x="984561" y="95612"/>
                  <a:pt x="987494" y="99612"/>
                </a:cubicBezTo>
                <a:cubicBezTo>
                  <a:pt x="990695" y="104546"/>
                  <a:pt x="992562" y="108280"/>
                  <a:pt x="993095" y="110814"/>
                </a:cubicBezTo>
                <a:cubicBezTo>
                  <a:pt x="993095" y="111080"/>
                  <a:pt x="992828" y="111947"/>
                  <a:pt x="992295" y="113414"/>
                </a:cubicBezTo>
                <a:lnTo>
                  <a:pt x="991095" y="115014"/>
                </a:lnTo>
                <a:cubicBezTo>
                  <a:pt x="985628" y="113681"/>
                  <a:pt x="979227" y="113081"/>
                  <a:pt x="971892" y="113214"/>
                </a:cubicBezTo>
                <a:lnTo>
                  <a:pt x="963291" y="113614"/>
                </a:lnTo>
                <a:lnTo>
                  <a:pt x="962891" y="113614"/>
                </a:lnTo>
                <a:cubicBezTo>
                  <a:pt x="963158" y="114681"/>
                  <a:pt x="963425" y="116281"/>
                  <a:pt x="963691" y="118415"/>
                </a:cubicBezTo>
                <a:cubicBezTo>
                  <a:pt x="964225" y="122949"/>
                  <a:pt x="964492" y="126282"/>
                  <a:pt x="964492" y="128416"/>
                </a:cubicBezTo>
                <a:cubicBezTo>
                  <a:pt x="964492" y="137350"/>
                  <a:pt x="962692" y="145551"/>
                  <a:pt x="959091" y="153019"/>
                </a:cubicBezTo>
                <a:cubicBezTo>
                  <a:pt x="953624" y="164487"/>
                  <a:pt x="945556" y="170821"/>
                  <a:pt x="934888" y="172021"/>
                </a:cubicBezTo>
                <a:cubicBezTo>
                  <a:pt x="934488" y="166687"/>
                  <a:pt x="933288" y="162820"/>
                  <a:pt x="931287" y="160420"/>
                </a:cubicBezTo>
                <a:cubicBezTo>
                  <a:pt x="929287" y="158020"/>
                  <a:pt x="925353" y="155819"/>
                  <a:pt x="919486" y="153819"/>
                </a:cubicBezTo>
                <a:lnTo>
                  <a:pt x="919486" y="149419"/>
                </a:lnTo>
                <a:cubicBezTo>
                  <a:pt x="923086" y="150085"/>
                  <a:pt x="926287" y="150285"/>
                  <a:pt x="929087" y="150019"/>
                </a:cubicBezTo>
                <a:lnTo>
                  <a:pt x="930687" y="150019"/>
                </a:lnTo>
                <a:lnTo>
                  <a:pt x="932288" y="149819"/>
                </a:lnTo>
                <a:lnTo>
                  <a:pt x="934888" y="149419"/>
                </a:lnTo>
                <a:cubicBezTo>
                  <a:pt x="942222" y="144485"/>
                  <a:pt x="945823" y="134417"/>
                  <a:pt x="945689" y="119215"/>
                </a:cubicBezTo>
                <a:cubicBezTo>
                  <a:pt x="945689" y="117615"/>
                  <a:pt x="945623" y="116414"/>
                  <a:pt x="945489" y="115614"/>
                </a:cubicBezTo>
                <a:cubicBezTo>
                  <a:pt x="937622" y="116815"/>
                  <a:pt x="929621" y="119015"/>
                  <a:pt x="921486" y="122215"/>
                </a:cubicBezTo>
                <a:cubicBezTo>
                  <a:pt x="921220" y="122482"/>
                  <a:pt x="920086" y="120482"/>
                  <a:pt x="918086" y="116214"/>
                </a:cubicBezTo>
                <a:cubicBezTo>
                  <a:pt x="917552" y="115148"/>
                  <a:pt x="917052" y="114114"/>
                  <a:pt x="916586" y="113114"/>
                </a:cubicBezTo>
                <a:cubicBezTo>
                  <a:pt x="916119" y="112114"/>
                  <a:pt x="915685" y="111214"/>
                  <a:pt x="915285" y="110414"/>
                </a:cubicBezTo>
                <a:lnTo>
                  <a:pt x="915085" y="110014"/>
                </a:lnTo>
                <a:cubicBezTo>
                  <a:pt x="914819" y="112014"/>
                  <a:pt x="914285" y="116014"/>
                  <a:pt x="913485" y="122015"/>
                </a:cubicBezTo>
                <a:cubicBezTo>
                  <a:pt x="911885" y="132016"/>
                  <a:pt x="910418" y="138951"/>
                  <a:pt x="909085" y="142818"/>
                </a:cubicBezTo>
                <a:cubicBezTo>
                  <a:pt x="906951" y="148818"/>
                  <a:pt x="904685" y="152819"/>
                  <a:pt x="902284" y="154819"/>
                </a:cubicBezTo>
                <a:cubicBezTo>
                  <a:pt x="899350" y="157353"/>
                  <a:pt x="894616" y="158953"/>
                  <a:pt x="888083" y="159620"/>
                </a:cubicBezTo>
                <a:cubicBezTo>
                  <a:pt x="887282" y="154019"/>
                  <a:pt x="885815" y="149952"/>
                  <a:pt x="883681" y="147418"/>
                </a:cubicBezTo>
                <a:cubicBezTo>
                  <a:pt x="881815" y="145285"/>
                  <a:pt x="878281" y="143084"/>
                  <a:pt x="873081" y="140818"/>
                </a:cubicBezTo>
                <a:lnTo>
                  <a:pt x="872880" y="137217"/>
                </a:lnTo>
                <a:cubicBezTo>
                  <a:pt x="877547" y="138017"/>
                  <a:pt x="881215" y="138417"/>
                  <a:pt x="883881" y="138417"/>
                </a:cubicBezTo>
                <a:cubicBezTo>
                  <a:pt x="886015" y="138417"/>
                  <a:pt x="887549" y="138217"/>
                  <a:pt x="888482" y="137817"/>
                </a:cubicBezTo>
                <a:cubicBezTo>
                  <a:pt x="889949" y="137150"/>
                  <a:pt x="891416" y="135417"/>
                  <a:pt x="892883" y="132616"/>
                </a:cubicBezTo>
                <a:cubicBezTo>
                  <a:pt x="894083" y="130483"/>
                  <a:pt x="895416" y="125082"/>
                  <a:pt x="896883" y="116414"/>
                </a:cubicBezTo>
                <a:cubicBezTo>
                  <a:pt x="898483" y="106546"/>
                  <a:pt x="899484" y="96812"/>
                  <a:pt x="899883" y="87211"/>
                </a:cubicBezTo>
                <a:cubicBezTo>
                  <a:pt x="899883" y="87211"/>
                  <a:pt x="898550" y="87344"/>
                  <a:pt x="895883" y="87611"/>
                </a:cubicBezTo>
                <a:lnTo>
                  <a:pt x="893883" y="88011"/>
                </a:lnTo>
                <a:lnTo>
                  <a:pt x="891682" y="88211"/>
                </a:lnTo>
                <a:lnTo>
                  <a:pt x="891083" y="88211"/>
                </a:lnTo>
                <a:cubicBezTo>
                  <a:pt x="889082" y="95412"/>
                  <a:pt x="886215" y="104146"/>
                  <a:pt x="882481" y="114414"/>
                </a:cubicBezTo>
                <a:cubicBezTo>
                  <a:pt x="873014" y="138417"/>
                  <a:pt x="861079" y="155953"/>
                  <a:pt x="846677" y="167021"/>
                </a:cubicBezTo>
                <a:lnTo>
                  <a:pt x="842877" y="165021"/>
                </a:lnTo>
                <a:cubicBezTo>
                  <a:pt x="853544" y="149952"/>
                  <a:pt x="862146" y="131883"/>
                  <a:pt x="868680" y="110814"/>
                </a:cubicBezTo>
                <a:cubicBezTo>
                  <a:pt x="871080" y="102279"/>
                  <a:pt x="872947" y="95145"/>
                  <a:pt x="874280" y="89411"/>
                </a:cubicBezTo>
                <a:lnTo>
                  <a:pt x="875680" y="81810"/>
                </a:lnTo>
                <a:lnTo>
                  <a:pt x="876280" y="79210"/>
                </a:lnTo>
                <a:lnTo>
                  <a:pt x="876280" y="78210"/>
                </a:lnTo>
                <a:lnTo>
                  <a:pt x="876481" y="77210"/>
                </a:lnTo>
                <a:cubicBezTo>
                  <a:pt x="877147" y="72142"/>
                  <a:pt x="877481" y="68809"/>
                  <a:pt x="877481" y="67208"/>
                </a:cubicBezTo>
                <a:lnTo>
                  <a:pt x="877481" y="65408"/>
                </a:lnTo>
                <a:lnTo>
                  <a:pt x="877081" y="65608"/>
                </a:lnTo>
                <a:lnTo>
                  <a:pt x="874280" y="66408"/>
                </a:lnTo>
                <a:lnTo>
                  <a:pt x="869080" y="68008"/>
                </a:lnTo>
                <a:lnTo>
                  <a:pt x="868680" y="67808"/>
                </a:lnTo>
                <a:cubicBezTo>
                  <a:pt x="868413" y="67542"/>
                  <a:pt x="868079" y="67342"/>
                  <a:pt x="867680" y="67208"/>
                </a:cubicBezTo>
                <a:cubicBezTo>
                  <a:pt x="866613" y="66408"/>
                  <a:pt x="865679" y="65475"/>
                  <a:pt x="864879" y="64408"/>
                </a:cubicBezTo>
                <a:cubicBezTo>
                  <a:pt x="861945" y="61474"/>
                  <a:pt x="860078" y="57740"/>
                  <a:pt x="859278" y="53207"/>
                </a:cubicBezTo>
                <a:cubicBezTo>
                  <a:pt x="859278" y="53073"/>
                  <a:pt x="859345" y="52940"/>
                  <a:pt x="859479" y="52807"/>
                </a:cubicBezTo>
                <a:cubicBezTo>
                  <a:pt x="859612" y="52673"/>
                  <a:pt x="859745" y="52606"/>
                  <a:pt x="859878" y="52606"/>
                </a:cubicBezTo>
                <a:cubicBezTo>
                  <a:pt x="873747" y="51406"/>
                  <a:pt x="883481" y="50406"/>
                  <a:pt x="889082" y="49606"/>
                </a:cubicBezTo>
                <a:lnTo>
                  <a:pt x="892883" y="49006"/>
                </a:lnTo>
                <a:cubicBezTo>
                  <a:pt x="899417" y="47806"/>
                  <a:pt x="904951" y="45939"/>
                  <a:pt x="909485" y="43405"/>
                </a:cubicBezTo>
                <a:cubicBezTo>
                  <a:pt x="910952" y="44072"/>
                  <a:pt x="912885" y="45872"/>
                  <a:pt x="915285" y="48806"/>
                </a:cubicBezTo>
                <a:cubicBezTo>
                  <a:pt x="917686" y="51873"/>
                  <a:pt x="919153" y="54540"/>
                  <a:pt x="919687" y="56807"/>
                </a:cubicBezTo>
                <a:cubicBezTo>
                  <a:pt x="919687" y="57207"/>
                  <a:pt x="919419" y="57607"/>
                  <a:pt x="918886" y="58007"/>
                </a:cubicBezTo>
                <a:lnTo>
                  <a:pt x="918486" y="58607"/>
                </a:lnTo>
                <a:lnTo>
                  <a:pt x="918086" y="58807"/>
                </a:lnTo>
                <a:cubicBezTo>
                  <a:pt x="912752" y="59207"/>
                  <a:pt x="906884" y="59874"/>
                  <a:pt x="900484" y="60808"/>
                </a:cubicBezTo>
                <a:lnTo>
                  <a:pt x="893083" y="61808"/>
                </a:lnTo>
                <a:lnTo>
                  <a:pt x="892082" y="62008"/>
                </a:lnTo>
                <a:cubicBezTo>
                  <a:pt x="894216" y="64008"/>
                  <a:pt x="895483" y="65608"/>
                  <a:pt x="895883" y="66808"/>
                </a:cubicBezTo>
                <a:lnTo>
                  <a:pt x="895083" y="71209"/>
                </a:lnTo>
                <a:lnTo>
                  <a:pt x="894083" y="75609"/>
                </a:lnTo>
                <a:lnTo>
                  <a:pt x="893283" y="79210"/>
                </a:lnTo>
                <a:lnTo>
                  <a:pt x="895683" y="78810"/>
                </a:lnTo>
                <a:lnTo>
                  <a:pt x="896683" y="78610"/>
                </a:lnTo>
                <a:lnTo>
                  <a:pt x="897283" y="78610"/>
                </a:lnTo>
                <a:cubicBezTo>
                  <a:pt x="900350" y="78210"/>
                  <a:pt x="902751" y="76343"/>
                  <a:pt x="904484" y="73009"/>
                </a:cubicBezTo>
                <a:cubicBezTo>
                  <a:pt x="904884" y="72076"/>
                  <a:pt x="907618" y="73209"/>
                  <a:pt x="912685" y="76409"/>
                </a:cubicBezTo>
                <a:cubicBezTo>
                  <a:pt x="917619" y="79610"/>
                  <a:pt x="920086" y="82010"/>
                  <a:pt x="920086" y="83610"/>
                </a:cubicBezTo>
                <a:lnTo>
                  <a:pt x="918286" y="87011"/>
                </a:lnTo>
                <a:cubicBezTo>
                  <a:pt x="917086" y="89144"/>
                  <a:pt x="916486" y="91145"/>
                  <a:pt x="916486" y="93012"/>
                </a:cubicBezTo>
                <a:cubicBezTo>
                  <a:pt x="916486" y="94478"/>
                  <a:pt x="916352" y="96679"/>
                  <a:pt x="916086" y="99612"/>
                </a:cubicBezTo>
                <a:lnTo>
                  <a:pt x="915885" y="104013"/>
                </a:lnTo>
                <a:cubicBezTo>
                  <a:pt x="929754" y="103746"/>
                  <a:pt x="939156" y="103413"/>
                  <a:pt x="944089" y="103013"/>
                </a:cubicBezTo>
                <a:cubicBezTo>
                  <a:pt x="942889" y="96879"/>
                  <a:pt x="940955" y="91011"/>
                  <a:pt x="938288" y="85411"/>
                </a:cubicBezTo>
                <a:lnTo>
                  <a:pt x="944289" y="83010"/>
                </a:lnTo>
                <a:lnTo>
                  <a:pt x="948690" y="87211"/>
                </a:lnTo>
                <a:lnTo>
                  <a:pt x="957491" y="71009"/>
                </a:lnTo>
                <a:cubicBezTo>
                  <a:pt x="947623" y="72742"/>
                  <a:pt x="938155" y="76143"/>
                  <a:pt x="929087" y="81210"/>
                </a:cubicBezTo>
                <a:cubicBezTo>
                  <a:pt x="928954" y="81343"/>
                  <a:pt x="928554" y="80943"/>
                  <a:pt x="927887" y="80010"/>
                </a:cubicBezTo>
                <a:cubicBezTo>
                  <a:pt x="927087" y="79210"/>
                  <a:pt x="926020" y="77810"/>
                  <a:pt x="924687" y="75809"/>
                </a:cubicBezTo>
                <a:cubicBezTo>
                  <a:pt x="922820" y="73276"/>
                  <a:pt x="921353" y="71142"/>
                  <a:pt x="920286" y="69409"/>
                </a:cubicBezTo>
                <a:cubicBezTo>
                  <a:pt x="918819" y="70609"/>
                  <a:pt x="917086" y="71742"/>
                  <a:pt x="915085" y="72809"/>
                </a:cubicBezTo>
                <a:lnTo>
                  <a:pt x="912085" y="71209"/>
                </a:lnTo>
                <a:cubicBezTo>
                  <a:pt x="917286" y="63741"/>
                  <a:pt x="922220" y="54873"/>
                  <a:pt x="926887" y="44605"/>
                </a:cubicBezTo>
                <a:cubicBezTo>
                  <a:pt x="930354" y="37271"/>
                  <a:pt x="933421" y="29070"/>
                  <a:pt x="936088" y="20002"/>
                </a:cubicBezTo>
                <a:cubicBezTo>
                  <a:pt x="937155" y="15735"/>
                  <a:pt x="937688" y="12401"/>
                  <a:pt x="937688" y="10001"/>
                </a:cubicBezTo>
                <a:cubicBezTo>
                  <a:pt x="937688" y="7067"/>
                  <a:pt x="937021" y="4934"/>
                  <a:pt x="935688" y="3600"/>
                </a:cubicBezTo>
                <a:lnTo>
                  <a:pt x="937488" y="2800"/>
                </a:lnTo>
                <a:lnTo>
                  <a:pt x="939289" y="1800"/>
                </a:lnTo>
                <a:cubicBezTo>
                  <a:pt x="940889" y="1267"/>
                  <a:pt x="942422" y="867"/>
                  <a:pt x="943889" y="600"/>
                </a:cubicBezTo>
                <a:close/>
                <a:moveTo>
                  <a:pt x="1353988" y="0"/>
                </a:moveTo>
                <a:cubicBezTo>
                  <a:pt x="1359589" y="1867"/>
                  <a:pt x="1364256" y="5267"/>
                  <a:pt x="1367990" y="10201"/>
                </a:cubicBezTo>
                <a:cubicBezTo>
                  <a:pt x="1369857" y="12868"/>
                  <a:pt x="1370790" y="15135"/>
                  <a:pt x="1370790" y="17002"/>
                </a:cubicBezTo>
                <a:cubicBezTo>
                  <a:pt x="1370790" y="19536"/>
                  <a:pt x="1369323" y="21603"/>
                  <a:pt x="1366389" y="23203"/>
                </a:cubicBezTo>
                <a:cubicBezTo>
                  <a:pt x="1361589" y="26270"/>
                  <a:pt x="1348187" y="29070"/>
                  <a:pt x="1326184" y="31604"/>
                </a:cubicBezTo>
                <a:cubicBezTo>
                  <a:pt x="1311782" y="33337"/>
                  <a:pt x="1300181" y="34338"/>
                  <a:pt x="1291380" y="34604"/>
                </a:cubicBezTo>
                <a:lnTo>
                  <a:pt x="1291180" y="36204"/>
                </a:lnTo>
                <a:lnTo>
                  <a:pt x="1285580" y="82010"/>
                </a:lnTo>
                <a:lnTo>
                  <a:pt x="1312183" y="78410"/>
                </a:lnTo>
                <a:lnTo>
                  <a:pt x="1312183" y="59607"/>
                </a:lnTo>
                <a:cubicBezTo>
                  <a:pt x="1312049" y="53607"/>
                  <a:pt x="1309916" y="49606"/>
                  <a:pt x="1305782" y="47606"/>
                </a:cubicBezTo>
                <a:cubicBezTo>
                  <a:pt x="1309916" y="42539"/>
                  <a:pt x="1313716" y="39672"/>
                  <a:pt x="1317183" y="39005"/>
                </a:cubicBezTo>
                <a:cubicBezTo>
                  <a:pt x="1319850" y="39405"/>
                  <a:pt x="1323517" y="41338"/>
                  <a:pt x="1328185" y="44806"/>
                </a:cubicBezTo>
                <a:cubicBezTo>
                  <a:pt x="1333252" y="48673"/>
                  <a:pt x="1336186" y="51740"/>
                  <a:pt x="1336986" y="54007"/>
                </a:cubicBezTo>
                <a:cubicBezTo>
                  <a:pt x="1336320" y="55340"/>
                  <a:pt x="1335519" y="57607"/>
                  <a:pt x="1334585" y="60808"/>
                </a:cubicBezTo>
                <a:cubicBezTo>
                  <a:pt x="1333785" y="64141"/>
                  <a:pt x="1333385" y="67008"/>
                  <a:pt x="1333385" y="69409"/>
                </a:cubicBezTo>
                <a:lnTo>
                  <a:pt x="1333385" y="75609"/>
                </a:lnTo>
                <a:cubicBezTo>
                  <a:pt x="1352721" y="73209"/>
                  <a:pt x="1366389" y="69742"/>
                  <a:pt x="1374390" y="65208"/>
                </a:cubicBezTo>
                <a:cubicBezTo>
                  <a:pt x="1375057" y="64808"/>
                  <a:pt x="1376991" y="66742"/>
                  <a:pt x="1380191" y="71009"/>
                </a:cubicBezTo>
                <a:cubicBezTo>
                  <a:pt x="1383525" y="75543"/>
                  <a:pt x="1385592" y="79276"/>
                  <a:pt x="1386392" y="82210"/>
                </a:cubicBezTo>
                <a:cubicBezTo>
                  <a:pt x="1386392" y="83010"/>
                  <a:pt x="1386192" y="83810"/>
                  <a:pt x="1385792" y="84610"/>
                </a:cubicBezTo>
                <a:lnTo>
                  <a:pt x="1385192" y="85610"/>
                </a:lnTo>
                <a:lnTo>
                  <a:pt x="1384592" y="86411"/>
                </a:lnTo>
                <a:cubicBezTo>
                  <a:pt x="1380458" y="85610"/>
                  <a:pt x="1375324" y="85211"/>
                  <a:pt x="1369190" y="85211"/>
                </a:cubicBezTo>
                <a:cubicBezTo>
                  <a:pt x="1365456" y="85211"/>
                  <a:pt x="1362522" y="85277"/>
                  <a:pt x="1360389" y="85411"/>
                </a:cubicBezTo>
                <a:lnTo>
                  <a:pt x="1354588" y="85811"/>
                </a:lnTo>
                <a:lnTo>
                  <a:pt x="1348587" y="86211"/>
                </a:lnTo>
                <a:lnTo>
                  <a:pt x="1343987" y="86811"/>
                </a:lnTo>
                <a:lnTo>
                  <a:pt x="1341986" y="87011"/>
                </a:lnTo>
                <a:lnTo>
                  <a:pt x="1333585" y="88011"/>
                </a:lnTo>
                <a:lnTo>
                  <a:pt x="1333585" y="94612"/>
                </a:lnTo>
                <a:cubicBezTo>
                  <a:pt x="1333852" y="116748"/>
                  <a:pt x="1333985" y="131550"/>
                  <a:pt x="1333985" y="139017"/>
                </a:cubicBezTo>
                <a:cubicBezTo>
                  <a:pt x="1333985" y="148218"/>
                  <a:pt x="1332052" y="155953"/>
                  <a:pt x="1328185" y="162220"/>
                </a:cubicBezTo>
                <a:cubicBezTo>
                  <a:pt x="1323651" y="169154"/>
                  <a:pt x="1316983" y="172621"/>
                  <a:pt x="1308182" y="172621"/>
                </a:cubicBezTo>
                <a:cubicBezTo>
                  <a:pt x="1308582" y="167287"/>
                  <a:pt x="1306449" y="162287"/>
                  <a:pt x="1301781" y="157620"/>
                </a:cubicBezTo>
                <a:cubicBezTo>
                  <a:pt x="1299381" y="155086"/>
                  <a:pt x="1293847" y="152086"/>
                  <a:pt x="1285179" y="148618"/>
                </a:cubicBezTo>
                <a:lnTo>
                  <a:pt x="1284979" y="144218"/>
                </a:lnTo>
                <a:cubicBezTo>
                  <a:pt x="1292047" y="145285"/>
                  <a:pt x="1297381" y="145818"/>
                  <a:pt x="1300981" y="145818"/>
                </a:cubicBezTo>
                <a:cubicBezTo>
                  <a:pt x="1304048" y="145818"/>
                  <a:pt x="1306449" y="145485"/>
                  <a:pt x="1308182" y="144818"/>
                </a:cubicBezTo>
                <a:cubicBezTo>
                  <a:pt x="1311116" y="143885"/>
                  <a:pt x="1312583" y="141551"/>
                  <a:pt x="1312583" y="137817"/>
                </a:cubicBezTo>
                <a:lnTo>
                  <a:pt x="1312383" y="90811"/>
                </a:lnTo>
                <a:lnTo>
                  <a:pt x="1283779" y="94412"/>
                </a:lnTo>
                <a:cubicBezTo>
                  <a:pt x="1282580" y="98812"/>
                  <a:pt x="1280712" y="102013"/>
                  <a:pt x="1278178" y="104013"/>
                </a:cubicBezTo>
                <a:cubicBezTo>
                  <a:pt x="1274578" y="103480"/>
                  <a:pt x="1271177" y="101479"/>
                  <a:pt x="1267977" y="98012"/>
                </a:cubicBezTo>
                <a:cubicBezTo>
                  <a:pt x="1265044" y="95078"/>
                  <a:pt x="1263110" y="92078"/>
                  <a:pt x="1262176" y="89011"/>
                </a:cubicBezTo>
                <a:cubicBezTo>
                  <a:pt x="1264177" y="85277"/>
                  <a:pt x="1265510" y="80543"/>
                  <a:pt x="1266177" y="74809"/>
                </a:cubicBezTo>
                <a:lnTo>
                  <a:pt x="1271578" y="29404"/>
                </a:lnTo>
                <a:cubicBezTo>
                  <a:pt x="1271711" y="28737"/>
                  <a:pt x="1271778" y="27870"/>
                  <a:pt x="1271778" y="26803"/>
                </a:cubicBezTo>
                <a:cubicBezTo>
                  <a:pt x="1271778" y="23069"/>
                  <a:pt x="1270711" y="20136"/>
                  <a:pt x="1268577" y="18002"/>
                </a:cubicBezTo>
                <a:cubicBezTo>
                  <a:pt x="1273645" y="14535"/>
                  <a:pt x="1277245" y="13202"/>
                  <a:pt x="1279379" y="14002"/>
                </a:cubicBezTo>
                <a:cubicBezTo>
                  <a:pt x="1283112" y="15335"/>
                  <a:pt x="1285979" y="17002"/>
                  <a:pt x="1287980" y="19002"/>
                </a:cubicBezTo>
                <a:cubicBezTo>
                  <a:pt x="1288913" y="19936"/>
                  <a:pt x="1289646" y="20803"/>
                  <a:pt x="1290180" y="21603"/>
                </a:cubicBezTo>
                <a:cubicBezTo>
                  <a:pt x="1290847" y="22403"/>
                  <a:pt x="1291247" y="23069"/>
                  <a:pt x="1291380" y="23603"/>
                </a:cubicBezTo>
                <a:cubicBezTo>
                  <a:pt x="1291780" y="24403"/>
                  <a:pt x="1291980" y="25603"/>
                  <a:pt x="1291980" y="27203"/>
                </a:cubicBezTo>
                <a:cubicBezTo>
                  <a:pt x="1303582" y="24003"/>
                  <a:pt x="1312049" y="21603"/>
                  <a:pt x="1317384" y="20002"/>
                </a:cubicBezTo>
                <a:cubicBezTo>
                  <a:pt x="1330585" y="16002"/>
                  <a:pt x="1338919" y="13068"/>
                  <a:pt x="1342386" y="11201"/>
                </a:cubicBezTo>
                <a:cubicBezTo>
                  <a:pt x="1345587" y="9334"/>
                  <a:pt x="1348054" y="7734"/>
                  <a:pt x="1349787" y="6401"/>
                </a:cubicBezTo>
                <a:cubicBezTo>
                  <a:pt x="1352454" y="4134"/>
                  <a:pt x="1353854" y="2000"/>
                  <a:pt x="1353988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spcBef>
                <a:spcPts val="0"/>
              </a:spcBef>
              <a:spcAft>
                <a:spcPts val="0"/>
              </a:spcAft>
              <a:defRPr kumimoji="0" sz="16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尔雅秀丽楷书" panose="00000500000000000000" pitchFamily="2" charset="-122"/>
                <a:ea typeface="尔雅秀丽楷书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24C51BB-57EB-4F26-8FA0-7B40EB58B3D5}"/>
              </a:ext>
            </a:extLst>
          </p:cNvPr>
          <p:cNvGrpSpPr/>
          <p:nvPr/>
        </p:nvGrpSpPr>
        <p:grpSpPr>
          <a:xfrm>
            <a:off x="6285975" y="1436733"/>
            <a:ext cx="1658609" cy="615553"/>
            <a:chOff x="8041881" y="2049986"/>
            <a:chExt cx="1658609" cy="615553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A50B7505-CEE7-4340-A21B-0E2B6B80C5D0}"/>
                </a:ext>
              </a:extLst>
            </p:cNvPr>
            <p:cNvSpPr txBox="1"/>
            <p:nvPr/>
          </p:nvSpPr>
          <p:spPr>
            <a:xfrm>
              <a:off x="8041881" y="2132825"/>
              <a:ext cx="410369" cy="492443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spcBef>
                  <a:spcPts val="0"/>
                </a:spcBef>
                <a:spcAft>
                  <a:spcPts val="0"/>
                </a:spcAft>
                <a:defRPr kumimoji="0" sz="32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0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字魂87号-乾坤手书" panose="00000500000000000000" pitchFamily="2" charset="-122"/>
                  <a:ea typeface="字魂87号-乾坤手书" panose="00000500000000000000" pitchFamily="2" charset="-122"/>
                </a:defRPr>
              </a:lvl1pPr>
            </a:lstStyle>
            <a:p>
              <a:r>
                <a:rPr lang="zh-CN" altLang="en-US" dirty="0"/>
                <a:t>自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D84E02EC-EC2A-49F6-AC20-AFBB21D908D6}"/>
                </a:ext>
              </a:extLst>
            </p:cNvPr>
            <p:cNvSpPr txBox="1"/>
            <p:nvPr/>
          </p:nvSpPr>
          <p:spPr>
            <a:xfrm>
              <a:off x="8367377" y="2223128"/>
              <a:ext cx="256480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spcBef>
                  <a:spcPts val="0"/>
                </a:spcBef>
                <a:spcAft>
                  <a:spcPts val="0"/>
                </a:spcAft>
                <a:defRPr kumimoji="0" sz="32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0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字魂87号-乾坤手书" panose="00000500000000000000" pitchFamily="2" charset="-122"/>
                  <a:ea typeface="字魂87号-乾坤手书" panose="00000500000000000000" pitchFamily="2" charset="-122"/>
                </a:defRPr>
              </a:lvl1pPr>
            </a:lstStyle>
            <a:p>
              <a:r>
                <a:rPr lang="zh-CN" altLang="en-US" sz="2000" dirty="0"/>
                <a:t>在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776DEBE3-4D77-4316-B136-00F9747E690E}"/>
                </a:ext>
              </a:extLst>
            </p:cNvPr>
            <p:cNvSpPr txBox="1"/>
            <p:nvPr/>
          </p:nvSpPr>
          <p:spPr>
            <a:xfrm>
              <a:off x="8558127" y="2049986"/>
              <a:ext cx="512961" cy="615553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spcBef>
                  <a:spcPts val="0"/>
                </a:spcBef>
                <a:spcAft>
                  <a:spcPts val="0"/>
                </a:spcAft>
                <a:defRPr kumimoji="0" sz="32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0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字魂87号-乾坤手书" panose="00000500000000000000" pitchFamily="2" charset="-122"/>
                  <a:ea typeface="字魂87号-乾坤手书" panose="00000500000000000000" pitchFamily="2" charset="-122"/>
                </a:defRPr>
              </a:lvl1pPr>
            </a:lstStyle>
            <a:p>
              <a:r>
                <a:rPr lang="zh-CN" altLang="en-US" sz="4000" dirty="0"/>
                <a:t>逍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50E1862C-D766-4425-A460-058B823F5271}"/>
                </a:ext>
              </a:extLst>
            </p:cNvPr>
            <p:cNvSpPr txBox="1"/>
            <p:nvPr/>
          </p:nvSpPr>
          <p:spPr>
            <a:xfrm>
              <a:off x="8982345" y="2138478"/>
              <a:ext cx="718145" cy="43088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spcBef>
                  <a:spcPts val="0"/>
                </a:spcBef>
                <a:spcAft>
                  <a:spcPts val="0"/>
                </a:spcAft>
                <a:defRPr kumimoji="0" sz="32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0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字魂87号-乾坤手书" panose="00000500000000000000" pitchFamily="2" charset="-122"/>
                  <a:ea typeface="字魂87号-乾坤手书" panose="00000500000000000000" pitchFamily="2" charset="-122"/>
                </a:defRPr>
              </a:lvl1pPr>
            </a:lstStyle>
            <a:p>
              <a:r>
                <a:rPr lang="zh-CN" altLang="en-US" sz="2800" dirty="0"/>
                <a:t>遥。</a:t>
              </a:r>
            </a:p>
          </p:txBody>
        </p:sp>
      </p:grpSp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76CAA0B0-B89F-425E-8FA2-645799EE6AA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743" y="287395"/>
            <a:ext cx="1430647" cy="1665391"/>
          </a:xfrm>
          <a:prstGeom prst="rect">
            <a:avLst/>
          </a:prstGeom>
        </p:spPr>
      </p:pic>
      <p:pic>
        <p:nvPicPr>
          <p:cNvPr id="39" name="图片 38" descr="图片包含 游戏机, 物体, 灯光&#10;&#10;描述已自动生成">
            <a:extLst>
              <a:ext uri="{FF2B5EF4-FFF2-40B4-BE49-F238E27FC236}">
                <a16:creationId xmlns:a16="http://schemas.microsoft.com/office/drawing/2014/main" xmlns="" id="{D12CE667-B0B2-466A-9B5F-13292200769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5793" r="35486" b="81390"/>
          <a:stretch/>
        </p:blipFill>
        <p:spPr>
          <a:xfrm>
            <a:off x="6802221" y="381000"/>
            <a:ext cx="1063358" cy="1134512"/>
          </a:xfrm>
          <a:prstGeom prst="rect">
            <a:avLst/>
          </a:prstGeom>
        </p:spPr>
      </p:pic>
      <p:pic>
        <p:nvPicPr>
          <p:cNvPr id="47" name="图片 46" descr="图片包含 游戏机, 物体, 灯光&#10;&#10;描述已自动生成">
            <a:extLst>
              <a:ext uri="{FF2B5EF4-FFF2-40B4-BE49-F238E27FC236}">
                <a16:creationId xmlns:a16="http://schemas.microsoft.com/office/drawing/2014/main" xmlns="" id="{5D5101B2-28DC-41ED-87AA-C93CDEBC0B5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5063" t="42325" r="6850" b="40148"/>
          <a:stretch/>
        </p:blipFill>
        <p:spPr>
          <a:xfrm>
            <a:off x="10370874" y="2961105"/>
            <a:ext cx="985963" cy="1068454"/>
          </a:xfrm>
          <a:prstGeom prst="rect">
            <a:avLst/>
          </a:prstGeom>
        </p:spPr>
      </p:pic>
      <p:pic>
        <p:nvPicPr>
          <p:cNvPr id="48" name="图片 47" descr="图片包含 游戏机, 物体, 灯光&#10;&#10;描述已自动生成">
            <a:extLst>
              <a:ext uri="{FF2B5EF4-FFF2-40B4-BE49-F238E27FC236}">
                <a16:creationId xmlns:a16="http://schemas.microsoft.com/office/drawing/2014/main" xmlns="" id="{FA3F8CE5-9D17-4DDC-AB21-95EB995A873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/>
                    </a14:imgEffect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3608388"/>
            <a:ext cx="1286359" cy="1118594"/>
          </a:xfrm>
          <a:prstGeom prst="rect">
            <a:avLst/>
          </a:prstGeom>
        </p:spPr>
      </p:pic>
      <p:pic>
        <p:nvPicPr>
          <p:cNvPr id="50" name="图片 49" descr="图片包含 游戏机, 物体, 灯光&#10;&#10;描述已自动生成">
            <a:extLst>
              <a:ext uri="{FF2B5EF4-FFF2-40B4-BE49-F238E27FC236}">
                <a16:creationId xmlns:a16="http://schemas.microsoft.com/office/drawing/2014/main" xmlns="" id="{24129A3E-EB4E-46E8-9AD5-21515535057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56" t="33960" r="80802" b="5832"/>
          <a:stretch/>
        </p:blipFill>
        <p:spPr>
          <a:xfrm>
            <a:off x="286744" y="2451370"/>
            <a:ext cx="2053500" cy="3670462"/>
          </a:xfrm>
          <a:prstGeom prst="rect">
            <a:avLst/>
          </a:prstGeom>
        </p:spPr>
      </p:pic>
      <p:pic>
        <p:nvPicPr>
          <p:cNvPr id="19" name="图片 18" descr="图片包含 人, 男人, 前, 球&#10;&#10;描述已自动生成">
            <a:extLst>
              <a:ext uri="{FF2B5EF4-FFF2-40B4-BE49-F238E27FC236}">
                <a16:creationId xmlns:a16="http://schemas.microsoft.com/office/drawing/2014/main" xmlns="" id="{BC8C0B46-6C3C-4757-AB5F-6B477789208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6517"/>
                    </a14:imgEffect>
                    <a14:imgEffect>
                      <a14:saturation sat="122000"/>
                    </a14:imgEffect>
                    <a14:imgEffect>
                      <a14:brightnessContrast bright="-8000" contras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2585"/>
          <a:stretch/>
        </p:blipFill>
        <p:spPr>
          <a:xfrm>
            <a:off x="0" y="2234654"/>
            <a:ext cx="12192000" cy="4623346"/>
          </a:xfrm>
          <a:prstGeom prst="rect">
            <a:avLst/>
          </a:prstGeom>
          <a:effectLst>
            <a:outerShdw blurRad="304800" dist="165100" dir="16200000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207136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包含 桌子, 年轻, 小, 游戏机&#10;&#10;描述已自动生成">
            <a:extLst>
              <a:ext uri="{FF2B5EF4-FFF2-40B4-BE49-F238E27FC236}">
                <a16:creationId xmlns:a16="http://schemas.microsoft.com/office/drawing/2014/main" xmlns="" id="{A6C6AC13-1641-441A-8575-BE51564D91F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25" name="图片 24" descr="图片包含 人, 室内, 女人, 女孩&#10;&#10;描述已自动生成">
            <a:extLst>
              <a:ext uri="{FF2B5EF4-FFF2-40B4-BE49-F238E27FC236}">
                <a16:creationId xmlns:a16="http://schemas.microsoft.com/office/drawing/2014/main" xmlns="" id="{D5FC5A6A-5E44-4892-8765-E587D2D46DA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13582"/>
          <a:stretch>
            <a:fillRect/>
          </a:stretch>
        </p:blipFill>
        <p:spPr>
          <a:xfrm>
            <a:off x="1655914" y="0"/>
            <a:ext cx="10536087" cy="6858000"/>
          </a:xfrm>
          <a:custGeom>
            <a:avLst/>
            <a:gdLst>
              <a:gd name="connsiteX0" fmla="*/ 0 w 10536087"/>
              <a:gd name="connsiteY0" fmla="*/ 0 h 6858000"/>
              <a:gd name="connsiteX1" fmla="*/ 10536087 w 10536087"/>
              <a:gd name="connsiteY1" fmla="*/ 0 h 6858000"/>
              <a:gd name="connsiteX2" fmla="*/ 10536087 w 10536087"/>
              <a:gd name="connsiteY2" fmla="*/ 6858000 h 6858000"/>
              <a:gd name="connsiteX3" fmla="*/ 0 w 1053608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36087" h="6858000">
                <a:moveTo>
                  <a:pt x="0" y="0"/>
                </a:moveTo>
                <a:lnTo>
                  <a:pt x="10536087" y="0"/>
                </a:lnTo>
                <a:lnTo>
                  <a:pt x="1053608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6" name="Picture 18">
            <a:extLst>
              <a:ext uri="{FF2B5EF4-FFF2-40B4-BE49-F238E27FC236}">
                <a16:creationId xmlns:a16="http://schemas.microsoft.com/office/drawing/2014/main" xmlns="" id="{24B1BEB7-5C0B-4292-892D-2D9B255EEF7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205728" cy="6858000"/>
          </a:xfrm>
          <a:prstGeom prst="rect">
            <a:avLst/>
          </a:prstGeom>
        </p:spPr>
      </p:pic>
      <p:pic>
        <p:nvPicPr>
          <p:cNvPr id="5" name="图片 4" descr="图片包含 动物, 鸟, 蛋糕, 水&#10;&#10;描述已自动生成">
            <a:extLst>
              <a:ext uri="{FF2B5EF4-FFF2-40B4-BE49-F238E27FC236}">
                <a16:creationId xmlns:a16="http://schemas.microsoft.com/office/drawing/2014/main" xmlns="" id="{3597D91A-09AB-44CD-A9F5-978DAC6F546A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1966"/>
          <a:stretch>
            <a:fillRect/>
          </a:stretch>
        </p:blipFill>
        <p:spPr>
          <a:xfrm>
            <a:off x="3260670" y="0"/>
            <a:ext cx="5670659" cy="6858000"/>
          </a:xfrm>
          <a:custGeom>
            <a:avLst/>
            <a:gdLst>
              <a:gd name="connsiteX0" fmla="*/ 0 w 5670659"/>
              <a:gd name="connsiteY0" fmla="*/ 0 h 6858000"/>
              <a:gd name="connsiteX1" fmla="*/ 5670659 w 5670659"/>
              <a:gd name="connsiteY1" fmla="*/ 0 h 6858000"/>
              <a:gd name="connsiteX2" fmla="*/ 5670659 w 5670659"/>
              <a:gd name="connsiteY2" fmla="*/ 6858000 h 6858000"/>
              <a:gd name="connsiteX3" fmla="*/ 0 w 567065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70659" h="6858000">
                <a:moveTo>
                  <a:pt x="0" y="0"/>
                </a:moveTo>
                <a:lnTo>
                  <a:pt x="5670659" y="0"/>
                </a:lnTo>
                <a:lnTo>
                  <a:pt x="5670659" y="6858000"/>
                </a:lnTo>
                <a:lnTo>
                  <a:pt x="0" y="6858000"/>
                </a:lnTo>
                <a:close/>
              </a:path>
            </a:pathLst>
          </a:custGeom>
          <a:effectLst>
            <a:outerShdw blurRad="304800" dist="1651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24F36659-5A0A-44BA-8BD8-42091CF379ED}"/>
              </a:ext>
            </a:extLst>
          </p:cNvPr>
          <p:cNvGrpSpPr/>
          <p:nvPr/>
        </p:nvGrpSpPr>
        <p:grpSpPr>
          <a:xfrm>
            <a:off x="3610329" y="2424955"/>
            <a:ext cx="4480132" cy="3063388"/>
            <a:chOff x="3904288" y="361111"/>
            <a:chExt cx="4480132" cy="3063388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41C37A29-E385-4EE7-9B8D-7B4FFC06805F}"/>
                </a:ext>
              </a:extLst>
            </p:cNvPr>
            <p:cNvSpPr txBox="1"/>
            <p:nvPr/>
          </p:nvSpPr>
          <p:spPr>
            <a:xfrm>
              <a:off x="3904288" y="361111"/>
              <a:ext cx="1954381" cy="242925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kumimoji="0" sz="72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304800" dist="165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</a:defRPr>
              </a:lvl1pPr>
            </a:lstStyle>
            <a:p>
              <a:r>
                <a:rPr lang="zh-CN" altLang="en-US" sz="13800" dirty="0"/>
                <a:t>人</a:t>
              </a:r>
              <a:endParaRPr lang="en-US" altLang="zh-CN" sz="13800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80CD3A44-2C09-4E1C-BC53-3C06C384651A}"/>
                </a:ext>
              </a:extLst>
            </p:cNvPr>
            <p:cNvSpPr txBox="1"/>
            <p:nvPr/>
          </p:nvSpPr>
          <p:spPr>
            <a:xfrm>
              <a:off x="4969634" y="938368"/>
              <a:ext cx="1031051" cy="120994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kumimoji="0" sz="72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304800" dist="165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</a:defRPr>
              </a:lvl1pPr>
            </a:lstStyle>
            <a:p>
              <a:r>
                <a:rPr lang="zh-CN" altLang="en-US" sz="6600" dirty="0"/>
                <a:t>妖</a:t>
              </a:r>
              <a:endParaRPr lang="en-US" altLang="zh-CN" sz="6600" dirty="0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6E132C7D-17EF-4AD5-9858-0D14536F7C17}"/>
                </a:ext>
              </a:extLst>
            </p:cNvPr>
            <p:cNvSpPr txBox="1"/>
            <p:nvPr/>
          </p:nvSpPr>
          <p:spPr>
            <a:xfrm>
              <a:off x="6327602" y="1108421"/>
              <a:ext cx="1031051" cy="120994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kumimoji="0" sz="72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304800" dist="165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</a:defRPr>
              </a:lvl1pPr>
            </a:lstStyle>
            <a:p>
              <a:r>
                <a:rPr lang="zh-CN" altLang="en-US" sz="6600" dirty="0"/>
                <a:t>殊</a:t>
              </a:r>
              <a:endParaRPr lang="en-US" altLang="zh-CN" sz="6600" dirty="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35ACBE30-DBFF-4430-9D68-89A0BD555E0D}"/>
                </a:ext>
              </a:extLst>
            </p:cNvPr>
            <p:cNvSpPr txBox="1"/>
            <p:nvPr/>
          </p:nvSpPr>
          <p:spPr>
            <a:xfrm>
              <a:off x="6968648" y="807704"/>
              <a:ext cx="1415772" cy="17180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kumimoji="0" sz="72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304800" dist="165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</a:defRPr>
              </a:lvl1pPr>
            </a:lstStyle>
            <a:p>
              <a:r>
                <a:rPr lang="zh-CN" altLang="en-US" sz="9600" dirty="0"/>
                <a:t>途</a:t>
              </a:r>
              <a:endParaRPr lang="en-US" altLang="zh-CN" sz="9600" dirty="0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A1B105E9-0284-421E-80A0-118097F34CF0}"/>
                </a:ext>
              </a:extLst>
            </p:cNvPr>
            <p:cNvSpPr txBox="1"/>
            <p:nvPr/>
          </p:nvSpPr>
          <p:spPr>
            <a:xfrm>
              <a:off x="4404417" y="1708585"/>
              <a:ext cx="1313180" cy="15825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kumimoji="0" sz="72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304800" dist="165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</a:defRPr>
              </a:lvl1pPr>
            </a:lstStyle>
            <a:p>
              <a:r>
                <a:rPr lang="zh-CN" altLang="en-US" sz="8800"/>
                <a:t>似</a:t>
              </a:r>
              <a:endParaRPr lang="en-US" altLang="zh-CN" sz="8800" dirty="0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F852662C-4BC5-4C33-A028-71580F8DC32A}"/>
                </a:ext>
              </a:extLst>
            </p:cNvPr>
            <p:cNvSpPr txBox="1"/>
            <p:nvPr/>
          </p:nvSpPr>
          <p:spPr>
            <a:xfrm>
              <a:off x="5236363" y="1598546"/>
              <a:ext cx="1107996" cy="13115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kumimoji="0" sz="66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304800" dist="165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</a:defRPr>
              </a:lvl1pPr>
            </a:lstStyle>
            <a:p>
              <a:r>
                <a:rPr lang="zh-CN" altLang="en-US" sz="7200" dirty="0"/>
                <a:t>又</a:t>
              </a:r>
              <a:endParaRPr lang="en-US" altLang="zh-CN" sz="7200" dirty="0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6638CA4B-72C2-4E10-A5BC-39A7DF17D87E}"/>
                </a:ext>
              </a:extLst>
            </p:cNvPr>
            <p:cNvSpPr txBox="1"/>
            <p:nvPr/>
          </p:nvSpPr>
          <p:spPr>
            <a:xfrm>
              <a:off x="5957214" y="1785556"/>
              <a:ext cx="1107996" cy="120032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kumimoji="0" sz="72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304800" dist="165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</a:defRPr>
              </a:lvl1pPr>
            </a:lstStyle>
            <a:p>
              <a:r>
                <a:rPr lang="zh-CN" altLang="en-US"/>
                <a:t>同</a:t>
              </a:r>
              <a:endParaRPr lang="en-US" altLang="zh-CN" dirty="0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A90C1870-D151-414B-9460-C34AA925B511}"/>
                </a:ext>
              </a:extLst>
            </p:cNvPr>
            <p:cNvSpPr txBox="1"/>
            <p:nvPr/>
          </p:nvSpPr>
          <p:spPr>
            <a:xfrm>
              <a:off x="6609548" y="1841950"/>
              <a:ext cx="1313180" cy="15825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kumimoji="0" sz="72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304800" dist="165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</a:defRPr>
              </a:lvl1pPr>
            </a:lstStyle>
            <a:p>
              <a:r>
                <a:rPr lang="zh-CN" altLang="en-US" sz="8800"/>
                <a:t>归</a:t>
              </a:r>
              <a:endParaRPr lang="en-US" altLang="zh-CN" sz="8800" dirty="0"/>
            </a:p>
          </p:txBody>
        </p:sp>
      </p:grpSp>
      <p:pic>
        <p:nvPicPr>
          <p:cNvPr id="31" name="图片 30" descr="天空中有月亮&#10;&#10;描述已自动生成">
            <a:extLst>
              <a:ext uri="{FF2B5EF4-FFF2-40B4-BE49-F238E27FC236}">
                <a16:creationId xmlns:a16="http://schemas.microsoft.com/office/drawing/2014/main" xmlns="" id="{9D86E778-C689-494D-B31F-C8EE7EE7F6F3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46443" y="4479257"/>
            <a:ext cx="9445557" cy="2378743"/>
          </a:xfrm>
          <a:custGeom>
            <a:avLst/>
            <a:gdLst>
              <a:gd name="connsiteX0" fmla="*/ 0 w 9445557"/>
              <a:gd name="connsiteY0" fmla="*/ 0 h 2378743"/>
              <a:gd name="connsiteX1" fmla="*/ 9445557 w 9445557"/>
              <a:gd name="connsiteY1" fmla="*/ 0 h 2378743"/>
              <a:gd name="connsiteX2" fmla="*/ 9445557 w 9445557"/>
              <a:gd name="connsiteY2" fmla="*/ 2378743 h 2378743"/>
              <a:gd name="connsiteX3" fmla="*/ 0 w 9445557"/>
              <a:gd name="connsiteY3" fmla="*/ 2378743 h 2378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45557" h="2378743">
                <a:moveTo>
                  <a:pt x="0" y="0"/>
                </a:moveTo>
                <a:lnTo>
                  <a:pt x="9445557" y="0"/>
                </a:lnTo>
                <a:lnTo>
                  <a:pt x="9445557" y="2378743"/>
                </a:lnTo>
                <a:lnTo>
                  <a:pt x="0" y="2378743"/>
                </a:lnTo>
                <a:close/>
              </a:path>
            </a:pathLst>
          </a:custGeom>
        </p:spPr>
      </p:pic>
      <p:pic>
        <p:nvPicPr>
          <p:cNvPr id="32" name="图片 31" descr="天空中有月亮&#10;&#10;描述已自动生成">
            <a:extLst>
              <a:ext uri="{FF2B5EF4-FFF2-40B4-BE49-F238E27FC236}">
                <a16:creationId xmlns:a16="http://schemas.microsoft.com/office/drawing/2014/main" xmlns="" id="{35836FF9-E8A3-44B3-8F23-B624BFAFE15E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09938" y="3579434"/>
            <a:ext cx="4082062" cy="3278566"/>
          </a:xfrm>
          <a:custGeom>
            <a:avLst/>
            <a:gdLst>
              <a:gd name="connsiteX0" fmla="*/ 0 w 4082062"/>
              <a:gd name="connsiteY0" fmla="*/ 0 h 3278566"/>
              <a:gd name="connsiteX1" fmla="*/ 4082062 w 4082062"/>
              <a:gd name="connsiteY1" fmla="*/ 0 h 3278566"/>
              <a:gd name="connsiteX2" fmla="*/ 4082062 w 4082062"/>
              <a:gd name="connsiteY2" fmla="*/ 3278566 h 3278566"/>
              <a:gd name="connsiteX3" fmla="*/ 0 w 4082062"/>
              <a:gd name="connsiteY3" fmla="*/ 3278566 h 3278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82062" h="3278566">
                <a:moveTo>
                  <a:pt x="0" y="0"/>
                </a:moveTo>
                <a:lnTo>
                  <a:pt x="4082062" y="0"/>
                </a:lnTo>
                <a:lnTo>
                  <a:pt x="4082062" y="3278566"/>
                </a:lnTo>
                <a:lnTo>
                  <a:pt x="0" y="3278566"/>
                </a:lnTo>
                <a:close/>
              </a:path>
            </a:pathLst>
          </a:custGeom>
        </p:spPr>
      </p:pic>
      <p:pic>
        <p:nvPicPr>
          <p:cNvPr id="33" name="图片 32" descr="天空中有月亮&#10;&#10;描述已自动生成">
            <a:extLst>
              <a:ext uri="{FF2B5EF4-FFF2-40B4-BE49-F238E27FC236}">
                <a16:creationId xmlns:a16="http://schemas.microsoft.com/office/drawing/2014/main" xmlns="" id="{D080AE2A-81AD-451C-A86B-22B4C361305F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4219927"/>
            <a:ext cx="4082062" cy="3278566"/>
          </a:xfrm>
          <a:custGeom>
            <a:avLst/>
            <a:gdLst>
              <a:gd name="connsiteX0" fmla="*/ 0 w 4082062"/>
              <a:gd name="connsiteY0" fmla="*/ 0 h 3278566"/>
              <a:gd name="connsiteX1" fmla="*/ 4082062 w 4082062"/>
              <a:gd name="connsiteY1" fmla="*/ 0 h 3278566"/>
              <a:gd name="connsiteX2" fmla="*/ 4082062 w 4082062"/>
              <a:gd name="connsiteY2" fmla="*/ 3278566 h 3278566"/>
              <a:gd name="connsiteX3" fmla="*/ 0 w 4082062"/>
              <a:gd name="connsiteY3" fmla="*/ 3278566 h 3278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82062" h="3278566">
                <a:moveTo>
                  <a:pt x="0" y="0"/>
                </a:moveTo>
                <a:lnTo>
                  <a:pt x="4082062" y="0"/>
                </a:lnTo>
                <a:lnTo>
                  <a:pt x="4082062" y="3278566"/>
                </a:lnTo>
                <a:lnTo>
                  <a:pt x="0" y="3278566"/>
                </a:lnTo>
                <a:close/>
              </a:path>
            </a:pathLst>
          </a:cu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1BB5CC07-0228-408D-B2DC-C29A7F9DE845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743" y="287395"/>
            <a:ext cx="1430647" cy="1665391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AA10E646-7965-4CBA-AE2A-3CED9FB27770}"/>
              </a:ext>
            </a:extLst>
          </p:cNvPr>
          <p:cNvSpPr txBox="1"/>
          <p:nvPr/>
        </p:nvSpPr>
        <p:spPr>
          <a:xfrm>
            <a:off x="1064167" y="4053735"/>
            <a:ext cx="2031997" cy="171761"/>
          </a:xfrm>
          <a:custGeom>
            <a:avLst/>
            <a:gdLst/>
            <a:ahLst/>
            <a:cxnLst/>
            <a:rect l="l" t="t" r="r" b="b"/>
            <a:pathLst>
              <a:path w="2031997" h="171761">
                <a:moveTo>
                  <a:pt x="1332386" y="85061"/>
                </a:moveTo>
                <a:cubicBezTo>
                  <a:pt x="1343054" y="87461"/>
                  <a:pt x="1351322" y="92195"/>
                  <a:pt x="1357189" y="99262"/>
                </a:cubicBezTo>
                <a:cubicBezTo>
                  <a:pt x="1357456" y="100862"/>
                  <a:pt x="1357589" y="102329"/>
                  <a:pt x="1357589" y="103663"/>
                </a:cubicBezTo>
                <a:cubicBezTo>
                  <a:pt x="1357589" y="104596"/>
                  <a:pt x="1357456" y="106530"/>
                  <a:pt x="1357189" y="109464"/>
                </a:cubicBezTo>
                <a:cubicBezTo>
                  <a:pt x="1356656" y="114131"/>
                  <a:pt x="1355722" y="116998"/>
                  <a:pt x="1354389" y="118065"/>
                </a:cubicBezTo>
                <a:cubicBezTo>
                  <a:pt x="1353189" y="118998"/>
                  <a:pt x="1351655" y="119732"/>
                  <a:pt x="1349788" y="120265"/>
                </a:cubicBezTo>
                <a:cubicBezTo>
                  <a:pt x="1347121" y="120798"/>
                  <a:pt x="1345788" y="121065"/>
                  <a:pt x="1345788" y="121065"/>
                </a:cubicBezTo>
                <a:lnTo>
                  <a:pt x="1345388" y="119865"/>
                </a:lnTo>
                <a:lnTo>
                  <a:pt x="1344787" y="118465"/>
                </a:lnTo>
                <a:lnTo>
                  <a:pt x="1343588" y="115064"/>
                </a:lnTo>
                <a:cubicBezTo>
                  <a:pt x="1341987" y="110930"/>
                  <a:pt x="1340720" y="107930"/>
                  <a:pt x="1339787" y="106063"/>
                </a:cubicBezTo>
                <a:cubicBezTo>
                  <a:pt x="1336187" y="98329"/>
                  <a:pt x="1332653" y="92728"/>
                  <a:pt x="1329186" y="89261"/>
                </a:cubicBezTo>
                <a:close/>
                <a:moveTo>
                  <a:pt x="690658" y="37455"/>
                </a:moveTo>
                <a:cubicBezTo>
                  <a:pt x="693725" y="37988"/>
                  <a:pt x="696392" y="39188"/>
                  <a:pt x="698659" y="41055"/>
                </a:cubicBezTo>
                <a:lnTo>
                  <a:pt x="699859" y="42055"/>
                </a:lnTo>
                <a:lnTo>
                  <a:pt x="700859" y="43055"/>
                </a:lnTo>
                <a:cubicBezTo>
                  <a:pt x="701526" y="43722"/>
                  <a:pt x="701926" y="44255"/>
                  <a:pt x="702060" y="44655"/>
                </a:cubicBezTo>
                <a:cubicBezTo>
                  <a:pt x="702593" y="45722"/>
                  <a:pt x="702993" y="47322"/>
                  <a:pt x="703260" y="49456"/>
                </a:cubicBezTo>
                <a:lnTo>
                  <a:pt x="703260" y="151869"/>
                </a:lnTo>
                <a:cubicBezTo>
                  <a:pt x="703260" y="158270"/>
                  <a:pt x="701926" y="162670"/>
                  <a:pt x="699259" y="165071"/>
                </a:cubicBezTo>
                <a:cubicBezTo>
                  <a:pt x="696459" y="164937"/>
                  <a:pt x="693258" y="163070"/>
                  <a:pt x="689658" y="159470"/>
                </a:cubicBezTo>
                <a:cubicBezTo>
                  <a:pt x="686858" y="156670"/>
                  <a:pt x="684791" y="153869"/>
                  <a:pt x="683457" y="151069"/>
                </a:cubicBezTo>
                <a:cubicBezTo>
                  <a:pt x="684791" y="147868"/>
                  <a:pt x="685458" y="143535"/>
                  <a:pt x="685458" y="138067"/>
                </a:cubicBezTo>
                <a:lnTo>
                  <a:pt x="685458" y="52056"/>
                </a:lnTo>
                <a:cubicBezTo>
                  <a:pt x="685458" y="47522"/>
                  <a:pt x="684191" y="44255"/>
                  <a:pt x="681657" y="42255"/>
                </a:cubicBezTo>
                <a:cubicBezTo>
                  <a:pt x="685658" y="38655"/>
                  <a:pt x="688658" y="37055"/>
                  <a:pt x="690658" y="37455"/>
                </a:cubicBezTo>
                <a:close/>
                <a:moveTo>
                  <a:pt x="1981191" y="33054"/>
                </a:moveTo>
                <a:lnTo>
                  <a:pt x="1977591" y="34054"/>
                </a:lnTo>
                <a:lnTo>
                  <a:pt x="1973390" y="35254"/>
                </a:lnTo>
                <a:cubicBezTo>
                  <a:pt x="1970190" y="36321"/>
                  <a:pt x="1966856" y="37721"/>
                  <a:pt x="1963389" y="39455"/>
                </a:cubicBezTo>
                <a:cubicBezTo>
                  <a:pt x="1961788" y="38121"/>
                  <a:pt x="1960255" y="36454"/>
                  <a:pt x="1958788" y="34454"/>
                </a:cubicBezTo>
                <a:cubicBezTo>
                  <a:pt x="1956388" y="38588"/>
                  <a:pt x="1952921" y="43255"/>
                  <a:pt x="1948387" y="48456"/>
                </a:cubicBezTo>
                <a:lnTo>
                  <a:pt x="1951587" y="50656"/>
                </a:lnTo>
                <a:lnTo>
                  <a:pt x="1952387" y="51256"/>
                </a:lnTo>
                <a:lnTo>
                  <a:pt x="1953387" y="51856"/>
                </a:lnTo>
                <a:lnTo>
                  <a:pt x="1955588" y="53257"/>
                </a:lnTo>
                <a:cubicBezTo>
                  <a:pt x="1958255" y="54857"/>
                  <a:pt x="1960188" y="56124"/>
                  <a:pt x="1961389" y="57057"/>
                </a:cubicBezTo>
                <a:lnTo>
                  <a:pt x="1963989" y="58857"/>
                </a:lnTo>
                <a:lnTo>
                  <a:pt x="1964989" y="59657"/>
                </a:lnTo>
                <a:cubicBezTo>
                  <a:pt x="1973390" y="49256"/>
                  <a:pt x="1978791" y="40388"/>
                  <a:pt x="1981191" y="33054"/>
                </a:cubicBezTo>
                <a:close/>
                <a:moveTo>
                  <a:pt x="1904381" y="25653"/>
                </a:moveTo>
                <a:cubicBezTo>
                  <a:pt x="1898114" y="26053"/>
                  <a:pt x="1891380" y="26853"/>
                  <a:pt x="1884179" y="28053"/>
                </a:cubicBezTo>
                <a:lnTo>
                  <a:pt x="1884179" y="28653"/>
                </a:lnTo>
                <a:lnTo>
                  <a:pt x="1885179" y="53657"/>
                </a:lnTo>
                <a:lnTo>
                  <a:pt x="1899581" y="51256"/>
                </a:lnTo>
                <a:lnTo>
                  <a:pt x="1901981" y="50856"/>
                </a:lnTo>
                <a:lnTo>
                  <a:pt x="1901981" y="50656"/>
                </a:lnTo>
                <a:lnTo>
                  <a:pt x="1902981" y="41255"/>
                </a:lnTo>
                <a:cubicBezTo>
                  <a:pt x="1903515" y="36854"/>
                  <a:pt x="1903848" y="33787"/>
                  <a:pt x="1903981" y="32054"/>
                </a:cubicBezTo>
                <a:close/>
                <a:moveTo>
                  <a:pt x="116215" y="24253"/>
                </a:moveTo>
                <a:cubicBezTo>
                  <a:pt x="129550" y="24520"/>
                  <a:pt x="140485" y="27453"/>
                  <a:pt x="149019" y="33054"/>
                </a:cubicBezTo>
                <a:cubicBezTo>
                  <a:pt x="150219" y="35454"/>
                  <a:pt x="150819" y="39055"/>
                  <a:pt x="150819" y="43855"/>
                </a:cubicBezTo>
                <a:cubicBezTo>
                  <a:pt x="150819" y="47589"/>
                  <a:pt x="150286" y="49856"/>
                  <a:pt x="149219" y="50656"/>
                </a:cubicBezTo>
                <a:cubicBezTo>
                  <a:pt x="147086" y="52123"/>
                  <a:pt x="145352" y="53057"/>
                  <a:pt x="144019" y="53457"/>
                </a:cubicBezTo>
                <a:cubicBezTo>
                  <a:pt x="141351" y="54390"/>
                  <a:pt x="139751" y="54923"/>
                  <a:pt x="139218" y="55057"/>
                </a:cubicBezTo>
                <a:cubicBezTo>
                  <a:pt x="137751" y="51456"/>
                  <a:pt x="134484" y="46922"/>
                  <a:pt x="129417" y="41455"/>
                </a:cubicBezTo>
                <a:cubicBezTo>
                  <a:pt x="123683" y="35321"/>
                  <a:pt x="118282" y="30987"/>
                  <a:pt x="113215" y="28453"/>
                </a:cubicBezTo>
                <a:close/>
                <a:moveTo>
                  <a:pt x="764867" y="16052"/>
                </a:moveTo>
                <a:cubicBezTo>
                  <a:pt x="765534" y="14985"/>
                  <a:pt x="768935" y="16319"/>
                  <a:pt x="775069" y="20052"/>
                </a:cubicBezTo>
                <a:cubicBezTo>
                  <a:pt x="781203" y="23786"/>
                  <a:pt x="784270" y="26520"/>
                  <a:pt x="784270" y="28253"/>
                </a:cubicBezTo>
                <a:cubicBezTo>
                  <a:pt x="784270" y="28520"/>
                  <a:pt x="783536" y="29787"/>
                  <a:pt x="782070" y="32054"/>
                </a:cubicBezTo>
                <a:cubicBezTo>
                  <a:pt x="780470" y="34187"/>
                  <a:pt x="779669" y="36321"/>
                  <a:pt x="779669" y="38455"/>
                </a:cubicBezTo>
                <a:lnTo>
                  <a:pt x="780070" y="140467"/>
                </a:lnTo>
                <a:cubicBezTo>
                  <a:pt x="780070" y="148735"/>
                  <a:pt x="777869" y="155736"/>
                  <a:pt x="773469" y="161470"/>
                </a:cubicBezTo>
                <a:cubicBezTo>
                  <a:pt x="768535" y="168004"/>
                  <a:pt x="761800" y="171271"/>
                  <a:pt x="753266" y="171271"/>
                </a:cubicBezTo>
                <a:cubicBezTo>
                  <a:pt x="753266" y="164471"/>
                  <a:pt x="750732" y="159337"/>
                  <a:pt x="745665" y="155869"/>
                </a:cubicBezTo>
                <a:cubicBezTo>
                  <a:pt x="744198" y="154669"/>
                  <a:pt x="741531" y="153402"/>
                  <a:pt x="737664" y="152069"/>
                </a:cubicBezTo>
                <a:lnTo>
                  <a:pt x="728463" y="148869"/>
                </a:lnTo>
                <a:lnTo>
                  <a:pt x="728463" y="144868"/>
                </a:lnTo>
                <a:cubicBezTo>
                  <a:pt x="733130" y="145535"/>
                  <a:pt x="737931" y="145868"/>
                  <a:pt x="742865" y="145868"/>
                </a:cubicBezTo>
                <a:cubicBezTo>
                  <a:pt x="753933" y="145868"/>
                  <a:pt x="759467" y="143268"/>
                  <a:pt x="759467" y="138067"/>
                </a:cubicBezTo>
                <a:lnTo>
                  <a:pt x="759467" y="32854"/>
                </a:lnTo>
                <a:cubicBezTo>
                  <a:pt x="753599" y="33521"/>
                  <a:pt x="748399" y="34588"/>
                  <a:pt x="743865" y="36054"/>
                </a:cubicBezTo>
                <a:lnTo>
                  <a:pt x="741464" y="37055"/>
                </a:lnTo>
                <a:lnTo>
                  <a:pt x="739064" y="37855"/>
                </a:lnTo>
                <a:lnTo>
                  <a:pt x="733464" y="39455"/>
                </a:lnTo>
                <a:cubicBezTo>
                  <a:pt x="733330" y="39455"/>
                  <a:pt x="732930" y="39121"/>
                  <a:pt x="732264" y="38455"/>
                </a:cubicBezTo>
                <a:lnTo>
                  <a:pt x="730063" y="35654"/>
                </a:lnTo>
                <a:cubicBezTo>
                  <a:pt x="728063" y="32721"/>
                  <a:pt x="726529" y="29854"/>
                  <a:pt x="725463" y="27053"/>
                </a:cubicBezTo>
                <a:cubicBezTo>
                  <a:pt x="725863" y="26387"/>
                  <a:pt x="726196" y="26053"/>
                  <a:pt x="726463" y="26053"/>
                </a:cubicBezTo>
                <a:cubicBezTo>
                  <a:pt x="733264" y="26053"/>
                  <a:pt x="739798" y="25720"/>
                  <a:pt x="746065" y="25053"/>
                </a:cubicBezTo>
                <a:lnTo>
                  <a:pt x="748866" y="24653"/>
                </a:lnTo>
                <a:lnTo>
                  <a:pt x="751266" y="24253"/>
                </a:lnTo>
                <a:lnTo>
                  <a:pt x="753866" y="23853"/>
                </a:lnTo>
                <a:lnTo>
                  <a:pt x="755866" y="23453"/>
                </a:lnTo>
                <a:cubicBezTo>
                  <a:pt x="759600" y="22919"/>
                  <a:pt x="762601" y="20452"/>
                  <a:pt x="764867" y="16052"/>
                </a:cubicBezTo>
                <a:close/>
                <a:moveTo>
                  <a:pt x="1909982" y="10051"/>
                </a:moveTo>
                <a:cubicBezTo>
                  <a:pt x="1910649" y="8984"/>
                  <a:pt x="1913849" y="10385"/>
                  <a:pt x="1919583" y="14252"/>
                </a:cubicBezTo>
                <a:cubicBezTo>
                  <a:pt x="1925451" y="18119"/>
                  <a:pt x="1928251" y="20652"/>
                  <a:pt x="1927984" y="21853"/>
                </a:cubicBezTo>
                <a:lnTo>
                  <a:pt x="1927384" y="23053"/>
                </a:lnTo>
                <a:lnTo>
                  <a:pt x="1925384" y="25853"/>
                </a:lnTo>
                <a:lnTo>
                  <a:pt x="1923584" y="29054"/>
                </a:lnTo>
                <a:cubicBezTo>
                  <a:pt x="1923050" y="30387"/>
                  <a:pt x="1922650" y="31654"/>
                  <a:pt x="1922384" y="32854"/>
                </a:cubicBezTo>
                <a:cubicBezTo>
                  <a:pt x="1921450" y="40055"/>
                  <a:pt x="1920517" y="45856"/>
                  <a:pt x="1919583" y="50256"/>
                </a:cubicBezTo>
                <a:cubicBezTo>
                  <a:pt x="1922250" y="52390"/>
                  <a:pt x="1923784" y="53857"/>
                  <a:pt x="1924184" y="54657"/>
                </a:cubicBezTo>
                <a:cubicBezTo>
                  <a:pt x="1924184" y="55457"/>
                  <a:pt x="1923984" y="56657"/>
                  <a:pt x="1923584" y="58257"/>
                </a:cubicBezTo>
                <a:cubicBezTo>
                  <a:pt x="1923451" y="59991"/>
                  <a:pt x="1923251" y="60857"/>
                  <a:pt x="1922984" y="60857"/>
                </a:cubicBezTo>
                <a:cubicBezTo>
                  <a:pt x="1919517" y="60324"/>
                  <a:pt x="1916783" y="60057"/>
                  <a:pt x="1914783" y="60057"/>
                </a:cubicBezTo>
                <a:lnTo>
                  <a:pt x="1909382" y="60057"/>
                </a:lnTo>
                <a:cubicBezTo>
                  <a:pt x="1907515" y="60057"/>
                  <a:pt x="1905782" y="60124"/>
                  <a:pt x="1904181" y="60257"/>
                </a:cubicBezTo>
                <a:cubicBezTo>
                  <a:pt x="1902581" y="60391"/>
                  <a:pt x="1901248" y="60524"/>
                  <a:pt x="1900181" y="60657"/>
                </a:cubicBezTo>
                <a:lnTo>
                  <a:pt x="1901981" y="62058"/>
                </a:lnTo>
                <a:cubicBezTo>
                  <a:pt x="1902648" y="62458"/>
                  <a:pt x="1903448" y="63124"/>
                  <a:pt x="1904381" y="64058"/>
                </a:cubicBezTo>
                <a:lnTo>
                  <a:pt x="1905581" y="65458"/>
                </a:lnTo>
                <a:cubicBezTo>
                  <a:pt x="1906115" y="66392"/>
                  <a:pt x="1906448" y="67992"/>
                  <a:pt x="1906582" y="70259"/>
                </a:cubicBezTo>
                <a:lnTo>
                  <a:pt x="1906582" y="78060"/>
                </a:lnTo>
                <a:cubicBezTo>
                  <a:pt x="1911649" y="76993"/>
                  <a:pt x="1915516" y="75659"/>
                  <a:pt x="1918183" y="74059"/>
                </a:cubicBezTo>
                <a:cubicBezTo>
                  <a:pt x="1919517" y="74593"/>
                  <a:pt x="1921050" y="76326"/>
                  <a:pt x="1922784" y="79260"/>
                </a:cubicBezTo>
                <a:cubicBezTo>
                  <a:pt x="1924517" y="82060"/>
                  <a:pt x="1925651" y="84660"/>
                  <a:pt x="1926184" y="87061"/>
                </a:cubicBezTo>
                <a:cubicBezTo>
                  <a:pt x="1926184" y="87461"/>
                  <a:pt x="1925917" y="87928"/>
                  <a:pt x="1925384" y="88461"/>
                </a:cubicBezTo>
                <a:lnTo>
                  <a:pt x="1924984" y="88861"/>
                </a:lnTo>
                <a:lnTo>
                  <a:pt x="1924584" y="89061"/>
                </a:lnTo>
                <a:cubicBezTo>
                  <a:pt x="1918583" y="89328"/>
                  <a:pt x="1912716" y="90061"/>
                  <a:pt x="1906982" y="91261"/>
                </a:cubicBezTo>
                <a:lnTo>
                  <a:pt x="1906582" y="91461"/>
                </a:lnTo>
                <a:lnTo>
                  <a:pt x="1906582" y="121065"/>
                </a:lnTo>
                <a:cubicBezTo>
                  <a:pt x="1915249" y="118798"/>
                  <a:pt x="1921250" y="117398"/>
                  <a:pt x="1924584" y="116864"/>
                </a:cubicBezTo>
                <a:lnTo>
                  <a:pt x="1927184" y="120465"/>
                </a:lnTo>
                <a:cubicBezTo>
                  <a:pt x="1919850" y="124332"/>
                  <a:pt x="1911916" y="128266"/>
                  <a:pt x="1903381" y="132266"/>
                </a:cubicBezTo>
                <a:lnTo>
                  <a:pt x="1898180" y="134667"/>
                </a:lnTo>
                <a:lnTo>
                  <a:pt x="1893180" y="137067"/>
                </a:lnTo>
                <a:cubicBezTo>
                  <a:pt x="1889046" y="138801"/>
                  <a:pt x="1886046" y="140201"/>
                  <a:pt x="1884179" y="141268"/>
                </a:cubicBezTo>
                <a:cubicBezTo>
                  <a:pt x="1871777" y="147002"/>
                  <a:pt x="1864043" y="151602"/>
                  <a:pt x="1860976" y="155069"/>
                </a:cubicBezTo>
                <a:cubicBezTo>
                  <a:pt x="1859909" y="156136"/>
                  <a:pt x="1857709" y="153869"/>
                  <a:pt x="1854375" y="148269"/>
                </a:cubicBezTo>
                <a:cubicBezTo>
                  <a:pt x="1851308" y="143468"/>
                  <a:pt x="1848974" y="138867"/>
                  <a:pt x="1847374" y="134467"/>
                </a:cubicBezTo>
                <a:cubicBezTo>
                  <a:pt x="1847508" y="134333"/>
                  <a:pt x="1847641" y="134100"/>
                  <a:pt x="1847774" y="133767"/>
                </a:cubicBezTo>
                <a:cubicBezTo>
                  <a:pt x="1847908" y="133433"/>
                  <a:pt x="1848174" y="133267"/>
                  <a:pt x="1848574" y="133267"/>
                </a:cubicBezTo>
                <a:cubicBezTo>
                  <a:pt x="1852175" y="132866"/>
                  <a:pt x="1857842" y="131866"/>
                  <a:pt x="1865576" y="130266"/>
                </a:cubicBezTo>
                <a:lnTo>
                  <a:pt x="1865576" y="92261"/>
                </a:lnTo>
                <a:cubicBezTo>
                  <a:pt x="1865576" y="87861"/>
                  <a:pt x="1863910" y="84994"/>
                  <a:pt x="1860576" y="83660"/>
                </a:cubicBezTo>
                <a:cubicBezTo>
                  <a:pt x="1861776" y="82327"/>
                  <a:pt x="1863376" y="80860"/>
                  <a:pt x="1865376" y="79260"/>
                </a:cubicBezTo>
                <a:cubicBezTo>
                  <a:pt x="1866843" y="78193"/>
                  <a:pt x="1868177" y="77593"/>
                  <a:pt x="1869377" y="77460"/>
                </a:cubicBezTo>
                <a:cubicBezTo>
                  <a:pt x="1871111" y="77593"/>
                  <a:pt x="1873911" y="78926"/>
                  <a:pt x="1877778" y="81460"/>
                </a:cubicBezTo>
                <a:cubicBezTo>
                  <a:pt x="1881645" y="83994"/>
                  <a:pt x="1883912" y="86194"/>
                  <a:pt x="1884579" y="88061"/>
                </a:cubicBezTo>
                <a:cubicBezTo>
                  <a:pt x="1884046" y="88994"/>
                  <a:pt x="1883446" y="90661"/>
                  <a:pt x="1882779" y="93062"/>
                </a:cubicBezTo>
                <a:cubicBezTo>
                  <a:pt x="1882245" y="94795"/>
                  <a:pt x="1881979" y="96795"/>
                  <a:pt x="1881979" y="99062"/>
                </a:cubicBezTo>
                <a:lnTo>
                  <a:pt x="1881979" y="126866"/>
                </a:lnTo>
                <a:lnTo>
                  <a:pt x="1884179" y="126266"/>
                </a:lnTo>
                <a:lnTo>
                  <a:pt x="1888979" y="125066"/>
                </a:lnTo>
                <a:lnTo>
                  <a:pt x="1888979" y="69259"/>
                </a:lnTo>
                <a:cubicBezTo>
                  <a:pt x="1888979" y="66992"/>
                  <a:pt x="1888913" y="65591"/>
                  <a:pt x="1888779" y="65058"/>
                </a:cubicBezTo>
                <a:lnTo>
                  <a:pt x="1888179" y="62458"/>
                </a:lnTo>
                <a:lnTo>
                  <a:pt x="1885379" y="62858"/>
                </a:lnTo>
                <a:cubicBezTo>
                  <a:pt x="1885512" y="67658"/>
                  <a:pt x="1884779" y="70792"/>
                  <a:pt x="1883179" y="72259"/>
                </a:cubicBezTo>
                <a:cubicBezTo>
                  <a:pt x="1875311" y="71192"/>
                  <a:pt x="1869777" y="67392"/>
                  <a:pt x="1866576" y="60857"/>
                </a:cubicBezTo>
                <a:cubicBezTo>
                  <a:pt x="1867510" y="58991"/>
                  <a:pt x="1867844" y="54990"/>
                  <a:pt x="1867577" y="48856"/>
                </a:cubicBezTo>
                <a:lnTo>
                  <a:pt x="1866777" y="26053"/>
                </a:lnTo>
                <a:cubicBezTo>
                  <a:pt x="1866510" y="21786"/>
                  <a:pt x="1865043" y="18786"/>
                  <a:pt x="1862376" y="17052"/>
                </a:cubicBezTo>
                <a:cubicBezTo>
                  <a:pt x="1865176" y="14118"/>
                  <a:pt x="1867844" y="12051"/>
                  <a:pt x="1870377" y="10851"/>
                </a:cubicBezTo>
                <a:cubicBezTo>
                  <a:pt x="1873311" y="11385"/>
                  <a:pt x="1875978" y="12451"/>
                  <a:pt x="1878378" y="14052"/>
                </a:cubicBezTo>
                <a:lnTo>
                  <a:pt x="1879778" y="15052"/>
                </a:lnTo>
                <a:lnTo>
                  <a:pt x="1882179" y="17452"/>
                </a:lnTo>
                <a:lnTo>
                  <a:pt x="1882579" y="18252"/>
                </a:lnTo>
                <a:cubicBezTo>
                  <a:pt x="1888579" y="17852"/>
                  <a:pt x="1894780" y="17252"/>
                  <a:pt x="1901181" y="16452"/>
                </a:cubicBezTo>
                <a:cubicBezTo>
                  <a:pt x="1905181" y="15919"/>
                  <a:pt x="1908115" y="13785"/>
                  <a:pt x="1909982" y="10051"/>
                </a:cubicBezTo>
                <a:close/>
                <a:moveTo>
                  <a:pt x="1286580" y="8851"/>
                </a:moveTo>
                <a:cubicBezTo>
                  <a:pt x="1288981" y="8851"/>
                  <a:pt x="1291848" y="9584"/>
                  <a:pt x="1295181" y="11051"/>
                </a:cubicBezTo>
                <a:cubicBezTo>
                  <a:pt x="1299582" y="12785"/>
                  <a:pt x="1302249" y="14652"/>
                  <a:pt x="1303182" y="16652"/>
                </a:cubicBezTo>
                <a:cubicBezTo>
                  <a:pt x="1302382" y="21186"/>
                  <a:pt x="1299315" y="27053"/>
                  <a:pt x="1293981" y="34254"/>
                </a:cubicBezTo>
                <a:cubicBezTo>
                  <a:pt x="1287714" y="42922"/>
                  <a:pt x="1281446" y="48923"/>
                  <a:pt x="1275179" y="52256"/>
                </a:cubicBezTo>
                <a:lnTo>
                  <a:pt x="1270978" y="50656"/>
                </a:lnTo>
                <a:cubicBezTo>
                  <a:pt x="1272845" y="47989"/>
                  <a:pt x="1274646" y="44055"/>
                  <a:pt x="1276379" y="38855"/>
                </a:cubicBezTo>
                <a:cubicBezTo>
                  <a:pt x="1278113" y="33654"/>
                  <a:pt x="1279179" y="29720"/>
                  <a:pt x="1279580" y="27053"/>
                </a:cubicBezTo>
                <a:lnTo>
                  <a:pt x="1280180" y="23053"/>
                </a:lnTo>
                <a:lnTo>
                  <a:pt x="1280380" y="21053"/>
                </a:lnTo>
                <a:lnTo>
                  <a:pt x="1280380" y="19252"/>
                </a:lnTo>
                <a:cubicBezTo>
                  <a:pt x="1280246" y="16452"/>
                  <a:pt x="1279380" y="14252"/>
                  <a:pt x="1277779" y="12651"/>
                </a:cubicBezTo>
                <a:lnTo>
                  <a:pt x="1279380" y="11451"/>
                </a:lnTo>
                <a:lnTo>
                  <a:pt x="1281180" y="10451"/>
                </a:lnTo>
                <a:cubicBezTo>
                  <a:pt x="1282913" y="9384"/>
                  <a:pt x="1284714" y="8851"/>
                  <a:pt x="1286580" y="8851"/>
                </a:cubicBezTo>
                <a:close/>
                <a:moveTo>
                  <a:pt x="693859" y="6051"/>
                </a:moveTo>
                <a:cubicBezTo>
                  <a:pt x="705860" y="9518"/>
                  <a:pt x="714861" y="14852"/>
                  <a:pt x="720862" y="22053"/>
                </a:cubicBezTo>
                <a:lnTo>
                  <a:pt x="720862" y="25853"/>
                </a:lnTo>
                <a:cubicBezTo>
                  <a:pt x="720729" y="26787"/>
                  <a:pt x="720462" y="28387"/>
                  <a:pt x="720062" y="30654"/>
                </a:cubicBezTo>
                <a:cubicBezTo>
                  <a:pt x="719262" y="34788"/>
                  <a:pt x="718128" y="37188"/>
                  <a:pt x="716661" y="37855"/>
                </a:cubicBezTo>
                <a:cubicBezTo>
                  <a:pt x="715195" y="38521"/>
                  <a:pt x="713461" y="38921"/>
                  <a:pt x="711461" y="39055"/>
                </a:cubicBezTo>
                <a:cubicBezTo>
                  <a:pt x="708794" y="39321"/>
                  <a:pt x="707261" y="39388"/>
                  <a:pt x="706860" y="39255"/>
                </a:cubicBezTo>
                <a:cubicBezTo>
                  <a:pt x="706460" y="35654"/>
                  <a:pt x="704660" y="30787"/>
                  <a:pt x="701460" y="24653"/>
                </a:cubicBezTo>
                <a:cubicBezTo>
                  <a:pt x="697993" y="17852"/>
                  <a:pt x="694259" y="12651"/>
                  <a:pt x="690258" y="9051"/>
                </a:cubicBezTo>
                <a:close/>
                <a:moveTo>
                  <a:pt x="1346588" y="2850"/>
                </a:moveTo>
                <a:cubicBezTo>
                  <a:pt x="1348722" y="3384"/>
                  <a:pt x="1351655" y="5050"/>
                  <a:pt x="1355389" y="7851"/>
                </a:cubicBezTo>
                <a:cubicBezTo>
                  <a:pt x="1358856" y="10518"/>
                  <a:pt x="1360856" y="12785"/>
                  <a:pt x="1361390" y="14652"/>
                </a:cubicBezTo>
                <a:cubicBezTo>
                  <a:pt x="1361256" y="14785"/>
                  <a:pt x="1361056" y="15385"/>
                  <a:pt x="1360790" y="16452"/>
                </a:cubicBezTo>
                <a:lnTo>
                  <a:pt x="1360390" y="17652"/>
                </a:lnTo>
                <a:lnTo>
                  <a:pt x="1359989" y="19052"/>
                </a:lnTo>
                <a:cubicBezTo>
                  <a:pt x="1359323" y="21053"/>
                  <a:pt x="1358456" y="23586"/>
                  <a:pt x="1357389" y="26653"/>
                </a:cubicBezTo>
                <a:cubicBezTo>
                  <a:pt x="1355122" y="33187"/>
                  <a:pt x="1352189" y="40188"/>
                  <a:pt x="1348588" y="47656"/>
                </a:cubicBezTo>
                <a:lnTo>
                  <a:pt x="1347588" y="49656"/>
                </a:lnTo>
                <a:lnTo>
                  <a:pt x="1356189" y="49656"/>
                </a:lnTo>
                <a:cubicBezTo>
                  <a:pt x="1358990" y="49523"/>
                  <a:pt x="1363257" y="49256"/>
                  <a:pt x="1368991" y="48856"/>
                </a:cubicBezTo>
                <a:cubicBezTo>
                  <a:pt x="1372591" y="48189"/>
                  <a:pt x="1375458" y="45789"/>
                  <a:pt x="1377592" y="41655"/>
                </a:cubicBezTo>
                <a:cubicBezTo>
                  <a:pt x="1377858" y="41122"/>
                  <a:pt x="1378859" y="41188"/>
                  <a:pt x="1380592" y="41855"/>
                </a:cubicBezTo>
                <a:cubicBezTo>
                  <a:pt x="1382326" y="42522"/>
                  <a:pt x="1384593" y="43789"/>
                  <a:pt x="1387393" y="45656"/>
                </a:cubicBezTo>
                <a:cubicBezTo>
                  <a:pt x="1393260" y="49256"/>
                  <a:pt x="1396194" y="51856"/>
                  <a:pt x="1396194" y="53457"/>
                </a:cubicBezTo>
                <a:cubicBezTo>
                  <a:pt x="1396194" y="53857"/>
                  <a:pt x="1395927" y="54390"/>
                  <a:pt x="1395394" y="55057"/>
                </a:cubicBezTo>
                <a:lnTo>
                  <a:pt x="1394794" y="56057"/>
                </a:lnTo>
                <a:lnTo>
                  <a:pt x="1393994" y="57057"/>
                </a:lnTo>
                <a:cubicBezTo>
                  <a:pt x="1392394" y="59324"/>
                  <a:pt x="1391660" y="61324"/>
                  <a:pt x="1391793" y="63058"/>
                </a:cubicBezTo>
                <a:lnTo>
                  <a:pt x="1387593" y="140067"/>
                </a:lnTo>
                <a:cubicBezTo>
                  <a:pt x="1387593" y="147935"/>
                  <a:pt x="1385459" y="154603"/>
                  <a:pt x="1381192" y="160070"/>
                </a:cubicBezTo>
                <a:cubicBezTo>
                  <a:pt x="1376525" y="166337"/>
                  <a:pt x="1370191" y="169471"/>
                  <a:pt x="1362190" y="169471"/>
                </a:cubicBezTo>
                <a:cubicBezTo>
                  <a:pt x="1361790" y="163737"/>
                  <a:pt x="1357923" y="158670"/>
                  <a:pt x="1350588" y="154269"/>
                </a:cubicBezTo>
                <a:cubicBezTo>
                  <a:pt x="1347921" y="152669"/>
                  <a:pt x="1344521" y="151069"/>
                  <a:pt x="1340387" y="149469"/>
                </a:cubicBezTo>
                <a:lnTo>
                  <a:pt x="1335386" y="147468"/>
                </a:lnTo>
                <a:lnTo>
                  <a:pt x="1332986" y="146468"/>
                </a:lnTo>
                <a:lnTo>
                  <a:pt x="1330586" y="145668"/>
                </a:lnTo>
                <a:lnTo>
                  <a:pt x="1331586" y="141868"/>
                </a:lnTo>
                <a:cubicBezTo>
                  <a:pt x="1337720" y="142801"/>
                  <a:pt x="1343454" y="143268"/>
                  <a:pt x="1348788" y="143268"/>
                </a:cubicBezTo>
                <a:cubicBezTo>
                  <a:pt x="1360923" y="143268"/>
                  <a:pt x="1367324" y="140334"/>
                  <a:pt x="1367991" y="134467"/>
                </a:cubicBezTo>
                <a:lnTo>
                  <a:pt x="1372391" y="57657"/>
                </a:lnTo>
                <a:cubicBezTo>
                  <a:pt x="1369857" y="57790"/>
                  <a:pt x="1365657" y="58524"/>
                  <a:pt x="1359790" y="59857"/>
                </a:cubicBezTo>
                <a:cubicBezTo>
                  <a:pt x="1354056" y="61058"/>
                  <a:pt x="1349255" y="62458"/>
                  <a:pt x="1345388" y="64058"/>
                </a:cubicBezTo>
                <a:cubicBezTo>
                  <a:pt x="1345254" y="64191"/>
                  <a:pt x="1344921" y="63858"/>
                  <a:pt x="1344388" y="63058"/>
                </a:cubicBezTo>
                <a:cubicBezTo>
                  <a:pt x="1343187" y="61058"/>
                  <a:pt x="1342454" y="59791"/>
                  <a:pt x="1342187" y="59257"/>
                </a:cubicBezTo>
                <a:cubicBezTo>
                  <a:pt x="1334053" y="72592"/>
                  <a:pt x="1324785" y="81927"/>
                  <a:pt x="1314384" y="87261"/>
                </a:cubicBezTo>
                <a:lnTo>
                  <a:pt x="1313984" y="87061"/>
                </a:lnTo>
                <a:lnTo>
                  <a:pt x="1314184" y="123265"/>
                </a:lnTo>
                <a:lnTo>
                  <a:pt x="1314184" y="132466"/>
                </a:lnTo>
                <a:cubicBezTo>
                  <a:pt x="1314184" y="136867"/>
                  <a:pt x="1313917" y="140201"/>
                  <a:pt x="1313384" y="142468"/>
                </a:cubicBezTo>
                <a:cubicBezTo>
                  <a:pt x="1312050" y="150202"/>
                  <a:pt x="1308783" y="155603"/>
                  <a:pt x="1303582" y="158670"/>
                </a:cubicBezTo>
                <a:cubicBezTo>
                  <a:pt x="1301049" y="157203"/>
                  <a:pt x="1298449" y="154603"/>
                  <a:pt x="1295782" y="150869"/>
                </a:cubicBezTo>
                <a:cubicBezTo>
                  <a:pt x="1293914" y="148068"/>
                  <a:pt x="1292914" y="146002"/>
                  <a:pt x="1292781" y="144668"/>
                </a:cubicBezTo>
                <a:cubicBezTo>
                  <a:pt x="1291448" y="144535"/>
                  <a:pt x="1289447" y="144468"/>
                  <a:pt x="1286780" y="144468"/>
                </a:cubicBezTo>
                <a:cubicBezTo>
                  <a:pt x="1282513" y="144468"/>
                  <a:pt x="1278579" y="144735"/>
                  <a:pt x="1274979" y="145268"/>
                </a:cubicBezTo>
                <a:lnTo>
                  <a:pt x="1268778" y="146068"/>
                </a:lnTo>
                <a:lnTo>
                  <a:pt x="1268778" y="150869"/>
                </a:lnTo>
                <a:cubicBezTo>
                  <a:pt x="1268778" y="156870"/>
                  <a:pt x="1267445" y="161070"/>
                  <a:pt x="1264778" y="163470"/>
                </a:cubicBezTo>
                <a:cubicBezTo>
                  <a:pt x="1261977" y="163337"/>
                  <a:pt x="1258910" y="161604"/>
                  <a:pt x="1255576" y="158270"/>
                </a:cubicBezTo>
                <a:cubicBezTo>
                  <a:pt x="1253309" y="156003"/>
                  <a:pt x="1251376" y="153269"/>
                  <a:pt x="1249776" y="150069"/>
                </a:cubicBezTo>
                <a:cubicBezTo>
                  <a:pt x="1250976" y="146868"/>
                  <a:pt x="1251576" y="142734"/>
                  <a:pt x="1251576" y="137667"/>
                </a:cubicBezTo>
                <a:lnTo>
                  <a:pt x="1251576" y="64058"/>
                </a:lnTo>
                <a:cubicBezTo>
                  <a:pt x="1251576" y="59524"/>
                  <a:pt x="1250376" y="56390"/>
                  <a:pt x="1247976" y="54657"/>
                </a:cubicBezTo>
                <a:cubicBezTo>
                  <a:pt x="1251843" y="51190"/>
                  <a:pt x="1254710" y="49656"/>
                  <a:pt x="1256577" y="50056"/>
                </a:cubicBezTo>
                <a:cubicBezTo>
                  <a:pt x="1259510" y="50723"/>
                  <a:pt x="1262044" y="51856"/>
                  <a:pt x="1264178" y="53457"/>
                </a:cubicBezTo>
                <a:cubicBezTo>
                  <a:pt x="1264444" y="53590"/>
                  <a:pt x="1264844" y="53923"/>
                  <a:pt x="1265378" y="54457"/>
                </a:cubicBezTo>
                <a:lnTo>
                  <a:pt x="1266378" y="55457"/>
                </a:lnTo>
                <a:lnTo>
                  <a:pt x="1267578" y="56857"/>
                </a:lnTo>
                <a:cubicBezTo>
                  <a:pt x="1268111" y="57790"/>
                  <a:pt x="1268511" y="59391"/>
                  <a:pt x="1268778" y="61658"/>
                </a:cubicBezTo>
                <a:lnTo>
                  <a:pt x="1268778" y="93062"/>
                </a:lnTo>
                <a:lnTo>
                  <a:pt x="1271378" y="92661"/>
                </a:lnTo>
                <a:cubicBezTo>
                  <a:pt x="1277513" y="91728"/>
                  <a:pt x="1282113" y="90328"/>
                  <a:pt x="1285180" y="88461"/>
                </a:cubicBezTo>
                <a:cubicBezTo>
                  <a:pt x="1286114" y="88994"/>
                  <a:pt x="1287247" y="90328"/>
                  <a:pt x="1288581" y="92461"/>
                </a:cubicBezTo>
                <a:cubicBezTo>
                  <a:pt x="1289914" y="94328"/>
                  <a:pt x="1290781" y="96329"/>
                  <a:pt x="1291181" y="98462"/>
                </a:cubicBezTo>
                <a:cubicBezTo>
                  <a:pt x="1291181" y="98862"/>
                  <a:pt x="1290981" y="99196"/>
                  <a:pt x="1290581" y="99462"/>
                </a:cubicBezTo>
                <a:lnTo>
                  <a:pt x="1290181" y="99662"/>
                </a:lnTo>
                <a:lnTo>
                  <a:pt x="1289981" y="99862"/>
                </a:lnTo>
                <a:cubicBezTo>
                  <a:pt x="1285047" y="100129"/>
                  <a:pt x="1280580" y="100662"/>
                  <a:pt x="1276579" y="101463"/>
                </a:cubicBezTo>
                <a:cubicBezTo>
                  <a:pt x="1275912" y="101596"/>
                  <a:pt x="1273312" y="102263"/>
                  <a:pt x="1268778" y="103463"/>
                </a:cubicBezTo>
                <a:lnTo>
                  <a:pt x="1268778" y="136667"/>
                </a:lnTo>
                <a:lnTo>
                  <a:pt x="1275779" y="135667"/>
                </a:lnTo>
                <a:lnTo>
                  <a:pt x="1277379" y="135467"/>
                </a:lnTo>
                <a:lnTo>
                  <a:pt x="1279179" y="135267"/>
                </a:lnTo>
                <a:lnTo>
                  <a:pt x="1283780" y="134667"/>
                </a:lnTo>
                <a:cubicBezTo>
                  <a:pt x="1285114" y="134533"/>
                  <a:pt x="1286647" y="134200"/>
                  <a:pt x="1288380" y="133667"/>
                </a:cubicBezTo>
                <a:cubicBezTo>
                  <a:pt x="1289314" y="133533"/>
                  <a:pt x="1290247" y="133200"/>
                  <a:pt x="1291181" y="132666"/>
                </a:cubicBezTo>
                <a:lnTo>
                  <a:pt x="1291581" y="132666"/>
                </a:lnTo>
                <a:cubicBezTo>
                  <a:pt x="1292248" y="132666"/>
                  <a:pt x="1293315" y="133200"/>
                  <a:pt x="1294781" y="134267"/>
                </a:cubicBezTo>
                <a:cubicBezTo>
                  <a:pt x="1295181" y="130266"/>
                  <a:pt x="1295381" y="125132"/>
                  <a:pt x="1295381" y="118865"/>
                </a:cubicBezTo>
                <a:lnTo>
                  <a:pt x="1295381" y="60857"/>
                </a:lnTo>
                <a:cubicBezTo>
                  <a:pt x="1286580" y="61924"/>
                  <a:pt x="1280246" y="62991"/>
                  <a:pt x="1276379" y="64058"/>
                </a:cubicBezTo>
                <a:cubicBezTo>
                  <a:pt x="1276246" y="64058"/>
                  <a:pt x="1275912" y="63791"/>
                  <a:pt x="1275379" y="63258"/>
                </a:cubicBezTo>
                <a:lnTo>
                  <a:pt x="1273379" y="61258"/>
                </a:lnTo>
                <a:cubicBezTo>
                  <a:pt x="1271645" y="58991"/>
                  <a:pt x="1270245" y="56990"/>
                  <a:pt x="1269178" y="55257"/>
                </a:cubicBezTo>
                <a:cubicBezTo>
                  <a:pt x="1269578" y="54590"/>
                  <a:pt x="1269912" y="54257"/>
                  <a:pt x="1270178" y="54257"/>
                </a:cubicBezTo>
                <a:cubicBezTo>
                  <a:pt x="1275912" y="53990"/>
                  <a:pt x="1283247" y="53123"/>
                  <a:pt x="1292181" y="51656"/>
                </a:cubicBezTo>
                <a:cubicBezTo>
                  <a:pt x="1295915" y="50990"/>
                  <a:pt x="1298649" y="48989"/>
                  <a:pt x="1300382" y="45656"/>
                </a:cubicBezTo>
                <a:cubicBezTo>
                  <a:pt x="1301049" y="44589"/>
                  <a:pt x="1303849" y="45589"/>
                  <a:pt x="1308783" y="48656"/>
                </a:cubicBezTo>
                <a:cubicBezTo>
                  <a:pt x="1313851" y="51723"/>
                  <a:pt x="1316851" y="54390"/>
                  <a:pt x="1317784" y="56657"/>
                </a:cubicBezTo>
                <a:cubicBezTo>
                  <a:pt x="1318051" y="56790"/>
                  <a:pt x="1317451" y="58391"/>
                  <a:pt x="1315984" y="61458"/>
                </a:cubicBezTo>
                <a:lnTo>
                  <a:pt x="1315184" y="63458"/>
                </a:lnTo>
                <a:lnTo>
                  <a:pt x="1314584" y="65258"/>
                </a:lnTo>
                <a:cubicBezTo>
                  <a:pt x="1314184" y="66592"/>
                  <a:pt x="1313984" y="67858"/>
                  <a:pt x="1313984" y="69059"/>
                </a:cubicBezTo>
                <a:lnTo>
                  <a:pt x="1313984" y="81260"/>
                </a:lnTo>
                <a:cubicBezTo>
                  <a:pt x="1319185" y="73792"/>
                  <a:pt x="1324252" y="63458"/>
                  <a:pt x="1329186" y="50256"/>
                </a:cubicBezTo>
                <a:lnTo>
                  <a:pt x="1330586" y="46456"/>
                </a:lnTo>
                <a:lnTo>
                  <a:pt x="1331986" y="42455"/>
                </a:lnTo>
                <a:lnTo>
                  <a:pt x="1334786" y="33854"/>
                </a:lnTo>
                <a:lnTo>
                  <a:pt x="1335787" y="30454"/>
                </a:lnTo>
                <a:lnTo>
                  <a:pt x="1336187" y="29054"/>
                </a:lnTo>
                <a:lnTo>
                  <a:pt x="1336787" y="27653"/>
                </a:lnTo>
                <a:lnTo>
                  <a:pt x="1337987" y="23453"/>
                </a:lnTo>
                <a:cubicBezTo>
                  <a:pt x="1339454" y="19586"/>
                  <a:pt x="1340254" y="16385"/>
                  <a:pt x="1340387" y="13852"/>
                </a:cubicBezTo>
                <a:lnTo>
                  <a:pt x="1340587" y="11451"/>
                </a:lnTo>
                <a:cubicBezTo>
                  <a:pt x="1340587" y="9051"/>
                  <a:pt x="1340054" y="7117"/>
                  <a:pt x="1338987" y="5651"/>
                </a:cubicBezTo>
                <a:lnTo>
                  <a:pt x="1342987" y="3650"/>
                </a:lnTo>
                <a:cubicBezTo>
                  <a:pt x="1345121" y="2984"/>
                  <a:pt x="1346321" y="2717"/>
                  <a:pt x="1346588" y="2850"/>
                </a:cubicBezTo>
                <a:close/>
                <a:moveTo>
                  <a:pt x="675456" y="1250"/>
                </a:moveTo>
                <a:cubicBezTo>
                  <a:pt x="678257" y="3250"/>
                  <a:pt x="680790" y="6184"/>
                  <a:pt x="683057" y="10051"/>
                </a:cubicBezTo>
                <a:cubicBezTo>
                  <a:pt x="685324" y="14318"/>
                  <a:pt x="686391" y="17319"/>
                  <a:pt x="686258" y="19052"/>
                </a:cubicBezTo>
                <a:lnTo>
                  <a:pt x="685658" y="19452"/>
                </a:lnTo>
                <a:lnTo>
                  <a:pt x="683257" y="21853"/>
                </a:lnTo>
                <a:cubicBezTo>
                  <a:pt x="681657" y="23720"/>
                  <a:pt x="679524" y="26920"/>
                  <a:pt x="676857" y="31454"/>
                </a:cubicBezTo>
                <a:cubicBezTo>
                  <a:pt x="670456" y="42655"/>
                  <a:pt x="663188" y="52523"/>
                  <a:pt x="655054" y="61058"/>
                </a:cubicBezTo>
                <a:cubicBezTo>
                  <a:pt x="656120" y="61458"/>
                  <a:pt x="657121" y="62058"/>
                  <a:pt x="658054" y="62858"/>
                </a:cubicBezTo>
                <a:cubicBezTo>
                  <a:pt x="659121" y="63524"/>
                  <a:pt x="659921" y="64258"/>
                  <a:pt x="660455" y="65058"/>
                </a:cubicBezTo>
                <a:lnTo>
                  <a:pt x="661254" y="65858"/>
                </a:lnTo>
                <a:lnTo>
                  <a:pt x="661855" y="66658"/>
                </a:lnTo>
                <a:cubicBezTo>
                  <a:pt x="662388" y="67592"/>
                  <a:pt x="662788" y="69192"/>
                  <a:pt x="663055" y="71459"/>
                </a:cubicBezTo>
                <a:lnTo>
                  <a:pt x="663055" y="77860"/>
                </a:lnTo>
                <a:lnTo>
                  <a:pt x="662855" y="156069"/>
                </a:lnTo>
                <a:cubicBezTo>
                  <a:pt x="662855" y="157403"/>
                  <a:pt x="662255" y="158937"/>
                  <a:pt x="661054" y="160670"/>
                </a:cubicBezTo>
                <a:cubicBezTo>
                  <a:pt x="659454" y="163204"/>
                  <a:pt x="657988" y="164871"/>
                  <a:pt x="656654" y="165671"/>
                </a:cubicBezTo>
                <a:cubicBezTo>
                  <a:pt x="653720" y="163804"/>
                  <a:pt x="650853" y="161470"/>
                  <a:pt x="648053" y="158670"/>
                </a:cubicBezTo>
                <a:cubicBezTo>
                  <a:pt x="644719" y="155336"/>
                  <a:pt x="642852" y="152802"/>
                  <a:pt x="642452" y="151069"/>
                </a:cubicBezTo>
                <a:cubicBezTo>
                  <a:pt x="643653" y="147468"/>
                  <a:pt x="644253" y="143135"/>
                  <a:pt x="644253" y="138067"/>
                </a:cubicBezTo>
                <a:lnTo>
                  <a:pt x="644253" y="74459"/>
                </a:lnTo>
                <a:cubicBezTo>
                  <a:pt x="644253" y="72992"/>
                  <a:pt x="644186" y="71926"/>
                  <a:pt x="644053" y="71259"/>
                </a:cubicBezTo>
                <a:cubicBezTo>
                  <a:pt x="636985" y="77126"/>
                  <a:pt x="629517" y="82127"/>
                  <a:pt x="621650" y="86261"/>
                </a:cubicBezTo>
                <a:lnTo>
                  <a:pt x="619049" y="83460"/>
                </a:lnTo>
                <a:cubicBezTo>
                  <a:pt x="640119" y="62258"/>
                  <a:pt x="654387" y="40988"/>
                  <a:pt x="661855" y="19652"/>
                </a:cubicBezTo>
                <a:cubicBezTo>
                  <a:pt x="663055" y="16452"/>
                  <a:pt x="663788" y="13652"/>
                  <a:pt x="664055" y="11251"/>
                </a:cubicBezTo>
                <a:lnTo>
                  <a:pt x="664255" y="8851"/>
                </a:lnTo>
                <a:cubicBezTo>
                  <a:pt x="664255" y="6584"/>
                  <a:pt x="663721" y="4584"/>
                  <a:pt x="662655" y="2850"/>
                </a:cubicBezTo>
                <a:lnTo>
                  <a:pt x="668656" y="1650"/>
                </a:lnTo>
                <a:cubicBezTo>
                  <a:pt x="671989" y="1250"/>
                  <a:pt x="674256" y="1117"/>
                  <a:pt x="675456" y="1250"/>
                </a:cubicBezTo>
                <a:close/>
                <a:moveTo>
                  <a:pt x="1959988" y="50"/>
                </a:moveTo>
                <a:cubicBezTo>
                  <a:pt x="1962255" y="850"/>
                  <a:pt x="1964856" y="2917"/>
                  <a:pt x="1967789" y="6251"/>
                </a:cubicBezTo>
                <a:cubicBezTo>
                  <a:pt x="1970990" y="9584"/>
                  <a:pt x="1972657" y="12118"/>
                  <a:pt x="1972790" y="13852"/>
                </a:cubicBezTo>
                <a:lnTo>
                  <a:pt x="1971590" y="15252"/>
                </a:lnTo>
                <a:lnTo>
                  <a:pt x="1970390" y="16852"/>
                </a:lnTo>
                <a:lnTo>
                  <a:pt x="1968589" y="18852"/>
                </a:lnTo>
                <a:cubicBezTo>
                  <a:pt x="1966456" y="21119"/>
                  <a:pt x="1964656" y="23653"/>
                  <a:pt x="1963189" y="26453"/>
                </a:cubicBezTo>
                <a:lnTo>
                  <a:pt x="1967589" y="26053"/>
                </a:lnTo>
                <a:lnTo>
                  <a:pt x="1980991" y="24453"/>
                </a:lnTo>
                <a:cubicBezTo>
                  <a:pt x="1984725" y="23786"/>
                  <a:pt x="1987258" y="21919"/>
                  <a:pt x="1988592" y="18852"/>
                </a:cubicBezTo>
                <a:cubicBezTo>
                  <a:pt x="1989125" y="17919"/>
                  <a:pt x="1991792" y="19319"/>
                  <a:pt x="1996593" y="23053"/>
                </a:cubicBezTo>
                <a:cubicBezTo>
                  <a:pt x="2001393" y="26653"/>
                  <a:pt x="2003794" y="29254"/>
                  <a:pt x="2003794" y="30854"/>
                </a:cubicBezTo>
                <a:cubicBezTo>
                  <a:pt x="2003794" y="31387"/>
                  <a:pt x="2002927" y="32321"/>
                  <a:pt x="2001193" y="33654"/>
                </a:cubicBezTo>
                <a:lnTo>
                  <a:pt x="2000193" y="34654"/>
                </a:lnTo>
                <a:lnTo>
                  <a:pt x="1998993" y="35654"/>
                </a:lnTo>
                <a:cubicBezTo>
                  <a:pt x="1998593" y="36054"/>
                  <a:pt x="1998227" y="36488"/>
                  <a:pt x="1997893" y="36954"/>
                </a:cubicBezTo>
                <a:cubicBezTo>
                  <a:pt x="1997560" y="37421"/>
                  <a:pt x="1997260" y="37855"/>
                  <a:pt x="1996993" y="38255"/>
                </a:cubicBezTo>
                <a:cubicBezTo>
                  <a:pt x="1991926" y="48656"/>
                  <a:pt x="1985325" y="58391"/>
                  <a:pt x="1977190" y="67458"/>
                </a:cubicBezTo>
                <a:cubicBezTo>
                  <a:pt x="1981724" y="70525"/>
                  <a:pt x="1989725" y="75659"/>
                  <a:pt x="2001193" y="82860"/>
                </a:cubicBezTo>
                <a:cubicBezTo>
                  <a:pt x="2005194" y="84994"/>
                  <a:pt x="2010195" y="87261"/>
                  <a:pt x="2016195" y="89661"/>
                </a:cubicBezTo>
                <a:cubicBezTo>
                  <a:pt x="2018596" y="90728"/>
                  <a:pt x="2021329" y="91728"/>
                  <a:pt x="2024396" y="92661"/>
                </a:cubicBezTo>
                <a:lnTo>
                  <a:pt x="2028397" y="94262"/>
                </a:lnTo>
                <a:lnTo>
                  <a:pt x="2031997" y="95462"/>
                </a:lnTo>
                <a:lnTo>
                  <a:pt x="2029997" y="98462"/>
                </a:lnTo>
                <a:cubicBezTo>
                  <a:pt x="2026263" y="98329"/>
                  <a:pt x="2021396" y="99129"/>
                  <a:pt x="2015395" y="100862"/>
                </a:cubicBezTo>
                <a:cubicBezTo>
                  <a:pt x="2013528" y="101396"/>
                  <a:pt x="2010728" y="102463"/>
                  <a:pt x="2006994" y="104063"/>
                </a:cubicBezTo>
                <a:cubicBezTo>
                  <a:pt x="2007661" y="104730"/>
                  <a:pt x="2008261" y="105463"/>
                  <a:pt x="2008794" y="106263"/>
                </a:cubicBezTo>
                <a:cubicBezTo>
                  <a:pt x="2008928" y="106396"/>
                  <a:pt x="2008461" y="107863"/>
                  <a:pt x="2007394" y="110664"/>
                </a:cubicBezTo>
                <a:cubicBezTo>
                  <a:pt x="2006861" y="111997"/>
                  <a:pt x="2006461" y="113197"/>
                  <a:pt x="2006194" y="114264"/>
                </a:cubicBezTo>
                <a:cubicBezTo>
                  <a:pt x="2005794" y="115864"/>
                  <a:pt x="2005661" y="116998"/>
                  <a:pt x="2005794" y="117665"/>
                </a:cubicBezTo>
                <a:lnTo>
                  <a:pt x="2003394" y="135067"/>
                </a:lnTo>
                <a:lnTo>
                  <a:pt x="2002594" y="143468"/>
                </a:lnTo>
                <a:cubicBezTo>
                  <a:pt x="2002194" y="146802"/>
                  <a:pt x="2001794" y="149269"/>
                  <a:pt x="2001393" y="150869"/>
                </a:cubicBezTo>
                <a:cubicBezTo>
                  <a:pt x="2000193" y="155936"/>
                  <a:pt x="1997393" y="159670"/>
                  <a:pt x="1992992" y="162070"/>
                </a:cubicBezTo>
                <a:cubicBezTo>
                  <a:pt x="1990326" y="161137"/>
                  <a:pt x="1987725" y="158937"/>
                  <a:pt x="1985191" y="155469"/>
                </a:cubicBezTo>
                <a:cubicBezTo>
                  <a:pt x="1984525" y="154536"/>
                  <a:pt x="1983658" y="153202"/>
                  <a:pt x="1982591" y="151469"/>
                </a:cubicBezTo>
                <a:cubicBezTo>
                  <a:pt x="1978057" y="151469"/>
                  <a:pt x="1971390" y="152002"/>
                  <a:pt x="1962589" y="153069"/>
                </a:cubicBezTo>
                <a:lnTo>
                  <a:pt x="1957588" y="153669"/>
                </a:lnTo>
                <a:lnTo>
                  <a:pt x="1958388" y="158870"/>
                </a:lnTo>
                <a:cubicBezTo>
                  <a:pt x="1958655" y="160203"/>
                  <a:pt x="1958788" y="161937"/>
                  <a:pt x="1958788" y="164070"/>
                </a:cubicBezTo>
                <a:cubicBezTo>
                  <a:pt x="1958788" y="167671"/>
                  <a:pt x="1958055" y="170205"/>
                  <a:pt x="1956588" y="171671"/>
                </a:cubicBezTo>
                <a:cubicBezTo>
                  <a:pt x="1953654" y="172071"/>
                  <a:pt x="1950254" y="171138"/>
                  <a:pt x="1946387" y="168871"/>
                </a:cubicBezTo>
                <a:cubicBezTo>
                  <a:pt x="1943186" y="167004"/>
                  <a:pt x="1940786" y="164871"/>
                  <a:pt x="1939186" y="162470"/>
                </a:cubicBezTo>
                <a:cubicBezTo>
                  <a:pt x="1939452" y="161270"/>
                  <a:pt x="1939586" y="159270"/>
                  <a:pt x="1939586" y="156470"/>
                </a:cubicBezTo>
                <a:cubicBezTo>
                  <a:pt x="1939586" y="153536"/>
                  <a:pt x="1939452" y="151269"/>
                  <a:pt x="1939186" y="149669"/>
                </a:cubicBezTo>
                <a:lnTo>
                  <a:pt x="1934185" y="119265"/>
                </a:lnTo>
                <a:cubicBezTo>
                  <a:pt x="1933385" y="114998"/>
                  <a:pt x="1931585" y="112064"/>
                  <a:pt x="1928784" y="110464"/>
                </a:cubicBezTo>
                <a:cubicBezTo>
                  <a:pt x="1932118" y="106330"/>
                  <a:pt x="1934785" y="104263"/>
                  <a:pt x="1936785" y="104263"/>
                </a:cubicBezTo>
                <a:cubicBezTo>
                  <a:pt x="1939986" y="104396"/>
                  <a:pt x="1942786" y="105130"/>
                  <a:pt x="1945186" y="106463"/>
                </a:cubicBezTo>
                <a:lnTo>
                  <a:pt x="1946587" y="107263"/>
                </a:lnTo>
                <a:lnTo>
                  <a:pt x="1947787" y="108063"/>
                </a:lnTo>
                <a:lnTo>
                  <a:pt x="1949187" y="109464"/>
                </a:lnTo>
                <a:cubicBezTo>
                  <a:pt x="1949987" y="110264"/>
                  <a:pt x="1950587" y="111797"/>
                  <a:pt x="1950987" y="114064"/>
                </a:cubicBezTo>
                <a:lnTo>
                  <a:pt x="1951587" y="117065"/>
                </a:lnTo>
                <a:lnTo>
                  <a:pt x="1951987" y="120065"/>
                </a:lnTo>
                <a:lnTo>
                  <a:pt x="1955988" y="144268"/>
                </a:lnTo>
                <a:cubicBezTo>
                  <a:pt x="1958921" y="143735"/>
                  <a:pt x="1961189" y="143268"/>
                  <a:pt x="1962789" y="142868"/>
                </a:cubicBezTo>
                <a:cubicBezTo>
                  <a:pt x="1971590" y="141001"/>
                  <a:pt x="1977257" y="139401"/>
                  <a:pt x="1979791" y="138067"/>
                </a:cubicBezTo>
                <a:lnTo>
                  <a:pt x="1979991" y="138067"/>
                </a:lnTo>
                <a:cubicBezTo>
                  <a:pt x="1980524" y="138067"/>
                  <a:pt x="1981658" y="138667"/>
                  <a:pt x="1983391" y="139867"/>
                </a:cubicBezTo>
                <a:lnTo>
                  <a:pt x="1983791" y="137267"/>
                </a:lnTo>
                <a:cubicBezTo>
                  <a:pt x="1984325" y="133533"/>
                  <a:pt x="1984658" y="131333"/>
                  <a:pt x="1984791" y="130666"/>
                </a:cubicBezTo>
                <a:lnTo>
                  <a:pt x="1987392" y="111064"/>
                </a:lnTo>
                <a:cubicBezTo>
                  <a:pt x="1975790" y="113331"/>
                  <a:pt x="1966256" y="115664"/>
                  <a:pt x="1958788" y="118065"/>
                </a:cubicBezTo>
                <a:cubicBezTo>
                  <a:pt x="1958522" y="118065"/>
                  <a:pt x="1957255" y="116864"/>
                  <a:pt x="1954988" y="114464"/>
                </a:cubicBezTo>
                <a:cubicBezTo>
                  <a:pt x="1952187" y="110997"/>
                  <a:pt x="1950520" y="108863"/>
                  <a:pt x="1949987" y="108063"/>
                </a:cubicBezTo>
                <a:lnTo>
                  <a:pt x="1950787" y="107263"/>
                </a:lnTo>
                <a:lnTo>
                  <a:pt x="1951987" y="107263"/>
                </a:lnTo>
                <a:lnTo>
                  <a:pt x="1953387" y="107063"/>
                </a:lnTo>
                <a:lnTo>
                  <a:pt x="1954988" y="106863"/>
                </a:lnTo>
                <a:lnTo>
                  <a:pt x="1956788" y="106663"/>
                </a:lnTo>
                <a:lnTo>
                  <a:pt x="1961389" y="106263"/>
                </a:lnTo>
                <a:lnTo>
                  <a:pt x="1963389" y="106063"/>
                </a:lnTo>
                <a:lnTo>
                  <a:pt x="1965189" y="105863"/>
                </a:lnTo>
                <a:cubicBezTo>
                  <a:pt x="1971723" y="105330"/>
                  <a:pt x="1977924" y="104396"/>
                  <a:pt x="1983791" y="103063"/>
                </a:cubicBezTo>
                <a:cubicBezTo>
                  <a:pt x="1986858" y="102263"/>
                  <a:pt x="1989325" y="100462"/>
                  <a:pt x="1991192" y="97662"/>
                </a:cubicBezTo>
                <a:cubicBezTo>
                  <a:pt x="1985191" y="91395"/>
                  <a:pt x="1979324" y="85661"/>
                  <a:pt x="1973590" y="80460"/>
                </a:cubicBezTo>
                <a:cubicBezTo>
                  <a:pt x="1970656" y="77926"/>
                  <a:pt x="1969123" y="76593"/>
                  <a:pt x="1968989" y="76459"/>
                </a:cubicBezTo>
                <a:lnTo>
                  <a:pt x="1965989" y="79460"/>
                </a:lnTo>
                <a:cubicBezTo>
                  <a:pt x="1950254" y="94395"/>
                  <a:pt x="1933785" y="104796"/>
                  <a:pt x="1916583" y="110664"/>
                </a:cubicBezTo>
                <a:lnTo>
                  <a:pt x="1913783" y="108463"/>
                </a:lnTo>
                <a:cubicBezTo>
                  <a:pt x="1926984" y="98996"/>
                  <a:pt x="1940453" y="86861"/>
                  <a:pt x="1954188" y="72059"/>
                </a:cubicBezTo>
                <a:lnTo>
                  <a:pt x="1958388" y="67458"/>
                </a:lnTo>
                <a:cubicBezTo>
                  <a:pt x="1951987" y="62524"/>
                  <a:pt x="1946387" y="58591"/>
                  <a:pt x="1941586" y="55657"/>
                </a:cubicBezTo>
                <a:cubicBezTo>
                  <a:pt x="1934118" y="63124"/>
                  <a:pt x="1927118" y="68458"/>
                  <a:pt x="1920583" y="71659"/>
                </a:cubicBezTo>
                <a:lnTo>
                  <a:pt x="1917783" y="69259"/>
                </a:lnTo>
                <a:cubicBezTo>
                  <a:pt x="1926051" y="61258"/>
                  <a:pt x="1933385" y="51723"/>
                  <a:pt x="1939786" y="40655"/>
                </a:cubicBezTo>
                <a:cubicBezTo>
                  <a:pt x="1942186" y="36388"/>
                  <a:pt x="1944320" y="32121"/>
                  <a:pt x="1946187" y="27853"/>
                </a:cubicBezTo>
                <a:cubicBezTo>
                  <a:pt x="1947920" y="24253"/>
                  <a:pt x="1949187" y="21186"/>
                  <a:pt x="1949987" y="18652"/>
                </a:cubicBezTo>
                <a:lnTo>
                  <a:pt x="1950787" y="16652"/>
                </a:lnTo>
                <a:lnTo>
                  <a:pt x="1951387" y="14452"/>
                </a:lnTo>
                <a:lnTo>
                  <a:pt x="1952787" y="10051"/>
                </a:lnTo>
                <a:cubicBezTo>
                  <a:pt x="1953187" y="8184"/>
                  <a:pt x="1953387" y="6651"/>
                  <a:pt x="1953387" y="5451"/>
                </a:cubicBezTo>
                <a:cubicBezTo>
                  <a:pt x="1953387" y="3984"/>
                  <a:pt x="1953187" y="2784"/>
                  <a:pt x="1952787" y="1850"/>
                </a:cubicBezTo>
                <a:cubicBezTo>
                  <a:pt x="1953054" y="1717"/>
                  <a:pt x="1954321" y="1250"/>
                  <a:pt x="1956588" y="450"/>
                </a:cubicBezTo>
                <a:cubicBezTo>
                  <a:pt x="1958322" y="50"/>
                  <a:pt x="1959455" y="-83"/>
                  <a:pt x="1959988" y="50"/>
                </a:cubicBezTo>
                <a:close/>
                <a:moveTo>
                  <a:pt x="82211" y="50"/>
                </a:moveTo>
                <a:cubicBezTo>
                  <a:pt x="84745" y="50"/>
                  <a:pt x="88212" y="1117"/>
                  <a:pt x="92612" y="3250"/>
                </a:cubicBezTo>
                <a:cubicBezTo>
                  <a:pt x="97679" y="5517"/>
                  <a:pt x="100680" y="7651"/>
                  <a:pt x="101613" y="9651"/>
                </a:cubicBezTo>
                <a:cubicBezTo>
                  <a:pt x="101213" y="10318"/>
                  <a:pt x="100880" y="12318"/>
                  <a:pt x="100613" y="15652"/>
                </a:cubicBezTo>
                <a:lnTo>
                  <a:pt x="100413" y="19452"/>
                </a:lnTo>
                <a:lnTo>
                  <a:pt x="100613" y="22653"/>
                </a:lnTo>
                <a:lnTo>
                  <a:pt x="101613" y="30454"/>
                </a:lnTo>
                <a:lnTo>
                  <a:pt x="102813" y="38455"/>
                </a:lnTo>
                <a:lnTo>
                  <a:pt x="105214" y="55457"/>
                </a:lnTo>
                <a:lnTo>
                  <a:pt x="106014" y="60457"/>
                </a:lnTo>
                <a:cubicBezTo>
                  <a:pt x="118549" y="58457"/>
                  <a:pt x="127750" y="56057"/>
                  <a:pt x="133617" y="53257"/>
                </a:cubicBezTo>
                <a:cubicBezTo>
                  <a:pt x="134284" y="52590"/>
                  <a:pt x="136217" y="54590"/>
                  <a:pt x="139418" y="59257"/>
                </a:cubicBezTo>
                <a:cubicBezTo>
                  <a:pt x="142885" y="63791"/>
                  <a:pt x="144885" y="67592"/>
                  <a:pt x="145419" y="70659"/>
                </a:cubicBezTo>
                <a:cubicBezTo>
                  <a:pt x="145419" y="71592"/>
                  <a:pt x="145152" y="72392"/>
                  <a:pt x="144619" y="73059"/>
                </a:cubicBezTo>
                <a:lnTo>
                  <a:pt x="144019" y="74059"/>
                </a:lnTo>
                <a:lnTo>
                  <a:pt x="143419" y="74659"/>
                </a:lnTo>
                <a:cubicBezTo>
                  <a:pt x="138485" y="73326"/>
                  <a:pt x="130084" y="72792"/>
                  <a:pt x="118215" y="73059"/>
                </a:cubicBezTo>
                <a:lnTo>
                  <a:pt x="108414" y="73459"/>
                </a:lnTo>
                <a:cubicBezTo>
                  <a:pt x="110281" y="81860"/>
                  <a:pt x="111548" y="87394"/>
                  <a:pt x="112215" y="90061"/>
                </a:cubicBezTo>
                <a:lnTo>
                  <a:pt x="115215" y="100262"/>
                </a:lnTo>
                <a:cubicBezTo>
                  <a:pt x="116148" y="99062"/>
                  <a:pt x="117415" y="97262"/>
                  <a:pt x="119015" y="94862"/>
                </a:cubicBezTo>
                <a:lnTo>
                  <a:pt x="121216" y="91461"/>
                </a:lnTo>
                <a:lnTo>
                  <a:pt x="123216" y="87661"/>
                </a:lnTo>
                <a:cubicBezTo>
                  <a:pt x="124016" y="85794"/>
                  <a:pt x="124416" y="84194"/>
                  <a:pt x="124416" y="82860"/>
                </a:cubicBezTo>
                <a:cubicBezTo>
                  <a:pt x="124416" y="81793"/>
                  <a:pt x="124216" y="80860"/>
                  <a:pt x="123816" y="80060"/>
                </a:cubicBezTo>
                <a:cubicBezTo>
                  <a:pt x="124216" y="79927"/>
                  <a:pt x="125016" y="79860"/>
                  <a:pt x="126216" y="79860"/>
                </a:cubicBezTo>
                <a:cubicBezTo>
                  <a:pt x="127816" y="79860"/>
                  <a:pt x="129083" y="79927"/>
                  <a:pt x="130017" y="80060"/>
                </a:cubicBezTo>
                <a:lnTo>
                  <a:pt x="136818" y="80660"/>
                </a:lnTo>
                <a:cubicBezTo>
                  <a:pt x="139618" y="82527"/>
                  <a:pt x="142018" y="84860"/>
                  <a:pt x="144019" y="87661"/>
                </a:cubicBezTo>
                <a:cubicBezTo>
                  <a:pt x="146019" y="90461"/>
                  <a:pt x="146952" y="92728"/>
                  <a:pt x="146819" y="94462"/>
                </a:cubicBezTo>
                <a:cubicBezTo>
                  <a:pt x="145485" y="95262"/>
                  <a:pt x="141218" y="99062"/>
                  <a:pt x="134017" y="105863"/>
                </a:cubicBezTo>
                <a:cubicBezTo>
                  <a:pt x="129617" y="109997"/>
                  <a:pt x="125550" y="113597"/>
                  <a:pt x="121816" y="116664"/>
                </a:cubicBezTo>
                <a:cubicBezTo>
                  <a:pt x="127550" y="129066"/>
                  <a:pt x="134617" y="138334"/>
                  <a:pt x="143018" y="144468"/>
                </a:cubicBezTo>
                <a:cubicBezTo>
                  <a:pt x="143952" y="145268"/>
                  <a:pt x="145752" y="143335"/>
                  <a:pt x="148419" y="138667"/>
                </a:cubicBezTo>
                <a:cubicBezTo>
                  <a:pt x="151486" y="133200"/>
                  <a:pt x="154086" y="126932"/>
                  <a:pt x="156220" y="119865"/>
                </a:cubicBezTo>
                <a:lnTo>
                  <a:pt x="161021" y="120665"/>
                </a:lnTo>
                <a:cubicBezTo>
                  <a:pt x="160621" y="125199"/>
                  <a:pt x="160421" y="129466"/>
                  <a:pt x="160421" y="133467"/>
                </a:cubicBezTo>
                <a:cubicBezTo>
                  <a:pt x="160421" y="141201"/>
                  <a:pt x="161087" y="147802"/>
                  <a:pt x="162421" y="153269"/>
                </a:cubicBezTo>
                <a:cubicBezTo>
                  <a:pt x="164021" y="160470"/>
                  <a:pt x="166221" y="165471"/>
                  <a:pt x="169022" y="168271"/>
                </a:cubicBezTo>
                <a:cubicBezTo>
                  <a:pt x="167955" y="169738"/>
                  <a:pt x="165288" y="170805"/>
                  <a:pt x="161021" y="171471"/>
                </a:cubicBezTo>
                <a:cubicBezTo>
                  <a:pt x="160087" y="171605"/>
                  <a:pt x="158687" y="171671"/>
                  <a:pt x="156820" y="171671"/>
                </a:cubicBezTo>
                <a:cubicBezTo>
                  <a:pt x="153620" y="171671"/>
                  <a:pt x="150419" y="171271"/>
                  <a:pt x="147219" y="170471"/>
                </a:cubicBezTo>
                <a:cubicBezTo>
                  <a:pt x="128817" y="165804"/>
                  <a:pt x="114482" y="152069"/>
                  <a:pt x="104213" y="129266"/>
                </a:cubicBezTo>
                <a:cubicBezTo>
                  <a:pt x="93145" y="136334"/>
                  <a:pt x="81877" y="141934"/>
                  <a:pt x="70409" y="146068"/>
                </a:cubicBezTo>
                <a:lnTo>
                  <a:pt x="67809" y="143068"/>
                </a:lnTo>
                <a:cubicBezTo>
                  <a:pt x="79810" y="135200"/>
                  <a:pt x="90412" y="126866"/>
                  <a:pt x="99613" y="118065"/>
                </a:cubicBezTo>
                <a:lnTo>
                  <a:pt x="98013" y="113264"/>
                </a:lnTo>
                <a:cubicBezTo>
                  <a:pt x="94412" y="102863"/>
                  <a:pt x="91212" y="90061"/>
                  <a:pt x="88412" y="74859"/>
                </a:cubicBezTo>
                <a:lnTo>
                  <a:pt x="63408" y="76859"/>
                </a:lnTo>
                <a:lnTo>
                  <a:pt x="60208" y="77260"/>
                </a:lnTo>
                <a:cubicBezTo>
                  <a:pt x="60341" y="81793"/>
                  <a:pt x="60408" y="88394"/>
                  <a:pt x="60408" y="97062"/>
                </a:cubicBezTo>
                <a:lnTo>
                  <a:pt x="61608" y="96662"/>
                </a:lnTo>
                <a:lnTo>
                  <a:pt x="64809" y="95462"/>
                </a:lnTo>
                <a:lnTo>
                  <a:pt x="69609" y="93462"/>
                </a:lnTo>
                <a:lnTo>
                  <a:pt x="74410" y="91661"/>
                </a:lnTo>
                <a:lnTo>
                  <a:pt x="76810" y="90661"/>
                </a:lnTo>
                <a:lnTo>
                  <a:pt x="79010" y="89661"/>
                </a:lnTo>
                <a:cubicBezTo>
                  <a:pt x="81677" y="88594"/>
                  <a:pt x="82878" y="88128"/>
                  <a:pt x="82611" y="88261"/>
                </a:cubicBezTo>
                <a:lnTo>
                  <a:pt x="84611" y="92061"/>
                </a:lnTo>
                <a:cubicBezTo>
                  <a:pt x="81677" y="94462"/>
                  <a:pt x="76477" y="97862"/>
                  <a:pt x="69009" y="102263"/>
                </a:cubicBezTo>
                <a:cubicBezTo>
                  <a:pt x="66876" y="103730"/>
                  <a:pt x="64009" y="105396"/>
                  <a:pt x="60408" y="107263"/>
                </a:cubicBezTo>
                <a:cubicBezTo>
                  <a:pt x="60541" y="115398"/>
                  <a:pt x="60608" y="126532"/>
                  <a:pt x="60608" y="140668"/>
                </a:cubicBezTo>
                <a:cubicBezTo>
                  <a:pt x="60608" y="148802"/>
                  <a:pt x="58941" y="155403"/>
                  <a:pt x="55608" y="160470"/>
                </a:cubicBezTo>
                <a:cubicBezTo>
                  <a:pt x="51874" y="166871"/>
                  <a:pt x="46140" y="170071"/>
                  <a:pt x="38405" y="170071"/>
                </a:cubicBezTo>
                <a:cubicBezTo>
                  <a:pt x="38805" y="165804"/>
                  <a:pt x="37005" y="161804"/>
                  <a:pt x="33005" y="158070"/>
                </a:cubicBezTo>
                <a:cubicBezTo>
                  <a:pt x="30871" y="155936"/>
                  <a:pt x="26070" y="153536"/>
                  <a:pt x="18603" y="150869"/>
                </a:cubicBezTo>
                <a:lnTo>
                  <a:pt x="18603" y="144868"/>
                </a:lnTo>
                <a:cubicBezTo>
                  <a:pt x="23804" y="145668"/>
                  <a:pt x="28204" y="146068"/>
                  <a:pt x="31805" y="146068"/>
                </a:cubicBezTo>
                <a:cubicBezTo>
                  <a:pt x="34205" y="146068"/>
                  <a:pt x="36605" y="145802"/>
                  <a:pt x="39005" y="145268"/>
                </a:cubicBezTo>
                <a:cubicBezTo>
                  <a:pt x="41939" y="144735"/>
                  <a:pt x="43406" y="142935"/>
                  <a:pt x="43406" y="139867"/>
                </a:cubicBezTo>
                <a:lnTo>
                  <a:pt x="43206" y="117465"/>
                </a:lnTo>
                <a:cubicBezTo>
                  <a:pt x="27337" y="126666"/>
                  <a:pt x="18603" y="132266"/>
                  <a:pt x="17003" y="134267"/>
                </a:cubicBezTo>
                <a:cubicBezTo>
                  <a:pt x="16069" y="134933"/>
                  <a:pt x="13335" y="133400"/>
                  <a:pt x="8802" y="129666"/>
                </a:cubicBezTo>
                <a:cubicBezTo>
                  <a:pt x="4134" y="125399"/>
                  <a:pt x="1467" y="121865"/>
                  <a:pt x="801" y="119065"/>
                </a:cubicBezTo>
                <a:cubicBezTo>
                  <a:pt x="934" y="118531"/>
                  <a:pt x="1267" y="118198"/>
                  <a:pt x="1801" y="118065"/>
                </a:cubicBezTo>
                <a:cubicBezTo>
                  <a:pt x="12335" y="115264"/>
                  <a:pt x="26137" y="110597"/>
                  <a:pt x="43206" y="104063"/>
                </a:cubicBezTo>
                <a:lnTo>
                  <a:pt x="43206" y="79260"/>
                </a:lnTo>
                <a:cubicBezTo>
                  <a:pt x="29471" y="81260"/>
                  <a:pt x="18136" y="83727"/>
                  <a:pt x="9202" y="86661"/>
                </a:cubicBezTo>
                <a:cubicBezTo>
                  <a:pt x="8935" y="86927"/>
                  <a:pt x="7602" y="84927"/>
                  <a:pt x="5201" y="80660"/>
                </a:cubicBezTo>
                <a:cubicBezTo>
                  <a:pt x="2534" y="75859"/>
                  <a:pt x="801" y="72326"/>
                  <a:pt x="0" y="70059"/>
                </a:cubicBezTo>
                <a:cubicBezTo>
                  <a:pt x="801" y="68992"/>
                  <a:pt x="1467" y="68458"/>
                  <a:pt x="2001" y="68458"/>
                </a:cubicBezTo>
                <a:lnTo>
                  <a:pt x="5201" y="68258"/>
                </a:lnTo>
                <a:lnTo>
                  <a:pt x="8001" y="68058"/>
                </a:lnTo>
                <a:lnTo>
                  <a:pt x="11602" y="68058"/>
                </a:lnTo>
                <a:cubicBezTo>
                  <a:pt x="15336" y="68058"/>
                  <a:pt x="17603" y="67992"/>
                  <a:pt x="18403" y="67858"/>
                </a:cubicBezTo>
                <a:lnTo>
                  <a:pt x="26004" y="67458"/>
                </a:lnTo>
                <a:cubicBezTo>
                  <a:pt x="31071" y="67192"/>
                  <a:pt x="34605" y="67058"/>
                  <a:pt x="36605" y="67058"/>
                </a:cubicBezTo>
                <a:cubicBezTo>
                  <a:pt x="39539" y="66792"/>
                  <a:pt x="41672" y="66658"/>
                  <a:pt x="43006" y="66658"/>
                </a:cubicBezTo>
                <a:lnTo>
                  <a:pt x="43006" y="58257"/>
                </a:lnTo>
                <a:cubicBezTo>
                  <a:pt x="43006" y="55323"/>
                  <a:pt x="42472" y="52990"/>
                  <a:pt x="41406" y="51256"/>
                </a:cubicBezTo>
                <a:cubicBezTo>
                  <a:pt x="32338" y="54190"/>
                  <a:pt x="24070" y="56324"/>
                  <a:pt x="16603" y="57657"/>
                </a:cubicBezTo>
                <a:lnTo>
                  <a:pt x="14802" y="53657"/>
                </a:lnTo>
                <a:cubicBezTo>
                  <a:pt x="32405" y="43789"/>
                  <a:pt x="43339" y="36921"/>
                  <a:pt x="47606" y="33054"/>
                </a:cubicBezTo>
                <a:cubicBezTo>
                  <a:pt x="49873" y="31187"/>
                  <a:pt x="51674" y="28853"/>
                  <a:pt x="53007" y="26053"/>
                </a:cubicBezTo>
                <a:cubicBezTo>
                  <a:pt x="54741" y="23119"/>
                  <a:pt x="55408" y="20652"/>
                  <a:pt x="55007" y="18652"/>
                </a:cubicBezTo>
                <a:cubicBezTo>
                  <a:pt x="61275" y="18386"/>
                  <a:pt x="66942" y="19986"/>
                  <a:pt x="72010" y="23453"/>
                </a:cubicBezTo>
                <a:cubicBezTo>
                  <a:pt x="75343" y="25586"/>
                  <a:pt x="77010" y="27853"/>
                  <a:pt x="77010" y="30254"/>
                </a:cubicBezTo>
                <a:cubicBezTo>
                  <a:pt x="77010" y="31987"/>
                  <a:pt x="76077" y="33787"/>
                  <a:pt x="74210" y="35654"/>
                </a:cubicBezTo>
                <a:cubicBezTo>
                  <a:pt x="71276" y="38588"/>
                  <a:pt x="65542" y="41855"/>
                  <a:pt x="57008" y="45456"/>
                </a:cubicBezTo>
                <a:cubicBezTo>
                  <a:pt x="58075" y="46789"/>
                  <a:pt x="58941" y="48589"/>
                  <a:pt x="59608" y="50856"/>
                </a:cubicBezTo>
                <a:cubicBezTo>
                  <a:pt x="60008" y="52856"/>
                  <a:pt x="60208" y="55523"/>
                  <a:pt x="60208" y="58857"/>
                </a:cubicBezTo>
                <a:lnTo>
                  <a:pt x="60208" y="65258"/>
                </a:lnTo>
                <a:lnTo>
                  <a:pt x="86411" y="62858"/>
                </a:lnTo>
                <a:cubicBezTo>
                  <a:pt x="85211" y="56724"/>
                  <a:pt x="84211" y="49723"/>
                  <a:pt x="83411" y="41855"/>
                </a:cubicBezTo>
                <a:lnTo>
                  <a:pt x="80211" y="17452"/>
                </a:lnTo>
                <a:cubicBezTo>
                  <a:pt x="79410" y="12651"/>
                  <a:pt x="77077" y="9651"/>
                  <a:pt x="73210" y="8451"/>
                </a:cubicBezTo>
                <a:cubicBezTo>
                  <a:pt x="74410" y="6317"/>
                  <a:pt x="75943" y="4450"/>
                  <a:pt x="77810" y="2850"/>
                </a:cubicBezTo>
                <a:cubicBezTo>
                  <a:pt x="79677" y="1117"/>
                  <a:pt x="81144" y="183"/>
                  <a:pt x="82211" y="5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spcBef>
                <a:spcPts val="0"/>
              </a:spcBef>
              <a:spcAft>
                <a:spcPts val="0"/>
              </a:spcAft>
              <a:defRPr kumimoji="0" sz="16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尔雅秀丽楷书" panose="00000500000000000000" pitchFamily="2" charset="-122"/>
                <a:ea typeface="尔雅秀丽楷书" panose="00000500000000000000" pitchFamily="2" charset="-122"/>
              </a:defRPr>
            </a:lvl1pPr>
          </a:lstStyle>
          <a:p>
            <a:pPr algn="dist"/>
            <a:endParaRPr lang="zh-CN" altLang="en-US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65B80C6D-86DF-4569-90BC-DC2C473B0A9B}"/>
              </a:ext>
            </a:extLst>
          </p:cNvPr>
          <p:cNvSpPr txBox="1"/>
          <p:nvPr/>
        </p:nvSpPr>
        <p:spPr>
          <a:xfrm>
            <a:off x="8692095" y="4053584"/>
            <a:ext cx="2073821" cy="172623"/>
          </a:xfrm>
          <a:custGeom>
            <a:avLst/>
            <a:gdLst/>
            <a:ahLst/>
            <a:cxnLst/>
            <a:rect l="l" t="t" r="r" b="b"/>
            <a:pathLst>
              <a:path w="2073821" h="172623">
                <a:moveTo>
                  <a:pt x="717385" y="114815"/>
                </a:moveTo>
                <a:cubicBezTo>
                  <a:pt x="727919" y="116149"/>
                  <a:pt x="736387" y="119616"/>
                  <a:pt x="742788" y="125217"/>
                </a:cubicBezTo>
                <a:lnTo>
                  <a:pt x="743388" y="129017"/>
                </a:lnTo>
                <a:cubicBezTo>
                  <a:pt x="743521" y="129817"/>
                  <a:pt x="743588" y="131484"/>
                  <a:pt x="743588" y="134018"/>
                </a:cubicBezTo>
                <a:cubicBezTo>
                  <a:pt x="743855" y="138018"/>
                  <a:pt x="743321" y="140552"/>
                  <a:pt x="741988" y="141619"/>
                </a:cubicBezTo>
                <a:cubicBezTo>
                  <a:pt x="741054" y="142552"/>
                  <a:pt x="739654" y="143286"/>
                  <a:pt x="737787" y="143819"/>
                </a:cubicBezTo>
                <a:lnTo>
                  <a:pt x="735787" y="144619"/>
                </a:lnTo>
                <a:lnTo>
                  <a:pt x="734987" y="144819"/>
                </a:lnTo>
                <a:lnTo>
                  <a:pt x="733987" y="145019"/>
                </a:lnTo>
                <a:cubicBezTo>
                  <a:pt x="732653" y="141419"/>
                  <a:pt x="730186" y="137018"/>
                  <a:pt x="726586" y="131817"/>
                </a:cubicBezTo>
                <a:cubicBezTo>
                  <a:pt x="722319" y="125683"/>
                  <a:pt x="718385" y="121283"/>
                  <a:pt x="714784" y="118616"/>
                </a:cubicBezTo>
                <a:close/>
                <a:moveTo>
                  <a:pt x="2000812" y="73610"/>
                </a:moveTo>
                <a:cubicBezTo>
                  <a:pt x="1992010" y="74677"/>
                  <a:pt x="1985410" y="75610"/>
                  <a:pt x="1981009" y="76410"/>
                </a:cubicBezTo>
                <a:lnTo>
                  <a:pt x="1981009" y="76810"/>
                </a:lnTo>
                <a:lnTo>
                  <a:pt x="1981209" y="80411"/>
                </a:lnTo>
                <a:lnTo>
                  <a:pt x="1982409" y="104014"/>
                </a:lnTo>
                <a:lnTo>
                  <a:pt x="1999412" y="100813"/>
                </a:lnTo>
                <a:lnTo>
                  <a:pt x="1999612" y="99813"/>
                </a:lnTo>
                <a:cubicBezTo>
                  <a:pt x="2000145" y="92879"/>
                  <a:pt x="2000545" y="84145"/>
                  <a:pt x="2000812" y="73610"/>
                </a:cubicBezTo>
                <a:close/>
                <a:moveTo>
                  <a:pt x="759190" y="70410"/>
                </a:moveTo>
                <a:cubicBezTo>
                  <a:pt x="761324" y="70810"/>
                  <a:pt x="764390" y="72210"/>
                  <a:pt x="768391" y="74610"/>
                </a:cubicBezTo>
                <a:cubicBezTo>
                  <a:pt x="772525" y="77144"/>
                  <a:pt x="774992" y="79344"/>
                  <a:pt x="775792" y="81211"/>
                </a:cubicBezTo>
                <a:cubicBezTo>
                  <a:pt x="775125" y="82411"/>
                  <a:pt x="774458" y="84078"/>
                  <a:pt x="773792" y="86212"/>
                </a:cubicBezTo>
                <a:cubicBezTo>
                  <a:pt x="773525" y="87145"/>
                  <a:pt x="773258" y="88412"/>
                  <a:pt x="772992" y="90012"/>
                </a:cubicBezTo>
                <a:cubicBezTo>
                  <a:pt x="782993" y="88145"/>
                  <a:pt x="790394" y="85945"/>
                  <a:pt x="795194" y="83411"/>
                </a:cubicBezTo>
                <a:cubicBezTo>
                  <a:pt x="795728" y="83011"/>
                  <a:pt x="797595" y="84878"/>
                  <a:pt x="800795" y="89012"/>
                </a:cubicBezTo>
                <a:cubicBezTo>
                  <a:pt x="804262" y="93279"/>
                  <a:pt x="806262" y="96813"/>
                  <a:pt x="806796" y="99613"/>
                </a:cubicBezTo>
                <a:cubicBezTo>
                  <a:pt x="806796" y="100680"/>
                  <a:pt x="806529" y="101480"/>
                  <a:pt x="805996" y="102014"/>
                </a:cubicBezTo>
                <a:lnTo>
                  <a:pt x="805396" y="103014"/>
                </a:lnTo>
                <a:lnTo>
                  <a:pt x="805196" y="103414"/>
                </a:lnTo>
                <a:lnTo>
                  <a:pt x="804996" y="103614"/>
                </a:lnTo>
                <a:cubicBezTo>
                  <a:pt x="800462" y="102814"/>
                  <a:pt x="794794" y="102414"/>
                  <a:pt x="787994" y="102414"/>
                </a:cubicBezTo>
                <a:cubicBezTo>
                  <a:pt x="784660" y="102414"/>
                  <a:pt x="782126" y="102480"/>
                  <a:pt x="780393" y="102614"/>
                </a:cubicBezTo>
                <a:lnTo>
                  <a:pt x="774792" y="103014"/>
                </a:lnTo>
                <a:cubicBezTo>
                  <a:pt x="773992" y="103014"/>
                  <a:pt x="773325" y="103080"/>
                  <a:pt x="772792" y="103214"/>
                </a:cubicBezTo>
                <a:lnTo>
                  <a:pt x="773192" y="148219"/>
                </a:lnTo>
                <a:cubicBezTo>
                  <a:pt x="773192" y="155287"/>
                  <a:pt x="771591" y="160888"/>
                  <a:pt x="768391" y="165022"/>
                </a:cubicBezTo>
                <a:cubicBezTo>
                  <a:pt x="764524" y="170089"/>
                  <a:pt x="758923" y="172623"/>
                  <a:pt x="751589" y="172623"/>
                </a:cubicBezTo>
                <a:cubicBezTo>
                  <a:pt x="751989" y="167422"/>
                  <a:pt x="749455" y="163421"/>
                  <a:pt x="743988" y="160621"/>
                </a:cubicBezTo>
                <a:cubicBezTo>
                  <a:pt x="741988" y="159554"/>
                  <a:pt x="739454" y="158554"/>
                  <a:pt x="736387" y="157621"/>
                </a:cubicBezTo>
                <a:lnTo>
                  <a:pt x="732386" y="156621"/>
                </a:lnTo>
                <a:lnTo>
                  <a:pt x="728786" y="155420"/>
                </a:lnTo>
                <a:lnTo>
                  <a:pt x="728586" y="152020"/>
                </a:lnTo>
                <a:cubicBezTo>
                  <a:pt x="734320" y="152687"/>
                  <a:pt x="738721" y="153020"/>
                  <a:pt x="741788" y="153020"/>
                </a:cubicBezTo>
                <a:cubicBezTo>
                  <a:pt x="750722" y="153020"/>
                  <a:pt x="755189" y="151153"/>
                  <a:pt x="755189" y="147419"/>
                </a:cubicBezTo>
                <a:lnTo>
                  <a:pt x="754989" y="104414"/>
                </a:lnTo>
                <a:cubicBezTo>
                  <a:pt x="732587" y="106414"/>
                  <a:pt x="714918" y="109815"/>
                  <a:pt x="701983" y="114615"/>
                </a:cubicBezTo>
                <a:cubicBezTo>
                  <a:pt x="701716" y="114882"/>
                  <a:pt x="700449" y="113015"/>
                  <a:pt x="698182" y="109014"/>
                </a:cubicBezTo>
                <a:cubicBezTo>
                  <a:pt x="696315" y="105681"/>
                  <a:pt x="694582" y="102280"/>
                  <a:pt x="692982" y="98813"/>
                </a:cubicBezTo>
                <a:lnTo>
                  <a:pt x="693382" y="98213"/>
                </a:lnTo>
                <a:lnTo>
                  <a:pt x="693782" y="97813"/>
                </a:lnTo>
                <a:cubicBezTo>
                  <a:pt x="694182" y="97413"/>
                  <a:pt x="694515" y="97213"/>
                  <a:pt x="694782" y="97213"/>
                </a:cubicBezTo>
                <a:cubicBezTo>
                  <a:pt x="711184" y="96813"/>
                  <a:pt x="729853" y="95479"/>
                  <a:pt x="750789" y="93213"/>
                </a:cubicBezTo>
                <a:cubicBezTo>
                  <a:pt x="752656" y="92946"/>
                  <a:pt x="753989" y="92812"/>
                  <a:pt x="754789" y="92812"/>
                </a:cubicBezTo>
                <a:lnTo>
                  <a:pt x="754789" y="85212"/>
                </a:lnTo>
                <a:cubicBezTo>
                  <a:pt x="754789" y="80944"/>
                  <a:pt x="753056" y="78077"/>
                  <a:pt x="749589" y="76610"/>
                </a:cubicBezTo>
                <a:cubicBezTo>
                  <a:pt x="752789" y="73010"/>
                  <a:pt x="755990" y="70943"/>
                  <a:pt x="759190" y="70410"/>
                </a:cubicBezTo>
                <a:close/>
                <a:moveTo>
                  <a:pt x="1337434" y="66409"/>
                </a:moveTo>
                <a:lnTo>
                  <a:pt x="1332833" y="67809"/>
                </a:lnTo>
                <a:lnTo>
                  <a:pt x="1326632" y="69610"/>
                </a:lnTo>
                <a:lnTo>
                  <a:pt x="1315831" y="72610"/>
                </a:lnTo>
                <a:cubicBezTo>
                  <a:pt x="1310497" y="88212"/>
                  <a:pt x="1305963" y="98813"/>
                  <a:pt x="1302229" y="104414"/>
                </a:cubicBezTo>
                <a:cubicBezTo>
                  <a:pt x="1307430" y="105881"/>
                  <a:pt x="1313497" y="108014"/>
                  <a:pt x="1320432" y="110815"/>
                </a:cubicBezTo>
                <a:cubicBezTo>
                  <a:pt x="1329232" y="95079"/>
                  <a:pt x="1334900" y="80278"/>
                  <a:pt x="1337434" y="66409"/>
                </a:cubicBezTo>
                <a:close/>
                <a:moveTo>
                  <a:pt x="2006212" y="56408"/>
                </a:moveTo>
                <a:cubicBezTo>
                  <a:pt x="2006612" y="55341"/>
                  <a:pt x="2009613" y="56941"/>
                  <a:pt x="2015214" y="61209"/>
                </a:cubicBezTo>
                <a:cubicBezTo>
                  <a:pt x="2020681" y="65476"/>
                  <a:pt x="2023348" y="68276"/>
                  <a:pt x="2023214" y="69610"/>
                </a:cubicBezTo>
                <a:cubicBezTo>
                  <a:pt x="2023214" y="70276"/>
                  <a:pt x="2022948" y="70876"/>
                  <a:pt x="2022414" y="71410"/>
                </a:cubicBezTo>
                <a:lnTo>
                  <a:pt x="2021614" y="72610"/>
                </a:lnTo>
                <a:lnTo>
                  <a:pt x="2020814" y="74210"/>
                </a:lnTo>
                <a:cubicBezTo>
                  <a:pt x="2019214" y="76610"/>
                  <a:pt x="2018280" y="79144"/>
                  <a:pt x="2018014" y="81811"/>
                </a:cubicBezTo>
                <a:cubicBezTo>
                  <a:pt x="2017080" y="90879"/>
                  <a:pt x="2016414" y="96613"/>
                  <a:pt x="2016014" y="99013"/>
                </a:cubicBezTo>
                <a:lnTo>
                  <a:pt x="2016214" y="99213"/>
                </a:lnTo>
                <a:cubicBezTo>
                  <a:pt x="2018480" y="101480"/>
                  <a:pt x="2019814" y="103080"/>
                  <a:pt x="2020214" y="104014"/>
                </a:cubicBezTo>
                <a:lnTo>
                  <a:pt x="2019814" y="107814"/>
                </a:lnTo>
                <a:cubicBezTo>
                  <a:pt x="2019681" y="109415"/>
                  <a:pt x="2019481" y="110215"/>
                  <a:pt x="2019214" y="110215"/>
                </a:cubicBezTo>
                <a:cubicBezTo>
                  <a:pt x="2016680" y="109681"/>
                  <a:pt x="2013613" y="109415"/>
                  <a:pt x="2010013" y="109415"/>
                </a:cubicBezTo>
                <a:cubicBezTo>
                  <a:pt x="2005479" y="109415"/>
                  <a:pt x="2000212" y="109948"/>
                  <a:pt x="1994211" y="111015"/>
                </a:cubicBezTo>
                <a:lnTo>
                  <a:pt x="1983010" y="113415"/>
                </a:lnTo>
                <a:cubicBezTo>
                  <a:pt x="1983143" y="120749"/>
                  <a:pt x="1982343" y="125283"/>
                  <a:pt x="1980609" y="127017"/>
                </a:cubicBezTo>
                <a:cubicBezTo>
                  <a:pt x="1972475" y="125683"/>
                  <a:pt x="1966741" y="121349"/>
                  <a:pt x="1963407" y="114015"/>
                </a:cubicBezTo>
                <a:cubicBezTo>
                  <a:pt x="1964474" y="110681"/>
                  <a:pt x="1964940" y="106214"/>
                  <a:pt x="1964807" y="100613"/>
                </a:cubicBezTo>
                <a:lnTo>
                  <a:pt x="1963207" y="77211"/>
                </a:lnTo>
                <a:cubicBezTo>
                  <a:pt x="1963207" y="72543"/>
                  <a:pt x="1961807" y="69076"/>
                  <a:pt x="1959006" y="66809"/>
                </a:cubicBezTo>
                <a:cubicBezTo>
                  <a:pt x="1962073" y="63342"/>
                  <a:pt x="1964874" y="61142"/>
                  <a:pt x="1967408" y="60208"/>
                </a:cubicBezTo>
                <a:cubicBezTo>
                  <a:pt x="1970474" y="60875"/>
                  <a:pt x="1973208" y="62075"/>
                  <a:pt x="1975608" y="63809"/>
                </a:cubicBezTo>
                <a:lnTo>
                  <a:pt x="1977009" y="64809"/>
                </a:lnTo>
                <a:lnTo>
                  <a:pt x="1977809" y="65609"/>
                </a:lnTo>
                <a:cubicBezTo>
                  <a:pt x="1983143" y="65342"/>
                  <a:pt x="1989810" y="64676"/>
                  <a:pt x="1997811" y="63609"/>
                </a:cubicBezTo>
                <a:cubicBezTo>
                  <a:pt x="2001545" y="62809"/>
                  <a:pt x="2004346" y="60408"/>
                  <a:pt x="2006212" y="56408"/>
                </a:cubicBezTo>
                <a:close/>
                <a:moveTo>
                  <a:pt x="1419044" y="44406"/>
                </a:moveTo>
                <a:cubicBezTo>
                  <a:pt x="1419710" y="43340"/>
                  <a:pt x="1422711" y="44740"/>
                  <a:pt x="1428045" y="48607"/>
                </a:cubicBezTo>
                <a:cubicBezTo>
                  <a:pt x="1433512" y="52474"/>
                  <a:pt x="1436179" y="55008"/>
                  <a:pt x="1436046" y="56208"/>
                </a:cubicBezTo>
                <a:cubicBezTo>
                  <a:pt x="1436046" y="56608"/>
                  <a:pt x="1435779" y="57141"/>
                  <a:pt x="1435246" y="57808"/>
                </a:cubicBezTo>
                <a:lnTo>
                  <a:pt x="1434246" y="58808"/>
                </a:lnTo>
                <a:lnTo>
                  <a:pt x="1433446" y="60208"/>
                </a:lnTo>
                <a:cubicBezTo>
                  <a:pt x="1431712" y="62742"/>
                  <a:pt x="1430712" y="65076"/>
                  <a:pt x="1430445" y="67209"/>
                </a:cubicBezTo>
                <a:lnTo>
                  <a:pt x="1430245" y="69410"/>
                </a:lnTo>
                <a:lnTo>
                  <a:pt x="1430045" y="71810"/>
                </a:lnTo>
                <a:lnTo>
                  <a:pt x="1429445" y="77611"/>
                </a:lnTo>
                <a:lnTo>
                  <a:pt x="1428045" y="92212"/>
                </a:lnTo>
                <a:cubicBezTo>
                  <a:pt x="1426845" y="102747"/>
                  <a:pt x="1425911" y="109815"/>
                  <a:pt x="1425245" y="113415"/>
                </a:cubicBezTo>
                <a:lnTo>
                  <a:pt x="1426245" y="114015"/>
                </a:lnTo>
                <a:cubicBezTo>
                  <a:pt x="1429178" y="116415"/>
                  <a:pt x="1430845" y="118082"/>
                  <a:pt x="1431245" y="119016"/>
                </a:cubicBezTo>
                <a:cubicBezTo>
                  <a:pt x="1431245" y="119816"/>
                  <a:pt x="1431045" y="121016"/>
                  <a:pt x="1430645" y="122616"/>
                </a:cubicBezTo>
                <a:cubicBezTo>
                  <a:pt x="1430512" y="124350"/>
                  <a:pt x="1430312" y="125150"/>
                  <a:pt x="1430045" y="125016"/>
                </a:cubicBezTo>
                <a:cubicBezTo>
                  <a:pt x="1425778" y="124350"/>
                  <a:pt x="1421644" y="124016"/>
                  <a:pt x="1417644" y="124016"/>
                </a:cubicBezTo>
                <a:cubicBezTo>
                  <a:pt x="1413376" y="124016"/>
                  <a:pt x="1407242" y="124483"/>
                  <a:pt x="1399241" y="125417"/>
                </a:cubicBezTo>
                <a:lnTo>
                  <a:pt x="1387040" y="126617"/>
                </a:lnTo>
                <a:cubicBezTo>
                  <a:pt x="1387173" y="127683"/>
                  <a:pt x="1387240" y="129150"/>
                  <a:pt x="1387240" y="131017"/>
                </a:cubicBezTo>
                <a:cubicBezTo>
                  <a:pt x="1387240" y="134751"/>
                  <a:pt x="1386640" y="137351"/>
                  <a:pt x="1385440" y="138818"/>
                </a:cubicBezTo>
                <a:cubicBezTo>
                  <a:pt x="1377972" y="138151"/>
                  <a:pt x="1372371" y="134618"/>
                  <a:pt x="1368637" y="128217"/>
                </a:cubicBezTo>
                <a:cubicBezTo>
                  <a:pt x="1369304" y="126617"/>
                  <a:pt x="1369638" y="124550"/>
                  <a:pt x="1369638" y="122016"/>
                </a:cubicBezTo>
                <a:cubicBezTo>
                  <a:pt x="1369638" y="121083"/>
                  <a:pt x="1369504" y="119149"/>
                  <a:pt x="1369238" y="116215"/>
                </a:cubicBezTo>
                <a:lnTo>
                  <a:pt x="1366437" y="62409"/>
                </a:lnTo>
                <a:cubicBezTo>
                  <a:pt x="1366037" y="58275"/>
                  <a:pt x="1364437" y="55274"/>
                  <a:pt x="1361636" y="53408"/>
                </a:cubicBezTo>
                <a:cubicBezTo>
                  <a:pt x="1364304" y="50340"/>
                  <a:pt x="1366837" y="48207"/>
                  <a:pt x="1369238" y="47007"/>
                </a:cubicBezTo>
                <a:cubicBezTo>
                  <a:pt x="1371504" y="47407"/>
                  <a:pt x="1374172" y="48340"/>
                  <a:pt x="1377238" y="49807"/>
                </a:cubicBezTo>
                <a:lnTo>
                  <a:pt x="1379639" y="51607"/>
                </a:lnTo>
                <a:lnTo>
                  <a:pt x="1381039" y="53007"/>
                </a:lnTo>
                <a:cubicBezTo>
                  <a:pt x="1381706" y="54208"/>
                  <a:pt x="1382239" y="55808"/>
                  <a:pt x="1382639" y="57808"/>
                </a:cubicBezTo>
                <a:lnTo>
                  <a:pt x="1383039" y="61008"/>
                </a:lnTo>
                <a:lnTo>
                  <a:pt x="1383239" y="64209"/>
                </a:lnTo>
                <a:lnTo>
                  <a:pt x="1386440" y="117216"/>
                </a:lnTo>
                <a:lnTo>
                  <a:pt x="1406442" y="115015"/>
                </a:lnTo>
                <a:lnTo>
                  <a:pt x="1408242" y="114815"/>
                </a:lnTo>
                <a:cubicBezTo>
                  <a:pt x="1408909" y="108548"/>
                  <a:pt x="1409509" y="100947"/>
                  <a:pt x="1410043" y="92012"/>
                </a:cubicBezTo>
                <a:lnTo>
                  <a:pt x="1410443" y="87212"/>
                </a:lnTo>
                <a:cubicBezTo>
                  <a:pt x="1411510" y="71610"/>
                  <a:pt x="1412043" y="62475"/>
                  <a:pt x="1412043" y="59808"/>
                </a:cubicBezTo>
                <a:cubicBezTo>
                  <a:pt x="1405109" y="60608"/>
                  <a:pt x="1397908" y="62542"/>
                  <a:pt x="1390440" y="65609"/>
                </a:cubicBezTo>
                <a:cubicBezTo>
                  <a:pt x="1390040" y="65876"/>
                  <a:pt x="1388907" y="64476"/>
                  <a:pt x="1387040" y="61409"/>
                </a:cubicBezTo>
                <a:cubicBezTo>
                  <a:pt x="1385173" y="58475"/>
                  <a:pt x="1383773" y="55808"/>
                  <a:pt x="1382839" y="53408"/>
                </a:cubicBezTo>
                <a:cubicBezTo>
                  <a:pt x="1383239" y="52741"/>
                  <a:pt x="1383573" y="52407"/>
                  <a:pt x="1383839" y="52407"/>
                </a:cubicBezTo>
                <a:cubicBezTo>
                  <a:pt x="1395308" y="52007"/>
                  <a:pt x="1404042" y="51474"/>
                  <a:pt x="1410043" y="50807"/>
                </a:cubicBezTo>
                <a:cubicBezTo>
                  <a:pt x="1414176" y="50007"/>
                  <a:pt x="1417177" y="47874"/>
                  <a:pt x="1419044" y="44406"/>
                </a:cubicBezTo>
                <a:close/>
                <a:moveTo>
                  <a:pt x="638175" y="37005"/>
                </a:moveTo>
                <a:cubicBezTo>
                  <a:pt x="650576" y="39939"/>
                  <a:pt x="660177" y="45140"/>
                  <a:pt x="666978" y="52607"/>
                </a:cubicBezTo>
                <a:cubicBezTo>
                  <a:pt x="667245" y="53674"/>
                  <a:pt x="667378" y="55408"/>
                  <a:pt x="667378" y="57808"/>
                </a:cubicBezTo>
                <a:cubicBezTo>
                  <a:pt x="667378" y="59808"/>
                  <a:pt x="667312" y="61409"/>
                  <a:pt x="667178" y="62609"/>
                </a:cubicBezTo>
                <a:cubicBezTo>
                  <a:pt x="666512" y="66876"/>
                  <a:pt x="665512" y="69610"/>
                  <a:pt x="664178" y="70810"/>
                </a:cubicBezTo>
                <a:cubicBezTo>
                  <a:pt x="660177" y="73743"/>
                  <a:pt x="656977" y="75344"/>
                  <a:pt x="654577" y="75610"/>
                </a:cubicBezTo>
                <a:cubicBezTo>
                  <a:pt x="653377" y="70676"/>
                  <a:pt x="650976" y="64942"/>
                  <a:pt x="647376" y="58408"/>
                </a:cubicBezTo>
                <a:cubicBezTo>
                  <a:pt x="643109" y="50807"/>
                  <a:pt x="638842" y="45006"/>
                  <a:pt x="634574" y="41006"/>
                </a:cubicBezTo>
                <a:close/>
                <a:moveTo>
                  <a:pt x="2066620" y="18003"/>
                </a:moveTo>
                <a:cubicBezTo>
                  <a:pt x="2068354" y="18803"/>
                  <a:pt x="2069887" y="20670"/>
                  <a:pt x="2071220" y="23604"/>
                </a:cubicBezTo>
                <a:cubicBezTo>
                  <a:pt x="2072554" y="26271"/>
                  <a:pt x="2073421" y="29138"/>
                  <a:pt x="2073821" y="32205"/>
                </a:cubicBezTo>
                <a:cubicBezTo>
                  <a:pt x="2073554" y="32872"/>
                  <a:pt x="2073154" y="33405"/>
                  <a:pt x="2072621" y="33805"/>
                </a:cubicBezTo>
                <a:lnTo>
                  <a:pt x="2071820" y="34205"/>
                </a:lnTo>
                <a:lnTo>
                  <a:pt x="2071420" y="34205"/>
                </a:lnTo>
                <a:cubicBezTo>
                  <a:pt x="2069554" y="34205"/>
                  <a:pt x="2061619" y="34539"/>
                  <a:pt x="2047618" y="35205"/>
                </a:cubicBezTo>
                <a:cubicBezTo>
                  <a:pt x="2046417" y="35205"/>
                  <a:pt x="2044484" y="35339"/>
                  <a:pt x="2041817" y="35605"/>
                </a:cubicBezTo>
                <a:lnTo>
                  <a:pt x="2044617" y="37606"/>
                </a:lnTo>
                <a:cubicBezTo>
                  <a:pt x="2049284" y="41339"/>
                  <a:pt x="2052085" y="44540"/>
                  <a:pt x="2053018" y="47207"/>
                </a:cubicBezTo>
                <a:cubicBezTo>
                  <a:pt x="2051151" y="50140"/>
                  <a:pt x="2050218" y="54408"/>
                  <a:pt x="2050218" y="60008"/>
                </a:cubicBezTo>
                <a:lnTo>
                  <a:pt x="2050418" y="115615"/>
                </a:lnTo>
                <a:cubicBezTo>
                  <a:pt x="2050551" y="121616"/>
                  <a:pt x="2050618" y="129084"/>
                  <a:pt x="2050618" y="138018"/>
                </a:cubicBezTo>
                <a:cubicBezTo>
                  <a:pt x="2050618" y="160288"/>
                  <a:pt x="2041883" y="171422"/>
                  <a:pt x="2024415" y="171422"/>
                </a:cubicBezTo>
                <a:cubicBezTo>
                  <a:pt x="2024415" y="163555"/>
                  <a:pt x="2021281" y="157487"/>
                  <a:pt x="2015014" y="153220"/>
                </a:cubicBezTo>
                <a:cubicBezTo>
                  <a:pt x="2013013" y="151887"/>
                  <a:pt x="2009879" y="150286"/>
                  <a:pt x="2005612" y="148420"/>
                </a:cubicBezTo>
                <a:lnTo>
                  <a:pt x="2000412" y="146419"/>
                </a:lnTo>
                <a:lnTo>
                  <a:pt x="1995011" y="144619"/>
                </a:lnTo>
                <a:lnTo>
                  <a:pt x="1994811" y="140218"/>
                </a:lnTo>
                <a:cubicBezTo>
                  <a:pt x="2003612" y="141419"/>
                  <a:pt x="2010680" y="142019"/>
                  <a:pt x="2016014" y="142019"/>
                </a:cubicBezTo>
                <a:cubicBezTo>
                  <a:pt x="2017880" y="142019"/>
                  <a:pt x="2020014" y="141885"/>
                  <a:pt x="2022414" y="141619"/>
                </a:cubicBezTo>
                <a:cubicBezTo>
                  <a:pt x="2027615" y="140952"/>
                  <a:pt x="2030215" y="139018"/>
                  <a:pt x="2030215" y="135818"/>
                </a:cubicBezTo>
                <a:lnTo>
                  <a:pt x="2029815" y="53208"/>
                </a:lnTo>
                <a:cubicBezTo>
                  <a:pt x="2029815" y="50407"/>
                  <a:pt x="2029749" y="48607"/>
                  <a:pt x="2029615" y="47807"/>
                </a:cubicBezTo>
                <a:cubicBezTo>
                  <a:pt x="2029482" y="46207"/>
                  <a:pt x="2029215" y="44140"/>
                  <a:pt x="2028815" y="41606"/>
                </a:cubicBezTo>
                <a:cubicBezTo>
                  <a:pt x="2028415" y="39606"/>
                  <a:pt x="2027882" y="37939"/>
                  <a:pt x="2027215" y="36605"/>
                </a:cubicBezTo>
                <a:lnTo>
                  <a:pt x="2026815" y="36605"/>
                </a:lnTo>
                <a:lnTo>
                  <a:pt x="2004812" y="38806"/>
                </a:lnTo>
                <a:lnTo>
                  <a:pt x="1997011" y="39606"/>
                </a:lnTo>
                <a:lnTo>
                  <a:pt x="1987010" y="40806"/>
                </a:lnTo>
                <a:cubicBezTo>
                  <a:pt x="1979142" y="41739"/>
                  <a:pt x="1972675" y="42740"/>
                  <a:pt x="1967608" y="43806"/>
                </a:cubicBezTo>
                <a:cubicBezTo>
                  <a:pt x="1967474" y="43806"/>
                  <a:pt x="1967208" y="43473"/>
                  <a:pt x="1966808" y="42806"/>
                </a:cubicBezTo>
                <a:cubicBezTo>
                  <a:pt x="1966408" y="42139"/>
                  <a:pt x="1966007" y="41206"/>
                  <a:pt x="1965607" y="40006"/>
                </a:cubicBezTo>
                <a:cubicBezTo>
                  <a:pt x="1964274" y="37206"/>
                  <a:pt x="1963207" y="33272"/>
                  <a:pt x="1962407" y="28204"/>
                </a:cubicBezTo>
                <a:lnTo>
                  <a:pt x="1962807" y="27804"/>
                </a:lnTo>
                <a:lnTo>
                  <a:pt x="1963207" y="27604"/>
                </a:lnTo>
                <a:cubicBezTo>
                  <a:pt x="1967341" y="27738"/>
                  <a:pt x="1974408" y="27604"/>
                  <a:pt x="1984410" y="27204"/>
                </a:cubicBezTo>
                <a:lnTo>
                  <a:pt x="1989610" y="27004"/>
                </a:lnTo>
                <a:lnTo>
                  <a:pt x="1997011" y="26404"/>
                </a:lnTo>
                <a:lnTo>
                  <a:pt x="1999412" y="26404"/>
                </a:lnTo>
                <a:cubicBezTo>
                  <a:pt x="2001412" y="26404"/>
                  <a:pt x="2002678" y="26337"/>
                  <a:pt x="2003212" y="26204"/>
                </a:cubicBezTo>
                <a:lnTo>
                  <a:pt x="2011813" y="25404"/>
                </a:lnTo>
                <a:lnTo>
                  <a:pt x="2019414" y="25004"/>
                </a:lnTo>
                <a:cubicBezTo>
                  <a:pt x="2022348" y="24737"/>
                  <a:pt x="2025882" y="24337"/>
                  <a:pt x="2030015" y="23804"/>
                </a:cubicBezTo>
                <a:lnTo>
                  <a:pt x="2044617" y="22004"/>
                </a:lnTo>
                <a:cubicBezTo>
                  <a:pt x="2057285" y="20270"/>
                  <a:pt x="2064620" y="18937"/>
                  <a:pt x="2066620" y="18003"/>
                </a:cubicBezTo>
                <a:close/>
                <a:moveTo>
                  <a:pt x="113014" y="9802"/>
                </a:moveTo>
                <a:cubicBezTo>
                  <a:pt x="113547" y="8869"/>
                  <a:pt x="117414" y="10469"/>
                  <a:pt x="124615" y="14603"/>
                </a:cubicBezTo>
                <a:cubicBezTo>
                  <a:pt x="131950" y="18737"/>
                  <a:pt x="135617" y="21670"/>
                  <a:pt x="135617" y="23404"/>
                </a:cubicBezTo>
                <a:cubicBezTo>
                  <a:pt x="135617" y="23804"/>
                  <a:pt x="134550" y="24804"/>
                  <a:pt x="132416" y="26404"/>
                </a:cubicBezTo>
                <a:cubicBezTo>
                  <a:pt x="131216" y="27204"/>
                  <a:pt x="130283" y="27938"/>
                  <a:pt x="129616" y="28604"/>
                </a:cubicBezTo>
                <a:lnTo>
                  <a:pt x="127416" y="31405"/>
                </a:lnTo>
                <a:cubicBezTo>
                  <a:pt x="117014" y="59275"/>
                  <a:pt x="105680" y="81078"/>
                  <a:pt x="93411" y="96813"/>
                </a:cubicBezTo>
                <a:cubicBezTo>
                  <a:pt x="109547" y="110681"/>
                  <a:pt x="122015" y="120549"/>
                  <a:pt x="130816" y="126417"/>
                </a:cubicBezTo>
                <a:cubicBezTo>
                  <a:pt x="136817" y="130951"/>
                  <a:pt x="143551" y="135018"/>
                  <a:pt x="151019" y="138618"/>
                </a:cubicBezTo>
                <a:cubicBezTo>
                  <a:pt x="156219" y="141419"/>
                  <a:pt x="163020" y="144552"/>
                  <a:pt x="171421" y="148019"/>
                </a:cubicBezTo>
                <a:lnTo>
                  <a:pt x="168021" y="151420"/>
                </a:lnTo>
                <a:lnTo>
                  <a:pt x="165620" y="151220"/>
                </a:lnTo>
                <a:cubicBezTo>
                  <a:pt x="161220" y="151220"/>
                  <a:pt x="155553" y="152553"/>
                  <a:pt x="148618" y="155220"/>
                </a:cubicBezTo>
                <a:cubicBezTo>
                  <a:pt x="140751" y="158287"/>
                  <a:pt x="134550" y="161288"/>
                  <a:pt x="130016" y="164221"/>
                </a:cubicBezTo>
                <a:cubicBezTo>
                  <a:pt x="126282" y="160488"/>
                  <a:pt x="116148" y="148486"/>
                  <a:pt x="99612" y="128217"/>
                </a:cubicBezTo>
                <a:cubicBezTo>
                  <a:pt x="91745" y="118749"/>
                  <a:pt x="86277" y="112215"/>
                  <a:pt x="83210" y="108614"/>
                </a:cubicBezTo>
                <a:cubicBezTo>
                  <a:pt x="63208" y="129417"/>
                  <a:pt x="36338" y="144952"/>
                  <a:pt x="2600" y="155220"/>
                </a:cubicBezTo>
                <a:lnTo>
                  <a:pt x="0" y="151620"/>
                </a:lnTo>
                <a:cubicBezTo>
                  <a:pt x="29203" y="135751"/>
                  <a:pt x="52740" y="116682"/>
                  <a:pt x="70609" y="94413"/>
                </a:cubicBezTo>
                <a:cubicBezTo>
                  <a:pt x="61407" y="84545"/>
                  <a:pt x="53540" y="76210"/>
                  <a:pt x="47006" y="69410"/>
                </a:cubicBezTo>
                <a:cubicBezTo>
                  <a:pt x="42472" y="64876"/>
                  <a:pt x="35404" y="59342"/>
                  <a:pt x="25803" y="52807"/>
                </a:cubicBezTo>
                <a:cubicBezTo>
                  <a:pt x="25136" y="52541"/>
                  <a:pt x="24803" y="52074"/>
                  <a:pt x="24803" y="51407"/>
                </a:cubicBezTo>
                <a:cubicBezTo>
                  <a:pt x="24803" y="50741"/>
                  <a:pt x="25070" y="50340"/>
                  <a:pt x="25603" y="50207"/>
                </a:cubicBezTo>
                <a:cubicBezTo>
                  <a:pt x="26670" y="49540"/>
                  <a:pt x="28937" y="48940"/>
                  <a:pt x="32404" y="48407"/>
                </a:cubicBezTo>
                <a:cubicBezTo>
                  <a:pt x="36004" y="47874"/>
                  <a:pt x="38271" y="47673"/>
                  <a:pt x="39205" y="47807"/>
                </a:cubicBezTo>
                <a:cubicBezTo>
                  <a:pt x="42672" y="48474"/>
                  <a:pt x="45472" y="50340"/>
                  <a:pt x="47606" y="53408"/>
                </a:cubicBezTo>
                <a:cubicBezTo>
                  <a:pt x="51340" y="58208"/>
                  <a:pt x="61674" y="68276"/>
                  <a:pt x="78610" y="83611"/>
                </a:cubicBezTo>
                <a:cubicBezTo>
                  <a:pt x="85010" y="74277"/>
                  <a:pt x="90478" y="64142"/>
                  <a:pt x="95012" y="53208"/>
                </a:cubicBezTo>
                <a:cubicBezTo>
                  <a:pt x="98345" y="45740"/>
                  <a:pt x="101546" y="36805"/>
                  <a:pt x="104613" y="26404"/>
                </a:cubicBezTo>
                <a:cubicBezTo>
                  <a:pt x="71142" y="30805"/>
                  <a:pt x="48873" y="35605"/>
                  <a:pt x="37804" y="40806"/>
                </a:cubicBezTo>
                <a:cubicBezTo>
                  <a:pt x="36471" y="39739"/>
                  <a:pt x="34337" y="37206"/>
                  <a:pt x="31404" y="33205"/>
                </a:cubicBezTo>
                <a:lnTo>
                  <a:pt x="28803" y="28804"/>
                </a:lnTo>
                <a:lnTo>
                  <a:pt x="26403" y="24604"/>
                </a:lnTo>
                <a:cubicBezTo>
                  <a:pt x="26803" y="24071"/>
                  <a:pt x="27136" y="23804"/>
                  <a:pt x="27403" y="23804"/>
                </a:cubicBezTo>
                <a:lnTo>
                  <a:pt x="32004" y="23404"/>
                </a:lnTo>
                <a:cubicBezTo>
                  <a:pt x="32937" y="23270"/>
                  <a:pt x="34137" y="23204"/>
                  <a:pt x="35604" y="23204"/>
                </a:cubicBezTo>
                <a:lnTo>
                  <a:pt x="40005" y="22804"/>
                </a:lnTo>
                <a:lnTo>
                  <a:pt x="62608" y="21003"/>
                </a:lnTo>
                <a:cubicBezTo>
                  <a:pt x="85277" y="19137"/>
                  <a:pt x="98612" y="17803"/>
                  <a:pt x="102613" y="17003"/>
                </a:cubicBezTo>
                <a:cubicBezTo>
                  <a:pt x="104213" y="16870"/>
                  <a:pt x="106146" y="16003"/>
                  <a:pt x="108413" y="14403"/>
                </a:cubicBezTo>
                <a:cubicBezTo>
                  <a:pt x="110547" y="12802"/>
                  <a:pt x="112080" y="11269"/>
                  <a:pt x="113014" y="9802"/>
                </a:cubicBezTo>
                <a:close/>
                <a:moveTo>
                  <a:pt x="1315231" y="4001"/>
                </a:moveTo>
                <a:cubicBezTo>
                  <a:pt x="1318164" y="4401"/>
                  <a:pt x="1321432" y="6068"/>
                  <a:pt x="1325032" y="9002"/>
                </a:cubicBezTo>
                <a:cubicBezTo>
                  <a:pt x="1329299" y="12069"/>
                  <a:pt x="1331699" y="14603"/>
                  <a:pt x="1332233" y="16603"/>
                </a:cubicBezTo>
                <a:cubicBezTo>
                  <a:pt x="1331833" y="18870"/>
                  <a:pt x="1330433" y="24204"/>
                  <a:pt x="1328032" y="32605"/>
                </a:cubicBezTo>
                <a:cubicBezTo>
                  <a:pt x="1325499" y="41939"/>
                  <a:pt x="1322698" y="51474"/>
                  <a:pt x="1319631" y="61209"/>
                </a:cubicBezTo>
                <a:lnTo>
                  <a:pt x="1319431" y="61609"/>
                </a:lnTo>
                <a:cubicBezTo>
                  <a:pt x="1326099" y="61075"/>
                  <a:pt x="1332366" y="60275"/>
                  <a:pt x="1338234" y="59208"/>
                </a:cubicBezTo>
                <a:lnTo>
                  <a:pt x="1338034" y="55608"/>
                </a:lnTo>
                <a:cubicBezTo>
                  <a:pt x="1337634" y="51474"/>
                  <a:pt x="1336700" y="48474"/>
                  <a:pt x="1335233" y="46607"/>
                </a:cubicBezTo>
                <a:cubicBezTo>
                  <a:pt x="1337367" y="45273"/>
                  <a:pt x="1339834" y="44273"/>
                  <a:pt x="1342634" y="43606"/>
                </a:cubicBezTo>
                <a:cubicBezTo>
                  <a:pt x="1345301" y="44540"/>
                  <a:pt x="1348502" y="46473"/>
                  <a:pt x="1352235" y="49407"/>
                </a:cubicBezTo>
                <a:cubicBezTo>
                  <a:pt x="1356236" y="52341"/>
                  <a:pt x="1358436" y="54608"/>
                  <a:pt x="1358836" y="56208"/>
                </a:cubicBezTo>
                <a:lnTo>
                  <a:pt x="1357836" y="59008"/>
                </a:lnTo>
                <a:lnTo>
                  <a:pt x="1356636" y="62009"/>
                </a:lnTo>
                <a:cubicBezTo>
                  <a:pt x="1355569" y="64409"/>
                  <a:pt x="1354569" y="68076"/>
                  <a:pt x="1353636" y="73010"/>
                </a:cubicBezTo>
                <a:cubicBezTo>
                  <a:pt x="1351769" y="80878"/>
                  <a:pt x="1349235" y="88612"/>
                  <a:pt x="1346035" y="96213"/>
                </a:cubicBezTo>
                <a:cubicBezTo>
                  <a:pt x="1342568" y="104081"/>
                  <a:pt x="1339034" y="110948"/>
                  <a:pt x="1335433" y="116815"/>
                </a:cubicBezTo>
                <a:lnTo>
                  <a:pt x="1341834" y="119616"/>
                </a:lnTo>
                <a:lnTo>
                  <a:pt x="1351235" y="123616"/>
                </a:lnTo>
                <a:cubicBezTo>
                  <a:pt x="1356436" y="126017"/>
                  <a:pt x="1360103" y="127817"/>
                  <a:pt x="1362237" y="129017"/>
                </a:cubicBezTo>
                <a:lnTo>
                  <a:pt x="1363437" y="132817"/>
                </a:lnTo>
                <a:cubicBezTo>
                  <a:pt x="1363970" y="134284"/>
                  <a:pt x="1364304" y="136085"/>
                  <a:pt x="1364437" y="138218"/>
                </a:cubicBezTo>
                <a:cubicBezTo>
                  <a:pt x="1364704" y="140352"/>
                  <a:pt x="1364837" y="141819"/>
                  <a:pt x="1364837" y="142619"/>
                </a:cubicBezTo>
                <a:cubicBezTo>
                  <a:pt x="1364837" y="144752"/>
                  <a:pt x="1364437" y="146219"/>
                  <a:pt x="1363637" y="147019"/>
                </a:cubicBezTo>
                <a:cubicBezTo>
                  <a:pt x="1362570" y="148086"/>
                  <a:pt x="1360903" y="149153"/>
                  <a:pt x="1358636" y="150220"/>
                </a:cubicBezTo>
                <a:lnTo>
                  <a:pt x="1357436" y="150820"/>
                </a:lnTo>
                <a:lnTo>
                  <a:pt x="1356036" y="151220"/>
                </a:lnTo>
                <a:lnTo>
                  <a:pt x="1354036" y="152020"/>
                </a:lnTo>
                <a:cubicBezTo>
                  <a:pt x="1351902" y="148286"/>
                  <a:pt x="1342901" y="140752"/>
                  <a:pt x="1327032" y="129417"/>
                </a:cubicBezTo>
                <a:cubicBezTo>
                  <a:pt x="1313431" y="147553"/>
                  <a:pt x="1296562" y="160554"/>
                  <a:pt x="1276426" y="168422"/>
                </a:cubicBezTo>
                <a:lnTo>
                  <a:pt x="1273426" y="165422"/>
                </a:lnTo>
                <a:cubicBezTo>
                  <a:pt x="1289161" y="153420"/>
                  <a:pt x="1302829" y="138552"/>
                  <a:pt x="1314431" y="120816"/>
                </a:cubicBezTo>
                <a:cubicBezTo>
                  <a:pt x="1304830" y="114282"/>
                  <a:pt x="1297562" y="109815"/>
                  <a:pt x="1292628" y="107414"/>
                </a:cubicBezTo>
                <a:cubicBezTo>
                  <a:pt x="1293962" y="104214"/>
                  <a:pt x="1296562" y="94013"/>
                  <a:pt x="1300429" y="76810"/>
                </a:cubicBezTo>
                <a:cubicBezTo>
                  <a:pt x="1288428" y="80278"/>
                  <a:pt x="1281160" y="82811"/>
                  <a:pt x="1278626" y="84411"/>
                </a:cubicBezTo>
                <a:cubicBezTo>
                  <a:pt x="1273692" y="81878"/>
                  <a:pt x="1270225" y="75810"/>
                  <a:pt x="1268225" y="66209"/>
                </a:cubicBezTo>
                <a:cubicBezTo>
                  <a:pt x="1268358" y="66076"/>
                  <a:pt x="1268492" y="65842"/>
                  <a:pt x="1268625" y="65509"/>
                </a:cubicBezTo>
                <a:cubicBezTo>
                  <a:pt x="1268758" y="65176"/>
                  <a:pt x="1269025" y="65009"/>
                  <a:pt x="1269425" y="65009"/>
                </a:cubicBezTo>
                <a:cubicBezTo>
                  <a:pt x="1276893" y="65009"/>
                  <a:pt x="1288228" y="64409"/>
                  <a:pt x="1303429" y="63209"/>
                </a:cubicBezTo>
                <a:cubicBezTo>
                  <a:pt x="1307030" y="44940"/>
                  <a:pt x="1309163" y="32605"/>
                  <a:pt x="1309830" y="26204"/>
                </a:cubicBezTo>
                <a:cubicBezTo>
                  <a:pt x="1310230" y="23004"/>
                  <a:pt x="1310430" y="20403"/>
                  <a:pt x="1310430" y="18403"/>
                </a:cubicBezTo>
                <a:cubicBezTo>
                  <a:pt x="1310430" y="13736"/>
                  <a:pt x="1309430" y="10202"/>
                  <a:pt x="1307430" y="7802"/>
                </a:cubicBezTo>
                <a:cubicBezTo>
                  <a:pt x="1308897" y="6602"/>
                  <a:pt x="1310230" y="5802"/>
                  <a:pt x="1311430" y="5402"/>
                </a:cubicBezTo>
                <a:cubicBezTo>
                  <a:pt x="1313164" y="4468"/>
                  <a:pt x="1314431" y="4001"/>
                  <a:pt x="1315231" y="4001"/>
                </a:cubicBezTo>
                <a:close/>
                <a:moveTo>
                  <a:pt x="675179" y="2801"/>
                </a:moveTo>
                <a:cubicBezTo>
                  <a:pt x="677313" y="2935"/>
                  <a:pt x="680513" y="4535"/>
                  <a:pt x="684781" y="7602"/>
                </a:cubicBezTo>
                <a:cubicBezTo>
                  <a:pt x="689181" y="10536"/>
                  <a:pt x="691781" y="13069"/>
                  <a:pt x="692582" y="15203"/>
                </a:cubicBezTo>
                <a:cubicBezTo>
                  <a:pt x="691781" y="16536"/>
                  <a:pt x="691115" y="18470"/>
                  <a:pt x="690581" y="21003"/>
                </a:cubicBezTo>
                <a:cubicBezTo>
                  <a:pt x="689915" y="24337"/>
                  <a:pt x="689581" y="26671"/>
                  <a:pt x="689581" y="28004"/>
                </a:cubicBezTo>
                <a:lnTo>
                  <a:pt x="689781" y="138418"/>
                </a:lnTo>
                <a:lnTo>
                  <a:pt x="689781" y="159821"/>
                </a:lnTo>
                <a:cubicBezTo>
                  <a:pt x="689781" y="161154"/>
                  <a:pt x="689181" y="162688"/>
                  <a:pt x="687981" y="164422"/>
                </a:cubicBezTo>
                <a:cubicBezTo>
                  <a:pt x="686648" y="166422"/>
                  <a:pt x="685181" y="168022"/>
                  <a:pt x="683580" y="169222"/>
                </a:cubicBezTo>
                <a:cubicBezTo>
                  <a:pt x="681180" y="167755"/>
                  <a:pt x="678246" y="165488"/>
                  <a:pt x="674779" y="162421"/>
                </a:cubicBezTo>
                <a:cubicBezTo>
                  <a:pt x="671179" y="159221"/>
                  <a:pt x="669179" y="156754"/>
                  <a:pt x="668779" y="155020"/>
                </a:cubicBezTo>
                <a:cubicBezTo>
                  <a:pt x="669979" y="151687"/>
                  <a:pt x="670579" y="147553"/>
                  <a:pt x="670579" y="142619"/>
                </a:cubicBezTo>
                <a:lnTo>
                  <a:pt x="670579" y="98813"/>
                </a:lnTo>
                <a:cubicBezTo>
                  <a:pt x="669645" y="100147"/>
                  <a:pt x="668245" y="102014"/>
                  <a:pt x="666378" y="104414"/>
                </a:cubicBezTo>
                <a:lnTo>
                  <a:pt x="662778" y="109215"/>
                </a:lnTo>
                <a:lnTo>
                  <a:pt x="660978" y="111415"/>
                </a:lnTo>
                <a:lnTo>
                  <a:pt x="659577" y="113415"/>
                </a:lnTo>
                <a:lnTo>
                  <a:pt x="656977" y="116815"/>
                </a:lnTo>
                <a:lnTo>
                  <a:pt x="656177" y="118016"/>
                </a:lnTo>
                <a:lnTo>
                  <a:pt x="655977" y="118416"/>
                </a:lnTo>
                <a:lnTo>
                  <a:pt x="655777" y="118616"/>
                </a:lnTo>
                <a:cubicBezTo>
                  <a:pt x="652576" y="124750"/>
                  <a:pt x="649710" y="128217"/>
                  <a:pt x="647176" y="129017"/>
                </a:cubicBezTo>
                <a:cubicBezTo>
                  <a:pt x="645176" y="128617"/>
                  <a:pt x="642642" y="126817"/>
                  <a:pt x="639575" y="123616"/>
                </a:cubicBezTo>
                <a:cubicBezTo>
                  <a:pt x="636375" y="120549"/>
                  <a:pt x="634574" y="118082"/>
                  <a:pt x="634174" y="116215"/>
                </a:cubicBezTo>
                <a:cubicBezTo>
                  <a:pt x="633908" y="115415"/>
                  <a:pt x="633774" y="114282"/>
                  <a:pt x="633774" y="112815"/>
                </a:cubicBezTo>
                <a:lnTo>
                  <a:pt x="633974" y="108614"/>
                </a:lnTo>
                <a:lnTo>
                  <a:pt x="634174" y="106414"/>
                </a:lnTo>
                <a:lnTo>
                  <a:pt x="634374" y="104414"/>
                </a:lnTo>
                <a:lnTo>
                  <a:pt x="634774" y="101614"/>
                </a:lnTo>
                <a:cubicBezTo>
                  <a:pt x="635708" y="102547"/>
                  <a:pt x="636908" y="103014"/>
                  <a:pt x="638375" y="103014"/>
                </a:cubicBezTo>
                <a:cubicBezTo>
                  <a:pt x="641308" y="103014"/>
                  <a:pt x="646109" y="101347"/>
                  <a:pt x="652777" y="98013"/>
                </a:cubicBezTo>
                <a:cubicBezTo>
                  <a:pt x="659577" y="94413"/>
                  <a:pt x="665512" y="90546"/>
                  <a:pt x="670579" y="86412"/>
                </a:cubicBezTo>
                <a:lnTo>
                  <a:pt x="670579" y="20003"/>
                </a:lnTo>
                <a:cubicBezTo>
                  <a:pt x="670579" y="14936"/>
                  <a:pt x="668712" y="11602"/>
                  <a:pt x="664978" y="10002"/>
                </a:cubicBezTo>
                <a:cubicBezTo>
                  <a:pt x="668445" y="6002"/>
                  <a:pt x="671846" y="3601"/>
                  <a:pt x="675179" y="2801"/>
                </a:cubicBezTo>
                <a:close/>
                <a:moveTo>
                  <a:pt x="1958806" y="1201"/>
                </a:moveTo>
                <a:cubicBezTo>
                  <a:pt x="1961607" y="3201"/>
                  <a:pt x="1964140" y="6135"/>
                  <a:pt x="1966408" y="10002"/>
                </a:cubicBezTo>
                <a:cubicBezTo>
                  <a:pt x="1968541" y="13736"/>
                  <a:pt x="1969608" y="16736"/>
                  <a:pt x="1969608" y="19003"/>
                </a:cubicBezTo>
                <a:lnTo>
                  <a:pt x="1969008" y="19403"/>
                </a:lnTo>
                <a:lnTo>
                  <a:pt x="1968408" y="20003"/>
                </a:lnTo>
                <a:lnTo>
                  <a:pt x="1967408" y="20803"/>
                </a:lnTo>
                <a:lnTo>
                  <a:pt x="1966408" y="21804"/>
                </a:lnTo>
                <a:cubicBezTo>
                  <a:pt x="1964274" y="24204"/>
                  <a:pt x="1962140" y="27404"/>
                  <a:pt x="1960006" y="31405"/>
                </a:cubicBezTo>
                <a:cubicBezTo>
                  <a:pt x="1954673" y="40873"/>
                  <a:pt x="1947205" y="50607"/>
                  <a:pt x="1937604" y="60608"/>
                </a:cubicBezTo>
                <a:cubicBezTo>
                  <a:pt x="1939204" y="61275"/>
                  <a:pt x="1940471" y="62009"/>
                  <a:pt x="1941404" y="62809"/>
                </a:cubicBezTo>
                <a:cubicBezTo>
                  <a:pt x="1941804" y="63075"/>
                  <a:pt x="1942604" y="63809"/>
                  <a:pt x="1943805" y="65009"/>
                </a:cubicBezTo>
                <a:cubicBezTo>
                  <a:pt x="1944338" y="65542"/>
                  <a:pt x="1944738" y="66076"/>
                  <a:pt x="1945005" y="66609"/>
                </a:cubicBezTo>
                <a:cubicBezTo>
                  <a:pt x="1945671" y="67676"/>
                  <a:pt x="1946072" y="69276"/>
                  <a:pt x="1946205" y="71410"/>
                </a:cubicBezTo>
                <a:lnTo>
                  <a:pt x="1946205" y="155820"/>
                </a:lnTo>
                <a:cubicBezTo>
                  <a:pt x="1946205" y="157021"/>
                  <a:pt x="1945605" y="158621"/>
                  <a:pt x="1944405" y="160621"/>
                </a:cubicBezTo>
                <a:cubicBezTo>
                  <a:pt x="1943071" y="162755"/>
                  <a:pt x="1941538" y="164355"/>
                  <a:pt x="1939804" y="165422"/>
                </a:cubicBezTo>
                <a:cubicBezTo>
                  <a:pt x="1937137" y="163821"/>
                  <a:pt x="1934270" y="161488"/>
                  <a:pt x="1931203" y="158421"/>
                </a:cubicBezTo>
                <a:cubicBezTo>
                  <a:pt x="1927869" y="155487"/>
                  <a:pt x="1926002" y="152953"/>
                  <a:pt x="1925602" y="150820"/>
                </a:cubicBezTo>
                <a:cubicBezTo>
                  <a:pt x="1926936" y="147219"/>
                  <a:pt x="1927603" y="142885"/>
                  <a:pt x="1927603" y="137818"/>
                </a:cubicBezTo>
                <a:lnTo>
                  <a:pt x="1927603" y="74410"/>
                </a:lnTo>
                <a:cubicBezTo>
                  <a:pt x="1927603" y="73477"/>
                  <a:pt x="1927469" y="72210"/>
                  <a:pt x="1927202" y="70610"/>
                </a:cubicBezTo>
                <a:cubicBezTo>
                  <a:pt x="1918135" y="78877"/>
                  <a:pt x="1909467" y="85212"/>
                  <a:pt x="1901199" y="89612"/>
                </a:cubicBezTo>
                <a:lnTo>
                  <a:pt x="1898599" y="86812"/>
                </a:lnTo>
                <a:cubicBezTo>
                  <a:pt x="1921935" y="63342"/>
                  <a:pt x="1937470" y="40939"/>
                  <a:pt x="1945205" y="19603"/>
                </a:cubicBezTo>
                <a:cubicBezTo>
                  <a:pt x="1946672" y="15203"/>
                  <a:pt x="1947405" y="11602"/>
                  <a:pt x="1947405" y="8802"/>
                </a:cubicBezTo>
                <a:cubicBezTo>
                  <a:pt x="1947405" y="6135"/>
                  <a:pt x="1946938" y="4068"/>
                  <a:pt x="1946005" y="2601"/>
                </a:cubicBezTo>
                <a:lnTo>
                  <a:pt x="1948605" y="2001"/>
                </a:lnTo>
                <a:lnTo>
                  <a:pt x="1952006" y="1601"/>
                </a:lnTo>
                <a:cubicBezTo>
                  <a:pt x="1955473" y="1201"/>
                  <a:pt x="1957740" y="1068"/>
                  <a:pt x="1958806" y="1201"/>
                </a:cubicBezTo>
                <a:close/>
                <a:moveTo>
                  <a:pt x="738787" y="201"/>
                </a:moveTo>
                <a:cubicBezTo>
                  <a:pt x="740654" y="-66"/>
                  <a:pt x="741921" y="-66"/>
                  <a:pt x="742588" y="201"/>
                </a:cubicBezTo>
                <a:cubicBezTo>
                  <a:pt x="745255" y="1801"/>
                  <a:pt x="747788" y="4068"/>
                  <a:pt x="750189" y="7002"/>
                </a:cubicBezTo>
                <a:cubicBezTo>
                  <a:pt x="753256" y="10469"/>
                  <a:pt x="754656" y="13136"/>
                  <a:pt x="754389" y="15003"/>
                </a:cubicBezTo>
                <a:cubicBezTo>
                  <a:pt x="753189" y="17003"/>
                  <a:pt x="750856" y="19803"/>
                  <a:pt x="747388" y="23404"/>
                </a:cubicBezTo>
                <a:lnTo>
                  <a:pt x="746788" y="24004"/>
                </a:lnTo>
                <a:lnTo>
                  <a:pt x="748188" y="24004"/>
                </a:lnTo>
                <a:lnTo>
                  <a:pt x="750989" y="23804"/>
                </a:lnTo>
                <a:cubicBezTo>
                  <a:pt x="758856" y="22870"/>
                  <a:pt x="763857" y="22204"/>
                  <a:pt x="765991" y="21804"/>
                </a:cubicBezTo>
                <a:cubicBezTo>
                  <a:pt x="769191" y="21270"/>
                  <a:pt x="771658" y="19403"/>
                  <a:pt x="773392" y="16203"/>
                </a:cubicBezTo>
                <a:cubicBezTo>
                  <a:pt x="773792" y="15136"/>
                  <a:pt x="777126" y="16536"/>
                  <a:pt x="783393" y="20403"/>
                </a:cubicBezTo>
                <a:cubicBezTo>
                  <a:pt x="789660" y="24271"/>
                  <a:pt x="792794" y="26938"/>
                  <a:pt x="792794" y="28404"/>
                </a:cubicBezTo>
                <a:cubicBezTo>
                  <a:pt x="792794" y="28671"/>
                  <a:pt x="791861" y="29538"/>
                  <a:pt x="789994" y="31005"/>
                </a:cubicBezTo>
                <a:lnTo>
                  <a:pt x="788594" y="32005"/>
                </a:lnTo>
                <a:lnTo>
                  <a:pt x="787393" y="32805"/>
                </a:lnTo>
                <a:lnTo>
                  <a:pt x="785193" y="35205"/>
                </a:lnTo>
                <a:cubicBezTo>
                  <a:pt x="774125" y="50941"/>
                  <a:pt x="761857" y="63409"/>
                  <a:pt x="748388" y="72610"/>
                </a:cubicBezTo>
                <a:cubicBezTo>
                  <a:pt x="735720" y="81411"/>
                  <a:pt x="719985" y="88145"/>
                  <a:pt x="701183" y="92812"/>
                </a:cubicBezTo>
                <a:lnTo>
                  <a:pt x="698982" y="90012"/>
                </a:lnTo>
                <a:cubicBezTo>
                  <a:pt x="732587" y="71877"/>
                  <a:pt x="754456" y="52474"/>
                  <a:pt x="764591" y="31805"/>
                </a:cubicBezTo>
                <a:cubicBezTo>
                  <a:pt x="758723" y="32472"/>
                  <a:pt x="752722" y="34405"/>
                  <a:pt x="746588" y="37606"/>
                </a:cubicBezTo>
                <a:cubicBezTo>
                  <a:pt x="745122" y="36272"/>
                  <a:pt x="743721" y="34405"/>
                  <a:pt x="742388" y="32005"/>
                </a:cubicBezTo>
                <a:lnTo>
                  <a:pt x="741188" y="29605"/>
                </a:lnTo>
                <a:cubicBezTo>
                  <a:pt x="739054" y="31738"/>
                  <a:pt x="736587" y="34005"/>
                  <a:pt x="733787" y="36405"/>
                </a:cubicBezTo>
                <a:lnTo>
                  <a:pt x="729186" y="40206"/>
                </a:lnTo>
                <a:cubicBezTo>
                  <a:pt x="733987" y="42473"/>
                  <a:pt x="737921" y="45073"/>
                  <a:pt x="740988" y="48007"/>
                </a:cubicBezTo>
                <a:cubicBezTo>
                  <a:pt x="741254" y="49340"/>
                  <a:pt x="741388" y="50474"/>
                  <a:pt x="741388" y="51407"/>
                </a:cubicBezTo>
                <a:cubicBezTo>
                  <a:pt x="741388" y="52074"/>
                  <a:pt x="741254" y="53341"/>
                  <a:pt x="740988" y="55208"/>
                </a:cubicBezTo>
                <a:cubicBezTo>
                  <a:pt x="740588" y="58408"/>
                  <a:pt x="739787" y="60475"/>
                  <a:pt x="738587" y="61409"/>
                </a:cubicBezTo>
                <a:cubicBezTo>
                  <a:pt x="735654" y="63542"/>
                  <a:pt x="733120" y="64742"/>
                  <a:pt x="730986" y="65009"/>
                </a:cubicBezTo>
                <a:cubicBezTo>
                  <a:pt x="730186" y="61142"/>
                  <a:pt x="728319" y="56875"/>
                  <a:pt x="725386" y="52207"/>
                </a:cubicBezTo>
                <a:cubicBezTo>
                  <a:pt x="724319" y="50340"/>
                  <a:pt x="722985" y="48340"/>
                  <a:pt x="721385" y="46207"/>
                </a:cubicBezTo>
                <a:cubicBezTo>
                  <a:pt x="712984" y="52074"/>
                  <a:pt x="705783" y="55808"/>
                  <a:pt x="699782" y="57408"/>
                </a:cubicBezTo>
                <a:lnTo>
                  <a:pt x="696382" y="55208"/>
                </a:lnTo>
                <a:cubicBezTo>
                  <a:pt x="703316" y="50274"/>
                  <a:pt x="710717" y="42940"/>
                  <a:pt x="718585" y="33205"/>
                </a:cubicBezTo>
                <a:cubicBezTo>
                  <a:pt x="721252" y="30405"/>
                  <a:pt x="723985" y="26804"/>
                  <a:pt x="726786" y="22404"/>
                </a:cubicBezTo>
                <a:cubicBezTo>
                  <a:pt x="728919" y="19203"/>
                  <a:pt x="730520" y="16670"/>
                  <a:pt x="731586" y="14803"/>
                </a:cubicBezTo>
                <a:cubicBezTo>
                  <a:pt x="733720" y="11469"/>
                  <a:pt x="734787" y="8202"/>
                  <a:pt x="734787" y="5001"/>
                </a:cubicBezTo>
                <a:cubicBezTo>
                  <a:pt x="734787" y="3668"/>
                  <a:pt x="734587" y="2334"/>
                  <a:pt x="734187" y="1001"/>
                </a:cubicBezTo>
                <a:lnTo>
                  <a:pt x="736587" y="601"/>
                </a:ln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spcBef>
                <a:spcPts val="0"/>
              </a:spcBef>
              <a:spcAft>
                <a:spcPts val="0"/>
              </a:spcAft>
              <a:defRPr kumimoji="0" sz="16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尔雅秀丽楷书" panose="00000500000000000000" pitchFamily="2" charset="-122"/>
                <a:ea typeface="尔雅秀丽楷书" panose="00000500000000000000" pitchFamily="2" charset="-122"/>
              </a:defRPr>
            </a:lvl1pPr>
          </a:lstStyle>
          <a:p>
            <a:pPr algn="dist"/>
            <a:endParaRPr lang="zh-CN" altLang="en-US" dirty="0"/>
          </a:p>
        </p:txBody>
      </p:sp>
      <p:pic>
        <p:nvPicPr>
          <p:cNvPr id="29" name="图片 28" descr="卡通人物&#10;&#10;低可信度描述已自动生成">
            <a:extLst>
              <a:ext uri="{FF2B5EF4-FFF2-40B4-BE49-F238E27FC236}">
                <a16:creationId xmlns:a16="http://schemas.microsoft.com/office/drawing/2014/main" xmlns="" id="{1411061A-17EC-43F9-8D9D-32A0A8DD9F8D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482" r="30399" b="50000"/>
          <a:stretch/>
        </p:blipFill>
        <p:spPr>
          <a:xfrm>
            <a:off x="4456055" y="-42761"/>
            <a:ext cx="2764304" cy="5106123"/>
          </a:xfrm>
          <a:prstGeom prst="rect">
            <a:avLst/>
          </a:prstGeom>
          <a:effectLst>
            <a:outerShdw blurRad="304800" dist="165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375436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水中的鱼&#10;&#10;中度可信度描述已自动生成">
            <a:extLst>
              <a:ext uri="{FF2B5EF4-FFF2-40B4-BE49-F238E27FC236}">
                <a16:creationId xmlns:a16="http://schemas.microsoft.com/office/drawing/2014/main" xmlns="" id="{987450BD-D942-4774-B9A0-485A6775543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4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2778" t="13073" r="32242" b="1307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xmlns="" id="{86EFCE25-75EA-4F9B-BFA7-EFDCBD2B2646}"/>
              </a:ext>
            </a:extLst>
          </p:cNvPr>
          <p:cNvSpPr/>
          <p:nvPr/>
        </p:nvSpPr>
        <p:spPr>
          <a:xfrm>
            <a:off x="1" y="0"/>
            <a:ext cx="4399875" cy="6858000"/>
          </a:xfrm>
          <a:custGeom>
            <a:avLst/>
            <a:gdLst>
              <a:gd name="connsiteX0" fmla="*/ 0 w 4399875"/>
              <a:gd name="connsiteY0" fmla="*/ 0 h 6858000"/>
              <a:gd name="connsiteX1" fmla="*/ 4399875 w 4399875"/>
              <a:gd name="connsiteY1" fmla="*/ 0 h 6858000"/>
              <a:gd name="connsiteX2" fmla="*/ 3285006 w 4399875"/>
              <a:gd name="connsiteY2" fmla="*/ 6858000 h 6858000"/>
              <a:gd name="connsiteX3" fmla="*/ 0 w 439987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99875" h="6858000">
                <a:moveTo>
                  <a:pt x="0" y="0"/>
                </a:moveTo>
                <a:lnTo>
                  <a:pt x="4399875" y="0"/>
                </a:lnTo>
                <a:lnTo>
                  <a:pt x="3285006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2B2B44C4-0EF8-4BF4-B58E-A6F97239CD32}"/>
              </a:ext>
            </a:extLst>
          </p:cNvPr>
          <p:cNvSpPr/>
          <p:nvPr/>
        </p:nvSpPr>
        <p:spPr>
          <a:xfrm>
            <a:off x="7698746" y="0"/>
            <a:ext cx="4493255" cy="6858000"/>
          </a:xfrm>
          <a:custGeom>
            <a:avLst/>
            <a:gdLst>
              <a:gd name="connsiteX0" fmla="*/ 1114868 w 4493255"/>
              <a:gd name="connsiteY0" fmla="*/ 0 h 6858000"/>
              <a:gd name="connsiteX1" fmla="*/ 4493255 w 4493255"/>
              <a:gd name="connsiteY1" fmla="*/ 0 h 6858000"/>
              <a:gd name="connsiteX2" fmla="*/ 4493255 w 4493255"/>
              <a:gd name="connsiteY2" fmla="*/ 6858000 h 6858000"/>
              <a:gd name="connsiteX3" fmla="*/ 0 w 449325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3255" h="6858000">
                <a:moveTo>
                  <a:pt x="1114868" y="0"/>
                </a:moveTo>
                <a:lnTo>
                  <a:pt x="4493255" y="0"/>
                </a:lnTo>
                <a:lnTo>
                  <a:pt x="4493255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xmlns="" id="{53B3CD33-B501-44AA-A6D7-CC693DCC4F63}"/>
              </a:ext>
            </a:extLst>
          </p:cNvPr>
          <p:cNvSpPr/>
          <p:nvPr/>
        </p:nvSpPr>
        <p:spPr>
          <a:xfrm>
            <a:off x="3285006" y="0"/>
            <a:ext cx="5528607" cy="6858000"/>
          </a:xfrm>
          <a:custGeom>
            <a:avLst/>
            <a:gdLst>
              <a:gd name="connsiteX0" fmla="*/ 1114869 w 5528607"/>
              <a:gd name="connsiteY0" fmla="*/ 0 h 6858000"/>
              <a:gd name="connsiteX1" fmla="*/ 5528607 w 5528607"/>
              <a:gd name="connsiteY1" fmla="*/ 0 h 6858000"/>
              <a:gd name="connsiteX2" fmla="*/ 4413739 w 5528607"/>
              <a:gd name="connsiteY2" fmla="*/ 6858000 h 6858000"/>
              <a:gd name="connsiteX3" fmla="*/ 0 w 552860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28607" h="6858000">
                <a:moveTo>
                  <a:pt x="1114869" y="0"/>
                </a:moveTo>
                <a:lnTo>
                  <a:pt x="5528607" y="0"/>
                </a:lnTo>
                <a:lnTo>
                  <a:pt x="4413739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68330" r="-128000"/>
            </a:stretch>
          </a:blipFill>
          <a:ln>
            <a:noFill/>
          </a:ln>
          <a:effectLst>
            <a:outerShdw blurRad="63500" sx="102000" sy="102000" algn="ctr" rotWithShape="0">
              <a:srgbClr val="0E8AF8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56" name="图片 55">
            <a:extLst>
              <a:ext uri="{FF2B5EF4-FFF2-40B4-BE49-F238E27FC236}">
                <a16:creationId xmlns:a16="http://schemas.microsoft.com/office/drawing/2014/main" xmlns="" id="{A0E3DA42-3C0F-46E7-9387-57027FDBD9D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751528">
            <a:off x="3115051" y="1812738"/>
            <a:ext cx="10275913" cy="3300175"/>
          </a:xfrm>
          <a:prstGeom prst="rect">
            <a:avLst/>
          </a:prstGeom>
        </p:spPr>
      </p:pic>
      <p:pic>
        <p:nvPicPr>
          <p:cNvPr id="91" name="图片 90">
            <a:extLst>
              <a:ext uri="{FF2B5EF4-FFF2-40B4-BE49-F238E27FC236}">
                <a16:creationId xmlns:a16="http://schemas.microsoft.com/office/drawing/2014/main" xmlns="" id="{37D0F2F0-93EF-43EA-8632-949CE02407EE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2000" cy="6858001"/>
          </a:xfrm>
          <a:custGeom>
            <a:avLst/>
            <a:gdLst>
              <a:gd name="connsiteX0" fmla="*/ 0 w 12192000"/>
              <a:gd name="connsiteY0" fmla="*/ 0 h 6858001"/>
              <a:gd name="connsiteX1" fmla="*/ 12192000 w 12192000"/>
              <a:gd name="connsiteY1" fmla="*/ 0 h 6858001"/>
              <a:gd name="connsiteX2" fmla="*/ 12192000 w 12192000"/>
              <a:gd name="connsiteY2" fmla="*/ 6858001 h 6858001"/>
              <a:gd name="connsiteX3" fmla="*/ 0 w 12192000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1">
                <a:moveTo>
                  <a:pt x="0" y="0"/>
                </a:moveTo>
                <a:lnTo>
                  <a:pt x="12192000" y="0"/>
                </a:lnTo>
                <a:lnTo>
                  <a:pt x="12192000" y="6858001"/>
                </a:lnTo>
                <a:lnTo>
                  <a:pt x="0" y="6858001"/>
                </a:lnTo>
                <a:close/>
              </a:path>
            </a:pathLst>
          </a:custGeom>
        </p:spPr>
      </p:pic>
      <p:pic>
        <p:nvPicPr>
          <p:cNvPr id="94" name="图片 93">
            <a:extLst>
              <a:ext uri="{FF2B5EF4-FFF2-40B4-BE49-F238E27FC236}">
                <a16:creationId xmlns:a16="http://schemas.microsoft.com/office/drawing/2014/main" xmlns="" id="{A06C852E-8E53-4272-8EC6-0D00EFC69D27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743" y="287395"/>
            <a:ext cx="1430647" cy="1665391"/>
          </a:xfrm>
          <a:prstGeom prst="rect">
            <a:avLst/>
          </a:prstGeom>
        </p:spPr>
      </p:pic>
      <p:pic>
        <p:nvPicPr>
          <p:cNvPr id="97" name="图片 96">
            <a:extLst>
              <a:ext uri="{FF2B5EF4-FFF2-40B4-BE49-F238E27FC236}">
                <a16:creationId xmlns:a16="http://schemas.microsoft.com/office/drawing/2014/main" xmlns="" id="{1444CC8B-4092-4E05-B219-CB69A1705A6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751528">
            <a:off x="-1303885" y="1812738"/>
            <a:ext cx="10275913" cy="330017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722CE32-C780-4B18-9C45-1C67F1973F75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935" r="28899"/>
          <a:stretch/>
        </p:blipFill>
        <p:spPr>
          <a:xfrm>
            <a:off x="1379120" y="1949836"/>
            <a:ext cx="3737804" cy="4911115"/>
          </a:xfrm>
          <a:prstGeom prst="rect">
            <a:avLst/>
          </a:prstGeom>
          <a:effectLst>
            <a:outerShdw blurRad="304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50AE3B39-C2CE-45DD-A746-5CEE0FF607D7}"/>
              </a:ext>
            </a:extLst>
          </p:cNvPr>
          <p:cNvSpPr txBox="1"/>
          <p:nvPr/>
        </p:nvSpPr>
        <p:spPr>
          <a:xfrm>
            <a:off x="5315194" y="5883548"/>
            <a:ext cx="5860094" cy="179423"/>
          </a:xfrm>
          <a:custGeom>
            <a:avLst/>
            <a:gdLst/>
            <a:ahLst/>
            <a:cxnLst/>
            <a:rect l="l" t="t" r="r" b="b"/>
            <a:pathLst>
              <a:path w="5860094" h="179423">
                <a:moveTo>
                  <a:pt x="5602766" y="134617"/>
                </a:moveTo>
                <a:cubicBezTo>
                  <a:pt x="5607034" y="134617"/>
                  <a:pt x="5610601" y="136051"/>
                  <a:pt x="5613468" y="138918"/>
                </a:cubicBezTo>
                <a:cubicBezTo>
                  <a:pt x="5616335" y="141785"/>
                  <a:pt x="5617768" y="145352"/>
                  <a:pt x="5617768" y="149619"/>
                </a:cubicBezTo>
                <a:cubicBezTo>
                  <a:pt x="5617768" y="153886"/>
                  <a:pt x="5616335" y="157454"/>
                  <a:pt x="5613468" y="160321"/>
                </a:cubicBezTo>
                <a:cubicBezTo>
                  <a:pt x="5610601" y="163188"/>
                  <a:pt x="5607034" y="164621"/>
                  <a:pt x="5602766" y="164621"/>
                </a:cubicBezTo>
                <a:cubicBezTo>
                  <a:pt x="5598633" y="164621"/>
                  <a:pt x="5595099" y="163188"/>
                  <a:pt x="5592166" y="160321"/>
                </a:cubicBezTo>
                <a:cubicBezTo>
                  <a:pt x="5589232" y="157454"/>
                  <a:pt x="5587764" y="153886"/>
                  <a:pt x="5587764" y="149619"/>
                </a:cubicBezTo>
                <a:cubicBezTo>
                  <a:pt x="5587764" y="145352"/>
                  <a:pt x="5589232" y="141785"/>
                  <a:pt x="5592166" y="138918"/>
                </a:cubicBezTo>
                <a:cubicBezTo>
                  <a:pt x="5595099" y="136051"/>
                  <a:pt x="5598633" y="134617"/>
                  <a:pt x="5602766" y="134617"/>
                </a:cubicBezTo>
                <a:close/>
                <a:moveTo>
                  <a:pt x="3346713" y="129817"/>
                </a:moveTo>
                <a:cubicBezTo>
                  <a:pt x="3350714" y="129817"/>
                  <a:pt x="3354081" y="131250"/>
                  <a:pt x="3356814" y="134117"/>
                </a:cubicBezTo>
                <a:cubicBezTo>
                  <a:pt x="3359548" y="136984"/>
                  <a:pt x="3361182" y="140551"/>
                  <a:pt x="3361715" y="144819"/>
                </a:cubicBezTo>
                <a:cubicBezTo>
                  <a:pt x="3361848" y="145752"/>
                  <a:pt x="3361915" y="147019"/>
                  <a:pt x="3361915" y="148619"/>
                </a:cubicBezTo>
                <a:cubicBezTo>
                  <a:pt x="3361915" y="151553"/>
                  <a:pt x="3361448" y="154220"/>
                  <a:pt x="3360515" y="156620"/>
                </a:cubicBezTo>
                <a:cubicBezTo>
                  <a:pt x="3359582" y="159020"/>
                  <a:pt x="3358182" y="161554"/>
                  <a:pt x="3356314" y="164221"/>
                </a:cubicBezTo>
                <a:cubicBezTo>
                  <a:pt x="3352047" y="169822"/>
                  <a:pt x="3345446" y="174689"/>
                  <a:pt x="3336512" y="178823"/>
                </a:cubicBezTo>
                <a:cubicBezTo>
                  <a:pt x="3335578" y="179223"/>
                  <a:pt x="3334645" y="179423"/>
                  <a:pt x="3333712" y="179423"/>
                </a:cubicBezTo>
                <a:cubicBezTo>
                  <a:pt x="3332645" y="179423"/>
                  <a:pt x="3331778" y="179123"/>
                  <a:pt x="3331111" y="178523"/>
                </a:cubicBezTo>
                <a:cubicBezTo>
                  <a:pt x="3330444" y="177923"/>
                  <a:pt x="3330111" y="177223"/>
                  <a:pt x="3330111" y="176423"/>
                </a:cubicBezTo>
                <a:cubicBezTo>
                  <a:pt x="3330111" y="175356"/>
                  <a:pt x="3330912" y="174289"/>
                  <a:pt x="3332512" y="173222"/>
                </a:cubicBezTo>
                <a:cubicBezTo>
                  <a:pt x="3341579" y="168155"/>
                  <a:pt x="3346113" y="164154"/>
                  <a:pt x="3346113" y="161221"/>
                </a:cubicBezTo>
                <a:cubicBezTo>
                  <a:pt x="3346113" y="159887"/>
                  <a:pt x="3345313" y="158887"/>
                  <a:pt x="3343713" y="158220"/>
                </a:cubicBezTo>
                <a:cubicBezTo>
                  <a:pt x="3339579" y="156220"/>
                  <a:pt x="3336479" y="154253"/>
                  <a:pt x="3334412" y="152320"/>
                </a:cubicBezTo>
                <a:cubicBezTo>
                  <a:pt x="3332345" y="150386"/>
                  <a:pt x="3331311" y="147552"/>
                  <a:pt x="3331311" y="143819"/>
                </a:cubicBezTo>
                <a:cubicBezTo>
                  <a:pt x="3331311" y="139818"/>
                  <a:pt x="3332812" y="136484"/>
                  <a:pt x="3335812" y="133817"/>
                </a:cubicBezTo>
                <a:cubicBezTo>
                  <a:pt x="3338812" y="131150"/>
                  <a:pt x="3342446" y="129817"/>
                  <a:pt x="3346713" y="129817"/>
                </a:cubicBezTo>
                <a:close/>
                <a:moveTo>
                  <a:pt x="4134793" y="123016"/>
                </a:moveTo>
                <a:cubicBezTo>
                  <a:pt x="4135993" y="123283"/>
                  <a:pt x="4137193" y="123816"/>
                  <a:pt x="4138393" y="124616"/>
                </a:cubicBezTo>
                <a:lnTo>
                  <a:pt x="4139994" y="125816"/>
                </a:lnTo>
                <a:lnTo>
                  <a:pt x="4141594" y="126816"/>
                </a:lnTo>
                <a:cubicBezTo>
                  <a:pt x="4139994" y="134017"/>
                  <a:pt x="4137260" y="140818"/>
                  <a:pt x="4133392" y="147219"/>
                </a:cubicBezTo>
                <a:cubicBezTo>
                  <a:pt x="4129526" y="153486"/>
                  <a:pt x="4125392" y="157487"/>
                  <a:pt x="4120991" y="159220"/>
                </a:cubicBezTo>
                <a:cubicBezTo>
                  <a:pt x="4117524" y="160687"/>
                  <a:pt x="4113924" y="161287"/>
                  <a:pt x="4110190" y="161021"/>
                </a:cubicBezTo>
                <a:cubicBezTo>
                  <a:pt x="4106190" y="160621"/>
                  <a:pt x="4102856" y="159421"/>
                  <a:pt x="4100188" y="157420"/>
                </a:cubicBezTo>
                <a:cubicBezTo>
                  <a:pt x="4099922" y="155153"/>
                  <a:pt x="4101122" y="152086"/>
                  <a:pt x="4103789" y="148219"/>
                </a:cubicBezTo>
                <a:lnTo>
                  <a:pt x="4106990" y="143819"/>
                </a:lnTo>
                <a:cubicBezTo>
                  <a:pt x="4108056" y="142218"/>
                  <a:pt x="4108990" y="141218"/>
                  <a:pt x="4109790" y="140818"/>
                </a:cubicBezTo>
                <a:cubicBezTo>
                  <a:pt x="4113256" y="140952"/>
                  <a:pt x="4117790" y="139085"/>
                  <a:pt x="4123392" y="135217"/>
                </a:cubicBezTo>
                <a:cubicBezTo>
                  <a:pt x="4128458" y="131617"/>
                  <a:pt x="4132260" y="127550"/>
                  <a:pt x="4134793" y="123016"/>
                </a:cubicBezTo>
                <a:close/>
                <a:moveTo>
                  <a:pt x="2153593" y="123016"/>
                </a:moveTo>
                <a:cubicBezTo>
                  <a:pt x="2154793" y="123283"/>
                  <a:pt x="2155993" y="123816"/>
                  <a:pt x="2157193" y="124616"/>
                </a:cubicBezTo>
                <a:lnTo>
                  <a:pt x="2158794" y="125816"/>
                </a:lnTo>
                <a:lnTo>
                  <a:pt x="2160394" y="126816"/>
                </a:lnTo>
                <a:cubicBezTo>
                  <a:pt x="2158794" y="134017"/>
                  <a:pt x="2156060" y="140818"/>
                  <a:pt x="2152193" y="147219"/>
                </a:cubicBezTo>
                <a:cubicBezTo>
                  <a:pt x="2148326" y="153486"/>
                  <a:pt x="2144192" y="157487"/>
                  <a:pt x="2139791" y="159220"/>
                </a:cubicBezTo>
                <a:cubicBezTo>
                  <a:pt x="2136324" y="160687"/>
                  <a:pt x="2132724" y="161287"/>
                  <a:pt x="2128990" y="161021"/>
                </a:cubicBezTo>
                <a:cubicBezTo>
                  <a:pt x="2124989" y="160621"/>
                  <a:pt x="2121656" y="159421"/>
                  <a:pt x="2118989" y="157420"/>
                </a:cubicBezTo>
                <a:cubicBezTo>
                  <a:pt x="2118722" y="155153"/>
                  <a:pt x="2119922" y="152086"/>
                  <a:pt x="2122589" y="148219"/>
                </a:cubicBezTo>
                <a:lnTo>
                  <a:pt x="2125789" y="143819"/>
                </a:lnTo>
                <a:cubicBezTo>
                  <a:pt x="2126856" y="142218"/>
                  <a:pt x="2127790" y="141218"/>
                  <a:pt x="2128590" y="140818"/>
                </a:cubicBezTo>
                <a:cubicBezTo>
                  <a:pt x="2132057" y="140952"/>
                  <a:pt x="2136591" y="139085"/>
                  <a:pt x="2142191" y="135217"/>
                </a:cubicBezTo>
                <a:cubicBezTo>
                  <a:pt x="2147259" y="131617"/>
                  <a:pt x="2151059" y="127550"/>
                  <a:pt x="2153593" y="123016"/>
                </a:cubicBezTo>
                <a:close/>
                <a:moveTo>
                  <a:pt x="4192000" y="122816"/>
                </a:moveTo>
                <a:cubicBezTo>
                  <a:pt x="4198534" y="123749"/>
                  <a:pt x="4206735" y="126083"/>
                  <a:pt x="4216603" y="129817"/>
                </a:cubicBezTo>
                <a:cubicBezTo>
                  <a:pt x="4226738" y="133684"/>
                  <a:pt x="4233405" y="136884"/>
                  <a:pt x="4236606" y="139418"/>
                </a:cubicBezTo>
                <a:cubicBezTo>
                  <a:pt x="4237406" y="142218"/>
                  <a:pt x="4237806" y="145419"/>
                  <a:pt x="4237806" y="149019"/>
                </a:cubicBezTo>
                <a:cubicBezTo>
                  <a:pt x="4237672" y="153020"/>
                  <a:pt x="4236872" y="155620"/>
                  <a:pt x="4235406" y="156820"/>
                </a:cubicBezTo>
                <a:cubicBezTo>
                  <a:pt x="4231405" y="160021"/>
                  <a:pt x="4228071" y="161821"/>
                  <a:pt x="4225404" y="162221"/>
                </a:cubicBezTo>
                <a:cubicBezTo>
                  <a:pt x="4223938" y="158220"/>
                  <a:pt x="4219004" y="152220"/>
                  <a:pt x="4210602" y="144219"/>
                </a:cubicBezTo>
                <a:cubicBezTo>
                  <a:pt x="4204468" y="138485"/>
                  <a:pt x="4197400" y="132550"/>
                  <a:pt x="4189400" y="126416"/>
                </a:cubicBezTo>
                <a:close/>
                <a:moveTo>
                  <a:pt x="2210800" y="122816"/>
                </a:moveTo>
                <a:cubicBezTo>
                  <a:pt x="2217334" y="123749"/>
                  <a:pt x="2225535" y="126083"/>
                  <a:pt x="2235403" y="129817"/>
                </a:cubicBezTo>
                <a:cubicBezTo>
                  <a:pt x="2245538" y="133684"/>
                  <a:pt x="2252205" y="136884"/>
                  <a:pt x="2255406" y="139418"/>
                </a:cubicBezTo>
                <a:cubicBezTo>
                  <a:pt x="2256206" y="142218"/>
                  <a:pt x="2256606" y="145419"/>
                  <a:pt x="2256606" y="149019"/>
                </a:cubicBezTo>
                <a:cubicBezTo>
                  <a:pt x="2256473" y="153020"/>
                  <a:pt x="2255672" y="155620"/>
                  <a:pt x="2254205" y="156820"/>
                </a:cubicBezTo>
                <a:cubicBezTo>
                  <a:pt x="2250205" y="160021"/>
                  <a:pt x="2246871" y="161821"/>
                  <a:pt x="2244204" y="162221"/>
                </a:cubicBezTo>
                <a:cubicBezTo>
                  <a:pt x="2242737" y="158220"/>
                  <a:pt x="2237803" y="152220"/>
                  <a:pt x="2229402" y="144219"/>
                </a:cubicBezTo>
                <a:cubicBezTo>
                  <a:pt x="2223268" y="138485"/>
                  <a:pt x="2216201" y="132550"/>
                  <a:pt x="2208200" y="126416"/>
                </a:cubicBezTo>
                <a:close/>
                <a:moveTo>
                  <a:pt x="5148443" y="118015"/>
                </a:moveTo>
                <a:cubicBezTo>
                  <a:pt x="5149910" y="118015"/>
                  <a:pt x="5151510" y="118349"/>
                  <a:pt x="5153244" y="119015"/>
                </a:cubicBezTo>
                <a:cubicBezTo>
                  <a:pt x="5154311" y="119282"/>
                  <a:pt x="5155511" y="121349"/>
                  <a:pt x="5156844" y="125216"/>
                </a:cubicBezTo>
                <a:lnTo>
                  <a:pt x="5157644" y="127817"/>
                </a:lnTo>
                <a:lnTo>
                  <a:pt x="5158644" y="130617"/>
                </a:lnTo>
                <a:lnTo>
                  <a:pt x="5160644" y="136218"/>
                </a:lnTo>
                <a:cubicBezTo>
                  <a:pt x="5163445" y="143285"/>
                  <a:pt x="5167979" y="148352"/>
                  <a:pt x="5174247" y="151420"/>
                </a:cubicBezTo>
                <a:cubicBezTo>
                  <a:pt x="5180914" y="154620"/>
                  <a:pt x="5189715" y="156220"/>
                  <a:pt x="5200650" y="156220"/>
                </a:cubicBezTo>
                <a:cubicBezTo>
                  <a:pt x="5206117" y="156220"/>
                  <a:pt x="5209118" y="153820"/>
                  <a:pt x="5209651" y="149019"/>
                </a:cubicBezTo>
                <a:cubicBezTo>
                  <a:pt x="5209784" y="148352"/>
                  <a:pt x="5209851" y="147219"/>
                  <a:pt x="5209851" y="145619"/>
                </a:cubicBezTo>
                <a:cubicBezTo>
                  <a:pt x="5209851" y="143619"/>
                  <a:pt x="5209784" y="142018"/>
                  <a:pt x="5209651" y="140818"/>
                </a:cubicBezTo>
                <a:lnTo>
                  <a:pt x="5209251" y="135818"/>
                </a:lnTo>
                <a:lnTo>
                  <a:pt x="5208850" y="130617"/>
                </a:lnTo>
                <a:lnTo>
                  <a:pt x="5213252" y="132017"/>
                </a:lnTo>
                <a:cubicBezTo>
                  <a:pt x="5214318" y="137618"/>
                  <a:pt x="5217385" y="143285"/>
                  <a:pt x="5222452" y="149019"/>
                </a:cubicBezTo>
                <a:cubicBezTo>
                  <a:pt x="5226720" y="153686"/>
                  <a:pt x="5231120" y="156954"/>
                  <a:pt x="5235654" y="158820"/>
                </a:cubicBezTo>
                <a:cubicBezTo>
                  <a:pt x="5230987" y="167088"/>
                  <a:pt x="5221519" y="171955"/>
                  <a:pt x="5207250" y="173422"/>
                </a:cubicBezTo>
                <a:cubicBezTo>
                  <a:pt x="5205250" y="173689"/>
                  <a:pt x="5202384" y="173822"/>
                  <a:pt x="5198650" y="173822"/>
                </a:cubicBezTo>
                <a:cubicBezTo>
                  <a:pt x="5189582" y="173822"/>
                  <a:pt x="5181248" y="172222"/>
                  <a:pt x="5173646" y="169022"/>
                </a:cubicBezTo>
                <a:cubicBezTo>
                  <a:pt x="5159778" y="162888"/>
                  <a:pt x="5150310" y="151153"/>
                  <a:pt x="5145243" y="133817"/>
                </a:cubicBezTo>
                <a:cubicBezTo>
                  <a:pt x="5145110" y="133017"/>
                  <a:pt x="5144709" y="131884"/>
                  <a:pt x="5144043" y="130417"/>
                </a:cubicBezTo>
                <a:lnTo>
                  <a:pt x="5143243" y="128617"/>
                </a:lnTo>
                <a:lnTo>
                  <a:pt x="5142643" y="126816"/>
                </a:lnTo>
                <a:cubicBezTo>
                  <a:pt x="5140910" y="123616"/>
                  <a:pt x="5139842" y="121816"/>
                  <a:pt x="5139442" y="121416"/>
                </a:cubicBezTo>
                <a:cubicBezTo>
                  <a:pt x="5142509" y="119149"/>
                  <a:pt x="5145510" y="118015"/>
                  <a:pt x="5148443" y="118015"/>
                </a:cubicBezTo>
                <a:close/>
                <a:moveTo>
                  <a:pt x="5122840" y="114015"/>
                </a:moveTo>
                <a:lnTo>
                  <a:pt x="5126240" y="114415"/>
                </a:lnTo>
                <a:cubicBezTo>
                  <a:pt x="5127841" y="114682"/>
                  <a:pt x="5128908" y="115015"/>
                  <a:pt x="5129441" y="115415"/>
                </a:cubicBezTo>
                <a:cubicBezTo>
                  <a:pt x="5130642" y="118349"/>
                  <a:pt x="5131242" y="121949"/>
                  <a:pt x="5131242" y="126216"/>
                </a:cubicBezTo>
                <a:cubicBezTo>
                  <a:pt x="5131242" y="129683"/>
                  <a:pt x="5130708" y="133884"/>
                  <a:pt x="5129641" y="138818"/>
                </a:cubicBezTo>
                <a:cubicBezTo>
                  <a:pt x="5127507" y="147219"/>
                  <a:pt x="5124640" y="153620"/>
                  <a:pt x="5121040" y="158020"/>
                </a:cubicBezTo>
                <a:cubicBezTo>
                  <a:pt x="5118640" y="160821"/>
                  <a:pt x="5115972" y="162754"/>
                  <a:pt x="5113039" y="163821"/>
                </a:cubicBezTo>
                <a:cubicBezTo>
                  <a:pt x="5111706" y="164488"/>
                  <a:pt x="5110106" y="164821"/>
                  <a:pt x="5108238" y="164821"/>
                </a:cubicBezTo>
                <a:cubicBezTo>
                  <a:pt x="5106638" y="164821"/>
                  <a:pt x="5105238" y="164488"/>
                  <a:pt x="5104038" y="163821"/>
                </a:cubicBezTo>
                <a:cubicBezTo>
                  <a:pt x="5103638" y="162621"/>
                  <a:pt x="5103438" y="161154"/>
                  <a:pt x="5103438" y="159421"/>
                </a:cubicBezTo>
                <a:cubicBezTo>
                  <a:pt x="5103438" y="157154"/>
                  <a:pt x="5103704" y="154753"/>
                  <a:pt x="5104238" y="152220"/>
                </a:cubicBezTo>
                <a:cubicBezTo>
                  <a:pt x="5104504" y="150086"/>
                  <a:pt x="5104904" y="148152"/>
                  <a:pt x="5105438" y="146419"/>
                </a:cubicBezTo>
                <a:cubicBezTo>
                  <a:pt x="5105838" y="144552"/>
                  <a:pt x="5106238" y="143152"/>
                  <a:pt x="5106638" y="142218"/>
                </a:cubicBezTo>
                <a:cubicBezTo>
                  <a:pt x="5110638" y="141152"/>
                  <a:pt x="5114306" y="137951"/>
                  <a:pt x="5117640" y="132617"/>
                </a:cubicBezTo>
                <a:cubicBezTo>
                  <a:pt x="5121506" y="126350"/>
                  <a:pt x="5123240" y="120149"/>
                  <a:pt x="5122840" y="114015"/>
                </a:cubicBezTo>
                <a:close/>
                <a:moveTo>
                  <a:pt x="5214452" y="111615"/>
                </a:moveTo>
                <a:cubicBezTo>
                  <a:pt x="5221119" y="112415"/>
                  <a:pt x="5227986" y="114282"/>
                  <a:pt x="5235054" y="117215"/>
                </a:cubicBezTo>
                <a:cubicBezTo>
                  <a:pt x="5242122" y="120016"/>
                  <a:pt x="5247389" y="122883"/>
                  <a:pt x="5250856" y="125816"/>
                </a:cubicBezTo>
                <a:cubicBezTo>
                  <a:pt x="5251656" y="128750"/>
                  <a:pt x="5251990" y="131950"/>
                  <a:pt x="5251856" y="135418"/>
                </a:cubicBezTo>
                <a:cubicBezTo>
                  <a:pt x="5251856" y="140085"/>
                  <a:pt x="5250989" y="142885"/>
                  <a:pt x="5249256" y="143819"/>
                </a:cubicBezTo>
                <a:cubicBezTo>
                  <a:pt x="5247789" y="144485"/>
                  <a:pt x="5245855" y="145219"/>
                  <a:pt x="5243456" y="146019"/>
                </a:cubicBezTo>
                <a:lnTo>
                  <a:pt x="5240455" y="146619"/>
                </a:lnTo>
                <a:lnTo>
                  <a:pt x="5238054" y="147019"/>
                </a:lnTo>
                <a:lnTo>
                  <a:pt x="5236454" y="144619"/>
                </a:lnTo>
                <a:cubicBezTo>
                  <a:pt x="5235921" y="143419"/>
                  <a:pt x="5235121" y="142218"/>
                  <a:pt x="5234054" y="141018"/>
                </a:cubicBezTo>
                <a:lnTo>
                  <a:pt x="5230854" y="136218"/>
                </a:lnTo>
                <a:lnTo>
                  <a:pt x="5227653" y="132017"/>
                </a:lnTo>
                <a:cubicBezTo>
                  <a:pt x="5221252" y="124149"/>
                  <a:pt x="5215585" y="118682"/>
                  <a:pt x="5210651" y="115615"/>
                </a:cubicBezTo>
                <a:close/>
                <a:moveTo>
                  <a:pt x="5171846" y="110814"/>
                </a:moveTo>
                <a:cubicBezTo>
                  <a:pt x="5183981" y="113081"/>
                  <a:pt x="5193116" y="117082"/>
                  <a:pt x="5199250" y="122816"/>
                </a:cubicBezTo>
                <a:cubicBezTo>
                  <a:pt x="5199516" y="124149"/>
                  <a:pt x="5199650" y="125350"/>
                  <a:pt x="5199650" y="126416"/>
                </a:cubicBezTo>
                <a:cubicBezTo>
                  <a:pt x="5199650" y="127083"/>
                  <a:pt x="5199516" y="128350"/>
                  <a:pt x="5199250" y="130217"/>
                </a:cubicBezTo>
                <a:cubicBezTo>
                  <a:pt x="5198716" y="133417"/>
                  <a:pt x="5197782" y="135418"/>
                  <a:pt x="5196449" y="136218"/>
                </a:cubicBezTo>
                <a:cubicBezTo>
                  <a:pt x="5194582" y="137151"/>
                  <a:pt x="5192982" y="137818"/>
                  <a:pt x="5191648" y="138218"/>
                </a:cubicBezTo>
                <a:lnTo>
                  <a:pt x="5187248" y="139018"/>
                </a:lnTo>
                <a:cubicBezTo>
                  <a:pt x="5186314" y="137018"/>
                  <a:pt x="5185448" y="135418"/>
                  <a:pt x="5184648" y="134217"/>
                </a:cubicBezTo>
                <a:cubicBezTo>
                  <a:pt x="5183314" y="131550"/>
                  <a:pt x="5181914" y="129283"/>
                  <a:pt x="5180448" y="127417"/>
                </a:cubicBezTo>
                <a:cubicBezTo>
                  <a:pt x="5176446" y="121682"/>
                  <a:pt x="5172513" y="117349"/>
                  <a:pt x="5168646" y="114415"/>
                </a:cubicBezTo>
                <a:close/>
                <a:moveTo>
                  <a:pt x="2893819" y="110214"/>
                </a:moveTo>
                <a:cubicBezTo>
                  <a:pt x="2895152" y="110214"/>
                  <a:pt x="2896419" y="110414"/>
                  <a:pt x="2897619" y="110814"/>
                </a:cubicBezTo>
                <a:cubicBezTo>
                  <a:pt x="2898686" y="111348"/>
                  <a:pt x="2899953" y="113548"/>
                  <a:pt x="2901420" y="117415"/>
                </a:cubicBezTo>
                <a:lnTo>
                  <a:pt x="2903420" y="123016"/>
                </a:lnTo>
                <a:lnTo>
                  <a:pt x="2904220" y="124816"/>
                </a:lnTo>
                <a:lnTo>
                  <a:pt x="2904620" y="126416"/>
                </a:lnTo>
                <a:cubicBezTo>
                  <a:pt x="2904887" y="126950"/>
                  <a:pt x="2905220" y="127817"/>
                  <a:pt x="2905620" y="129017"/>
                </a:cubicBezTo>
                <a:cubicBezTo>
                  <a:pt x="2908554" y="136084"/>
                  <a:pt x="2913221" y="141285"/>
                  <a:pt x="2919622" y="144619"/>
                </a:cubicBezTo>
                <a:cubicBezTo>
                  <a:pt x="2926689" y="147952"/>
                  <a:pt x="2935824" y="149619"/>
                  <a:pt x="2947025" y="149619"/>
                </a:cubicBezTo>
                <a:cubicBezTo>
                  <a:pt x="2952760" y="149619"/>
                  <a:pt x="2956427" y="146552"/>
                  <a:pt x="2958027" y="140418"/>
                </a:cubicBezTo>
                <a:cubicBezTo>
                  <a:pt x="2958694" y="137484"/>
                  <a:pt x="2959027" y="133884"/>
                  <a:pt x="2959027" y="129617"/>
                </a:cubicBezTo>
                <a:cubicBezTo>
                  <a:pt x="2959027" y="127883"/>
                  <a:pt x="2958894" y="124616"/>
                  <a:pt x="2958627" y="119816"/>
                </a:cubicBezTo>
                <a:lnTo>
                  <a:pt x="2963428" y="121216"/>
                </a:lnTo>
                <a:cubicBezTo>
                  <a:pt x="2964628" y="128150"/>
                  <a:pt x="2967294" y="134551"/>
                  <a:pt x="2971429" y="140418"/>
                </a:cubicBezTo>
                <a:cubicBezTo>
                  <a:pt x="2975429" y="147086"/>
                  <a:pt x="2979429" y="151086"/>
                  <a:pt x="2983430" y="152420"/>
                </a:cubicBezTo>
                <a:cubicBezTo>
                  <a:pt x="2978363" y="161087"/>
                  <a:pt x="2968495" y="166088"/>
                  <a:pt x="2953826" y="167422"/>
                </a:cubicBezTo>
                <a:cubicBezTo>
                  <a:pt x="2951826" y="167688"/>
                  <a:pt x="2948826" y="167822"/>
                  <a:pt x="2944825" y="167822"/>
                </a:cubicBezTo>
                <a:cubicBezTo>
                  <a:pt x="2935224" y="167822"/>
                  <a:pt x="2926623" y="166155"/>
                  <a:pt x="2919022" y="162821"/>
                </a:cubicBezTo>
                <a:cubicBezTo>
                  <a:pt x="2904487" y="156687"/>
                  <a:pt x="2894619" y="144552"/>
                  <a:pt x="2889418" y="126416"/>
                </a:cubicBezTo>
                <a:cubicBezTo>
                  <a:pt x="2889285" y="125616"/>
                  <a:pt x="2888885" y="124483"/>
                  <a:pt x="2888218" y="123016"/>
                </a:cubicBezTo>
                <a:lnTo>
                  <a:pt x="2886818" y="119215"/>
                </a:lnTo>
                <a:cubicBezTo>
                  <a:pt x="2885084" y="115748"/>
                  <a:pt x="2884018" y="113815"/>
                  <a:pt x="2883618" y="113415"/>
                </a:cubicBezTo>
                <a:cubicBezTo>
                  <a:pt x="2885351" y="112081"/>
                  <a:pt x="2887684" y="111148"/>
                  <a:pt x="2890618" y="110614"/>
                </a:cubicBezTo>
                <a:cubicBezTo>
                  <a:pt x="2891952" y="110348"/>
                  <a:pt x="2893019" y="110214"/>
                  <a:pt x="2893819" y="110214"/>
                </a:cubicBezTo>
                <a:close/>
                <a:moveTo>
                  <a:pt x="2866215" y="105814"/>
                </a:moveTo>
                <a:lnTo>
                  <a:pt x="2869816" y="106214"/>
                </a:lnTo>
                <a:cubicBezTo>
                  <a:pt x="2871283" y="106481"/>
                  <a:pt x="2872416" y="106814"/>
                  <a:pt x="2873216" y="107214"/>
                </a:cubicBezTo>
                <a:cubicBezTo>
                  <a:pt x="2874550" y="110014"/>
                  <a:pt x="2875216" y="113615"/>
                  <a:pt x="2875216" y="118015"/>
                </a:cubicBezTo>
                <a:cubicBezTo>
                  <a:pt x="2875216" y="122149"/>
                  <a:pt x="2874550" y="126616"/>
                  <a:pt x="2873216" y="131417"/>
                </a:cubicBezTo>
                <a:cubicBezTo>
                  <a:pt x="2871083" y="140351"/>
                  <a:pt x="2868082" y="147019"/>
                  <a:pt x="2864215" y="151420"/>
                </a:cubicBezTo>
                <a:cubicBezTo>
                  <a:pt x="2860081" y="156353"/>
                  <a:pt x="2856014" y="158820"/>
                  <a:pt x="2852014" y="158820"/>
                </a:cubicBezTo>
                <a:cubicBezTo>
                  <a:pt x="2850147" y="158820"/>
                  <a:pt x="2848346" y="158354"/>
                  <a:pt x="2846613" y="157420"/>
                </a:cubicBezTo>
                <a:cubicBezTo>
                  <a:pt x="2846213" y="156220"/>
                  <a:pt x="2846013" y="154687"/>
                  <a:pt x="2846013" y="152820"/>
                </a:cubicBezTo>
                <a:cubicBezTo>
                  <a:pt x="2846013" y="150419"/>
                  <a:pt x="2846279" y="147952"/>
                  <a:pt x="2846813" y="145419"/>
                </a:cubicBezTo>
                <a:lnTo>
                  <a:pt x="2847413" y="142418"/>
                </a:lnTo>
                <a:lnTo>
                  <a:pt x="2848213" y="139418"/>
                </a:lnTo>
                <a:lnTo>
                  <a:pt x="2849413" y="135017"/>
                </a:lnTo>
                <a:cubicBezTo>
                  <a:pt x="2853547" y="134084"/>
                  <a:pt x="2857348" y="130750"/>
                  <a:pt x="2860815" y="125016"/>
                </a:cubicBezTo>
                <a:cubicBezTo>
                  <a:pt x="2864815" y="118749"/>
                  <a:pt x="2866615" y="112348"/>
                  <a:pt x="2866215" y="105814"/>
                </a:cubicBezTo>
                <a:close/>
                <a:moveTo>
                  <a:pt x="2963828" y="103213"/>
                </a:moveTo>
                <a:cubicBezTo>
                  <a:pt x="2969562" y="104014"/>
                  <a:pt x="2976696" y="105947"/>
                  <a:pt x="2985230" y="109014"/>
                </a:cubicBezTo>
                <a:cubicBezTo>
                  <a:pt x="2992431" y="112215"/>
                  <a:pt x="2997898" y="115215"/>
                  <a:pt x="3001632" y="118015"/>
                </a:cubicBezTo>
                <a:cubicBezTo>
                  <a:pt x="3002566" y="120682"/>
                  <a:pt x="3002899" y="124016"/>
                  <a:pt x="3002632" y="128017"/>
                </a:cubicBezTo>
                <a:cubicBezTo>
                  <a:pt x="3002632" y="132951"/>
                  <a:pt x="3001766" y="135884"/>
                  <a:pt x="3000032" y="136818"/>
                </a:cubicBezTo>
                <a:cubicBezTo>
                  <a:pt x="2998432" y="137751"/>
                  <a:pt x="2996365" y="138485"/>
                  <a:pt x="2993831" y="139018"/>
                </a:cubicBezTo>
                <a:lnTo>
                  <a:pt x="2992431" y="139418"/>
                </a:lnTo>
                <a:lnTo>
                  <a:pt x="2990831" y="139818"/>
                </a:lnTo>
                <a:lnTo>
                  <a:pt x="2989431" y="140018"/>
                </a:lnTo>
                <a:lnTo>
                  <a:pt x="2988231" y="140218"/>
                </a:lnTo>
                <a:lnTo>
                  <a:pt x="2987430" y="139018"/>
                </a:lnTo>
                <a:lnTo>
                  <a:pt x="2986630" y="137418"/>
                </a:lnTo>
                <a:lnTo>
                  <a:pt x="2984230" y="134017"/>
                </a:lnTo>
                <a:cubicBezTo>
                  <a:pt x="2981696" y="130550"/>
                  <a:pt x="2980563" y="128950"/>
                  <a:pt x="2980830" y="129217"/>
                </a:cubicBezTo>
                <a:lnTo>
                  <a:pt x="2977429" y="124616"/>
                </a:lnTo>
                <a:cubicBezTo>
                  <a:pt x="2970495" y="115948"/>
                  <a:pt x="2964628" y="110214"/>
                  <a:pt x="2959827" y="107414"/>
                </a:cubicBezTo>
                <a:close/>
                <a:moveTo>
                  <a:pt x="2912821" y="99013"/>
                </a:moveTo>
                <a:cubicBezTo>
                  <a:pt x="2918022" y="100080"/>
                  <a:pt x="2923889" y="102080"/>
                  <a:pt x="2930423" y="105014"/>
                </a:cubicBezTo>
                <a:cubicBezTo>
                  <a:pt x="2936958" y="108081"/>
                  <a:pt x="2941491" y="110881"/>
                  <a:pt x="2944025" y="113415"/>
                </a:cubicBezTo>
                <a:cubicBezTo>
                  <a:pt x="2944292" y="114748"/>
                  <a:pt x="2944425" y="115948"/>
                  <a:pt x="2944425" y="117015"/>
                </a:cubicBezTo>
                <a:cubicBezTo>
                  <a:pt x="2944425" y="117682"/>
                  <a:pt x="2944292" y="118949"/>
                  <a:pt x="2944025" y="120816"/>
                </a:cubicBezTo>
                <a:cubicBezTo>
                  <a:pt x="2943358" y="124149"/>
                  <a:pt x="2942358" y="126283"/>
                  <a:pt x="2941025" y="127216"/>
                </a:cubicBezTo>
                <a:cubicBezTo>
                  <a:pt x="2939691" y="128150"/>
                  <a:pt x="2938024" y="128817"/>
                  <a:pt x="2936024" y="129217"/>
                </a:cubicBezTo>
                <a:lnTo>
                  <a:pt x="2933624" y="129817"/>
                </a:lnTo>
                <a:lnTo>
                  <a:pt x="2932624" y="130017"/>
                </a:lnTo>
                <a:lnTo>
                  <a:pt x="2931623" y="130017"/>
                </a:lnTo>
                <a:cubicBezTo>
                  <a:pt x="2930690" y="127350"/>
                  <a:pt x="2927890" y="123083"/>
                  <a:pt x="2923222" y="117215"/>
                </a:cubicBezTo>
                <a:cubicBezTo>
                  <a:pt x="2918288" y="110681"/>
                  <a:pt x="2913688" y="105880"/>
                  <a:pt x="2909421" y="102813"/>
                </a:cubicBezTo>
                <a:close/>
                <a:moveTo>
                  <a:pt x="2697299" y="88212"/>
                </a:moveTo>
                <a:cubicBezTo>
                  <a:pt x="2707967" y="90612"/>
                  <a:pt x="2716235" y="95346"/>
                  <a:pt x="2722102" y="102413"/>
                </a:cubicBezTo>
                <a:cubicBezTo>
                  <a:pt x="2722369" y="104014"/>
                  <a:pt x="2722502" y="105480"/>
                  <a:pt x="2722502" y="106814"/>
                </a:cubicBezTo>
                <a:cubicBezTo>
                  <a:pt x="2722502" y="107747"/>
                  <a:pt x="2722369" y="109681"/>
                  <a:pt x="2722102" y="112615"/>
                </a:cubicBezTo>
                <a:cubicBezTo>
                  <a:pt x="2721569" y="117282"/>
                  <a:pt x="2720635" y="120149"/>
                  <a:pt x="2719302" y="121216"/>
                </a:cubicBezTo>
                <a:cubicBezTo>
                  <a:pt x="2718102" y="122149"/>
                  <a:pt x="2716568" y="122883"/>
                  <a:pt x="2714701" y="123416"/>
                </a:cubicBezTo>
                <a:cubicBezTo>
                  <a:pt x="2712034" y="123949"/>
                  <a:pt x="2710701" y="124216"/>
                  <a:pt x="2710701" y="124216"/>
                </a:cubicBezTo>
                <a:lnTo>
                  <a:pt x="2710301" y="123016"/>
                </a:lnTo>
                <a:lnTo>
                  <a:pt x="2709701" y="121616"/>
                </a:lnTo>
                <a:lnTo>
                  <a:pt x="2708500" y="118215"/>
                </a:lnTo>
                <a:cubicBezTo>
                  <a:pt x="2706900" y="114082"/>
                  <a:pt x="2705633" y="111081"/>
                  <a:pt x="2704700" y="109214"/>
                </a:cubicBezTo>
                <a:cubicBezTo>
                  <a:pt x="2701099" y="101480"/>
                  <a:pt x="2697566" y="95879"/>
                  <a:pt x="2694099" y="92412"/>
                </a:cubicBezTo>
                <a:close/>
                <a:moveTo>
                  <a:pt x="963749" y="88212"/>
                </a:moveTo>
                <a:cubicBezTo>
                  <a:pt x="974417" y="90612"/>
                  <a:pt x="982685" y="95346"/>
                  <a:pt x="988552" y="102413"/>
                </a:cubicBezTo>
                <a:cubicBezTo>
                  <a:pt x="988819" y="104014"/>
                  <a:pt x="988952" y="105480"/>
                  <a:pt x="988952" y="106814"/>
                </a:cubicBezTo>
                <a:cubicBezTo>
                  <a:pt x="988952" y="107747"/>
                  <a:pt x="988819" y="109681"/>
                  <a:pt x="988552" y="112615"/>
                </a:cubicBezTo>
                <a:cubicBezTo>
                  <a:pt x="988019" y="117282"/>
                  <a:pt x="987085" y="120149"/>
                  <a:pt x="985752" y="121216"/>
                </a:cubicBezTo>
                <a:cubicBezTo>
                  <a:pt x="984552" y="122149"/>
                  <a:pt x="983018" y="122883"/>
                  <a:pt x="981151" y="123416"/>
                </a:cubicBezTo>
                <a:cubicBezTo>
                  <a:pt x="978484" y="123949"/>
                  <a:pt x="977151" y="124216"/>
                  <a:pt x="977151" y="124216"/>
                </a:cubicBezTo>
                <a:lnTo>
                  <a:pt x="976751" y="123016"/>
                </a:lnTo>
                <a:lnTo>
                  <a:pt x="976151" y="121616"/>
                </a:lnTo>
                <a:lnTo>
                  <a:pt x="974950" y="118215"/>
                </a:lnTo>
                <a:cubicBezTo>
                  <a:pt x="973350" y="114082"/>
                  <a:pt x="972084" y="111081"/>
                  <a:pt x="971150" y="109214"/>
                </a:cubicBezTo>
                <a:cubicBezTo>
                  <a:pt x="967550" y="101480"/>
                  <a:pt x="964016" y="95879"/>
                  <a:pt x="960549" y="92412"/>
                </a:cubicBezTo>
                <a:close/>
                <a:moveTo>
                  <a:pt x="2430046" y="82811"/>
                </a:moveTo>
                <a:cubicBezTo>
                  <a:pt x="2425779" y="83878"/>
                  <a:pt x="2422112" y="85345"/>
                  <a:pt x="2419045" y="87211"/>
                </a:cubicBezTo>
                <a:cubicBezTo>
                  <a:pt x="2417445" y="85878"/>
                  <a:pt x="2416111" y="84478"/>
                  <a:pt x="2415045" y="83011"/>
                </a:cubicBezTo>
                <a:lnTo>
                  <a:pt x="2415245" y="119015"/>
                </a:lnTo>
                <a:lnTo>
                  <a:pt x="2415245" y="136618"/>
                </a:lnTo>
                <a:lnTo>
                  <a:pt x="2419645" y="135418"/>
                </a:lnTo>
                <a:cubicBezTo>
                  <a:pt x="2419912" y="135284"/>
                  <a:pt x="2420378" y="135217"/>
                  <a:pt x="2421045" y="135217"/>
                </a:cubicBezTo>
                <a:lnTo>
                  <a:pt x="2423446" y="133017"/>
                </a:lnTo>
                <a:lnTo>
                  <a:pt x="2428647" y="129017"/>
                </a:lnTo>
                <a:cubicBezTo>
                  <a:pt x="2432513" y="125683"/>
                  <a:pt x="2434380" y="122949"/>
                  <a:pt x="2434247" y="120816"/>
                </a:cubicBezTo>
                <a:cubicBezTo>
                  <a:pt x="2433714" y="117882"/>
                  <a:pt x="2432247" y="114815"/>
                  <a:pt x="2429846" y="111615"/>
                </a:cubicBezTo>
                <a:cubicBezTo>
                  <a:pt x="2429446" y="111214"/>
                  <a:pt x="2429146" y="110814"/>
                  <a:pt x="2428946" y="110414"/>
                </a:cubicBezTo>
                <a:cubicBezTo>
                  <a:pt x="2428747" y="110014"/>
                  <a:pt x="2428513" y="109681"/>
                  <a:pt x="2428247" y="109414"/>
                </a:cubicBezTo>
                <a:lnTo>
                  <a:pt x="2427646" y="108414"/>
                </a:lnTo>
                <a:lnTo>
                  <a:pt x="2427246" y="107614"/>
                </a:lnTo>
                <a:cubicBezTo>
                  <a:pt x="2426313" y="105880"/>
                  <a:pt x="2425646" y="103947"/>
                  <a:pt x="2425246" y="101813"/>
                </a:cubicBezTo>
                <a:cubicBezTo>
                  <a:pt x="2425112" y="101413"/>
                  <a:pt x="2425046" y="100813"/>
                  <a:pt x="2425046" y="100013"/>
                </a:cubicBezTo>
                <a:cubicBezTo>
                  <a:pt x="2425046" y="96146"/>
                  <a:pt x="2426713" y="90412"/>
                  <a:pt x="2430046" y="82811"/>
                </a:cubicBezTo>
                <a:close/>
                <a:moveTo>
                  <a:pt x="4165996" y="79210"/>
                </a:moveTo>
                <a:cubicBezTo>
                  <a:pt x="4168397" y="79477"/>
                  <a:pt x="4171398" y="81011"/>
                  <a:pt x="4174998" y="83811"/>
                </a:cubicBezTo>
                <a:cubicBezTo>
                  <a:pt x="4178998" y="86878"/>
                  <a:pt x="4181332" y="89412"/>
                  <a:pt x="4181998" y="91412"/>
                </a:cubicBezTo>
                <a:cubicBezTo>
                  <a:pt x="4181466" y="92079"/>
                  <a:pt x="4181132" y="92812"/>
                  <a:pt x="4180998" y="93612"/>
                </a:cubicBezTo>
                <a:lnTo>
                  <a:pt x="4179798" y="97013"/>
                </a:lnTo>
                <a:lnTo>
                  <a:pt x="4178798" y="102613"/>
                </a:lnTo>
                <a:lnTo>
                  <a:pt x="4179598" y="102413"/>
                </a:lnTo>
                <a:cubicBezTo>
                  <a:pt x="4185732" y="101880"/>
                  <a:pt x="4191734" y="101080"/>
                  <a:pt x="4197600" y="100013"/>
                </a:cubicBezTo>
                <a:cubicBezTo>
                  <a:pt x="4205068" y="98813"/>
                  <a:pt x="4210069" y="97613"/>
                  <a:pt x="4212602" y="96413"/>
                </a:cubicBezTo>
                <a:cubicBezTo>
                  <a:pt x="4214470" y="97213"/>
                  <a:pt x="4216070" y="99213"/>
                  <a:pt x="4217403" y="102413"/>
                </a:cubicBezTo>
                <a:cubicBezTo>
                  <a:pt x="4218870" y="105480"/>
                  <a:pt x="4219670" y="108547"/>
                  <a:pt x="4219804" y="111615"/>
                </a:cubicBezTo>
                <a:cubicBezTo>
                  <a:pt x="4219537" y="112148"/>
                  <a:pt x="4219137" y="112681"/>
                  <a:pt x="4218604" y="113215"/>
                </a:cubicBezTo>
                <a:lnTo>
                  <a:pt x="4217403" y="113815"/>
                </a:lnTo>
                <a:lnTo>
                  <a:pt x="4200801" y="114215"/>
                </a:lnTo>
                <a:cubicBezTo>
                  <a:pt x="4192400" y="114748"/>
                  <a:pt x="4187199" y="115082"/>
                  <a:pt x="4185199" y="115215"/>
                </a:cubicBezTo>
                <a:lnTo>
                  <a:pt x="4178798" y="115815"/>
                </a:lnTo>
                <a:lnTo>
                  <a:pt x="4179198" y="148619"/>
                </a:lnTo>
                <a:cubicBezTo>
                  <a:pt x="4179198" y="157154"/>
                  <a:pt x="4177732" y="163888"/>
                  <a:pt x="4174798" y="168822"/>
                </a:cubicBezTo>
                <a:cubicBezTo>
                  <a:pt x="4171198" y="175222"/>
                  <a:pt x="4165597" y="178423"/>
                  <a:pt x="4157996" y="178423"/>
                </a:cubicBezTo>
                <a:cubicBezTo>
                  <a:pt x="4158129" y="173356"/>
                  <a:pt x="4156462" y="169088"/>
                  <a:pt x="4152995" y="165621"/>
                </a:cubicBezTo>
                <a:cubicBezTo>
                  <a:pt x="4150595" y="163221"/>
                  <a:pt x="4145194" y="160621"/>
                  <a:pt x="4136793" y="157820"/>
                </a:cubicBezTo>
                <a:lnTo>
                  <a:pt x="4137993" y="152820"/>
                </a:lnTo>
                <a:cubicBezTo>
                  <a:pt x="4143060" y="153486"/>
                  <a:pt x="4146928" y="153820"/>
                  <a:pt x="4149594" y="153820"/>
                </a:cubicBezTo>
                <a:cubicBezTo>
                  <a:pt x="4157729" y="153820"/>
                  <a:pt x="4161796" y="151753"/>
                  <a:pt x="4161796" y="147619"/>
                </a:cubicBezTo>
                <a:lnTo>
                  <a:pt x="4161596" y="117215"/>
                </a:lnTo>
                <a:lnTo>
                  <a:pt x="4158396" y="117415"/>
                </a:lnTo>
                <a:cubicBezTo>
                  <a:pt x="4153862" y="117682"/>
                  <a:pt x="4147794" y="118415"/>
                  <a:pt x="4140194" y="119616"/>
                </a:cubicBezTo>
                <a:cubicBezTo>
                  <a:pt x="4134193" y="120416"/>
                  <a:pt x="4127526" y="121482"/>
                  <a:pt x="4120191" y="122816"/>
                </a:cubicBezTo>
                <a:cubicBezTo>
                  <a:pt x="4120058" y="122816"/>
                  <a:pt x="4119791" y="122483"/>
                  <a:pt x="4119391" y="121816"/>
                </a:cubicBezTo>
                <a:lnTo>
                  <a:pt x="4118190" y="118815"/>
                </a:lnTo>
                <a:cubicBezTo>
                  <a:pt x="4116858" y="115882"/>
                  <a:pt x="4115790" y="111681"/>
                  <a:pt x="4114990" y="106214"/>
                </a:cubicBezTo>
                <a:cubicBezTo>
                  <a:pt x="4115524" y="105680"/>
                  <a:pt x="4115857" y="105414"/>
                  <a:pt x="4115990" y="105414"/>
                </a:cubicBezTo>
                <a:cubicBezTo>
                  <a:pt x="4119991" y="105547"/>
                  <a:pt x="4127192" y="105414"/>
                  <a:pt x="4137593" y="105014"/>
                </a:cubicBezTo>
                <a:lnTo>
                  <a:pt x="4142794" y="104814"/>
                </a:lnTo>
                <a:lnTo>
                  <a:pt x="4150595" y="104214"/>
                </a:lnTo>
                <a:lnTo>
                  <a:pt x="4152995" y="104214"/>
                </a:lnTo>
                <a:cubicBezTo>
                  <a:pt x="4154996" y="104214"/>
                  <a:pt x="4156262" y="104147"/>
                  <a:pt x="4156796" y="104014"/>
                </a:cubicBezTo>
                <a:lnTo>
                  <a:pt x="4157796" y="104014"/>
                </a:lnTo>
                <a:lnTo>
                  <a:pt x="4158796" y="103814"/>
                </a:lnTo>
                <a:cubicBezTo>
                  <a:pt x="4159462" y="103680"/>
                  <a:pt x="4160330" y="103614"/>
                  <a:pt x="4161396" y="103614"/>
                </a:cubicBezTo>
                <a:lnTo>
                  <a:pt x="4161396" y="96013"/>
                </a:lnTo>
                <a:cubicBezTo>
                  <a:pt x="4161396" y="90812"/>
                  <a:pt x="4159996" y="87545"/>
                  <a:pt x="4157196" y="86211"/>
                </a:cubicBezTo>
                <a:cubicBezTo>
                  <a:pt x="4160663" y="81944"/>
                  <a:pt x="4163596" y="79611"/>
                  <a:pt x="4165996" y="79210"/>
                </a:cubicBezTo>
                <a:close/>
                <a:moveTo>
                  <a:pt x="2184797" y="79210"/>
                </a:moveTo>
                <a:cubicBezTo>
                  <a:pt x="2187197" y="79477"/>
                  <a:pt x="2190197" y="81011"/>
                  <a:pt x="2193798" y="83811"/>
                </a:cubicBezTo>
                <a:cubicBezTo>
                  <a:pt x="2197798" y="86878"/>
                  <a:pt x="2200132" y="89412"/>
                  <a:pt x="2200799" y="91412"/>
                </a:cubicBezTo>
                <a:cubicBezTo>
                  <a:pt x="2200266" y="92079"/>
                  <a:pt x="2199932" y="92812"/>
                  <a:pt x="2199799" y="93612"/>
                </a:cubicBezTo>
                <a:lnTo>
                  <a:pt x="2198598" y="97013"/>
                </a:lnTo>
                <a:lnTo>
                  <a:pt x="2197598" y="102613"/>
                </a:lnTo>
                <a:lnTo>
                  <a:pt x="2198399" y="102413"/>
                </a:lnTo>
                <a:cubicBezTo>
                  <a:pt x="2204533" y="101880"/>
                  <a:pt x="2210533" y="101080"/>
                  <a:pt x="2216401" y="100013"/>
                </a:cubicBezTo>
                <a:cubicBezTo>
                  <a:pt x="2223868" y="98813"/>
                  <a:pt x="2228869" y="97613"/>
                  <a:pt x="2231403" y="96413"/>
                </a:cubicBezTo>
                <a:cubicBezTo>
                  <a:pt x="2233270" y="97213"/>
                  <a:pt x="2234870" y="99213"/>
                  <a:pt x="2236203" y="102413"/>
                </a:cubicBezTo>
                <a:cubicBezTo>
                  <a:pt x="2237670" y="105480"/>
                  <a:pt x="2238470" y="108547"/>
                  <a:pt x="2238603" y="111615"/>
                </a:cubicBezTo>
                <a:cubicBezTo>
                  <a:pt x="2238337" y="112148"/>
                  <a:pt x="2237937" y="112681"/>
                  <a:pt x="2237403" y="113215"/>
                </a:cubicBezTo>
                <a:lnTo>
                  <a:pt x="2236203" y="113815"/>
                </a:lnTo>
                <a:lnTo>
                  <a:pt x="2219601" y="114215"/>
                </a:lnTo>
                <a:cubicBezTo>
                  <a:pt x="2211200" y="114748"/>
                  <a:pt x="2205999" y="115082"/>
                  <a:pt x="2203999" y="115215"/>
                </a:cubicBezTo>
                <a:lnTo>
                  <a:pt x="2197598" y="115815"/>
                </a:lnTo>
                <a:lnTo>
                  <a:pt x="2197998" y="148619"/>
                </a:lnTo>
                <a:cubicBezTo>
                  <a:pt x="2197998" y="157154"/>
                  <a:pt x="2196532" y="163888"/>
                  <a:pt x="2193598" y="168822"/>
                </a:cubicBezTo>
                <a:cubicBezTo>
                  <a:pt x="2189997" y="175222"/>
                  <a:pt x="2184397" y="178423"/>
                  <a:pt x="2176796" y="178423"/>
                </a:cubicBezTo>
                <a:cubicBezTo>
                  <a:pt x="2176929" y="173356"/>
                  <a:pt x="2175262" y="169088"/>
                  <a:pt x="2171795" y="165621"/>
                </a:cubicBezTo>
                <a:cubicBezTo>
                  <a:pt x="2169395" y="163221"/>
                  <a:pt x="2163994" y="160621"/>
                  <a:pt x="2155593" y="157820"/>
                </a:cubicBezTo>
                <a:lnTo>
                  <a:pt x="2156793" y="152820"/>
                </a:lnTo>
                <a:cubicBezTo>
                  <a:pt x="2161861" y="153486"/>
                  <a:pt x="2165728" y="153820"/>
                  <a:pt x="2168395" y="153820"/>
                </a:cubicBezTo>
                <a:cubicBezTo>
                  <a:pt x="2176529" y="153820"/>
                  <a:pt x="2180596" y="151753"/>
                  <a:pt x="2180596" y="147619"/>
                </a:cubicBezTo>
                <a:lnTo>
                  <a:pt x="2180396" y="117215"/>
                </a:lnTo>
                <a:lnTo>
                  <a:pt x="2177196" y="117415"/>
                </a:lnTo>
                <a:cubicBezTo>
                  <a:pt x="2172662" y="117682"/>
                  <a:pt x="2166594" y="118415"/>
                  <a:pt x="2158993" y="119616"/>
                </a:cubicBezTo>
                <a:cubicBezTo>
                  <a:pt x="2152993" y="120416"/>
                  <a:pt x="2146325" y="121482"/>
                  <a:pt x="2138991" y="122816"/>
                </a:cubicBezTo>
                <a:cubicBezTo>
                  <a:pt x="2138858" y="122816"/>
                  <a:pt x="2138591" y="122483"/>
                  <a:pt x="2138191" y="121816"/>
                </a:cubicBezTo>
                <a:lnTo>
                  <a:pt x="2136991" y="118815"/>
                </a:lnTo>
                <a:cubicBezTo>
                  <a:pt x="2135657" y="115882"/>
                  <a:pt x="2134590" y="111681"/>
                  <a:pt x="2133790" y="106214"/>
                </a:cubicBezTo>
                <a:cubicBezTo>
                  <a:pt x="2134324" y="105680"/>
                  <a:pt x="2134657" y="105414"/>
                  <a:pt x="2134790" y="105414"/>
                </a:cubicBezTo>
                <a:cubicBezTo>
                  <a:pt x="2138791" y="105547"/>
                  <a:pt x="2145992" y="105414"/>
                  <a:pt x="2156393" y="105014"/>
                </a:cubicBezTo>
                <a:lnTo>
                  <a:pt x="2161594" y="104814"/>
                </a:lnTo>
                <a:lnTo>
                  <a:pt x="2169395" y="104214"/>
                </a:lnTo>
                <a:lnTo>
                  <a:pt x="2171795" y="104214"/>
                </a:lnTo>
                <a:cubicBezTo>
                  <a:pt x="2173795" y="104214"/>
                  <a:pt x="2175062" y="104147"/>
                  <a:pt x="2175596" y="104014"/>
                </a:cubicBezTo>
                <a:lnTo>
                  <a:pt x="2176596" y="104014"/>
                </a:lnTo>
                <a:lnTo>
                  <a:pt x="2177596" y="103814"/>
                </a:lnTo>
                <a:cubicBezTo>
                  <a:pt x="2178263" y="103680"/>
                  <a:pt x="2179129" y="103614"/>
                  <a:pt x="2180196" y="103614"/>
                </a:cubicBezTo>
                <a:lnTo>
                  <a:pt x="2180196" y="96013"/>
                </a:lnTo>
                <a:cubicBezTo>
                  <a:pt x="2180196" y="90812"/>
                  <a:pt x="2178796" y="87545"/>
                  <a:pt x="2175996" y="86211"/>
                </a:cubicBezTo>
                <a:cubicBezTo>
                  <a:pt x="2179463" y="81944"/>
                  <a:pt x="2182396" y="79611"/>
                  <a:pt x="2184797" y="79210"/>
                </a:cubicBezTo>
                <a:close/>
                <a:moveTo>
                  <a:pt x="2501855" y="73410"/>
                </a:moveTo>
                <a:cubicBezTo>
                  <a:pt x="2494255" y="73410"/>
                  <a:pt x="2484187" y="74143"/>
                  <a:pt x="2471652" y="75610"/>
                </a:cubicBezTo>
                <a:lnTo>
                  <a:pt x="2469252" y="75810"/>
                </a:lnTo>
                <a:lnTo>
                  <a:pt x="2469252" y="83411"/>
                </a:lnTo>
                <a:lnTo>
                  <a:pt x="2470851" y="81611"/>
                </a:lnTo>
                <a:cubicBezTo>
                  <a:pt x="2475785" y="83211"/>
                  <a:pt x="2481119" y="85411"/>
                  <a:pt x="2486854" y="88212"/>
                </a:cubicBezTo>
                <a:cubicBezTo>
                  <a:pt x="2490588" y="85678"/>
                  <a:pt x="2493721" y="83078"/>
                  <a:pt x="2496255" y="80411"/>
                </a:cubicBezTo>
                <a:cubicBezTo>
                  <a:pt x="2497455" y="79210"/>
                  <a:pt x="2498322" y="78210"/>
                  <a:pt x="2498855" y="77410"/>
                </a:cubicBezTo>
                <a:cubicBezTo>
                  <a:pt x="2500055" y="76210"/>
                  <a:pt x="2500922" y="75143"/>
                  <a:pt x="2501455" y="74210"/>
                </a:cubicBezTo>
                <a:close/>
                <a:moveTo>
                  <a:pt x="734226" y="68809"/>
                </a:moveTo>
                <a:cubicBezTo>
                  <a:pt x="735292" y="68809"/>
                  <a:pt x="736025" y="68876"/>
                  <a:pt x="736425" y="69009"/>
                </a:cubicBezTo>
                <a:cubicBezTo>
                  <a:pt x="737759" y="69143"/>
                  <a:pt x="739026" y="69409"/>
                  <a:pt x="740226" y="69809"/>
                </a:cubicBezTo>
                <a:cubicBezTo>
                  <a:pt x="742226" y="71410"/>
                  <a:pt x="744226" y="74343"/>
                  <a:pt x="746227" y="78610"/>
                </a:cubicBezTo>
                <a:cubicBezTo>
                  <a:pt x="748227" y="82878"/>
                  <a:pt x="749027" y="85945"/>
                  <a:pt x="748627" y="87812"/>
                </a:cubicBezTo>
                <a:lnTo>
                  <a:pt x="742427" y="91212"/>
                </a:lnTo>
                <a:lnTo>
                  <a:pt x="740626" y="92212"/>
                </a:lnTo>
                <a:cubicBezTo>
                  <a:pt x="744627" y="92079"/>
                  <a:pt x="749894" y="91679"/>
                  <a:pt x="756428" y="91012"/>
                </a:cubicBezTo>
                <a:cubicBezTo>
                  <a:pt x="760695" y="90345"/>
                  <a:pt x="763962" y="88278"/>
                  <a:pt x="766229" y="84811"/>
                </a:cubicBezTo>
                <a:cubicBezTo>
                  <a:pt x="766763" y="83611"/>
                  <a:pt x="770563" y="85545"/>
                  <a:pt x="777631" y="90612"/>
                </a:cubicBezTo>
                <a:cubicBezTo>
                  <a:pt x="784698" y="95546"/>
                  <a:pt x="788099" y="98946"/>
                  <a:pt x="787832" y="100813"/>
                </a:cubicBezTo>
                <a:cubicBezTo>
                  <a:pt x="787832" y="101480"/>
                  <a:pt x="785965" y="102880"/>
                  <a:pt x="782231" y="105014"/>
                </a:cubicBezTo>
                <a:lnTo>
                  <a:pt x="780031" y="106614"/>
                </a:lnTo>
                <a:lnTo>
                  <a:pt x="777631" y="107814"/>
                </a:lnTo>
                <a:cubicBezTo>
                  <a:pt x="776430" y="108748"/>
                  <a:pt x="775298" y="109748"/>
                  <a:pt x="774230" y="110814"/>
                </a:cubicBezTo>
                <a:cubicBezTo>
                  <a:pt x="746360" y="144419"/>
                  <a:pt x="704621" y="166421"/>
                  <a:pt x="649015" y="176823"/>
                </a:cubicBezTo>
                <a:lnTo>
                  <a:pt x="646214" y="173422"/>
                </a:lnTo>
                <a:cubicBezTo>
                  <a:pt x="672085" y="162088"/>
                  <a:pt x="694420" y="150553"/>
                  <a:pt x="713223" y="138818"/>
                </a:cubicBezTo>
                <a:cubicBezTo>
                  <a:pt x="736025" y="124283"/>
                  <a:pt x="750828" y="111615"/>
                  <a:pt x="757629" y="100813"/>
                </a:cubicBezTo>
                <a:cubicBezTo>
                  <a:pt x="750294" y="100813"/>
                  <a:pt x="741893" y="102813"/>
                  <a:pt x="732425" y="106814"/>
                </a:cubicBezTo>
                <a:cubicBezTo>
                  <a:pt x="730025" y="104680"/>
                  <a:pt x="728358" y="103080"/>
                  <a:pt x="727425" y="102013"/>
                </a:cubicBezTo>
                <a:cubicBezTo>
                  <a:pt x="722890" y="105480"/>
                  <a:pt x="716823" y="108948"/>
                  <a:pt x="709223" y="112415"/>
                </a:cubicBezTo>
                <a:cubicBezTo>
                  <a:pt x="714689" y="114148"/>
                  <a:pt x="718690" y="116215"/>
                  <a:pt x="721224" y="118615"/>
                </a:cubicBezTo>
                <a:cubicBezTo>
                  <a:pt x="721490" y="119949"/>
                  <a:pt x="721624" y="121082"/>
                  <a:pt x="721624" y="122016"/>
                </a:cubicBezTo>
                <a:cubicBezTo>
                  <a:pt x="721624" y="122683"/>
                  <a:pt x="721490" y="124083"/>
                  <a:pt x="721224" y="126216"/>
                </a:cubicBezTo>
                <a:cubicBezTo>
                  <a:pt x="720824" y="129683"/>
                  <a:pt x="719957" y="131884"/>
                  <a:pt x="718623" y="132817"/>
                </a:cubicBezTo>
                <a:cubicBezTo>
                  <a:pt x="715289" y="135351"/>
                  <a:pt x="712356" y="136618"/>
                  <a:pt x="709822" y="136618"/>
                </a:cubicBezTo>
                <a:cubicBezTo>
                  <a:pt x="708222" y="129683"/>
                  <a:pt x="704688" y="123016"/>
                  <a:pt x="699221" y="116615"/>
                </a:cubicBezTo>
                <a:cubicBezTo>
                  <a:pt x="687753" y="121149"/>
                  <a:pt x="677619" y="123883"/>
                  <a:pt x="668817" y="124816"/>
                </a:cubicBezTo>
                <a:lnTo>
                  <a:pt x="665817" y="121216"/>
                </a:lnTo>
                <a:cubicBezTo>
                  <a:pt x="677285" y="116282"/>
                  <a:pt x="689286" y="109748"/>
                  <a:pt x="701821" y="101613"/>
                </a:cubicBezTo>
                <a:cubicBezTo>
                  <a:pt x="711689" y="94946"/>
                  <a:pt x="718757" y="89212"/>
                  <a:pt x="723024" y="84411"/>
                </a:cubicBezTo>
                <a:lnTo>
                  <a:pt x="724425" y="82611"/>
                </a:lnTo>
                <a:lnTo>
                  <a:pt x="726024" y="80811"/>
                </a:lnTo>
                <a:cubicBezTo>
                  <a:pt x="727358" y="79477"/>
                  <a:pt x="728358" y="78210"/>
                  <a:pt x="729025" y="77010"/>
                </a:cubicBezTo>
                <a:cubicBezTo>
                  <a:pt x="731291" y="73943"/>
                  <a:pt x="732292" y="71276"/>
                  <a:pt x="732025" y="69009"/>
                </a:cubicBezTo>
                <a:cubicBezTo>
                  <a:pt x="732558" y="68876"/>
                  <a:pt x="733292" y="68809"/>
                  <a:pt x="734226" y="68809"/>
                </a:cubicBezTo>
                <a:close/>
                <a:moveTo>
                  <a:pt x="1261881" y="66809"/>
                </a:moveTo>
                <a:cubicBezTo>
                  <a:pt x="1262548" y="66409"/>
                  <a:pt x="1264615" y="68342"/>
                  <a:pt x="1268082" y="72610"/>
                </a:cubicBezTo>
                <a:cubicBezTo>
                  <a:pt x="1271549" y="77544"/>
                  <a:pt x="1273683" y="81344"/>
                  <a:pt x="1274483" y="84011"/>
                </a:cubicBezTo>
                <a:cubicBezTo>
                  <a:pt x="1274350" y="84811"/>
                  <a:pt x="1274016" y="85611"/>
                  <a:pt x="1273483" y="86411"/>
                </a:cubicBezTo>
                <a:lnTo>
                  <a:pt x="1272883" y="87412"/>
                </a:lnTo>
                <a:lnTo>
                  <a:pt x="1272283" y="88212"/>
                </a:lnTo>
                <a:cubicBezTo>
                  <a:pt x="1266149" y="86878"/>
                  <a:pt x="1257148" y="86278"/>
                  <a:pt x="1245280" y="86411"/>
                </a:cubicBezTo>
                <a:lnTo>
                  <a:pt x="1232078" y="87011"/>
                </a:lnTo>
                <a:lnTo>
                  <a:pt x="1222877" y="87612"/>
                </a:lnTo>
                <a:lnTo>
                  <a:pt x="1203674" y="89212"/>
                </a:lnTo>
                <a:lnTo>
                  <a:pt x="1204674" y="90212"/>
                </a:lnTo>
                <a:lnTo>
                  <a:pt x="1205474" y="91412"/>
                </a:lnTo>
                <a:lnTo>
                  <a:pt x="1205874" y="91812"/>
                </a:lnTo>
                <a:lnTo>
                  <a:pt x="1206075" y="92212"/>
                </a:lnTo>
                <a:cubicBezTo>
                  <a:pt x="1206475" y="92879"/>
                  <a:pt x="1206808" y="94546"/>
                  <a:pt x="1207075" y="97213"/>
                </a:cubicBezTo>
                <a:lnTo>
                  <a:pt x="1207075" y="106414"/>
                </a:lnTo>
                <a:cubicBezTo>
                  <a:pt x="1213876" y="106014"/>
                  <a:pt x="1219076" y="105614"/>
                  <a:pt x="1222677" y="105214"/>
                </a:cubicBezTo>
                <a:cubicBezTo>
                  <a:pt x="1231211" y="104147"/>
                  <a:pt x="1237812" y="102480"/>
                  <a:pt x="1242479" y="100213"/>
                </a:cubicBezTo>
                <a:cubicBezTo>
                  <a:pt x="1244079" y="100613"/>
                  <a:pt x="1245813" y="102213"/>
                  <a:pt x="1247680" y="105014"/>
                </a:cubicBezTo>
                <a:cubicBezTo>
                  <a:pt x="1249547" y="107681"/>
                  <a:pt x="1250814" y="110148"/>
                  <a:pt x="1251480" y="112415"/>
                </a:cubicBezTo>
                <a:lnTo>
                  <a:pt x="1250680" y="113615"/>
                </a:lnTo>
                <a:lnTo>
                  <a:pt x="1250080" y="114015"/>
                </a:lnTo>
                <a:lnTo>
                  <a:pt x="1249680" y="114215"/>
                </a:lnTo>
                <a:cubicBezTo>
                  <a:pt x="1243146" y="114348"/>
                  <a:pt x="1236745" y="114948"/>
                  <a:pt x="1230478" y="116015"/>
                </a:cubicBezTo>
                <a:cubicBezTo>
                  <a:pt x="1226744" y="116682"/>
                  <a:pt x="1220610" y="118149"/>
                  <a:pt x="1212075" y="120416"/>
                </a:cubicBezTo>
                <a:cubicBezTo>
                  <a:pt x="1211942" y="120416"/>
                  <a:pt x="1211609" y="120149"/>
                  <a:pt x="1211075" y="119616"/>
                </a:cubicBezTo>
                <a:lnTo>
                  <a:pt x="1210275" y="118215"/>
                </a:lnTo>
                <a:lnTo>
                  <a:pt x="1209275" y="116815"/>
                </a:lnTo>
                <a:cubicBezTo>
                  <a:pt x="1208208" y="115215"/>
                  <a:pt x="1207475" y="113948"/>
                  <a:pt x="1207075" y="113015"/>
                </a:cubicBezTo>
                <a:lnTo>
                  <a:pt x="1207075" y="134817"/>
                </a:lnTo>
                <a:lnTo>
                  <a:pt x="1224077" y="140418"/>
                </a:lnTo>
                <a:cubicBezTo>
                  <a:pt x="1225277" y="140952"/>
                  <a:pt x="1227144" y="141552"/>
                  <a:pt x="1229678" y="142218"/>
                </a:cubicBezTo>
                <a:lnTo>
                  <a:pt x="1232278" y="143218"/>
                </a:lnTo>
                <a:lnTo>
                  <a:pt x="1234678" y="144019"/>
                </a:lnTo>
                <a:cubicBezTo>
                  <a:pt x="1236412" y="144685"/>
                  <a:pt x="1239145" y="145552"/>
                  <a:pt x="1242879" y="146619"/>
                </a:cubicBezTo>
                <a:cubicBezTo>
                  <a:pt x="1249146" y="148486"/>
                  <a:pt x="1256148" y="149953"/>
                  <a:pt x="1263882" y="151019"/>
                </a:cubicBezTo>
                <a:cubicBezTo>
                  <a:pt x="1270149" y="151820"/>
                  <a:pt x="1277083" y="152553"/>
                  <a:pt x="1284684" y="153220"/>
                </a:cubicBezTo>
                <a:lnTo>
                  <a:pt x="1282484" y="157220"/>
                </a:lnTo>
                <a:cubicBezTo>
                  <a:pt x="1278084" y="158020"/>
                  <a:pt x="1272283" y="160354"/>
                  <a:pt x="1265082" y="164221"/>
                </a:cubicBezTo>
                <a:cubicBezTo>
                  <a:pt x="1257881" y="168222"/>
                  <a:pt x="1252280" y="172422"/>
                  <a:pt x="1248280" y="176823"/>
                </a:cubicBezTo>
                <a:cubicBezTo>
                  <a:pt x="1243079" y="172689"/>
                  <a:pt x="1237745" y="168755"/>
                  <a:pt x="1232278" y="165021"/>
                </a:cubicBezTo>
                <a:cubicBezTo>
                  <a:pt x="1224944" y="159954"/>
                  <a:pt x="1217343" y="155353"/>
                  <a:pt x="1209475" y="151220"/>
                </a:cubicBezTo>
                <a:cubicBezTo>
                  <a:pt x="1193073" y="142552"/>
                  <a:pt x="1177671" y="136418"/>
                  <a:pt x="1163269" y="132817"/>
                </a:cubicBezTo>
                <a:lnTo>
                  <a:pt x="1158069" y="139418"/>
                </a:lnTo>
                <a:cubicBezTo>
                  <a:pt x="1144067" y="156220"/>
                  <a:pt x="1129999" y="167555"/>
                  <a:pt x="1115863" y="173422"/>
                </a:cubicBezTo>
                <a:lnTo>
                  <a:pt x="1111663" y="170822"/>
                </a:lnTo>
                <a:cubicBezTo>
                  <a:pt x="1121397" y="162688"/>
                  <a:pt x="1130598" y="152420"/>
                  <a:pt x="1139266" y="140018"/>
                </a:cubicBezTo>
                <a:cubicBezTo>
                  <a:pt x="1141800" y="136418"/>
                  <a:pt x="1144667" y="131884"/>
                  <a:pt x="1147867" y="126416"/>
                </a:cubicBezTo>
                <a:cubicBezTo>
                  <a:pt x="1150268" y="122149"/>
                  <a:pt x="1151868" y="119082"/>
                  <a:pt x="1152668" y="117215"/>
                </a:cubicBezTo>
                <a:cubicBezTo>
                  <a:pt x="1154402" y="112948"/>
                  <a:pt x="1155602" y="109614"/>
                  <a:pt x="1156268" y="107214"/>
                </a:cubicBezTo>
                <a:cubicBezTo>
                  <a:pt x="1156535" y="106147"/>
                  <a:pt x="1156668" y="104680"/>
                  <a:pt x="1156668" y="102813"/>
                </a:cubicBezTo>
                <a:cubicBezTo>
                  <a:pt x="1156668" y="100813"/>
                  <a:pt x="1156402" y="99280"/>
                  <a:pt x="1155868" y="98213"/>
                </a:cubicBezTo>
                <a:cubicBezTo>
                  <a:pt x="1156668" y="97679"/>
                  <a:pt x="1158069" y="97213"/>
                  <a:pt x="1160069" y="96813"/>
                </a:cubicBezTo>
                <a:cubicBezTo>
                  <a:pt x="1161802" y="96279"/>
                  <a:pt x="1163069" y="96079"/>
                  <a:pt x="1163869" y="96213"/>
                </a:cubicBezTo>
                <a:cubicBezTo>
                  <a:pt x="1166270" y="97146"/>
                  <a:pt x="1169070" y="99213"/>
                  <a:pt x="1172270" y="102413"/>
                </a:cubicBezTo>
                <a:cubicBezTo>
                  <a:pt x="1175604" y="105747"/>
                  <a:pt x="1177404" y="108414"/>
                  <a:pt x="1177671" y="110414"/>
                </a:cubicBezTo>
                <a:cubicBezTo>
                  <a:pt x="1177538" y="110681"/>
                  <a:pt x="1176804" y="112081"/>
                  <a:pt x="1175471" y="114615"/>
                </a:cubicBezTo>
                <a:lnTo>
                  <a:pt x="1173470" y="117815"/>
                </a:lnTo>
                <a:lnTo>
                  <a:pt x="1171470" y="121216"/>
                </a:lnTo>
                <a:lnTo>
                  <a:pt x="1170270" y="123016"/>
                </a:lnTo>
                <a:cubicBezTo>
                  <a:pt x="1172004" y="123416"/>
                  <a:pt x="1176271" y="124683"/>
                  <a:pt x="1183072" y="126816"/>
                </a:cubicBezTo>
                <a:lnTo>
                  <a:pt x="1188472" y="128417"/>
                </a:lnTo>
                <a:lnTo>
                  <a:pt x="1188472" y="97613"/>
                </a:lnTo>
                <a:cubicBezTo>
                  <a:pt x="1188472" y="94679"/>
                  <a:pt x="1188006" y="92279"/>
                  <a:pt x="1187072" y="90412"/>
                </a:cubicBezTo>
                <a:lnTo>
                  <a:pt x="1182271" y="90812"/>
                </a:lnTo>
                <a:cubicBezTo>
                  <a:pt x="1157602" y="92946"/>
                  <a:pt x="1138266" y="96213"/>
                  <a:pt x="1124264" y="100613"/>
                </a:cubicBezTo>
                <a:cubicBezTo>
                  <a:pt x="1123864" y="100747"/>
                  <a:pt x="1122464" y="98746"/>
                  <a:pt x="1120064" y="94612"/>
                </a:cubicBezTo>
                <a:cubicBezTo>
                  <a:pt x="1117397" y="90479"/>
                  <a:pt x="1115597" y="86878"/>
                  <a:pt x="1114663" y="83811"/>
                </a:cubicBezTo>
                <a:cubicBezTo>
                  <a:pt x="1115197" y="83011"/>
                  <a:pt x="1115863" y="82478"/>
                  <a:pt x="1116663" y="82211"/>
                </a:cubicBezTo>
                <a:lnTo>
                  <a:pt x="1120464" y="82011"/>
                </a:lnTo>
                <a:lnTo>
                  <a:pt x="1123264" y="82011"/>
                </a:lnTo>
                <a:cubicBezTo>
                  <a:pt x="1124198" y="81877"/>
                  <a:pt x="1125464" y="81811"/>
                  <a:pt x="1127065" y="81811"/>
                </a:cubicBezTo>
                <a:lnTo>
                  <a:pt x="1130465" y="81811"/>
                </a:lnTo>
                <a:lnTo>
                  <a:pt x="1134266" y="81611"/>
                </a:lnTo>
                <a:cubicBezTo>
                  <a:pt x="1138533" y="81611"/>
                  <a:pt x="1141200" y="81544"/>
                  <a:pt x="1142267" y="81411"/>
                </a:cubicBezTo>
                <a:cubicBezTo>
                  <a:pt x="1155202" y="80877"/>
                  <a:pt x="1166736" y="80211"/>
                  <a:pt x="1176871" y="79411"/>
                </a:cubicBezTo>
                <a:lnTo>
                  <a:pt x="1212875" y="76210"/>
                </a:lnTo>
                <a:cubicBezTo>
                  <a:pt x="1236745" y="74077"/>
                  <a:pt x="1253081" y="70943"/>
                  <a:pt x="1261881" y="66809"/>
                </a:cubicBezTo>
                <a:close/>
                <a:moveTo>
                  <a:pt x="2398443" y="64209"/>
                </a:moveTo>
                <a:cubicBezTo>
                  <a:pt x="2393909" y="64475"/>
                  <a:pt x="2389975" y="64942"/>
                  <a:pt x="2386641" y="65609"/>
                </a:cubicBezTo>
                <a:lnTo>
                  <a:pt x="2386641" y="74810"/>
                </a:lnTo>
                <a:cubicBezTo>
                  <a:pt x="2386641" y="78010"/>
                  <a:pt x="2386508" y="82411"/>
                  <a:pt x="2386241" y="88012"/>
                </a:cubicBezTo>
                <a:cubicBezTo>
                  <a:pt x="2389708" y="87078"/>
                  <a:pt x="2392375" y="86078"/>
                  <a:pt x="2394242" y="85011"/>
                </a:cubicBezTo>
                <a:cubicBezTo>
                  <a:pt x="2395309" y="85545"/>
                  <a:pt x="2396642" y="87011"/>
                  <a:pt x="2398243" y="89412"/>
                </a:cubicBezTo>
                <a:lnTo>
                  <a:pt x="2398443" y="89812"/>
                </a:lnTo>
                <a:lnTo>
                  <a:pt x="2398443" y="83211"/>
                </a:lnTo>
                <a:close/>
                <a:moveTo>
                  <a:pt x="1893589" y="55408"/>
                </a:moveTo>
                <a:cubicBezTo>
                  <a:pt x="1896523" y="55941"/>
                  <a:pt x="1899190" y="57008"/>
                  <a:pt x="1901590" y="58608"/>
                </a:cubicBezTo>
                <a:lnTo>
                  <a:pt x="1902790" y="59608"/>
                </a:lnTo>
                <a:lnTo>
                  <a:pt x="1905190" y="62008"/>
                </a:lnTo>
                <a:cubicBezTo>
                  <a:pt x="1905857" y="63342"/>
                  <a:pt x="1906324" y="65009"/>
                  <a:pt x="1906591" y="67009"/>
                </a:cubicBezTo>
                <a:lnTo>
                  <a:pt x="1906991" y="73410"/>
                </a:lnTo>
                <a:lnTo>
                  <a:pt x="1909391" y="154020"/>
                </a:lnTo>
                <a:cubicBezTo>
                  <a:pt x="1909658" y="160421"/>
                  <a:pt x="1908858" y="164421"/>
                  <a:pt x="1906991" y="166021"/>
                </a:cubicBezTo>
                <a:cubicBezTo>
                  <a:pt x="1899390" y="165221"/>
                  <a:pt x="1893856" y="161421"/>
                  <a:pt x="1890389" y="154620"/>
                </a:cubicBezTo>
                <a:cubicBezTo>
                  <a:pt x="1891456" y="152220"/>
                  <a:pt x="1891856" y="148219"/>
                  <a:pt x="1891589" y="142618"/>
                </a:cubicBezTo>
                <a:lnTo>
                  <a:pt x="1889788" y="70609"/>
                </a:lnTo>
                <a:cubicBezTo>
                  <a:pt x="1889655" y="66476"/>
                  <a:pt x="1888255" y="63409"/>
                  <a:pt x="1885588" y="61408"/>
                </a:cubicBezTo>
                <a:cubicBezTo>
                  <a:pt x="1888522" y="58475"/>
                  <a:pt x="1891189" y="56474"/>
                  <a:pt x="1893589" y="55408"/>
                </a:cubicBezTo>
                <a:close/>
                <a:moveTo>
                  <a:pt x="4455052" y="54607"/>
                </a:moveTo>
                <a:cubicBezTo>
                  <a:pt x="4460786" y="56474"/>
                  <a:pt x="4465320" y="59541"/>
                  <a:pt x="4468654" y="63809"/>
                </a:cubicBezTo>
                <a:cubicBezTo>
                  <a:pt x="4470520" y="66076"/>
                  <a:pt x="4471454" y="68076"/>
                  <a:pt x="4471454" y="69809"/>
                </a:cubicBezTo>
                <a:cubicBezTo>
                  <a:pt x="4471454" y="72076"/>
                  <a:pt x="4469987" y="73876"/>
                  <a:pt x="4467054" y="75210"/>
                </a:cubicBezTo>
                <a:cubicBezTo>
                  <a:pt x="4462653" y="77477"/>
                  <a:pt x="4451252" y="79144"/>
                  <a:pt x="4432849" y="80211"/>
                </a:cubicBezTo>
                <a:lnTo>
                  <a:pt x="4434850" y="81411"/>
                </a:lnTo>
                <a:cubicBezTo>
                  <a:pt x="4438850" y="83811"/>
                  <a:pt x="4441184" y="86078"/>
                  <a:pt x="4441850" y="88212"/>
                </a:cubicBezTo>
                <a:cubicBezTo>
                  <a:pt x="4441584" y="88612"/>
                  <a:pt x="4441050" y="89945"/>
                  <a:pt x="4440250" y="92212"/>
                </a:cubicBezTo>
                <a:cubicBezTo>
                  <a:pt x="4449451" y="91145"/>
                  <a:pt x="4456386" y="89478"/>
                  <a:pt x="4461052" y="87211"/>
                </a:cubicBezTo>
                <a:cubicBezTo>
                  <a:pt x="4463053" y="87745"/>
                  <a:pt x="4465053" y="89478"/>
                  <a:pt x="4467054" y="92412"/>
                </a:cubicBezTo>
                <a:cubicBezTo>
                  <a:pt x="4469187" y="95346"/>
                  <a:pt x="4470654" y="98013"/>
                  <a:pt x="4471454" y="100413"/>
                </a:cubicBezTo>
                <a:cubicBezTo>
                  <a:pt x="4471454" y="100680"/>
                  <a:pt x="4471120" y="101147"/>
                  <a:pt x="4470454" y="101813"/>
                </a:cubicBezTo>
                <a:cubicBezTo>
                  <a:pt x="4469920" y="102213"/>
                  <a:pt x="4469587" y="102413"/>
                  <a:pt x="4469454" y="102413"/>
                </a:cubicBezTo>
                <a:cubicBezTo>
                  <a:pt x="4461853" y="103080"/>
                  <a:pt x="4454385" y="103814"/>
                  <a:pt x="4447051" y="104614"/>
                </a:cubicBezTo>
                <a:lnTo>
                  <a:pt x="4439050" y="105614"/>
                </a:lnTo>
                <a:lnTo>
                  <a:pt x="4439050" y="118415"/>
                </a:lnTo>
                <a:lnTo>
                  <a:pt x="4446851" y="117215"/>
                </a:lnTo>
                <a:cubicBezTo>
                  <a:pt x="4463786" y="114948"/>
                  <a:pt x="4475454" y="111615"/>
                  <a:pt x="4481856" y="107214"/>
                </a:cubicBezTo>
                <a:cubicBezTo>
                  <a:pt x="4484256" y="108414"/>
                  <a:pt x="4486722" y="110681"/>
                  <a:pt x="4489256" y="114015"/>
                </a:cubicBezTo>
                <a:cubicBezTo>
                  <a:pt x="4491390" y="116949"/>
                  <a:pt x="4492990" y="119616"/>
                  <a:pt x="4494056" y="122016"/>
                </a:cubicBezTo>
                <a:cubicBezTo>
                  <a:pt x="4493790" y="123616"/>
                  <a:pt x="4493324" y="125350"/>
                  <a:pt x="4492656" y="127216"/>
                </a:cubicBezTo>
                <a:cubicBezTo>
                  <a:pt x="4485056" y="125750"/>
                  <a:pt x="4477322" y="125016"/>
                  <a:pt x="4469454" y="125016"/>
                </a:cubicBezTo>
                <a:cubicBezTo>
                  <a:pt x="4466120" y="125016"/>
                  <a:pt x="4462852" y="125150"/>
                  <a:pt x="4459652" y="125416"/>
                </a:cubicBezTo>
                <a:lnTo>
                  <a:pt x="4441250" y="128017"/>
                </a:lnTo>
                <a:lnTo>
                  <a:pt x="4439050" y="128217"/>
                </a:lnTo>
                <a:lnTo>
                  <a:pt x="4439050" y="129217"/>
                </a:lnTo>
                <a:cubicBezTo>
                  <a:pt x="4439050" y="137218"/>
                  <a:pt x="4439250" y="141818"/>
                  <a:pt x="4439650" y="143018"/>
                </a:cubicBezTo>
                <a:cubicBezTo>
                  <a:pt x="4440584" y="145952"/>
                  <a:pt x="4443717" y="148152"/>
                  <a:pt x="4449051" y="149619"/>
                </a:cubicBezTo>
                <a:cubicBezTo>
                  <a:pt x="4452252" y="150553"/>
                  <a:pt x="4456118" y="151019"/>
                  <a:pt x="4460652" y="151019"/>
                </a:cubicBezTo>
                <a:cubicBezTo>
                  <a:pt x="4463586" y="151019"/>
                  <a:pt x="4466720" y="150819"/>
                  <a:pt x="4470054" y="150419"/>
                </a:cubicBezTo>
                <a:cubicBezTo>
                  <a:pt x="4477655" y="149486"/>
                  <a:pt x="4482788" y="147886"/>
                  <a:pt x="4485456" y="145619"/>
                </a:cubicBezTo>
                <a:cubicBezTo>
                  <a:pt x="4490923" y="141218"/>
                  <a:pt x="4494857" y="131817"/>
                  <a:pt x="4497257" y="117415"/>
                </a:cubicBezTo>
                <a:lnTo>
                  <a:pt x="4501458" y="118615"/>
                </a:lnTo>
                <a:cubicBezTo>
                  <a:pt x="4501324" y="119816"/>
                  <a:pt x="4501258" y="121482"/>
                  <a:pt x="4501258" y="123616"/>
                </a:cubicBezTo>
                <a:cubicBezTo>
                  <a:pt x="4501258" y="130550"/>
                  <a:pt x="4502258" y="137151"/>
                  <a:pt x="4504258" y="143419"/>
                </a:cubicBezTo>
                <a:cubicBezTo>
                  <a:pt x="4505325" y="147019"/>
                  <a:pt x="4506392" y="149819"/>
                  <a:pt x="4507458" y="151820"/>
                </a:cubicBezTo>
                <a:cubicBezTo>
                  <a:pt x="4508392" y="153820"/>
                  <a:pt x="4509392" y="155420"/>
                  <a:pt x="4510459" y="156620"/>
                </a:cubicBezTo>
                <a:cubicBezTo>
                  <a:pt x="4507392" y="161821"/>
                  <a:pt x="4498124" y="165421"/>
                  <a:pt x="4482656" y="167422"/>
                </a:cubicBezTo>
                <a:cubicBezTo>
                  <a:pt x="4474921" y="168355"/>
                  <a:pt x="4468587" y="168822"/>
                  <a:pt x="4463653" y="168822"/>
                </a:cubicBezTo>
                <a:cubicBezTo>
                  <a:pt x="4456586" y="168822"/>
                  <a:pt x="4449784" y="168088"/>
                  <a:pt x="4443250" y="166621"/>
                </a:cubicBezTo>
                <a:cubicBezTo>
                  <a:pt x="4433782" y="164354"/>
                  <a:pt x="4427648" y="160954"/>
                  <a:pt x="4424848" y="156420"/>
                </a:cubicBezTo>
                <a:cubicBezTo>
                  <a:pt x="4422848" y="152953"/>
                  <a:pt x="4421781" y="146419"/>
                  <a:pt x="4421648" y="136818"/>
                </a:cubicBezTo>
                <a:lnTo>
                  <a:pt x="4421648" y="131217"/>
                </a:lnTo>
                <a:lnTo>
                  <a:pt x="4411446" y="133417"/>
                </a:lnTo>
                <a:cubicBezTo>
                  <a:pt x="4400378" y="136084"/>
                  <a:pt x="4392244" y="138551"/>
                  <a:pt x="4387044" y="140818"/>
                </a:cubicBezTo>
                <a:cubicBezTo>
                  <a:pt x="4385576" y="139351"/>
                  <a:pt x="4384110" y="137218"/>
                  <a:pt x="4382643" y="134417"/>
                </a:cubicBezTo>
                <a:cubicBezTo>
                  <a:pt x="4381176" y="131750"/>
                  <a:pt x="4379910" y="129150"/>
                  <a:pt x="4378842" y="126616"/>
                </a:cubicBezTo>
                <a:lnTo>
                  <a:pt x="4379242" y="126216"/>
                </a:lnTo>
                <a:lnTo>
                  <a:pt x="4379642" y="125616"/>
                </a:lnTo>
                <a:lnTo>
                  <a:pt x="4380642" y="125216"/>
                </a:lnTo>
                <a:lnTo>
                  <a:pt x="4383643" y="125016"/>
                </a:lnTo>
                <a:lnTo>
                  <a:pt x="4387244" y="124616"/>
                </a:lnTo>
                <a:lnTo>
                  <a:pt x="4395244" y="124016"/>
                </a:lnTo>
                <a:cubicBezTo>
                  <a:pt x="4399778" y="123749"/>
                  <a:pt x="4406512" y="123016"/>
                  <a:pt x="4415447" y="121816"/>
                </a:cubicBezTo>
                <a:lnTo>
                  <a:pt x="4421648" y="120816"/>
                </a:lnTo>
                <a:lnTo>
                  <a:pt x="4421848" y="108014"/>
                </a:lnTo>
                <a:cubicBezTo>
                  <a:pt x="4415980" y="108948"/>
                  <a:pt x="4409646" y="110081"/>
                  <a:pt x="4402846" y="111415"/>
                </a:cubicBezTo>
                <a:cubicBezTo>
                  <a:pt x="4402578" y="111281"/>
                  <a:pt x="4402112" y="110881"/>
                  <a:pt x="4401445" y="110214"/>
                </a:cubicBezTo>
                <a:cubicBezTo>
                  <a:pt x="4400778" y="109548"/>
                  <a:pt x="4400112" y="108681"/>
                  <a:pt x="4399445" y="107614"/>
                </a:cubicBezTo>
                <a:cubicBezTo>
                  <a:pt x="4397578" y="104947"/>
                  <a:pt x="4395844" y="101413"/>
                  <a:pt x="4394244" y="97013"/>
                </a:cubicBezTo>
                <a:lnTo>
                  <a:pt x="4394644" y="96613"/>
                </a:lnTo>
                <a:lnTo>
                  <a:pt x="4394844" y="96213"/>
                </a:lnTo>
                <a:cubicBezTo>
                  <a:pt x="4404178" y="95813"/>
                  <a:pt x="4413180" y="95212"/>
                  <a:pt x="4421848" y="94412"/>
                </a:cubicBezTo>
                <a:lnTo>
                  <a:pt x="4421848" y="92212"/>
                </a:lnTo>
                <a:cubicBezTo>
                  <a:pt x="4421848" y="89678"/>
                  <a:pt x="4421448" y="87145"/>
                  <a:pt x="4420648" y="84611"/>
                </a:cubicBezTo>
                <a:cubicBezTo>
                  <a:pt x="4419980" y="83011"/>
                  <a:pt x="4419314" y="81744"/>
                  <a:pt x="4418648" y="80811"/>
                </a:cubicBezTo>
                <a:cubicBezTo>
                  <a:pt x="4416247" y="80944"/>
                  <a:pt x="4412980" y="81011"/>
                  <a:pt x="4408846" y="81011"/>
                </a:cubicBezTo>
                <a:cubicBezTo>
                  <a:pt x="4402312" y="81011"/>
                  <a:pt x="4397178" y="80744"/>
                  <a:pt x="4393444" y="80211"/>
                </a:cubicBezTo>
                <a:lnTo>
                  <a:pt x="4393044" y="76210"/>
                </a:lnTo>
                <a:cubicBezTo>
                  <a:pt x="4412913" y="73676"/>
                  <a:pt x="4429782" y="69676"/>
                  <a:pt x="4443650" y="64209"/>
                </a:cubicBezTo>
                <a:cubicBezTo>
                  <a:pt x="4446451" y="63008"/>
                  <a:pt x="4448852" y="61675"/>
                  <a:pt x="4450852" y="60208"/>
                </a:cubicBezTo>
                <a:cubicBezTo>
                  <a:pt x="4453518" y="58208"/>
                  <a:pt x="4454918" y="56341"/>
                  <a:pt x="4455052" y="54607"/>
                </a:cubicBezTo>
                <a:close/>
                <a:moveTo>
                  <a:pt x="491976" y="50807"/>
                </a:moveTo>
                <a:cubicBezTo>
                  <a:pt x="492643" y="50140"/>
                  <a:pt x="495510" y="51274"/>
                  <a:pt x="500577" y="54207"/>
                </a:cubicBezTo>
                <a:cubicBezTo>
                  <a:pt x="505911" y="57541"/>
                  <a:pt x="508578" y="59941"/>
                  <a:pt x="508578" y="61408"/>
                </a:cubicBezTo>
                <a:lnTo>
                  <a:pt x="506978" y="64409"/>
                </a:lnTo>
                <a:cubicBezTo>
                  <a:pt x="505777" y="66142"/>
                  <a:pt x="505177" y="67876"/>
                  <a:pt x="505177" y="69609"/>
                </a:cubicBezTo>
                <a:lnTo>
                  <a:pt x="505378" y="102013"/>
                </a:lnTo>
                <a:cubicBezTo>
                  <a:pt x="505378" y="106814"/>
                  <a:pt x="505311" y="109814"/>
                  <a:pt x="505177" y="111014"/>
                </a:cubicBezTo>
                <a:cubicBezTo>
                  <a:pt x="504911" y="114615"/>
                  <a:pt x="504511" y="117882"/>
                  <a:pt x="503977" y="120816"/>
                </a:cubicBezTo>
                <a:cubicBezTo>
                  <a:pt x="502377" y="128150"/>
                  <a:pt x="499577" y="133351"/>
                  <a:pt x="495576" y="136418"/>
                </a:cubicBezTo>
                <a:cubicBezTo>
                  <a:pt x="493043" y="135751"/>
                  <a:pt x="490709" y="133884"/>
                  <a:pt x="488575" y="130817"/>
                </a:cubicBezTo>
                <a:cubicBezTo>
                  <a:pt x="487909" y="130017"/>
                  <a:pt x="487042" y="128817"/>
                  <a:pt x="485975" y="127216"/>
                </a:cubicBezTo>
                <a:cubicBezTo>
                  <a:pt x="481308" y="126550"/>
                  <a:pt x="476975" y="126216"/>
                  <a:pt x="472973" y="126216"/>
                </a:cubicBezTo>
                <a:cubicBezTo>
                  <a:pt x="468840" y="126216"/>
                  <a:pt x="464973" y="126483"/>
                  <a:pt x="461372" y="127016"/>
                </a:cubicBezTo>
                <a:lnTo>
                  <a:pt x="459772" y="127216"/>
                </a:lnTo>
                <a:lnTo>
                  <a:pt x="459772" y="135818"/>
                </a:lnTo>
                <a:cubicBezTo>
                  <a:pt x="459772" y="142218"/>
                  <a:pt x="458438" y="146619"/>
                  <a:pt x="455771" y="149019"/>
                </a:cubicBezTo>
                <a:cubicBezTo>
                  <a:pt x="452571" y="148886"/>
                  <a:pt x="449304" y="147019"/>
                  <a:pt x="445970" y="143419"/>
                </a:cubicBezTo>
                <a:cubicBezTo>
                  <a:pt x="443036" y="140218"/>
                  <a:pt x="440969" y="137351"/>
                  <a:pt x="439769" y="134817"/>
                </a:cubicBezTo>
                <a:cubicBezTo>
                  <a:pt x="441103" y="131617"/>
                  <a:pt x="441770" y="127283"/>
                  <a:pt x="441770" y="121816"/>
                </a:cubicBezTo>
                <a:lnTo>
                  <a:pt x="441770" y="68809"/>
                </a:lnTo>
                <a:cubicBezTo>
                  <a:pt x="441770" y="64275"/>
                  <a:pt x="440436" y="61008"/>
                  <a:pt x="437769" y="59008"/>
                </a:cubicBezTo>
                <a:cubicBezTo>
                  <a:pt x="442036" y="55408"/>
                  <a:pt x="445103" y="53807"/>
                  <a:pt x="446971" y="54207"/>
                </a:cubicBezTo>
                <a:cubicBezTo>
                  <a:pt x="450037" y="54874"/>
                  <a:pt x="452771" y="56074"/>
                  <a:pt x="455172" y="57808"/>
                </a:cubicBezTo>
                <a:lnTo>
                  <a:pt x="457572" y="59808"/>
                </a:lnTo>
                <a:cubicBezTo>
                  <a:pt x="458105" y="60341"/>
                  <a:pt x="458505" y="60875"/>
                  <a:pt x="458772" y="61408"/>
                </a:cubicBezTo>
                <a:cubicBezTo>
                  <a:pt x="459439" y="62475"/>
                  <a:pt x="459839" y="64142"/>
                  <a:pt x="459972" y="66409"/>
                </a:cubicBezTo>
                <a:lnTo>
                  <a:pt x="459972" y="90612"/>
                </a:lnTo>
                <a:cubicBezTo>
                  <a:pt x="466639" y="89812"/>
                  <a:pt x="471707" y="88278"/>
                  <a:pt x="475174" y="86011"/>
                </a:cubicBezTo>
                <a:cubicBezTo>
                  <a:pt x="475307" y="85745"/>
                  <a:pt x="476907" y="86545"/>
                  <a:pt x="479975" y="88412"/>
                </a:cubicBezTo>
                <a:cubicBezTo>
                  <a:pt x="482775" y="90012"/>
                  <a:pt x="484175" y="91079"/>
                  <a:pt x="484175" y="91612"/>
                </a:cubicBezTo>
                <a:lnTo>
                  <a:pt x="483775" y="94212"/>
                </a:lnTo>
                <a:cubicBezTo>
                  <a:pt x="483641" y="95546"/>
                  <a:pt x="483508" y="96146"/>
                  <a:pt x="483375" y="96013"/>
                </a:cubicBezTo>
                <a:cubicBezTo>
                  <a:pt x="478841" y="95746"/>
                  <a:pt x="474441" y="95879"/>
                  <a:pt x="470174" y="96413"/>
                </a:cubicBezTo>
                <a:lnTo>
                  <a:pt x="463172" y="97213"/>
                </a:lnTo>
                <a:lnTo>
                  <a:pt x="461172" y="97413"/>
                </a:lnTo>
                <a:lnTo>
                  <a:pt x="459972" y="97613"/>
                </a:lnTo>
                <a:lnTo>
                  <a:pt x="459772" y="117815"/>
                </a:lnTo>
                <a:lnTo>
                  <a:pt x="468173" y="116815"/>
                </a:lnTo>
                <a:cubicBezTo>
                  <a:pt x="470573" y="116548"/>
                  <a:pt x="473240" y="116082"/>
                  <a:pt x="476174" y="115415"/>
                </a:cubicBezTo>
                <a:cubicBezTo>
                  <a:pt x="477907" y="114882"/>
                  <a:pt x="479774" y="114215"/>
                  <a:pt x="481775" y="113415"/>
                </a:cubicBezTo>
                <a:lnTo>
                  <a:pt x="481975" y="113415"/>
                </a:lnTo>
                <a:cubicBezTo>
                  <a:pt x="482375" y="113415"/>
                  <a:pt x="483575" y="114282"/>
                  <a:pt x="485575" y="116015"/>
                </a:cubicBezTo>
                <a:cubicBezTo>
                  <a:pt x="485842" y="115215"/>
                  <a:pt x="485975" y="114748"/>
                  <a:pt x="485975" y="114615"/>
                </a:cubicBezTo>
                <a:cubicBezTo>
                  <a:pt x="486776" y="111148"/>
                  <a:pt x="487175" y="106881"/>
                  <a:pt x="487175" y="101813"/>
                </a:cubicBezTo>
                <a:lnTo>
                  <a:pt x="487175" y="64809"/>
                </a:lnTo>
                <a:cubicBezTo>
                  <a:pt x="479975" y="65742"/>
                  <a:pt x="472773" y="67542"/>
                  <a:pt x="465573" y="70209"/>
                </a:cubicBezTo>
                <a:cubicBezTo>
                  <a:pt x="465439" y="70209"/>
                  <a:pt x="464439" y="68676"/>
                  <a:pt x="462572" y="65609"/>
                </a:cubicBezTo>
                <a:cubicBezTo>
                  <a:pt x="460706" y="62542"/>
                  <a:pt x="459305" y="59941"/>
                  <a:pt x="458372" y="57808"/>
                </a:cubicBezTo>
                <a:lnTo>
                  <a:pt x="458972" y="57208"/>
                </a:lnTo>
                <a:lnTo>
                  <a:pt x="459372" y="57008"/>
                </a:lnTo>
                <a:cubicBezTo>
                  <a:pt x="463506" y="57408"/>
                  <a:pt x="467439" y="57608"/>
                  <a:pt x="471173" y="57608"/>
                </a:cubicBezTo>
                <a:cubicBezTo>
                  <a:pt x="476107" y="57608"/>
                  <a:pt x="480374" y="57208"/>
                  <a:pt x="483975" y="56408"/>
                </a:cubicBezTo>
                <a:cubicBezTo>
                  <a:pt x="487575" y="56008"/>
                  <a:pt x="490242" y="54141"/>
                  <a:pt x="491976" y="50807"/>
                </a:cubicBezTo>
                <a:close/>
                <a:moveTo>
                  <a:pt x="2490054" y="49407"/>
                </a:moveTo>
                <a:cubicBezTo>
                  <a:pt x="2485654" y="49140"/>
                  <a:pt x="2481519" y="49340"/>
                  <a:pt x="2477653" y="50007"/>
                </a:cubicBezTo>
                <a:lnTo>
                  <a:pt x="2475452" y="50207"/>
                </a:lnTo>
                <a:lnTo>
                  <a:pt x="2473052" y="50607"/>
                </a:lnTo>
                <a:lnTo>
                  <a:pt x="2469652" y="51007"/>
                </a:lnTo>
                <a:lnTo>
                  <a:pt x="2469452" y="51007"/>
                </a:lnTo>
                <a:lnTo>
                  <a:pt x="2469452" y="65609"/>
                </a:lnTo>
                <a:lnTo>
                  <a:pt x="2471452" y="65409"/>
                </a:lnTo>
                <a:lnTo>
                  <a:pt x="2474652" y="65209"/>
                </a:lnTo>
                <a:lnTo>
                  <a:pt x="2476252" y="65009"/>
                </a:lnTo>
                <a:lnTo>
                  <a:pt x="2477853" y="65009"/>
                </a:lnTo>
                <a:cubicBezTo>
                  <a:pt x="2478919" y="65009"/>
                  <a:pt x="2479586" y="64942"/>
                  <a:pt x="2479853" y="64809"/>
                </a:cubicBezTo>
                <a:cubicBezTo>
                  <a:pt x="2482120" y="64675"/>
                  <a:pt x="2484987" y="63942"/>
                  <a:pt x="2488454" y="62608"/>
                </a:cubicBezTo>
                <a:close/>
                <a:moveTo>
                  <a:pt x="2864615" y="42406"/>
                </a:moveTo>
                <a:cubicBezTo>
                  <a:pt x="2869416" y="43873"/>
                  <a:pt x="2875150" y="46206"/>
                  <a:pt x="2881817" y="49407"/>
                </a:cubicBezTo>
                <a:cubicBezTo>
                  <a:pt x="2888618" y="52874"/>
                  <a:pt x="2893085" y="55674"/>
                  <a:pt x="2895219" y="57808"/>
                </a:cubicBezTo>
                <a:lnTo>
                  <a:pt x="2895219" y="59608"/>
                </a:lnTo>
                <a:cubicBezTo>
                  <a:pt x="2895219" y="61342"/>
                  <a:pt x="2895019" y="63208"/>
                  <a:pt x="2894619" y="65209"/>
                </a:cubicBezTo>
                <a:cubicBezTo>
                  <a:pt x="2893952" y="68542"/>
                  <a:pt x="2892885" y="70476"/>
                  <a:pt x="2891419" y="71009"/>
                </a:cubicBezTo>
                <a:cubicBezTo>
                  <a:pt x="2889685" y="71810"/>
                  <a:pt x="2887951" y="72343"/>
                  <a:pt x="2886218" y="72610"/>
                </a:cubicBezTo>
                <a:lnTo>
                  <a:pt x="2883418" y="73010"/>
                </a:lnTo>
                <a:lnTo>
                  <a:pt x="2881417" y="73010"/>
                </a:lnTo>
                <a:cubicBezTo>
                  <a:pt x="2876217" y="62608"/>
                  <a:pt x="2869482" y="53474"/>
                  <a:pt x="2861215" y="45606"/>
                </a:cubicBezTo>
                <a:close/>
                <a:moveTo>
                  <a:pt x="4647695" y="37405"/>
                </a:moveTo>
                <a:lnTo>
                  <a:pt x="4638694" y="38605"/>
                </a:lnTo>
                <a:lnTo>
                  <a:pt x="4621292" y="40206"/>
                </a:lnTo>
                <a:lnTo>
                  <a:pt x="4621292" y="46006"/>
                </a:lnTo>
                <a:cubicBezTo>
                  <a:pt x="4621425" y="49207"/>
                  <a:pt x="4621492" y="54274"/>
                  <a:pt x="4621492" y="61208"/>
                </a:cubicBezTo>
                <a:cubicBezTo>
                  <a:pt x="4621492" y="68276"/>
                  <a:pt x="4621425" y="73743"/>
                  <a:pt x="4621292" y="77610"/>
                </a:cubicBezTo>
                <a:lnTo>
                  <a:pt x="4649295" y="75210"/>
                </a:lnTo>
                <a:lnTo>
                  <a:pt x="4649895" y="46006"/>
                </a:lnTo>
                <a:cubicBezTo>
                  <a:pt x="4650162" y="42406"/>
                  <a:pt x="4649428" y="39539"/>
                  <a:pt x="4647695" y="37405"/>
                </a:cubicBezTo>
                <a:close/>
                <a:moveTo>
                  <a:pt x="739426" y="33405"/>
                </a:moveTo>
                <a:cubicBezTo>
                  <a:pt x="730758" y="33671"/>
                  <a:pt x="722624" y="35338"/>
                  <a:pt x="715023" y="38405"/>
                </a:cubicBezTo>
                <a:cubicBezTo>
                  <a:pt x="713689" y="37472"/>
                  <a:pt x="712489" y="36472"/>
                  <a:pt x="711422" y="35405"/>
                </a:cubicBezTo>
                <a:lnTo>
                  <a:pt x="706222" y="39005"/>
                </a:lnTo>
                <a:lnTo>
                  <a:pt x="702421" y="41406"/>
                </a:lnTo>
                <a:cubicBezTo>
                  <a:pt x="706022" y="42739"/>
                  <a:pt x="708755" y="44273"/>
                  <a:pt x="710622" y="46006"/>
                </a:cubicBezTo>
                <a:cubicBezTo>
                  <a:pt x="710889" y="47607"/>
                  <a:pt x="711022" y="48873"/>
                  <a:pt x="711022" y="49807"/>
                </a:cubicBezTo>
                <a:lnTo>
                  <a:pt x="710702" y="53006"/>
                </a:lnTo>
                <a:close/>
                <a:moveTo>
                  <a:pt x="410166" y="32605"/>
                </a:moveTo>
                <a:cubicBezTo>
                  <a:pt x="413099" y="33138"/>
                  <a:pt x="416033" y="34472"/>
                  <a:pt x="418967" y="36605"/>
                </a:cubicBezTo>
                <a:cubicBezTo>
                  <a:pt x="419767" y="37139"/>
                  <a:pt x="420634" y="37872"/>
                  <a:pt x="421567" y="38805"/>
                </a:cubicBezTo>
                <a:cubicBezTo>
                  <a:pt x="422367" y="39606"/>
                  <a:pt x="422834" y="40139"/>
                  <a:pt x="422967" y="40406"/>
                </a:cubicBezTo>
                <a:cubicBezTo>
                  <a:pt x="423634" y="41339"/>
                  <a:pt x="424034" y="43139"/>
                  <a:pt x="424167" y="45806"/>
                </a:cubicBezTo>
                <a:lnTo>
                  <a:pt x="424167" y="155220"/>
                </a:lnTo>
                <a:cubicBezTo>
                  <a:pt x="424167" y="162288"/>
                  <a:pt x="422701" y="167088"/>
                  <a:pt x="419767" y="169622"/>
                </a:cubicBezTo>
                <a:cubicBezTo>
                  <a:pt x="416434" y="169488"/>
                  <a:pt x="412833" y="167488"/>
                  <a:pt x="408965" y="163621"/>
                </a:cubicBezTo>
                <a:cubicBezTo>
                  <a:pt x="405898" y="160554"/>
                  <a:pt x="403698" y="157420"/>
                  <a:pt x="402365" y="154220"/>
                </a:cubicBezTo>
                <a:cubicBezTo>
                  <a:pt x="403831" y="149419"/>
                  <a:pt x="404565" y="144685"/>
                  <a:pt x="404565" y="140018"/>
                </a:cubicBezTo>
                <a:lnTo>
                  <a:pt x="404565" y="48607"/>
                </a:lnTo>
                <a:cubicBezTo>
                  <a:pt x="404565" y="43806"/>
                  <a:pt x="403098" y="40206"/>
                  <a:pt x="400165" y="37805"/>
                </a:cubicBezTo>
                <a:cubicBezTo>
                  <a:pt x="404832" y="33938"/>
                  <a:pt x="408165" y="32205"/>
                  <a:pt x="410166" y="32605"/>
                </a:cubicBezTo>
                <a:close/>
                <a:moveTo>
                  <a:pt x="4693901" y="32205"/>
                </a:moveTo>
                <a:lnTo>
                  <a:pt x="4682299" y="33205"/>
                </a:lnTo>
                <a:lnTo>
                  <a:pt x="4673298" y="34405"/>
                </a:lnTo>
                <a:cubicBezTo>
                  <a:pt x="4670498" y="34938"/>
                  <a:pt x="4666764" y="35405"/>
                  <a:pt x="4662096" y="35805"/>
                </a:cubicBezTo>
                <a:lnTo>
                  <a:pt x="4663097" y="36805"/>
                </a:lnTo>
                <a:lnTo>
                  <a:pt x="4663897" y="37805"/>
                </a:lnTo>
                <a:cubicBezTo>
                  <a:pt x="4664564" y="38472"/>
                  <a:pt x="4664964" y="39005"/>
                  <a:pt x="4665097" y="39406"/>
                </a:cubicBezTo>
                <a:cubicBezTo>
                  <a:pt x="4665764" y="40472"/>
                  <a:pt x="4666098" y="42006"/>
                  <a:pt x="4666098" y="44006"/>
                </a:cubicBezTo>
                <a:lnTo>
                  <a:pt x="4666098" y="47006"/>
                </a:lnTo>
                <a:lnTo>
                  <a:pt x="4665898" y="50007"/>
                </a:lnTo>
                <a:lnTo>
                  <a:pt x="4665497" y="73810"/>
                </a:lnTo>
                <a:lnTo>
                  <a:pt x="4681900" y="72410"/>
                </a:lnTo>
                <a:cubicBezTo>
                  <a:pt x="4683232" y="72276"/>
                  <a:pt x="4686033" y="71810"/>
                  <a:pt x="4690300" y="71009"/>
                </a:cubicBezTo>
                <a:lnTo>
                  <a:pt x="4690500" y="69209"/>
                </a:lnTo>
                <a:lnTo>
                  <a:pt x="4690700" y="66809"/>
                </a:lnTo>
                <a:lnTo>
                  <a:pt x="4691100" y="64409"/>
                </a:lnTo>
                <a:lnTo>
                  <a:pt x="4692300" y="52007"/>
                </a:lnTo>
                <a:cubicBezTo>
                  <a:pt x="4693368" y="39872"/>
                  <a:pt x="4693901" y="33271"/>
                  <a:pt x="4693901" y="32205"/>
                </a:cubicBezTo>
                <a:close/>
                <a:moveTo>
                  <a:pt x="5603767" y="29404"/>
                </a:moveTo>
                <a:cubicBezTo>
                  <a:pt x="5612702" y="29404"/>
                  <a:pt x="5620236" y="31538"/>
                  <a:pt x="5626370" y="35805"/>
                </a:cubicBezTo>
                <a:cubicBezTo>
                  <a:pt x="5635971" y="42606"/>
                  <a:pt x="5640772" y="51140"/>
                  <a:pt x="5640772" y="61408"/>
                </a:cubicBezTo>
                <a:cubicBezTo>
                  <a:pt x="5640772" y="66209"/>
                  <a:pt x="5639738" y="71076"/>
                  <a:pt x="5637671" y="76010"/>
                </a:cubicBezTo>
                <a:cubicBezTo>
                  <a:pt x="5635604" y="80944"/>
                  <a:pt x="5632704" y="85678"/>
                  <a:pt x="5628970" y="90212"/>
                </a:cubicBezTo>
                <a:cubicBezTo>
                  <a:pt x="5618036" y="103414"/>
                  <a:pt x="5612234" y="114748"/>
                  <a:pt x="5611568" y="124216"/>
                </a:cubicBezTo>
                <a:lnTo>
                  <a:pt x="5590765" y="124216"/>
                </a:lnTo>
                <a:cubicBezTo>
                  <a:pt x="5590898" y="117415"/>
                  <a:pt x="5591932" y="111381"/>
                  <a:pt x="5593866" y="106114"/>
                </a:cubicBezTo>
                <a:cubicBezTo>
                  <a:pt x="5595799" y="100847"/>
                  <a:pt x="5599366" y="94746"/>
                  <a:pt x="5604567" y="87812"/>
                </a:cubicBezTo>
                <a:cubicBezTo>
                  <a:pt x="5607768" y="83544"/>
                  <a:pt x="5610568" y="78777"/>
                  <a:pt x="5612968" y="73510"/>
                </a:cubicBezTo>
                <a:cubicBezTo>
                  <a:pt x="5615368" y="68242"/>
                  <a:pt x="5616568" y="63609"/>
                  <a:pt x="5616568" y="59608"/>
                </a:cubicBezTo>
                <a:cubicBezTo>
                  <a:pt x="5616568" y="56274"/>
                  <a:pt x="5615635" y="53741"/>
                  <a:pt x="5613768" y="52007"/>
                </a:cubicBezTo>
                <a:cubicBezTo>
                  <a:pt x="5611501" y="50007"/>
                  <a:pt x="5608568" y="49007"/>
                  <a:pt x="5604967" y="49007"/>
                </a:cubicBezTo>
                <a:cubicBezTo>
                  <a:pt x="5600700" y="49007"/>
                  <a:pt x="5596400" y="50307"/>
                  <a:pt x="5592066" y="52907"/>
                </a:cubicBezTo>
                <a:cubicBezTo>
                  <a:pt x="5587732" y="55508"/>
                  <a:pt x="5584564" y="58741"/>
                  <a:pt x="5582564" y="62608"/>
                </a:cubicBezTo>
                <a:lnTo>
                  <a:pt x="5577164" y="62808"/>
                </a:lnTo>
                <a:cubicBezTo>
                  <a:pt x="5575430" y="59475"/>
                  <a:pt x="5573230" y="56541"/>
                  <a:pt x="5570563" y="54007"/>
                </a:cubicBezTo>
                <a:cubicBezTo>
                  <a:pt x="5567896" y="51474"/>
                  <a:pt x="5564962" y="50007"/>
                  <a:pt x="5561762" y="49607"/>
                </a:cubicBezTo>
                <a:cubicBezTo>
                  <a:pt x="5566428" y="43206"/>
                  <a:pt x="5572596" y="38239"/>
                  <a:pt x="5580264" y="34705"/>
                </a:cubicBezTo>
                <a:cubicBezTo>
                  <a:pt x="5587932" y="31171"/>
                  <a:pt x="5595766" y="29404"/>
                  <a:pt x="5603767" y="29404"/>
                </a:cubicBezTo>
                <a:close/>
                <a:moveTo>
                  <a:pt x="2929023" y="29404"/>
                </a:moveTo>
                <a:lnTo>
                  <a:pt x="2915421" y="30404"/>
                </a:lnTo>
                <a:lnTo>
                  <a:pt x="2916021" y="31004"/>
                </a:lnTo>
                <a:lnTo>
                  <a:pt x="2917022" y="32605"/>
                </a:lnTo>
                <a:cubicBezTo>
                  <a:pt x="2917555" y="33538"/>
                  <a:pt x="2917955" y="35005"/>
                  <a:pt x="2918222" y="37005"/>
                </a:cubicBezTo>
                <a:lnTo>
                  <a:pt x="2918222" y="81611"/>
                </a:lnTo>
                <a:lnTo>
                  <a:pt x="2930423" y="80811"/>
                </a:lnTo>
                <a:lnTo>
                  <a:pt x="2930423" y="35805"/>
                </a:lnTo>
                <a:cubicBezTo>
                  <a:pt x="2930423" y="33271"/>
                  <a:pt x="2929957" y="31138"/>
                  <a:pt x="2929023" y="29404"/>
                </a:cubicBezTo>
                <a:close/>
                <a:moveTo>
                  <a:pt x="2420645" y="29404"/>
                </a:moveTo>
                <a:cubicBezTo>
                  <a:pt x="2431847" y="30471"/>
                  <a:pt x="2440914" y="33938"/>
                  <a:pt x="2447849" y="39806"/>
                </a:cubicBezTo>
                <a:cubicBezTo>
                  <a:pt x="2448649" y="43539"/>
                  <a:pt x="2449049" y="46940"/>
                  <a:pt x="2449049" y="50007"/>
                </a:cubicBezTo>
                <a:cubicBezTo>
                  <a:pt x="2449049" y="53341"/>
                  <a:pt x="2448516" y="55408"/>
                  <a:pt x="2447449" y="56208"/>
                </a:cubicBezTo>
                <a:cubicBezTo>
                  <a:pt x="2446249" y="57141"/>
                  <a:pt x="2444782" y="57874"/>
                  <a:pt x="2443048" y="58408"/>
                </a:cubicBezTo>
                <a:cubicBezTo>
                  <a:pt x="2441715" y="58941"/>
                  <a:pt x="2440381" y="59275"/>
                  <a:pt x="2439048" y="59408"/>
                </a:cubicBezTo>
                <a:cubicBezTo>
                  <a:pt x="2437314" y="55274"/>
                  <a:pt x="2434514" y="50674"/>
                  <a:pt x="2430647" y="45606"/>
                </a:cubicBezTo>
                <a:cubicBezTo>
                  <a:pt x="2426379" y="39872"/>
                  <a:pt x="2422179" y="35738"/>
                  <a:pt x="2418045" y="33205"/>
                </a:cubicBezTo>
                <a:close/>
                <a:moveTo>
                  <a:pt x="2397643" y="29004"/>
                </a:moveTo>
                <a:cubicBezTo>
                  <a:pt x="2397109" y="29004"/>
                  <a:pt x="2396709" y="29071"/>
                  <a:pt x="2396442" y="29204"/>
                </a:cubicBezTo>
                <a:lnTo>
                  <a:pt x="2394242" y="29604"/>
                </a:lnTo>
                <a:lnTo>
                  <a:pt x="2391242" y="30204"/>
                </a:lnTo>
                <a:lnTo>
                  <a:pt x="2388441" y="30604"/>
                </a:lnTo>
                <a:lnTo>
                  <a:pt x="2386841" y="31004"/>
                </a:lnTo>
                <a:lnTo>
                  <a:pt x="2386841" y="32805"/>
                </a:lnTo>
                <a:lnTo>
                  <a:pt x="2386641" y="54807"/>
                </a:lnTo>
                <a:cubicBezTo>
                  <a:pt x="2389441" y="54007"/>
                  <a:pt x="2391842" y="53074"/>
                  <a:pt x="2393842" y="52007"/>
                </a:cubicBezTo>
                <a:cubicBezTo>
                  <a:pt x="2395042" y="52807"/>
                  <a:pt x="2396309" y="54274"/>
                  <a:pt x="2397643" y="56408"/>
                </a:cubicBezTo>
                <a:lnTo>
                  <a:pt x="2398443" y="57608"/>
                </a:lnTo>
                <a:cubicBezTo>
                  <a:pt x="2398443" y="42939"/>
                  <a:pt x="2398376" y="33405"/>
                  <a:pt x="2398243" y="29004"/>
                </a:cubicBezTo>
                <a:close/>
                <a:moveTo>
                  <a:pt x="1966798" y="28604"/>
                </a:moveTo>
                <a:lnTo>
                  <a:pt x="1942395" y="30404"/>
                </a:lnTo>
                <a:cubicBezTo>
                  <a:pt x="1941728" y="30404"/>
                  <a:pt x="1941195" y="30471"/>
                  <a:pt x="1940795" y="30604"/>
                </a:cubicBezTo>
                <a:lnTo>
                  <a:pt x="1942195" y="31204"/>
                </a:lnTo>
                <a:cubicBezTo>
                  <a:pt x="1946329" y="33471"/>
                  <a:pt x="1948863" y="35472"/>
                  <a:pt x="1949796" y="37205"/>
                </a:cubicBezTo>
                <a:lnTo>
                  <a:pt x="1949196" y="39406"/>
                </a:lnTo>
                <a:lnTo>
                  <a:pt x="1948596" y="42206"/>
                </a:lnTo>
                <a:cubicBezTo>
                  <a:pt x="1948196" y="43539"/>
                  <a:pt x="1947729" y="45873"/>
                  <a:pt x="1947196" y="49207"/>
                </a:cubicBezTo>
                <a:lnTo>
                  <a:pt x="1946796" y="52807"/>
                </a:lnTo>
                <a:lnTo>
                  <a:pt x="1946196" y="56608"/>
                </a:lnTo>
                <a:cubicBezTo>
                  <a:pt x="1946196" y="57141"/>
                  <a:pt x="1946129" y="57541"/>
                  <a:pt x="1945996" y="57808"/>
                </a:cubicBezTo>
                <a:lnTo>
                  <a:pt x="1963798" y="56208"/>
                </a:lnTo>
                <a:cubicBezTo>
                  <a:pt x="1966198" y="55941"/>
                  <a:pt x="1967932" y="55808"/>
                  <a:pt x="1968998" y="55808"/>
                </a:cubicBezTo>
                <a:lnTo>
                  <a:pt x="1968998" y="54207"/>
                </a:lnTo>
                <a:lnTo>
                  <a:pt x="1968998" y="52007"/>
                </a:lnTo>
                <a:cubicBezTo>
                  <a:pt x="1969132" y="47473"/>
                  <a:pt x="1968932" y="43539"/>
                  <a:pt x="1968398" y="40206"/>
                </a:cubicBezTo>
                <a:cubicBezTo>
                  <a:pt x="1967598" y="35938"/>
                  <a:pt x="1966198" y="32871"/>
                  <a:pt x="1964198" y="31004"/>
                </a:cubicBezTo>
                <a:close/>
                <a:moveTo>
                  <a:pt x="4457852" y="25004"/>
                </a:moveTo>
                <a:cubicBezTo>
                  <a:pt x="4457719" y="25137"/>
                  <a:pt x="4455986" y="25337"/>
                  <a:pt x="4452652" y="25604"/>
                </a:cubicBezTo>
                <a:lnTo>
                  <a:pt x="4450251" y="25804"/>
                </a:lnTo>
                <a:lnTo>
                  <a:pt x="4447451" y="26004"/>
                </a:lnTo>
                <a:lnTo>
                  <a:pt x="4440250" y="26604"/>
                </a:lnTo>
                <a:cubicBezTo>
                  <a:pt x="4434782" y="27271"/>
                  <a:pt x="4432516" y="27537"/>
                  <a:pt x="4433449" y="27404"/>
                </a:cubicBezTo>
                <a:lnTo>
                  <a:pt x="4430248" y="27804"/>
                </a:lnTo>
                <a:lnTo>
                  <a:pt x="4427248" y="28004"/>
                </a:lnTo>
                <a:cubicBezTo>
                  <a:pt x="4426448" y="28137"/>
                  <a:pt x="4425482" y="28271"/>
                  <a:pt x="4424348" y="28404"/>
                </a:cubicBezTo>
                <a:cubicBezTo>
                  <a:pt x="4423214" y="28538"/>
                  <a:pt x="4421781" y="28671"/>
                  <a:pt x="4420048" y="28804"/>
                </a:cubicBezTo>
                <a:lnTo>
                  <a:pt x="4416647" y="29204"/>
                </a:lnTo>
                <a:lnTo>
                  <a:pt x="4413247" y="29404"/>
                </a:lnTo>
                <a:cubicBezTo>
                  <a:pt x="4405379" y="30204"/>
                  <a:pt x="4398578" y="31004"/>
                  <a:pt x="4392844" y="31805"/>
                </a:cubicBezTo>
                <a:cubicBezTo>
                  <a:pt x="4395644" y="33805"/>
                  <a:pt x="4397244" y="35472"/>
                  <a:pt x="4397645" y="36805"/>
                </a:cubicBezTo>
                <a:cubicBezTo>
                  <a:pt x="4397378" y="37205"/>
                  <a:pt x="4396844" y="41206"/>
                  <a:pt x="4396044" y="48807"/>
                </a:cubicBezTo>
                <a:lnTo>
                  <a:pt x="4455252" y="42806"/>
                </a:lnTo>
                <a:cubicBezTo>
                  <a:pt x="4455918" y="39606"/>
                  <a:pt x="4456318" y="36939"/>
                  <a:pt x="4456452" y="34805"/>
                </a:cubicBezTo>
                <a:lnTo>
                  <a:pt x="4456852" y="31805"/>
                </a:lnTo>
                <a:lnTo>
                  <a:pt x="4457252" y="29204"/>
                </a:lnTo>
                <a:close/>
                <a:moveTo>
                  <a:pt x="2493254" y="24804"/>
                </a:moveTo>
                <a:lnTo>
                  <a:pt x="2487254" y="25604"/>
                </a:lnTo>
                <a:lnTo>
                  <a:pt x="2480453" y="26404"/>
                </a:lnTo>
                <a:lnTo>
                  <a:pt x="2469652" y="28004"/>
                </a:lnTo>
                <a:lnTo>
                  <a:pt x="2469652" y="41806"/>
                </a:lnTo>
                <a:lnTo>
                  <a:pt x="2474052" y="41206"/>
                </a:lnTo>
                <a:cubicBezTo>
                  <a:pt x="2474452" y="41072"/>
                  <a:pt x="2474919" y="41006"/>
                  <a:pt x="2475452" y="41006"/>
                </a:cubicBezTo>
                <a:lnTo>
                  <a:pt x="2476052" y="41006"/>
                </a:lnTo>
                <a:cubicBezTo>
                  <a:pt x="2480320" y="40606"/>
                  <a:pt x="2483586" y="39806"/>
                  <a:pt x="2485853" y="38605"/>
                </a:cubicBezTo>
                <a:cubicBezTo>
                  <a:pt x="2486387" y="38872"/>
                  <a:pt x="2487654" y="40206"/>
                  <a:pt x="2489654" y="42606"/>
                </a:cubicBezTo>
                <a:lnTo>
                  <a:pt x="2490854" y="44206"/>
                </a:lnTo>
                <a:close/>
                <a:moveTo>
                  <a:pt x="5846892" y="17203"/>
                </a:moveTo>
                <a:cubicBezTo>
                  <a:pt x="5850360" y="17203"/>
                  <a:pt x="5853293" y="18436"/>
                  <a:pt x="5855694" y="20903"/>
                </a:cubicBezTo>
                <a:cubicBezTo>
                  <a:pt x="5858094" y="23370"/>
                  <a:pt x="5859494" y="26471"/>
                  <a:pt x="5859894" y="30204"/>
                </a:cubicBezTo>
                <a:cubicBezTo>
                  <a:pt x="5860028" y="31004"/>
                  <a:pt x="5860094" y="32138"/>
                  <a:pt x="5860094" y="33605"/>
                </a:cubicBezTo>
                <a:cubicBezTo>
                  <a:pt x="5860094" y="38272"/>
                  <a:pt x="5858494" y="42739"/>
                  <a:pt x="5855294" y="47006"/>
                </a:cubicBezTo>
                <a:cubicBezTo>
                  <a:pt x="5851826" y="51540"/>
                  <a:pt x="5846092" y="55741"/>
                  <a:pt x="5838091" y="59608"/>
                </a:cubicBezTo>
                <a:cubicBezTo>
                  <a:pt x="5837158" y="60008"/>
                  <a:pt x="5836358" y="60208"/>
                  <a:pt x="5835692" y="60208"/>
                </a:cubicBezTo>
                <a:cubicBezTo>
                  <a:pt x="5834758" y="60208"/>
                  <a:pt x="5833991" y="59975"/>
                  <a:pt x="5833391" y="59508"/>
                </a:cubicBezTo>
                <a:cubicBezTo>
                  <a:pt x="5832791" y="59041"/>
                  <a:pt x="5832491" y="58475"/>
                  <a:pt x="5832491" y="57808"/>
                </a:cubicBezTo>
                <a:cubicBezTo>
                  <a:pt x="5832491" y="56741"/>
                  <a:pt x="5833224" y="55674"/>
                  <a:pt x="5834691" y="54607"/>
                </a:cubicBezTo>
                <a:cubicBezTo>
                  <a:pt x="5842558" y="50340"/>
                  <a:pt x="5846492" y="46940"/>
                  <a:pt x="5846492" y="44406"/>
                </a:cubicBezTo>
                <a:cubicBezTo>
                  <a:pt x="5846492" y="43206"/>
                  <a:pt x="5845758" y="42339"/>
                  <a:pt x="5844292" y="41806"/>
                </a:cubicBezTo>
                <a:cubicBezTo>
                  <a:pt x="5840826" y="40072"/>
                  <a:pt x="5838191" y="38372"/>
                  <a:pt x="5836392" y="36705"/>
                </a:cubicBezTo>
                <a:cubicBezTo>
                  <a:pt x="5834591" y="35038"/>
                  <a:pt x="5833691" y="32538"/>
                  <a:pt x="5833691" y="29204"/>
                </a:cubicBezTo>
                <a:cubicBezTo>
                  <a:pt x="5833691" y="25737"/>
                  <a:pt x="5834991" y="22870"/>
                  <a:pt x="5837591" y="20603"/>
                </a:cubicBezTo>
                <a:cubicBezTo>
                  <a:pt x="5840192" y="18336"/>
                  <a:pt x="5843292" y="17203"/>
                  <a:pt x="5846892" y="17203"/>
                </a:cubicBezTo>
                <a:close/>
                <a:moveTo>
                  <a:pt x="5816488" y="17203"/>
                </a:moveTo>
                <a:cubicBezTo>
                  <a:pt x="5819956" y="17203"/>
                  <a:pt x="5822856" y="18436"/>
                  <a:pt x="5825190" y="20903"/>
                </a:cubicBezTo>
                <a:cubicBezTo>
                  <a:pt x="5827523" y="23370"/>
                  <a:pt x="5828890" y="26471"/>
                  <a:pt x="5829290" y="30204"/>
                </a:cubicBezTo>
                <a:cubicBezTo>
                  <a:pt x="5829424" y="31004"/>
                  <a:pt x="5829490" y="32138"/>
                  <a:pt x="5829490" y="33605"/>
                </a:cubicBezTo>
                <a:cubicBezTo>
                  <a:pt x="5829490" y="38272"/>
                  <a:pt x="5827890" y="42739"/>
                  <a:pt x="5824690" y="47006"/>
                </a:cubicBezTo>
                <a:cubicBezTo>
                  <a:pt x="5821222" y="51540"/>
                  <a:pt x="5815488" y="55741"/>
                  <a:pt x="5807488" y="59608"/>
                </a:cubicBezTo>
                <a:cubicBezTo>
                  <a:pt x="5806554" y="60008"/>
                  <a:pt x="5805754" y="60208"/>
                  <a:pt x="5805088" y="60208"/>
                </a:cubicBezTo>
                <a:cubicBezTo>
                  <a:pt x="5804154" y="60208"/>
                  <a:pt x="5803387" y="59975"/>
                  <a:pt x="5802787" y="59508"/>
                </a:cubicBezTo>
                <a:cubicBezTo>
                  <a:pt x="5802187" y="59041"/>
                  <a:pt x="5801887" y="58475"/>
                  <a:pt x="5801887" y="57808"/>
                </a:cubicBezTo>
                <a:cubicBezTo>
                  <a:pt x="5801887" y="56741"/>
                  <a:pt x="5802620" y="55674"/>
                  <a:pt x="5804087" y="54607"/>
                </a:cubicBezTo>
                <a:cubicBezTo>
                  <a:pt x="5811955" y="50340"/>
                  <a:pt x="5815888" y="46873"/>
                  <a:pt x="5815888" y="44206"/>
                </a:cubicBezTo>
                <a:cubicBezTo>
                  <a:pt x="5815888" y="43139"/>
                  <a:pt x="5815222" y="42339"/>
                  <a:pt x="5813888" y="41806"/>
                </a:cubicBezTo>
                <a:cubicBezTo>
                  <a:pt x="5810288" y="40072"/>
                  <a:pt x="5807588" y="38372"/>
                  <a:pt x="5805788" y="36705"/>
                </a:cubicBezTo>
                <a:cubicBezTo>
                  <a:pt x="5803987" y="35038"/>
                  <a:pt x="5803087" y="32538"/>
                  <a:pt x="5803087" y="29204"/>
                </a:cubicBezTo>
                <a:cubicBezTo>
                  <a:pt x="5803087" y="25737"/>
                  <a:pt x="5804388" y="22870"/>
                  <a:pt x="5806988" y="20603"/>
                </a:cubicBezTo>
                <a:cubicBezTo>
                  <a:pt x="5809588" y="18336"/>
                  <a:pt x="5812755" y="17203"/>
                  <a:pt x="5816488" y="17203"/>
                </a:cubicBezTo>
                <a:close/>
                <a:moveTo>
                  <a:pt x="55007" y="17003"/>
                </a:moveTo>
                <a:cubicBezTo>
                  <a:pt x="55940" y="17003"/>
                  <a:pt x="56707" y="17236"/>
                  <a:pt x="57307" y="17703"/>
                </a:cubicBezTo>
                <a:cubicBezTo>
                  <a:pt x="57907" y="18170"/>
                  <a:pt x="58207" y="18736"/>
                  <a:pt x="58207" y="19403"/>
                </a:cubicBezTo>
                <a:cubicBezTo>
                  <a:pt x="58207" y="20470"/>
                  <a:pt x="57474" y="21537"/>
                  <a:pt x="56007" y="22603"/>
                </a:cubicBezTo>
                <a:cubicBezTo>
                  <a:pt x="48139" y="26871"/>
                  <a:pt x="44206" y="30338"/>
                  <a:pt x="44206" y="33005"/>
                </a:cubicBezTo>
                <a:cubicBezTo>
                  <a:pt x="44206" y="34072"/>
                  <a:pt x="44872" y="34872"/>
                  <a:pt x="46206" y="35405"/>
                </a:cubicBezTo>
                <a:cubicBezTo>
                  <a:pt x="49806" y="37139"/>
                  <a:pt x="52507" y="38839"/>
                  <a:pt x="54307" y="40506"/>
                </a:cubicBezTo>
                <a:cubicBezTo>
                  <a:pt x="56107" y="42173"/>
                  <a:pt x="57007" y="44673"/>
                  <a:pt x="57007" y="48007"/>
                </a:cubicBezTo>
                <a:cubicBezTo>
                  <a:pt x="57007" y="51474"/>
                  <a:pt x="55708" y="54341"/>
                  <a:pt x="53107" y="56608"/>
                </a:cubicBezTo>
                <a:cubicBezTo>
                  <a:pt x="50506" y="58875"/>
                  <a:pt x="47339" y="60008"/>
                  <a:pt x="43605" y="60008"/>
                </a:cubicBezTo>
                <a:cubicBezTo>
                  <a:pt x="40138" y="60008"/>
                  <a:pt x="37238" y="58775"/>
                  <a:pt x="34904" y="56308"/>
                </a:cubicBezTo>
                <a:cubicBezTo>
                  <a:pt x="32571" y="53841"/>
                  <a:pt x="31204" y="50740"/>
                  <a:pt x="30804" y="47006"/>
                </a:cubicBezTo>
                <a:cubicBezTo>
                  <a:pt x="30671" y="46206"/>
                  <a:pt x="30604" y="45073"/>
                  <a:pt x="30604" y="43606"/>
                </a:cubicBezTo>
                <a:cubicBezTo>
                  <a:pt x="30604" y="38805"/>
                  <a:pt x="32204" y="34338"/>
                  <a:pt x="35404" y="30204"/>
                </a:cubicBezTo>
                <a:cubicBezTo>
                  <a:pt x="38872" y="25670"/>
                  <a:pt x="44606" y="21470"/>
                  <a:pt x="52607" y="17603"/>
                </a:cubicBezTo>
                <a:cubicBezTo>
                  <a:pt x="53673" y="17203"/>
                  <a:pt x="54474" y="17003"/>
                  <a:pt x="55007" y="17003"/>
                </a:cubicBezTo>
                <a:close/>
                <a:moveTo>
                  <a:pt x="24403" y="17003"/>
                </a:moveTo>
                <a:cubicBezTo>
                  <a:pt x="25337" y="17003"/>
                  <a:pt x="26103" y="17236"/>
                  <a:pt x="26703" y="17703"/>
                </a:cubicBezTo>
                <a:cubicBezTo>
                  <a:pt x="27303" y="18170"/>
                  <a:pt x="27603" y="18736"/>
                  <a:pt x="27603" y="19403"/>
                </a:cubicBezTo>
                <a:cubicBezTo>
                  <a:pt x="27603" y="20470"/>
                  <a:pt x="26870" y="21537"/>
                  <a:pt x="25403" y="22603"/>
                </a:cubicBezTo>
                <a:cubicBezTo>
                  <a:pt x="17536" y="26871"/>
                  <a:pt x="13602" y="30271"/>
                  <a:pt x="13602" y="32805"/>
                </a:cubicBezTo>
                <a:cubicBezTo>
                  <a:pt x="13602" y="34005"/>
                  <a:pt x="14335" y="34872"/>
                  <a:pt x="15802" y="35405"/>
                </a:cubicBezTo>
                <a:cubicBezTo>
                  <a:pt x="19270" y="37139"/>
                  <a:pt x="21903" y="38839"/>
                  <a:pt x="23703" y="40506"/>
                </a:cubicBezTo>
                <a:cubicBezTo>
                  <a:pt x="25504" y="42173"/>
                  <a:pt x="26403" y="44673"/>
                  <a:pt x="26403" y="48007"/>
                </a:cubicBezTo>
                <a:cubicBezTo>
                  <a:pt x="26403" y="51474"/>
                  <a:pt x="25103" y="54341"/>
                  <a:pt x="22503" y="56608"/>
                </a:cubicBezTo>
                <a:cubicBezTo>
                  <a:pt x="19903" y="58875"/>
                  <a:pt x="16802" y="60008"/>
                  <a:pt x="13202" y="60008"/>
                </a:cubicBezTo>
                <a:cubicBezTo>
                  <a:pt x="9735" y="60008"/>
                  <a:pt x="6801" y="58775"/>
                  <a:pt x="4401" y="56308"/>
                </a:cubicBezTo>
                <a:cubicBezTo>
                  <a:pt x="2000" y="53841"/>
                  <a:pt x="600" y="50740"/>
                  <a:pt x="200" y="47006"/>
                </a:cubicBezTo>
                <a:cubicBezTo>
                  <a:pt x="67" y="46206"/>
                  <a:pt x="0" y="45073"/>
                  <a:pt x="0" y="43606"/>
                </a:cubicBezTo>
                <a:cubicBezTo>
                  <a:pt x="0" y="38805"/>
                  <a:pt x="1600" y="34338"/>
                  <a:pt x="4801" y="30204"/>
                </a:cubicBezTo>
                <a:cubicBezTo>
                  <a:pt x="8268" y="25670"/>
                  <a:pt x="14002" y="21470"/>
                  <a:pt x="22003" y="17603"/>
                </a:cubicBezTo>
                <a:cubicBezTo>
                  <a:pt x="23070" y="17203"/>
                  <a:pt x="23870" y="17003"/>
                  <a:pt x="24403" y="17003"/>
                </a:cubicBezTo>
                <a:close/>
                <a:moveTo>
                  <a:pt x="4699302" y="16403"/>
                </a:moveTo>
                <a:cubicBezTo>
                  <a:pt x="4699435" y="15469"/>
                  <a:pt x="4702102" y="16936"/>
                  <a:pt x="4707302" y="20803"/>
                </a:cubicBezTo>
                <a:cubicBezTo>
                  <a:pt x="4713836" y="24537"/>
                  <a:pt x="4717037" y="27071"/>
                  <a:pt x="4716904" y="28404"/>
                </a:cubicBezTo>
                <a:lnTo>
                  <a:pt x="4714704" y="32405"/>
                </a:lnTo>
                <a:cubicBezTo>
                  <a:pt x="4713636" y="33605"/>
                  <a:pt x="4713036" y="34672"/>
                  <a:pt x="4712903" y="35605"/>
                </a:cubicBezTo>
                <a:cubicBezTo>
                  <a:pt x="4712236" y="37072"/>
                  <a:pt x="4711836" y="38339"/>
                  <a:pt x="4711703" y="39406"/>
                </a:cubicBezTo>
                <a:lnTo>
                  <a:pt x="4711503" y="40206"/>
                </a:lnTo>
                <a:lnTo>
                  <a:pt x="4711303" y="41406"/>
                </a:lnTo>
                <a:lnTo>
                  <a:pt x="4710903" y="45006"/>
                </a:lnTo>
                <a:lnTo>
                  <a:pt x="4709703" y="56808"/>
                </a:lnTo>
                <a:lnTo>
                  <a:pt x="4708502" y="67209"/>
                </a:lnTo>
                <a:lnTo>
                  <a:pt x="4708102" y="69409"/>
                </a:lnTo>
                <a:lnTo>
                  <a:pt x="4709302" y="70209"/>
                </a:lnTo>
                <a:cubicBezTo>
                  <a:pt x="4713036" y="73143"/>
                  <a:pt x="4715170" y="75143"/>
                  <a:pt x="4715704" y="76210"/>
                </a:cubicBezTo>
                <a:cubicBezTo>
                  <a:pt x="4715704" y="77410"/>
                  <a:pt x="4715436" y="78810"/>
                  <a:pt x="4714904" y="80411"/>
                </a:cubicBezTo>
                <a:cubicBezTo>
                  <a:pt x="4714504" y="82411"/>
                  <a:pt x="4714236" y="83411"/>
                  <a:pt x="4714104" y="83411"/>
                </a:cubicBezTo>
                <a:cubicBezTo>
                  <a:pt x="4708502" y="82478"/>
                  <a:pt x="4701902" y="82011"/>
                  <a:pt x="4694301" y="82011"/>
                </a:cubicBezTo>
                <a:cubicBezTo>
                  <a:pt x="4687766" y="82011"/>
                  <a:pt x="4680899" y="82411"/>
                  <a:pt x="4673698" y="83211"/>
                </a:cubicBezTo>
                <a:lnTo>
                  <a:pt x="4621292" y="88612"/>
                </a:lnTo>
                <a:lnTo>
                  <a:pt x="4621292" y="113415"/>
                </a:lnTo>
                <a:cubicBezTo>
                  <a:pt x="4620892" y="129550"/>
                  <a:pt x="4624826" y="139018"/>
                  <a:pt x="4633093" y="141818"/>
                </a:cubicBezTo>
                <a:cubicBezTo>
                  <a:pt x="4644828" y="145819"/>
                  <a:pt x="4657430" y="147819"/>
                  <a:pt x="4670898" y="147819"/>
                </a:cubicBezTo>
                <a:cubicBezTo>
                  <a:pt x="4675565" y="147819"/>
                  <a:pt x="4681032" y="147486"/>
                  <a:pt x="4687300" y="146819"/>
                </a:cubicBezTo>
                <a:cubicBezTo>
                  <a:pt x="4703968" y="144552"/>
                  <a:pt x="4715904" y="141418"/>
                  <a:pt x="4723104" y="137418"/>
                </a:cubicBezTo>
                <a:cubicBezTo>
                  <a:pt x="4726838" y="133551"/>
                  <a:pt x="4729172" y="129083"/>
                  <a:pt x="4730106" y="124016"/>
                </a:cubicBezTo>
                <a:cubicBezTo>
                  <a:pt x="4730238" y="123216"/>
                  <a:pt x="4730772" y="120749"/>
                  <a:pt x="4731706" y="116615"/>
                </a:cubicBezTo>
                <a:cubicBezTo>
                  <a:pt x="4731972" y="110214"/>
                  <a:pt x="4732572" y="104347"/>
                  <a:pt x="4733506" y="99013"/>
                </a:cubicBezTo>
                <a:lnTo>
                  <a:pt x="4738306" y="100613"/>
                </a:lnTo>
                <a:cubicBezTo>
                  <a:pt x="4738173" y="101947"/>
                  <a:pt x="4738106" y="103880"/>
                  <a:pt x="4738106" y="106414"/>
                </a:cubicBezTo>
                <a:cubicBezTo>
                  <a:pt x="4738106" y="114682"/>
                  <a:pt x="4739173" y="121549"/>
                  <a:pt x="4741306" y="127016"/>
                </a:cubicBezTo>
                <a:cubicBezTo>
                  <a:pt x="4743307" y="131950"/>
                  <a:pt x="4746307" y="136351"/>
                  <a:pt x="4750308" y="140218"/>
                </a:cubicBezTo>
                <a:cubicBezTo>
                  <a:pt x="4746174" y="146219"/>
                  <a:pt x="4741306" y="150553"/>
                  <a:pt x="4735706" y="153220"/>
                </a:cubicBezTo>
                <a:cubicBezTo>
                  <a:pt x="4731038" y="155220"/>
                  <a:pt x="4723104" y="157420"/>
                  <a:pt x="4711903" y="159821"/>
                </a:cubicBezTo>
                <a:cubicBezTo>
                  <a:pt x="4701368" y="162088"/>
                  <a:pt x="4688034" y="163221"/>
                  <a:pt x="4671898" y="163221"/>
                </a:cubicBezTo>
                <a:cubicBezTo>
                  <a:pt x="4657763" y="163221"/>
                  <a:pt x="4644494" y="161954"/>
                  <a:pt x="4632093" y="159421"/>
                </a:cubicBezTo>
                <a:cubicBezTo>
                  <a:pt x="4614358" y="155687"/>
                  <a:pt x="4605490" y="144352"/>
                  <a:pt x="4605490" y="125416"/>
                </a:cubicBezTo>
                <a:lnTo>
                  <a:pt x="4605690" y="42006"/>
                </a:lnTo>
                <a:cubicBezTo>
                  <a:pt x="4605690" y="39472"/>
                  <a:pt x="4605623" y="37872"/>
                  <a:pt x="4605490" y="37205"/>
                </a:cubicBezTo>
                <a:lnTo>
                  <a:pt x="4604890" y="32005"/>
                </a:lnTo>
                <a:cubicBezTo>
                  <a:pt x="4604356" y="28004"/>
                  <a:pt x="4603156" y="25604"/>
                  <a:pt x="4601290" y="24804"/>
                </a:cubicBezTo>
                <a:cubicBezTo>
                  <a:pt x="4603956" y="22270"/>
                  <a:pt x="4606290" y="20737"/>
                  <a:pt x="4608290" y="20203"/>
                </a:cubicBezTo>
                <a:cubicBezTo>
                  <a:pt x="4610424" y="20336"/>
                  <a:pt x="4612224" y="21403"/>
                  <a:pt x="4613691" y="23404"/>
                </a:cubicBezTo>
                <a:cubicBezTo>
                  <a:pt x="4618091" y="25670"/>
                  <a:pt x="4620558" y="27871"/>
                  <a:pt x="4621092" y="30004"/>
                </a:cubicBezTo>
                <a:lnTo>
                  <a:pt x="4621092" y="30404"/>
                </a:lnTo>
                <a:lnTo>
                  <a:pt x="4621492" y="30404"/>
                </a:lnTo>
                <a:lnTo>
                  <a:pt x="4628692" y="29804"/>
                </a:lnTo>
                <a:lnTo>
                  <a:pt x="4633493" y="29204"/>
                </a:lnTo>
                <a:lnTo>
                  <a:pt x="4645895" y="28204"/>
                </a:lnTo>
                <a:lnTo>
                  <a:pt x="4658296" y="27004"/>
                </a:lnTo>
                <a:lnTo>
                  <a:pt x="4678098" y="24404"/>
                </a:lnTo>
                <a:cubicBezTo>
                  <a:pt x="4682099" y="24004"/>
                  <a:pt x="4685033" y="23704"/>
                  <a:pt x="4686900" y="23504"/>
                </a:cubicBezTo>
                <a:cubicBezTo>
                  <a:pt x="4688766" y="23304"/>
                  <a:pt x="4690100" y="23137"/>
                  <a:pt x="4690900" y="23003"/>
                </a:cubicBezTo>
                <a:cubicBezTo>
                  <a:pt x="4695168" y="21937"/>
                  <a:pt x="4697968" y="19736"/>
                  <a:pt x="4699302" y="16403"/>
                </a:cubicBezTo>
                <a:close/>
                <a:moveTo>
                  <a:pt x="528780" y="14202"/>
                </a:moveTo>
                <a:cubicBezTo>
                  <a:pt x="529448" y="13136"/>
                  <a:pt x="532781" y="14469"/>
                  <a:pt x="538782" y="18203"/>
                </a:cubicBezTo>
                <a:cubicBezTo>
                  <a:pt x="544916" y="21937"/>
                  <a:pt x="547983" y="24670"/>
                  <a:pt x="547983" y="26404"/>
                </a:cubicBezTo>
                <a:cubicBezTo>
                  <a:pt x="547983" y="26671"/>
                  <a:pt x="547249" y="27937"/>
                  <a:pt x="545783" y="30204"/>
                </a:cubicBezTo>
                <a:cubicBezTo>
                  <a:pt x="544182" y="32338"/>
                  <a:pt x="543383" y="34405"/>
                  <a:pt x="543383" y="36405"/>
                </a:cubicBezTo>
                <a:lnTo>
                  <a:pt x="543782" y="140818"/>
                </a:lnTo>
                <a:cubicBezTo>
                  <a:pt x="543782" y="149219"/>
                  <a:pt x="541582" y="156620"/>
                  <a:pt x="537182" y="163021"/>
                </a:cubicBezTo>
                <a:cubicBezTo>
                  <a:pt x="532248" y="170355"/>
                  <a:pt x="525647" y="174022"/>
                  <a:pt x="517379" y="174022"/>
                </a:cubicBezTo>
                <a:cubicBezTo>
                  <a:pt x="516980" y="167888"/>
                  <a:pt x="514512" y="162954"/>
                  <a:pt x="509978" y="159220"/>
                </a:cubicBezTo>
                <a:cubicBezTo>
                  <a:pt x="506644" y="156287"/>
                  <a:pt x="501377" y="153553"/>
                  <a:pt x="494176" y="151019"/>
                </a:cubicBezTo>
                <a:lnTo>
                  <a:pt x="493976" y="144219"/>
                </a:lnTo>
                <a:cubicBezTo>
                  <a:pt x="499577" y="145019"/>
                  <a:pt x="504377" y="145419"/>
                  <a:pt x="508378" y="145419"/>
                </a:cubicBezTo>
                <a:cubicBezTo>
                  <a:pt x="518379" y="145419"/>
                  <a:pt x="523380" y="143085"/>
                  <a:pt x="523380" y="138418"/>
                </a:cubicBezTo>
                <a:lnTo>
                  <a:pt x="523380" y="30804"/>
                </a:lnTo>
                <a:cubicBezTo>
                  <a:pt x="514446" y="32005"/>
                  <a:pt x="506644" y="33338"/>
                  <a:pt x="499977" y="34805"/>
                </a:cubicBezTo>
                <a:cubicBezTo>
                  <a:pt x="490242" y="37072"/>
                  <a:pt x="481575" y="39672"/>
                  <a:pt x="473974" y="42606"/>
                </a:cubicBezTo>
                <a:cubicBezTo>
                  <a:pt x="473707" y="42873"/>
                  <a:pt x="472640" y="41206"/>
                  <a:pt x="470773" y="37605"/>
                </a:cubicBezTo>
                <a:cubicBezTo>
                  <a:pt x="468640" y="34005"/>
                  <a:pt x="467039" y="30804"/>
                  <a:pt x="465973" y="28004"/>
                </a:cubicBezTo>
                <a:cubicBezTo>
                  <a:pt x="466240" y="27604"/>
                  <a:pt x="466573" y="27271"/>
                  <a:pt x="466973" y="27004"/>
                </a:cubicBezTo>
                <a:cubicBezTo>
                  <a:pt x="477774" y="27004"/>
                  <a:pt x="489175" y="26271"/>
                  <a:pt x="501177" y="24804"/>
                </a:cubicBezTo>
                <a:cubicBezTo>
                  <a:pt x="503577" y="24670"/>
                  <a:pt x="507378" y="24137"/>
                  <a:pt x="512578" y="23204"/>
                </a:cubicBezTo>
                <a:lnTo>
                  <a:pt x="514779" y="22803"/>
                </a:lnTo>
                <a:lnTo>
                  <a:pt x="516779" y="22203"/>
                </a:lnTo>
                <a:lnTo>
                  <a:pt x="519779" y="21603"/>
                </a:lnTo>
                <a:cubicBezTo>
                  <a:pt x="523513" y="21070"/>
                  <a:pt x="526514" y="18603"/>
                  <a:pt x="528780" y="14202"/>
                </a:cubicBezTo>
                <a:close/>
                <a:moveTo>
                  <a:pt x="4959877" y="12802"/>
                </a:moveTo>
                <a:cubicBezTo>
                  <a:pt x="4960410" y="11869"/>
                  <a:pt x="4964277" y="13469"/>
                  <a:pt x="4971478" y="17603"/>
                </a:cubicBezTo>
                <a:cubicBezTo>
                  <a:pt x="4978812" y="21737"/>
                  <a:pt x="4982480" y="24670"/>
                  <a:pt x="4982480" y="26404"/>
                </a:cubicBezTo>
                <a:cubicBezTo>
                  <a:pt x="4982480" y="26804"/>
                  <a:pt x="4981412" y="27804"/>
                  <a:pt x="4979280" y="29404"/>
                </a:cubicBezTo>
                <a:cubicBezTo>
                  <a:pt x="4978079" y="30204"/>
                  <a:pt x="4977146" y="30938"/>
                  <a:pt x="4976478" y="31605"/>
                </a:cubicBezTo>
                <a:lnTo>
                  <a:pt x="4974279" y="34405"/>
                </a:lnTo>
                <a:cubicBezTo>
                  <a:pt x="4963877" y="62275"/>
                  <a:pt x="4952543" y="84078"/>
                  <a:pt x="4940274" y="99813"/>
                </a:cubicBezTo>
                <a:cubicBezTo>
                  <a:pt x="4956410" y="113681"/>
                  <a:pt x="4968878" y="123549"/>
                  <a:pt x="4977679" y="129417"/>
                </a:cubicBezTo>
                <a:cubicBezTo>
                  <a:pt x="4983680" y="133951"/>
                  <a:pt x="4990414" y="138018"/>
                  <a:pt x="4997882" y="141618"/>
                </a:cubicBezTo>
                <a:cubicBezTo>
                  <a:pt x="5003082" y="144419"/>
                  <a:pt x="5009883" y="147552"/>
                  <a:pt x="5018284" y="151019"/>
                </a:cubicBezTo>
                <a:lnTo>
                  <a:pt x="5014884" y="154420"/>
                </a:lnTo>
                <a:lnTo>
                  <a:pt x="5012484" y="154220"/>
                </a:lnTo>
                <a:cubicBezTo>
                  <a:pt x="5008082" y="154220"/>
                  <a:pt x="5002416" y="155553"/>
                  <a:pt x="4995481" y="158220"/>
                </a:cubicBezTo>
                <a:cubicBezTo>
                  <a:pt x="4987614" y="161287"/>
                  <a:pt x="4981412" y="164288"/>
                  <a:pt x="4976879" y="167221"/>
                </a:cubicBezTo>
                <a:cubicBezTo>
                  <a:pt x="4973145" y="163488"/>
                  <a:pt x="4963011" y="151486"/>
                  <a:pt x="4946476" y="131217"/>
                </a:cubicBezTo>
                <a:cubicBezTo>
                  <a:pt x="4938608" y="121749"/>
                  <a:pt x="4933140" y="115215"/>
                  <a:pt x="4930074" y="111615"/>
                </a:cubicBezTo>
                <a:cubicBezTo>
                  <a:pt x="4910070" y="132417"/>
                  <a:pt x="4883200" y="147952"/>
                  <a:pt x="4849463" y="158220"/>
                </a:cubicBezTo>
                <a:lnTo>
                  <a:pt x="4846862" y="154620"/>
                </a:lnTo>
                <a:cubicBezTo>
                  <a:pt x="4876066" y="138751"/>
                  <a:pt x="4899602" y="119682"/>
                  <a:pt x="4917472" y="97413"/>
                </a:cubicBezTo>
                <a:cubicBezTo>
                  <a:pt x="4908270" y="87545"/>
                  <a:pt x="4900403" y="79210"/>
                  <a:pt x="4893868" y="72410"/>
                </a:cubicBezTo>
                <a:cubicBezTo>
                  <a:pt x="4889334" y="67876"/>
                  <a:pt x="4882267" y="62342"/>
                  <a:pt x="4872666" y="55808"/>
                </a:cubicBezTo>
                <a:cubicBezTo>
                  <a:pt x="4871999" y="55541"/>
                  <a:pt x="4871666" y="55074"/>
                  <a:pt x="4871666" y="54407"/>
                </a:cubicBezTo>
                <a:cubicBezTo>
                  <a:pt x="4871666" y="53741"/>
                  <a:pt x="4871932" y="53341"/>
                  <a:pt x="4872466" y="53207"/>
                </a:cubicBezTo>
                <a:cubicBezTo>
                  <a:pt x="4873532" y="52540"/>
                  <a:pt x="4875800" y="51940"/>
                  <a:pt x="4879267" y="51407"/>
                </a:cubicBezTo>
                <a:cubicBezTo>
                  <a:pt x="4882867" y="50874"/>
                  <a:pt x="4885134" y="50674"/>
                  <a:pt x="4886068" y="50807"/>
                </a:cubicBezTo>
                <a:cubicBezTo>
                  <a:pt x="4889534" y="51474"/>
                  <a:pt x="4892335" y="53341"/>
                  <a:pt x="4894468" y="56408"/>
                </a:cubicBezTo>
                <a:cubicBezTo>
                  <a:pt x="4898202" y="61208"/>
                  <a:pt x="4908537" y="71276"/>
                  <a:pt x="4925472" y="86611"/>
                </a:cubicBezTo>
                <a:cubicBezTo>
                  <a:pt x="4931873" y="77277"/>
                  <a:pt x="4937340" y="67142"/>
                  <a:pt x="4941875" y="56208"/>
                </a:cubicBezTo>
                <a:cubicBezTo>
                  <a:pt x="4945208" y="48740"/>
                  <a:pt x="4948409" y="39806"/>
                  <a:pt x="4951476" y="29404"/>
                </a:cubicBezTo>
                <a:cubicBezTo>
                  <a:pt x="4918005" y="33805"/>
                  <a:pt x="4895736" y="38605"/>
                  <a:pt x="4884668" y="43806"/>
                </a:cubicBezTo>
                <a:cubicBezTo>
                  <a:pt x="4883334" y="42739"/>
                  <a:pt x="4881200" y="40206"/>
                  <a:pt x="4878266" y="36205"/>
                </a:cubicBezTo>
                <a:lnTo>
                  <a:pt x="4875666" y="31805"/>
                </a:lnTo>
                <a:lnTo>
                  <a:pt x="4873266" y="27604"/>
                </a:lnTo>
                <a:cubicBezTo>
                  <a:pt x="4873666" y="27071"/>
                  <a:pt x="4874000" y="26804"/>
                  <a:pt x="4874266" y="26804"/>
                </a:cubicBezTo>
                <a:lnTo>
                  <a:pt x="4878866" y="26404"/>
                </a:lnTo>
                <a:cubicBezTo>
                  <a:pt x="4879800" y="26271"/>
                  <a:pt x="4881000" y="26204"/>
                  <a:pt x="4882467" y="26204"/>
                </a:cubicBezTo>
                <a:lnTo>
                  <a:pt x="4886868" y="25804"/>
                </a:lnTo>
                <a:lnTo>
                  <a:pt x="4909470" y="24004"/>
                </a:lnTo>
                <a:cubicBezTo>
                  <a:pt x="4932140" y="22137"/>
                  <a:pt x="4945474" y="20803"/>
                  <a:pt x="4949476" y="20003"/>
                </a:cubicBezTo>
                <a:cubicBezTo>
                  <a:pt x="4951076" y="19870"/>
                  <a:pt x="4953009" y="19003"/>
                  <a:pt x="4955276" y="17403"/>
                </a:cubicBezTo>
                <a:cubicBezTo>
                  <a:pt x="4957410" y="15803"/>
                  <a:pt x="4958944" y="14269"/>
                  <a:pt x="4959877" y="12802"/>
                </a:cubicBezTo>
                <a:close/>
                <a:moveTo>
                  <a:pt x="5407046" y="12402"/>
                </a:moveTo>
                <a:cubicBezTo>
                  <a:pt x="5411581" y="13602"/>
                  <a:pt x="5416782" y="15736"/>
                  <a:pt x="5422649" y="18803"/>
                </a:cubicBezTo>
                <a:cubicBezTo>
                  <a:pt x="5428383" y="22270"/>
                  <a:pt x="5432250" y="25137"/>
                  <a:pt x="5434250" y="27404"/>
                </a:cubicBezTo>
                <a:cubicBezTo>
                  <a:pt x="5434384" y="27937"/>
                  <a:pt x="5434450" y="28804"/>
                  <a:pt x="5434450" y="30004"/>
                </a:cubicBezTo>
                <a:cubicBezTo>
                  <a:pt x="5434450" y="31605"/>
                  <a:pt x="5434250" y="33605"/>
                  <a:pt x="5433850" y="36005"/>
                </a:cubicBezTo>
                <a:cubicBezTo>
                  <a:pt x="5433317" y="40006"/>
                  <a:pt x="5432317" y="42406"/>
                  <a:pt x="5430850" y="43206"/>
                </a:cubicBezTo>
                <a:cubicBezTo>
                  <a:pt x="5429516" y="44006"/>
                  <a:pt x="5427916" y="44606"/>
                  <a:pt x="5426050" y="45006"/>
                </a:cubicBezTo>
                <a:cubicBezTo>
                  <a:pt x="5424716" y="45406"/>
                  <a:pt x="5423249" y="45606"/>
                  <a:pt x="5421648" y="45606"/>
                </a:cubicBezTo>
                <a:cubicBezTo>
                  <a:pt x="5421382" y="44673"/>
                  <a:pt x="5420582" y="42806"/>
                  <a:pt x="5419248" y="40006"/>
                </a:cubicBezTo>
                <a:cubicBezTo>
                  <a:pt x="5418582" y="38272"/>
                  <a:pt x="5417248" y="35538"/>
                  <a:pt x="5415248" y="31805"/>
                </a:cubicBezTo>
                <a:cubicBezTo>
                  <a:pt x="5411248" y="24604"/>
                  <a:pt x="5407380" y="19336"/>
                  <a:pt x="5403647" y="16003"/>
                </a:cubicBezTo>
                <a:close/>
                <a:moveTo>
                  <a:pt x="2651493" y="12002"/>
                </a:moveTo>
                <a:cubicBezTo>
                  <a:pt x="2653894" y="12002"/>
                  <a:pt x="2656760" y="12736"/>
                  <a:pt x="2660094" y="14202"/>
                </a:cubicBezTo>
                <a:cubicBezTo>
                  <a:pt x="2664495" y="15936"/>
                  <a:pt x="2667162" y="17803"/>
                  <a:pt x="2668095" y="19803"/>
                </a:cubicBezTo>
                <a:cubicBezTo>
                  <a:pt x="2667295" y="24337"/>
                  <a:pt x="2664228" y="30204"/>
                  <a:pt x="2658894" y="37405"/>
                </a:cubicBezTo>
                <a:cubicBezTo>
                  <a:pt x="2652627" y="46073"/>
                  <a:pt x="2646359" y="52074"/>
                  <a:pt x="2640092" y="55408"/>
                </a:cubicBezTo>
                <a:lnTo>
                  <a:pt x="2635891" y="53807"/>
                </a:lnTo>
                <a:cubicBezTo>
                  <a:pt x="2637758" y="51140"/>
                  <a:pt x="2639558" y="47206"/>
                  <a:pt x="2641292" y="42006"/>
                </a:cubicBezTo>
                <a:cubicBezTo>
                  <a:pt x="2643026" y="36805"/>
                  <a:pt x="2644092" y="32871"/>
                  <a:pt x="2644492" y="30204"/>
                </a:cubicBezTo>
                <a:lnTo>
                  <a:pt x="2645092" y="26204"/>
                </a:lnTo>
                <a:lnTo>
                  <a:pt x="2645292" y="24204"/>
                </a:lnTo>
                <a:lnTo>
                  <a:pt x="2645292" y="22403"/>
                </a:lnTo>
                <a:cubicBezTo>
                  <a:pt x="2645159" y="19603"/>
                  <a:pt x="2644292" y="17403"/>
                  <a:pt x="2642692" y="15803"/>
                </a:cubicBezTo>
                <a:lnTo>
                  <a:pt x="2644292" y="14602"/>
                </a:lnTo>
                <a:lnTo>
                  <a:pt x="2646093" y="13602"/>
                </a:lnTo>
                <a:cubicBezTo>
                  <a:pt x="2647826" y="12536"/>
                  <a:pt x="2649626" y="12002"/>
                  <a:pt x="2651493" y="12002"/>
                </a:cubicBezTo>
                <a:close/>
                <a:moveTo>
                  <a:pt x="917943" y="12002"/>
                </a:moveTo>
                <a:cubicBezTo>
                  <a:pt x="920344" y="12002"/>
                  <a:pt x="923211" y="12736"/>
                  <a:pt x="926544" y="14202"/>
                </a:cubicBezTo>
                <a:cubicBezTo>
                  <a:pt x="930945" y="15936"/>
                  <a:pt x="933612" y="17803"/>
                  <a:pt x="934545" y="19803"/>
                </a:cubicBezTo>
                <a:cubicBezTo>
                  <a:pt x="933745" y="24337"/>
                  <a:pt x="930678" y="30204"/>
                  <a:pt x="925344" y="37405"/>
                </a:cubicBezTo>
                <a:cubicBezTo>
                  <a:pt x="919077" y="46073"/>
                  <a:pt x="912809" y="52074"/>
                  <a:pt x="906542" y="55408"/>
                </a:cubicBezTo>
                <a:lnTo>
                  <a:pt x="902341" y="53807"/>
                </a:lnTo>
                <a:cubicBezTo>
                  <a:pt x="904208" y="51140"/>
                  <a:pt x="906009" y="47206"/>
                  <a:pt x="907742" y="42006"/>
                </a:cubicBezTo>
                <a:cubicBezTo>
                  <a:pt x="909476" y="36805"/>
                  <a:pt x="910542" y="32871"/>
                  <a:pt x="910943" y="30204"/>
                </a:cubicBezTo>
                <a:lnTo>
                  <a:pt x="911543" y="26204"/>
                </a:lnTo>
                <a:lnTo>
                  <a:pt x="911743" y="24204"/>
                </a:lnTo>
                <a:lnTo>
                  <a:pt x="911743" y="22403"/>
                </a:lnTo>
                <a:cubicBezTo>
                  <a:pt x="911609" y="19603"/>
                  <a:pt x="910742" y="17403"/>
                  <a:pt x="909142" y="15803"/>
                </a:cubicBezTo>
                <a:lnTo>
                  <a:pt x="910742" y="14602"/>
                </a:lnTo>
                <a:lnTo>
                  <a:pt x="912543" y="13602"/>
                </a:lnTo>
                <a:cubicBezTo>
                  <a:pt x="914276" y="12536"/>
                  <a:pt x="916077" y="12002"/>
                  <a:pt x="917943" y="12002"/>
                </a:cubicBezTo>
                <a:close/>
                <a:moveTo>
                  <a:pt x="3698852" y="11802"/>
                </a:moveTo>
                <a:cubicBezTo>
                  <a:pt x="3708187" y="13402"/>
                  <a:pt x="3714788" y="15603"/>
                  <a:pt x="3718655" y="18403"/>
                </a:cubicBezTo>
                <a:cubicBezTo>
                  <a:pt x="3720789" y="20003"/>
                  <a:pt x="3721856" y="21737"/>
                  <a:pt x="3721856" y="23604"/>
                </a:cubicBezTo>
                <a:cubicBezTo>
                  <a:pt x="3721856" y="24670"/>
                  <a:pt x="3721522" y="25737"/>
                  <a:pt x="3720855" y="26804"/>
                </a:cubicBezTo>
                <a:cubicBezTo>
                  <a:pt x="3717655" y="31471"/>
                  <a:pt x="3709120" y="38472"/>
                  <a:pt x="3695252" y="47807"/>
                </a:cubicBezTo>
                <a:cubicBezTo>
                  <a:pt x="3681384" y="56474"/>
                  <a:pt x="3670049" y="62142"/>
                  <a:pt x="3661248" y="64809"/>
                </a:cubicBezTo>
                <a:lnTo>
                  <a:pt x="3658648" y="61608"/>
                </a:lnTo>
                <a:cubicBezTo>
                  <a:pt x="3668249" y="55341"/>
                  <a:pt x="3677383" y="47340"/>
                  <a:pt x="3686051" y="37605"/>
                </a:cubicBezTo>
                <a:cubicBezTo>
                  <a:pt x="3695119" y="26404"/>
                  <a:pt x="3699386" y="17803"/>
                  <a:pt x="3698852" y="11802"/>
                </a:cubicBezTo>
                <a:close/>
                <a:moveTo>
                  <a:pt x="1489053" y="11802"/>
                </a:moveTo>
                <a:cubicBezTo>
                  <a:pt x="1498387" y="13402"/>
                  <a:pt x="1504988" y="15603"/>
                  <a:pt x="1508855" y="18403"/>
                </a:cubicBezTo>
                <a:cubicBezTo>
                  <a:pt x="1510989" y="20003"/>
                  <a:pt x="1512056" y="21737"/>
                  <a:pt x="1512056" y="23604"/>
                </a:cubicBezTo>
                <a:cubicBezTo>
                  <a:pt x="1512056" y="24670"/>
                  <a:pt x="1511722" y="25737"/>
                  <a:pt x="1511055" y="26804"/>
                </a:cubicBezTo>
                <a:cubicBezTo>
                  <a:pt x="1507855" y="31471"/>
                  <a:pt x="1499321" y="38472"/>
                  <a:pt x="1485452" y="47807"/>
                </a:cubicBezTo>
                <a:cubicBezTo>
                  <a:pt x="1471584" y="56474"/>
                  <a:pt x="1460249" y="62142"/>
                  <a:pt x="1451448" y="64809"/>
                </a:cubicBezTo>
                <a:lnTo>
                  <a:pt x="1448848" y="61608"/>
                </a:lnTo>
                <a:cubicBezTo>
                  <a:pt x="1458449" y="55341"/>
                  <a:pt x="1467583" y="47340"/>
                  <a:pt x="1476251" y="37605"/>
                </a:cubicBezTo>
                <a:cubicBezTo>
                  <a:pt x="1485319" y="26404"/>
                  <a:pt x="1489586" y="17803"/>
                  <a:pt x="1489053" y="11802"/>
                </a:cubicBezTo>
                <a:close/>
                <a:moveTo>
                  <a:pt x="2458650" y="10602"/>
                </a:moveTo>
                <a:cubicBezTo>
                  <a:pt x="2460517" y="11002"/>
                  <a:pt x="2462584" y="11935"/>
                  <a:pt x="2464851" y="13402"/>
                </a:cubicBezTo>
                <a:cubicBezTo>
                  <a:pt x="2467518" y="15002"/>
                  <a:pt x="2469118" y="16669"/>
                  <a:pt x="2469652" y="18403"/>
                </a:cubicBezTo>
                <a:lnTo>
                  <a:pt x="2471252" y="18203"/>
                </a:lnTo>
                <a:lnTo>
                  <a:pt x="2479453" y="17403"/>
                </a:lnTo>
                <a:lnTo>
                  <a:pt x="2483053" y="17003"/>
                </a:lnTo>
                <a:lnTo>
                  <a:pt x="2486053" y="16603"/>
                </a:lnTo>
                <a:lnTo>
                  <a:pt x="2491254" y="16003"/>
                </a:lnTo>
                <a:cubicBezTo>
                  <a:pt x="2492454" y="15736"/>
                  <a:pt x="2493788" y="15069"/>
                  <a:pt x="2495255" y="14002"/>
                </a:cubicBezTo>
                <a:cubicBezTo>
                  <a:pt x="2496321" y="12936"/>
                  <a:pt x="2497255" y="11869"/>
                  <a:pt x="2498055" y="10802"/>
                </a:cubicBezTo>
                <a:cubicBezTo>
                  <a:pt x="2498455" y="10002"/>
                  <a:pt x="2500989" y="10935"/>
                  <a:pt x="2505656" y="13602"/>
                </a:cubicBezTo>
                <a:cubicBezTo>
                  <a:pt x="2510190" y="16136"/>
                  <a:pt x="2512857" y="18470"/>
                  <a:pt x="2513657" y="20603"/>
                </a:cubicBezTo>
                <a:lnTo>
                  <a:pt x="2512057" y="23204"/>
                </a:lnTo>
                <a:cubicBezTo>
                  <a:pt x="2511923" y="23337"/>
                  <a:pt x="2511457" y="24070"/>
                  <a:pt x="2510657" y="25404"/>
                </a:cubicBezTo>
                <a:cubicBezTo>
                  <a:pt x="2509990" y="26471"/>
                  <a:pt x="2509590" y="27604"/>
                  <a:pt x="2509456" y="28804"/>
                </a:cubicBezTo>
                <a:lnTo>
                  <a:pt x="2504256" y="64809"/>
                </a:lnTo>
                <a:cubicBezTo>
                  <a:pt x="2506656" y="66142"/>
                  <a:pt x="2507923" y="67009"/>
                  <a:pt x="2508056" y="67409"/>
                </a:cubicBezTo>
                <a:lnTo>
                  <a:pt x="2510457" y="68009"/>
                </a:lnTo>
                <a:cubicBezTo>
                  <a:pt x="2511790" y="69209"/>
                  <a:pt x="2513457" y="71676"/>
                  <a:pt x="2515457" y="75410"/>
                </a:cubicBezTo>
                <a:cubicBezTo>
                  <a:pt x="2517191" y="78744"/>
                  <a:pt x="2517857" y="81344"/>
                  <a:pt x="2517457" y="83211"/>
                </a:cubicBezTo>
                <a:cubicBezTo>
                  <a:pt x="2515190" y="85478"/>
                  <a:pt x="2510523" y="87945"/>
                  <a:pt x="2503456" y="90612"/>
                </a:cubicBezTo>
                <a:lnTo>
                  <a:pt x="2496455" y="92812"/>
                </a:lnTo>
                <a:lnTo>
                  <a:pt x="2498655" y="94012"/>
                </a:lnTo>
                <a:cubicBezTo>
                  <a:pt x="2502922" y="96279"/>
                  <a:pt x="2506456" y="98280"/>
                  <a:pt x="2509256" y="100013"/>
                </a:cubicBezTo>
                <a:cubicBezTo>
                  <a:pt x="2510057" y="100413"/>
                  <a:pt x="2511390" y="101280"/>
                  <a:pt x="2513257" y="102613"/>
                </a:cubicBezTo>
                <a:lnTo>
                  <a:pt x="2516457" y="104614"/>
                </a:lnTo>
                <a:cubicBezTo>
                  <a:pt x="2517524" y="107014"/>
                  <a:pt x="2518324" y="110014"/>
                  <a:pt x="2518858" y="113615"/>
                </a:cubicBezTo>
                <a:cubicBezTo>
                  <a:pt x="2519124" y="115748"/>
                  <a:pt x="2519258" y="117149"/>
                  <a:pt x="2519258" y="117815"/>
                </a:cubicBezTo>
                <a:cubicBezTo>
                  <a:pt x="2519258" y="119816"/>
                  <a:pt x="2518858" y="121216"/>
                  <a:pt x="2518058" y="122016"/>
                </a:cubicBezTo>
                <a:cubicBezTo>
                  <a:pt x="2516991" y="123216"/>
                  <a:pt x="2515257" y="124349"/>
                  <a:pt x="2512857" y="125416"/>
                </a:cubicBezTo>
                <a:lnTo>
                  <a:pt x="2511657" y="125816"/>
                </a:lnTo>
                <a:lnTo>
                  <a:pt x="2510257" y="126416"/>
                </a:lnTo>
                <a:lnTo>
                  <a:pt x="2509056" y="126816"/>
                </a:lnTo>
                <a:lnTo>
                  <a:pt x="2508056" y="127216"/>
                </a:lnTo>
                <a:cubicBezTo>
                  <a:pt x="2504723" y="121749"/>
                  <a:pt x="2498522" y="114282"/>
                  <a:pt x="2489454" y="104814"/>
                </a:cubicBezTo>
                <a:cubicBezTo>
                  <a:pt x="2481319" y="96146"/>
                  <a:pt x="2474585" y="90145"/>
                  <a:pt x="2469252" y="86811"/>
                </a:cubicBezTo>
                <a:lnTo>
                  <a:pt x="2469052" y="113415"/>
                </a:lnTo>
                <a:lnTo>
                  <a:pt x="2485054" y="106414"/>
                </a:lnTo>
                <a:lnTo>
                  <a:pt x="2487454" y="110214"/>
                </a:lnTo>
                <a:cubicBezTo>
                  <a:pt x="2473452" y="122883"/>
                  <a:pt x="2464851" y="131884"/>
                  <a:pt x="2461650" y="137218"/>
                </a:cubicBezTo>
                <a:cubicBezTo>
                  <a:pt x="2459117" y="137618"/>
                  <a:pt x="2456250" y="136218"/>
                  <a:pt x="2453049" y="133017"/>
                </a:cubicBezTo>
                <a:cubicBezTo>
                  <a:pt x="2451049" y="131017"/>
                  <a:pt x="2449516" y="128883"/>
                  <a:pt x="2448449" y="126616"/>
                </a:cubicBezTo>
                <a:cubicBezTo>
                  <a:pt x="2445915" y="128217"/>
                  <a:pt x="2444048" y="129283"/>
                  <a:pt x="2442848" y="129817"/>
                </a:cubicBezTo>
                <a:lnTo>
                  <a:pt x="2438448" y="131817"/>
                </a:lnTo>
                <a:lnTo>
                  <a:pt x="2433847" y="134017"/>
                </a:lnTo>
                <a:cubicBezTo>
                  <a:pt x="2439448" y="134017"/>
                  <a:pt x="2445115" y="134817"/>
                  <a:pt x="2450849" y="136418"/>
                </a:cubicBezTo>
                <a:lnTo>
                  <a:pt x="2459050" y="138818"/>
                </a:lnTo>
                <a:lnTo>
                  <a:pt x="2466851" y="141018"/>
                </a:lnTo>
                <a:cubicBezTo>
                  <a:pt x="2469652" y="141952"/>
                  <a:pt x="2474986" y="143285"/>
                  <a:pt x="2482853" y="145019"/>
                </a:cubicBezTo>
                <a:cubicBezTo>
                  <a:pt x="2495655" y="147686"/>
                  <a:pt x="2512857" y="148886"/>
                  <a:pt x="2534460" y="148619"/>
                </a:cubicBezTo>
                <a:lnTo>
                  <a:pt x="2533459" y="152420"/>
                </a:lnTo>
                <a:cubicBezTo>
                  <a:pt x="2528525" y="153753"/>
                  <a:pt x="2523992" y="155620"/>
                  <a:pt x="2519858" y="158020"/>
                </a:cubicBezTo>
                <a:cubicBezTo>
                  <a:pt x="2514390" y="161087"/>
                  <a:pt x="2510657" y="164755"/>
                  <a:pt x="2508656" y="169022"/>
                </a:cubicBezTo>
                <a:cubicBezTo>
                  <a:pt x="2501322" y="166755"/>
                  <a:pt x="2490321" y="162688"/>
                  <a:pt x="2475652" y="156820"/>
                </a:cubicBezTo>
                <a:cubicBezTo>
                  <a:pt x="2462851" y="151886"/>
                  <a:pt x="2451049" y="148753"/>
                  <a:pt x="2440248" y="147419"/>
                </a:cubicBezTo>
                <a:cubicBezTo>
                  <a:pt x="2439581" y="147286"/>
                  <a:pt x="2438581" y="147219"/>
                  <a:pt x="2437247" y="147219"/>
                </a:cubicBezTo>
                <a:cubicBezTo>
                  <a:pt x="2430313" y="147219"/>
                  <a:pt x="2423379" y="150286"/>
                  <a:pt x="2416445" y="156420"/>
                </a:cubicBezTo>
                <a:cubicBezTo>
                  <a:pt x="2415645" y="155620"/>
                  <a:pt x="2414778" y="154153"/>
                  <a:pt x="2413845" y="152020"/>
                </a:cubicBezTo>
                <a:cubicBezTo>
                  <a:pt x="2413178" y="154420"/>
                  <a:pt x="2412177" y="156487"/>
                  <a:pt x="2410844" y="158220"/>
                </a:cubicBezTo>
                <a:cubicBezTo>
                  <a:pt x="2407377" y="163288"/>
                  <a:pt x="2402243" y="165821"/>
                  <a:pt x="2395442" y="165821"/>
                </a:cubicBezTo>
                <a:cubicBezTo>
                  <a:pt x="2395309" y="160087"/>
                  <a:pt x="2393242" y="155820"/>
                  <a:pt x="2389241" y="153020"/>
                </a:cubicBezTo>
                <a:cubicBezTo>
                  <a:pt x="2387508" y="151820"/>
                  <a:pt x="2385374" y="150753"/>
                  <a:pt x="2382841" y="149819"/>
                </a:cubicBezTo>
                <a:lnTo>
                  <a:pt x="2379240" y="148419"/>
                </a:lnTo>
                <a:lnTo>
                  <a:pt x="2375440" y="147219"/>
                </a:lnTo>
                <a:lnTo>
                  <a:pt x="2376440" y="142818"/>
                </a:lnTo>
                <a:cubicBezTo>
                  <a:pt x="2379773" y="143352"/>
                  <a:pt x="2383107" y="143619"/>
                  <a:pt x="2386441" y="143619"/>
                </a:cubicBezTo>
                <a:cubicBezTo>
                  <a:pt x="2394442" y="143619"/>
                  <a:pt x="2398443" y="141552"/>
                  <a:pt x="2398443" y="137418"/>
                </a:cubicBezTo>
                <a:lnTo>
                  <a:pt x="2398443" y="97213"/>
                </a:lnTo>
                <a:cubicBezTo>
                  <a:pt x="2394308" y="97346"/>
                  <a:pt x="2390042" y="97879"/>
                  <a:pt x="2385641" y="98813"/>
                </a:cubicBezTo>
                <a:cubicBezTo>
                  <a:pt x="2384441" y="109748"/>
                  <a:pt x="2382574" y="119015"/>
                  <a:pt x="2380040" y="126616"/>
                </a:cubicBezTo>
                <a:cubicBezTo>
                  <a:pt x="2375906" y="139285"/>
                  <a:pt x="2367905" y="152153"/>
                  <a:pt x="2356037" y="165221"/>
                </a:cubicBezTo>
                <a:lnTo>
                  <a:pt x="2352037" y="164621"/>
                </a:lnTo>
                <a:cubicBezTo>
                  <a:pt x="2359238" y="151286"/>
                  <a:pt x="2364238" y="135884"/>
                  <a:pt x="2367039" y="118415"/>
                </a:cubicBezTo>
                <a:cubicBezTo>
                  <a:pt x="2368905" y="104680"/>
                  <a:pt x="2369772" y="90145"/>
                  <a:pt x="2369639" y="74810"/>
                </a:cubicBezTo>
                <a:lnTo>
                  <a:pt x="2369639" y="27404"/>
                </a:lnTo>
                <a:cubicBezTo>
                  <a:pt x="2369639" y="23003"/>
                  <a:pt x="2368372" y="19936"/>
                  <a:pt x="2365839" y="18203"/>
                </a:cubicBezTo>
                <a:cubicBezTo>
                  <a:pt x="2370239" y="14469"/>
                  <a:pt x="2372973" y="12802"/>
                  <a:pt x="2374039" y="13202"/>
                </a:cubicBezTo>
                <a:cubicBezTo>
                  <a:pt x="2376707" y="13736"/>
                  <a:pt x="2379307" y="15269"/>
                  <a:pt x="2381841" y="17803"/>
                </a:cubicBezTo>
                <a:lnTo>
                  <a:pt x="2384241" y="20803"/>
                </a:lnTo>
                <a:lnTo>
                  <a:pt x="2384841" y="21603"/>
                </a:lnTo>
                <a:lnTo>
                  <a:pt x="2390642" y="20803"/>
                </a:lnTo>
                <a:lnTo>
                  <a:pt x="2395442" y="20203"/>
                </a:lnTo>
                <a:cubicBezTo>
                  <a:pt x="2396642" y="20070"/>
                  <a:pt x="2398043" y="19203"/>
                  <a:pt x="2399643" y="17603"/>
                </a:cubicBezTo>
                <a:cubicBezTo>
                  <a:pt x="2400976" y="16269"/>
                  <a:pt x="2402043" y="14869"/>
                  <a:pt x="2402843" y="13402"/>
                </a:cubicBezTo>
                <a:cubicBezTo>
                  <a:pt x="2403243" y="12736"/>
                  <a:pt x="2405910" y="13869"/>
                  <a:pt x="2410844" y="16803"/>
                </a:cubicBezTo>
                <a:cubicBezTo>
                  <a:pt x="2415645" y="19736"/>
                  <a:pt x="2418045" y="22003"/>
                  <a:pt x="2418045" y="23604"/>
                </a:cubicBezTo>
                <a:cubicBezTo>
                  <a:pt x="2418045" y="23737"/>
                  <a:pt x="2417512" y="24637"/>
                  <a:pt x="2416445" y="26304"/>
                </a:cubicBezTo>
                <a:cubicBezTo>
                  <a:pt x="2415378" y="27971"/>
                  <a:pt x="2414844" y="29604"/>
                  <a:pt x="2414844" y="31204"/>
                </a:cubicBezTo>
                <a:lnTo>
                  <a:pt x="2414844" y="53807"/>
                </a:lnTo>
                <a:lnTo>
                  <a:pt x="2414844" y="72410"/>
                </a:lnTo>
                <a:lnTo>
                  <a:pt x="2416445" y="72410"/>
                </a:lnTo>
                <a:lnTo>
                  <a:pt x="2418045" y="72610"/>
                </a:lnTo>
                <a:cubicBezTo>
                  <a:pt x="2419912" y="72610"/>
                  <a:pt x="2423646" y="72276"/>
                  <a:pt x="2429246" y="71610"/>
                </a:cubicBezTo>
                <a:cubicBezTo>
                  <a:pt x="2432847" y="70943"/>
                  <a:pt x="2435447" y="69143"/>
                  <a:pt x="2437047" y="66209"/>
                </a:cubicBezTo>
                <a:cubicBezTo>
                  <a:pt x="2437581" y="65409"/>
                  <a:pt x="2440514" y="66676"/>
                  <a:pt x="2445848" y="70009"/>
                </a:cubicBezTo>
                <a:cubicBezTo>
                  <a:pt x="2451316" y="73476"/>
                  <a:pt x="2454050" y="75877"/>
                  <a:pt x="2454050" y="77210"/>
                </a:cubicBezTo>
                <a:cubicBezTo>
                  <a:pt x="2454050" y="77744"/>
                  <a:pt x="2453316" y="78544"/>
                  <a:pt x="2451849" y="79611"/>
                </a:cubicBezTo>
                <a:lnTo>
                  <a:pt x="2450649" y="80411"/>
                </a:lnTo>
                <a:lnTo>
                  <a:pt x="2449649" y="81211"/>
                </a:lnTo>
                <a:cubicBezTo>
                  <a:pt x="2448582" y="81877"/>
                  <a:pt x="2447782" y="82478"/>
                  <a:pt x="2447249" y="83011"/>
                </a:cubicBezTo>
                <a:cubicBezTo>
                  <a:pt x="2444848" y="85145"/>
                  <a:pt x="2442381" y="87945"/>
                  <a:pt x="2439848" y="91412"/>
                </a:cubicBezTo>
                <a:cubicBezTo>
                  <a:pt x="2437181" y="94879"/>
                  <a:pt x="2435847" y="97613"/>
                  <a:pt x="2435847" y="99613"/>
                </a:cubicBezTo>
                <a:cubicBezTo>
                  <a:pt x="2435847" y="101880"/>
                  <a:pt x="2436847" y="103947"/>
                  <a:pt x="2438848" y="105814"/>
                </a:cubicBezTo>
                <a:lnTo>
                  <a:pt x="2439848" y="106814"/>
                </a:lnTo>
                <a:lnTo>
                  <a:pt x="2441248" y="107814"/>
                </a:lnTo>
                <a:lnTo>
                  <a:pt x="2444248" y="109414"/>
                </a:lnTo>
                <a:cubicBezTo>
                  <a:pt x="2449049" y="112215"/>
                  <a:pt x="2451782" y="115615"/>
                  <a:pt x="2452449" y="119616"/>
                </a:cubicBezTo>
                <a:cubicBezTo>
                  <a:pt x="2453516" y="118949"/>
                  <a:pt x="2454050" y="117949"/>
                  <a:pt x="2454050" y="116615"/>
                </a:cubicBezTo>
                <a:lnTo>
                  <a:pt x="2454850" y="24404"/>
                </a:lnTo>
                <a:cubicBezTo>
                  <a:pt x="2454850" y="19336"/>
                  <a:pt x="2453516" y="16269"/>
                  <a:pt x="2450849" y="15202"/>
                </a:cubicBezTo>
                <a:cubicBezTo>
                  <a:pt x="2453916" y="12536"/>
                  <a:pt x="2456516" y="11002"/>
                  <a:pt x="2458650" y="10602"/>
                </a:cubicBezTo>
                <a:close/>
                <a:moveTo>
                  <a:pt x="4464253" y="9402"/>
                </a:moveTo>
                <a:cubicBezTo>
                  <a:pt x="4464920" y="8335"/>
                  <a:pt x="4468520" y="9735"/>
                  <a:pt x="4475054" y="13602"/>
                </a:cubicBezTo>
                <a:cubicBezTo>
                  <a:pt x="4481722" y="17469"/>
                  <a:pt x="4484922" y="20003"/>
                  <a:pt x="4484656" y="21203"/>
                </a:cubicBezTo>
                <a:cubicBezTo>
                  <a:pt x="4484656" y="21470"/>
                  <a:pt x="4483588" y="22670"/>
                  <a:pt x="4481455" y="24804"/>
                </a:cubicBezTo>
                <a:cubicBezTo>
                  <a:pt x="4480122" y="26137"/>
                  <a:pt x="4479322" y="27004"/>
                  <a:pt x="4479055" y="27404"/>
                </a:cubicBezTo>
                <a:cubicBezTo>
                  <a:pt x="4478122" y="29004"/>
                  <a:pt x="4477588" y="30204"/>
                  <a:pt x="4477455" y="31004"/>
                </a:cubicBezTo>
                <a:lnTo>
                  <a:pt x="4475454" y="39606"/>
                </a:lnTo>
                <a:lnTo>
                  <a:pt x="4475054" y="42006"/>
                </a:lnTo>
                <a:lnTo>
                  <a:pt x="4474854" y="42606"/>
                </a:lnTo>
                <a:lnTo>
                  <a:pt x="4475654" y="43406"/>
                </a:lnTo>
                <a:cubicBezTo>
                  <a:pt x="4477922" y="46073"/>
                  <a:pt x="4479188" y="48207"/>
                  <a:pt x="4479455" y="49807"/>
                </a:cubicBezTo>
                <a:cubicBezTo>
                  <a:pt x="4479322" y="50207"/>
                  <a:pt x="4479122" y="50540"/>
                  <a:pt x="4478855" y="50807"/>
                </a:cubicBezTo>
                <a:cubicBezTo>
                  <a:pt x="4478454" y="51207"/>
                  <a:pt x="4478188" y="51407"/>
                  <a:pt x="4478054" y="51407"/>
                </a:cubicBezTo>
                <a:lnTo>
                  <a:pt x="4470054" y="51807"/>
                </a:lnTo>
                <a:lnTo>
                  <a:pt x="4466454" y="52207"/>
                </a:lnTo>
                <a:lnTo>
                  <a:pt x="4462852" y="52407"/>
                </a:lnTo>
                <a:lnTo>
                  <a:pt x="4394644" y="59008"/>
                </a:lnTo>
                <a:cubicBezTo>
                  <a:pt x="4391177" y="83811"/>
                  <a:pt x="4386510" y="103213"/>
                  <a:pt x="4380642" y="117215"/>
                </a:cubicBezTo>
                <a:cubicBezTo>
                  <a:pt x="4371708" y="139751"/>
                  <a:pt x="4358574" y="155753"/>
                  <a:pt x="4341238" y="165221"/>
                </a:cubicBezTo>
                <a:lnTo>
                  <a:pt x="4337837" y="163421"/>
                </a:lnTo>
                <a:cubicBezTo>
                  <a:pt x="4347572" y="152086"/>
                  <a:pt x="4356173" y="135551"/>
                  <a:pt x="4363640" y="113815"/>
                </a:cubicBezTo>
                <a:cubicBezTo>
                  <a:pt x="4371108" y="91679"/>
                  <a:pt x="4375375" y="69943"/>
                  <a:pt x="4376442" y="48607"/>
                </a:cubicBezTo>
                <a:cubicBezTo>
                  <a:pt x="4376576" y="47807"/>
                  <a:pt x="4376642" y="46006"/>
                  <a:pt x="4376642" y="43206"/>
                </a:cubicBezTo>
                <a:cubicBezTo>
                  <a:pt x="4376642" y="39739"/>
                  <a:pt x="4376576" y="37539"/>
                  <a:pt x="4376442" y="36605"/>
                </a:cubicBezTo>
                <a:lnTo>
                  <a:pt x="4376242" y="34605"/>
                </a:lnTo>
                <a:cubicBezTo>
                  <a:pt x="4373575" y="35138"/>
                  <a:pt x="4371508" y="35738"/>
                  <a:pt x="4370042" y="36405"/>
                </a:cubicBezTo>
                <a:cubicBezTo>
                  <a:pt x="4370042" y="36405"/>
                  <a:pt x="4368774" y="34538"/>
                  <a:pt x="4366241" y="30804"/>
                </a:cubicBezTo>
                <a:cubicBezTo>
                  <a:pt x="4366108" y="30538"/>
                  <a:pt x="4365708" y="29804"/>
                  <a:pt x="4365040" y="28604"/>
                </a:cubicBezTo>
                <a:lnTo>
                  <a:pt x="4364240" y="27404"/>
                </a:lnTo>
                <a:lnTo>
                  <a:pt x="4363240" y="25804"/>
                </a:lnTo>
                <a:lnTo>
                  <a:pt x="4361840" y="23604"/>
                </a:lnTo>
                <a:lnTo>
                  <a:pt x="4360640" y="21803"/>
                </a:lnTo>
                <a:lnTo>
                  <a:pt x="4361240" y="21203"/>
                </a:lnTo>
                <a:lnTo>
                  <a:pt x="4361640" y="21003"/>
                </a:lnTo>
                <a:lnTo>
                  <a:pt x="4361840" y="21003"/>
                </a:lnTo>
                <a:cubicBezTo>
                  <a:pt x="4373575" y="21003"/>
                  <a:pt x="4389644" y="20336"/>
                  <a:pt x="4410046" y="19003"/>
                </a:cubicBezTo>
                <a:cubicBezTo>
                  <a:pt x="4433916" y="17803"/>
                  <a:pt x="4448651" y="16736"/>
                  <a:pt x="4454252" y="15803"/>
                </a:cubicBezTo>
                <a:cubicBezTo>
                  <a:pt x="4458919" y="15002"/>
                  <a:pt x="4462253" y="12869"/>
                  <a:pt x="4464253" y="9402"/>
                </a:cubicBezTo>
                <a:close/>
                <a:moveTo>
                  <a:pt x="3165548" y="9202"/>
                </a:moveTo>
                <a:cubicBezTo>
                  <a:pt x="3169015" y="10269"/>
                  <a:pt x="3172682" y="12802"/>
                  <a:pt x="3176549" y="16803"/>
                </a:cubicBezTo>
                <a:cubicBezTo>
                  <a:pt x="3180550" y="20537"/>
                  <a:pt x="3182817" y="23470"/>
                  <a:pt x="3183350" y="25604"/>
                </a:cubicBezTo>
                <a:lnTo>
                  <a:pt x="3182950" y="26404"/>
                </a:lnTo>
                <a:lnTo>
                  <a:pt x="3182350" y="27404"/>
                </a:lnTo>
                <a:lnTo>
                  <a:pt x="3181550" y="28804"/>
                </a:lnTo>
                <a:lnTo>
                  <a:pt x="3180750" y="30404"/>
                </a:lnTo>
                <a:cubicBezTo>
                  <a:pt x="3179016" y="34272"/>
                  <a:pt x="3177749" y="38539"/>
                  <a:pt x="3176949" y="43206"/>
                </a:cubicBezTo>
                <a:cubicBezTo>
                  <a:pt x="3175216" y="51474"/>
                  <a:pt x="3172949" y="60408"/>
                  <a:pt x="3170148" y="70009"/>
                </a:cubicBezTo>
                <a:cubicBezTo>
                  <a:pt x="3173348" y="75343"/>
                  <a:pt x="3181083" y="85145"/>
                  <a:pt x="3193351" y="99413"/>
                </a:cubicBezTo>
                <a:cubicBezTo>
                  <a:pt x="3206020" y="114082"/>
                  <a:pt x="3216688" y="125550"/>
                  <a:pt x="3225355" y="133817"/>
                </a:cubicBezTo>
                <a:cubicBezTo>
                  <a:pt x="3234823" y="143285"/>
                  <a:pt x="3246425" y="151753"/>
                  <a:pt x="3260160" y="159220"/>
                </a:cubicBezTo>
                <a:lnTo>
                  <a:pt x="3256959" y="162421"/>
                </a:lnTo>
                <a:cubicBezTo>
                  <a:pt x="3254559" y="162154"/>
                  <a:pt x="3252426" y="162021"/>
                  <a:pt x="3250558" y="162021"/>
                </a:cubicBezTo>
                <a:cubicBezTo>
                  <a:pt x="3247091" y="162021"/>
                  <a:pt x="3242357" y="162354"/>
                  <a:pt x="3236357" y="163021"/>
                </a:cubicBezTo>
                <a:cubicBezTo>
                  <a:pt x="3227022" y="164088"/>
                  <a:pt x="3219488" y="165688"/>
                  <a:pt x="3213754" y="167822"/>
                </a:cubicBezTo>
                <a:cubicBezTo>
                  <a:pt x="3211620" y="164354"/>
                  <a:pt x="3205353" y="153553"/>
                  <a:pt x="3194951" y="135418"/>
                </a:cubicBezTo>
                <a:lnTo>
                  <a:pt x="3179350" y="108214"/>
                </a:lnTo>
                <a:lnTo>
                  <a:pt x="3165548" y="83811"/>
                </a:lnTo>
                <a:cubicBezTo>
                  <a:pt x="3162081" y="93412"/>
                  <a:pt x="3158014" y="102147"/>
                  <a:pt x="3153346" y="110014"/>
                </a:cubicBezTo>
                <a:cubicBezTo>
                  <a:pt x="3138411" y="134951"/>
                  <a:pt x="3116008" y="154753"/>
                  <a:pt x="3086138" y="169422"/>
                </a:cubicBezTo>
                <a:lnTo>
                  <a:pt x="3082737" y="167422"/>
                </a:lnTo>
                <a:cubicBezTo>
                  <a:pt x="3125010" y="135284"/>
                  <a:pt x="3150079" y="90479"/>
                  <a:pt x="3157947" y="33005"/>
                </a:cubicBezTo>
                <a:cubicBezTo>
                  <a:pt x="3158080" y="32338"/>
                  <a:pt x="3158147" y="31271"/>
                  <a:pt x="3158147" y="29804"/>
                </a:cubicBezTo>
                <a:cubicBezTo>
                  <a:pt x="3158147" y="23404"/>
                  <a:pt x="3156080" y="18070"/>
                  <a:pt x="3151946" y="13802"/>
                </a:cubicBezTo>
                <a:lnTo>
                  <a:pt x="3158147" y="11202"/>
                </a:lnTo>
                <a:cubicBezTo>
                  <a:pt x="3161481" y="10135"/>
                  <a:pt x="3163948" y="9468"/>
                  <a:pt x="3165548" y="9202"/>
                </a:cubicBezTo>
                <a:close/>
                <a:moveTo>
                  <a:pt x="2970628" y="9202"/>
                </a:moveTo>
                <a:cubicBezTo>
                  <a:pt x="2972362" y="10002"/>
                  <a:pt x="2973962" y="12002"/>
                  <a:pt x="2975429" y="15202"/>
                </a:cubicBezTo>
                <a:cubicBezTo>
                  <a:pt x="2976896" y="18270"/>
                  <a:pt x="2977696" y="21337"/>
                  <a:pt x="2977829" y="24404"/>
                </a:cubicBezTo>
                <a:cubicBezTo>
                  <a:pt x="2977563" y="24937"/>
                  <a:pt x="2977162" y="25470"/>
                  <a:pt x="2976629" y="26004"/>
                </a:cubicBezTo>
                <a:cubicBezTo>
                  <a:pt x="2976096" y="26537"/>
                  <a:pt x="2975696" y="26737"/>
                  <a:pt x="2975429" y="26604"/>
                </a:cubicBezTo>
                <a:lnTo>
                  <a:pt x="2961227" y="27004"/>
                </a:lnTo>
                <a:lnTo>
                  <a:pt x="2954626" y="27604"/>
                </a:lnTo>
                <a:lnTo>
                  <a:pt x="2945425" y="28204"/>
                </a:lnTo>
                <a:lnTo>
                  <a:pt x="2945825" y="29004"/>
                </a:lnTo>
                <a:cubicBezTo>
                  <a:pt x="2946225" y="29404"/>
                  <a:pt x="2946559" y="30871"/>
                  <a:pt x="2946825" y="33405"/>
                </a:cubicBezTo>
                <a:lnTo>
                  <a:pt x="2946825" y="61208"/>
                </a:lnTo>
                <a:lnTo>
                  <a:pt x="2952026" y="56808"/>
                </a:lnTo>
                <a:cubicBezTo>
                  <a:pt x="2957893" y="51607"/>
                  <a:pt x="2961494" y="48007"/>
                  <a:pt x="2962827" y="46006"/>
                </a:cubicBezTo>
                <a:lnTo>
                  <a:pt x="2964628" y="43206"/>
                </a:lnTo>
                <a:lnTo>
                  <a:pt x="2966228" y="40206"/>
                </a:lnTo>
                <a:cubicBezTo>
                  <a:pt x="2966761" y="39139"/>
                  <a:pt x="2967028" y="38005"/>
                  <a:pt x="2967028" y="36805"/>
                </a:cubicBezTo>
                <a:cubicBezTo>
                  <a:pt x="2967028" y="36138"/>
                  <a:pt x="2966894" y="35272"/>
                  <a:pt x="2966628" y="34205"/>
                </a:cubicBezTo>
                <a:lnTo>
                  <a:pt x="2968228" y="33805"/>
                </a:lnTo>
                <a:lnTo>
                  <a:pt x="2970028" y="33605"/>
                </a:lnTo>
                <a:lnTo>
                  <a:pt x="2971029" y="33605"/>
                </a:lnTo>
                <a:cubicBezTo>
                  <a:pt x="2971695" y="33605"/>
                  <a:pt x="2972695" y="33738"/>
                  <a:pt x="2974029" y="34005"/>
                </a:cubicBezTo>
                <a:cubicBezTo>
                  <a:pt x="2975896" y="34538"/>
                  <a:pt x="2978096" y="36272"/>
                  <a:pt x="2980630" y="39205"/>
                </a:cubicBezTo>
                <a:cubicBezTo>
                  <a:pt x="2983297" y="42273"/>
                  <a:pt x="2984630" y="44740"/>
                  <a:pt x="2984630" y="46606"/>
                </a:cubicBezTo>
                <a:cubicBezTo>
                  <a:pt x="2982496" y="49540"/>
                  <a:pt x="2976696" y="53874"/>
                  <a:pt x="2967228" y="59608"/>
                </a:cubicBezTo>
                <a:cubicBezTo>
                  <a:pt x="2958827" y="64675"/>
                  <a:pt x="2952026" y="67809"/>
                  <a:pt x="2946825" y="69009"/>
                </a:cubicBezTo>
                <a:lnTo>
                  <a:pt x="2946825" y="79811"/>
                </a:lnTo>
                <a:cubicBezTo>
                  <a:pt x="2963228" y="78344"/>
                  <a:pt x="2976029" y="75543"/>
                  <a:pt x="2985230" y="71410"/>
                </a:cubicBezTo>
                <a:cubicBezTo>
                  <a:pt x="2985897" y="70876"/>
                  <a:pt x="2987764" y="72943"/>
                  <a:pt x="2990831" y="77610"/>
                </a:cubicBezTo>
                <a:cubicBezTo>
                  <a:pt x="2994031" y="82144"/>
                  <a:pt x="2995965" y="85945"/>
                  <a:pt x="2996632" y="89012"/>
                </a:cubicBezTo>
                <a:cubicBezTo>
                  <a:pt x="2996498" y="89812"/>
                  <a:pt x="2996165" y="90612"/>
                  <a:pt x="2995631" y="91412"/>
                </a:cubicBezTo>
                <a:lnTo>
                  <a:pt x="2995031" y="92412"/>
                </a:lnTo>
                <a:lnTo>
                  <a:pt x="2994431" y="93012"/>
                </a:lnTo>
                <a:cubicBezTo>
                  <a:pt x="2988697" y="91545"/>
                  <a:pt x="2981496" y="90745"/>
                  <a:pt x="2972829" y="90612"/>
                </a:cubicBezTo>
                <a:lnTo>
                  <a:pt x="2963028" y="91012"/>
                </a:lnTo>
                <a:cubicBezTo>
                  <a:pt x="2960894" y="91012"/>
                  <a:pt x="2959493" y="91079"/>
                  <a:pt x="2958827" y="91212"/>
                </a:cubicBezTo>
                <a:cubicBezTo>
                  <a:pt x="2957227" y="91212"/>
                  <a:pt x="2956093" y="91279"/>
                  <a:pt x="2955427" y="91412"/>
                </a:cubicBezTo>
                <a:lnTo>
                  <a:pt x="2909421" y="94012"/>
                </a:lnTo>
                <a:cubicBezTo>
                  <a:pt x="2889418" y="95479"/>
                  <a:pt x="2872349" y="98346"/>
                  <a:pt x="2858214" y="102613"/>
                </a:cubicBezTo>
                <a:cubicBezTo>
                  <a:pt x="2858081" y="102747"/>
                  <a:pt x="2856881" y="100680"/>
                  <a:pt x="2854614" y="96413"/>
                </a:cubicBezTo>
                <a:cubicBezTo>
                  <a:pt x="2852214" y="91879"/>
                  <a:pt x="2850547" y="88278"/>
                  <a:pt x="2849613" y="85611"/>
                </a:cubicBezTo>
                <a:cubicBezTo>
                  <a:pt x="2849880" y="85211"/>
                  <a:pt x="2850213" y="84878"/>
                  <a:pt x="2850613" y="84611"/>
                </a:cubicBezTo>
                <a:cubicBezTo>
                  <a:pt x="2851013" y="84211"/>
                  <a:pt x="2851347" y="84011"/>
                  <a:pt x="2851613" y="84011"/>
                </a:cubicBezTo>
                <a:lnTo>
                  <a:pt x="2855014" y="84011"/>
                </a:lnTo>
                <a:cubicBezTo>
                  <a:pt x="2857548" y="84011"/>
                  <a:pt x="2859481" y="83944"/>
                  <a:pt x="2860815" y="83811"/>
                </a:cubicBezTo>
                <a:lnTo>
                  <a:pt x="2874016" y="83811"/>
                </a:lnTo>
                <a:cubicBezTo>
                  <a:pt x="2882817" y="83678"/>
                  <a:pt x="2892019" y="83344"/>
                  <a:pt x="2901620" y="82811"/>
                </a:cubicBezTo>
                <a:lnTo>
                  <a:pt x="2901620" y="39406"/>
                </a:lnTo>
                <a:cubicBezTo>
                  <a:pt x="2901620" y="36205"/>
                  <a:pt x="2900886" y="33671"/>
                  <a:pt x="2899420" y="31805"/>
                </a:cubicBezTo>
                <a:cubicBezTo>
                  <a:pt x="2891685" y="32605"/>
                  <a:pt x="2884218" y="33805"/>
                  <a:pt x="2877017" y="35405"/>
                </a:cubicBezTo>
                <a:cubicBezTo>
                  <a:pt x="2876883" y="35405"/>
                  <a:pt x="2876617" y="35072"/>
                  <a:pt x="2876217" y="34405"/>
                </a:cubicBezTo>
                <a:lnTo>
                  <a:pt x="2875016" y="31405"/>
                </a:lnTo>
                <a:cubicBezTo>
                  <a:pt x="2873683" y="28604"/>
                  <a:pt x="2872616" y="24404"/>
                  <a:pt x="2871816" y="18803"/>
                </a:cubicBezTo>
                <a:lnTo>
                  <a:pt x="2872216" y="18203"/>
                </a:lnTo>
                <a:lnTo>
                  <a:pt x="2872616" y="18003"/>
                </a:lnTo>
                <a:lnTo>
                  <a:pt x="2884818" y="18203"/>
                </a:lnTo>
                <a:cubicBezTo>
                  <a:pt x="2892019" y="18203"/>
                  <a:pt x="2899286" y="18003"/>
                  <a:pt x="2906620" y="17603"/>
                </a:cubicBezTo>
                <a:lnTo>
                  <a:pt x="2914221" y="17203"/>
                </a:lnTo>
                <a:lnTo>
                  <a:pt x="2916622" y="17003"/>
                </a:lnTo>
                <a:lnTo>
                  <a:pt x="2925223" y="16403"/>
                </a:lnTo>
                <a:lnTo>
                  <a:pt x="2942825" y="15202"/>
                </a:lnTo>
                <a:cubicBezTo>
                  <a:pt x="2955627" y="13736"/>
                  <a:pt x="2964894" y="11735"/>
                  <a:pt x="2970628" y="9202"/>
                </a:cubicBezTo>
                <a:close/>
                <a:moveTo>
                  <a:pt x="212798" y="9202"/>
                </a:moveTo>
                <a:cubicBezTo>
                  <a:pt x="216265" y="10269"/>
                  <a:pt x="219932" y="12802"/>
                  <a:pt x="223799" y="16803"/>
                </a:cubicBezTo>
                <a:cubicBezTo>
                  <a:pt x="227800" y="20537"/>
                  <a:pt x="230067" y="23470"/>
                  <a:pt x="230600" y="25604"/>
                </a:cubicBezTo>
                <a:lnTo>
                  <a:pt x="230201" y="26404"/>
                </a:lnTo>
                <a:lnTo>
                  <a:pt x="229600" y="27404"/>
                </a:lnTo>
                <a:lnTo>
                  <a:pt x="228801" y="28804"/>
                </a:lnTo>
                <a:lnTo>
                  <a:pt x="228000" y="30404"/>
                </a:lnTo>
                <a:cubicBezTo>
                  <a:pt x="226267" y="34272"/>
                  <a:pt x="225000" y="38539"/>
                  <a:pt x="224200" y="43206"/>
                </a:cubicBezTo>
                <a:cubicBezTo>
                  <a:pt x="222466" y="51474"/>
                  <a:pt x="220199" y="60408"/>
                  <a:pt x="217399" y="70009"/>
                </a:cubicBezTo>
                <a:cubicBezTo>
                  <a:pt x="220599" y="75343"/>
                  <a:pt x="228333" y="85145"/>
                  <a:pt x="240602" y="99413"/>
                </a:cubicBezTo>
                <a:cubicBezTo>
                  <a:pt x="253270" y="114082"/>
                  <a:pt x="263938" y="125550"/>
                  <a:pt x="272606" y="133817"/>
                </a:cubicBezTo>
                <a:cubicBezTo>
                  <a:pt x="282073" y="143285"/>
                  <a:pt x="293675" y="151753"/>
                  <a:pt x="307410" y="159220"/>
                </a:cubicBezTo>
                <a:lnTo>
                  <a:pt x="304210" y="162421"/>
                </a:lnTo>
                <a:cubicBezTo>
                  <a:pt x="301810" y="162154"/>
                  <a:pt x="299676" y="162021"/>
                  <a:pt x="297809" y="162021"/>
                </a:cubicBezTo>
                <a:cubicBezTo>
                  <a:pt x="294342" y="162021"/>
                  <a:pt x="289608" y="162354"/>
                  <a:pt x="283607" y="163021"/>
                </a:cubicBezTo>
                <a:cubicBezTo>
                  <a:pt x="274272" y="164088"/>
                  <a:pt x="266738" y="165688"/>
                  <a:pt x="261004" y="167822"/>
                </a:cubicBezTo>
                <a:cubicBezTo>
                  <a:pt x="258870" y="164354"/>
                  <a:pt x="252603" y="153553"/>
                  <a:pt x="242202" y="135418"/>
                </a:cubicBezTo>
                <a:lnTo>
                  <a:pt x="226600" y="108214"/>
                </a:lnTo>
                <a:lnTo>
                  <a:pt x="212798" y="83811"/>
                </a:lnTo>
                <a:cubicBezTo>
                  <a:pt x="209332" y="93412"/>
                  <a:pt x="205264" y="102147"/>
                  <a:pt x="200597" y="110014"/>
                </a:cubicBezTo>
                <a:cubicBezTo>
                  <a:pt x="185661" y="134951"/>
                  <a:pt x="163259" y="154753"/>
                  <a:pt x="133388" y="169422"/>
                </a:cubicBezTo>
                <a:lnTo>
                  <a:pt x="129988" y="167422"/>
                </a:lnTo>
                <a:cubicBezTo>
                  <a:pt x="172260" y="135284"/>
                  <a:pt x="197330" y="90479"/>
                  <a:pt x="205197" y="33005"/>
                </a:cubicBezTo>
                <a:cubicBezTo>
                  <a:pt x="205331" y="32338"/>
                  <a:pt x="205398" y="31271"/>
                  <a:pt x="205398" y="29804"/>
                </a:cubicBezTo>
                <a:cubicBezTo>
                  <a:pt x="205398" y="23404"/>
                  <a:pt x="203330" y="18070"/>
                  <a:pt x="199196" y="13802"/>
                </a:cubicBezTo>
                <a:lnTo>
                  <a:pt x="205398" y="11202"/>
                </a:lnTo>
                <a:cubicBezTo>
                  <a:pt x="208731" y="10135"/>
                  <a:pt x="211198" y="9468"/>
                  <a:pt x="212798" y="9202"/>
                </a:cubicBezTo>
                <a:close/>
                <a:moveTo>
                  <a:pt x="2016804" y="8802"/>
                </a:moveTo>
                <a:cubicBezTo>
                  <a:pt x="2018938" y="9602"/>
                  <a:pt x="2020872" y="11602"/>
                  <a:pt x="2022605" y="14802"/>
                </a:cubicBezTo>
                <a:cubicBezTo>
                  <a:pt x="2024339" y="17336"/>
                  <a:pt x="2025405" y="20270"/>
                  <a:pt x="2025805" y="23604"/>
                </a:cubicBezTo>
                <a:cubicBezTo>
                  <a:pt x="2025672" y="24137"/>
                  <a:pt x="2025205" y="24670"/>
                  <a:pt x="2024405" y="25204"/>
                </a:cubicBezTo>
                <a:lnTo>
                  <a:pt x="2023405" y="25604"/>
                </a:lnTo>
                <a:cubicBezTo>
                  <a:pt x="2023272" y="25737"/>
                  <a:pt x="2023072" y="25804"/>
                  <a:pt x="2022805" y="25804"/>
                </a:cubicBezTo>
                <a:cubicBezTo>
                  <a:pt x="2018671" y="25670"/>
                  <a:pt x="2010070" y="26004"/>
                  <a:pt x="1997002" y="26804"/>
                </a:cubicBezTo>
                <a:lnTo>
                  <a:pt x="1983000" y="27404"/>
                </a:lnTo>
                <a:lnTo>
                  <a:pt x="1978399" y="27804"/>
                </a:lnTo>
                <a:cubicBezTo>
                  <a:pt x="1978666" y="27804"/>
                  <a:pt x="1979533" y="28204"/>
                  <a:pt x="1981000" y="29004"/>
                </a:cubicBezTo>
                <a:cubicBezTo>
                  <a:pt x="1985000" y="31138"/>
                  <a:pt x="1987534" y="33138"/>
                  <a:pt x="1988601" y="35005"/>
                </a:cubicBezTo>
                <a:cubicBezTo>
                  <a:pt x="1987534" y="38205"/>
                  <a:pt x="1986667" y="42139"/>
                  <a:pt x="1986000" y="46806"/>
                </a:cubicBezTo>
                <a:lnTo>
                  <a:pt x="1985400" y="50407"/>
                </a:lnTo>
                <a:lnTo>
                  <a:pt x="1985200" y="52607"/>
                </a:lnTo>
                <a:lnTo>
                  <a:pt x="1985000" y="54207"/>
                </a:lnTo>
                <a:lnTo>
                  <a:pt x="1989001" y="53807"/>
                </a:lnTo>
                <a:lnTo>
                  <a:pt x="1997802" y="53007"/>
                </a:lnTo>
                <a:lnTo>
                  <a:pt x="2000402" y="52607"/>
                </a:lnTo>
                <a:lnTo>
                  <a:pt x="2001402" y="52407"/>
                </a:lnTo>
                <a:lnTo>
                  <a:pt x="2002202" y="52407"/>
                </a:lnTo>
                <a:cubicBezTo>
                  <a:pt x="2005936" y="52007"/>
                  <a:pt x="2008803" y="50074"/>
                  <a:pt x="2010804" y="46606"/>
                </a:cubicBezTo>
                <a:cubicBezTo>
                  <a:pt x="2011470" y="45540"/>
                  <a:pt x="2014871" y="46740"/>
                  <a:pt x="2021005" y="50207"/>
                </a:cubicBezTo>
                <a:cubicBezTo>
                  <a:pt x="2027406" y="53541"/>
                  <a:pt x="2030606" y="56074"/>
                  <a:pt x="2030606" y="57808"/>
                </a:cubicBezTo>
                <a:cubicBezTo>
                  <a:pt x="2030606" y="57808"/>
                  <a:pt x="2030406" y="58141"/>
                  <a:pt x="2030006" y="58808"/>
                </a:cubicBezTo>
                <a:lnTo>
                  <a:pt x="2029806" y="59408"/>
                </a:lnTo>
                <a:lnTo>
                  <a:pt x="2029406" y="60208"/>
                </a:lnTo>
                <a:cubicBezTo>
                  <a:pt x="2028739" y="61142"/>
                  <a:pt x="2028406" y="61675"/>
                  <a:pt x="2028406" y="61808"/>
                </a:cubicBezTo>
                <a:cubicBezTo>
                  <a:pt x="2026939" y="64475"/>
                  <a:pt x="2026206" y="66942"/>
                  <a:pt x="2026206" y="69209"/>
                </a:cubicBezTo>
                <a:cubicBezTo>
                  <a:pt x="2026072" y="82544"/>
                  <a:pt x="2025672" y="97146"/>
                  <a:pt x="2025005" y="113015"/>
                </a:cubicBezTo>
                <a:cubicBezTo>
                  <a:pt x="2024339" y="130217"/>
                  <a:pt x="2023605" y="140885"/>
                  <a:pt x="2022805" y="145019"/>
                </a:cubicBezTo>
                <a:cubicBezTo>
                  <a:pt x="2019871" y="161554"/>
                  <a:pt x="2011804" y="169822"/>
                  <a:pt x="1998602" y="169822"/>
                </a:cubicBezTo>
                <a:cubicBezTo>
                  <a:pt x="1998602" y="163288"/>
                  <a:pt x="1996402" y="158487"/>
                  <a:pt x="1992001" y="155420"/>
                </a:cubicBezTo>
                <a:lnTo>
                  <a:pt x="1988801" y="153820"/>
                </a:lnTo>
                <a:cubicBezTo>
                  <a:pt x="1986667" y="152886"/>
                  <a:pt x="1985334" y="152353"/>
                  <a:pt x="1984800" y="152220"/>
                </a:cubicBezTo>
                <a:lnTo>
                  <a:pt x="1980600" y="150819"/>
                </a:lnTo>
                <a:lnTo>
                  <a:pt x="1976199" y="149419"/>
                </a:lnTo>
                <a:lnTo>
                  <a:pt x="1976199" y="145619"/>
                </a:lnTo>
                <a:cubicBezTo>
                  <a:pt x="1980467" y="146152"/>
                  <a:pt x="1984534" y="146419"/>
                  <a:pt x="1988401" y="146419"/>
                </a:cubicBezTo>
                <a:cubicBezTo>
                  <a:pt x="1992401" y="146419"/>
                  <a:pt x="1995202" y="146086"/>
                  <a:pt x="1996802" y="145419"/>
                </a:cubicBezTo>
                <a:cubicBezTo>
                  <a:pt x="1999869" y="144352"/>
                  <a:pt x="2001669" y="142285"/>
                  <a:pt x="2002202" y="139218"/>
                </a:cubicBezTo>
                <a:cubicBezTo>
                  <a:pt x="2004470" y="125216"/>
                  <a:pt x="2005603" y="99880"/>
                  <a:pt x="2005603" y="63208"/>
                </a:cubicBezTo>
                <a:cubicBezTo>
                  <a:pt x="2005336" y="63342"/>
                  <a:pt x="2001069" y="63809"/>
                  <a:pt x="1992801" y="64609"/>
                </a:cubicBezTo>
                <a:lnTo>
                  <a:pt x="1983400" y="65609"/>
                </a:lnTo>
                <a:cubicBezTo>
                  <a:pt x="1981800" y="74410"/>
                  <a:pt x="1979800" y="82678"/>
                  <a:pt x="1977399" y="90412"/>
                </a:cubicBezTo>
                <a:lnTo>
                  <a:pt x="1976799" y="92412"/>
                </a:lnTo>
                <a:cubicBezTo>
                  <a:pt x="1981600" y="93479"/>
                  <a:pt x="1985934" y="94946"/>
                  <a:pt x="1989801" y="96813"/>
                </a:cubicBezTo>
                <a:cubicBezTo>
                  <a:pt x="1993801" y="98546"/>
                  <a:pt x="1997402" y="100546"/>
                  <a:pt x="2000602" y="102813"/>
                </a:cubicBezTo>
                <a:cubicBezTo>
                  <a:pt x="2001002" y="104147"/>
                  <a:pt x="2001202" y="106014"/>
                  <a:pt x="2001202" y="108414"/>
                </a:cubicBezTo>
                <a:cubicBezTo>
                  <a:pt x="2001202" y="113481"/>
                  <a:pt x="2000469" y="116615"/>
                  <a:pt x="1999002" y="117815"/>
                </a:cubicBezTo>
                <a:cubicBezTo>
                  <a:pt x="1998202" y="118615"/>
                  <a:pt x="1996869" y="119349"/>
                  <a:pt x="1995002" y="120016"/>
                </a:cubicBezTo>
                <a:cubicBezTo>
                  <a:pt x="1993668" y="120549"/>
                  <a:pt x="1992401" y="120882"/>
                  <a:pt x="1991201" y="121016"/>
                </a:cubicBezTo>
                <a:cubicBezTo>
                  <a:pt x="1991068" y="120749"/>
                  <a:pt x="1990668" y="120016"/>
                  <a:pt x="1990001" y="118815"/>
                </a:cubicBezTo>
                <a:lnTo>
                  <a:pt x="1989001" y="117615"/>
                </a:lnTo>
                <a:lnTo>
                  <a:pt x="1988001" y="116015"/>
                </a:lnTo>
                <a:lnTo>
                  <a:pt x="1982800" y="108814"/>
                </a:lnTo>
                <a:cubicBezTo>
                  <a:pt x="1979466" y="104547"/>
                  <a:pt x="1976599" y="101347"/>
                  <a:pt x="1974199" y="99213"/>
                </a:cubicBezTo>
                <a:cubicBezTo>
                  <a:pt x="1967132" y="116815"/>
                  <a:pt x="1957197" y="130150"/>
                  <a:pt x="1944395" y="139218"/>
                </a:cubicBezTo>
                <a:lnTo>
                  <a:pt x="1939795" y="137418"/>
                </a:lnTo>
                <a:lnTo>
                  <a:pt x="1954204" y="107528"/>
                </a:lnTo>
                <a:lnTo>
                  <a:pt x="1954397" y="107414"/>
                </a:lnTo>
                <a:lnTo>
                  <a:pt x="1954518" y="106876"/>
                </a:lnTo>
                <a:lnTo>
                  <a:pt x="1963998" y="87211"/>
                </a:lnTo>
                <a:cubicBezTo>
                  <a:pt x="1965598" y="79877"/>
                  <a:pt x="1966798" y="73276"/>
                  <a:pt x="1967598" y="67409"/>
                </a:cubicBezTo>
                <a:lnTo>
                  <a:pt x="1967198" y="67409"/>
                </a:lnTo>
                <a:cubicBezTo>
                  <a:pt x="1957997" y="68476"/>
                  <a:pt x="1950329" y="69476"/>
                  <a:pt x="1944195" y="70409"/>
                </a:cubicBezTo>
                <a:cubicBezTo>
                  <a:pt x="1942862" y="77344"/>
                  <a:pt x="1941662" y="82544"/>
                  <a:pt x="1940595" y="86011"/>
                </a:cubicBezTo>
                <a:cubicBezTo>
                  <a:pt x="1940462" y="86145"/>
                  <a:pt x="1940395" y="86311"/>
                  <a:pt x="1940395" y="86511"/>
                </a:cubicBezTo>
                <a:cubicBezTo>
                  <a:pt x="1940395" y="86711"/>
                  <a:pt x="1940328" y="86878"/>
                  <a:pt x="1940195" y="87011"/>
                </a:cubicBezTo>
                <a:lnTo>
                  <a:pt x="1946596" y="89412"/>
                </a:lnTo>
                <a:cubicBezTo>
                  <a:pt x="1949263" y="90612"/>
                  <a:pt x="1952263" y="92345"/>
                  <a:pt x="1955597" y="94612"/>
                </a:cubicBezTo>
                <a:cubicBezTo>
                  <a:pt x="1955997" y="95946"/>
                  <a:pt x="1956197" y="97546"/>
                  <a:pt x="1956197" y="99413"/>
                </a:cubicBezTo>
                <a:lnTo>
                  <a:pt x="1954518" y="106876"/>
                </a:lnTo>
                <a:lnTo>
                  <a:pt x="1954204" y="107528"/>
                </a:lnTo>
                <a:lnTo>
                  <a:pt x="1950996" y="109414"/>
                </a:lnTo>
                <a:lnTo>
                  <a:pt x="1949196" y="109814"/>
                </a:lnTo>
                <a:lnTo>
                  <a:pt x="1947596" y="110214"/>
                </a:lnTo>
                <a:lnTo>
                  <a:pt x="1947196" y="109414"/>
                </a:lnTo>
                <a:lnTo>
                  <a:pt x="1946596" y="108414"/>
                </a:lnTo>
                <a:lnTo>
                  <a:pt x="1944995" y="106014"/>
                </a:lnTo>
                <a:cubicBezTo>
                  <a:pt x="1943795" y="104014"/>
                  <a:pt x="1942328" y="101947"/>
                  <a:pt x="1940595" y="99813"/>
                </a:cubicBezTo>
                <a:cubicBezTo>
                  <a:pt x="1939395" y="98213"/>
                  <a:pt x="1938195" y="96813"/>
                  <a:pt x="1936994" y="95613"/>
                </a:cubicBezTo>
                <a:cubicBezTo>
                  <a:pt x="1931261" y="108814"/>
                  <a:pt x="1923059" y="119682"/>
                  <a:pt x="1912391" y="128217"/>
                </a:cubicBezTo>
                <a:lnTo>
                  <a:pt x="1908791" y="126216"/>
                </a:lnTo>
                <a:cubicBezTo>
                  <a:pt x="1916925" y="114348"/>
                  <a:pt x="1922859" y="100013"/>
                  <a:pt x="1926593" y="83211"/>
                </a:cubicBezTo>
                <a:cubicBezTo>
                  <a:pt x="1927260" y="80544"/>
                  <a:pt x="1927927" y="77210"/>
                  <a:pt x="1928593" y="73210"/>
                </a:cubicBezTo>
                <a:cubicBezTo>
                  <a:pt x="1924326" y="74010"/>
                  <a:pt x="1920392" y="75077"/>
                  <a:pt x="1916792" y="76410"/>
                </a:cubicBezTo>
                <a:cubicBezTo>
                  <a:pt x="1916659" y="76544"/>
                  <a:pt x="1915592" y="74543"/>
                  <a:pt x="1913591" y="70409"/>
                </a:cubicBezTo>
                <a:lnTo>
                  <a:pt x="1912391" y="67809"/>
                </a:lnTo>
                <a:lnTo>
                  <a:pt x="1910991" y="65209"/>
                </a:lnTo>
                <a:lnTo>
                  <a:pt x="1909791" y="62808"/>
                </a:lnTo>
                <a:lnTo>
                  <a:pt x="1908991" y="61008"/>
                </a:lnTo>
                <a:cubicBezTo>
                  <a:pt x="1909124" y="60608"/>
                  <a:pt x="1909391" y="60341"/>
                  <a:pt x="1909791" y="60208"/>
                </a:cubicBezTo>
                <a:cubicBezTo>
                  <a:pt x="1914992" y="60075"/>
                  <a:pt x="1921792" y="59675"/>
                  <a:pt x="1930194" y="59008"/>
                </a:cubicBezTo>
                <a:lnTo>
                  <a:pt x="1930194" y="58808"/>
                </a:lnTo>
                <a:lnTo>
                  <a:pt x="1930394" y="56408"/>
                </a:lnTo>
                <a:lnTo>
                  <a:pt x="1930394" y="54207"/>
                </a:lnTo>
                <a:cubicBezTo>
                  <a:pt x="1930394" y="48740"/>
                  <a:pt x="1930127" y="44873"/>
                  <a:pt x="1929593" y="42606"/>
                </a:cubicBezTo>
                <a:cubicBezTo>
                  <a:pt x="1928793" y="38339"/>
                  <a:pt x="1927393" y="35205"/>
                  <a:pt x="1925393" y="33205"/>
                </a:cubicBezTo>
                <a:lnTo>
                  <a:pt x="1926993" y="31805"/>
                </a:lnTo>
                <a:lnTo>
                  <a:pt x="1919592" y="32405"/>
                </a:lnTo>
                <a:lnTo>
                  <a:pt x="1911991" y="33405"/>
                </a:lnTo>
                <a:lnTo>
                  <a:pt x="1905390" y="34205"/>
                </a:lnTo>
                <a:lnTo>
                  <a:pt x="1894789" y="35605"/>
                </a:lnTo>
                <a:lnTo>
                  <a:pt x="1893789" y="34605"/>
                </a:lnTo>
                <a:lnTo>
                  <a:pt x="1892189" y="31805"/>
                </a:lnTo>
                <a:cubicBezTo>
                  <a:pt x="1890455" y="28604"/>
                  <a:pt x="1889122" y="24470"/>
                  <a:pt x="1888188" y="19403"/>
                </a:cubicBezTo>
                <a:lnTo>
                  <a:pt x="1888788" y="19003"/>
                </a:lnTo>
                <a:lnTo>
                  <a:pt x="1889188" y="18603"/>
                </a:lnTo>
                <a:lnTo>
                  <a:pt x="1899790" y="18803"/>
                </a:lnTo>
                <a:cubicBezTo>
                  <a:pt x="1903124" y="18803"/>
                  <a:pt x="1908658" y="18670"/>
                  <a:pt x="1916392" y="18403"/>
                </a:cubicBezTo>
                <a:lnTo>
                  <a:pt x="1922793" y="18003"/>
                </a:lnTo>
                <a:lnTo>
                  <a:pt x="1929193" y="17803"/>
                </a:lnTo>
                <a:lnTo>
                  <a:pt x="1932594" y="17603"/>
                </a:lnTo>
                <a:lnTo>
                  <a:pt x="1935594" y="17603"/>
                </a:lnTo>
                <a:cubicBezTo>
                  <a:pt x="1938128" y="17603"/>
                  <a:pt x="1939728" y="17536"/>
                  <a:pt x="1940395" y="17403"/>
                </a:cubicBezTo>
                <a:lnTo>
                  <a:pt x="1946796" y="17003"/>
                </a:lnTo>
                <a:lnTo>
                  <a:pt x="1953597" y="16403"/>
                </a:lnTo>
                <a:lnTo>
                  <a:pt x="1960597" y="16003"/>
                </a:lnTo>
                <a:lnTo>
                  <a:pt x="1963398" y="15803"/>
                </a:lnTo>
                <a:lnTo>
                  <a:pt x="1965598" y="15603"/>
                </a:lnTo>
                <a:lnTo>
                  <a:pt x="1977800" y="14402"/>
                </a:lnTo>
                <a:cubicBezTo>
                  <a:pt x="1981267" y="14136"/>
                  <a:pt x="1986334" y="13602"/>
                  <a:pt x="1993001" y="12802"/>
                </a:cubicBezTo>
                <a:cubicBezTo>
                  <a:pt x="2005936" y="11335"/>
                  <a:pt x="2013871" y="10002"/>
                  <a:pt x="2016804" y="8802"/>
                </a:cubicBezTo>
                <a:close/>
                <a:moveTo>
                  <a:pt x="3963552" y="8002"/>
                </a:moveTo>
                <a:cubicBezTo>
                  <a:pt x="3964219" y="6801"/>
                  <a:pt x="3968220" y="9002"/>
                  <a:pt x="3975554" y="14602"/>
                </a:cubicBezTo>
                <a:cubicBezTo>
                  <a:pt x="3983022" y="20336"/>
                  <a:pt x="3986822" y="24137"/>
                  <a:pt x="3986955" y="26004"/>
                </a:cubicBezTo>
                <a:cubicBezTo>
                  <a:pt x="3987222" y="26671"/>
                  <a:pt x="3985488" y="27604"/>
                  <a:pt x="3981754" y="28804"/>
                </a:cubicBezTo>
                <a:lnTo>
                  <a:pt x="3979354" y="29804"/>
                </a:lnTo>
                <a:lnTo>
                  <a:pt x="3976954" y="30604"/>
                </a:lnTo>
                <a:lnTo>
                  <a:pt x="3974554" y="31805"/>
                </a:lnTo>
                <a:cubicBezTo>
                  <a:pt x="3974154" y="31938"/>
                  <a:pt x="3973554" y="32271"/>
                  <a:pt x="3972754" y="32805"/>
                </a:cubicBezTo>
                <a:cubicBezTo>
                  <a:pt x="3967420" y="36672"/>
                  <a:pt x="3960418" y="42273"/>
                  <a:pt x="3951751" y="49607"/>
                </a:cubicBezTo>
                <a:cubicBezTo>
                  <a:pt x="3944017" y="56274"/>
                  <a:pt x="3938416" y="61342"/>
                  <a:pt x="3934949" y="64809"/>
                </a:cubicBezTo>
                <a:cubicBezTo>
                  <a:pt x="3938282" y="70276"/>
                  <a:pt x="3940950" y="76277"/>
                  <a:pt x="3942950" y="82811"/>
                </a:cubicBezTo>
                <a:cubicBezTo>
                  <a:pt x="3946417" y="94279"/>
                  <a:pt x="3948150" y="105880"/>
                  <a:pt x="3948150" y="117615"/>
                </a:cubicBezTo>
                <a:cubicBezTo>
                  <a:pt x="3948150" y="132684"/>
                  <a:pt x="3945284" y="145352"/>
                  <a:pt x="3939550" y="155620"/>
                </a:cubicBezTo>
                <a:cubicBezTo>
                  <a:pt x="3933949" y="165621"/>
                  <a:pt x="3926281" y="171222"/>
                  <a:pt x="3916546" y="172422"/>
                </a:cubicBezTo>
                <a:cubicBezTo>
                  <a:pt x="3916146" y="167221"/>
                  <a:pt x="3912613" y="162088"/>
                  <a:pt x="3905945" y="157020"/>
                </a:cubicBezTo>
                <a:cubicBezTo>
                  <a:pt x="3900611" y="152886"/>
                  <a:pt x="3894210" y="149553"/>
                  <a:pt x="3886743" y="147019"/>
                </a:cubicBezTo>
                <a:lnTo>
                  <a:pt x="3886543" y="142418"/>
                </a:lnTo>
                <a:cubicBezTo>
                  <a:pt x="3892543" y="143218"/>
                  <a:pt x="3898278" y="143819"/>
                  <a:pt x="3903745" y="144219"/>
                </a:cubicBezTo>
                <a:cubicBezTo>
                  <a:pt x="3905345" y="144352"/>
                  <a:pt x="3907479" y="144419"/>
                  <a:pt x="3910146" y="144419"/>
                </a:cubicBezTo>
                <a:cubicBezTo>
                  <a:pt x="3913480" y="144419"/>
                  <a:pt x="3915613" y="144219"/>
                  <a:pt x="3916546" y="143819"/>
                </a:cubicBezTo>
                <a:cubicBezTo>
                  <a:pt x="3924414" y="139951"/>
                  <a:pt x="3928348" y="126883"/>
                  <a:pt x="3928348" y="104614"/>
                </a:cubicBezTo>
                <a:cubicBezTo>
                  <a:pt x="3928348" y="81277"/>
                  <a:pt x="3925214" y="65075"/>
                  <a:pt x="3918947" y="56008"/>
                </a:cubicBezTo>
                <a:lnTo>
                  <a:pt x="3925548" y="53407"/>
                </a:lnTo>
                <a:cubicBezTo>
                  <a:pt x="3927281" y="55007"/>
                  <a:pt x="3929148" y="57008"/>
                  <a:pt x="3931148" y="59408"/>
                </a:cubicBezTo>
                <a:lnTo>
                  <a:pt x="3953151" y="28204"/>
                </a:lnTo>
                <a:cubicBezTo>
                  <a:pt x="3951684" y="28604"/>
                  <a:pt x="3946750" y="29404"/>
                  <a:pt x="3938349" y="30604"/>
                </a:cubicBezTo>
                <a:cubicBezTo>
                  <a:pt x="3934349" y="31138"/>
                  <a:pt x="3932548" y="31405"/>
                  <a:pt x="3932948" y="31405"/>
                </a:cubicBezTo>
                <a:lnTo>
                  <a:pt x="3930548" y="31605"/>
                </a:lnTo>
                <a:lnTo>
                  <a:pt x="3928548" y="32005"/>
                </a:lnTo>
                <a:lnTo>
                  <a:pt x="3918147" y="33805"/>
                </a:lnTo>
                <a:cubicBezTo>
                  <a:pt x="3900411" y="36739"/>
                  <a:pt x="3889210" y="39539"/>
                  <a:pt x="3884542" y="42206"/>
                </a:cubicBezTo>
                <a:cubicBezTo>
                  <a:pt x="3884276" y="42473"/>
                  <a:pt x="3882542" y="40339"/>
                  <a:pt x="3879342" y="35805"/>
                </a:cubicBezTo>
                <a:cubicBezTo>
                  <a:pt x="3876008" y="31405"/>
                  <a:pt x="3873741" y="28071"/>
                  <a:pt x="3872541" y="25804"/>
                </a:cubicBezTo>
                <a:cubicBezTo>
                  <a:pt x="3872941" y="25004"/>
                  <a:pt x="3873274" y="24604"/>
                  <a:pt x="3873541" y="24604"/>
                </a:cubicBezTo>
                <a:cubicBezTo>
                  <a:pt x="3885409" y="23937"/>
                  <a:pt x="3899011" y="22937"/>
                  <a:pt x="3914346" y="21603"/>
                </a:cubicBezTo>
                <a:cubicBezTo>
                  <a:pt x="3933148" y="20003"/>
                  <a:pt x="3945750" y="18603"/>
                  <a:pt x="3952151" y="17403"/>
                </a:cubicBezTo>
                <a:cubicBezTo>
                  <a:pt x="3954151" y="17003"/>
                  <a:pt x="3956352" y="15803"/>
                  <a:pt x="3958752" y="13802"/>
                </a:cubicBezTo>
                <a:cubicBezTo>
                  <a:pt x="3961018" y="11935"/>
                  <a:pt x="3962619" y="10002"/>
                  <a:pt x="3963552" y="8002"/>
                </a:cubicBezTo>
                <a:close/>
                <a:moveTo>
                  <a:pt x="1753752" y="8002"/>
                </a:moveTo>
                <a:cubicBezTo>
                  <a:pt x="1754419" y="6801"/>
                  <a:pt x="1758420" y="9002"/>
                  <a:pt x="1765754" y="14602"/>
                </a:cubicBezTo>
                <a:cubicBezTo>
                  <a:pt x="1773222" y="20336"/>
                  <a:pt x="1777022" y="24137"/>
                  <a:pt x="1777155" y="26004"/>
                </a:cubicBezTo>
                <a:cubicBezTo>
                  <a:pt x="1777422" y="26671"/>
                  <a:pt x="1775689" y="27604"/>
                  <a:pt x="1771955" y="28804"/>
                </a:cubicBezTo>
                <a:lnTo>
                  <a:pt x="1769555" y="29804"/>
                </a:lnTo>
                <a:lnTo>
                  <a:pt x="1767154" y="30604"/>
                </a:lnTo>
                <a:lnTo>
                  <a:pt x="1764754" y="31805"/>
                </a:lnTo>
                <a:cubicBezTo>
                  <a:pt x="1764354" y="31938"/>
                  <a:pt x="1763754" y="32271"/>
                  <a:pt x="1762954" y="32805"/>
                </a:cubicBezTo>
                <a:cubicBezTo>
                  <a:pt x="1757620" y="36672"/>
                  <a:pt x="1750619" y="42273"/>
                  <a:pt x="1741951" y="49607"/>
                </a:cubicBezTo>
                <a:cubicBezTo>
                  <a:pt x="1734217" y="56274"/>
                  <a:pt x="1728616" y="61342"/>
                  <a:pt x="1725149" y="64809"/>
                </a:cubicBezTo>
                <a:cubicBezTo>
                  <a:pt x="1728483" y="70276"/>
                  <a:pt x="1731150" y="76277"/>
                  <a:pt x="1733150" y="82811"/>
                </a:cubicBezTo>
                <a:cubicBezTo>
                  <a:pt x="1736617" y="94279"/>
                  <a:pt x="1738351" y="105880"/>
                  <a:pt x="1738351" y="117615"/>
                </a:cubicBezTo>
                <a:cubicBezTo>
                  <a:pt x="1738351" y="132684"/>
                  <a:pt x="1735484" y="145352"/>
                  <a:pt x="1729750" y="155620"/>
                </a:cubicBezTo>
                <a:cubicBezTo>
                  <a:pt x="1724149" y="165621"/>
                  <a:pt x="1716481" y="171222"/>
                  <a:pt x="1706747" y="172422"/>
                </a:cubicBezTo>
                <a:cubicBezTo>
                  <a:pt x="1706347" y="167221"/>
                  <a:pt x="1702813" y="162088"/>
                  <a:pt x="1696145" y="157020"/>
                </a:cubicBezTo>
                <a:cubicBezTo>
                  <a:pt x="1690811" y="152886"/>
                  <a:pt x="1684411" y="149553"/>
                  <a:pt x="1676943" y="147019"/>
                </a:cubicBezTo>
                <a:lnTo>
                  <a:pt x="1676743" y="142418"/>
                </a:lnTo>
                <a:cubicBezTo>
                  <a:pt x="1682744" y="143218"/>
                  <a:pt x="1688478" y="143819"/>
                  <a:pt x="1693945" y="144219"/>
                </a:cubicBezTo>
                <a:cubicBezTo>
                  <a:pt x="1695545" y="144352"/>
                  <a:pt x="1697679" y="144419"/>
                  <a:pt x="1700346" y="144419"/>
                </a:cubicBezTo>
                <a:cubicBezTo>
                  <a:pt x="1703679" y="144419"/>
                  <a:pt x="1705813" y="144219"/>
                  <a:pt x="1706747" y="143819"/>
                </a:cubicBezTo>
                <a:cubicBezTo>
                  <a:pt x="1714614" y="139951"/>
                  <a:pt x="1718548" y="126883"/>
                  <a:pt x="1718548" y="104614"/>
                </a:cubicBezTo>
                <a:cubicBezTo>
                  <a:pt x="1718548" y="81277"/>
                  <a:pt x="1715414" y="65075"/>
                  <a:pt x="1709147" y="56008"/>
                </a:cubicBezTo>
                <a:lnTo>
                  <a:pt x="1715748" y="53407"/>
                </a:lnTo>
                <a:cubicBezTo>
                  <a:pt x="1717481" y="55007"/>
                  <a:pt x="1719348" y="57008"/>
                  <a:pt x="1721348" y="59408"/>
                </a:cubicBezTo>
                <a:lnTo>
                  <a:pt x="1743351" y="28204"/>
                </a:lnTo>
                <a:cubicBezTo>
                  <a:pt x="1741884" y="28604"/>
                  <a:pt x="1736950" y="29404"/>
                  <a:pt x="1728549" y="30604"/>
                </a:cubicBezTo>
                <a:cubicBezTo>
                  <a:pt x="1724549" y="31138"/>
                  <a:pt x="1722749" y="31405"/>
                  <a:pt x="1723149" y="31405"/>
                </a:cubicBezTo>
                <a:lnTo>
                  <a:pt x="1720748" y="31605"/>
                </a:lnTo>
                <a:lnTo>
                  <a:pt x="1718748" y="32005"/>
                </a:lnTo>
                <a:lnTo>
                  <a:pt x="1708347" y="33805"/>
                </a:lnTo>
                <a:cubicBezTo>
                  <a:pt x="1690611" y="36739"/>
                  <a:pt x="1679410" y="39539"/>
                  <a:pt x="1674743" y="42206"/>
                </a:cubicBezTo>
                <a:cubicBezTo>
                  <a:pt x="1674476" y="42473"/>
                  <a:pt x="1672742" y="40339"/>
                  <a:pt x="1669542" y="35805"/>
                </a:cubicBezTo>
                <a:cubicBezTo>
                  <a:pt x="1666208" y="31405"/>
                  <a:pt x="1663941" y="28071"/>
                  <a:pt x="1662741" y="25804"/>
                </a:cubicBezTo>
                <a:cubicBezTo>
                  <a:pt x="1663141" y="25004"/>
                  <a:pt x="1663475" y="24604"/>
                  <a:pt x="1663741" y="24604"/>
                </a:cubicBezTo>
                <a:cubicBezTo>
                  <a:pt x="1675609" y="23937"/>
                  <a:pt x="1689211" y="22937"/>
                  <a:pt x="1704546" y="21603"/>
                </a:cubicBezTo>
                <a:cubicBezTo>
                  <a:pt x="1723349" y="20003"/>
                  <a:pt x="1735950" y="18603"/>
                  <a:pt x="1742351" y="17403"/>
                </a:cubicBezTo>
                <a:cubicBezTo>
                  <a:pt x="1744351" y="17003"/>
                  <a:pt x="1746552" y="15803"/>
                  <a:pt x="1748952" y="13802"/>
                </a:cubicBezTo>
                <a:cubicBezTo>
                  <a:pt x="1751219" y="11935"/>
                  <a:pt x="1752819" y="10002"/>
                  <a:pt x="1753752" y="8002"/>
                </a:cubicBezTo>
                <a:close/>
                <a:moveTo>
                  <a:pt x="2711501" y="6001"/>
                </a:moveTo>
                <a:cubicBezTo>
                  <a:pt x="2713634" y="6535"/>
                  <a:pt x="2716568" y="8202"/>
                  <a:pt x="2720302" y="11002"/>
                </a:cubicBezTo>
                <a:cubicBezTo>
                  <a:pt x="2723769" y="13669"/>
                  <a:pt x="2725769" y="15936"/>
                  <a:pt x="2726302" y="17803"/>
                </a:cubicBezTo>
                <a:cubicBezTo>
                  <a:pt x="2726169" y="17936"/>
                  <a:pt x="2725969" y="18536"/>
                  <a:pt x="2725703" y="19603"/>
                </a:cubicBezTo>
                <a:lnTo>
                  <a:pt x="2725303" y="20803"/>
                </a:lnTo>
                <a:lnTo>
                  <a:pt x="2724902" y="22203"/>
                </a:lnTo>
                <a:cubicBezTo>
                  <a:pt x="2724236" y="24204"/>
                  <a:pt x="2723369" y="26737"/>
                  <a:pt x="2722302" y="29804"/>
                </a:cubicBezTo>
                <a:cubicBezTo>
                  <a:pt x="2720035" y="36338"/>
                  <a:pt x="2717101" y="43339"/>
                  <a:pt x="2713501" y="50807"/>
                </a:cubicBezTo>
                <a:lnTo>
                  <a:pt x="2712501" y="52807"/>
                </a:lnTo>
                <a:lnTo>
                  <a:pt x="2721102" y="52807"/>
                </a:lnTo>
                <a:cubicBezTo>
                  <a:pt x="2723902" y="52674"/>
                  <a:pt x="2728170" y="52407"/>
                  <a:pt x="2733903" y="52007"/>
                </a:cubicBezTo>
                <a:cubicBezTo>
                  <a:pt x="2737504" y="51340"/>
                  <a:pt x="2740371" y="48940"/>
                  <a:pt x="2742505" y="44806"/>
                </a:cubicBezTo>
                <a:cubicBezTo>
                  <a:pt x="2742772" y="44273"/>
                  <a:pt x="2743771" y="44339"/>
                  <a:pt x="2745505" y="45006"/>
                </a:cubicBezTo>
                <a:cubicBezTo>
                  <a:pt x="2747238" y="45673"/>
                  <a:pt x="2749505" y="46940"/>
                  <a:pt x="2752306" y="48807"/>
                </a:cubicBezTo>
                <a:cubicBezTo>
                  <a:pt x="2758173" y="52407"/>
                  <a:pt x="2761107" y="55007"/>
                  <a:pt x="2761107" y="56608"/>
                </a:cubicBezTo>
                <a:cubicBezTo>
                  <a:pt x="2761107" y="57008"/>
                  <a:pt x="2760840" y="57541"/>
                  <a:pt x="2760307" y="58208"/>
                </a:cubicBezTo>
                <a:lnTo>
                  <a:pt x="2759707" y="59208"/>
                </a:lnTo>
                <a:lnTo>
                  <a:pt x="2758907" y="60208"/>
                </a:lnTo>
                <a:cubicBezTo>
                  <a:pt x="2757306" y="62475"/>
                  <a:pt x="2756573" y="64475"/>
                  <a:pt x="2756706" y="66209"/>
                </a:cubicBezTo>
                <a:lnTo>
                  <a:pt x="2752506" y="143218"/>
                </a:lnTo>
                <a:cubicBezTo>
                  <a:pt x="2752506" y="151086"/>
                  <a:pt x="2750372" y="157754"/>
                  <a:pt x="2746105" y="163221"/>
                </a:cubicBezTo>
                <a:cubicBezTo>
                  <a:pt x="2741438" y="169488"/>
                  <a:pt x="2735104" y="172622"/>
                  <a:pt x="2727103" y="172622"/>
                </a:cubicBezTo>
                <a:cubicBezTo>
                  <a:pt x="2726702" y="166888"/>
                  <a:pt x="2722836" y="161821"/>
                  <a:pt x="2715501" y="157420"/>
                </a:cubicBezTo>
                <a:cubicBezTo>
                  <a:pt x="2712834" y="155820"/>
                  <a:pt x="2709434" y="154220"/>
                  <a:pt x="2705300" y="152620"/>
                </a:cubicBezTo>
                <a:lnTo>
                  <a:pt x="2700299" y="150619"/>
                </a:lnTo>
                <a:lnTo>
                  <a:pt x="2697899" y="149619"/>
                </a:lnTo>
                <a:lnTo>
                  <a:pt x="2695499" y="148819"/>
                </a:lnTo>
                <a:lnTo>
                  <a:pt x="2696499" y="145019"/>
                </a:lnTo>
                <a:cubicBezTo>
                  <a:pt x="2702633" y="145952"/>
                  <a:pt x="2708367" y="146419"/>
                  <a:pt x="2713701" y="146419"/>
                </a:cubicBezTo>
                <a:cubicBezTo>
                  <a:pt x="2725836" y="146419"/>
                  <a:pt x="2732237" y="143485"/>
                  <a:pt x="2732903" y="137618"/>
                </a:cubicBezTo>
                <a:lnTo>
                  <a:pt x="2737304" y="60808"/>
                </a:lnTo>
                <a:cubicBezTo>
                  <a:pt x="2734770" y="60942"/>
                  <a:pt x="2730570" y="61675"/>
                  <a:pt x="2724702" y="63008"/>
                </a:cubicBezTo>
                <a:cubicBezTo>
                  <a:pt x="2718968" y="64209"/>
                  <a:pt x="2714168" y="65609"/>
                  <a:pt x="2710301" y="67209"/>
                </a:cubicBezTo>
                <a:cubicBezTo>
                  <a:pt x="2710167" y="67342"/>
                  <a:pt x="2709834" y="67009"/>
                  <a:pt x="2709300" y="66209"/>
                </a:cubicBezTo>
                <a:cubicBezTo>
                  <a:pt x="2708100" y="64209"/>
                  <a:pt x="2707367" y="62942"/>
                  <a:pt x="2707100" y="62408"/>
                </a:cubicBezTo>
                <a:cubicBezTo>
                  <a:pt x="2698966" y="75743"/>
                  <a:pt x="2689698" y="85078"/>
                  <a:pt x="2679297" y="90412"/>
                </a:cubicBezTo>
                <a:lnTo>
                  <a:pt x="2678897" y="90212"/>
                </a:lnTo>
                <a:lnTo>
                  <a:pt x="2679097" y="126416"/>
                </a:lnTo>
                <a:lnTo>
                  <a:pt x="2679097" y="135618"/>
                </a:lnTo>
                <a:cubicBezTo>
                  <a:pt x="2679097" y="140018"/>
                  <a:pt x="2678830" y="143352"/>
                  <a:pt x="2678296" y="145619"/>
                </a:cubicBezTo>
                <a:cubicBezTo>
                  <a:pt x="2676963" y="153353"/>
                  <a:pt x="2673696" y="158754"/>
                  <a:pt x="2668495" y="161821"/>
                </a:cubicBezTo>
                <a:cubicBezTo>
                  <a:pt x="2665962" y="160354"/>
                  <a:pt x="2663362" y="157754"/>
                  <a:pt x="2660694" y="154020"/>
                </a:cubicBezTo>
                <a:cubicBezTo>
                  <a:pt x="2658828" y="151220"/>
                  <a:pt x="2657827" y="149153"/>
                  <a:pt x="2657694" y="147819"/>
                </a:cubicBezTo>
                <a:cubicBezTo>
                  <a:pt x="2656361" y="147686"/>
                  <a:pt x="2654360" y="147619"/>
                  <a:pt x="2651693" y="147619"/>
                </a:cubicBezTo>
                <a:cubicBezTo>
                  <a:pt x="2647426" y="147619"/>
                  <a:pt x="2643492" y="147886"/>
                  <a:pt x="2639892" y="148419"/>
                </a:cubicBezTo>
                <a:lnTo>
                  <a:pt x="2633691" y="149219"/>
                </a:lnTo>
                <a:lnTo>
                  <a:pt x="2633691" y="154020"/>
                </a:lnTo>
                <a:cubicBezTo>
                  <a:pt x="2633691" y="160021"/>
                  <a:pt x="2632358" y="164221"/>
                  <a:pt x="2629690" y="166621"/>
                </a:cubicBezTo>
                <a:cubicBezTo>
                  <a:pt x="2626890" y="166488"/>
                  <a:pt x="2623823" y="164755"/>
                  <a:pt x="2620489" y="161421"/>
                </a:cubicBezTo>
                <a:cubicBezTo>
                  <a:pt x="2618222" y="159154"/>
                  <a:pt x="2616289" y="156420"/>
                  <a:pt x="2614689" y="153220"/>
                </a:cubicBezTo>
                <a:cubicBezTo>
                  <a:pt x="2615889" y="150019"/>
                  <a:pt x="2616489" y="145885"/>
                  <a:pt x="2616489" y="140818"/>
                </a:cubicBezTo>
                <a:lnTo>
                  <a:pt x="2616489" y="67209"/>
                </a:lnTo>
                <a:cubicBezTo>
                  <a:pt x="2616489" y="62675"/>
                  <a:pt x="2615289" y="59541"/>
                  <a:pt x="2612888" y="57808"/>
                </a:cubicBezTo>
                <a:cubicBezTo>
                  <a:pt x="2616756" y="54341"/>
                  <a:pt x="2619623" y="52807"/>
                  <a:pt x="2621489" y="53207"/>
                </a:cubicBezTo>
                <a:cubicBezTo>
                  <a:pt x="2624423" y="53874"/>
                  <a:pt x="2626957" y="55007"/>
                  <a:pt x="2629090" y="56608"/>
                </a:cubicBezTo>
                <a:cubicBezTo>
                  <a:pt x="2629357" y="56741"/>
                  <a:pt x="2629757" y="57074"/>
                  <a:pt x="2630291" y="57608"/>
                </a:cubicBezTo>
                <a:lnTo>
                  <a:pt x="2631291" y="58608"/>
                </a:lnTo>
                <a:lnTo>
                  <a:pt x="2632491" y="60008"/>
                </a:lnTo>
                <a:cubicBezTo>
                  <a:pt x="2633024" y="60942"/>
                  <a:pt x="2633424" y="62542"/>
                  <a:pt x="2633691" y="64809"/>
                </a:cubicBezTo>
                <a:lnTo>
                  <a:pt x="2633691" y="96213"/>
                </a:lnTo>
                <a:lnTo>
                  <a:pt x="2636291" y="95813"/>
                </a:lnTo>
                <a:cubicBezTo>
                  <a:pt x="2642425" y="94879"/>
                  <a:pt x="2647026" y="93479"/>
                  <a:pt x="2650093" y="91612"/>
                </a:cubicBezTo>
                <a:cubicBezTo>
                  <a:pt x="2651027" y="92145"/>
                  <a:pt x="2652160" y="93479"/>
                  <a:pt x="2653494" y="95613"/>
                </a:cubicBezTo>
                <a:cubicBezTo>
                  <a:pt x="2654827" y="97479"/>
                  <a:pt x="2655694" y="99480"/>
                  <a:pt x="2656094" y="101613"/>
                </a:cubicBezTo>
                <a:cubicBezTo>
                  <a:pt x="2656094" y="102013"/>
                  <a:pt x="2655894" y="102347"/>
                  <a:pt x="2655494" y="102613"/>
                </a:cubicBezTo>
                <a:lnTo>
                  <a:pt x="2655094" y="102813"/>
                </a:lnTo>
                <a:lnTo>
                  <a:pt x="2654893" y="103013"/>
                </a:lnTo>
                <a:cubicBezTo>
                  <a:pt x="2649960" y="103280"/>
                  <a:pt x="2645492" y="103814"/>
                  <a:pt x="2641492" y="104614"/>
                </a:cubicBezTo>
                <a:cubicBezTo>
                  <a:pt x="2640825" y="104747"/>
                  <a:pt x="2638225" y="105414"/>
                  <a:pt x="2633691" y="106614"/>
                </a:cubicBezTo>
                <a:lnTo>
                  <a:pt x="2633691" y="139818"/>
                </a:lnTo>
                <a:lnTo>
                  <a:pt x="2640692" y="138818"/>
                </a:lnTo>
                <a:lnTo>
                  <a:pt x="2642292" y="138618"/>
                </a:lnTo>
                <a:lnTo>
                  <a:pt x="2644092" y="138418"/>
                </a:lnTo>
                <a:lnTo>
                  <a:pt x="2648693" y="137818"/>
                </a:lnTo>
                <a:cubicBezTo>
                  <a:pt x="2650026" y="137684"/>
                  <a:pt x="2651560" y="137351"/>
                  <a:pt x="2653293" y="136818"/>
                </a:cubicBezTo>
                <a:cubicBezTo>
                  <a:pt x="2654227" y="136684"/>
                  <a:pt x="2655160" y="136351"/>
                  <a:pt x="2656094" y="135818"/>
                </a:cubicBezTo>
                <a:lnTo>
                  <a:pt x="2656494" y="135818"/>
                </a:lnTo>
                <a:cubicBezTo>
                  <a:pt x="2657161" y="135818"/>
                  <a:pt x="2658228" y="136351"/>
                  <a:pt x="2659694" y="137418"/>
                </a:cubicBezTo>
                <a:cubicBezTo>
                  <a:pt x="2660094" y="133417"/>
                  <a:pt x="2660294" y="128283"/>
                  <a:pt x="2660294" y="122016"/>
                </a:cubicBezTo>
                <a:lnTo>
                  <a:pt x="2660294" y="64009"/>
                </a:lnTo>
                <a:cubicBezTo>
                  <a:pt x="2651493" y="65075"/>
                  <a:pt x="2645159" y="66142"/>
                  <a:pt x="2641292" y="67209"/>
                </a:cubicBezTo>
                <a:cubicBezTo>
                  <a:pt x="2641159" y="67209"/>
                  <a:pt x="2640825" y="66942"/>
                  <a:pt x="2640292" y="66409"/>
                </a:cubicBezTo>
                <a:lnTo>
                  <a:pt x="2638292" y="64409"/>
                </a:lnTo>
                <a:cubicBezTo>
                  <a:pt x="2636558" y="62142"/>
                  <a:pt x="2635158" y="60141"/>
                  <a:pt x="2634091" y="58408"/>
                </a:cubicBezTo>
                <a:cubicBezTo>
                  <a:pt x="2634491" y="57741"/>
                  <a:pt x="2634825" y="57408"/>
                  <a:pt x="2635091" y="57408"/>
                </a:cubicBezTo>
                <a:cubicBezTo>
                  <a:pt x="2640825" y="57141"/>
                  <a:pt x="2648160" y="56274"/>
                  <a:pt x="2657094" y="54807"/>
                </a:cubicBezTo>
                <a:cubicBezTo>
                  <a:pt x="2660828" y="54141"/>
                  <a:pt x="2663562" y="52140"/>
                  <a:pt x="2665295" y="48807"/>
                </a:cubicBezTo>
                <a:cubicBezTo>
                  <a:pt x="2665962" y="47740"/>
                  <a:pt x="2668762" y="48740"/>
                  <a:pt x="2673696" y="51807"/>
                </a:cubicBezTo>
                <a:cubicBezTo>
                  <a:pt x="2678764" y="54874"/>
                  <a:pt x="2681764" y="57541"/>
                  <a:pt x="2682697" y="59808"/>
                </a:cubicBezTo>
                <a:cubicBezTo>
                  <a:pt x="2682964" y="59941"/>
                  <a:pt x="2682364" y="61542"/>
                  <a:pt x="2680897" y="64609"/>
                </a:cubicBezTo>
                <a:lnTo>
                  <a:pt x="2680097" y="66609"/>
                </a:lnTo>
                <a:lnTo>
                  <a:pt x="2679497" y="68409"/>
                </a:lnTo>
                <a:cubicBezTo>
                  <a:pt x="2679097" y="69743"/>
                  <a:pt x="2678897" y="71009"/>
                  <a:pt x="2678897" y="72210"/>
                </a:cubicBezTo>
                <a:lnTo>
                  <a:pt x="2678897" y="84411"/>
                </a:lnTo>
                <a:cubicBezTo>
                  <a:pt x="2684097" y="76944"/>
                  <a:pt x="2689165" y="66609"/>
                  <a:pt x="2694099" y="53407"/>
                </a:cubicBezTo>
                <a:lnTo>
                  <a:pt x="2695499" y="49607"/>
                </a:lnTo>
                <a:lnTo>
                  <a:pt x="2696899" y="45606"/>
                </a:lnTo>
                <a:lnTo>
                  <a:pt x="2699699" y="37005"/>
                </a:lnTo>
                <a:lnTo>
                  <a:pt x="2700699" y="33605"/>
                </a:lnTo>
                <a:lnTo>
                  <a:pt x="2701099" y="32205"/>
                </a:lnTo>
                <a:lnTo>
                  <a:pt x="2701699" y="30804"/>
                </a:lnTo>
                <a:lnTo>
                  <a:pt x="2702900" y="26604"/>
                </a:lnTo>
                <a:cubicBezTo>
                  <a:pt x="2704367" y="22737"/>
                  <a:pt x="2705167" y="19536"/>
                  <a:pt x="2705300" y="17003"/>
                </a:cubicBezTo>
                <a:lnTo>
                  <a:pt x="2705500" y="14602"/>
                </a:lnTo>
                <a:cubicBezTo>
                  <a:pt x="2705500" y="12202"/>
                  <a:pt x="2704967" y="10269"/>
                  <a:pt x="2703900" y="8802"/>
                </a:cubicBezTo>
                <a:lnTo>
                  <a:pt x="2707900" y="6801"/>
                </a:lnTo>
                <a:cubicBezTo>
                  <a:pt x="2710034" y="6135"/>
                  <a:pt x="2711234" y="5868"/>
                  <a:pt x="2711501" y="6001"/>
                </a:cubicBezTo>
                <a:close/>
                <a:moveTo>
                  <a:pt x="977951" y="6001"/>
                </a:moveTo>
                <a:cubicBezTo>
                  <a:pt x="980084" y="6535"/>
                  <a:pt x="983018" y="8202"/>
                  <a:pt x="986752" y="11002"/>
                </a:cubicBezTo>
                <a:cubicBezTo>
                  <a:pt x="990219" y="13669"/>
                  <a:pt x="992219" y="15936"/>
                  <a:pt x="992753" y="17803"/>
                </a:cubicBezTo>
                <a:cubicBezTo>
                  <a:pt x="992619" y="17936"/>
                  <a:pt x="992419" y="18536"/>
                  <a:pt x="992153" y="19603"/>
                </a:cubicBezTo>
                <a:lnTo>
                  <a:pt x="991753" y="20803"/>
                </a:lnTo>
                <a:lnTo>
                  <a:pt x="991352" y="22203"/>
                </a:lnTo>
                <a:cubicBezTo>
                  <a:pt x="990686" y="24204"/>
                  <a:pt x="989819" y="26737"/>
                  <a:pt x="988752" y="29804"/>
                </a:cubicBezTo>
                <a:cubicBezTo>
                  <a:pt x="986485" y="36338"/>
                  <a:pt x="983552" y="43339"/>
                  <a:pt x="979951" y="50807"/>
                </a:cubicBezTo>
                <a:lnTo>
                  <a:pt x="978951" y="52807"/>
                </a:lnTo>
                <a:lnTo>
                  <a:pt x="987552" y="52807"/>
                </a:lnTo>
                <a:cubicBezTo>
                  <a:pt x="990352" y="52674"/>
                  <a:pt x="994620" y="52407"/>
                  <a:pt x="1000354" y="52007"/>
                </a:cubicBezTo>
                <a:cubicBezTo>
                  <a:pt x="1003954" y="51340"/>
                  <a:pt x="1006821" y="48940"/>
                  <a:pt x="1008955" y="44806"/>
                </a:cubicBezTo>
                <a:cubicBezTo>
                  <a:pt x="1009221" y="44273"/>
                  <a:pt x="1010222" y="44339"/>
                  <a:pt x="1011955" y="45006"/>
                </a:cubicBezTo>
                <a:cubicBezTo>
                  <a:pt x="1013689" y="45673"/>
                  <a:pt x="1015956" y="46940"/>
                  <a:pt x="1018756" y="48807"/>
                </a:cubicBezTo>
                <a:cubicBezTo>
                  <a:pt x="1024623" y="52407"/>
                  <a:pt x="1027557" y="55007"/>
                  <a:pt x="1027557" y="56608"/>
                </a:cubicBezTo>
                <a:cubicBezTo>
                  <a:pt x="1027557" y="57008"/>
                  <a:pt x="1027290" y="57541"/>
                  <a:pt x="1026757" y="58208"/>
                </a:cubicBezTo>
                <a:lnTo>
                  <a:pt x="1026157" y="59208"/>
                </a:lnTo>
                <a:lnTo>
                  <a:pt x="1025357" y="60208"/>
                </a:lnTo>
                <a:cubicBezTo>
                  <a:pt x="1023757" y="62475"/>
                  <a:pt x="1023023" y="64475"/>
                  <a:pt x="1023156" y="66209"/>
                </a:cubicBezTo>
                <a:lnTo>
                  <a:pt x="1018956" y="143218"/>
                </a:lnTo>
                <a:cubicBezTo>
                  <a:pt x="1018956" y="151086"/>
                  <a:pt x="1016822" y="157754"/>
                  <a:pt x="1012555" y="163221"/>
                </a:cubicBezTo>
                <a:cubicBezTo>
                  <a:pt x="1007888" y="169488"/>
                  <a:pt x="1001554" y="172622"/>
                  <a:pt x="993553" y="172622"/>
                </a:cubicBezTo>
                <a:cubicBezTo>
                  <a:pt x="993153" y="166888"/>
                  <a:pt x="989286" y="161821"/>
                  <a:pt x="981951" y="157420"/>
                </a:cubicBezTo>
                <a:cubicBezTo>
                  <a:pt x="979284" y="155820"/>
                  <a:pt x="975884" y="154220"/>
                  <a:pt x="971750" y="152620"/>
                </a:cubicBezTo>
                <a:lnTo>
                  <a:pt x="966749" y="150619"/>
                </a:lnTo>
                <a:lnTo>
                  <a:pt x="964349" y="149619"/>
                </a:lnTo>
                <a:lnTo>
                  <a:pt x="961949" y="148819"/>
                </a:lnTo>
                <a:lnTo>
                  <a:pt x="962949" y="145019"/>
                </a:lnTo>
                <a:cubicBezTo>
                  <a:pt x="969083" y="145952"/>
                  <a:pt x="974817" y="146419"/>
                  <a:pt x="980151" y="146419"/>
                </a:cubicBezTo>
                <a:cubicBezTo>
                  <a:pt x="992286" y="146419"/>
                  <a:pt x="998687" y="143485"/>
                  <a:pt x="999354" y="137618"/>
                </a:cubicBezTo>
                <a:lnTo>
                  <a:pt x="1003754" y="60808"/>
                </a:lnTo>
                <a:cubicBezTo>
                  <a:pt x="1001220" y="60942"/>
                  <a:pt x="997020" y="61675"/>
                  <a:pt x="991152" y="63008"/>
                </a:cubicBezTo>
                <a:cubicBezTo>
                  <a:pt x="985418" y="64209"/>
                  <a:pt x="980618" y="65609"/>
                  <a:pt x="976751" y="67209"/>
                </a:cubicBezTo>
                <a:cubicBezTo>
                  <a:pt x="976617" y="67342"/>
                  <a:pt x="976284" y="67009"/>
                  <a:pt x="975751" y="66209"/>
                </a:cubicBezTo>
                <a:cubicBezTo>
                  <a:pt x="974550" y="64209"/>
                  <a:pt x="973817" y="62942"/>
                  <a:pt x="973550" y="62408"/>
                </a:cubicBezTo>
                <a:cubicBezTo>
                  <a:pt x="965416" y="75743"/>
                  <a:pt x="956148" y="85078"/>
                  <a:pt x="945747" y="90412"/>
                </a:cubicBezTo>
                <a:lnTo>
                  <a:pt x="945347" y="90212"/>
                </a:lnTo>
                <a:lnTo>
                  <a:pt x="945547" y="126416"/>
                </a:lnTo>
                <a:lnTo>
                  <a:pt x="945547" y="135618"/>
                </a:lnTo>
                <a:cubicBezTo>
                  <a:pt x="945547" y="140018"/>
                  <a:pt x="945280" y="143352"/>
                  <a:pt x="944747" y="145619"/>
                </a:cubicBezTo>
                <a:cubicBezTo>
                  <a:pt x="943413" y="153353"/>
                  <a:pt x="940146" y="158754"/>
                  <a:pt x="934945" y="161821"/>
                </a:cubicBezTo>
                <a:cubicBezTo>
                  <a:pt x="932412" y="160354"/>
                  <a:pt x="929812" y="157754"/>
                  <a:pt x="927145" y="154020"/>
                </a:cubicBezTo>
                <a:cubicBezTo>
                  <a:pt x="925278" y="151220"/>
                  <a:pt x="924278" y="149153"/>
                  <a:pt x="924144" y="147819"/>
                </a:cubicBezTo>
                <a:cubicBezTo>
                  <a:pt x="922811" y="147686"/>
                  <a:pt x="920810" y="147619"/>
                  <a:pt x="918143" y="147619"/>
                </a:cubicBezTo>
                <a:cubicBezTo>
                  <a:pt x="913876" y="147619"/>
                  <a:pt x="909942" y="147886"/>
                  <a:pt x="906342" y="148419"/>
                </a:cubicBezTo>
                <a:lnTo>
                  <a:pt x="900141" y="149219"/>
                </a:lnTo>
                <a:lnTo>
                  <a:pt x="900141" y="154020"/>
                </a:lnTo>
                <a:cubicBezTo>
                  <a:pt x="900141" y="160021"/>
                  <a:pt x="898808" y="164221"/>
                  <a:pt x="896141" y="166621"/>
                </a:cubicBezTo>
                <a:cubicBezTo>
                  <a:pt x="893340" y="166488"/>
                  <a:pt x="890273" y="164755"/>
                  <a:pt x="886939" y="161421"/>
                </a:cubicBezTo>
                <a:cubicBezTo>
                  <a:pt x="884672" y="159154"/>
                  <a:pt x="882739" y="156420"/>
                  <a:pt x="881139" y="153220"/>
                </a:cubicBezTo>
                <a:cubicBezTo>
                  <a:pt x="882339" y="150019"/>
                  <a:pt x="882939" y="145885"/>
                  <a:pt x="882939" y="140818"/>
                </a:cubicBezTo>
                <a:lnTo>
                  <a:pt x="882939" y="67209"/>
                </a:lnTo>
                <a:cubicBezTo>
                  <a:pt x="882939" y="62675"/>
                  <a:pt x="881739" y="59541"/>
                  <a:pt x="879338" y="57808"/>
                </a:cubicBezTo>
                <a:cubicBezTo>
                  <a:pt x="883206" y="54341"/>
                  <a:pt x="886073" y="52807"/>
                  <a:pt x="887940" y="53207"/>
                </a:cubicBezTo>
                <a:cubicBezTo>
                  <a:pt x="890873" y="53874"/>
                  <a:pt x="893407" y="55007"/>
                  <a:pt x="895540" y="56608"/>
                </a:cubicBezTo>
                <a:cubicBezTo>
                  <a:pt x="895807" y="56741"/>
                  <a:pt x="896207" y="57074"/>
                  <a:pt x="896741" y="57608"/>
                </a:cubicBezTo>
                <a:lnTo>
                  <a:pt x="897741" y="58608"/>
                </a:lnTo>
                <a:lnTo>
                  <a:pt x="898941" y="60008"/>
                </a:lnTo>
                <a:cubicBezTo>
                  <a:pt x="899474" y="60942"/>
                  <a:pt x="899874" y="62542"/>
                  <a:pt x="900141" y="64809"/>
                </a:cubicBezTo>
                <a:lnTo>
                  <a:pt x="900141" y="96213"/>
                </a:lnTo>
                <a:lnTo>
                  <a:pt x="902741" y="95813"/>
                </a:lnTo>
                <a:cubicBezTo>
                  <a:pt x="908876" y="94879"/>
                  <a:pt x="913476" y="93479"/>
                  <a:pt x="916543" y="91612"/>
                </a:cubicBezTo>
                <a:cubicBezTo>
                  <a:pt x="917477" y="92145"/>
                  <a:pt x="918610" y="93479"/>
                  <a:pt x="919944" y="95613"/>
                </a:cubicBezTo>
                <a:cubicBezTo>
                  <a:pt x="921277" y="97479"/>
                  <a:pt x="922144" y="99480"/>
                  <a:pt x="922544" y="101613"/>
                </a:cubicBezTo>
                <a:cubicBezTo>
                  <a:pt x="922544" y="102013"/>
                  <a:pt x="922344" y="102347"/>
                  <a:pt x="921944" y="102613"/>
                </a:cubicBezTo>
                <a:lnTo>
                  <a:pt x="921544" y="102813"/>
                </a:lnTo>
                <a:lnTo>
                  <a:pt x="921344" y="103013"/>
                </a:lnTo>
                <a:cubicBezTo>
                  <a:pt x="916410" y="103280"/>
                  <a:pt x="911943" y="103814"/>
                  <a:pt x="907942" y="104614"/>
                </a:cubicBezTo>
                <a:cubicBezTo>
                  <a:pt x="907275" y="104747"/>
                  <a:pt x="904675" y="105414"/>
                  <a:pt x="900141" y="106614"/>
                </a:cubicBezTo>
                <a:lnTo>
                  <a:pt x="900141" y="139818"/>
                </a:lnTo>
                <a:lnTo>
                  <a:pt x="907142" y="138818"/>
                </a:lnTo>
                <a:lnTo>
                  <a:pt x="908742" y="138618"/>
                </a:lnTo>
                <a:lnTo>
                  <a:pt x="910542" y="138418"/>
                </a:lnTo>
                <a:lnTo>
                  <a:pt x="915143" y="137818"/>
                </a:lnTo>
                <a:cubicBezTo>
                  <a:pt x="916477" y="137684"/>
                  <a:pt x="918010" y="137351"/>
                  <a:pt x="919744" y="136818"/>
                </a:cubicBezTo>
                <a:cubicBezTo>
                  <a:pt x="920677" y="136684"/>
                  <a:pt x="921611" y="136351"/>
                  <a:pt x="922544" y="135818"/>
                </a:cubicBezTo>
                <a:lnTo>
                  <a:pt x="922944" y="135818"/>
                </a:lnTo>
                <a:cubicBezTo>
                  <a:pt x="923611" y="135818"/>
                  <a:pt x="924678" y="136351"/>
                  <a:pt x="926144" y="137418"/>
                </a:cubicBezTo>
                <a:cubicBezTo>
                  <a:pt x="926544" y="133417"/>
                  <a:pt x="926744" y="128283"/>
                  <a:pt x="926744" y="122016"/>
                </a:cubicBezTo>
                <a:lnTo>
                  <a:pt x="926744" y="64009"/>
                </a:lnTo>
                <a:cubicBezTo>
                  <a:pt x="917943" y="65075"/>
                  <a:pt x="911609" y="66142"/>
                  <a:pt x="907742" y="67209"/>
                </a:cubicBezTo>
                <a:cubicBezTo>
                  <a:pt x="907609" y="67209"/>
                  <a:pt x="907275" y="66942"/>
                  <a:pt x="906742" y="66409"/>
                </a:cubicBezTo>
                <a:lnTo>
                  <a:pt x="904742" y="64409"/>
                </a:lnTo>
                <a:cubicBezTo>
                  <a:pt x="903008" y="62142"/>
                  <a:pt x="901608" y="60141"/>
                  <a:pt x="900541" y="58408"/>
                </a:cubicBezTo>
                <a:cubicBezTo>
                  <a:pt x="900941" y="57741"/>
                  <a:pt x="901275" y="57408"/>
                  <a:pt x="901541" y="57408"/>
                </a:cubicBezTo>
                <a:cubicBezTo>
                  <a:pt x="907275" y="57141"/>
                  <a:pt x="914610" y="56274"/>
                  <a:pt x="923544" y="54807"/>
                </a:cubicBezTo>
                <a:cubicBezTo>
                  <a:pt x="927278" y="54141"/>
                  <a:pt x="930011" y="52140"/>
                  <a:pt x="931745" y="48807"/>
                </a:cubicBezTo>
                <a:cubicBezTo>
                  <a:pt x="932412" y="47740"/>
                  <a:pt x="935212" y="48740"/>
                  <a:pt x="940146" y="51807"/>
                </a:cubicBezTo>
                <a:cubicBezTo>
                  <a:pt x="945213" y="54874"/>
                  <a:pt x="948214" y="57541"/>
                  <a:pt x="949147" y="59808"/>
                </a:cubicBezTo>
                <a:cubicBezTo>
                  <a:pt x="949414" y="59941"/>
                  <a:pt x="948814" y="61542"/>
                  <a:pt x="947347" y="64609"/>
                </a:cubicBezTo>
                <a:lnTo>
                  <a:pt x="946547" y="66609"/>
                </a:lnTo>
                <a:lnTo>
                  <a:pt x="945947" y="68409"/>
                </a:lnTo>
                <a:cubicBezTo>
                  <a:pt x="945547" y="69743"/>
                  <a:pt x="945347" y="71009"/>
                  <a:pt x="945347" y="72210"/>
                </a:cubicBezTo>
                <a:lnTo>
                  <a:pt x="945347" y="84411"/>
                </a:lnTo>
                <a:cubicBezTo>
                  <a:pt x="950547" y="76944"/>
                  <a:pt x="955615" y="66609"/>
                  <a:pt x="960549" y="53407"/>
                </a:cubicBezTo>
                <a:lnTo>
                  <a:pt x="961949" y="49607"/>
                </a:lnTo>
                <a:lnTo>
                  <a:pt x="963349" y="45606"/>
                </a:lnTo>
                <a:lnTo>
                  <a:pt x="966149" y="37005"/>
                </a:lnTo>
                <a:lnTo>
                  <a:pt x="967150" y="33605"/>
                </a:lnTo>
                <a:lnTo>
                  <a:pt x="967550" y="32205"/>
                </a:lnTo>
                <a:lnTo>
                  <a:pt x="968150" y="30804"/>
                </a:lnTo>
                <a:lnTo>
                  <a:pt x="969350" y="26604"/>
                </a:lnTo>
                <a:cubicBezTo>
                  <a:pt x="970817" y="22737"/>
                  <a:pt x="971617" y="19536"/>
                  <a:pt x="971750" y="17003"/>
                </a:cubicBezTo>
                <a:lnTo>
                  <a:pt x="971950" y="14602"/>
                </a:lnTo>
                <a:cubicBezTo>
                  <a:pt x="971950" y="12202"/>
                  <a:pt x="971417" y="10269"/>
                  <a:pt x="970350" y="8802"/>
                </a:cubicBezTo>
                <a:lnTo>
                  <a:pt x="974350" y="6801"/>
                </a:lnTo>
                <a:cubicBezTo>
                  <a:pt x="976484" y="6135"/>
                  <a:pt x="977684" y="5868"/>
                  <a:pt x="977951" y="6001"/>
                </a:cubicBezTo>
                <a:close/>
                <a:moveTo>
                  <a:pt x="3640045" y="4801"/>
                </a:moveTo>
                <a:cubicBezTo>
                  <a:pt x="3642312" y="4935"/>
                  <a:pt x="3645512" y="6535"/>
                  <a:pt x="3649646" y="9602"/>
                </a:cubicBezTo>
                <a:cubicBezTo>
                  <a:pt x="3653914" y="12669"/>
                  <a:pt x="3656447" y="15269"/>
                  <a:pt x="3657247" y="17403"/>
                </a:cubicBezTo>
                <a:cubicBezTo>
                  <a:pt x="3656447" y="18203"/>
                  <a:pt x="3655714" y="20136"/>
                  <a:pt x="3655047" y="23204"/>
                </a:cubicBezTo>
                <a:cubicBezTo>
                  <a:pt x="3654114" y="25870"/>
                  <a:pt x="3653780" y="28271"/>
                  <a:pt x="3654047" y="30404"/>
                </a:cubicBezTo>
                <a:lnTo>
                  <a:pt x="3654047" y="75010"/>
                </a:lnTo>
                <a:lnTo>
                  <a:pt x="3690051" y="70809"/>
                </a:lnTo>
                <a:cubicBezTo>
                  <a:pt x="3711254" y="68276"/>
                  <a:pt x="3726456" y="64809"/>
                  <a:pt x="3735657" y="60408"/>
                </a:cubicBezTo>
                <a:cubicBezTo>
                  <a:pt x="3736191" y="60008"/>
                  <a:pt x="3738191" y="61942"/>
                  <a:pt x="3741658" y="66209"/>
                </a:cubicBezTo>
                <a:cubicBezTo>
                  <a:pt x="3745125" y="71143"/>
                  <a:pt x="3747259" y="74877"/>
                  <a:pt x="3748059" y="77410"/>
                </a:cubicBezTo>
                <a:cubicBezTo>
                  <a:pt x="3748059" y="77410"/>
                  <a:pt x="3747792" y="78210"/>
                  <a:pt x="3747259" y="79811"/>
                </a:cubicBezTo>
                <a:lnTo>
                  <a:pt x="3746659" y="80811"/>
                </a:lnTo>
                <a:lnTo>
                  <a:pt x="3746058" y="81611"/>
                </a:lnTo>
                <a:cubicBezTo>
                  <a:pt x="3741925" y="80677"/>
                  <a:pt x="3736057" y="80211"/>
                  <a:pt x="3728456" y="80211"/>
                </a:cubicBezTo>
                <a:cubicBezTo>
                  <a:pt x="3725122" y="80211"/>
                  <a:pt x="3722522" y="80277"/>
                  <a:pt x="3720655" y="80411"/>
                </a:cubicBezTo>
                <a:lnTo>
                  <a:pt x="3714654" y="80611"/>
                </a:lnTo>
                <a:lnTo>
                  <a:pt x="3708454" y="81211"/>
                </a:lnTo>
                <a:lnTo>
                  <a:pt x="3703453" y="81611"/>
                </a:lnTo>
                <a:lnTo>
                  <a:pt x="3701453" y="81811"/>
                </a:lnTo>
                <a:lnTo>
                  <a:pt x="3699853" y="82011"/>
                </a:lnTo>
                <a:lnTo>
                  <a:pt x="3671049" y="85011"/>
                </a:lnTo>
                <a:cubicBezTo>
                  <a:pt x="3675583" y="89145"/>
                  <a:pt x="3682917" y="95079"/>
                  <a:pt x="3693052" y="102813"/>
                </a:cubicBezTo>
                <a:cubicBezTo>
                  <a:pt x="3704654" y="111615"/>
                  <a:pt x="3715655" y="119616"/>
                  <a:pt x="3726056" y="126816"/>
                </a:cubicBezTo>
                <a:cubicBezTo>
                  <a:pt x="3731123" y="130017"/>
                  <a:pt x="3736324" y="133217"/>
                  <a:pt x="3741658" y="136418"/>
                </a:cubicBezTo>
                <a:cubicBezTo>
                  <a:pt x="3748192" y="140018"/>
                  <a:pt x="3754860" y="143285"/>
                  <a:pt x="3761660" y="146219"/>
                </a:cubicBezTo>
                <a:lnTo>
                  <a:pt x="3759660" y="150619"/>
                </a:lnTo>
                <a:lnTo>
                  <a:pt x="3748859" y="148819"/>
                </a:lnTo>
                <a:lnTo>
                  <a:pt x="3745058" y="148219"/>
                </a:lnTo>
                <a:lnTo>
                  <a:pt x="3741658" y="147819"/>
                </a:lnTo>
                <a:cubicBezTo>
                  <a:pt x="3738191" y="147552"/>
                  <a:pt x="3735990" y="147419"/>
                  <a:pt x="3735057" y="147419"/>
                </a:cubicBezTo>
                <a:cubicBezTo>
                  <a:pt x="3733590" y="147286"/>
                  <a:pt x="3731590" y="147219"/>
                  <a:pt x="3729056" y="147219"/>
                </a:cubicBezTo>
                <a:cubicBezTo>
                  <a:pt x="3720922" y="147219"/>
                  <a:pt x="3715921" y="148352"/>
                  <a:pt x="3714054" y="150619"/>
                </a:cubicBezTo>
                <a:lnTo>
                  <a:pt x="3708654" y="144419"/>
                </a:lnTo>
                <a:lnTo>
                  <a:pt x="3705653" y="141218"/>
                </a:lnTo>
                <a:lnTo>
                  <a:pt x="3702853" y="138018"/>
                </a:lnTo>
                <a:cubicBezTo>
                  <a:pt x="3697786" y="132550"/>
                  <a:pt x="3693385" y="127550"/>
                  <a:pt x="3689652" y="123016"/>
                </a:cubicBezTo>
                <a:cubicBezTo>
                  <a:pt x="3680850" y="113281"/>
                  <a:pt x="3670516" y="101013"/>
                  <a:pt x="3658648" y="86211"/>
                </a:cubicBezTo>
                <a:lnTo>
                  <a:pt x="3654247" y="86811"/>
                </a:lnTo>
                <a:lnTo>
                  <a:pt x="3654247" y="138618"/>
                </a:lnTo>
                <a:lnTo>
                  <a:pt x="3679050" y="128417"/>
                </a:lnTo>
                <a:lnTo>
                  <a:pt x="3681250" y="132217"/>
                </a:lnTo>
                <a:cubicBezTo>
                  <a:pt x="3663382" y="145685"/>
                  <a:pt x="3650180" y="159487"/>
                  <a:pt x="3641645" y="173622"/>
                </a:cubicBezTo>
                <a:cubicBezTo>
                  <a:pt x="3639112" y="173756"/>
                  <a:pt x="3636245" y="170555"/>
                  <a:pt x="3633044" y="164021"/>
                </a:cubicBezTo>
                <a:lnTo>
                  <a:pt x="3631244" y="160021"/>
                </a:lnTo>
                <a:cubicBezTo>
                  <a:pt x="3630444" y="158154"/>
                  <a:pt x="3629910" y="156754"/>
                  <a:pt x="3629644" y="155820"/>
                </a:cubicBezTo>
                <a:cubicBezTo>
                  <a:pt x="3628711" y="153953"/>
                  <a:pt x="3628044" y="151620"/>
                  <a:pt x="3627644" y="148819"/>
                </a:cubicBezTo>
                <a:lnTo>
                  <a:pt x="3628244" y="147619"/>
                </a:lnTo>
                <a:lnTo>
                  <a:pt x="3628644" y="147219"/>
                </a:lnTo>
                <a:lnTo>
                  <a:pt x="3633444" y="145619"/>
                </a:lnTo>
                <a:cubicBezTo>
                  <a:pt x="3634511" y="145219"/>
                  <a:pt x="3635178" y="144685"/>
                  <a:pt x="3635445" y="144019"/>
                </a:cubicBezTo>
                <a:lnTo>
                  <a:pt x="3635445" y="89212"/>
                </a:lnTo>
                <a:cubicBezTo>
                  <a:pt x="3619976" y="91479"/>
                  <a:pt x="3607308" y="94479"/>
                  <a:pt x="3597440" y="98213"/>
                </a:cubicBezTo>
                <a:cubicBezTo>
                  <a:pt x="3597173" y="98213"/>
                  <a:pt x="3596773" y="97746"/>
                  <a:pt x="3596240" y="96813"/>
                </a:cubicBezTo>
                <a:cubicBezTo>
                  <a:pt x="3596106" y="96546"/>
                  <a:pt x="3595240" y="95012"/>
                  <a:pt x="3593640" y="92212"/>
                </a:cubicBezTo>
                <a:cubicBezTo>
                  <a:pt x="3591239" y="88478"/>
                  <a:pt x="3589372" y="84945"/>
                  <a:pt x="3588039" y="81611"/>
                </a:cubicBezTo>
                <a:cubicBezTo>
                  <a:pt x="3588172" y="81077"/>
                  <a:pt x="3588506" y="80744"/>
                  <a:pt x="3589039" y="80611"/>
                </a:cubicBezTo>
                <a:cubicBezTo>
                  <a:pt x="3589439" y="80211"/>
                  <a:pt x="3589772" y="80011"/>
                  <a:pt x="3590039" y="80011"/>
                </a:cubicBezTo>
                <a:cubicBezTo>
                  <a:pt x="3591506" y="79744"/>
                  <a:pt x="3594706" y="79544"/>
                  <a:pt x="3599640" y="79411"/>
                </a:cubicBezTo>
                <a:lnTo>
                  <a:pt x="3601440" y="79210"/>
                </a:lnTo>
                <a:lnTo>
                  <a:pt x="3603241" y="79210"/>
                </a:lnTo>
                <a:cubicBezTo>
                  <a:pt x="3604174" y="79077"/>
                  <a:pt x="3605241" y="79010"/>
                  <a:pt x="3606441" y="79010"/>
                </a:cubicBezTo>
                <a:lnTo>
                  <a:pt x="3614042" y="78610"/>
                </a:lnTo>
                <a:cubicBezTo>
                  <a:pt x="3622843" y="77944"/>
                  <a:pt x="3629978" y="77344"/>
                  <a:pt x="3635445" y="76810"/>
                </a:cubicBezTo>
                <a:lnTo>
                  <a:pt x="3635445" y="22203"/>
                </a:lnTo>
                <a:cubicBezTo>
                  <a:pt x="3635445" y="17269"/>
                  <a:pt x="3633511" y="13869"/>
                  <a:pt x="3629644" y="12002"/>
                </a:cubicBezTo>
                <a:cubicBezTo>
                  <a:pt x="3633111" y="8002"/>
                  <a:pt x="3636578" y="5601"/>
                  <a:pt x="3640045" y="4801"/>
                </a:cubicBezTo>
                <a:close/>
                <a:moveTo>
                  <a:pt x="1430245" y="4801"/>
                </a:moveTo>
                <a:cubicBezTo>
                  <a:pt x="1432512" y="4935"/>
                  <a:pt x="1435713" y="6535"/>
                  <a:pt x="1439847" y="9602"/>
                </a:cubicBezTo>
                <a:cubicBezTo>
                  <a:pt x="1444114" y="12669"/>
                  <a:pt x="1446648" y="15269"/>
                  <a:pt x="1447448" y="17403"/>
                </a:cubicBezTo>
                <a:cubicBezTo>
                  <a:pt x="1446648" y="18203"/>
                  <a:pt x="1445914" y="20136"/>
                  <a:pt x="1445247" y="23204"/>
                </a:cubicBezTo>
                <a:cubicBezTo>
                  <a:pt x="1444314" y="25870"/>
                  <a:pt x="1443981" y="28271"/>
                  <a:pt x="1444247" y="30404"/>
                </a:cubicBezTo>
                <a:lnTo>
                  <a:pt x="1444247" y="75010"/>
                </a:lnTo>
                <a:lnTo>
                  <a:pt x="1480252" y="70809"/>
                </a:lnTo>
                <a:cubicBezTo>
                  <a:pt x="1501454" y="68276"/>
                  <a:pt x="1516656" y="64809"/>
                  <a:pt x="1525857" y="60408"/>
                </a:cubicBezTo>
                <a:cubicBezTo>
                  <a:pt x="1526391" y="60008"/>
                  <a:pt x="1528391" y="61942"/>
                  <a:pt x="1531858" y="66209"/>
                </a:cubicBezTo>
                <a:cubicBezTo>
                  <a:pt x="1535325" y="71143"/>
                  <a:pt x="1537459" y="74877"/>
                  <a:pt x="1538259" y="77410"/>
                </a:cubicBezTo>
                <a:cubicBezTo>
                  <a:pt x="1538259" y="77410"/>
                  <a:pt x="1537992" y="78210"/>
                  <a:pt x="1537459" y="79811"/>
                </a:cubicBezTo>
                <a:lnTo>
                  <a:pt x="1536859" y="80811"/>
                </a:lnTo>
                <a:lnTo>
                  <a:pt x="1536259" y="81611"/>
                </a:lnTo>
                <a:cubicBezTo>
                  <a:pt x="1532125" y="80677"/>
                  <a:pt x="1526257" y="80211"/>
                  <a:pt x="1518656" y="80211"/>
                </a:cubicBezTo>
                <a:cubicBezTo>
                  <a:pt x="1515323" y="80211"/>
                  <a:pt x="1512722" y="80277"/>
                  <a:pt x="1510856" y="80411"/>
                </a:cubicBezTo>
                <a:lnTo>
                  <a:pt x="1504855" y="80611"/>
                </a:lnTo>
                <a:lnTo>
                  <a:pt x="1498654" y="81211"/>
                </a:lnTo>
                <a:lnTo>
                  <a:pt x="1493653" y="81611"/>
                </a:lnTo>
                <a:lnTo>
                  <a:pt x="1491653" y="81811"/>
                </a:lnTo>
                <a:lnTo>
                  <a:pt x="1490053" y="82011"/>
                </a:lnTo>
                <a:lnTo>
                  <a:pt x="1461249" y="85011"/>
                </a:lnTo>
                <a:cubicBezTo>
                  <a:pt x="1465783" y="89145"/>
                  <a:pt x="1473117" y="95079"/>
                  <a:pt x="1483252" y="102813"/>
                </a:cubicBezTo>
                <a:cubicBezTo>
                  <a:pt x="1494853" y="111615"/>
                  <a:pt x="1505855" y="119616"/>
                  <a:pt x="1516256" y="126816"/>
                </a:cubicBezTo>
                <a:cubicBezTo>
                  <a:pt x="1521323" y="130017"/>
                  <a:pt x="1526524" y="133217"/>
                  <a:pt x="1531858" y="136418"/>
                </a:cubicBezTo>
                <a:cubicBezTo>
                  <a:pt x="1538392" y="140018"/>
                  <a:pt x="1545060" y="143285"/>
                  <a:pt x="1551861" y="146219"/>
                </a:cubicBezTo>
                <a:lnTo>
                  <a:pt x="1549860" y="150619"/>
                </a:lnTo>
                <a:lnTo>
                  <a:pt x="1539059" y="148819"/>
                </a:lnTo>
                <a:lnTo>
                  <a:pt x="1535259" y="148219"/>
                </a:lnTo>
                <a:lnTo>
                  <a:pt x="1531858" y="147819"/>
                </a:lnTo>
                <a:cubicBezTo>
                  <a:pt x="1528391" y="147552"/>
                  <a:pt x="1526191" y="147419"/>
                  <a:pt x="1525257" y="147419"/>
                </a:cubicBezTo>
                <a:cubicBezTo>
                  <a:pt x="1523790" y="147286"/>
                  <a:pt x="1521790" y="147219"/>
                  <a:pt x="1519256" y="147219"/>
                </a:cubicBezTo>
                <a:cubicBezTo>
                  <a:pt x="1511122" y="147219"/>
                  <a:pt x="1506122" y="148352"/>
                  <a:pt x="1504255" y="150619"/>
                </a:cubicBezTo>
                <a:lnTo>
                  <a:pt x="1498854" y="144419"/>
                </a:lnTo>
                <a:lnTo>
                  <a:pt x="1495854" y="141218"/>
                </a:lnTo>
                <a:lnTo>
                  <a:pt x="1493053" y="138018"/>
                </a:lnTo>
                <a:cubicBezTo>
                  <a:pt x="1487986" y="132550"/>
                  <a:pt x="1483586" y="127550"/>
                  <a:pt x="1479852" y="123016"/>
                </a:cubicBezTo>
                <a:cubicBezTo>
                  <a:pt x="1471051" y="113281"/>
                  <a:pt x="1460716" y="101013"/>
                  <a:pt x="1448848" y="86211"/>
                </a:cubicBezTo>
                <a:lnTo>
                  <a:pt x="1444447" y="86811"/>
                </a:lnTo>
                <a:lnTo>
                  <a:pt x="1444447" y="138618"/>
                </a:lnTo>
                <a:lnTo>
                  <a:pt x="1469250" y="128417"/>
                </a:lnTo>
                <a:lnTo>
                  <a:pt x="1471450" y="132217"/>
                </a:lnTo>
                <a:cubicBezTo>
                  <a:pt x="1453582" y="145685"/>
                  <a:pt x="1440380" y="159487"/>
                  <a:pt x="1431846" y="173622"/>
                </a:cubicBezTo>
                <a:cubicBezTo>
                  <a:pt x="1429312" y="173756"/>
                  <a:pt x="1426445" y="170555"/>
                  <a:pt x="1423245" y="164021"/>
                </a:cubicBezTo>
                <a:lnTo>
                  <a:pt x="1421444" y="160021"/>
                </a:lnTo>
                <a:cubicBezTo>
                  <a:pt x="1420644" y="158154"/>
                  <a:pt x="1420111" y="156754"/>
                  <a:pt x="1419844" y="155820"/>
                </a:cubicBezTo>
                <a:cubicBezTo>
                  <a:pt x="1418911" y="153953"/>
                  <a:pt x="1418244" y="151620"/>
                  <a:pt x="1417844" y="148819"/>
                </a:cubicBezTo>
                <a:lnTo>
                  <a:pt x="1418444" y="147619"/>
                </a:lnTo>
                <a:lnTo>
                  <a:pt x="1418844" y="147219"/>
                </a:lnTo>
                <a:lnTo>
                  <a:pt x="1423645" y="145619"/>
                </a:lnTo>
                <a:cubicBezTo>
                  <a:pt x="1424711" y="145219"/>
                  <a:pt x="1425378" y="144685"/>
                  <a:pt x="1425645" y="144019"/>
                </a:cubicBezTo>
                <a:lnTo>
                  <a:pt x="1425645" y="89212"/>
                </a:lnTo>
                <a:cubicBezTo>
                  <a:pt x="1410176" y="91479"/>
                  <a:pt x="1397508" y="94479"/>
                  <a:pt x="1387640" y="98213"/>
                </a:cubicBezTo>
                <a:cubicBezTo>
                  <a:pt x="1387373" y="98213"/>
                  <a:pt x="1386973" y="97746"/>
                  <a:pt x="1386440" y="96813"/>
                </a:cubicBezTo>
                <a:cubicBezTo>
                  <a:pt x="1386307" y="96546"/>
                  <a:pt x="1385440" y="95012"/>
                  <a:pt x="1383840" y="92212"/>
                </a:cubicBezTo>
                <a:cubicBezTo>
                  <a:pt x="1381439" y="88478"/>
                  <a:pt x="1379572" y="84945"/>
                  <a:pt x="1378239" y="81611"/>
                </a:cubicBezTo>
                <a:cubicBezTo>
                  <a:pt x="1378372" y="81077"/>
                  <a:pt x="1378706" y="80744"/>
                  <a:pt x="1379239" y="80611"/>
                </a:cubicBezTo>
                <a:cubicBezTo>
                  <a:pt x="1379639" y="80211"/>
                  <a:pt x="1379973" y="80011"/>
                  <a:pt x="1380239" y="80011"/>
                </a:cubicBezTo>
                <a:cubicBezTo>
                  <a:pt x="1381706" y="79744"/>
                  <a:pt x="1384906" y="79544"/>
                  <a:pt x="1389840" y="79411"/>
                </a:cubicBezTo>
                <a:lnTo>
                  <a:pt x="1391641" y="79210"/>
                </a:lnTo>
                <a:lnTo>
                  <a:pt x="1393441" y="79210"/>
                </a:lnTo>
                <a:cubicBezTo>
                  <a:pt x="1394374" y="79077"/>
                  <a:pt x="1395441" y="79010"/>
                  <a:pt x="1396641" y="79010"/>
                </a:cubicBezTo>
                <a:lnTo>
                  <a:pt x="1404242" y="78610"/>
                </a:lnTo>
                <a:cubicBezTo>
                  <a:pt x="1413043" y="77944"/>
                  <a:pt x="1420177" y="77344"/>
                  <a:pt x="1425645" y="76810"/>
                </a:cubicBezTo>
                <a:lnTo>
                  <a:pt x="1425645" y="22203"/>
                </a:lnTo>
                <a:cubicBezTo>
                  <a:pt x="1425645" y="17269"/>
                  <a:pt x="1423711" y="13869"/>
                  <a:pt x="1419844" y="12002"/>
                </a:cubicBezTo>
                <a:cubicBezTo>
                  <a:pt x="1423311" y="8002"/>
                  <a:pt x="1426778" y="5601"/>
                  <a:pt x="1430245" y="4801"/>
                </a:cubicBezTo>
                <a:close/>
                <a:moveTo>
                  <a:pt x="423967" y="4401"/>
                </a:moveTo>
                <a:cubicBezTo>
                  <a:pt x="438636" y="6935"/>
                  <a:pt x="449904" y="11735"/>
                  <a:pt x="457772" y="18803"/>
                </a:cubicBezTo>
                <a:cubicBezTo>
                  <a:pt x="458038" y="20937"/>
                  <a:pt x="458172" y="22403"/>
                  <a:pt x="458172" y="23204"/>
                </a:cubicBezTo>
                <a:cubicBezTo>
                  <a:pt x="458305" y="23870"/>
                  <a:pt x="458372" y="24870"/>
                  <a:pt x="458372" y="26204"/>
                </a:cubicBezTo>
                <a:cubicBezTo>
                  <a:pt x="458372" y="27404"/>
                  <a:pt x="458305" y="28337"/>
                  <a:pt x="458172" y="29004"/>
                </a:cubicBezTo>
                <a:cubicBezTo>
                  <a:pt x="457905" y="33938"/>
                  <a:pt x="456971" y="36872"/>
                  <a:pt x="455371" y="37805"/>
                </a:cubicBezTo>
                <a:cubicBezTo>
                  <a:pt x="453771" y="38739"/>
                  <a:pt x="451771" y="39539"/>
                  <a:pt x="449371" y="40206"/>
                </a:cubicBezTo>
                <a:cubicBezTo>
                  <a:pt x="446570" y="40606"/>
                  <a:pt x="444770" y="40872"/>
                  <a:pt x="443970" y="41006"/>
                </a:cubicBezTo>
                <a:cubicBezTo>
                  <a:pt x="442903" y="36872"/>
                  <a:pt x="440103" y="31538"/>
                  <a:pt x="435569" y="25004"/>
                </a:cubicBezTo>
                <a:cubicBezTo>
                  <a:pt x="430902" y="18203"/>
                  <a:pt x="425768" y="12736"/>
                  <a:pt x="420167" y="8602"/>
                </a:cubicBezTo>
                <a:close/>
                <a:moveTo>
                  <a:pt x="5466454" y="3201"/>
                </a:moveTo>
                <a:cubicBezTo>
                  <a:pt x="5467122" y="3201"/>
                  <a:pt x="5467854" y="3334"/>
                  <a:pt x="5468654" y="3601"/>
                </a:cubicBezTo>
                <a:cubicBezTo>
                  <a:pt x="5471188" y="4134"/>
                  <a:pt x="5474122" y="5668"/>
                  <a:pt x="5477456" y="8202"/>
                </a:cubicBezTo>
                <a:cubicBezTo>
                  <a:pt x="5481323" y="11135"/>
                  <a:pt x="5483390" y="13736"/>
                  <a:pt x="5483656" y="16003"/>
                </a:cubicBezTo>
                <a:cubicBezTo>
                  <a:pt x="5481924" y="19603"/>
                  <a:pt x="5475722" y="26537"/>
                  <a:pt x="5465054" y="36805"/>
                </a:cubicBezTo>
                <a:cubicBezTo>
                  <a:pt x="5458520" y="42806"/>
                  <a:pt x="5454320" y="46540"/>
                  <a:pt x="5452452" y="48007"/>
                </a:cubicBezTo>
                <a:cubicBezTo>
                  <a:pt x="5453520" y="47740"/>
                  <a:pt x="5454386" y="47607"/>
                  <a:pt x="5455053" y="47607"/>
                </a:cubicBezTo>
                <a:lnTo>
                  <a:pt x="5457254" y="47407"/>
                </a:lnTo>
                <a:lnTo>
                  <a:pt x="5459254" y="47006"/>
                </a:lnTo>
                <a:cubicBezTo>
                  <a:pt x="5465788" y="45540"/>
                  <a:pt x="5471322" y="43739"/>
                  <a:pt x="5475856" y="41606"/>
                </a:cubicBezTo>
                <a:cubicBezTo>
                  <a:pt x="5477722" y="42273"/>
                  <a:pt x="5479723" y="44139"/>
                  <a:pt x="5481856" y="47206"/>
                </a:cubicBezTo>
                <a:cubicBezTo>
                  <a:pt x="5484124" y="50407"/>
                  <a:pt x="5485590" y="53407"/>
                  <a:pt x="5486257" y="56208"/>
                </a:cubicBezTo>
                <a:cubicBezTo>
                  <a:pt x="5486124" y="56874"/>
                  <a:pt x="5485790" y="57474"/>
                  <a:pt x="5485257" y="58008"/>
                </a:cubicBezTo>
                <a:lnTo>
                  <a:pt x="5484657" y="58408"/>
                </a:lnTo>
                <a:lnTo>
                  <a:pt x="5484256" y="58608"/>
                </a:lnTo>
                <a:cubicBezTo>
                  <a:pt x="5469322" y="60075"/>
                  <a:pt x="5457454" y="61408"/>
                  <a:pt x="5448652" y="62608"/>
                </a:cubicBezTo>
                <a:cubicBezTo>
                  <a:pt x="5449186" y="63409"/>
                  <a:pt x="5449719" y="64742"/>
                  <a:pt x="5450252" y="66609"/>
                </a:cubicBezTo>
                <a:cubicBezTo>
                  <a:pt x="5450786" y="68342"/>
                  <a:pt x="5451052" y="71276"/>
                  <a:pt x="5451052" y="75410"/>
                </a:cubicBezTo>
                <a:lnTo>
                  <a:pt x="5450852" y="79411"/>
                </a:lnTo>
                <a:lnTo>
                  <a:pt x="5453453" y="79010"/>
                </a:lnTo>
                <a:lnTo>
                  <a:pt x="5458054" y="78610"/>
                </a:lnTo>
                <a:cubicBezTo>
                  <a:pt x="5466321" y="77410"/>
                  <a:pt x="5471922" y="76077"/>
                  <a:pt x="5474855" y="74610"/>
                </a:cubicBezTo>
                <a:cubicBezTo>
                  <a:pt x="5476189" y="75277"/>
                  <a:pt x="5477722" y="77277"/>
                  <a:pt x="5479456" y="80611"/>
                </a:cubicBezTo>
                <a:cubicBezTo>
                  <a:pt x="5481190" y="83544"/>
                  <a:pt x="5482324" y="86478"/>
                  <a:pt x="5482856" y="89412"/>
                </a:cubicBezTo>
                <a:cubicBezTo>
                  <a:pt x="5482724" y="89812"/>
                  <a:pt x="5482390" y="90279"/>
                  <a:pt x="5481856" y="90812"/>
                </a:cubicBezTo>
                <a:lnTo>
                  <a:pt x="5481256" y="91212"/>
                </a:lnTo>
                <a:lnTo>
                  <a:pt x="5480856" y="91412"/>
                </a:lnTo>
                <a:lnTo>
                  <a:pt x="5478856" y="91612"/>
                </a:lnTo>
                <a:lnTo>
                  <a:pt x="5476656" y="91612"/>
                </a:lnTo>
                <a:lnTo>
                  <a:pt x="5474056" y="91812"/>
                </a:lnTo>
                <a:lnTo>
                  <a:pt x="5471855" y="92012"/>
                </a:lnTo>
                <a:lnTo>
                  <a:pt x="5460854" y="92612"/>
                </a:lnTo>
                <a:lnTo>
                  <a:pt x="5450652" y="93212"/>
                </a:lnTo>
                <a:lnTo>
                  <a:pt x="5450652" y="109814"/>
                </a:lnTo>
                <a:lnTo>
                  <a:pt x="5450852" y="109814"/>
                </a:lnTo>
                <a:lnTo>
                  <a:pt x="5453653" y="109414"/>
                </a:lnTo>
                <a:lnTo>
                  <a:pt x="5456253" y="109014"/>
                </a:lnTo>
                <a:cubicBezTo>
                  <a:pt x="5459054" y="108881"/>
                  <a:pt x="5463054" y="108347"/>
                  <a:pt x="5468254" y="107414"/>
                </a:cubicBezTo>
                <a:cubicBezTo>
                  <a:pt x="5477456" y="106214"/>
                  <a:pt x="5485190" y="104547"/>
                  <a:pt x="5491458" y="102413"/>
                </a:cubicBezTo>
                <a:cubicBezTo>
                  <a:pt x="5492924" y="103213"/>
                  <a:pt x="5494658" y="105080"/>
                  <a:pt x="5496658" y="108014"/>
                </a:cubicBezTo>
                <a:cubicBezTo>
                  <a:pt x="5498658" y="111214"/>
                  <a:pt x="5499858" y="114215"/>
                  <a:pt x="5500258" y="117015"/>
                </a:cubicBezTo>
                <a:cubicBezTo>
                  <a:pt x="5500125" y="117549"/>
                  <a:pt x="5499792" y="118082"/>
                  <a:pt x="5499258" y="118615"/>
                </a:cubicBezTo>
                <a:lnTo>
                  <a:pt x="5498658" y="119215"/>
                </a:lnTo>
                <a:lnTo>
                  <a:pt x="5498258" y="119416"/>
                </a:lnTo>
                <a:cubicBezTo>
                  <a:pt x="5485323" y="120216"/>
                  <a:pt x="5469454" y="121482"/>
                  <a:pt x="5450652" y="123216"/>
                </a:cubicBezTo>
                <a:lnTo>
                  <a:pt x="5450652" y="165621"/>
                </a:lnTo>
                <a:cubicBezTo>
                  <a:pt x="5450652" y="167088"/>
                  <a:pt x="5449986" y="168688"/>
                  <a:pt x="5448652" y="170422"/>
                </a:cubicBezTo>
                <a:cubicBezTo>
                  <a:pt x="5447186" y="172822"/>
                  <a:pt x="5445652" y="174489"/>
                  <a:pt x="5444052" y="175423"/>
                </a:cubicBezTo>
                <a:cubicBezTo>
                  <a:pt x="5441384" y="174089"/>
                  <a:pt x="5438318" y="171689"/>
                  <a:pt x="5434850" y="168222"/>
                </a:cubicBezTo>
                <a:cubicBezTo>
                  <a:pt x="5431384" y="164755"/>
                  <a:pt x="5429450" y="162154"/>
                  <a:pt x="5429050" y="160421"/>
                </a:cubicBezTo>
                <a:cubicBezTo>
                  <a:pt x="5430384" y="156820"/>
                  <a:pt x="5431050" y="150953"/>
                  <a:pt x="5431050" y="142818"/>
                </a:cubicBezTo>
                <a:lnTo>
                  <a:pt x="5431050" y="125416"/>
                </a:lnTo>
                <a:lnTo>
                  <a:pt x="5417248" y="127216"/>
                </a:lnTo>
                <a:cubicBezTo>
                  <a:pt x="5405380" y="128817"/>
                  <a:pt x="5397179" y="130284"/>
                  <a:pt x="5392645" y="131617"/>
                </a:cubicBezTo>
                <a:lnTo>
                  <a:pt x="5392245" y="131417"/>
                </a:lnTo>
                <a:lnTo>
                  <a:pt x="5392045" y="131217"/>
                </a:lnTo>
                <a:lnTo>
                  <a:pt x="5391645" y="131017"/>
                </a:lnTo>
                <a:cubicBezTo>
                  <a:pt x="5390978" y="130350"/>
                  <a:pt x="5390378" y="129417"/>
                  <a:pt x="5389844" y="128217"/>
                </a:cubicBezTo>
                <a:cubicBezTo>
                  <a:pt x="5387978" y="125150"/>
                  <a:pt x="5386578" y="121082"/>
                  <a:pt x="5385644" y="116015"/>
                </a:cubicBezTo>
                <a:lnTo>
                  <a:pt x="5386044" y="115415"/>
                </a:lnTo>
                <a:lnTo>
                  <a:pt x="5386444" y="115215"/>
                </a:lnTo>
                <a:lnTo>
                  <a:pt x="5397846" y="114615"/>
                </a:lnTo>
                <a:lnTo>
                  <a:pt x="5415848" y="113015"/>
                </a:lnTo>
                <a:lnTo>
                  <a:pt x="5424049" y="112415"/>
                </a:lnTo>
                <a:lnTo>
                  <a:pt x="5431050" y="111815"/>
                </a:lnTo>
                <a:lnTo>
                  <a:pt x="5431050" y="95613"/>
                </a:lnTo>
                <a:cubicBezTo>
                  <a:pt x="5422382" y="96813"/>
                  <a:pt x="5415248" y="98146"/>
                  <a:pt x="5409648" y="99613"/>
                </a:cubicBezTo>
                <a:cubicBezTo>
                  <a:pt x="5409514" y="99613"/>
                  <a:pt x="5409247" y="99280"/>
                  <a:pt x="5408847" y="98613"/>
                </a:cubicBezTo>
                <a:lnTo>
                  <a:pt x="5408047" y="97013"/>
                </a:lnTo>
                <a:lnTo>
                  <a:pt x="5407046" y="95413"/>
                </a:lnTo>
                <a:cubicBezTo>
                  <a:pt x="5405314" y="92079"/>
                  <a:pt x="5404047" y="88145"/>
                  <a:pt x="5403247" y="83611"/>
                </a:cubicBezTo>
                <a:lnTo>
                  <a:pt x="5403847" y="83011"/>
                </a:lnTo>
                <a:cubicBezTo>
                  <a:pt x="5408780" y="82878"/>
                  <a:pt x="5414781" y="82478"/>
                  <a:pt x="5421848" y="81811"/>
                </a:cubicBezTo>
                <a:lnTo>
                  <a:pt x="5431050" y="81211"/>
                </a:lnTo>
                <a:lnTo>
                  <a:pt x="5431050" y="75010"/>
                </a:lnTo>
                <a:cubicBezTo>
                  <a:pt x="5431050" y="70876"/>
                  <a:pt x="5429783" y="67809"/>
                  <a:pt x="5427250" y="65809"/>
                </a:cubicBezTo>
                <a:cubicBezTo>
                  <a:pt x="5419248" y="67276"/>
                  <a:pt x="5412915" y="68676"/>
                  <a:pt x="5408247" y="70009"/>
                </a:cubicBezTo>
                <a:lnTo>
                  <a:pt x="5407847" y="69809"/>
                </a:lnTo>
                <a:lnTo>
                  <a:pt x="5407247" y="69209"/>
                </a:lnTo>
                <a:cubicBezTo>
                  <a:pt x="5406580" y="68542"/>
                  <a:pt x="5405846" y="67542"/>
                  <a:pt x="5405046" y="66209"/>
                </a:cubicBezTo>
                <a:cubicBezTo>
                  <a:pt x="5403180" y="63675"/>
                  <a:pt x="5401646" y="60341"/>
                  <a:pt x="5400446" y="56208"/>
                </a:cubicBezTo>
                <a:cubicBezTo>
                  <a:pt x="5400446" y="56608"/>
                  <a:pt x="5400180" y="57074"/>
                  <a:pt x="5399646" y="57608"/>
                </a:cubicBezTo>
                <a:lnTo>
                  <a:pt x="5399046" y="58008"/>
                </a:lnTo>
                <a:lnTo>
                  <a:pt x="5398646" y="58208"/>
                </a:lnTo>
                <a:lnTo>
                  <a:pt x="5392645" y="58808"/>
                </a:lnTo>
                <a:lnTo>
                  <a:pt x="5387244" y="59408"/>
                </a:lnTo>
                <a:cubicBezTo>
                  <a:pt x="5383777" y="59808"/>
                  <a:pt x="5380910" y="60208"/>
                  <a:pt x="5378644" y="60608"/>
                </a:cubicBezTo>
                <a:lnTo>
                  <a:pt x="5378644" y="77010"/>
                </a:lnTo>
                <a:cubicBezTo>
                  <a:pt x="5386778" y="78610"/>
                  <a:pt x="5393112" y="81677"/>
                  <a:pt x="5397646" y="86211"/>
                </a:cubicBezTo>
                <a:lnTo>
                  <a:pt x="5397846" y="87812"/>
                </a:lnTo>
                <a:lnTo>
                  <a:pt x="5398046" y="89812"/>
                </a:lnTo>
                <a:lnTo>
                  <a:pt x="5398046" y="94412"/>
                </a:lnTo>
                <a:cubicBezTo>
                  <a:pt x="5397779" y="98280"/>
                  <a:pt x="5397046" y="100613"/>
                  <a:pt x="5395846" y="101413"/>
                </a:cubicBezTo>
                <a:lnTo>
                  <a:pt x="5391445" y="103213"/>
                </a:lnTo>
                <a:lnTo>
                  <a:pt x="5389444" y="103614"/>
                </a:lnTo>
                <a:cubicBezTo>
                  <a:pt x="5389178" y="103747"/>
                  <a:pt x="5388578" y="103814"/>
                  <a:pt x="5387644" y="103814"/>
                </a:cubicBezTo>
                <a:lnTo>
                  <a:pt x="5386844" y="101813"/>
                </a:lnTo>
                <a:lnTo>
                  <a:pt x="5385644" y="99013"/>
                </a:lnTo>
                <a:lnTo>
                  <a:pt x="5382044" y="92412"/>
                </a:lnTo>
                <a:cubicBezTo>
                  <a:pt x="5380310" y="89478"/>
                  <a:pt x="5379177" y="87678"/>
                  <a:pt x="5378644" y="87011"/>
                </a:cubicBezTo>
                <a:lnTo>
                  <a:pt x="5378644" y="163821"/>
                </a:lnTo>
                <a:cubicBezTo>
                  <a:pt x="5378644" y="164888"/>
                  <a:pt x="5378110" y="166355"/>
                  <a:pt x="5377043" y="168222"/>
                </a:cubicBezTo>
                <a:cubicBezTo>
                  <a:pt x="5375843" y="170222"/>
                  <a:pt x="5374442" y="171755"/>
                  <a:pt x="5372843" y="172822"/>
                </a:cubicBezTo>
                <a:cubicBezTo>
                  <a:pt x="5370442" y="171355"/>
                  <a:pt x="5367576" y="169155"/>
                  <a:pt x="5364242" y="166221"/>
                </a:cubicBezTo>
                <a:cubicBezTo>
                  <a:pt x="5360774" y="163154"/>
                  <a:pt x="5358841" y="160821"/>
                  <a:pt x="5358441" y="159220"/>
                </a:cubicBezTo>
                <a:cubicBezTo>
                  <a:pt x="5359642" y="155887"/>
                  <a:pt x="5360242" y="151820"/>
                  <a:pt x="5360242" y="147019"/>
                </a:cubicBezTo>
                <a:lnTo>
                  <a:pt x="5360242" y="98013"/>
                </a:lnTo>
                <a:cubicBezTo>
                  <a:pt x="5351307" y="113748"/>
                  <a:pt x="5340238" y="127750"/>
                  <a:pt x="5327037" y="140018"/>
                </a:cubicBezTo>
                <a:lnTo>
                  <a:pt x="5323636" y="136618"/>
                </a:lnTo>
                <a:cubicBezTo>
                  <a:pt x="5338172" y="116749"/>
                  <a:pt x="5350306" y="92412"/>
                  <a:pt x="5360042" y="63609"/>
                </a:cubicBezTo>
                <a:cubicBezTo>
                  <a:pt x="5348040" y="65742"/>
                  <a:pt x="5339438" y="67609"/>
                  <a:pt x="5334238" y="69209"/>
                </a:cubicBezTo>
                <a:lnTo>
                  <a:pt x="5333238" y="68209"/>
                </a:lnTo>
                <a:lnTo>
                  <a:pt x="5332238" y="66809"/>
                </a:lnTo>
                <a:lnTo>
                  <a:pt x="5331237" y="65209"/>
                </a:lnTo>
                <a:cubicBezTo>
                  <a:pt x="5329238" y="61875"/>
                  <a:pt x="5327637" y="57941"/>
                  <a:pt x="5326437" y="53407"/>
                </a:cubicBezTo>
                <a:cubicBezTo>
                  <a:pt x="5326437" y="52874"/>
                  <a:pt x="5326637" y="52607"/>
                  <a:pt x="5327037" y="52607"/>
                </a:cubicBezTo>
                <a:cubicBezTo>
                  <a:pt x="5337705" y="51807"/>
                  <a:pt x="5348774" y="50607"/>
                  <a:pt x="5360242" y="49007"/>
                </a:cubicBezTo>
                <a:lnTo>
                  <a:pt x="5360242" y="20403"/>
                </a:lnTo>
                <a:cubicBezTo>
                  <a:pt x="5360242" y="15736"/>
                  <a:pt x="5358441" y="12536"/>
                  <a:pt x="5354840" y="10802"/>
                </a:cubicBezTo>
                <a:cubicBezTo>
                  <a:pt x="5356307" y="8802"/>
                  <a:pt x="5358041" y="7201"/>
                  <a:pt x="5360042" y="6001"/>
                </a:cubicBezTo>
                <a:cubicBezTo>
                  <a:pt x="5362175" y="4801"/>
                  <a:pt x="5363708" y="4068"/>
                  <a:pt x="5364642" y="3801"/>
                </a:cubicBezTo>
                <a:cubicBezTo>
                  <a:pt x="5366375" y="4201"/>
                  <a:pt x="5369442" y="5735"/>
                  <a:pt x="5373843" y="8402"/>
                </a:cubicBezTo>
                <a:cubicBezTo>
                  <a:pt x="5378110" y="11469"/>
                  <a:pt x="5380644" y="13936"/>
                  <a:pt x="5381444" y="15803"/>
                </a:cubicBezTo>
                <a:cubicBezTo>
                  <a:pt x="5380777" y="17003"/>
                  <a:pt x="5380110" y="18870"/>
                  <a:pt x="5379444" y="21403"/>
                </a:cubicBezTo>
                <a:cubicBezTo>
                  <a:pt x="5378910" y="23404"/>
                  <a:pt x="5378644" y="25670"/>
                  <a:pt x="5378644" y="28204"/>
                </a:cubicBezTo>
                <a:lnTo>
                  <a:pt x="5378644" y="45806"/>
                </a:lnTo>
                <a:cubicBezTo>
                  <a:pt x="5383311" y="44606"/>
                  <a:pt x="5386911" y="43206"/>
                  <a:pt x="5389444" y="41606"/>
                </a:cubicBezTo>
                <a:cubicBezTo>
                  <a:pt x="5391178" y="42139"/>
                  <a:pt x="5393312" y="44073"/>
                  <a:pt x="5395846" y="47407"/>
                </a:cubicBezTo>
                <a:cubicBezTo>
                  <a:pt x="5397846" y="50074"/>
                  <a:pt x="5399180" y="52340"/>
                  <a:pt x="5399846" y="54207"/>
                </a:cubicBezTo>
                <a:lnTo>
                  <a:pt x="5400246" y="53807"/>
                </a:lnTo>
                <a:lnTo>
                  <a:pt x="5400446" y="53407"/>
                </a:lnTo>
                <a:lnTo>
                  <a:pt x="5410448" y="52807"/>
                </a:lnTo>
                <a:lnTo>
                  <a:pt x="5420248" y="51807"/>
                </a:lnTo>
                <a:lnTo>
                  <a:pt x="5434250" y="50407"/>
                </a:lnTo>
                <a:lnTo>
                  <a:pt x="5439251" y="49807"/>
                </a:lnTo>
                <a:cubicBezTo>
                  <a:pt x="5441784" y="47273"/>
                  <a:pt x="5444852" y="43473"/>
                  <a:pt x="5448452" y="38405"/>
                </a:cubicBezTo>
                <a:cubicBezTo>
                  <a:pt x="5453386" y="31071"/>
                  <a:pt x="5456453" y="26071"/>
                  <a:pt x="5457654" y="23404"/>
                </a:cubicBezTo>
                <a:cubicBezTo>
                  <a:pt x="5459120" y="19803"/>
                  <a:pt x="5460187" y="16736"/>
                  <a:pt x="5460854" y="14202"/>
                </a:cubicBezTo>
                <a:cubicBezTo>
                  <a:pt x="5461120" y="12335"/>
                  <a:pt x="5461254" y="11002"/>
                  <a:pt x="5461254" y="10202"/>
                </a:cubicBezTo>
                <a:cubicBezTo>
                  <a:pt x="5461254" y="8335"/>
                  <a:pt x="5460920" y="6601"/>
                  <a:pt x="5460254" y="5001"/>
                </a:cubicBezTo>
                <a:lnTo>
                  <a:pt x="5462054" y="4401"/>
                </a:lnTo>
                <a:lnTo>
                  <a:pt x="5464054" y="3601"/>
                </a:lnTo>
                <a:close/>
                <a:moveTo>
                  <a:pt x="5160045" y="3201"/>
                </a:moveTo>
                <a:cubicBezTo>
                  <a:pt x="5161244" y="3201"/>
                  <a:pt x="5162112" y="3268"/>
                  <a:pt x="5162645" y="3401"/>
                </a:cubicBezTo>
                <a:cubicBezTo>
                  <a:pt x="5165179" y="5535"/>
                  <a:pt x="5167446" y="8202"/>
                  <a:pt x="5169446" y="11402"/>
                </a:cubicBezTo>
                <a:cubicBezTo>
                  <a:pt x="5171446" y="14869"/>
                  <a:pt x="5172446" y="17403"/>
                  <a:pt x="5172446" y="19003"/>
                </a:cubicBezTo>
                <a:lnTo>
                  <a:pt x="5171246" y="19803"/>
                </a:lnTo>
                <a:cubicBezTo>
                  <a:pt x="5170980" y="19936"/>
                  <a:pt x="5170380" y="20470"/>
                  <a:pt x="5169446" y="21403"/>
                </a:cubicBezTo>
                <a:cubicBezTo>
                  <a:pt x="5167579" y="23270"/>
                  <a:pt x="5165579" y="25937"/>
                  <a:pt x="5163445" y="29404"/>
                </a:cubicBezTo>
                <a:cubicBezTo>
                  <a:pt x="5163312" y="29671"/>
                  <a:pt x="5162378" y="31004"/>
                  <a:pt x="5160644" y="33405"/>
                </a:cubicBezTo>
                <a:lnTo>
                  <a:pt x="5161044" y="33405"/>
                </a:lnTo>
                <a:lnTo>
                  <a:pt x="5169046" y="32805"/>
                </a:lnTo>
                <a:lnTo>
                  <a:pt x="5176846" y="32005"/>
                </a:lnTo>
                <a:cubicBezTo>
                  <a:pt x="5176846" y="32005"/>
                  <a:pt x="5177646" y="31871"/>
                  <a:pt x="5179247" y="31605"/>
                </a:cubicBezTo>
                <a:lnTo>
                  <a:pt x="5180848" y="31405"/>
                </a:lnTo>
                <a:lnTo>
                  <a:pt x="5189848" y="30404"/>
                </a:lnTo>
                <a:lnTo>
                  <a:pt x="5194049" y="29804"/>
                </a:lnTo>
                <a:lnTo>
                  <a:pt x="5195849" y="29604"/>
                </a:lnTo>
                <a:lnTo>
                  <a:pt x="5197450" y="29404"/>
                </a:lnTo>
                <a:lnTo>
                  <a:pt x="5201850" y="28804"/>
                </a:lnTo>
                <a:cubicBezTo>
                  <a:pt x="5211452" y="27604"/>
                  <a:pt x="5219718" y="25270"/>
                  <a:pt x="5226653" y="21803"/>
                </a:cubicBezTo>
                <a:cubicBezTo>
                  <a:pt x="5228120" y="22337"/>
                  <a:pt x="5229786" y="24470"/>
                  <a:pt x="5231654" y="28204"/>
                </a:cubicBezTo>
                <a:cubicBezTo>
                  <a:pt x="5233120" y="31271"/>
                  <a:pt x="5234120" y="34405"/>
                  <a:pt x="5234654" y="37605"/>
                </a:cubicBezTo>
                <a:cubicBezTo>
                  <a:pt x="5234520" y="38272"/>
                  <a:pt x="5234188" y="38872"/>
                  <a:pt x="5233654" y="39406"/>
                </a:cubicBezTo>
                <a:lnTo>
                  <a:pt x="5232454" y="40006"/>
                </a:lnTo>
                <a:cubicBezTo>
                  <a:pt x="5226853" y="40272"/>
                  <a:pt x="5218718" y="41139"/>
                  <a:pt x="5208050" y="42606"/>
                </a:cubicBezTo>
                <a:lnTo>
                  <a:pt x="5179047" y="46406"/>
                </a:lnTo>
                <a:lnTo>
                  <a:pt x="5172046" y="47407"/>
                </a:lnTo>
                <a:lnTo>
                  <a:pt x="5168446" y="48207"/>
                </a:lnTo>
                <a:lnTo>
                  <a:pt x="5166846" y="48607"/>
                </a:lnTo>
                <a:cubicBezTo>
                  <a:pt x="5166846" y="48607"/>
                  <a:pt x="5167312" y="49073"/>
                  <a:pt x="5168246" y="50007"/>
                </a:cubicBezTo>
                <a:cubicBezTo>
                  <a:pt x="5168912" y="50540"/>
                  <a:pt x="5169312" y="51140"/>
                  <a:pt x="5169446" y="51807"/>
                </a:cubicBezTo>
                <a:cubicBezTo>
                  <a:pt x="5170113" y="52874"/>
                  <a:pt x="5170446" y="54741"/>
                  <a:pt x="5170446" y="57408"/>
                </a:cubicBezTo>
                <a:lnTo>
                  <a:pt x="5170446" y="59408"/>
                </a:lnTo>
                <a:lnTo>
                  <a:pt x="5183048" y="58808"/>
                </a:lnTo>
                <a:lnTo>
                  <a:pt x="5184848" y="58608"/>
                </a:lnTo>
                <a:lnTo>
                  <a:pt x="5187048" y="58408"/>
                </a:lnTo>
                <a:lnTo>
                  <a:pt x="5188648" y="58408"/>
                </a:lnTo>
                <a:lnTo>
                  <a:pt x="5190249" y="58208"/>
                </a:lnTo>
                <a:lnTo>
                  <a:pt x="5190848" y="58208"/>
                </a:lnTo>
                <a:cubicBezTo>
                  <a:pt x="5190982" y="58075"/>
                  <a:pt x="5191316" y="58008"/>
                  <a:pt x="5191848" y="58008"/>
                </a:cubicBezTo>
                <a:lnTo>
                  <a:pt x="5194449" y="57608"/>
                </a:lnTo>
                <a:lnTo>
                  <a:pt x="5198250" y="57208"/>
                </a:lnTo>
                <a:lnTo>
                  <a:pt x="5207650" y="55608"/>
                </a:lnTo>
                <a:cubicBezTo>
                  <a:pt x="5210984" y="54807"/>
                  <a:pt x="5213318" y="54007"/>
                  <a:pt x="5214652" y="53207"/>
                </a:cubicBezTo>
                <a:cubicBezTo>
                  <a:pt x="5215985" y="53741"/>
                  <a:pt x="5217718" y="55408"/>
                  <a:pt x="5219852" y="58208"/>
                </a:cubicBezTo>
                <a:cubicBezTo>
                  <a:pt x="5221986" y="60608"/>
                  <a:pt x="5223252" y="63075"/>
                  <a:pt x="5223652" y="65609"/>
                </a:cubicBezTo>
                <a:cubicBezTo>
                  <a:pt x="5223652" y="66009"/>
                  <a:pt x="5223386" y="66409"/>
                  <a:pt x="5222852" y="66809"/>
                </a:cubicBezTo>
                <a:lnTo>
                  <a:pt x="5222252" y="67209"/>
                </a:lnTo>
                <a:lnTo>
                  <a:pt x="5222052" y="67209"/>
                </a:lnTo>
                <a:cubicBezTo>
                  <a:pt x="5216318" y="67609"/>
                  <a:pt x="5209718" y="68209"/>
                  <a:pt x="5202250" y="69009"/>
                </a:cubicBezTo>
                <a:lnTo>
                  <a:pt x="5192649" y="70009"/>
                </a:lnTo>
                <a:cubicBezTo>
                  <a:pt x="5184381" y="71476"/>
                  <a:pt x="5178847" y="72610"/>
                  <a:pt x="5176046" y="73410"/>
                </a:cubicBezTo>
                <a:cubicBezTo>
                  <a:pt x="5175913" y="73410"/>
                  <a:pt x="5175646" y="73076"/>
                  <a:pt x="5175247" y="72410"/>
                </a:cubicBezTo>
                <a:cubicBezTo>
                  <a:pt x="5174847" y="72010"/>
                  <a:pt x="5174580" y="71610"/>
                  <a:pt x="5174447" y="71210"/>
                </a:cubicBezTo>
                <a:lnTo>
                  <a:pt x="5173646" y="69809"/>
                </a:lnTo>
                <a:cubicBezTo>
                  <a:pt x="5172446" y="67809"/>
                  <a:pt x="5171380" y="65275"/>
                  <a:pt x="5170446" y="62208"/>
                </a:cubicBezTo>
                <a:lnTo>
                  <a:pt x="5170246" y="64609"/>
                </a:lnTo>
                <a:lnTo>
                  <a:pt x="5169646" y="85411"/>
                </a:lnTo>
                <a:lnTo>
                  <a:pt x="5181448" y="84811"/>
                </a:lnTo>
                <a:lnTo>
                  <a:pt x="5183248" y="84811"/>
                </a:lnTo>
                <a:lnTo>
                  <a:pt x="5185248" y="84611"/>
                </a:lnTo>
                <a:lnTo>
                  <a:pt x="5188648" y="84211"/>
                </a:lnTo>
                <a:lnTo>
                  <a:pt x="5189448" y="84011"/>
                </a:lnTo>
                <a:lnTo>
                  <a:pt x="5190249" y="83811"/>
                </a:lnTo>
                <a:lnTo>
                  <a:pt x="5191248" y="83811"/>
                </a:lnTo>
                <a:lnTo>
                  <a:pt x="5193649" y="83611"/>
                </a:lnTo>
                <a:lnTo>
                  <a:pt x="5196249" y="83211"/>
                </a:lnTo>
                <a:lnTo>
                  <a:pt x="5203850" y="82211"/>
                </a:lnTo>
                <a:lnTo>
                  <a:pt x="5212852" y="80611"/>
                </a:lnTo>
                <a:cubicBezTo>
                  <a:pt x="5215918" y="79811"/>
                  <a:pt x="5218186" y="79010"/>
                  <a:pt x="5219652" y="78210"/>
                </a:cubicBezTo>
                <a:cubicBezTo>
                  <a:pt x="5221252" y="78877"/>
                  <a:pt x="5222986" y="80611"/>
                  <a:pt x="5224853" y="83411"/>
                </a:cubicBezTo>
                <a:cubicBezTo>
                  <a:pt x="5226853" y="86345"/>
                  <a:pt x="5228054" y="88878"/>
                  <a:pt x="5228454" y="91012"/>
                </a:cubicBezTo>
                <a:lnTo>
                  <a:pt x="5227854" y="92012"/>
                </a:lnTo>
                <a:cubicBezTo>
                  <a:pt x="5227586" y="92412"/>
                  <a:pt x="5227253" y="92746"/>
                  <a:pt x="5226853" y="93012"/>
                </a:cubicBezTo>
                <a:cubicBezTo>
                  <a:pt x="5223520" y="93012"/>
                  <a:pt x="5220119" y="93212"/>
                  <a:pt x="5216652" y="93612"/>
                </a:cubicBezTo>
                <a:lnTo>
                  <a:pt x="5207650" y="94412"/>
                </a:lnTo>
                <a:lnTo>
                  <a:pt x="5190848" y="96413"/>
                </a:lnTo>
                <a:cubicBezTo>
                  <a:pt x="5183781" y="97879"/>
                  <a:pt x="5178380" y="99080"/>
                  <a:pt x="5174647" y="100013"/>
                </a:cubicBezTo>
                <a:lnTo>
                  <a:pt x="5173847" y="99213"/>
                </a:lnTo>
                <a:lnTo>
                  <a:pt x="5173046" y="97613"/>
                </a:lnTo>
                <a:lnTo>
                  <a:pt x="5172246" y="96213"/>
                </a:lnTo>
                <a:cubicBezTo>
                  <a:pt x="5171046" y="93679"/>
                  <a:pt x="5170180" y="91479"/>
                  <a:pt x="5169646" y="89612"/>
                </a:cubicBezTo>
                <a:lnTo>
                  <a:pt x="5169246" y="104414"/>
                </a:lnTo>
                <a:cubicBezTo>
                  <a:pt x="5168846" y="111348"/>
                  <a:pt x="5167646" y="115748"/>
                  <a:pt x="5165646" y="117615"/>
                </a:cubicBezTo>
                <a:cubicBezTo>
                  <a:pt x="5157644" y="115882"/>
                  <a:pt x="5152110" y="111148"/>
                  <a:pt x="5149044" y="103414"/>
                </a:cubicBezTo>
                <a:cubicBezTo>
                  <a:pt x="5150510" y="101013"/>
                  <a:pt x="5151310" y="96613"/>
                  <a:pt x="5151444" y="90212"/>
                </a:cubicBezTo>
                <a:lnTo>
                  <a:pt x="5152044" y="60008"/>
                </a:lnTo>
                <a:cubicBezTo>
                  <a:pt x="5152310" y="56808"/>
                  <a:pt x="5151778" y="54141"/>
                  <a:pt x="5150444" y="52007"/>
                </a:cubicBezTo>
                <a:lnTo>
                  <a:pt x="5148243" y="52407"/>
                </a:lnTo>
                <a:cubicBezTo>
                  <a:pt x="5148110" y="52407"/>
                  <a:pt x="5147843" y="52007"/>
                  <a:pt x="5147443" y="51207"/>
                </a:cubicBezTo>
                <a:lnTo>
                  <a:pt x="5146442" y="49407"/>
                </a:lnTo>
                <a:lnTo>
                  <a:pt x="5139442" y="56008"/>
                </a:lnTo>
                <a:cubicBezTo>
                  <a:pt x="5128641" y="65475"/>
                  <a:pt x="5118040" y="72543"/>
                  <a:pt x="5107638" y="77210"/>
                </a:cubicBezTo>
                <a:lnTo>
                  <a:pt x="5105238" y="74810"/>
                </a:lnTo>
                <a:cubicBezTo>
                  <a:pt x="5116306" y="63475"/>
                  <a:pt x="5124840" y="54341"/>
                  <a:pt x="5130842" y="47407"/>
                </a:cubicBezTo>
                <a:cubicBezTo>
                  <a:pt x="5140976" y="35538"/>
                  <a:pt x="5147376" y="26604"/>
                  <a:pt x="5150044" y="20603"/>
                </a:cubicBezTo>
                <a:lnTo>
                  <a:pt x="5150844" y="18603"/>
                </a:lnTo>
                <a:lnTo>
                  <a:pt x="5151844" y="16603"/>
                </a:lnTo>
                <a:lnTo>
                  <a:pt x="5152244" y="15202"/>
                </a:lnTo>
                <a:lnTo>
                  <a:pt x="5152644" y="14202"/>
                </a:lnTo>
                <a:lnTo>
                  <a:pt x="5153244" y="12202"/>
                </a:lnTo>
                <a:cubicBezTo>
                  <a:pt x="5153644" y="10602"/>
                  <a:pt x="5153844" y="9202"/>
                  <a:pt x="5153844" y="8002"/>
                </a:cubicBezTo>
                <a:cubicBezTo>
                  <a:pt x="5153844" y="6401"/>
                  <a:pt x="5153577" y="5068"/>
                  <a:pt x="5153044" y="4001"/>
                </a:cubicBezTo>
                <a:lnTo>
                  <a:pt x="5155044" y="3601"/>
                </a:lnTo>
                <a:lnTo>
                  <a:pt x="5157444" y="3401"/>
                </a:lnTo>
                <a:cubicBezTo>
                  <a:pt x="5158111" y="3268"/>
                  <a:pt x="5158978" y="3201"/>
                  <a:pt x="5160045" y="3201"/>
                </a:cubicBezTo>
                <a:close/>
                <a:moveTo>
                  <a:pt x="1229077" y="3201"/>
                </a:moveTo>
                <a:cubicBezTo>
                  <a:pt x="1229611" y="2268"/>
                  <a:pt x="1232878" y="3668"/>
                  <a:pt x="1238879" y="7402"/>
                </a:cubicBezTo>
                <a:cubicBezTo>
                  <a:pt x="1245013" y="11269"/>
                  <a:pt x="1247947" y="13802"/>
                  <a:pt x="1247680" y="15002"/>
                </a:cubicBezTo>
                <a:cubicBezTo>
                  <a:pt x="1247680" y="15002"/>
                  <a:pt x="1247346" y="15536"/>
                  <a:pt x="1246680" y="16603"/>
                </a:cubicBezTo>
                <a:lnTo>
                  <a:pt x="1245680" y="17603"/>
                </a:lnTo>
                <a:lnTo>
                  <a:pt x="1244679" y="19003"/>
                </a:lnTo>
                <a:cubicBezTo>
                  <a:pt x="1242679" y="21537"/>
                  <a:pt x="1241612" y="23870"/>
                  <a:pt x="1241479" y="26004"/>
                </a:cubicBezTo>
                <a:cubicBezTo>
                  <a:pt x="1241346" y="29604"/>
                  <a:pt x="1240546" y="35805"/>
                  <a:pt x="1239079" y="44606"/>
                </a:cubicBezTo>
                <a:lnTo>
                  <a:pt x="1238279" y="50007"/>
                </a:lnTo>
                <a:lnTo>
                  <a:pt x="1237479" y="55007"/>
                </a:lnTo>
                <a:lnTo>
                  <a:pt x="1237078" y="58208"/>
                </a:lnTo>
                <a:cubicBezTo>
                  <a:pt x="1238679" y="59808"/>
                  <a:pt x="1239545" y="60875"/>
                  <a:pt x="1239679" y="61408"/>
                </a:cubicBezTo>
                <a:cubicBezTo>
                  <a:pt x="1239679" y="62208"/>
                  <a:pt x="1239479" y="63342"/>
                  <a:pt x="1239079" y="64809"/>
                </a:cubicBezTo>
                <a:cubicBezTo>
                  <a:pt x="1238679" y="66409"/>
                  <a:pt x="1238412" y="67142"/>
                  <a:pt x="1238279" y="67009"/>
                </a:cubicBezTo>
                <a:cubicBezTo>
                  <a:pt x="1232678" y="65942"/>
                  <a:pt x="1227077" y="65409"/>
                  <a:pt x="1221477" y="65409"/>
                </a:cubicBezTo>
                <a:cubicBezTo>
                  <a:pt x="1218810" y="65409"/>
                  <a:pt x="1214276" y="65675"/>
                  <a:pt x="1207875" y="66209"/>
                </a:cubicBezTo>
                <a:lnTo>
                  <a:pt x="1176071" y="68809"/>
                </a:lnTo>
                <a:cubicBezTo>
                  <a:pt x="1175404" y="71743"/>
                  <a:pt x="1174471" y="73810"/>
                  <a:pt x="1173270" y="75010"/>
                </a:cubicBezTo>
                <a:cubicBezTo>
                  <a:pt x="1170203" y="75143"/>
                  <a:pt x="1167003" y="73943"/>
                  <a:pt x="1163669" y="71410"/>
                </a:cubicBezTo>
                <a:cubicBezTo>
                  <a:pt x="1160602" y="69143"/>
                  <a:pt x="1158469" y="66809"/>
                  <a:pt x="1157268" y="64409"/>
                </a:cubicBezTo>
                <a:cubicBezTo>
                  <a:pt x="1158335" y="60942"/>
                  <a:pt x="1158735" y="56808"/>
                  <a:pt x="1158469" y="52007"/>
                </a:cubicBezTo>
                <a:lnTo>
                  <a:pt x="1156468" y="23003"/>
                </a:lnTo>
                <a:cubicBezTo>
                  <a:pt x="1156335" y="18870"/>
                  <a:pt x="1154868" y="15803"/>
                  <a:pt x="1152068" y="13802"/>
                </a:cubicBezTo>
                <a:cubicBezTo>
                  <a:pt x="1155802" y="10202"/>
                  <a:pt x="1158602" y="8535"/>
                  <a:pt x="1160469" y="8802"/>
                </a:cubicBezTo>
                <a:cubicBezTo>
                  <a:pt x="1163003" y="9202"/>
                  <a:pt x="1165669" y="10135"/>
                  <a:pt x="1168470" y="11602"/>
                </a:cubicBezTo>
                <a:lnTo>
                  <a:pt x="1170670" y="13402"/>
                </a:lnTo>
                <a:lnTo>
                  <a:pt x="1172070" y="14802"/>
                </a:lnTo>
                <a:cubicBezTo>
                  <a:pt x="1172604" y="15736"/>
                  <a:pt x="1173004" y="17269"/>
                  <a:pt x="1173270" y="19403"/>
                </a:cubicBezTo>
                <a:lnTo>
                  <a:pt x="1173671" y="22403"/>
                </a:lnTo>
                <a:lnTo>
                  <a:pt x="1173871" y="25404"/>
                </a:lnTo>
                <a:lnTo>
                  <a:pt x="1174671" y="37805"/>
                </a:lnTo>
                <a:lnTo>
                  <a:pt x="1182072" y="37405"/>
                </a:lnTo>
                <a:lnTo>
                  <a:pt x="1189473" y="36805"/>
                </a:lnTo>
                <a:cubicBezTo>
                  <a:pt x="1197340" y="35872"/>
                  <a:pt x="1203208" y="34472"/>
                  <a:pt x="1207075" y="32605"/>
                </a:cubicBezTo>
                <a:cubicBezTo>
                  <a:pt x="1208542" y="33271"/>
                  <a:pt x="1209875" y="34605"/>
                  <a:pt x="1211075" y="36605"/>
                </a:cubicBezTo>
                <a:cubicBezTo>
                  <a:pt x="1212542" y="38872"/>
                  <a:pt x="1213409" y="40872"/>
                  <a:pt x="1213676" y="42606"/>
                </a:cubicBezTo>
                <a:cubicBezTo>
                  <a:pt x="1213676" y="43006"/>
                  <a:pt x="1213409" y="43273"/>
                  <a:pt x="1212875" y="43406"/>
                </a:cubicBezTo>
                <a:lnTo>
                  <a:pt x="1212475" y="43806"/>
                </a:lnTo>
                <a:lnTo>
                  <a:pt x="1212075" y="44006"/>
                </a:lnTo>
                <a:cubicBezTo>
                  <a:pt x="1205674" y="44273"/>
                  <a:pt x="1200074" y="44806"/>
                  <a:pt x="1195273" y="45606"/>
                </a:cubicBezTo>
                <a:cubicBezTo>
                  <a:pt x="1192339" y="46006"/>
                  <a:pt x="1187006" y="47206"/>
                  <a:pt x="1179271" y="49207"/>
                </a:cubicBezTo>
                <a:cubicBezTo>
                  <a:pt x="1179138" y="49207"/>
                  <a:pt x="1178871" y="48940"/>
                  <a:pt x="1178471" y="48407"/>
                </a:cubicBezTo>
                <a:lnTo>
                  <a:pt x="1177871" y="47407"/>
                </a:lnTo>
                <a:lnTo>
                  <a:pt x="1177071" y="46406"/>
                </a:lnTo>
                <a:cubicBezTo>
                  <a:pt x="1175738" y="43873"/>
                  <a:pt x="1175004" y="42339"/>
                  <a:pt x="1174871" y="41806"/>
                </a:cubicBezTo>
                <a:lnTo>
                  <a:pt x="1176071" y="59808"/>
                </a:lnTo>
                <a:lnTo>
                  <a:pt x="1215276" y="56608"/>
                </a:lnTo>
                <a:lnTo>
                  <a:pt x="1218876" y="56208"/>
                </a:lnTo>
                <a:lnTo>
                  <a:pt x="1219076" y="55007"/>
                </a:lnTo>
                <a:lnTo>
                  <a:pt x="1219476" y="52007"/>
                </a:lnTo>
                <a:lnTo>
                  <a:pt x="1220276" y="44806"/>
                </a:lnTo>
                <a:lnTo>
                  <a:pt x="1220676" y="41806"/>
                </a:lnTo>
                <a:lnTo>
                  <a:pt x="1221076" y="39205"/>
                </a:lnTo>
                <a:cubicBezTo>
                  <a:pt x="1222277" y="28004"/>
                  <a:pt x="1222810" y="21137"/>
                  <a:pt x="1222677" y="18603"/>
                </a:cubicBezTo>
                <a:lnTo>
                  <a:pt x="1217876" y="19203"/>
                </a:lnTo>
                <a:lnTo>
                  <a:pt x="1212475" y="19803"/>
                </a:lnTo>
                <a:cubicBezTo>
                  <a:pt x="1207675" y="20470"/>
                  <a:pt x="1203941" y="20870"/>
                  <a:pt x="1201274" y="21003"/>
                </a:cubicBezTo>
                <a:cubicBezTo>
                  <a:pt x="1192606" y="22337"/>
                  <a:pt x="1185872" y="24004"/>
                  <a:pt x="1181071" y="26004"/>
                </a:cubicBezTo>
                <a:cubicBezTo>
                  <a:pt x="1180938" y="26137"/>
                  <a:pt x="1179871" y="24670"/>
                  <a:pt x="1177871" y="21603"/>
                </a:cubicBezTo>
                <a:cubicBezTo>
                  <a:pt x="1175471" y="17869"/>
                  <a:pt x="1173937" y="15269"/>
                  <a:pt x="1173270" y="13802"/>
                </a:cubicBezTo>
                <a:lnTo>
                  <a:pt x="1173871" y="13202"/>
                </a:lnTo>
                <a:lnTo>
                  <a:pt x="1174271" y="13002"/>
                </a:lnTo>
                <a:cubicBezTo>
                  <a:pt x="1195873" y="11935"/>
                  <a:pt x="1210875" y="10802"/>
                  <a:pt x="1219276" y="9602"/>
                </a:cubicBezTo>
                <a:cubicBezTo>
                  <a:pt x="1223810" y="8802"/>
                  <a:pt x="1227077" y="6668"/>
                  <a:pt x="1229077" y="3201"/>
                </a:cubicBezTo>
                <a:close/>
                <a:moveTo>
                  <a:pt x="716023" y="2001"/>
                </a:moveTo>
                <a:lnTo>
                  <a:pt x="717423" y="2001"/>
                </a:lnTo>
                <a:cubicBezTo>
                  <a:pt x="718223" y="2001"/>
                  <a:pt x="719157" y="2134"/>
                  <a:pt x="720223" y="2401"/>
                </a:cubicBezTo>
                <a:cubicBezTo>
                  <a:pt x="722490" y="3734"/>
                  <a:pt x="724957" y="6135"/>
                  <a:pt x="727624" y="9602"/>
                </a:cubicBezTo>
                <a:cubicBezTo>
                  <a:pt x="730425" y="13336"/>
                  <a:pt x="731758" y="16003"/>
                  <a:pt x="731625" y="17603"/>
                </a:cubicBezTo>
                <a:cubicBezTo>
                  <a:pt x="731359" y="18003"/>
                  <a:pt x="730358" y="19070"/>
                  <a:pt x="728624" y="20803"/>
                </a:cubicBezTo>
                <a:lnTo>
                  <a:pt x="726024" y="23204"/>
                </a:lnTo>
                <a:lnTo>
                  <a:pt x="725224" y="24004"/>
                </a:lnTo>
                <a:cubicBezTo>
                  <a:pt x="727358" y="23737"/>
                  <a:pt x="729091" y="23604"/>
                  <a:pt x="730425" y="23604"/>
                </a:cubicBezTo>
                <a:cubicBezTo>
                  <a:pt x="734159" y="23337"/>
                  <a:pt x="736959" y="23070"/>
                  <a:pt x="738826" y="22803"/>
                </a:cubicBezTo>
                <a:cubicBezTo>
                  <a:pt x="743093" y="22137"/>
                  <a:pt x="746360" y="20070"/>
                  <a:pt x="748627" y="16603"/>
                </a:cubicBezTo>
                <a:cubicBezTo>
                  <a:pt x="749294" y="15536"/>
                  <a:pt x="753495" y="17403"/>
                  <a:pt x="761229" y="22203"/>
                </a:cubicBezTo>
                <a:cubicBezTo>
                  <a:pt x="768963" y="27137"/>
                  <a:pt x="772763" y="30471"/>
                  <a:pt x="772631" y="32205"/>
                </a:cubicBezTo>
                <a:cubicBezTo>
                  <a:pt x="772631" y="32738"/>
                  <a:pt x="770763" y="33871"/>
                  <a:pt x="767029" y="35605"/>
                </a:cubicBezTo>
                <a:lnTo>
                  <a:pt x="762629" y="38005"/>
                </a:lnTo>
                <a:cubicBezTo>
                  <a:pt x="760762" y="39339"/>
                  <a:pt x="759562" y="40272"/>
                  <a:pt x="759029" y="40806"/>
                </a:cubicBezTo>
                <a:cubicBezTo>
                  <a:pt x="744360" y="58541"/>
                  <a:pt x="728024" y="71943"/>
                  <a:pt x="710022" y="81011"/>
                </a:cubicBezTo>
                <a:cubicBezTo>
                  <a:pt x="694020" y="89412"/>
                  <a:pt x="673685" y="95879"/>
                  <a:pt x="649015" y="100413"/>
                </a:cubicBezTo>
                <a:lnTo>
                  <a:pt x="646214" y="97013"/>
                </a:lnTo>
                <a:lnTo>
                  <a:pt x="697989" y="61682"/>
                </a:lnTo>
                <a:lnTo>
                  <a:pt x="691420" y="48207"/>
                </a:lnTo>
                <a:cubicBezTo>
                  <a:pt x="678752" y="55007"/>
                  <a:pt x="666551" y="59541"/>
                  <a:pt x="654815" y="61808"/>
                </a:cubicBezTo>
                <a:lnTo>
                  <a:pt x="651215" y="59408"/>
                </a:lnTo>
                <a:cubicBezTo>
                  <a:pt x="665083" y="52607"/>
                  <a:pt x="677818" y="44406"/>
                  <a:pt x="689420" y="34805"/>
                </a:cubicBezTo>
                <a:cubicBezTo>
                  <a:pt x="693820" y="31071"/>
                  <a:pt x="697687" y="27404"/>
                  <a:pt x="701022" y="23804"/>
                </a:cubicBezTo>
                <a:cubicBezTo>
                  <a:pt x="703821" y="21003"/>
                  <a:pt x="705955" y="18403"/>
                  <a:pt x="707422" y="16003"/>
                </a:cubicBezTo>
                <a:cubicBezTo>
                  <a:pt x="710222" y="11735"/>
                  <a:pt x="711622" y="8135"/>
                  <a:pt x="711622" y="5201"/>
                </a:cubicBezTo>
                <a:cubicBezTo>
                  <a:pt x="711622" y="4535"/>
                  <a:pt x="711489" y="3668"/>
                  <a:pt x="711222" y="2601"/>
                </a:cubicBezTo>
                <a:lnTo>
                  <a:pt x="712422" y="2401"/>
                </a:lnTo>
                <a:lnTo>
                  <a:pt x="713423" y="2201"/>
                </a:lnTo>
                <a:close/>
                <a:moveTo>
                  <a:pt x="4162596" y="201"/>
                </a:moveTo>
                <a:cubicBezTo>
                  <a:pt x="4163263" y="-66"/>
                  <a:pt x="4163930" y="-66"/>
                  <a:pt x="4164596" y="201"/>
                </a:cubicBezTo>
                <a:cubicBezTo>
                  <a:pt x="4165130" y="201"/>
                  <a:pt x="4165530" y="267"/>
                  <a:pt x="4165797" y="401"/>
                </a:cubicBezTo>
                <a:cubicBezTo>
                  <a:pt x="4167797" y="1734"/>
                  <a:pt x="4170197" y="4201"/>
                  <a:pt x="4172998" y="7802"/>
                </a:cubicBezTo>
                <a:cubicBezTo>
                  <a:pt x="4175932" y="11535"/>
                  <a:pt x="4177332" y="14202"/>
                  <a:pt x="4177198" y="15803"/>
                </a:cubicBezTo>
                <a:lnTo>
                  <a:pt x="4172198" y="19603"/>
                </a:lnTo>
                <a:lnTo>
                  <a:pt x="4168597" y="22803"/>
                </a:lnTo>
                <a:cubicBezTo>
                  <a:pt x="4167130" y="24004"/>
                  <a:pt x="4166196" y="24870"/>
                  <a:pt x="4165797" y="25404"/>
                </a:cubicBezTo>
                <a:cubicBezTo>
                  <a:pt x="4166596" y="25404"/>
                  <a:pt x="4167930" y="25270"/>
                  <a:pt x="4169797" y="25004"/>
                </a:cubicBezTo>
                <a:cubicBezTo>
                  <a:pt x="4178865" y="24070"/>
                  <a:pt x="4186666" y="23070"/>
                  <a:pt x="4193200" y="22003"/>
                </a:cubicBezTo>
                <a:cubicBezTo>
                  <a:pt x="4196800" y="21603"/>
                  <a:pt x="4199734" y="19670"/>
                  <a:pt x="4202001" y="16203"/>
                </a:cubicBezTo>
                <a:cubicBezTo>
                  <a:pt x="4202668" y="15136"/>
                  <a:pt x="4206068" y="16603"/>
                  <a:pt x="4212202" y="20603"/>
                </a:cubicBezTo>
                <a:cubicBezTo>
                  <a:pt x="4218470" y="24870"/>
                  <a:pt x="4221537" y="27737"/>
                  <a:pt x="4221404" y="29204"/>
                </a:cubicBezTo>
                <a:cubicBezTo>
                  <a:pt x="4221404" y="29738"/>
                  <a:pt x="4220204" y="30804"/>
                  <a:pt x="4217803" y="32405"/>
                </a:cubicBezTo>
                <a:lnTo>
                  <a:pt x="4216203" y="33605"/>
                </a:lnTo>
                <a:lnTo>
                  <a:pt x="4214603" y="34605"/>
                </a:lnTo>
                <a:cubicBezTo>
                  <a:pt x="4213002" y="36072"/>
                  <a:pt x="4212069" y="36939"/>
                  <a:pt x="4211802" y="37205"/>
                </a:cubicBezTo>
                <a:cubicBezTo>
                  <a:pt x="4205668" y="44940"/>
                  <a:pt x="4198000" y="52407"/>
                  <a:pt x="4188800" y="59608"/>
                </a:cubicBezTo>
                <a:cubicBezTo>
                  <a:pt x="4189066" y="59741"/>
                  <a:pt x="4189933" y="60208"/>
                  <a:pt x="4191400" y="61008"/>
                </a:cubicBezTo>
                <a:lnTo>
                  <a:pt x="4199601" y="65209"/>
                </a:lnTo>
                <a:lnTo>
                  <a:pt x="4208002" y="69209"/>
                </a:lnTo>
                <a:cubicBezTo>
                  <a:pt x="4216270" y="73076"/>
                  <a:pt x="4221804" y="75543"/>
                  <a:pt x="4224604" y="76610"/>
                </a:cubicBezTo>
                <a:cubicBezTo>
                  <a:pt x="4229938" y="78744"/>
                  <a:pt x="4236539" y="80744"/>
                  <a:pt x="4244406" y="82611"/>
                </a:cubicBezTo>
                <a:cubicBezTo>
                  <a:pt x="4250140" y="83944"/>
                  <a:pt x="4256675" y="85145"/>
                  <a:pt x="4264009" y="86211"/>
                </a:cubicBezTo>
                <a:lnTo>
                  <a:pt x="4262008" y="89812"/>
                </a:lnTo>
                <a:cubicBezTo>
                  <a:pt x="4257875" y="90212"/>
                  <a:pt x="4252141" y="92145"/>
                  <a:pt x="4244806" y="95613"/>
                </a:cubicBezTo>
                <a:cubicBezTo>
                  <a:pt x="4237872" y="98946"/>
                  <a:pt x="4232338" y="102680"/>
                  <a:pt x="4228204" y="106814"/>
                </a:cubicBezTo>
                <a:lnTo>
                  <a:pt x="4225204" y="104414"/>
                </a:lnTo>
                <a:lnTo>
                  <a:pt x="4223404" y="103013"/>
                </a:lnTo>
                <a:lnTo>
                  <a:pt x="4221404" y="101413"/>
                </a:lnTo>
                <a:cubicBezTo>
                  <a:pt x="4221670" y="101680"/>
                  <a:pt x="4220404" y="100613"/>
                  <a:pt x="4217603" y="98213"/>
                </a:cubicBezTo>
                <a:lnTo>
                  <a:pt x="4213402" y="94612"/>
                </a:lnTo>
                <a:lnTo>
                  <a:pt x="4209802" y="91612"/>
                </a:lnTo>
                <a:lnTo>
                  <a:pt x="4193600" y="78810"/>
                </a:lnTo>
                <a:cubicBezTo>
                  <a:pt x="4188533" y="75077"/>
                  <a:pt x="4183199" y="71476"/>
                  <a:pt x="4177598" y="68009"/>
                </a:cubicBezTo>
                <a:cubicBezTo>
                  <a:pt x="4172398" y="71743"/>
                  <a:pt x="4166196" y="75677"/>
                  <a:pt x="4158996" y="79811"/>
                </a:cubicBezTo>
                <a:cubicBezTo>
                  <a:pt x="4136060" y="93012"/>
                  <a:pt x="4113590" y="102013"/>
                  <a:pt x="4091588" y="106814"/>
                </a:cubicBezTo>
                <a:lnTo>
                  <a:pt x="4088187" y="103213"/>
                </a:lnTo>
                <a:cubicBezTo>
                  <a:pt x="4118190" y="89612"/>
                  <a:pt x="4142994" y="75143"/>
                  <a:pt x="4162596" y="59808"/>
                </a:cubicBezTo>
                <a:cubicBezTo>
                  <a:pt x="4156462" y="56874"/>
                  <a:pt x="4150395" y="54607"/>
                  <a:pt x="4144394" y="53007"/>
                </a:cubicBezTo>
                <a:cubicBezTo>
                  <a:pt x="4143860" y="52340"/>
                  <a:pt x="4143794" y="51807"/>
                  <a:pt x="4144194" y="51407"/>
                </a:cubicBezTo>
                <a:cubicBezTo>
                  <a:pt x="4145128" y="50474"/>
                  <a:pt x="4146794" y="49340"/>
                  <a:pt x="4149194" y="48007"/>
                </a:cubicBezTo>
                <a:cubicBezTo>
                  <a:pt x="4151862" y="46406"/>
                  <a:pt x="4153595" y="45606"/>
                  <a:pt x="4154395" y="45606"/>
                </a:cubicBezTo>
                <a:lnTo>
                  <a:pt x="4156596" y="46006"/>
                </a:lnTo>
                <a:lnTo>
                  <a:pt x="4158996" y="46406"/>
                </a:lnTo>
                <a:lnTo>
                  <a:pt x="4160996" y="47006"/>
                </a:lnTo>
                <a:lnTo>
                  <a:pt x="4163196" y="47807"/>
                </a:lnTo>
                <a:cubicBezTo>
                  <a:pt x="4165996" y="48873"/>
                  <a:pt x="4168997" y="50140"/>
                  <a:pt x="4172198" y="51607"/>
                </a:cubicBezTo>
                <a:cubicBezTo>
                  <a:pt x="4179932" y="44806"/>
                  <a:pt x="4186200" y="38205"/>
                  <a:pt x="4191000" y="31805"/>
                </a:cubicBezTo>
                <a:lnTo>
                  <a:pt x="4189600" y="32205"/>
                </a:lnTo>
                <a:lnTo>
                  <a:pt x="4187800" y="32605"/>
                </a:lnTo>
                <a:lnTo>
                  <a:pt x="4184199" y="33405"/>
                </a:lnTo>
                <a:lnTo>
                  <a:pt x="4179398" y="34405"/>
                </a:lnTo>
                <a:lnTo>
                  <a:pt x="4177398" y="35005"/>
                </a:lnTo>
                <a:lnTo>
                  <a:pt x="4175598" y="35405"/>
                </a:lnTo>
                <a:cubicBezTo>
                  <a:pt x="4168397" y="37139"/>
                  <a:pt x="4163063" y="39139"/>
                  <a:pt x="4159596" y="41406"/>
                </a:cubicBezTo>
                <a:cubicBezTo>
                  <a:pt x="4157462" y="39539"/>
                  <a:pt x="4155996" y="38005"/>
                  <a:pt x="4155196" y="36805"/>
                </a:cubicBezTo>
                <a:cubicBezTo>
                  <a:pt x="4150395" y="41206"/>
                  <a:pt x="4144794" y="45606"/>
                  <a:pt x="4138393" y="50007"/>
                </a:cubicBezTo>
                <a:cubicBezTo>
                  <a:pt x="4127192" y="57741"/>
                  <a:pt x="4117990" y="62475"/>
                  <a:pt x="4110790" y="64209"/>
                </a:cubicBezTo>
                <a:lnTo>
                  <a:pt x="4107590" y="61208"/>
                </a:lnTo>
                <a:cubicBezTo>
                  <a:pt x="4117324" y="55341"/>
                  <a:pt x="4126858" y="47140"/>
                  <a:pt x="4136193" y="36605"/>
                </a:cubicBezTo>
                <a:cubicBezTo>
                  <a:pt x="4139794" y="32605"/>
                  <a:pt x="4143194" y="28604"/>
                  <a:pt x="4146394" y="24604"/>
                </a:cubicBezTo>
                <a:cubicBezTo>
                  <a:pt x="4149328" y="20870"/>
                  <a:pt x="4151328" y="18003"/>
                  <a:pt x="4152395" y="16003"/>
                </a:cubicBezTo>
                <a:lnTo>
                  <a:pt x="4154796" y="12402"/>
                </a:lnTo>
                <a:lnTo>
                  <a:pt x="4155996" y="10402"/>
                </a:lnTo>
                <a:lnTo>
                  <a:pt x="4156996" y="8402"/>
                </a:lnTo>
                <a:cubicBezTo>
                  <a:pt x="4158462" y="5335"/>
                  <a:pt x="4158996" y="2734"/>
                  <a:pt x="4158596" y="601"/>
                </a:cubicBezTo>
                <a:close/>
                <a:moveTo>
                  <a:pt x="2181396" y="201"/>
                </a:moveTo>
                <a:cubicBezTo>
                  <a:pt x="2182063" y="-66"/>
                  <a:pt x="2182730" y="-66"/>
                  <a:pt x="2183397" y="201"/>
                </a:cubicBezTo>
                <a:cubicBezTo>
                  <a:pt x="2183930" y="201"/>
                  <a:pt x="2184330" y="267"/>
                  <a:pt x="2184597" y="401"/>
                </a:cubicBezTo>
                <a:cubicBezTo>
                  <a:pt x="2186597" y="1734"/>
                  <a:pt x="2188997" y="4201"/>
                  <a:pt x="2191798" y="7802"/>
                </a:cubicBezTo>
                <a:cubicBezTo>
                  <a:pt x="2194731" y="11535"/>
                  <a:pt x="2196132" y="14202"/>
                  <a:pt x="2195998" y="15803"/>
                </a:cubicBezTo>
                <a:lnTo>
                  <a:pt x="2190998" y="19603"/>
                </a:lnTo>
                <a:lnTo>
                  <a:pt x="2187397" y="22803"/>
                </a:lnTo>
                <a:cubicBezTo>
                  <a:pt x="2185930" y="24004"/>
                  <a:pt x="2184997" y="24870"/>
                  <a:pt x="2184597" y="25404"/>
                </a:cubicBezTo>
                <a:cubicBezTo>
                  <a:pt x="2185397" y="25404"/>
                  <a:pt x="2186730" y="25270"/>
                  <a:pt x="2188597" y="25004"/>
                </a:cubicBezTo>
                <a:cubicBezTo>
                  <a:pt x="2197665" y="24070"/>
                  <a:pt x="2205466" y="23070"/>
                  <a:pt x="2212000" y="22003"/>
                </a:cubicBezTo>
                <a:cubicBezTo>
                  <a:pt x="2215601" y="21603"/>
                  <a:pt x="2218534" y="19670"/>
                  <a:pt x="2220801" y="16203"/>
                </a:cubicBezTo>
                <a:cubicBezTo>
                  <a:pt x="2221468" y="15136"/>
                  <a:pt x="2224869" y="16603"/>
                  <a:pt x="2231002" y="20603"/>
                </a:cubicBezTo>
                <a:cubicBezTo>
                  <a:pt x="2237270" y="24870"/>
                  <a:pt x="2240337" y="27737"/>
                  <a:pt x="2240204" y="29204"/>
                </a:cubicBezTo>
                <a:cubicBezTo>
                  <a:pt x="2240204" y="29738"/>
                  <a:pt x="2239004" y="30804"/>
                  <a:pt x="2236603" y="32405"/>
                </a:cubicBezTo>
                <a:lnTo>
                  <a:pt x="2235003" y="33605"/>
                </a:lnTo>
                <a:lnTo>
                  <a:pt x="2233403" y="34605"/>
                </a:lnTo>
                <a:cubicBezTo>
                  <a:pt x="2231803" y="36072"/>
                  <a:pt x="2230869" y="36939"/>
                  <a:pt x="2230602" y="37205"/>
                </a:cubicBezTo>
                <a:cubicBezTo>
                  <a:pt x="2224469" y="44940"/>
                  <a:pt x="2216801" y="52407"/>
                  <a:pt x="2207600" y="59608"/>
                </a:cubicBezTo>
                <a:cubicBezTo>
                  <a:pt x="2207866" y="59741"/>
                  <a:pt x="2208733" y="60208"/>
                  <a:pt x="2210200" y="61008"/>
                </a:cubicBezTo>
                <a:lnTo>
                  <a:pt x="2218401" y="65209"/>
                </a:lnTo>
                <a:lnTo>
                  <a:pt x="2226802" y="69209"/>
                </a:lnTo>
                <a:cubicBezTo>
                  <a:pt x="2235070" y="73076"/>
                  <a:pt x="2240604" y="75543"/>
                  <a:pt x="2243404" y="76610"/>
                </a:cubicBezTo>
                <a:cubicBezTo>
                  <a:pt x="2248738" y="78744"/>
                  <a:pt x="2255339" y="80744"/>
                  <a:pt x="2263207" y="82611"/>
                </a:cubicBezTo>
                <a:cubicBezTo>
                  <a:pt x="2268941" y="83944"/>
                  <a:pt x="2275475" y="85145"/>
                  <a:pt x="2282809" y="86211"/>
                </a:cubicBezTo>
                <a:lnTo>
                  <a:pt x="2280809" y="89812"/>
                </a:lnTo>
                <a:cubicBezTo>
                  <a:pt x="2276675" y="90212"/>
                  <a:pt x="2270941" y="92145"/>
                  <a:pt x="2263607" y="95613"/>
                </a:cubicBezTo>
                <a:cubicBezTo>
                  <a:pt x="2256673" y="98946"/>
                  <a:pt x="2251138" y="102680"/>
                  <a:pt x="2247005" y="106814"/>
                </a:cubicBezTo>
                <a:lnTo>
                  <a:pt x="2244004" y="104414"/>
                </a:lnTo>
                <a:lnTo>
                  <a:pt x="2242204" y="103013"/>
                </a:lnTo>
                <a:lnTo>
                  <a:pt x="2240204" y="101413"/>
                </a:lnTo>
                <a:cubicBezTo>
                  <a:pt x="2240471" y="101680"/>
                  <a:pt x="2239204" y="100613"/>
                  <a:pt x="2236403" y="98213"/>
                </a:cubicBezTo>
                <a:lnTo>
                  <a:pt x="2232203" y="94612"/>
                </a:lnTo>
                <a:lnTo>
                  <a:pt x="2228602" y="91612"/>
                </a:lnTo>
                <a:lnTo>
                  <a:pt x="2212400" y="78810"/>
                </a:lnTo>
                <a:cubicBezTo>
                  <a:pt x="2207333" y="75077"/>
                  <a:pt x="2201999" y="71476"/>
                  <a:pt x="2196398" y="68009"/>
                </a:cubicBezTo>
                <a:cubicBezTo>
                  <a:pt x="2191197" y="71743"/>
                  <a:pt x="2184997" y="75677"/>
                  <a:pt x="2177796" y="79811"/>
                </a:cubicBezTo>
                <a:cubicBezTo>
                  <a:pt x="2154860" y="93012"/>
                  <a:pt x="2132390" y="102013"/>
                  <a:pt x="2110387" y="106814"/>
                </a:cubicBezTo>
                <a:lnTo>
                  <a:pt x="2106987" y="103213"/>
                </a:lnTo>
                <a:cubicBezTo>
                  <a:pt x="2136991" y="89612"/>
                  <a:pt x="2161794" y="75143"/>
                  <a:pt x="2181396" y="59808"/>
                </a:cubicBezTo>
                <a:cubicBezTo>
                  <a:pt x="2175262" y="56874"/>
                  <a:pt x="2169195" y="54607"/>
                  <a:pt x="2163194" y="53007"/>
                </a:cubicBezTo>
                <a:cubicBezTo>
                  <a:pt x="2162661" y="52340"/>
                  <a:pt x="2162594" y="51807"/>
                  <a:pt x="2162994" y="51407"/>
                </a:cubicBezTo>
                <a:cubicBezTo>
                  <a:pt x="2163927" y="50474"/>
                  <a:pt x="2165594" y="49340"/>
                  <a:pt x="2167995" y="48007"/>
                </a:cubicBezTo>
                <a:cubicBezTo>
                  <a:pt x="2170662" y="46406"/>
                  <a:pt x="2172395" y="45606"/>
                  <a:pt x="2173195" y="45606"/>
                </a:cubicBezTo>
                <a:lnTo>
                  <a:pt x="2175396" y="46006"/>
                </a:lnTo>
                <a:lnTo>
                  <a:pt x="2177796" y="46406"/>
                </a:lnTo>
                <a:lnTo>
                  <a:pt x="2179796" y="47006"/>
                </a:lnTo>
                <a:lnTo>
                  <a:pt x="2181996" y="47807"/>
                </a:lnTo>
                <a:cubicBezTo>
                  <a:pt x="2184797" y="48873"/>
                  <a:pt x="2187797" y="50140"/>
                  <a:pt x="2190998" y="51607"/>
                </a:cubicBezTo>
                <a:cubicBezTo>
                  <a:pt x="2198732" y="44806"/>
                  <a:pt x="2204999" y="38205"/>
                  <a:pt x="2209800" y="31805"/>
                </a:cubicBezTo>
                <a:lnTo>
                  <a:pt x="2208400" y="32205"/>
                </a:lnTo>
                <a:lnTo>
                  <a:pt x="2206599" y="32605"/>
                </a:lnTo>
                <a:lnTo>
                  <a:pt x="2202999" y="33405"/>
                </a:lnTo>
                <a:lnTo>
                  <a:pt x="2198198" y="34405"/>
                </a:lnTo>
                <a:lnTo>
                  <a:pt x="2196198" y="35005"/>
                </a:lnTo>
                <a:lnTo>
                  <a:pt x="2194398" y="35405"/>
                </a:lnTo>
                <a:cubicBezTo>
                  <a:pt x="2187197" y="37139"/>
                  <a:pt x="2181863" y="39139"/>
                  <a:pt x="2178396" y="41406"/>
                </a:cubicBezTo>
                <a:cubicBezTo>
                  <a:pt x="2176263" y="39539"/>
                  <a:pt x="2174795" y="38005"/>
                  <a:pt x="2173995" y="36805"/>
                </a:cubicBezTo>
                <a:cubicBezTo>
                  <a:pt x="2169195" y="41206"/>
                  <a:pt x="2163594" y="45606"/>
                  <a:pt x="2157193" y="50007"/>
                </a:cubicBezTo>
                <a:cubicBezTo>
                  <a:pt x="2145992" y="57741"/>
                  <a:pt x="2136791" y="62475"/>
                  <a:pt x="2129590" y="64209"/>
                </a:cubicBezTo>
                <a:lnTo>
                  <a:pt x="2126390" y="61208"/>
                </a:lnTo>
                <a:cubicBezTo>
                  <a:pt x="2136124" y="55341"/>
                  <a:pt x="2145659" y="47140"/>
                  <a:pt x="2154993" y="36605"/>
                </a:cubicBezTo>
                <a:cubicBezTo>
                  <a:pt x="2158594" y="32605"/>
                  <a:pt x="2161994" y="28604"/>
                  <a:pt x="2165194" y="24604"/>
                </a:cubicBezTo>
                <a:cubicBezTo>
                  <a:pt x="2168128" y="20870"/>
                  <a:pt x="2170128" y="18003"/>
                  <a:pt x="2171195" y="16003"/>
                </a:cubicBezTo>
                <a:lnTo>
                  <a:pt x="2173595" y="12402"/>
                </a:lnTo>
                <a:lnTo>
                  <a:pt x="2174795" y="10402"/>
                </a:lnTo>
                <a:lnTo>
                  <a:pt x="2175796" y="8402"/>
                </a:lnTo>
                <a:cubicBezTo>
                  <a:pt x="2177263" y="5335"/>
                  <a:pt x="2177796" y="2734"/>
                  <a:pt x="2177396" y="601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spcBef>
                <a:spcPts val="0"/>
              </a:spcBef>
              <a:spcAft>
                <a:spcPts val="0"/>
              </a:spcAft>
              <a:defRPr kumimoji="0" sz="16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尔雅秀丽楷书" panose="00000500000000000000" pitchFamily="2" charset="-122"/>
                <a:ea typeface="尔雅秀丽楷书" panose="00000500000000000000" pitchFamily="2" charset="-122"/>
              </a:defRPr>
            </a:lvl1pPr>
          </a:lstStyle>
          <a:p>
            <a:pPr algn="dist"/>
            <a:endParaRPr lang="zh-CN" altLang="en-US" dirty="0"/>
          </a:p>
        </p:txBody>
      </p:sp>
      <p:grpSp>
        <p:nvGrpSpPr>
          <p:cNvPr id="113" name="组合 112">
            <a:extLst>
              <a:ext uri="{FF2B5EF4-FFF2-40B4-BE49-F238E27FC236}">
                <a16:creationId xmlns:a16="http://schemas.microsoft.com/office/drawing/2014/main" xmlns="" id="{D4CF5C13-625F-4BDD-9ECF-64B2A647A503}"/>
              </a:ext>
            </a:extLst>
          </p:cNvPr>
          <p:cNvGrpSpPr/>
          <p:nvPr/>
        </p:nvGrpSpPr>
        <p:grpSpPr>
          <a:xfrm>
            <a:off x="4991162" y="3198253"/>
            <a:ext cx="6578144" cy="2733250"/>
            <a:chOff x="4991162" y="3198253"/>
            <a:chExt cx="6578144" cy="2733250"/>
          </a:xfrm>
        </p:grpSpPr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xmlns="" id="{9C028176-F064-419E-9DBC-639AD6DFFF0E}"/>
                </a:ext>
              </a:extLst>
            </p:cNvPr>
            <p:cNvSpPr txBox="1"/>
            <p:nvPr/>
          </p:nvSpPr>
          <p:spPr>
            <a:xfrm>
              <a:off x="4991162" y="3393042"/>
              <a:ext cx="1415772" cy="156966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kumimoji="0" sz="6600" b="0" i="0" u="none" strike="noStrike" cap="none" spc="0" normalizeH="0" baseline="0">
                  <a:ln>
                    <a:noFill/>
                  </a:ln>
                  <a:gradFill>
                    <a:gsLst>
                      <a:gs pos="100000">
                        <a:srgbClr val="0078F0"/>
                      </a:gs>
                      <a:gs pos="0">
                        <a:schemeClr val="bg1"/>
                      </a:gs>
                    </a:gsLst>
                    <a:lin ang="5400000" scaled="0"/>
                  </a:gradFill>
                  <a:effectLst>
                    <a:outerShdw blurRad="304800" dist="165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</a:defRPr>
              </a:lvl1pPr>
            </a:lstStyle>
            <a:p>
              <a:r>
                <a:rPr lang="zh-CN" altLang="en-US" sz="9600" dirty="0">
                  <a:solidFill>
                    <a:schemeClr val="bg1"/>
                  </a:solidFill>
                </a:rPr>
                <a:t>小</a:t>
              </a: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xmlns="" id="{3BF9254B-9922-4404-B1A6-B349CCFC2524}"/>
                </a:ext>
              </a:extLst>
            </p:cNvPr>
            <p:cNvSpPr txBox="1"/>
            <p:nvPr/>
          </p:nvSpPr>
          <p:spPr>
            <a:xfrm>
              <a:off x="5767924" y="3198253"/>
              <a:ext cx="1415772" cy="156966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kumimoji="0" sz="6600" b="0" i="0" u="none" strike="noStrike" cap="none" spc="0" normalizeH="0" baseline="0">
                  <a:ln>
                    <a:noFill/>
                  </a:ln>
                  <a:gradFill>
                    <a:gsLst>
                      <a:gs pos="100000">
                        <a:srgbClr val="0078F0"/>
                      </a:gs>
                      <a:gs pos="0">
                        <a:schemeClr val="bg1"/>
                      </a:gs>
                    </a:gsLst>
                    <a:lin ang="5400000" scaled="0"/>
                  </a:gradFill>
                  <a:effectLst>
                    <a:outerShdw blurRad="304800" dist="165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</a:defRPr>
              </a:lvl1pPr>
            </a:lstStyle>
            <a:p>
              <a:r>
                <a:rPr lang="zh-CN" altLang="en-US" sz="9600" dirty="0">
                  <a:solidFill>
                    <a:schemeClr val="bg1"/>
                  </a:solidFill>
                </a:rPr>
                <a:t>白</a:t>
              </a: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xmlns="" id="{22DD0135-C12C-4A23-9703-5E884F1B6F37}"/>
                </a:ext>
              </a:extLst>
            </p:cNvPr>
            <p:cNvSpPr txBox="1"/>
            <p:nvPr/>
          </p:nvSpPr>
          <p:spPr>
            <a:xfrm>
              <a:off x="6931933" y="3407735"/>
              <a:ext cx="785793" cy="132343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kumimoji="0" sz="6600" b="0" i="0" u="none" strike="noStrike" cap="none" spc="0" normalizeH="0" baseline="0">
                  <a:ln>
                    <a:noFill/>
                  </a:ln>
                  <a:gradFill>
                    <a:gsLst>
                      <a:gs pos="100000">
                        <a:srgbClr val="0078F0"/>
                      </a:gs>
                      <a:gs pos="0">
                        <a:schemeClr val="bg1"/>
                      </a:gs>
                    </a:gsLst>
                    <a:lin ang="5400000" scaled="0"/>
                  </a:gradFill>
                  <a:effectLst>
                    <a:outerShdw blurRad="304800" dist="165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</a:defRPr>
              </a:lvl1pPr>
            </a:lstStyle>
            <a:p>
              <a:r>
                <a:rPr lang="zh-CN" altLang="en-US" sz="8000" dirty="0">
                  <a:solidFill>
                    <a:schemeClr val="bg1"/>
                  </a:solidFill>
                </a:rPr>
                <a:t>，</a:t>
              </a: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xmlns="" id="{0D05486A-D8E3-4A19-9E74-5CB7D66A9563}"/>
                </a:ext>
              </a:extLst>
            </p:cNvPr>
            <p:cNvSpPr txBox="1"/>
            <p:nvPr/>
          </p:nvSpPr>
          <p:spPr>
            <a:xfrm>
              <a:off x="5469440" y="4400934"/>
              <a:ext cx="1210588" cy="132343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kumimoji="0" sz="6600" b="0" i="0" u="none" strike="noStrike" cap="none" spc="0" normalizeH="0" baseline="0">
                  <a:ln>
                    <a:noFill/>
                  </a:ln>
                  <a:gradFill>
                    <a:gsLst>
                      <a:gs pos="100000">
                        <a:srgbClr val="0078F0"/>
                      </a:gs>
                      <a:gs pos="0">
                        <a:schemeClr val="bg1"/>
                      </a:gs>
                    </a:gsLst>
                    <a:lin ang="5400000" scaled="0"/>
                  </a:gradFill>
                  <a:effectLst>
                    <a:outerShdw blurRad="304800" dist="165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</a:defRPr>
              </a:lvl1pPr>
            </a:lstStyle>
            <a:p>
              <a:r>
                <a:rPr lang="zh-CN" altLang="en-US" sz="8000" dirty="0">
                  <a:solidFill>
                    <a:schemeClr val="bg1"/>
                  </a:solidFill>
                </a:rPr>
                <a:t>我</a:t>
              </a: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xmlns="" id="{0ED6A6C1-8B31-49E9-A88F-1BD72C494452}"/>
                </a:ext>
              </a:extLst>
            </p:cNvPr>
            <p:cNvSpPr txBox="1"/>
            <p:nvPr/>
          </p:nvSpPr>
          <p:spPr>
            <a:xfrm>
              <a:off x="6182590" y="4562840"/>
              <a:ext cx="1031051" cy="11079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kumimoji="0" sz="6600" b="0" i="0" u="none" strike="noStrike" cap="none" spc="0" normalizeH="0" baseline="0">
                  <a:ln>
                    <a:noFill/>
                  </a:ln>
                  <a:gradFill>
                    <a:gsLst>
                      <a:gs pos="100000">
                        <a:srgbClr val="0078F0"/>
                      </a:gs>
                      <a:gs pos="0">
                        <a:schemeClr val="bg1"/>
                      </a:gs>
                    </a:gsLst>
                    <a:lin ang="5400000" scaled="0"/>
                  </a:gradFill>
                  <a:effectLst>
                    <a:outerShdw blurRad="304800" dist="165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把</a:t>
              </a:r>
            </a:p>
          </p:txBody>
        </p: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xmlns="" id="{1F7E8964-41AB-485B-8AF4-96A454453F96}"/>
                </a:ext>
              </a:extLst>
            </p:cNvPr>
            <p:cNvSpPr txBox="1"/>
            <p:nvPr/>
          </p:nvSpPr>
          <p:spPr>
            <a:xfrm>
              <a:off x="6762686" y="4338760"/>
              <a:ext cx="1210588" cy="132343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kumimoji="0" sz="6600" b="0" i="0" u="none" strike="noStrike" cap="none" spc="0" normalizeH="0" baseline="0">
                  <a:ln>
                    <a:noFill/>
                  </a:ln>
                  <a:gradFill>
                    <a:gsLst>
                      <a:gs pos="100000">
                        <a:srgbClr val="0078F0"/>
                      </a:gs>
                      <a:gs pos="0">
                        <a:schemeClr val="bg1"/>
                      </a:gs>
                    </a:gsLst>
                    <a:lin ang="5400000" scaled="0"/>
                  </a:gradFill>
                  <a:effectLst>
                    <a:outerShdw blurRad="304800" dist="165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</a:defRPr>
              </a:lvl1pPr>
            </a:lstStyle>
            <a:p>
              <a:r>
                <a:rPr lang="zh-CN" altLang="en-US" sz="8000" dirty="0">
                  <a:solidFill>
                    <a:schemeClr val="bg1"/>
                  </a:solidFill>
                </a:rPr>
                <a:t>自</a:t>
              </a: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xmlns="" id="{12BC3E6F-9D06-4F45-A81E-B7BB8F948BA6}"/>
                </a:ext>
              </a:extLst>
            </p:cNvPr>
            <p:cNvSpPr txBox="1"/>
            <p:nvPr/>
          </p:nvSpPr>
          <p:spPr>
            <a:xfrm>
              <a:off x="7453836" y="4400934"/>
              <a:ext cx="1107996" cy="120032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kumimoji="0" sz="6600" b="0" i="0" u="none" strike="noStrike" cap="none" spc="0" normalizeH="0" baseline="0">
                  <a:ln>
                    <a:noFill/>
                  </a:ln>
                  <a:gradFill>
                    <a:gsLst>
                      <a:gs pos="100000">
                        <a:srgbClr val="0078F0"/>
                      </a:gs>
                      <a:gs pos="0">
                        <a:schemeClr val="bg1"/>
                      </a:gs>
                    </a:gsLst>
                    <a:lin ang="5400000" scaled="0"/>
                  </a:gradFill>
                  <a:effectLst>
                    <a:outerShdw blurRad="304800" dist="165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</a:defRPr>
              </a:lvl1pPr>
            </a:lstStyle>
            <a:p>
              <a:r>
                <a:rPr lang="zh-CN" altLang="en-US" sz="7200" dirty="0">
                  <a:solidFill>
                    <a:schemeClr val="bg1"/>
                  </a:solidFill>
                </a:rPr>
                <a:t>己</a:t>
              </a: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xmlns="" id="{D64B1F74-1B2E-42CF-8092-B3E2DCCF3E8F}"/>
                </a:ext>
              </a:extLst>
            </p:cNvPr>
            <p:cNvSpPr txBox="1"/>
            <p:nvPr/>
          </p:nvSpPr>
          <p:spPr>
            <a:xfrm>
              <a:off x="8019069" y="4359493"/>
              <a:ext cx="1210588" cy="132343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kumimoji="0" sz="6600" b="0" i="0" u="none" strike="noStrike" cap="none" spc="0" normalizeH="0" baseline="0">
                  <a:ln>
                    <a:noFill/>
                  </a:ln>
                  <a:gradFill>
                    <a:gsLst>
                      <a:gs pos="100000">
                        <a:srgbClr val="0078F0"/>
                      </a:gs>
                      <a:gs pos="0">
                        <a:schemeClr val="bg1"/>
                      </a:gs>
                    </a:gsLst>
                    <a:lin ang="5400000" scaled="0"/>
                  </a:gradFill>
                  <a:effectLst>
                    <a:outerShdw blurRad="304800" dist="165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</a:defRPr>
              </a:lvl1pPr>
            </a:lstStyle>
            <a:p>
              <a:r>
                <a:rPr lang="zh-CN" altLang="en-US" sz="8000" dirty="0">
                  <a:solidFill>
                    <a:schemeClr val="bg1"/>
                  </a:solidFill>
                </a:rPr>
                <a:t>变</a:t>
              </a: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xmlns="" id="{9310CF79-699B-4645-A55E-3F1FE0F76809}"/>
                </a:ext>
              </a:extLst>
            </p:cNvPr>
            <p:cNvSpPr txBox="1"/>
            <p:nvPr/>
          </p:nvSpPr>
          <p:spPr>
            <a:xfrm>
              <a:off x="8681100" y="4513380"/>
              <a:ext cx="954107" cy="10156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kumimoji="0" sz="6600" b="0" i="0" u="none" strike="noStrike" cap="none" spc="0" normalizeH="0" baseline="0">
                  <a:ln>
                    <a:noFill/>
                  </a:ln>
                  <a:gradFill>
                    <a:gsLst>
                      <a:gs pos="100000">
                        <a:srgbClr val="0078F0"/>
                      </a:gs>
                      <a:gs pos="0">
                        <a:schemeClr val="bg1"/>
                      </a:gs>
                    </a:gsLst>
                    <a:lin ang="5400000" scaled="0"/>
                  </a:gradFill>
                  <a:effectLst>
                    <a:outerShdw blurRad="304800" dist="165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</a:defRPr>
              </a:lvl1pPr>
            </a:lstStyle>
            <a:p>
              <a:r>
                <a:rPr lang="zh-CN" altLang="en-US" sz="6000" dirty="0">
                  <a:solidFill>
                    <a:schemeClr val="bg1"/>
                  </a:solidFill>
                </a:rPr>
                <a:t>成</a:t>
              </a: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xmlns="" id="{C610FBB2-E5BC-4834-B55E-085D216A1C64}"/>
                </a:ext>
              </a:extLst>
            </p:cNvPr>
            <p:cNvSpPr txBox="1"/>
            <p:nvPr/>
          </p:nvSpPr>
          <p:spPr>
            <a:xfrm>
              <a:off x="9243851" y="4069455"/>
              <a:ext cx="1659429" cy="18620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kumimoji="0" sz="6600" b="0" i="0" u="none" strike="noStrike" cap="none" spc="0" normalizeH="0" baseline="0">
                  <a:ln>
                    <a:noFill/>
                  </a:ln>
                  <a:gradFill>
                    <a:gsLst>
                      <a:gs pos="100000">
                        <a:srgbClr val="0078F0"/>
                      </a:gs>
                      <a:gs pos="0">
                        <a:schemeClr val="bg1"/>
                      </a:gs>
                    </a:gsLst>
                    <a:lin ang="5400000" scaled="0"/>
                  </a:gradFill>
                  <a:effectLst>
                    <a:outerShdw blurRad="304800" dist="165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</a:defRPr>
              </a:lvl1pPr>
            </a:lstStyle>
            <a:p>
              <a:r>
                <a:rPr lang="zh-CN" altLang="en-US" sz="11500" dirty="0">
                  <a:solidFill>
                    <a:schemeClr val="bg1"/>
                  </a:solidFill>
                </a:rPr>
                <a:t>妖</a:t>
              </a:r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xmlns="" id="{44E21A8E-AC9A-472B-971C-FAE1905F6B4D}"/>
                </a:ext>
              </a:extLst>
            </p:cNvPr>
            <p:cNvSpPr txBox="1"/>
            <p:nvPr/>
          </p:nvSpPr>
          <p:spPr>
            <a:xfrm>
              <a:off x="10358718" y="4338759"/>
              <a:ext cx="1210588" cy="132343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kumimoji="0" sz="6600" b="0" i="0" u="none" strike="noStrike" cap="none" spc="0" normalizeH="0" baseline="0">
                  <a:ln>
                    <a:noFill/>
                  </a:ln>
                  <a:gradFill>
                    <a:gsLst>
                      <a:gs pos="100000">
                        <a:srgbClr val="0078F0"/>
                      </a:gs>
                      <a:gs pos="0">
                        <a:schemeClr val="bg1"/>
                      </a:gs>
                    </a:gsLst>
                    <a:lin ang="5400000" scaled="0"/>
                  </a:gradFill>
                  <a:effectLst>
                    <a:outerShdw blurRad="304800" dist="165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</a:defRPr>
              </a:lvl1pPr>
            </a:lstStyle>
            <a:p>
              <a:r>
                <a:rPr lang="zh-CN" altLang="en-US" sz="8000" dirty="0">
                  <a:solidFill>
                    <a:schemeClr val="bg1"/>
                  </a:solidFill>
                </a:rPr>
                <a:t>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52593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乌龟在游泳&#10;&#10;中度可信度描述已自动生成">
            <a:extLst>
              <a:ext uri="{FF2B5EF4-FFF2-40B4-BE49-F238E27FC236}">
                <a16:creationId xmlns:a16="http://schemas.microsoft.com/office/drawing/2014/main" xmlns="" id="{11F833FD-46D0-4558-9810-8CD5C24CA1D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5521"/>
          <a:stretch>
            <a:fillRect/>
          </a:stretch>
        </p:blipFill>
        <p:spPr>
          <a:xfrm>
            <a:off x="0" y="2"/>
            <a:ext cx="12192000" cy="6857999"/>
          </a:xfrm>
          <a:custGeom>
            <a:avLst/>
            <a:gdLst>
              <a:gd name="connsiteX0" fmla="*/ 0 w 12192000"/>
              <a:gd name="connsiteY0" fmla="*/ 0 h 6857999"/>
              <a:gd name="connsiteX1" fmla="*/ 12192000 w 12192000"/>
              <a:gd name="connsiteY1" fmla="*/ 0 h 6857999"/>
              <a:gd name="connsiteX2" fmla="*/ 12192000 w 12192000"/>
              <a:gd name="connsiteY2" fmla="*/ 6857999 h 6857999"/>
              <a:gd name="connsiteX3" fmla="*/ 0 w 1219200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7999">
                <a:moveTo>
                  <a:pt x="0" y="0"/>
                </a:moveTo>
                <a:lnTo>
                  <a:pt x="12192000" y="0"/>
                </a:lnTo>
                <a:lnTo>
                  <a:pt x="12192000" y="6857999"/>
                </a:lnTo>
                <a:lnTo>
                  <a:pt x="0" y="6857999"/>
                </a:lnTo>
                <a:close/>
              </a:path>
            </a:pathLst>
          </a:cu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xmlns="" id="{FF79EC23-85EF-4D1D-BB4A-A2D054F83ED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283528"/>
            <a:ext cx="10941121" cy="5574472"/>
          </a:xfrm>
          <a:custGeom>
            <a:avLst/>
            <a:gdLst>
              <a:gd name="connsiteX0" fmla="*/ 0 w 10941121"/>
              <a:gd name="connsiteY0" fmla="*/ 0 h 5574472"/>
              <a:gd name="connsiteX1" fmla="*/ 10941121 w 10941121"/>
              <a:gd name="connsiteY1" fmla="*/ 0 h 5574472"/>
              <a:gd name="connsiteX2" fmla="*/ 10941121 w 10941121"/>
              <a:gd name="connsiteY2" fmla="*/ 5574472 h 5574472"/>
              <a:gd name="connsiteX3" fmla="*/ 0 w 10941121"/>
              <a:gd name="connsiteY3" fmla="*/ 5574472 h 5574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41121" h="5574472">
                <a:moveTo>
                  <a:pt x="0" y="0"/>
                </a:moveTo>
                <a:lnTo>
                  <a:pt x="10941121" y="0"/>
                </a:lnTo>
                <a:lnTo>
                  <a:pt x="10941121" y="5574472"/>
                </a:lnTo>
                <a:lnTo>
                  <a:pt x="0" y="5574472"/>
                </a:lnTo>
                <a:close/>
              </a:path>
            </a:pathLst>
          </a:custGeom>
        </p:spPr>
      </p:pic>
      <p:pic>
        <p:nvPicPr>
          <p:cNvPr id="5" name="图片 4" descr="图片包含 人, 男人, 年轻, 桌子&#10;&#10;描述已自动生成">
            <a:extLst>
              <a:ext uri="{FF2B5EF4-FFF2-40B4-BE49-F238E27FC236}">
                <a16:creationId xmlns:a16="http://schemas.microsoft.com/office/drawing/2014/main" xmlns="" id="{24295973-33BB-4838-B1A8-2E9A4F734EB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444"/>
          <a:stretch>
            <a:fillRect/>
          </a:stretch>
        </p:blipFill>
        <p:spPr>
          <a:xfrm>
            <a:off x="2461846" y="2"/>
            <a:ext cx="9730155" cy="6857999"/>
          </a:xfrm>
          <a:custGeom>
            <a:avLst/>
            <a:gdLst>
              <a:gd name="connsiteX0" fmla="*/ 0 w 9730155"/>
              <a:gd name="connsiteY0" fmla="*/ 0 h 6857999"/>
              <a:gd name="connsiteX1" fmla="*/ 9730155 w 9730155"/>
              <a:gd name="connsiteY1" fmla="*/ 0 h 6857999"/>
              <a:gd name="connsiteX2" fmla="*/ 9730155 w 9730155"/>
              <a:gd name="connsiteY2" fmla="*/ 6857999 h 6857999"/>
              <a:gd name="connsiteX3" fmla="*/ 0 w 9730155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30155" h="6857999">
                <a:moveTo>
                  <a:pt x="0" y="0"/>
                </a:moveTo>
                <a:lnTo>
                  <a:pt x="9730155" y="0"/>
                </a:lnTo>
                <a:lnTo>
                  <a:pt x="9730155" y="6857999"/>
                </a:lnTo>
                <a:lnTo>
                  <a:pt x="0" y="6857999"/>
                </a:lnTo>
                <a:close/>
              </a:path>
            </a:pathLst>
          </a:custGeom>
          <a:effectLst>
            <a:outerShdw blurRad="304800" dist="165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77268495-B028-4BDB-B37D-22B429C89A9C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743" y="287395"/>
            <a:ext cx="1430647" cy="1665391"/>
          </a:xfrm>
          <a:prstGeom prst="rect">
            <a:avLst/>
          </a:prstGeom>
        </p:spPr>
      </p:pic>
      <p:sp>
        <p:nvSpPr>
          <p:cNvPr id="86" name="文本框 85">
            <a:extLst>
              <a:ext uri="{FF2B5EF4-FFF2-40B4-BE49-F238E27FC236}">
                <a16:creationId xmlns:a16="http://schemas.microsoft.com/office/drawing/2014/main" xmlns="" id="{42C694C6-D61D-461D-A840-DF56221BCBCA}"/>
              </a:ext>
            </a:extLst>
          </p:cNvPr>
          <p:cNvSpPr txBox="1"/>
          <p:nvPr/>
        </p:nvSpPr>
        <p:spPr>
          <a:xfrm>
            <a:off x="788202" y="4856290"/>
            <a:ext cx="1629195" cy="173822"/>
          </a:xfrm>
          <a:custGeom>
            <a:avLst/>
            <a:gdLst/>
            <a:ahLst/>
            <a:cxnLst/>
            <a:rect l="l" t="t" r="r" b="b"/>
            <a:pathLst>
              <a:path w="1629195" h="173822">
                <a:moveTo>
                  <a:pt x="1495578" y="109214"/>
                </a:moveTo>
                <a:cubicBezTo>
                  <a:pt x="1507446" y="110814"/>
                  <a:pt x="1517447" y="113281"/>
                  <a:pt x="1525582" y="116614"/>
                </a:cubicBezTo>
                <a:cubicBezTo>
                  <a:pt x="1526915" y="118081"/>
                  <a:pt x="1527982" y="120615"/>
                  <a:pt x="1528782" y="124215"/>
                </a:cubicBezTo>
                <a:cubicBezTo>
                  <a:pt x="1529316" y="125816"/>
                  <a:pt x="1529582" y="127416"/>
                  <a:pt x="1529582" y="129016"/>
                </a:cubicBezTo>
                <a:cubicBezTo>
                  <a:pt x="1529582" y="130350"/>
                  <a:pt x="1529316" y="131350"/>
                  <a:pt x="1528782" y="132016"/>
                </a:cubicBezTo>
                <a:cubicBezTo>
                  <a:pt x="1528382" y="132816"/>
                  <a:pt x="1527048" y="134083"/>
                  <a:pt x="1524782" y="135817"/>
                </a:cubicBezTo>
                <a:lnTo>
                  <a:pt x="1523781" y="136417"/>
                </a:lnTo>
                <a:lnTo>
                  <a:pt x="1522381" y="137217"/>
                </a:lnTo>
                <a:lnTo>
                  <a:pt x="1521581" y="137817"/>
                </a:lnTo>
                <a:lnTo>
                  <a:pt x="1520581" y="138217"/>
                </a:lnTo>
                <a:cubicBezTo>
                  <a:pt x="1512580" y="125949"/>
                  <a:pt x="1503379" y="117748"/>
                  <a:pt x="1492978" y="113614"/>
                </a:cubicBezTo>
                <a:close/>
                <a:moveTo>
                  <a:pt x="1380640" y="93812"/>
                </a:moveTo>
                <a:lnTo>
                  <a:pt x="1362638" y="95612"/>
                </a:lnTo>
                <a:lnTo>
                  <a:pt x="1355237" y="96412"/>
                </a:lnTo>
                <a:lnTo>
                  <a:pt x="1348236" y="97012"/>
                </a:lnTo>
                <a:cubicBezTo>
                  <a:pt x="1341702" y="97679"/>
                  <a:pt x="1338635" y="98012"/>
                  <a:pt x="1339035" y="98012"/>
                </a:cubicBezTo>
                <a:lnTo>
                  <a:pt x="1339035" y="118215"/>
                </a:lnTo>
                <a:lnTo>
                  <a:pt x="1371039" y="115614"/>
                </a:lnTo>
                <a:cubicBezTo>
                  <a:pt x="1373972" y="115348"/>
                  <a:pt x="1376706" y="114948"/>
                  <a:pt x="1379240" y="114414"/>
                </a:cubicBezTo>
                <a:cubicBezTo>
                  <a:pt x="1380173" y="105080"/>
                  <a:pt x="1380640" y="98212"/>
                  <a:pt x="1380640" y="93812"/>
                </a:cubicBezTo>
                <a:close/>
                <a:moveTo>
                  <a:pt x="85011" y="86611"/>
                </a:moveTo>
                <a:cubicBezTo>
                  <a:pt x="89012" y="87277"/>
                  <a:pt x="93012" y="88611"/>
                  <a:pt x="97013" y="90611"/>
                </a:cubicBezTo>
                <a:cubicBezTo>
                  <a:pt x="100880" y="92611"/>
                  <a:pt x="103880" y="94545"/>
                  <a:pt x="106014" y="96412"/>
                </a:cubicBezTo>
                <a:cubicBezTo>
                  <a:pt x="106280" y="97479"/>
                  <a:pt x="106414" y="98346"/>
                  <a:pt x="106414" y="99012"/>
                </a:cubicBezTo>
                <a:cubicBezTo>
                  <a:pt x="106414" y="99412"/>
                  <a:pt x="106280" y="100412"/>
                  <a:pt x="106014" y="102013"/>
                </a:cubicBezTo>
                <a:cubicBezTo>
                  <a:pt x="105614" y="104546"/>
                  <a:pt x="104880" y="106146"/>
                  <a:pt x="103813" y="106813"/>
                </a:cubicBezTo>
                <a:cubicBezTo>
                  <a:pt x="102880" y="107480"/>
                  <a:pt x="101480" y="108080"/>
                  <a:pt x="99613" y="108613"/>
                </a:cubicBezTo>
                <a:lnTo>
                  <a:pt x="97613" y="109014"/>
                </a:lnTo>
                <a:lnTo>
                  <a:pt x="95812" y="109414"/>
                </a:lnTo>
                <a:cubicBezTo>
                  <a:pt x="95146" y="107013"/>
                  <a:pt x="93545" y="103746"/>
                  <a:pt x="91012" y="99612"/>
                </a:cubicBezTo>
                <a:cubicBezTo>
                  <a:pt x="87945" y="94945"/>
                  <a:pt x="85078" y="91478"/>
                  <a:pt x="82411" y="89211"/>
                </a:cubicBezTo>
                <a:close/>
                <a:moveTo>
                  <a:pt x="327965" y="63208"/>
                </a:moveTo>
                <a:lnTo>
                  <a:pt x="309163" y="64408"/>
                </a:lnTo>
                <a:lnTo>
                  <a:pt x="309163" y="114614"/>
                </a:lnTo>
                <a:cubicBezTo>
                  <a:pt x="310630" y="114748"/>
                  <a:pt x="312697" y="114814"/>
                  <a:pt x="315364" y="114814"/>
                </a:cubicBezTo>
                <a:cubicBezTo>
                  <a:pt x="319231" y="114814"/>
                  <a:pt x="321764" y="114548"/>
                  <a:pt x="322965" y="114014"/>
                </a:cubicBezTo>
                <a:cubicBezTo>
                  <a:pt x="324698" y="113347"/>
                  <a:pt x="325832" y="111681"/>
                  <a:pt x="326365" y="109014"/>
                </a:cubicBezTo>
                <a:cubicBezTo>
                  <a:pt x="327565" y="101946"/>
                  <a:pt x="328165" y="90878"/>
                  <a:pt x="328165" y="75809"/>
                </a:cubicBezTo>
                <a:close/>
                <a:moveTo>
                  <a:pt x="1287428" y="60007"/>
                </a:moveTo>
                <a:cubicBezTo>
                  <a:pt x="1287961" y="59074"/>
                  <a:pt x="1291229" y="60474"/>
                  <a:pt x="1297229" y="64208"/>
                </a:cubicBezTo>
                <a:cubicBezTo>
                  <a:pt x="1303363" y="67942"/>
                  <a:pt x="1306431" y="70609"/>
                  <a:pt x="1306431" y="72209"/>
                </a:cubicBezTo>
                <a:cubicBezTo>
                  <a:pt x="1306431" y="72742"/>
                  <a:pt x="1305564" y="73609"/>
                  <a:pt x="1303830" y="74809"/>
                </a:cubicBezTo>
                <a:lnTo>
                  <a:pt x="1302630" y="75609"/>
                </a:lnTo>
                <a:lnTo>
                  <a:pt x="1301430" y="76609"/>
                </a:lnTo>
                <a:cubicBezTo>
                  <a:pt x="1300496" y="77276"/>
                  <a:pt x="1299630" y="77943"/>
                  <a:pt x="1298829" y="78610"/>
                </a:cubicBezTo>
                <a:cubicBezTo>
                  <a:pt x="1295629" y="81677"/>
                  <a:pt x="1292829" y="84877"/>
                  <a:pt x="1290428" y="88211"/>
                </a:cubicBezTo>
                <a:cubicBezTo>
                  <a:pt x="1287495" y="92611"/>
                  <a:pt x="1286028" y="95612"/>
                  <a:pt x="1286028" y="97212"/>
                </a:cubicBezTo>
                <a:cubicBezTo>
                  <a:pt x="1286028" y="99612"/>
                  <a:pt x="1287095" y="101879"/>
                  <a:pt x="1289228" y="104013"/>
                </a:cubicBezTo>
                <a:cubicBezTo>
                  <a:pt x="1289895" y="104680"/>
                  <a:pt x="1290895" y="105413"/>
                  <a:pt x="1292229" y="106213"/>
                </a:cubicBezTo>
                <a:lnTo>
                  <a:pt x="1295229" y="108213"/>
                </a:lnTo>
                <a:cubicBezTo>
                  <a:pt x="1301363" y="111947"/>
                  <a:pt x="1304430" y="116014"/>
                  <a:pt x="1304430" y="120415"/>
                </a:cubicBezTo>
                <a:cubicBezTo>
                  <a:pt x="1304430" y="124015"/>
                  <a:pt x="1300963" y="127416"/>
                  <a:pt x="1294029" y="130616"/>
                </a:cubicBezTo>
                <a:lnTo>
                  <a:pt x="1289028" y="133017"/>
                </a:lnTo>
                <a:lnTo>
                  <a:pt x="1288228" y="133417"/>
                </a:lnTo>
                <a:cubicBezTo>
                  <a:pt x="1291829" y="133550"/>
                  <a:pt x="1295696" y="134083"/>
                  <a:pt x="1299830" y="135017"/>
                </a:cubicBezTo>
                <a:cubicBezTo>
                  <a:pt x="1307164" y="136750"/>
                  <a:pt x="1314898" y="138351"/>
                  <a:pt x="1323033" y="139817"/>
                </a:cubicBezTo>
                <a:cubicBezTo>
                  <a:pt x="1332900" y="141684"/>
                  <a:pt x="1342702" y="143084"/>
                  <a:pt x="1352436" y="144018"/>
                </a:cubicBezTo>
                <a:cubicBezTo>
                  <a:pt x="1370305" y="145885"/>
                  <a:pt x="1387241" y="146818"/>
                  <a:pt x="1403243" y="146818"/>
                </a:cubicBezTo>
                <a:cubicBezTo>
                  <a:pt x="1411244" y="146818"/>
                  <a:pt x="1419111" y="146618"/>
                  <a:pt x="1426846" y="146218"/>
                </a:cubicBezTo>
                <a:lnTo>
                  <a:pt x="1426046" y="150619"/>
                </a:lnTo>
                <a:cubicBezTo>
                  <a:pt x="1420311" y="152486"/>
                  <a:pt x="1414977" y="155153"/>
                  <a:pt x="1410043" y="158620"/>
                </a:cubicBezTo>
                <a:cubicBezTo>
                  <a:pt x="1403376" y="163287"/>
                  <a:pt x="1399175" y="168021"/>
                  <a:pt x="1397442" y="172821"/>
                </a:cubicBezTo>
                <a:cubicBezTo>
                  <a:pt x="1378373" y="170821"/>
                  <a:pt x="1355437" y="165354"/>
                  <a:pt x="1328633" y="156419"/>
                </a:cubicBezTo>
                <a:cubicBezTo>
                  <a:pt x="1313298" y="151486"/>
                  <a:pt x="1299963" y="148618"/>
                  <a:pt x="1288628" y="147818"/>
                </a:cubicBezTo>
                <a:cubicBezTo>
                  <a:pt x="1279961" y="147152"/>
                  <a:pt x="1271293" y="150885"/>
                  <a:pt x="1262625" y="159020"/>
                </a:cubicBezTo>
                <a:cubicBezTo>
                  <a:pt x="1261158" y="157553"/>
                  <a:pt x="1259825" y="155086"/>
                  <a:pt x="1258624" y="151619"/>
                </a:cubicBezTo>
                <a:cubicBezTo>
                  <a:pt x="1257424" y="148018"/>
                  <a:pt x="1256758" y="145285"/>
                  <a:pt x="1256624" y="143418"/>
                </a:cubicBezTo>
                <a:lnTo>
                  <a:pt x="1256424" y="142018"/>
                </a:lnTo>
                <a:lnTo>
                  <a:pt x="1256624" y="140417"/>
                </a:lnTo>
                <a:cubicBezTo>
                  <a:pt x="1256758" y="139217"/>
                  <a:pt x="1257291" y="138417"/>
                  <a:pt x="1258224" y="138017"/>
                </a:cubicBezTo>
                <a:cubicBezTo>
                  <a:pt x="1260225" y="137084"/>
                  <a:pt x="1262492" y="136284"/>
                  <a:pt x="1265025" y="135617"/>
                </a:cubicBezTo>
                <a:cubicBezTo>
                  <a:pt x="1267959" y="134817"/>
                  <a:pt x="1270493" y="134283"/>
                  <a:pt x="1272626" y="134017"/>
                </a:cubicBezTo>
                <a:lnTo>
                  <a:pt x="1275027" y="132016"/>
                </a:lnTo>
                <a:lnTo>
                  <a:pt x="1278027" y="129816"/>
                </a:lnTo>
                <a:cubicBezTo>
                  <a:pt x="1282561" y="126082"/>
                  <a:pt x="1284628" y="123082"/>
                  <a:pt x="1284228" y="120815"/>
                </a:cubicBezTo>
                <a:cubicBezTo>
                  <a:pt x="1283561" y="117481"/>
                  <a:pt x="1281961" y="114081"/>
                  <a:pt x="1279427" y="110614"/>
                </a:cubicBezTo>
                <a:lnTo>
                  <a:pt x="1277827" y="108613"/>
                </a:lnTo>
                <a:lnTo>
                  <a:pt x="1276427" y="106213"/>
                </a:lnTo>
                <a:cubicBezTo>
                  <a:pt x="1275493" y="104213"/>
                  <a:pt x="1274693" y="102013"/>
                  <a:pt x="1274026" y="99612"/>
                </a:cubicBezTo>
                <a:cubicBezTo>
                  <a:pt x="1273893" y="99212"/>
                  <a:pt x="1273826" y="98546"/>
                  <a:pt x="1273826" y="97612"/>
                </a:cubicBezTo>
                <a:cubicBezTo>
                  <a:pt x="1273826" y="93612"/>
                  <a:pt x="1275760" y="87211"/>
                  <a:pt x="1279627" y="78410"/>
                </a:cubicBezTo>
                <a:cubicBezTo>
                  <a:pt x="1274427" y="79343"/>
                  <a:pt x="1267892" y="81610"/>
                  <a:pt x="1260025" y="85211"/>
                </a:cubicBezTo>
                <a:cubicBezTo>
                  <a:pt x="1255091" y="81610"/>
                  <a:pt x="1251824" y="76409"/>
                  <a:pt x="1250223" y="69609"/>
                </a:cubicBezTo>
                <a:lnTo>
                  <a:pt x="1250824" y="69009"/>
                </a:lnTo>
                <a:lnTo>
                  <a:pt x="1251224" y="68808"/>
                </a:lnTo>
                <a:cubicBezTo>
                  <a:pt x="1258158" y="68408"/>
                  <a:pt x="1267359" y="67475"/>
                  <a:pt x="1278827" y="66008"/>
                </a:cubicBezTo>
                <a:cubicBezTo>
                  <a:pt x="1282694" y="65475"/>
                  <a:pt x="1285561" y="63474"/>
                  <a:pt x="1287428" y="60007"/>
                </a:cubicBezTo>
                <a:close/>
                <a:moveTo>
                  <a:pt x="494586" y="49806"/>
                </a:moveTo>
                <a:lnTo>
                  <a:pt x="495786" y="49806"/>
                </a:lnTo>
                <a:cubicBezTo>
                  <a:pt x="496453" y="49806"/>
                  <a:pt x="497320" y="49939"/>
                  <a:pt x="498387" y="50206"/>
                </a:cubicBezTo>
                <a:cubicBezTo>
                  <a:pt x="500653" y="51273"/>
                  <a:pt x="502454" y="53607"/>
                  <a:pt x="503787" y="57207"/>
                </a:cubicBezTo>
                <a:cubicBezTo>
                  <a:pt x="505921" y="63074"/>
                  <a:pt x="510722" y="72142"/>
                  <a:pt x="518189" y="84410"/>
                </a:cubicBezTo>
                <a:cubicBezTo>
                  <a:pt x="525390" y="98679"/>
                  <a:pt x="532057" y="109880"/>
                  <a:pt x="538191" y="118015"/>
                </a:cubicBezTo>
                <a:lnTo>
                  <a:pt x="540992" y="121215"/>
                </a:lnTo>
                <a:lnTo>
                  <a:pt x="541792" y="122415"/>
                </a:lnTo>
                <a:lnTo>
                  <a:pt x="542792" y="123615"/>
                </a:lnTo>
                <a:lnTo>
                  <a:pt x="544992" y="126216"/>
                </a:lnTo>
                <a:lnTo>
                  <a:pt x="546793" y="128616"/>
                </a:lnTo>
                <a:lnTo>
                  <a:pt x="548993" y="131016"/>
                </a:lnTo>
                <a:lnTo>
                  <a:pt x="553193" y="136217"/>
                </a:lnTo>
                <a:cubicBezTo>
                  <a:pt x="561861" y="144351"/>
                  <a:pt x="568796" y="149885"/>
                  <a:pt x="573996" y="152819"/>
                </a:cubicBezTo>
                <a:lnTo>
                  <a:pt x="570796" y="157820"/>
                </a:lnTo>
                <a:lnTo>
                  <a:pt x="567195" y="157220"/>
                </a:lnTo>
                <a:lnTo>
                  <a:pt x="565195" y="156619"/>
                </a:lnTo>
                <a:lnTo>
                  <a:pt x="562595" y="156019"/>
                </a:lnTo>
                <a:cubicBezTo>
                  <a:pt x="559928" y="155486"/>
                  <a:pt x="556060" y="154819"/>
                  <a:pt x="550993" y="154019"/>
                </a:cubicBezTo>
                <a:cubicBezTo>
                  <a:pt x="547659" y="153619"/>
                  <a:pt x="544659" y="153419"/>
                  <a:pt x="541992" y="153419"/>
                </a:cubicBezTo>
                <a:cubicBezTo>
                  <a:pt x="536658" y="153419"/>
                  <a:pt x="532858" y="154353"/>
                  <a:pt x="530591" y="156219"/>
                </a:cubicBezTo>
                <a:cubicBezTo>
                  <a:pt x="519523" y="129416"/>
                  <a:pt x="505921" y="95012"/>
                  <a:pt x="489785" y="53007"/>
                </a:cubicBezTo>
                <a:cubicBezTo>
                  <a:pt x="489652" y="52073"/>
                  <a:pt x="489852" y="51406"/>
                  <a:pt x="490386" y="51006"/>
                </a:cubicBezTo>
                <a:cubicBezTo>
                  <a:pt x="491452" y="50473"/>
                  <a:pt x="492852" y="50073"/>
                  <a:pt x="494586" y="49806"/>
                </a:cubicBezTo>
                <a:close/>
                <a:moveTo>
                  <a:pt x="1375039" y="41805"/>
                </a:moveTo>
                <a:cubicBezTo>
                  <a:pt x="1374239" y="41805"/>
                  <a:pt x="1373506" y="41872"/>
                  <a:pt x="1372839" y="42005"/>
                </a:cubicBezTo>
                <a:lnTo>
                  <a:pt x="1371439" y="42205"/>
                </a:lnTo>
                <a:lnTo>
                  <a:pt x="1369638" y="42405"/>
                </a:lnTo>
                <a:cubicBezTo>
                  <a:pt x="1365238" y="42939"/>
                  <a:pt x="1361771" y="43272"/>
                  <a:pt x="1359237" y="43405"/>
                </a:cubicBezTo>
                <a:cubicBezTo>
                  <a:pt x="1352303" y="43939"/>
                  <a:pt x="1348436" y="44272"/>
                  <a:pt x="1347636" y="44405"/>
                </a:cubicBezTo>
                <a:lnTo>
                  <a:pt x="1339235" y="45206"/>
                </a:lnTo>
                <a:lnTo>
                  <a:pt x="1339235" y="63208"/>
                </a:lnTo>
                <a:lnTo>
                  <a:pt x="1366438" y="61008"/>
                </a:lnTo>
                <a:cubicBezTo>
                  <a:pt x="1368305" y="60874"/>
                  <a:pt x="1370639" y="60541"/>
                  <a:pt x="1373439" y="60007"/>
                </a:cubicBezTo>
                <a:lnTo>
                  <a:pt x="1373439" y="59207"/>
                </a:lnTo>
                <a:lnTo>
                  <a:pt x="1374239" y="53007"/>
                </a:lnTo>
                <a:cubicBezTo>
                  <a:pt x="1374772" y="49139"/>
                  <a:pt x="1375039" y="45406"/>
                  <a:pt x="1375039" y="41805"/>
                </a:cubicBezTo>
                <a:close/>
                <a:moveTo>
                  <a:pt x="966016" y="38805"/>
                </a:moveTo>
                <a:cubicBezTo>
                  <a:pt x="966283" y="38805"/>
                  <a:pt x="964816" y="38938"/>
                  <a:pt x="961616" y="39205"/>
                </a:cubicBezTo>
                <a:lnTo>
                  <a:pt x="959016" y="39605"/>
                </a:lnTo>
                <a:lnTo>
                  <a:pt x="956215" y="39805"/>
                </a:lnTo>
                <a:lnTo>
                  <a:pt x="950614" y="40405"/>
                </a:lnTo>
                <a:lnTo>
                  <a:pt x="944614" y="40805"/>
                </a:lnTo>
                <a:lnTo>
                  <a:pt x="938613" y="41405"/>
                </a:lnTo>
                <a:lnTo>
                  <a:pt x="934212" y="41805"/>
                </a:lnTo>
                <a:cubicBezTo>
                  <a:pt x="936079" y="43539"/>
                  <a:pt x="937213" y="44939"/>
                  <a:pt x="937613" y="46006"/>
                </a:cubicBezTo>
                <a:cubicBezTo>
                  <a:pt x="936013" y="48539"/>
                  <a:pt x="935146" y="51473"/>
                  <a:pt x="935012" y="54807"/>
                </a:cubicBezTo>
                <a:lnTo>
                  <a:pt x="935012" y="80010"/>
                </a:lnTo>
                <a:cubicBezTo>
                  <a:pt x="935012" y="82410"/>
                  <a:pt x="937213" y="83610"/>
                  <a:pt x="941613" y="83610"/>
                </a:cubicBezTo>
                <a:cubicBezTo>
                  <a:pt x="945614" y="83610"/>
                  <a:pt x="948881" y="83210"/>
                  <a:pt x="951414" y="82410"/>
                </a:cubicBezTo>
                <a:cubicBezTo>
                  <a:pt x="953948" y="81610"/>
                  <a:pt x="955682" y="80677"/>
                  <a:pt x="956615" y="79610"/>
                </a:cubicBezTo>
                <a:lnTo>
                  <a:pt x="958015" y="80610"/>
                </a:lnTo>
                <a:cubicBezTo>
                  <a:pt x="958282" y="80743"/>
                  <a:pt x="958749" y="81143"/>
                  <a:pt x="959416" y="81810"/>
                </a:cubicBezTo>
                <a:lnTo>
                  <a:pt x="960816" y="83210"/>
                </a:lnTo>
                <a:cubicBezTo>
                  <a:pt x="961082" y="83477"/>
                  <a:pt x="961216" y="83677"/>
                  <a:pt x="961216" y="83810"/>
                </a:cubicBezTo>
                <a:close/>
                <a:moveTo>
                  <a:pt x="101413" y="37205"/>
                </a:moveTo>
                <a:cubicBezTo>
                  <a:pt x="106080" y="38671"/>
                  <a:pt x="109081" y="42339"/>
                  <a:pt x="110414" y="48206"/>
                </a:cubicBezTo>
                <a:lnTo>
                  <a:pt x="109814" y="49406"/>
                </a:lnTo>
                <a:lnTo>
                  <a:pt x="109214" y="49606"/>
                </a:lnTo>
                <a:lnTo>
                  <a:pt x="109014" y="49806"/>
                </a:lnTo>
                <a:cubicBezTo>
                  <a:pt x="98879" y="50206"/>
                  <a:pt x="90545" y="50806"/>
                  <a:pt x="84011" y="51606"/>
                </a:cubicBezTo>
                <a:lnTo>
                  <a:pt x="74010" y="52606"/>
                </a:lnTo>
                <a:cubicBezTo>
                  <a:pt x="74543" y="53007"/>
                  <a:pt x="75010" y="53473"/>
                  <a:pt x="75410" y="54007"/>
                </a:cubicBezTo>
                <a:lnTo>
                  <a:pt x="76810" y="55407"/>
                </a:lnTo>
                <a:cubicBezTo>
                  <a:pt x="77343" y="56340"/>
                  <a:pt x="77744" y="58074"/>
                  <a:pt x="78010" y="60607"/>
                </a:cubicBezTo>
                <a:lnTo>
                  <a:pt x="78210" y="63808"/>
                </a:lnTo>
                <a:lnTo>
                  <a:pt x="78210" y="74009"/>
                </a:lnTo>
                <a:lnTo>
                  <a:pt x="85611" y="73209"/>
                </a:lnTo>
                <a:cubicBezTo>
                  <a:pt x="91345" y="72676"/>
                  <a:pt x="94946" y="72142"/>
                  <a:pt x="96412" y="71609"/>
                </a:cubicBezTo>
                <a:cubicBezTo>
                  <a:pt x="100680" y="72942"/>
                  <a:pt x="103080" y="76343"/>
                  <a:pt x="103613" y="81810"/>
                </a:cubicBezTo>
                <a:cubicBezTo>
                  <a:pt x="103480" y="82344"/>
                  <a:pt x="103147" y="82744"/>
                  <a:pt x="102613" y="83010"/>
                </a:cubicBezTo>
                <a:cubicBezTo>
                  <a:pt x="101813" y="83544"/>
                  <a:pt x="101346" y="83744"/>
                  <a:pt x="101213" y="83610"/>
                </a:cubicBezTo>
                <a:lnTo>
                  <a:pt x="97613" y="83810"/>
                </a:lnTo>
                <a:lnTo>
                  <a:pt x="94012" y="83810"/>
                </a:lnTo>
                <a:lnTo>
                  <a:pt x="92012" y="84010"/>
                </a:lnTo>
                <a:lnTo>
                  <a:pt x="90212" y="84010"/>
                </a:lnTo>
                <a:cubicBezTo>
                  <a:pt x="88878" y="84010"/>
                  <a:pt x="88011" y="84077"/>
                  <a:pt x="87611" y="84210"/>
                </a:cubicBezTo>
                <a:lnTo>
                  <a:pt x="78410" y="84610"/>
                </a:lnTo>
                <a:lnTo>
                  <a:pt x="78610" y="111814"/>
                </a:lnTo>
                <a:lnTo>
                  <a:pt x="81211" y="111414"/>
                </a:lnTo>
                <a:lnTo>
                  <a:pt x="86211" y="111014"/>
                </a:lnTo>
                <a:cubicBezTo>
                  <a:pt x="97546" y="109947"/>
                  <a:pt x="104880" y="108813"/>
                  <a:pt x="108214" y="107613"/>
                </a:cubicBezTo>
                <a:cubicBezTo>
                  <a:pt x="109147" y="107347"/>
                  <a:pt x="110881" y="108480"/>
                  <a:pt x="113415" y="111014"/>
                </a:cubicBezTo>
                <a:cubicBezTo>
                  <a:pt x="116081" y="113814"/>
                  <a:pt x="117682" y="116281"/>
                  <a:pt x="118215" y="118415"/>
                </a:cubicBezTo>
                <a:lnTo>
                  <a:pt x="117415" y="119215"/>
                </a:lnTo>
                <a:lnTo>
                  <a:pt x="116815" y="120015"/>
                </a:lnTo>
                <a:cubicBezTo>
                  <a:pt x="113881" y="119748"/>
                  <a:pt x="111014" y="119615"/>
                  <a:pt x="108214" y="119615"/>
                </a:cubicBezTo>
                <a:cubicBezTo>
                  <a:pt x="103413" y="119615"/>
                  <a:pt x="95679" y="119948"/>
                  <a:pt x="85011" y="120615"/>
                </a:cubicBezTo>
                <a:lnTo>
                  <a:pt x="81411" y="121015"/>
                </a:lnTo>
                <a:lnTo>
                  <a:pt x="79010" y="121215"/>
                </a:lnTo>
                <a:lnTo>
                  <a:pt x="76010" y="121415"/>
                </a:lnTo>
                <a:lnTo>
                  <a:pt x="71009" y="121815"/>
                </a:lnTo>
                <a:lnTo>
                  <a:pt x="69009" y="122015"/>
                </a:lnTo>
                <a:lnTo>
                  <a:pt x="67409" y="122215"/>
                </a:lnTo>
                <a:lnTo>
                  <a:pt x="58208" y="123215"/>
                </a:lnTo>
                <a:lnTo>
                  <a:pt x="55807" y="123415"/>
                </a:lnTo>
                <a:lnTo>
                  <a:pt x="53407" y="123815"/>
                </a:lnTo>
                <a:lnTo>
                  <a:pt x="49407" y="124215"/>
                </a:lnTo>
                <a:cubicBezTo>
                  <a:pt x="42606" y="125016"/>
                  <a:pt x="37472" y="126016"/>
                  <a:pt x="34005" y="127216"/>
                </a:cubicBezTo>
                <a:cubicBezTo>
                  <a:pt x="33738" y="127482"/>
                  <a:pt x="32605" y="126149"/>
                  <a:pt x="30604" y="123215"/>
                </a:cubicBezTo>
                <a:cubicBezTo>
                  <a:pt x="28604" y="120282"/>
                  <a:pt x="27137" y="117748"/>
                  <a:pt x="26204" y="115614"/>
                </a:cubicBezTo>
                <a:lnTo>
                  <a:pt x="26604" y="115214"/>
                </a:lnTo>
                <a:lnTo>
                  <a:pt x="27204" y="114814"/>
                </a:lnTo>
                <a:lnTo>
                  <a:pt x="28204" y="114414"/>
                </a:lnTo>
                <a:cubicBezTo>
                  <a:pt x="36738" y="114281"/>
                  <a:pt x="47673" y="113814"/>
                  <a:pt x="61008" y="113014"/>
                </a:cubicBezTo>
                <a:lnTo>
                  <a:pt x="60808" y="86211"/>
                </a:lnTo>
                <a:lnTo>
                  <a:pt x="60008" y="86411"/>
                </a:lnTo>
                <a:lnTo>
                  <a:pt x="58608" y="86411"/>
                </a:lnTo>
                <a:cubicBezTo>
                  <a:pt x="58074" y="86411"/>
                  <a:pt x="56874" y="86544"/>
                  <a:pt x="55007" y="86811"/>
                </a:cubicBezTo>
                <a:cubicBezTo>
                  <a:pt x="51674" y="86944"/>
                  <a:pt x="47806" y="87544"/>
                  <a:pt x="43406" y="88611"/>
                </a:cubicBezTo>
                <a:cubicBezTo>
                  <a:pt x="42072" y="88078"/>
                  <a:pt x="40606" y="86811"/>
                  <a:pt x="39005" y="84811"/>
                </a:cubicBezTo>
                <a:cubicBezTo>
                  <a:pt x="37272" y="82944"/>
                  <a:pt x="36538" y="80477"/>
                  <a:pt x="36805" y="77410"/>
                </a:cubicBezTo>
                <a:lnTo>
                  <a:pt x="37205" y="77010"/>
                </a:lnTo>
                <a:lnTo>
                  <a:pt x="37605" y="76809"/>
                </a:lnTo>
                <a:lnTo>
                  <a:pt x="40406" y="76609"/>
                </a:lnTo>
                <a:lnTo>
                  <a:pt x="43806" y="76409"/>
                </a:lnTo>
                <a:lnTo>
                  <a:pt x="51407" y="76009"/>
                </a:lnTo>
                <a:lnTo>
                  <a:pt x="58008" y="75409"/>
                </a:lnTo>
                <a:lnTo>
                  <a:pt x="60808" y="75209"/>
                </a:lnTo>
                <a:lnTo>
                  <a:pt x="60808" y="63608"/>
                </a:lnTo>
                <a:cubicBezTo>
                  <a:pt x="60808" y="59607"/>
                  <a:pt x="59474" y="56474"/>
                  <a:pt x="56807" y="54207"/>
                </a:cubicBezTo>
                <a:cubicBezTo>
                  <a:pt x="50540" y="55007"/>
                  <a:pt x="44006" y="56007"/>
                  <a:pt x="37205" y="57207"/>
                </a:cubicBezTo>
                <a:lnTo>
                  <a:pt x="36205" y="56607"/>
                </a:lnTo>
                <a:lnTo>
                  <a:pt x="35405" y="55607"/>
                </a:lnTo>
                <a:lnTo>
                  <a:pt x="34405" y="54407"/>
                </a:lnTo>
                <a:cubicBezTo>
                  <a:pt x="32538" y="51606"/>
                  <a:pt x="31071" y="48206"/>
                  <a:pt x="30004" y="44205"/>
                </a:cubicBezTo>
                <a:lnTo>
                  <a:pt x="30404" y="43805"/>
                </a:lnTo>
                <a:lnTo>
                  <a:pt x="30804" y="43605"/>
                </a:lnTo>
                <a:lnTo>
                  <a:pt x="50007" y="43005"/>
                </a:lnTo>
                <a:lnTo>
                  <a:pt x="60608" y="42605"/>
                </a:lnTo>
                <a:cubicBezTo>
                  <a:pt x="60875" y="42472"/>
                  <a:pt x="63475" y="42205"/>
                  <a:pt x="68409" y="41805"/>
                </a:cubicBezTo>
                <a:lnTo>
                  <a:pt x="70809" y="41605"/>
                </a:lnTo>
                <a:lnTo>
                  <a:pt x="73210" y="41605"/>
                </a:lnTo>
                <a:lnTo>
                  <a:pt x="76210" y="41205"/>
                </a:lnTo>
                <a:cubicBezTo>
                  <a:pt x="89012" y="40138"/>
                  <a:pt x="97413" y="38805"/>
                  <a:pt x="101413" y="37205"/>
                </a:cubicBezTo>
                <a:close/>
                <a:moveTo>
                  <a:pt x="1555185" y="31004"/>
                </a:moveTo>
                <a:cubicBezTo>
                  <a:pt x="1556519" y="31537"/>
                  <a:pt x="1558186" y="33404"/>
                  <a:pt x="1560186" y="36604"/>
                </a:cubicBezTo>
                <a:cubicBezTo>
                  <a:pt x="1562320" y="40072"/>
                  <a:pt x="1563586" y="42805"/>
                  <a:pt x="1563986" y="44805"/>
                </a:cubicBezTo>
                <a:cubicBezTo>
                  <a:pt x="1563853" y="45206"/>
                  <a:pt x="1563720" y="45506"/>
                  <a:pt x="1563586" y="45706"/>
                </a:cubicBezTo>
                <a:cubicBezTo>
                  <a:pt x="1563453" y="45906"/>
                  <a:pt x="1563320" y="46072"/>
                  <a:pt x="1563186" y="46206"/>
                </a:cubicBezTo>
                <a:cubicBezTo>
                  <a:pt x="1562653" y="46606"/>
                  <a:pt x="1562320" y="46739"/>
                  <a:pt x="1562186" y="46606"/>
                </a:cubicBezTo>
                <a:lnTo>
                  <a:pt x="1555986" y="46806"/>
                </a:lnTo>
                <a:lnTo>
                  <a:pt x="1549585" y="46806"/>
                </a:lnTo>
                <a:cubicBezTo>
                  <a:pt x="1543184" y="46939"/>
                  <a:pt x="1537916" y="47272"/>
                  <a:pt x="1533783" y="47806"/>
                </a:cubicBezTo>
                <a:lnTo>
                  <a:pt x="1524182" y="48606"/>
                </a:lnTo>
                <a:cubicBezTo>
                  <a:pt x="1513914" y="49806"/>
                  <a:pt x="1505379" y="51073"/>
                  <a:pt x="1498578" y="52406"/>
                </a:cubicBezTo>
                <a:cubicBezTo>
                  <a:pt x="1498445" y="52406"/>
                  <a:pt x="1498178" y="52140"/>
                  <a:pt x="1497778" y="51606"/>
                </a:cubicBezTo>
                <a:cubicBezTo>
                  <a:pt x="1497245" y="50806"/>
                  <a:pt x="1496645" y="49806"/>
                  <a:pt x="1495978" y="48606"/>
                </a:cubicBezTo>
                <a:cubicBezTo>
                  <a:pt x="1494244" y="45806"/>
                  <a:pt x="1492911" y="42405"/>
                  <a:pt x="1491978" y="38405"/>
                </a:cubicBezTo>
                <a:lnTo>
                  <a:pt x="1492377" y="38005"/>
                </a:lnTo>
                <a:lnTo>
                  <a:pt x="1492778" y="37805"/>
                </a:lnTo>
                <a:lnTo>
                  <a:pt x="1520181" y="36604"/>
                </a:lnTo>
                <a:lnTo>
                  <a:pt x="1520981" y="36604"/>
                </a:lnTo>
                <a:cubicBezTo>
                  <a:pt x="1521648" y="36604"/>
                  <a:pt x="1522115" y="36538"/>
                  <a:pt x="1522381" y="36404"/>
                </a:cubicBezTo>
                <a:lnTo>
                  <a:pt x="1525582" y="36204"/>
                </a:lnTo>
                <a:lnTo>
                  <a:pt x="1530982" y="35804"/>
                </a:lnTo>
                <a:cubicBezTo>
                  <a:pt x="1535516" y="35404"/>
                  <a:pt x="1539983" y="34804"/>
                  <a:pt x="1544384" y="34004"/>
                </a:cubicBezTo>
                <a:cubicBezTo>
                  <a:pt x="1549585" y="32937"/>
                  <a:pt x="1553185" y="31937"/>
                  <a:pt x="1555185" y="31004"/>
                </a:cubicBezTo>
                <a:close/>
                <a:moveTo>
                  <a:pt x="206150" y="29804"/>
                </a:moveTo>
                <a:cubicBezTo>
                  <a:pt x="208417" y="30070"/>
                  <a:pt x="211151" y="31404"/>
                  <a:pt x="214351" y="33804"/>
                </a:cubicBezTo>
                <a:cubicBezTo>
                  <a:pt x="218085" y="36338"/>
                  <a:pt x="220285" y="38471"/>
                  <a:pt x="220952" y="40205"/>
                </a:cubicBezTo>
                <a:cubicBezTo>
                  <a:pt x="219352" y="42739"/>
                  <a:pt x="218552" y="46339"/>
                  <a:pt x="218552" y="51006"/>
                </a:cubicBezTo>
                <a:lnTo>
                  <a:pt x="218552" y="106413"/>
                </a:lnTo>
                <a:cubicBezTo>
                  <a:pt x="218552" y="107613"/>
                  <a:pt x="218085" y="108880"/>
                  <a:pt x="217151" y="110214"/>
                </a:cubicBezTo>
                <a:cubicBezTo>
                  <a:pt x="216218" y="111814"/>
                  <a:pt x="214951" y="113147"/>
                  <a:pt x="213351" y="114214"/>
                </a:cubicBezTo>
                <a:cubicBezTo>
                  <a:pt x="211884" y="113281"/>
                  <a:pt x="209417" y="111347"/>
                  <a:pt x="205950" y="108413"/>
                </a:cubicBezTo>
                <a:cubicBezTo>
                  <a:pt x="202883" y="105746"/>
                  <a:pt x="201149" y="103680"/>
                  <a:pt x="200749" y="102213"/>
                </a:cubicBezTo>
                <a:cubicBezTo>
                  <a:pt x="201816" y="99279"/>
                  <a:pt x="202349" y="95812"/>
                  <a:pt x="202349" y="91811"/>
                </a:cubicBezTo>
                <a:lnTo>
                  <a:pt x="202349" y="44205"/>
                </a:lnTo>
                <a:cubicBezTo>
                  <a:pt x="202349" y="39938"/>
                  <a:pt x="200749" y="37138"/>
                  <a:pt x="197549" y="35804"/>
                </a:cubicBezTo>
                <a:cubicBezTo>
                  <a:pt x="200483" y="32471"/>
                  <a:pt x="203350" y="30470"/>
                  <a:pt x="206150" y="29804"/>
                </a:cubicBezTo>
                <a:close/>
                <a:moveTo>
                  <a:pt x="972017" y="21803"/>
                </a:moveTo>
                <a:cubicBezTo>
                  <a:pt x="972551" y="20869"/>
                  <a:pt x="975818" y="22069"/>
                  <a:pt x="981818" y="25403"/>
                </a:cubicBezTo>
                <a:cubicBezTo>
                  <a:pt x="987953" y="29004"/>
                  <a:pt x="990953" y="31671"/>
                  <a:pt x="990820" y="33404"/>
                </a:cubicBezTo>
                <a:cubicBezTo>
                  <a:pt x="990820" y="33671"/>
                  <a:pt x="990019" y="34938"/>
                  <a:pt x="988419" y="37205"/>
                </a:cubicBezTo>
                <a:cubicBezTo>
                  <a:pt x="986819" y="39605"/>
                  <a:pt x="986019" y="41738"/>
                  <a:pt x="986019" y="43605"/>
                </a:cubicBezTo>
                <a:lnTo>
                  <a:pt x="978818" y="109214"/>
                </a:lnTo>
                <a:cubicBezTo>
                  <a:pt x="978551" y="114014"/>
                  <a:pt x="978218" y="117681"/>
                  <a:pt x="977818" y="120215"/>
                </a:cubicBezTo>
                <a:cubicBezTo>
                  <a:pt x="976884" y="125949"/>
                  <a:pt x="976151" y="129883"/>
                  <a:pt x="975618" y="132016"/>
                </a:cubicBezTo>
                <a:cubicBezTo>
                  <a:pt x="973484" y="141218"/>
                  <a:pt x="970417" y="146685"/>
                  <a:pt x="966416" y="148418"/>
                </a:cubicBezTo>
                <a:cubicBezTo>
                  <a:pt x="963616" y="147085"/>
                  <a:pt x="960682" y="144285"/>
                  <a:pt x="957615" y="140017"/>
                </a:cubicBezTo>
                <a:cubicBezTo>
                  <a:pt x="954682" y="136150"/>
                  <a:pt x="953482" y="133550"/>
                  <a:pt x="954015" y="132216"/>
                </a:cubicBezTo>
                <a:lnTo>
                  <a:pt x="955215" y="128016"/>
                </a:lnTo>
                <a:cubicBezTo>
                  <a:pt x="950281" y="128016"/>
                  <a:pt x="944480" y="128216"/>
                  <a:pt x="937813" y="128616"/>
                </a:cubicBezTo>
                <a:lnTo>
                  <a:pt x="933812" y="128816"/>
                </a:lnTo>
                <a:lnTo>
                  <a:pt x="864404" y="134417"/>
                </a:lnTo>
                <a:lnTo>
                  <a:pt x="864604" y="138817"/>
                </a:lnTo>
                <a:lnTo>
                  <a:pt x="864804" y="141618"/>
                </a:lnTo>
                <a:cubicBezTo>
                  <a:pt x="864804" y="146685"/>
                  <a:pt x="863470" y="150552"/>
                  <a:pt x="860803" y="153219"/>
                </a:cubicBezTo>
                <a:cubicBezTo>
                  <a:pt x="857469" y="152952"/>
                  <a:pt x="853936" y="151152"/>
                  <a:pt x="850202" y="147818"/>
                </a:cubicBezTo>
                <a:cubicBezTo>
                  <a:pt x="847001" y="145018"/>
                  <a:pt x="844668" y="142018"/>
                  <a:pt x="843201" y="138817"/>
                </a:cubicBezTo>
                <a:cubicBezTo>
                  <a:pt x="844401" y="134150"/>
                  <a:pt x="844935" y="129416"/>
                  <a:pt x="844801" y="124615"/>
                </a:cubicBezTo>
                <a:lnTo>
                  <a:pt x="841001" y="47006"/>
                </a:lnTo>
                <a:cubicBezTo>
                  <a:pt x="840734" y="41938"/>
                  <a:pt x="839201" y="38471"/>
                  <a:pt x="836400" y="36604"/>
                </a:cubicBezTo>
                <a:cubicBezTo>
                  <a:pt x="840534" y="32471"/>
                  <a:pt x="843734" y="30604"/>
                  <a:pt x="846002" y="31004"/>
                </a:cubicBezTo>
                <a:cubicBezTo>
                  <a:pt x="849335" y="31671"/>
                  <a:pt x="852269" y="32871"/>
                  <a:pt x="854802" y="34604"/>
                </a:cubicBezTo>
                <a:cubicBezTo>
                  <a:pt x="856136" y="35404"/>
                  <a:pt x="857003" y="36071"/>
                  <a:pt x="857403" y="36604"/>
                </a:cubicBezTo>
                <a:lnTo>
                  <a:pt x="858203" y="37405"/>
                </a:lnTo>
                <a:lnTo>
                  <a:pt x="858803" y="38205"/>
                </a:lnTo>
                <a:cubicBezTo>
                  <a:pt x="859603" y="39005"/>
                  <a:pt x="860137" y="40738"/>
                  <a:pt x="860403" y="43405"/>
                </a:cubicBezTo>
                <a:lnTo>
                  <a:pt x="860403" y="46806"/>
                </a:lnTo>
                <a:lnTo>
                  <a:pt x="860603" y="50406"/>
                </a:lnTo>
                <a:lnTo>
                  <a:pt x="864004" y="124015"/>
                </a:lnTo>
                <a:lnTo>
                  <a:pt x="934612" y="118015"/>
                </a:lnTo>
                <a:cubicBezTo>
                  <a:pt x="937679" y="117881"/>
                  <a:pt x="940680" y="117348"/>
                  <a:pt x="943614" y="116414"/>
                </a:cubicBezTo>
                <a:cubicBezTo>
                  <a:pt x="944814" y="116281"/>
                  <a:pt x="946014" y="115881"/>
                  <a:pt x="947214" y="115214"/>
                </a:cubicBezTo>
                <a:lnTo>
                  <a:pt x="950014" y="114014"/>
                </a:lnTo>
                <a:cubicBezTo>
                  <a:pt x="950548" y="113881"/>
                  <a:pt x="952481" y="115081"/>
                  <a:pt x="955815" y="117615"/>
                </a:cubicBezTo>
                <a:lnTo>
                  <a:pt x="957215" y="118615"/>
                </a:lnTo>
                <a:cubicBezTo>
                  <a:pt x="958015" y="114614"/>
                  <a:pt x="958615" y="110214"/>
                  <a:pt x="959016" y="105413"/>
                </a:cubicBezTo>
                <a:lnTo>
                  <a:pt x="960016" y="96412"/>
                </a:lnTo>
                <a:cubicBezTo>
                  <a:pt x="959082" y="96679"/>
                  <a:pt x="958149" y="96879"/>
                  <a:pt x="957215" y="97012"/>
                </a:cubicBezTo>
                <a:cubicBezTo>
                  <a:pt x="956282" y="97145"/>
                  <a:pt x="955415" y="97279"/>
                  <a:pt x="954615" y="97412"/>
                </a:cubicBezTo>
                <a:cubicBezTo>
                  <a:pt x="949414" y="98079"/>
                  <a:pt x="944414" y="98546"/>
                  <a:pt x="939613" y="98812"/>
                </a:cubicBezTo>
                <a:lnTo>
                  <a:pt x="936013" y="99012"/>
                </a:lnTo>
                <a:lnTo>
                  <a:pt x="932812" y="98812"/>
                </a:lnTo>
                <a:cubicBezTo>
                  <a:pt x="930145" y="98546"/>
                  <a:pt x="927945" y="98012"/>
                  <a:pt x="926211" y="97212"/>
                </a:cubicBezTo>
                <a:cubicBezTo>
                  <a:pt x="921411" y="94812"/>
                  <a:pt x="918877" y="90278"/>
                  <a:pt x="918610" y="83610"/>
                </a:cubicBezTo>
                <a:lnTo>
                  <a:pt x="918410" y="50206"/>
                </a:lnTo>
                <a:cubicBezTo>
                  <a:pt x="918410" y="47406"/>
                  <a:pt x="917810" y="45206"/>
                  <a:pt x="916610" y="43605"/>
                </a:cubicBezTo>
                <a:lnTo>
                  <a:pt x="911209" y="44405"/>
                </a:lnTo>
                <a:cubicBezTo>
                  <a:pt x="907209" y="44939"/>
                  <a:pt x="904209" y="45406"/>
                  <a:pt x="902209" y="45806"/>
                </a:cubicBezTo>
                <a:cubicBezTo>
                  <a:pt x="902475" y="45939"/>
                  <a:pt x="902775" y="46139"/>
                  <a:pt x="903109" y="46406"/>
                </a:cubicBezTo>
                <a:cubicBezTo>
                  <a:pt x="903442" y="46672"/>
                  <a:pt x="903875" y="47006"/>
                  <a:pt x="904409" y="47406"/>
                </a:cubicBezTo>
                <a:lnTo>
                  <a:pt x="906009" y="49006"/>
                </a:lnTo>
                <a:cubicBezTo>
                  <a:pt x="906409" y="50073"/>
                  <a:pt x="906542" y="51273"/>
                  <a:pt x="906409" y="52606"/>
                </a:cubicBezTo>
                <a:lnTo>
                  <a:pt x="906209" y="54807"/>
                </a:lnTo>
                <a:lnTo>
                  <a:pt x="905809" y="57007"/>
                </a:lnTo>
                <a:cubicBezTo>
                  <a:pt x="904875" y="68475"/>
                  <a:pt x="901075" y="79076"/>
                  <a:pt x="894408" y="88811"/>
                </a:cubicBezTo>
                <a:cubicBezTo>
                  <a:pt x="887740" y="98679"/>
                  <a:pt x="879872" y="105546"/>
                  <a:pt x="870805" y="109414"/>
                </a:cubicBezTo>
                <a:lnTo>
                  <a:pt x="868204" y="107613"/>
                </a:lnTo>
                <a:cubicBezTo>
                  <a:pt x="879272" y="92278"/>
                  <a:pt x="885740" y="76543"/>
                  <a:pt x="887607" y="60407"/>
                </a:cubicBezTo>
                <a:lnTo>
                  <a:pt x="888607" y="52206"/>
                </a:lnTo>
                <a:cubicBezTo>
                  <a:pt x="888607" y="50340"/>
                  <a:pt x="888540" y="49006"/>
                  <a:pt x="888407" y="48206"/>
                </a:cubicBezTo>
                <a:cubicBezTo>
                  <a:pt x="883340" y="49406"/>
                  <a:pt x="879272" y="50606"/>
                  <a:pt x="876205" y="51806"/>
                </a:cubicBezTo>
                <a:cubicBezTo>
                  <a:pt x="876072" y="51806"/>
                  <a:pt x="875605" y="51273"/>
                  <a:pt x="874805" y="50206"/>
                </a:cubicBezTo>
                <a:lnTo>
                  <a:pt x="873405" y="48206"/>
                </a:lnTo>
                <a:lnTo>
                  <a:pt x="872005" y="46006"/>
                </a:lnTo>
                <a:cubicBezTo>
                  <a:pt x="869471" y="41872"/>
                  <a:pt x="867671" y="38338"/>
                  <a:pt x="866604" y="35404"/>
                </a:cubicBezTo>
                <a:lnTo>
                  <a:pt x="867204" y="34804"/>
                </a:lnTo>
                <a:lnTo>
                  <a:pt x="867604" y="34604"/>
                </a:lnTo>
                <a:cubicBezTo>
                  <a:pt x="884273" y="33937"/>
                  <a:pt x="902875" y="33137"/>
                  <a:pt x="923411" y="32204"/>
                </a:cubicBezTo>
                <a:cubicBezTo>
                  <a:pt x="947414" y="31004"/>
                  <a:pt x="960549" y="30137"/>
                  <a:pt x="962816" y="29604"/>
                </a:cubicBezTo>
                <a:cubicBezTo>
                  <a:pt x="964683" y="29337"/>
                  <a:pt x="966416" y="28403"/>
                  <a:pt x="968017" y="26803"/>
                </a:cubicBezTo>
                <a:cubicBezTo>
                  <a:pt x="969750" y="25203"/>
                  <a:pt x="971084" y="23536"/>
                  <a:pt x="972017" y="21803"/>
                </a:cubicBezTo>
                <a:close/>
                <a:moveTo>
                  <a:pt x="1273426" y="15602"/>
                </a:moveTo>
                <a:cubicBezTo>
                  <a:pt x="1287028" y="16935"/>
                  <a:pt x="1297963" y="21136"/>
                  <a:pt x="1306231" y="28203"/>
                </a:cubicBezTo>
                <a:cubicBezTo>
                  <a:pt x="1307164" y="32604"/>
                  <a:pt x="1307631" y="36538"/>
                  <a:pt x="1307631" y="40005"/>
                </a:cubicBezTo>
                <a:cubicBezTo>
                  <a:pt x="1307631" y="43872"/>
                  <a:pt x="1306964" y="46472"/>
                  <a:pt x="1305630" y="47806"/>
                </a:cubicBezTo>
                <a:cubicBezTo>
                  <a:pt x="1303497" y="49273"/>
                  <a:pt x="1301763" y="50206"/>
                  <a:pt x="1300430" y="50606"/>
                </a:cubicBezTo>
                <a:cubicBezTo>
                  <a:pt x="1298829" y="51140"/>
                  <a:pt x="1297229" y="51540"/>
                  <a:pt x="1295629" y="51806"/>
                </a:cubicBezTo>
                <a:cubicBezTo>
                  <a:pt x="1293362" y="46606"/>
                  <a:pt x="1289962" y="41005"/>
                  <a:pt x="1285428" y="35004"/>
                </a:cubicBezTo>
                <a:cubicBezTo>
                  <a:pt x="1280361" y="28203"/>
                  <a:pt x="1275227" y="23203"/>
                  <a:pt x="1270026" y="20002"/>
                </a:cubicBezTo>
                <a:close/>
                <a:moveTo>
                  <a:pt x="1094480" y="12802"/>
                </a:moveTo>
                <a:cubicBezTo>
                  <a:pt x="1097147" y="13602"/>
                  <a:pt x="1100148" y="15669"/>
                  <a:pt x="1103481" y="19002"/>
                </a:cubicBezTo>
                <a:cubicBezTo>
                  <a:pt x="1107215" y="22603"/>
                  <a:pt x="1109215" y="25336"/>
                  <a:pt x="1109482" y="27203"/>
                </a:cubicBezTo>
                <a:cubicBezTo>
                  <a:pt x="1109215" y="27737"/>
                  <a:pt x="1107815" y="29670"/>
                  <a:pt x="1105282" y="33004"/>
                </a:cubicBezTo>
                <a:cubicBezTo>
                  <a:pt x="1104215" y="34071"/>
                  <a:pt x="1103148" y="35538"/>
                  <a:pt x="1102081" y="37405"/>
                </a:cubicBezTo>
                <a:cubicBezTo>
                  <a:pt x="1100881" y="39138"/>
                  <a:pt x="1099881" y="40938"/>
                  <a:pt x="1099081" y="42805"/>
                </a:cubicBezTo>
                <a:cubicBezTo>
                  <a:pt x="1097481" y="46139"/>
                  <a:pt x="1095880" y="49273"/>
                  <a:pt x="1094280" y="52206"/>
                </a:cubicBezTo>
                <a:cubicBezTo>
                  <a:pt x="1098681" y="51806"/>
                  <a:pt x="1104215" y="51206"/>
                  <a:pt x="1110882" y="50406"/>
                </a:cubicBezTo>
                <a:cubicBezTo>
                  <a:pt x="1114616" y="49873"/>
                  <a:pt x="1117550" y="47806"/>
                  <a:pt x="1119683" y="44205"/>
                </a:cubicBezTo>
                <a:cubicBezTo>
                  <a:pt x="1120350" y="43005"/>
                  <a:pt x="1123817" y="44539"/>
                  <a:pt x="1130085" y="48806"/>
                </a:cubicBezTo>
                <a:cubicBezTo>
                  <a:pt x="1136352" y="53073"/>
                  <a:pt x="1139419" y="56074"/>
                  <a:pt x="1139286" y="57807"/>
                </a:cubicBezTo>
                <a:cubicBezTo>
                  <a:pt x="1139286" y="58341"/>
                  <a:pt x="1138352" y="59407"/>
                  <a:pt x="1136485" y="61008"/>
                </a:cubicBezTo>
                <a:cubicBezTo>
                  <a:pt x="1135552" y="61674"/>
                  <a:pt x="1134685" y="62408"/>
                  <a:pt x="1133885" y="63208"/>
                </a:cubicBezTo>
                <a:cubicBezTo>
                  <a:pt x="1132952" y="64141"/>
                  <a:pt x="1132218" y="65075"/>
                  <a:pt x="1131685" y="66008"/>
                </a:cubicBezTo>
                <a:cubicBezTo>
                  <a:pt x="1125284" y="81343"/>
                  <a:pt x="1118550" y="94678"/>
                  <a:pt x="1111482" y="106013"/>
                </a:cubicBezTo>
                <a:cubicBezTo>
                  <a:pt x="1111749" y="106280"/>
                  <a:pt x="1112149" y="106547"/>
                  <a:pt x="1112683" y="106813"/>
                </a:cubicBezTo>
                <a:lnTo>
                  <a:pt x="1114883" y="108413"/>
                </a:lnTo>
                <a:lnTo>
                  <a:pt x="1117283" y="110014"/>
                </a:lnTo>
                <a:lnTo>
                  <a:pt x="1123084" y="114014"/>
                </a:lnTo>
                <a:lnTo>
                  <a:pt x="1125484" y="115614"/>
                </a:lnTo>
                <a:lnTo>
                  <a:pt x="1127684" y="117015"/>
                </a:lnTo>
                <a:cubicBezTo>
                  <a:pt x="1137952" y="123682"/>
                  <a:pt x="1146220" y="128749"/>
                  <a:pt x="1152487" y="132216"/>
                </a:cubicBezTo>
                <a:cubicBezTo>
                  <a:pt x="1174623" y="144485"/>
                  <a:pt x="1195559" y="152219"/>
                  <a:pt x="1215295" y="155419"/>
                </a:cubicBezTo>
                <a:lnTo>
                  <a:pt x="1213095" y="159220"/>
                </a:lnTo>
                <a:cubicBezTo>
                  <a:pt x="1208428" y="158953"/>
                  <a:pt x="1203227" y="160220"/>
                  <a:pt x="1197493" y="163020"/>
                </a:cubicBezTo>
                <a:cubicBezTo>
                  <a:pt x="1191492" y="166087"/>
                  <a:pt x="1186625" y="169688"/>
                  <a:pt x="1182891" y="173822"/>
                </a:cubicBezTo>
                <a:cubicBezTo>
                  <a:pt x="1170090" y="166887"/>
                  <a:pt x="1151487" y="153619"/>
                  <a:pt x="1127084" y="134017"/>
                </a:cubicBezTo>
                <a:lnTo>
                  <a:pt x="1117083" y="125616"/>
                </a:lnTo>
                <a:lnTo>
                  <a:pt x="1115083" y="123815"/>
                </a:lnTo>
                <a:lnTo>
                  <a:pt x="1111882" y="121215"/>
                </a:lnTo>
                <a:cubicBezTo>
                  <a:pt x="1107615" y="118015"/>
                  <a:pt x="1105282" y="116281"/>
                  <a:pt x="1104881" y="116014"/>
                </a:cubicBezTo>
                <a:lnTo>
                  <a:pt x="1101881" y="120015"/>
                </a:lnTo>
                <a:cubicBezTo>
                  <a:pt x="1086146" y="140417"/>
                  <a:pt x="1066810" y="155486"/>
                  <a:pt x="1043874" y="165221"/>
                </a:cubicBezTo>
                <a:lnTo>
                  <a:pt x="1040873" y="162620"/>
                </a:lnTo>
                <a:cubicBezTo>
                  <a:pt x="1061143" y="147685"/>
                  <a:pt x="1077811" y="129616"/>
                  <a:pt x="1090880" y="108413"/>
                </a:cubicBezTo>
                <a:cubicBezTo>
                  <a:pt x="1088479" y="107613"/>
                  <a:pt x="1085812" y="107213"/>
                  <a:pt x="1082879" y="107213"/>
                </a:cubicBezTo>
                <a:cubicBezTo>
                  <a:pt x="1077811" y="107213"/>
                  <a:pt x="1072277" y="108480"/>
                  <a:pt x="1066276" y="111014"/>
                </a:cubicBezTo>
                <a:cubicBezTo>
                  <a:pt x="1065477" y="109147"/>
                  <a:pt x="1065076" y="106680"/>
                  <a:pt x="1065076" y="103613"/>
                </a:cubicBezTo>
                <a:cubicBezTo>
                  <a:pt x="1065076" y="101479"/>
                  <a:pt x="1065410" y="99079"/>
                  <a:pt x="1066077" y="96412"/>
                </a:cubicBezTo>
                <a:lnTo>
                  <a:pt x="1066477" y="95212"/>
                </a:lnTo>
                <a:lnTo>
                  <a:pt x="1067077" y="93812"/>
                </a:lnTo>
                <a:cubicBezTo>
                  <a:pt x="1067743" y="92878"/>
                  <a:pt x="1068544" y="92278"/>
                  <a:pt x="1069477" y="92011"/>
                </a:cubicBezTo>
                <a:lnTo>
                  <a:pt x="1070877" y="92011"/>
                </a:lnTo>
                <a:cubicBezTo>
                  <a:pt x="1073011" y="92011"/>
                  <a:pt x="1074878" y="92078"/>
                  <a:pt x="1076478" y="92211"/>
                </a:cubicBezTo>
                <a:cubicBezTo>
                  <a:pt x="1079812" y="92478"/>
                  <a:pt x="1082879" y="93012"/>
                  <a:pt x="1085679" y="93812"/>
                </a:cubicBezTo>
                <a:cubicBezTo>
                  <a:pt x="1089946" y="94878"/>
                  <a:pt x="1093747" y="96145"/>
                  <a:pt x="1097081" y="97612"/>
                </a:cubicBezTo>
                <a:cubicBezTo>
                  <a:pt x="1100148" y="91345"/>
                  <a:pt x="1102615" y="86077"/>
                  <a:pt x="1104481" y="81810"/>
                </a:cubicBezTo>
                <a:cubicBezTo>
                  <a:pt x="1107415" y="75009"/>
                  <a:pt x="1110082" y="67808"/>
                  <a:pt x="1112483" y="60207"/>
                </a:cubicBezTo>
                <a:cubicBezTo>
                  <a:pt x="1104081" y="62341"/>
                  <a:pt x="1097281" y="65008"/>
                  <a:pt x="1092080" y="68208"/>
                </a:cubicBezTo>
                <a:cubicBezTo>
                  <a:pt x="1090213" y="66608"/>
                  <a:pt x="1088679" y="64941"/>
                  <a:pt x="1087479" y="63208"/>
                </a:cubicBezTo>
                <a:cubicBezTo>
                  <a:pt x="1084679" y="67208"/>
                  <a:pt x="1081212" y="71676"/>
                  <a:pt x="1077078" y="76609"/>
                </a:cubicBezTo>
                <a:cubicBezTo>
                  <a:pt x="1067077" y="88611"/>
                  <a:pt x="1058342" y="96679"/>
                  <a:pt x="1050875" y="100812"/>
                </a:cubicBezTo>
                <a:lnTo>
                  <a:pt x="1046474" y="98412"/>
                </a:lnTo>
                <a:cubicBezTo>
                  <a:pt x="1054875" y="89611"/>
                  <a:pt x="1063343" y="77476"/>
                  <a:pt x="1071877" y="62008"/>
                </a:cubicBezTo>
                <a:cubicBezTo>
                  <a:pt x="1075744" y="54540"/>
                  <a:pt x="1078478" y="48939"/>
                  <a:pt x="1080078" y="45206"/>
                </a:cubicBezTo>
                <a:cubicBezTo>
                  <a:pt x="1081812" y="41338"/>
                  <a:pt x="1083279" y="37538"/>
                  <a:pt x="1084479" y="33804"/>
                </a:cubicBezTo>
                <a:lnTo>
                  <a:pt x="1085279" y="31604"/>
                </a:lnTo>
                <a:lnTo>
                  <a:pt x="1085879" y="29204"/>
                </a:lnTo>
                <a:cubicBezTo>
                  <a:pt x="1086546" y="27337"/>
                  <a:pt x="1086946" y="25670"/>
                  <a:pt x="1087079" y="24203"/>
                </a:cubicBezTo>
                <a:cubicBezTo>
                  <a:pt x="1087346" y="22336"/>
                  <a:pt x="1087479" y="21003"/>
                  <a:pt x="1087479" y="20202"/>
                </a:cubicBezTo>
                <a:cubicBezTo>
                  <a:pt x="1087479" y="18336"/>
                  <a:pt x="1087146" y="16602"/>
                  <a:pt x="1086479" y="15002"/>
                </a:cubicBezTo>
                <a:lnTo>
                  <a:pt x="1088679" y="14202"/>
                </a:lnTo>
                <a:lnTo>
                  <a:pt x="1090680" y="13402"/>
                </a:lnTo>
                <a:cubicBezTo>
                  <a:pt x="1092413" y="12868"/>
                  <a:pt x="1093680" y="12668"/>
                  <a:pt x="1094480" y="12802"/>
                </a:cubicBezTo>
                <a:close/>
                <a:moveTo>
                  <a:pt x="343167" y="9201"/>
                </a:moveTo>
                <a:cubicBezTo>
                  <a:pt x="343700" y="8801"/>
                  <a:pt x="345367" y="10801"/>
                  <a:pt x="348168" y="15202"/>
                </a:cubicBezTo>
                <a:cubicBezTo>
                  <a:pt x="351102" y="19736"/>
                  <a:pt x="352835" y="23469"/>
                  <a:pt x="353368" y="26403"/>
                </a:cubicBezTo>
                <a:cubicBezTo>
                  <a:pt x="353368" y="26670"/>
                  <a:pt x="353102" y="27537"/>
                  <a:pt x="352568" y="29004"/>
                </a:cubicBezTo>
                <a:cubicBezTo>
                  <a:pt x="352435" y="29537"/>
                  <a:pt x="352102" y="30070"/>
                  <a:pt x="351568" y="30604"/>
                </a:cubicBezTo>
                <a:cubicBezTo>
                  <a:pt x="346634" y="29137"/>
                  <a:pt x="339433" y="28537"/>
                  <a:pt x="329965" y="28803"/>
                </a:cubicBezTo>
                <a:lnTo>
                  <a:pt x="324765" y="29004"/>
                </a:lnTo>
                <a:lnTo>
                  <a:pt x="319364" y="29404"/>
                </a:lnTo>
                <a:lnTo>
                  <a:pt x="315164" y="29804"/>
                </a:lnTo>
                <a:lnTo>
                  <a:pt x="313363" y="29804"/>
                </a:lnTo>
                <a:lnTo>
                  <a:pt x="311963" y="30004"/>
                </a:lnTo>
                <a:lnTo>
                  <a:pt x="306963" y="30404"/>
                </a:lnTo>
                <a:cubicBezTo>
                  <a:pt x="307763" y="31204"/>
                  <a:pt x="308430" y="32137"/>
                  <a:pt x="308963" y="33204"/>
                </a:cubicBezTo>
                <a:cubicBezTo>
                  <a:pt x="309096" y="34137"/>
                  <a:pt x="309163" y="36538"/>
                  <a:pt x="309163" y="40405"/>
                </a:cubicBezTo>
                <a:lnTo>
                  <a:pt x="309163" y="54807"/>
                </a:lnTo>
                <a:lnTo>
                  <a:pt x="313964" y="54407"/>
                </a:lnTo>
                <a:lnTo>
                  <a:pt x="319964" y="53807"/>
                </a:lnTo>
                <a:cubicBezTo>
                  <a:pt x="323298" y="53540"/>
                  <a:pt x="325432" y="53340"/>
                  <a:pt x="326365" y="53207"/>
                </a:cubicBezTo>
                <a:cubicBezTo>
                  <a:pt x="327832" y="53073"/>
                  <a:pt x="329366" y="52206"/>
                  <a:pt x="330966" y="50606"/>
                </a:cubicBezTo>
                <a:cubicBezTo>
                  <a:pt x="332299" y="49806"/>
                  <a:pt x="333433" y="48406"/>
                  <a:pt x="334366" y="46406"/>
                </a:cubicBezTo>
                <a:cubicBezTo>
                  <a:pt x="335033" y="45739"/>
                  <a:pt x="337900" y="46872"/>
                  <a:pt x="342967" y="49806"/>
                </a:cubicBezTo>
                <a:cubicBezTo>
                  <a:pt x="348301" y="52740"/>
                  <a:pt x="350968" y="55007"/>
                  <a:pt x="350968" y="56607"/>
                </a:cubicBezTo>
                <a:cubicBezTo>
                  <a:pt x="350968" y="56874"/>
                  <a:pt x="350368" y="58007"/>
                  <a:pt x="349168" y="60007"/>
                </a:cubicBezTo>
                <a:cubicBezTo>
                  <a:pt x="347834" y="61741"/>
                  <a:pt x="347168" y="63474"/>
                  <a:pt x="347168" y="65208"/>
                </a:cubicBezTo>
                <a:cubicBezTo>
                  <a:pt x="347168" y="90278"/>
                  <a:pt x="346367" y="106747"/>
                  <a:pt x="344767" y="114614"/>
                </a:cubicBezTo>
                <a:cubicBezTo>
                  <a:pt x="343434" y="121148"/>
                  <a:pt x="341300" y="125749"/>
                  <a:pt x="338366" y="128416"/>
                </a:cubicBezTo>
                <a:cubicBezTo>
                  <a:pt x="334766" y="131616"/>
                  <a:pt x="329699" y="133483"/>
                  <a:pt x="323165" y="134017"/>
                </a:cubicBezTo>
                <a:cubicBezTo>
                  <a:pt x="323165" y="128283"/>
                  <a:pt x="321764" y="124415"/>
                  <a:pt x="318964" y="122415"/>
                </a:cubicBezTo>
                <a:cubicBezTo>
                  <a:pt x="318031" y="121615"/>
                  <a:pt x="316297" y="120815"/>
                  <a:pt x="313764" y="120015"/>
                </a:cubicBezTo>
                <a:lnTo>
                  <a:pt x="312163" y="119415"/>
                </a:lnTo>
                <a:lnTo>
                  <a:pt x="310363" y="118815"/>
                </a:lnTo>
                <a:lnTo>
                  <a:pt x="309163" y="118615"/>
                </a:lnTo>
                <a:lnTo>
                  <a:pt x="309163" y="163820"/>
                </a:lnTo>
                <a:cubicBezTo>
                  <a:pt x="309163" y="164754"/>
                  <a:pt x="308630" y="166154"/>
                  <a:pt x="307563" y="168021"/>
                </a:cubicBezTo>
                <a:cubicBezTo>
                  <a:pt x="306629" y="169621"/>
                  <a:pt x="305296" y="171088"/>
                  <a:pt x="303562" y="172421"/>
                </a:cubicBezTo>
                <a:cubicBezTo>
                  <a:pt x="301162" y="171088"/>
                  <a:pt x="298362" y="169021"/>
                  <a:pt x="295161" y="166221"/>
                </a:cubicBezTo>
                <a:cubicBezTo>
                  <a:pt x="291828" y="163287"/>
                  <a:pt x="289960" y="161020"/>
                  <a:pt x="289561" y="159420"/>
                </a:cubicBezTo>
                <a:cubicBezTo>
                  <a:pt x="290761" y="156086"/>
                  <a:pt x="291361" y="152152"/>
                  <a:pt x="291361" y="147618"/>
                </a:cubicBezTo>
                <a:lnTo>
                  <a:pt x="291361" y="65808"/>
                </a:lnTo>
                <a:cubicBezTo>
                  <a:pt x="287227" y="66075"/>
                  <a:pt x="282360" y="66608"/>
                  <a:pt x="276759" y="67408"/>
                </a:cubicBezTo>
                <a:lnTo>
                  <a:pt x="276759" y="124215"/>
                </a:lnTo>
                <a:cubicBezTo>
                  <a:pt x="276626" y="129949"/>
                  <a:pt x="275225" y="134017"/>
                  <a:pt x="272558" y="136417"/>
                </a:cubicBezTo>
                <a:cubicBezTo>
                  <a:pt x="269491" y="136150"/>
                  <a:pt x="266357" y="134550"/>
                  <a:pt x="263157" y="131616"/>
                </a:cubicBezTo>
                <a:cubicBezTo>
                  <a:pt x="260223" y="129083"/>
                  <a:pt x="258223" y="126549"/>
                  <a:pt x="257156" y="124015"/>
                </a:cubicBezTo>
                <a:cubicBezTo>
                  <a:pt x="258490" y="120682"/>
                  <a:pt x="259290" y="116414"/>
                  <a:pt x="259557" y="111214"/>
                </a:cubicBezTo>
                <a:lnTo>
                  <a:pt x="259157" y="66008"/>
                </a:lnTo>
                <a:cubicBezTo>
                  <a:pt x="259423" y="61741"/>
                  <a:pt x="258223" y="58474"/>
                  <a:pt x="255556" y="56207"/>
                </a:cubicBezTo>
                <a:cubicBezTo>
                  <a:pt x="259690" y="52873"/>
                  <a:pt x="262690" y="51406"/>
                  <a:pt x="264557" y="51806"/>
                </a:cubicBezTo>
                <a:cubicBezTo>
                  <a:pt x="267624" y="52606"/>
                  <a:pt x="270225" y="53873"/>
                  <a:pt x="272358" y="55607"/>
                </a:cubicBezTo>
                <a:cubicBezTo>
                  <a:pt x="272625" y="55740"/>
                  <a:pt x="273025" y="56074"/>
                  <a:pt x="273558" y="56607"/>
                </a:cubicBezTo>
                <a:lnTo>
                  <a:pt x="274558" y="57607"/>
                </a:lnTo>
                <a:lnTo>
                  <a:pt x="274759" y="57807"/>
                </a:lnTo>
                <a:cubicBezTo>
                  <a:pt x="282760" y="57140"/>
                  <a:pt x="288294" y="56674"/>
                  <a:pt x="291361" y="56407"/>
                </a:cubicBezTo>
                <a:lnTo>
                  <a:pt x="291361" y="39605"/>
                </a:lnTo>
                <a:cubicBezTo>
                  <a:pt x="291361" y="37071"/>
                  <a:pt x="290961" y="34738"/>
                  <a:pt x="290160" y="32604"/>
                </a:cubicBezTo>
                <a:cubicBezTo>
                  <a:pt x="278292" y="34338"/>
                  <a:pt x="268425" y="36738"/>
                  <a:pt x="260557" y="39805"/>
                </a:cubicBezTo>
                <a:cubicBezTo>
                  <a:pt x="260424" y="39938"/>
                  <a:pt x="260090" y="39538"/>
                  <a:pt x="259557" y="38605"/>
                </a:cubicBezTo>
                <a:lnTo>
                  <a:pt x="257156" y="34004"/>
                </a:lnTo>
                <a:cubicBezTo>
                  <a:pt x="255556" y="30804"/>
                  <a:pt x="254089" y="27203"/>
                  <a:pt x="252756" y="23203"/>
                </a:cubicBezTo>
                <a:lnTo>
                  <a:pt x="253156" y="22603"/>
                </a:lnTo>
                <a:lnTo>
                  <a:pt x="253556" y="22203"/>
                </a:lnTo>
                <a:cubicBezTo>
                  <a:pt x="253956" y="21803"/>
                  <a:pt x="254289" y="21603"/>
                  <a:pt x="254556" y="21603"/>
                </a:cubicBezTo>
                <a:lnTo>
                  <a:pt x="279359" y="20402"/>
                </a:lnTo>
                <a:cubicBezTo>
                  <a:pt x="289227" y="19736"/>
                  <a:pt x="297428" y="19136"/>
                  <a:pt x="303962" y="18602"/>
                </a:cubicBezTo>
                <a:cubicBezTo>
                  <a:pt x="322898" y="16469"/>
                  <a:pt x="335966" y="13335"/>
                  <a:pt x="343167" y="9201"/>
                </a:cubicBezTo>
                <a:close/>
                <a:moveTo>
                  <a:pt x="126816" y="6001"/>
                </a:moveTo>
                <a:cubicBezTo>
                  <a:pt x="127350" y="5067"/>
                  <a:pt x="130550" y="6401"/>
                  <a:pt x="136417" y="10001"/>
                </a:cubicBezTo>
                <a:cubicBezTo>
                  <a:pt x="142285" y="13602"/>
                  <a:pt x="145219" y="16202"/>
                  <a:pt x="145219" y="17802"/>
                </a:cubicBezTo>
                <a:cubicBezTo>
                  <a:pt x="145219" y="17935"/>
                  <a:pt x="144485" y="19136"/>
                  <a:pt x="143018" y="21403"/>
                </a:cubicBezTo>
                <a:cubicBezTo>
                  <a:pt x="141551" y="23670"/>
                  <a:pt x="140818" y="25670"/>
                  <a:pt x="140818" y="27403"/>
                </a:cubicBezTo>
                <a:lnTo>
                  <a:pt x="141018" y="132216"/>
                </a:lnTo>
                <a:lnTo>
                  <a:pt x="141018" y="141818"/>
                </a:lnTo>
                <a:cubicBezTo>
                  <a:pt x="141018" y="145951"/>
                  <a:pt x="140818" y="149419"/>
                  <a:pt x="140418" y="152219"/>
                </a:cubicBezTo>
                <a:cubicBezTo>
                  <a:pt x="139084" y="160220"/>
                  <a:pt x="135684" y="165821"/>
                  <a:pt x="130217" y="169021"/>
                </a:cubicBezTo>
                <a:cubicBezTo>
                  <a:pt x="127550" y="167554"/>
                  <a:pt x="124816" y="164820"/>
                  <a:pt x="122016" y="160820"/>
                </a:cubicBezTo>
                <a:cubicBezTo>
                  <a:pt x="119349" y="156953"/>
                  <a:pt x="118349" y="154419"/>
                  <a:pt x="119015" y="153219"/>
                </a:cubicBezTo>
                <a:cubicBezTo>
                  <a:pt x="119682" y="151219"/>
                  <a:pt x="120216" y="149152"/>
                  <a:pt x="120616" y="147018"/>
                </a:cubicBezTo>
                <a:cubicBezTo>
                  <a:pt x="117015" y="147018"/>
                  <a:pt x="109614" y="147418"/>
                  <a:pt x="98413" y="148218"/>
                </a:cubicBezTo>
                <a:lnTo>
                  <a:pt x="21803" y="154819"/>
                </a:lnTo>
                <a:cubicBezTo>
                  <a:pt x="21403" y="159220"/>
                  <a:pt x="20136" y="162487"/>
                  <a:pt x="18003" y="164620"/>
                </a:cubicBezTo>
                <a:cubicBezTo>
                  <a:pt x="14802" y="164487"/>
                  <a:pt x="11535" y="162620"/>
                  <a:pt x="8201" y="159020"/>
                </a:cubicBezTo>
                <a:cubicBezTo>
                  <a:pt x="5268" y="155819"/>
                  <a:pt x="3201" y="152952"/>
                  <a:pt x="2001" y="150419"/>
                </a:cubicBezTo>
                <a:cubicBezTo>
                  <a:pt x="3334" y="146952"/>
                  <a:pt x="4001" y="142551"/>
                  <a:pt x="4001" y="137217"/>
                </a:cubicBezTo>
                <a:lnTo>
                  <a:pt x="4001" y="29204"/>
                </a:lnTo>
                <a:cubicBezTo>
                  <a:pt x="4001" y="24936"/>
                  <a:pt x="2667" y="21669"/>
                  <a:pt x="0" y="19402"/>
                </a:cubicBezTo>
                <a:cubicBezTo>
                  <a:pt x="4268" y="15802"/>
                  <a:pt x="7335" y="14202"/>
                  <a:pt x="9202" y="14602"/>
                </a:cubicBezTo>
                <a:cubicBezTo>
                  <a:pt x="12269" y="15135"/>
                  <a:pt x="14936" y="16335"/>
                  <a:pt x="17203" y="18202"/>
                </a:cubicBezTo>
                <a:lnTo>
                  <a:pt x="18603" y="19202"/>
                </a:lnTo>
                <a:lnTo>
                  <a:pt x="19603" y="20202"/>
                </a:lnTo>
                <a:cubicBezTo>
                  <a:pt x="20136" y="20736"/>
                  <a:pt x="20536" y="21269"/>
                  <a:pt x="20803" y="21803"/>
                </a:cubicBezTo>
                <a:cubicBezTo>
                  <a:pt x="21470" y="22869"/>
                  <a:pt x="21870" y="24536"/>
                  <a:pt x="22003" y="26803"/>
                </a:cubicBezTo>
                <a:lnTo>
                  <a:pt x="22003" y="145618"/>
                </a:lnTo>
                <a:lnTo>
                  <a:pt x="99213" y="138617"/>
                </a:lnTo>
                <a:cubicBezTo>
                  <a:pt x="102280" y="138484"/>
                  <a:pt x="105347" y="137884"/>
                  <a:pt x="108414" y="136817"/>
                </a:cubicBezTo>
                <a:lnTo>
                  <a:pt x="112015" y="135617"/>
                </a:lnTo>
                <a:cubicBezTo>
                  <a:pt x="112414" y="135483"/>
                  <a:pt x="112848" y="135250"/>
                  <a:pt x="113315" y="134917"/>
                </a:cubicBezTo>
                <a:cubicBezTo>
                  <a:pt x="113781" y="134583"/>
                  <a:pt x="114281" y="134417"/>
                  <a:pt x="114815" y="134417"/>
                </a:cubicBezTo>
                <a:cubicBezTo>
                  <a:pt x="115748" y="134417"/>
                  <a:pt x="117082" y="135217"/>
                  <a:pt x="118815" y="136817"/>
                </a:cubicBezTo>
                <a:lnTo>
                  <a:pt x="121416" y="139017"/>
                </a:lnTo>
                <a:cubicBezTo>
                  <a:pt x="121549" y="136750"/>
                  <a:pt x="121616" y="132950"/>
                  <a:pt x="121616" y="127616"/>
                </a:cubicBezTo>
                <a:lnTo>
                  <a:pt x="121616" y="22003"/>
                </a:lnTo>
                <a:cubicBezTo>
                  <a:pt x="72943" y="26003"/>
                  <a:pt x="43139" y="30204"/>
                  <a:pt x="32205" y="34604"/>
                </a:cubicBezTo>
                <a:cubicBezTo>
                  <a:pt x="32071" y="34738"/>
                  <a:pt x="31738" y="34404"/>
                  <a:pt x="31204" y="33604"/>
                </a:cubicBezTo>
                <a:cubicBezTo>
                  <a:pt x="30004" y="31604"/>
                  <a:pt x="29271" y="30337"/>
                  <a:pt x="29004" y="29804"/>
                </a:cubicBezTo>
                <a:cubicBezTo>
                  <a:pt x="27004" y="26337"/>
                  <a:pt x="25470" y="23269"/>
                  <a:pt x="24403" y="20602"/>
                </a:cubicBezTo>
                <a:cubicBezTo>
                  <a:pt x="24670" y="20202"/>
                  <a:pt x="25004" y="19869"/>
                  <a:pt x="25404" y="19602"/>
                </a:cubicBezTo>
                <a:cubicBezTo>
                  <a:pt x="39672" y="19336"/>
                  <a:pt x="58741" y="18269"/>
                  <a:pt x="82611" y="16402"/>
                </a:cubicBezTo>
                <a:lnTo>
                  <a:pt x="94812" y="15402"/>
                </a:lnTo>
                <a:lnTo>
                  <a:pt x="100413" y="14802"/>
                </a:lnTo>
                <a:lnTo>
                  <a:pt x="106014" y="14402"/>
                </a:lnTo>
                <a:lnTo>
                  <a:pt x="113815" y="13602"/>
                </a:lnTo>
                <a:lnTo>
                  <a:pt x="115215" y="13402"/>
                </a:lnTo>
                <a:lnTo>
                  <a:pt x="116415" y="13202"/>
                </a:lnTo>
                <a:lnTo>
                  <a:pt x="118215" y="13002"/>
                </a:lnTo>
                <a:cubicBezTo>
                  <a:pt x="119949" y="12868"/>
                  <a:pt x="121616" y="12068"/>
                  <a:pt x="123216" y="10601"/>
                </a:cubicBezTo>
                <a:cubicBezTo>
                  <a:pt x="124683" y="9134"/>
                  <a:pt x="125883" y="7601"/>
                  <a:pt x="126816" y="6001"/>
                </a:cubicBezTo>
                <a:close/>
                <a:moveTo>
                  <a:pt x="751266" y="5201"/>
                </a:moveTo>
                <a:cubicBezTo>
                  <a:pt x="752999" y="5867"/>
                  <a:pt x="754733" y="7734"/>
                  <a:pt x="756466" y="10801"/>
                </a:cubicBezTo>
                <a:cubicBezTo>
                  <a:pt x="758333" y="13868"/>
                  <a:pt x="759334" y="16669"/>
                  <a:pt x="759467" y="19202"/>
                </a:cubicBezTo>
                <a:lnTo>
                  <a:pt x="758067" y="20402"/>
                </a:lnTo>
                <a:cubicBezTo>
                  <a:pt x="757533" y="20936"/>
                  <a:pt x="757067" y="21203"/>
                  <a:pt x="756667" y="21203"/>
                </a:cubicBezTo>
                <a:lnTo>
                  <a:pt x="744465" y="22203"/>
                </a:lnTo>
                <a:lnTo>
                  <a:pt x="728463" y="23803"/>
                </a:lnTo>
                <a:cubicBezTo>
                  <a:pt x="731797" y="26337"/>
                  <a:pt x="733863" y="28670"/>
                  <a:pt x="734664" y="30804"/>
                </a:cubicBezTo>
                <a:cubicBezTo>
                  <a:pt x="733997" y="31871"/>
                  <a:pt x="733597" y="34204"/>
                  <a:pt x="733464" y="37805"/>
                </a:cubicBezTo>
                <a:cubicBezTo>
                  <a:pt x="733330" y="38338"/>
                  <a:pt x="733264" y="39805"/>
                  <a:pt x="733264" y="42205"/>
                </a:cubicBezTo>
                <a:lnTo>
                  <a:pt x="733264" y="46006"/>
                </a:lnTo>
                <a:cubicBezTo>
                  <a:pt x="733397" y="48139"/>
                  <a:pt x="733464" y="52273"/>
                  <a:pt x="733464" y="58407"/>
                </a:cubicBezTo>
                <a:cubicBezTo>
                  <a:pt x="748799" y="55607"/>
                  <a:pt x="759734" y="52540"/>
                  <a:pt x="766268" y="49206"/>
                </a:cubicBezTo>
                <a:cubicBezTo>
                  <a:pt x="766801" y="48806"/>
                  <a:pt x="768668" y="50740"/>
                  <a:pt x="771868" y="55007"/>
                </a:cubicBezTo>
                <a:cubicBezTo>
                  <a:pt x="775202" y="59541"/>
                  <a:pt x="777269" y="63208"/>
                  <a:pt x="778069" y="66008"/>
                </a:cubicBezTo>
                <a:cubicBezTo>
                  <a:pt x="778069" y="66675"/>
                  <a:pt x="777869" y="67542"/>
                  <a:pt x="777469" y="68608"/>
                </a:cubicBezTo>
                <a:lnTo>
                  <a:pt x="776269" y="70209"/>
                </a:lnTo>
                <a:cubicBezTo>
                  <a:pt x="771602" y="69542"/>
                  <a:pt x="766534" y="69209"/>
                  <a:pt x="761067" y="69209"/>
                </a:cubicBezTo>
                <a:cubicBezTo>
                  <a:pt x="757200" y="69209"/>
                  <a:pt x="754200" y="69275"/>
                  <a:pt x="752066" y="69409"/>
                </a:cubicBezTo>
                <a:lnTo>
                  <a:pt x="746465" y="69809"/>
                </a:lnTo>
                <a:lnTo>
                  <a:pt x="740265" y="70209"/>
                </a:lnTo>
                <a:lnTo>
                  <a:pt x="735664" y="70609"/>
                </a:lnTo>
                <a:lnTo>
                  <a:pt x="733664" y="70809"/>
                </a:lnTo>
                <a:lnTo>
                  <a:pt x="733464" y="70809"/>
                </a:lnTo>
                <a:lnTo>
                  <a:pt x="733664" y="80410"/>
                </a:lnTo>
                <a:lnTo>
                  <a:pt x="733664" y="114814"/>
                </a:lnTo>
                <a:cubicBezTo>
                  <a:pt x="733797" y="117615"/>
                  <a:pt x="733863" y="122082"/>
                  <a:pt x="733863" y="128216"/>
                </a:cubicBezTo>
                <a:lnTo>
                  <a:pt x="733863" y="139217"/>
                </a:lnTo>
                <a:cubicBezTo>
                  <a:pt x="733863" y="147752"/>
                  <a:pt x="732263" y="154486"/>
                  <a:pt x="729063" y="159420"/>
                </a:cubicBezTo>
                <a:cubicBezTo>
                  <a:pt x="725329" y="165421"/>
                  <a:pt x="719529" y="168421"/>
                  <a:pt x="711661" y="168421"/>
                </a:cubicBezTo>
                <a:cubicBezTo>
                  <a:pt x="712061" y="163354"/>
                  <a:pt x="708527" y="158686"/>
                  <a:pt x="701059" y="154419"/>
                </a:cubicBezTo>
                <a:cubicBezTo>
                  <a:pt x="698126" y="152686"/>
                  <a:pt x="694859" y="151219"/>
                  <a:pt x="691258" y="150019"/>
                </a:cubicBezTo>
                <a:lnTo>
                  <a:pt x="688858" y="149219"/>
                </a:lnTo>
                <a:lnTo>
                  <a:pt x="686658" y="148418"/>
                </a:lnTo>
                <a:lnTo>
                  <a:pt x="685458" y="148018"/>
                </a:lnTo>
                <a:lnTo>
                  <a:pt x="684457" y="147618"/>
                </a:lnTo>
                <a:cubicBezTo>
                  <a:pt x="683924" y="147218"/>
                  <a:pt x="683457" y="147018"/>
                  <a:pt x="683057" y="147018"/>
                </a:cubicBezTo>
                <a:lnTo>
                  <a:pt x="682857" y="143018"/>
                </a:lnTo>
                <a:cubicBezTo>
                  <a:pt x="688725" y="143818"/>
                  <a:pt x="693859" y="144218"/>
                  <a:pt x="698259" y="144218"/>
                </a:cubicBezTo>
                <a:cubicBezTo>
                  <a:pt x="701993" y="144218"/>
                  <a:pt x="704993" y="143951"/>
                  <a:pt x="707260" y="143418"/>
                </a:cubicBezTo>
                <a:cubicBezTo>
                  <a:pt x="712728" y="142218"/>
                  <a:pt x="715461" y="140084"/>
                  <a:pt x="715461" y="137017"/>
                </a:cubicBezTo>
                <a:lnTo>
                  <a:pt x="715261" y="78810"/>
                </a:lnTo>
                <a:cubicBezTo>
                  <a:pt x="702860" y="95078"/>
                  <a:pt x="691658" y="107480"/>
                  <a:pt x="681657" y="116014"/>
                </a:cubicBezTo>
                <a:cubicBezTo>
                  <a:pt x="665122" y="130149"/>
                  <a:pt x="646053" y="141218"/>
                  <a:pt x="624450" y="149219"/>
                </a:cubicBezTo>
                <a:lnTo>
                  <a:pt x="621049" y="145818"/>
                </a:lnTo>
                <a:cubicBezTo>
                  <a:pt x="647586" y="129416"/>
                  <a:pt x="672389" y="106013"/>
                  <a:pt x="695459" y="75609"/>
                </a:cubicBezTo>
                <a:lnTo>
                  <a:pt x="660455" y="79810"/>
                </a:lnTo>
                <a:lnTo>
                  <a:pt x="660254" y="80810"/>
                </a:lnTo>
                <a:cubicBezTo>
                  <a:pt x="658788" y="87077"/>
                  <a:pt x="656454" y="91078"/>
                  <a:pt x="653254" y="92811"/>
                </a:cubicBezTo>
                <a:cubicBezTo>
                  <a:pt x="650320" y="91878"/>
                  <a:pt x="647453" y="89811"/>
                  <a:pt x="644652" y="86611"/>
                </a:cubicBezTo>
                <a:cubicBezTo>
                  <a:pt x="642252" y="83277"/>
                  <a:pt x="640785" y="80410"/>
                  <a:pt x="640252" y="78010"/>
                </a:cubicBezTo>
                <a:cubicBezTo>
                  <a:pt x="642252" y="75209"/>
                  <a:pt x="643919" y="71142"/>
                  <a:pt x="645253" y="65808"/>
                </a:cubicBezTo>
                <a:lnTo>
                  <a:pt x="647053" y="57807"/>
                </a:lnTo>
                <a:cubicBezTo>
                  <a:pt x="647453" y="56207"/>
                  <a:pt x="647653" y="54740"/>
                  <a:pt x="647653" y="53407"/>
                </a:cubicBezTo>
                <a:cubicBezTo>
                  <a:pt x="647653" y="51006"/>
                  <a:pt x="646919" y="48939"/>
                  <a:pt x="645453" y="47206"/>
                </a:cubicBezTo>
                <a:cubicBezTo>
                  <a:pt x="649320" y="45206"/>
                  <a:pt x="652120" y="44205"/>
                  <a:pt x="653854" y="44205"/>
                </a:cubicBezTo>
                <a:cubicBezTo>
                  <a:pt x="654387" y="44205"/>
                  <a:pt x="654920" y="44339"/>
                  <a:pt x="655454" y="44605"/>
                </a:cubicBezTo>
                <a:cubicBezTo>
                  <a:pt x="658387" y="45939"/>
                  <a:pt x="660788" y="47739"/>
                  <a:pt x="662655" y="50006"/>
                </a:cubicBezTo>
                <a:lnTo>
                  <a:pt x="664455" y="52406"/>
                </a:lnTo>
                <a:cubicBezTo>
                  <a:pt x="664988" y="53340"/>
                  <a:pt x="665255" y="53940"/>
                  <a:pt x="665255" y="54207"/>
                </a:cubicBezTo>
                <a:cubicBezTo>
                  <a:pt x="665522" y="55007"/>
                  <a:pt x="665655" y="55740"/>
                  <a:pt x="665655" y="56407"/>
                </a:cubicBezTo>
                <a:cubicBezTo>
                  <a:pt x="665655" y="56807"/>
                  <a:pt x="665522" y="57807"/>
                  <a:pt x="665255" y="59407"/>
                </a:cubicBezTo>
                <a:lnTo>
                  <a:pt x="664655" y="62408"/>
                </a:lnTo>
                <a:lnTo>
                  <a:pt x="663855" y="65608"/>
                </a:lnTo>
                <a:lnTo>
                  <a:pt x="663255" y="67808"/>
                </a:lnTo>
                <a:lnTo>
                  <a:pt x="715061" y="61008"/>
                </a:lnTo>
                <a:lnTo>
                  <a:pt x="715061" y="37405"/>
                </a:lnTo>
                <a:cubicBezTo>
                  <a:pt x="715061" y="34204"/>
                  <a:pt x="714594" y="31470"/>
                  <a:pt x="713661" y="29204"/>
                </a:cubicBezTo>
                <a:cubicBezTo>
                  <a:pt x="713261" y="28003"/>
                  <a:pt x="712728" y="26803"/>
                  <a:pt x="712061" y="25603"/>
                </a:cubicBezTo>
                <a:lnTo>
                  <a:pt x="687658" y="28203"/>
                </a:lnTo>
                <a:cubicBezTo>
                  <a:pt x="675256" y="29670"/>
                  <a:pt x="663921" y="31470"/>
                  <a:pt x="653654" y="33604"/>
                </a:cubicBezTo>
                <a:lnTo>
                  <a:pt x="652653" y="32604"/>
                </a:lnTo>
                <a:cubicBezTo>
                  <a:pt x="651987" y="31804"/>
                  <a:pt x="651387" y="30804"/>
                  <a:pt x="650853" y="29604"/>
                </a:cubicBezTo>
                <a:cubicBezTo>
                  <a:pt x="649253" y="26137"/>
                  <a:pt x="648186" y="22469"/>
                  <a:pt x="647653" y="18602"/>
                </a:cubicBezTo>
                <a:lnTo>
                  <a:pt x="648253" y="18002"/>
                </a:lnTo>
                <a:lnTo>
                  <a:pt x="648653" y="17802"/>
                </a:lnTo>
                <a:cubicBezTo>
                  <a:pt x="661454" y="17135"/>
                  <a:pt x="674989" y="16069"/>
                  <a:pt x="689258" y="14602"/>
                </a:cubicBezTo>
                <a:lnTo>
                  <a:pt x="695659" y="14002"/>
                </a:lnTo>
                <a:lnTo>
                  <a:pt x="701059" y="13402"/>
                </a:lnTo>
                <a:lnTo>
                  <a:pt x="707260" y="12601"/>
                </a:lnTo>
                <a:lnTo>
                  <a:pt x="725063" y="10801"/>
                </a:lnTo>
                <a:cubicBezTo>
                  <a:pt x="736397" y="9601"/>
                  <a:pt x="745132" y="7734"/>
                  <a:pt x="751266" y="5201"/>
                </a:cubicBezTo>
                <a:close/>
                <a:moveTo>
                  <a:pt x="1574788" y="4200"/>
                </a:moveTo>
                <a:cubicBezTo>
                  <a:pt x="1575321" y="3267"/>
                  <a:pt x="1578255" y="4267"/>
                  <a:pt x="1583589" y="7201"/>
                </a:cubicBezTo>
                <a:cubicBezTo>
                  <a:pt x="1588923" y="10401"/>
                  <a:pt x="1592123" y="13135"/>
                  <a:pt x="1593190" y="15402"/>
                </a:cubicBezTo>
                <a:cubicBezTo>
                  <a:pt x="1593324" y="15535"/>
                  <a:pt x="1592857" y="16202"/>
                  <a:pt x="1591790" y="17402"/>
                </a:cubicBezTo>
                <a:cubicBezTo>
                  <a:pt x="1591257" y="17935"/>
                  <a:pt x="1590790" y="18602"/>
                  <a:pt x="1590390" y="19402"/>
                </a:cubicBezTo>
                <a:cubicBezTo>
                  <a:pt x="1589856" y="20336"/>
                  <a:pt x="1589456" y="21403"/>
                  <a:pt x="1589190" y="22603"/>
                </a:cubicBezTo>
                <a:lnTo>
                  <a:pt x="1585189" y="51006"/>
                </a:lnTo>
                <a:cubicBezTo>
                  <a:pt x="1585056" y="51140"/>
                  <a:pt x="1584989" y="51540"/>
                  <a:pt x="1584989" y="52206"/>
                </a:cubicBezTo>
                <a:lnTo>
                  <a:pt x="1584989" y="53207"/>
                </a:lnTo>
                <a:lnTo>
                  <a:pt x="1584789" y="54207"/>
                </a:lnTo>
                <a:lnTo>
                  <a:pt x="1584589" y="55407"/>
                </a:lnTo>
                <a:cubicBezTo>
                  <a:pt x="1585256" y="55807"/>
                  <a:pt x="1586256" y="56540"/>
                  <a:pt x="1587589" y="57607"/>
                </a:cubicBezTo>
                <a:cubicBezTo>
                  <a:pt x="1590256" y="59874"/>
                  <a:pt x="1591923" y="61874"/>
                  <a:pt x="1592590" y="63608"/>
                </a:cubicBezTo>
                <a:cubicBezTo>
                  <a:pt x="1592590" y="65208"/>
                  <a:pt x="1591990" y="66942"/>
                  <a:pt x="1590790" y="68808"/>
                </a:cubicBezTo>
                <a:cubicBezTo>
                  <a:pt x="1585989" y="68142"/>
                  <a:pt x="1579455" y="67942"/>
                  <a:pt x="1571187" y="68208"/>
                </a:cubicBezTo>
                <a:lnTo>
                  <a:pt x="1564386" y="68208"/>
                </a:lnTo>
                <a:cubicBezTo>
                  <a:pt x="1564787" y="68342"/>
                  <a:pt x="1565087" y="68475"/>
                  <a:pt x="1565287" y="68608"/>
                </a:cubicBezTo>
                <a:cubicBezTo>
                  <a:pt x="1565487" y="68742"/>
                  <a:pt x="1565653" y="68875"/>
                  <a:pt x="1565787" y="69009"/>
                </a:cubicBezTo>
                <a:cubicBezTo>
                  <a:pt x="1569520" y="71542"/>
                  <a:pt x="1571787" y="73876"/>
                  <a:pt x="1572588" y="76009"/>
                </a:cubicBezTo>
                <a:cubicBezTo>
                  <a:pt x="1571921" y="77076"/>
                  <a:pt x="1571521" y="79410"/>
                  <a:pt x="1571387" y="83010"/>
                </a:cubicBezTo>
                <a:lnTo>
                  <a:pt x="1571187" y="84610"/>
                </a:lnTo>
                <a:cubicBezTo>
                  <a:pt x="1578655" y="83810"/>
                  <a:pt x="1586256" y="82677"/>
                  <a:pt x="1593990" y="81210"/>
                </a:cubicBezTo>
                <a:cubicBezTo>
                  <a:pt x="1605592" y="79076"/>
                  <a:pt x="1612993" y="76943"/>
                  <a:pt x="1616193" y="74809"/>
                </a:cubicBezTo>
                <a:cubicBezTo>
                  <a:pt x="1618993" y="76276"/>
                  <a:pt x="1621594" y="78810"/>
                  <a:pt x="1623994" y="82410"/>
                </a:cubicBezTo>
                <a:cubicBezTo>
                  <a:pt x="1625861" y="84944"/>
                  <a:pt x="1627594" y="87944"/>
                  <a:pt x="1629195" y="91411"/>
                </a:cubicBezTo>
                <a:lnTo>
                  <a:pt x="1628595" y="94012"/>
                </a:lnTo>
                <a:lnTo>
                  <a:pt x="1627394" y="97012"/>
                </a:lnTo>
                <a:cubicBezTo>
                  <a:pt x="1621260" y="95545"/>
                  <a:pt x="1612393" y="94678"/>
                  <a:pt x="1600791" y="94412"/>
                </a:cubicBezTo>
                <a:lnTo>
                  <a:pt x="1587389" y="94412"/>
                </a:lnTo>
                <a:lnTo>
                  <a:pt x="1584789" y="94612"/>
                </a:lnTo>
                <a:lnTo>
                  <a:pt x="1582389" y="94612"/>
                </a:lnTo>
                <a:cubicBezTo>
                  <a:pt x="1580255" y="94612"/>
                  <a:pt x="1578922" y="94678"/>
                  <a:pt x="1578388" y="94812"/>
                </a:cubicBezTo>
                <a:lnTo>
                  <a:pt x="1571187" y="95412"/>
                </a:lnTo>
                <a:lnTo>
                  <a:pt x="1571587" y="141618"/>
                </a:lnTo>
                <a:cubicBezTo>
                  <a:pt x="1571587" y="150152"/>
                  <a:pt x="1569921" y="156886"/>
                  <a:pt x="1566587" y="161820"/>
                </a:cubicBezTo>
                <a:cubicBezTo>
                  <a:pt x="1562586" y="167821"/>
                  <a:pt x="1556719" y="170821"/>
                  <a:pt x="1548985" y="170821"/>
                </a:cubicBezTo>
                <a:cubicBezTo>
                  <a:pt x="1549385" y="165487"/>
                  <a:pt x="1546718" y="160953"/>
                  <a:pt x="1540984" y="157220"/>
                </a:cubicBezTo>
                <a:cubicBezTo>
                  <a:pt x="1540183" y="156553"/>
                  <a:pt x="1537583" y="155219"/>
                  <a:pt x="1533183" y="153219"/>
                </a:cubicBezTo>
                <a:lnTo>
                  <a:pt x="1529182" y="151619"/>
                </a:lnTo>
                <a:lnTo>
                  <a:pt x="1525582" y="150419"/>
                </a:lnTo>
                <a:lnTo>
                  <a:pt x="1525381" y="146418"/>
                </a:lnTo>
                <a:cubicBezTo>
                  <a:pt x="1530716" y="147218"/>
                  <a:pt x="1535250" y="147618"/>
                  <a:pt x="1538983" y="147618"/>
                </a:cubicBezTo>
                <a:cubicBezTo>
                  <a:pt x="1548185" y="147618"/>
                  <a:pt x="1552785" y="145285"/>
                  <a:pt x="1552785" y="140617"/>
                </a:cubicBezTo>
                <a:lnTo>
                  <a:pt x="1552385" y="97212"/>
                </a:lnTo>
                <a:lnTo>
                  <a:pt x="1531182" y="99012"/>
                </a:lnTo>
                <a:cubicBezTo>
                  <a:pt x="1520248" y="99812"/>
                  <a:pt x="1509113" y="101479"/>
                  <a:pt x="1497778" y="104013"/>
                </a:cubicBezTo>
                <a:cubicBezTo>
                  <a:pt x="1484177" y="106680"/>
                  <a:pt x="1475042" y="109214"/>
                  <a:pt x="1470375" y="111614"/>
                </a:cubicBezTo>
                <a:cubicBezTo>
                  <a:pt x="1469041" y="110014"/>
                  <a:pt x="1467441" y="107613"/>
                  <a:pt x="1465574" y="104413"/>
                </a:cubicBezTo>
                <a:cubicBezTo>
                  <a:pt x="1464908" y="103213"/>
                  <a:pt x="1463641" y="100279"/>
                  <a:pt x="1461774" y="95612"/>
                </a:cubicBezTo>
                <a:lnTo>
                  <a:pt x="1462774" y="94612"/>
                </a:lnTo>
                <a:lnTo>
                  <a:pt x="1463774" y="94212"/>
                </a:lnTo>
                <a:lnTo>
                  <a:pt x="1471175" y="93812"/>
                </a:lnTo>
                <a:lnTo>
                  <a:pt x="1480176" y="93412"/>
                </a:lnTo>
                <a:lnTo>
                  <a:pt x="1502579" y="91611"/>
                </a:lnTo>
                <a:lnTo>
                  <a:pt x="1552385" y="86611"/>
                </a:lnTo>
                <a:lnTo>
                  <a:pt x="1552385" y="82810"/>
                </a:lnTo>
                <a:cubicBezTo>
                  <a:pt x="1552385" y="79477"/>
                  <a:pt x="1551918" y="76676"/>
                  <a:pt x="1550985" y="74409"/>
                </a:cubicBezTo>
                <a:cubicBezTo>
                  <a:pt x="1550185" y="72142"/>
                  <a:pt x="1549051" y="70475"/>
                  <a:pt x="1547584" y="69409"/>
                </a:cubicBezTo>
                <a:lnTo>
                  <a:pt x="1529582" y="71209"/>
                </a:lnTo>
                <a:lnTo>
                  <a:pt x="1528382" y="71409"/>
                </a:lnTo>
                <a:lnTo>
                  <a:pt x="1526782" y="71609"/>
                </a:lnTo>
                <a:lnTo>
                  <a:pt x="1522381" y="72209"/>
                </a:lnTo>
                <a:lnTo>
                  <a:pt x="1517781" y="72609"/>
                </a:lnTo>
                <a:lnTo>
                  <a:pt x="1512780" y="73209"/>
                </a:lnTo>
                <a:cubicBezTo>
                  <a:pt x="1505713" y="74142"/>
                  <a:pt x="1498845" y="75276"/>
                  <a:pt x="1492178" y="76609"/>
                </a:cubicBezTo>
                <a:cubicBezTo>
                  <a:pt x="1488844" y="72876"/>
                  <a:pt x="1486443" y="68675"/>
                  <a:pt x="1484977" y="64008"/>
                </a:cubicBezTo>
                <a:cubicBezTo>
                  <a:pt x="1485643" y="63208"/>
                  <a:pt x="1486243" y="62808"/>
                  <a:pt x="1486777" y="62808"/>
                </a:cubicBezTo>
                <a:lnTo>
                  <a:pt x="1494578" y="62808"/>
                </a:lnTo>
                <a:lnTo>
                  <a:pt x="1505179" y="62408"/>
                </a:lnTo>
                <a:cubicBezTo>
                  <a:pt x="1512247" y="62008"/>
                  <a:pt x="1519514" y="61474"/>
                  <a:pt x="1526982" y="60807"/>
                </a:cubicBezTo>
                <a:lnTo>
                  <a:pt x="1545984" y="59207"/>
                </a:lnTo>
                <a:cubicBezTo>
                  <a:pt x="1553052" y="58541"/>
                  <a:pt x="1558986" y="57740"/>
                  <a:pt x="1563786" y="56807"/>
                </a:cubicBezTo>
                <a:cubicBezTo>
                  <a:pt x="1564320" y="54807"/>
                  <a:pt x="1564653" y="53073"/>
                  <a:pt x="1564787" y="51606"/>
                </a:cubicBezTo>
                <a:lnTo>
                  <a:pt x="1564987" y="50606"/>
                </a:lnTo>
                <a:lnTo>
                  <a:pt x="1565187" y="49806"/>
                </a:lnTo>
                <a:lnTo>
                  <a:pt x="1565387" y="48806"/>
                </a:lnTo>
                <a:lnTo>
                  <a:pt x="1569387" y="20602"/>
                </a:lnTo>
                <a:lnTo>
                  <a:pt x="1553385" y="22403"/>
                </a:lnTo>
                <a:lnTo>
                  <a:pt x="1541984" y="23603"/>
                </a:lnTo>
                <a:cubicBezTo>
                  <a:pt x="1536650" y="24003"/>
                  <a:pt x="1532516" y="24403"/>
                  <a:pt x="1529582" y="24803"/>
                </a:cubicBezTo>
                <a:cubicBezTo>
                  <a:pt x="1507846" y="26937"/>
                  <a:pt x="1495511" y="28470"/>
                  <a:pt x="1492577" y="29404"/>
                </a:cubicBezTo>
                <a:cubicBezTo>
                  <a:pt x="1492444" y="29537"/>
                  <a:pt x="1491444" y="28203"/>
                  <a:pt x="1489577" y="25403"/>
                </a:cubicBezTo>
                <a:lnTo>
                  <a:pt x="1488177" y="23403"/>
                </a:lnTo>
                <a:lnTo>
                  <a:pt x="1486977" y="21403"/>
                </a:lnTo>
                <a:lnTo>
                  <a:pt x="1484977" y="18002"/>
                </a:lnTo>
                <a:lnTo>
                  <a:pt x="1485177" y="17402"/>
                </a:lnTo>
                <a:lnTo>
                  <a:pt x="1485576" y="16802"/>
                </a:lnTo>
                <a:cubicBezTo>
                  <a:pt x="1485710" y="16269"/>
                  <a:pt x="1485843" y="16002"/>
                  <a:pt x="1485977" y="16002"/>
                </a:cubicBezTo>
                <a:lnTo>
                  <a:pt x="1487577" y="16002"/>
                </a:lnTo>
                <a:cubicBezTo>
                  <a:pt x="1489044" y="16002"/>
                  <a:pt x="1490111" y="15935"/>
                  <a:pt x="1490777" y="15802"/>
                </a:cubicBezTo>
                <a:lnTo>
                  <a:pt x="1492577" y="15602"/>
                </a:lnTo>
                <a:lnTo>
                  <a:pt x="1494778" y="15602"/>
                </a:lnTo>
                <a:lnTo>
                  <a:pt x="1499378" y="15202"/>
                </a:lnTo>
                <a:lnTo>
                  <a:pt x="1512180" y="14402"/>
                </a:lnTo>
                <a:lnTo>
                  <a:pt x="1517981" y="14202"/>
                </a:lnTo>
                <a:lnTo>
                  <a:pt x="1523581" y="13802"/>
                </a:lnTo>
                <a:cubicBezTo>
                  <a:pt x="1546518" y="12335"/>
                  <a:pt x="1560653" y="11135"/>
                  <a:pt x="1565987" y="10201"/>
                </a:cubicBezTo>
                <a:cubicBezTo>
                  <a:pt x="1569987" y="9668"/>
                  <a:pt x="1572921" y="7668"/>
                  <a:pt x="1574788" y="4200"/>
                </a:cubicBezTo>
                <a:close/>
                <a:moveTo>
                  <a:pt x="502387" y="3800"/>
                </a:moveTo>
                <a:cubicBezTo>
                  <a:pt x="509054" y="5267"/>
                  <a:pt x="514655" y="8334"/>
                  <a:pt x="519189" y="13002"/>
                </a:cubicBezTo>
                <a:cubicBezTo>
                  <a:pt x="521456" y="15535"/>
                  <a:pt x="522590" y="17802"/>
                  <a:pt x="522590" y="19802"/>
                </a:cubicBezTo>
                <a:cubicBezTo>
                  <a:pt x="522590" y="22203"/>
                  <a:pt x="520989" y="24336"/>
                  <a:pt x="517789" y="26203"/>
                </a:cubicBezTo>
                <a:cubicBezTo>
                  <a:pt x="512455" y="29537"/>
                  <a:pt x="499720" y="32737"/>
                  <a:pt x="479584" y="35804"/>
                </a:cubicBezTo>
                <a:lnTo>
                  <a:pt x="476184" y="36404"/>
                </a:lnTo>
                <a:cubicBezTo>
                  <a:pt x="476317" y="36404"/>
                  <a:pt x="476517" y="36538"/>
                  <a:pt x="476784" y="36804"/>
                </a:cubicBezTo>
                <a:lnTo>
                  <a:pt x="479184" y="38805"/>
                </a:lnTo>
                <a:cubicBezTo>
                  <a:pt x="479718" y="39338"/>
                  <a:pt x="480118" y="39872"/>
                  <a:pt x="480384" y="40405"/>
                </a:cubicBezTo>
                <a:cubicBezTo>
                  <a:pt x="480918" y="41338"/>
                  <a:pt x="481251" y="42939"/>
                  <a:pt x="481384" y="45206"/>
                </a:cubicBezTo>
                <a:lnTo>
                  <a:pt x="481384" y="160620"/>
                </a:lnTo>
                <a:cubicBezTo>
                  <a:pt x="481384" y="161953"/>
                  <a:pt x="480784" y="163487"/>
                  <a:pt x="479584" y="165221"/>
                </a:cubicBezTo>
                <a:cubicBezTo>
                  <a:pt x="478384" y="167487"/>
                  <a:pt x="476917" y="169088"/>
                  <a:pt x="475184" y="170021"/>
                </a:cubicBezTo>
                <a:cubicBezTo>
                  <a:pt x="472783" y="168688"/>
                  <a:pt x="469983" y="166421"/>
                  <a:pt x="466783" y="163220"/>
                </a:cubicBezTo>
                <a:cubicBezTo>
                  <a:pt x="463582" y="160020"/>
                  <a:pt x="461782" y="157553"/>
                  <a:pt x="461382" y="155819"/>
                </a:cubicBezTo>
                <a:cubicBezTo>
                  <a:pt x="462582" y="152486"/>
                  <a:pt x="463182" y="148285"/>
                  <a:pt x="463182" y="143218"/>
                </a:cubicBezTo>
                <a:lnTo>
                  <a:pt x="463182" y="48006"/>
                </a:lnTo>
                <a:cubicBezTo>
                  <a:pt x="463182" y="43472"/>
                  <a:pt x="462049" y="40272"/>
                  <a:pt x="459782" y="38405"/>
                </a:cubicBezTo>
                <a:cubicBezTo>
                  <a:pt x="458582" y="38538"/>
                  <a:pt x="457148" y="38671"/>
                  <a:pt x="455481" y="38805"/>
                </a:cubicBezTo>
                <a:cubicBezTo>
                  <a:pt x="453814" y="38938"/>
                  <a:pt x="451981" y="39005"/>
                  <a:pt x="449980" y="39005"/>
                </a:cubicBezTo>
                <a:lnTo>
                  <a:pt x="449980" y="39205"/>
                </a:lnTo>
                <a:lnTo>
                  <a:pt x="449980" y="46006"/>
                </a:lnTo>
                <a:cubicBezTo>
                  <a:pt x="449847" y="75743"/>
                  <a:pt x="446913" y="98879"/>
                  <a:pt x="441179" y="115414"/>
                </a:cubicBezTo>
                <a:cubicBezTo>
                  <a:pt x="433979" y="136884"/>
                  <a:pt x="420577" y="155019"/>
                  <a:pt x="400975" y="169821"/>
                </a:cubicBezTo>
                <a:lnTo>
                  <a:pt x="397374" y="167821"/>
                </a:lnTo>
                <a:cubicBezTo>
                  <a:pt x="419910" y="138484"/>
                  <a:pt x="431178" y="96412"/>
                  <a:pt x="431178" y="41605"/>
                </a:cubicBezTo>
                <a:cubicBezTo>
                  <a:pt x="431178" y="36938"/>
                  <a:pt x="429845" y="33471"/>
                  <a:pt x="427178" y="31204"/>
                </a:cubicBezTo>
                <a:cubicBezTo>
                  <a:pt x="428778" y="29337"/>
                  <a:pt x="430511" y="27803"/>
                  <a:pt x="432378" y="26603"/>
                </a:cubicBezTo>
                <a:cubicBezTo>
                  <a:pt x="434245" y="25536"/>
                  <a:pt x="435312" y="25070"/>
                  <a:pt x="435579" y="25203"/>
                </a:cubicBezTo>
                <a:cubicBezTo>
                  <a:pt x="438779" y="26137"/>
                  <a:pt x="441913" y="27737"/>
                  <a:pt x="444980" y="30004"/>
                </a:cubicBezTo>
                <a:lnTo>
                  <a:pt x="446580" y="31204"/>
                </a:lnTo>
                <a:cubicBezTo>
                  <a:pt x="462982" y="27337"/>
                  <a:pt x="477384" y="22469"/>
                  <a:pt x="489785" y="16602"/>
                </a:cubicBezTo>
                <a:cubicBezTo>
                  <a:pt x="492986" y="14868"/>
                  <a:pt x="495720" y="13002"/>
                  <a:pt x="497986" y="11001"/>
                </a:cubicBezTo>
                <a:cubicBezTo>
                  <a:pt x="500787" y="8201"/>
                  <a:pt x="502254" y="5801"/>
                  <a:pt x="502387" y="3800"/>
                </a:cubicBezTo>
                <a:close/>
                <a:moveTo>
                  <a:pt x="236554" y="1600"/>
                </a:moveTo>
                <a:cubicBezTo>
                  <a:pt x="239487" y="2134"/>
                  <a:pt x="243021" y="4067"/>
                  <a:pt x="247155" y="7401"/>
                </a:cubicBezTo>
                <a:cubicBezTo>
                  <a:pt x="248489" y="8601"/>
                  <a:pt x="249689" y="9801"/>
                  <a:pt x="250756" y="11001"/>
                </a:cubicBezTo>
                <a:cubicBezTo>
                  <a:pt x="251689" y="11935"/>
                  <a:pt x="252289" y="12668"/>
                  <a:pt x="252556" y="13202"/>
                </a:cubicBezTo>
                <a:lnTo>
                  <a:pt x="252556" y="13402"/>
                </a:lnTo>
                <a:cubicBezTo>
                  <a:pt x="252556" y="13802"/>
                  <a:pt x="252223" y="15335"/>
                  <a:pt x="251556" y="18002"/>
                </a:cubicBezTo>
                <a:lnTo>
                  <a:pt x="250956" y="20202"/>
                </a:lnTo>
                <a:lnTo>
                  <a:pt x="250556" y="22203"/>
                </a:lnTo>
                <a:lnTo>
                  <a:pt x="250155" y="27003"/>
                </a:lnTo>
                <a:lnTo>
                  <a:pt x="250155" y="61608"/>
                </a:lnTo>
                <a:cubicBezTo>
                  <a:pt x="250022" y="84277"/>
                  <a:pt x="247155" y="103813"/>
                  <a:pt x="241554" y="120215"/>
                </a:cubicBezTo>
                <a:cubicBezTo>
                  <a:pt x="234220" y="141684"/>
                  <a:pt x="221752" y="158620"/>
                  <a:pt x="204150" y="171021"/>
                </a:cubicBezTo>
                <a:lnTo>
                  <a:pt x="200949" y="169621"/>
                </a:lnTo>
                <a:cubicBezTo>
                  <a:pt x="212151" y="154019"/>
                  <a:pt x="220352" y="135483"/>
                  <a:pt x="225552" y="114014"/>
                </a:cubicBezTo>
                <a:cubicBezTo>
                  <a:pt x="229420" y="97079"/>
                  <a:pt x="231353" y="79810"/>
                  <a:pt x="231353" y="62208"/>
                </a:cubicBezTo>
                <a:lnTo>
                  <a:pt x="231353" y="19002"/>
                </a:lnTo>
                <a:cubicBezTo>
                  <a:pt x="231353" y="13802"/>
                  <a:pt x="230020" y="10068"/>
                  <a:pt x="227353" y="7801"/>
                </a:cubicBezTo>
                <a:cubicBezTo>
                  <a:pt x="229220" y="5934"/>
                  <a:pt x="231153" y="4334"/>
                  <a:pt x="233153" y="3000"/>
                </a:cubicBezTo>
                <a:cubicBezTo>
                  <a:pt x="235154" y="1933"/>
                  <a:pt x="236287" y="1467"/>
                  <a:pt x="236554" y="1600"/>
                </a:cubicBezTo>
                <a:close/>
                <a:moveTo>
                  <a:pt x="1354237" y="1200"/>
                </a:moveTo>
                <a:cubicBezTo>
                  <a:pt x="1355837" y="1200"/>
                  <a:pt x="1358637" y="2134"/>
                  <a:pt x="1362638" y="4000"/>
                </a:cubicBezTo>
                <a:cubicBezTo>
                  <a:pt x="1366771" y="6001"/>
                  <a:pt x="1369238" y="7868"/>
                  <a:pt x="1370038" y="9601"/>
                </a:cubicBezTo>
                <a:cubicBezTo>
                  <a:pt x="1369505" y="12668"/>
                  <a:pt x="1366505" y="17535"/>
                  <a:pt x="1361037" y="24203"/>
                </a:cubicBezTo>
                <a:cubicBezTo>
                  <a:pt x="1358370" y="27670"/>
                  <a:pt x="1355237" y="31204"/>
                  <a:pt x="1351636" y="34804"/>
                </a:cubicBezTo>
                <a:cubicBezTo>
                  <a:pt x="1352836" y="34804"/>
                  <a:pt x="1354770" y="34671"/>
                  <a:pt x="1357437" y="34404"/>
                </a:cubicBezTo>
                <a:cubicBezTo>
                  <a:pt x="1364904" y="33604"/>
                  <a:pt x="1369772" y="33004"/>
                  <a:pt x="1372039" y="32604"/>
                </a:cubicBezTo>
                <a:cubicBezTo>
                  <a:pt x="1375906" y="31937"/>
                  <a:pt x="1378640" y="29804"/>
                  <a:pt x="1380240" y="26203"/>
                </a:cubicBezTo>
                <a:cubicBezTo>
                  <a:pt x="1380773" y="25270"/>
                  <a:pt x="1383707" y="26670"/>
                  <a:pt x="1389041" y="30404"/>
                </a:cubicBezTo>
                <a:cubicBezTo>
                  <a:pt x="1394508" y="34271"/>
                  <a:pt x="1397175" y="36804"/>
                  <a:pt x="1397042" y="38005"/>
                </a:cubicBezTo>
                <a:cubicBezTo>
                  <a:pt x="1397042" y="38405"/>
                  <a:pt x="1396775" y="38938"/>
                  <a:pt x="1396242" y="39605"/>
                </a:cubicBezTo>
                <a:lnTo>
                  <a:pt x="1394642" y="42005"/>
                </a:lnTo>
                <a:cubicBezTo>
                  <a:pt x="1393041" y="44539"/>
                  <a:pt x="1392108" y="46872"/>
                  <a:pt x="1391841" y="49006"/>
                </a:cubicBezTo>
                <a:lnTo>
                  <a:pt x="1391241" y="52806"/>
                </a:lnTo>
                <a:lnTo>
                  <a:pt x="1390641" y="57207"/>
                </a:lnTo>
                <a:lnTo>
                  <a:pt x="1390241" y="59807"/>
                </a:lnTo>
                <a:lnTo>
                  <a:pt x="1390041" y="61408"/>
                </a:lnTo>
                <a:cubicBezTo>
                  <a:pt x="1392308" y="63541"/>
                  <a:pt x="1393642" y="64875"/>
                  <a:pt x="1394041" y="65408"/>
                </a:cubicBezTo>
                <a:lnTo>
                  <a:pt x="1393441" y="69009"/>
                </a:lnTo>
                <a:cubicBezTo>
                  <a:pt x="1393041" y="70609"/>
                  <a:pt x="1392775" y="71409"/>
                  <a:pt x="1392641" y="71409"/>
                </a:cubicBezTo>
                <a:cubicBezTo>
                  <a:pt x="1387574" y="70609"/>
                  <a:pt x="1382240" y="70209"/>
                  <a:pt x="1376639" y="70209"/>
                </a:cubicBezTo>
                <a:cubicBezTo>
                  <a:pt x="1370905" y="70209"/>
                  <a:pt x="1364838" y="70609"/>
                  <a:pt x="1358437" y="71409"/>
                </a:cubicBezTo>
                <a:lnTo>
                  <a:pt x="1339235" y="72809"/>
                </a:lnTo>
                <a:lnTo>
                  <a:pt x="1339035" y="88611"/>
                </a:lnTo>
                <a:cubicBezTo>
                  <a:pt x="1345702" y="88078"/>
                  <a:pt x="1352903" y="87411"/>
                  <a:pt x="1360637" y="86611"/>
                </a:cubicBezTo>
                <a:cubicBezTo>
                  <a:pt x="1369305" y="85811"/>
                  <a:pt x="1374972" y="85211"/>
                  <a:pt x="1377639" y="84811"/>
                </a:cubicBezTo>
                <a:cubicBezTo>
                  <a:pt x="1381640" y="84010"/>
                  <a:pt x="1384374" y="81877"/>
                  <a:pt x="1385841" y="78410"/>
                </a:cubicBezTo>
                <a:cubicBezTo>
                  <a:pt x="1386374" y="77476"/>
                  <a:pt x="1389307" y="78876"/>
                  <a:pt x="1394642" y="82610"/>
                </a:cubicBezTo>
                <a:cubicBezTo>
                  <a:pt x="1400109" y="86477"/>
                  <a:pt x="1402776" y="89011"/>
                  <a:pt x="1402643" y="90211"/>
                </a:cubicBezTo>
                <a:cubicBezTo>
                  <a:pt x="1402643" y="90611"/>
                  <a:pt x="1402376" y="91145"/>
                  <a:pt x="1401842" y="91811"/>
                </a:cubicBezTo>
                <a:lnTo>
                  <a:pt x="1400242" y="94212"/>
                </a:lnTo>
                <a:cubicBezTo>
                  <a:pt x="1398642" y="96745"/>
                  <a:pt x="1397708" y="99079"/>
                  <a:pt x="1397442" y="101213"/>
                </a:cubicBezTo>
                <a:cubicBezTo>
                  <a:pt x="1397308" y="103746"/>
                  <a:pt x="1396908" y="106613"/>
                  <a:pt x="1396242" y="109814"/>
                </a:cubicBezTo>
                <a:lnTo>
                  <a:pt x="1396042" y="111814"/>
                </a:lnTo>
                <a:lnTo>
                  <a:pt x="1395642" y="114014"/>
                </a:lnTo>
                <a:lnTo>
                  <a:pt x="1395442" y="116614"/>
                </a:lnTo>
                <a:cubicBezTo>
                  <a:pt x="1397308" y="118215"/>
                  <a:pt x="1398375" y="119281"/>
                  <a:pt x="1398642" y="119815"/>
                </a:cubicBezTo>
                <a:cubicBezTo>
                  <a:pt x="1398642" y="120482"/>
                  <a:pt x="1398442" y="121748"/>
                  <a:pt x="1398042" y="123615"/>
                </a:cubicBezTo>
                <a:cubicBezTo>
                  <a:pt x="1397642" y="125216"/>
                  <a:pt x="1397375" y="126016"/>
                  <a:pt x="1397242" y="126016"/>
                </a:cubicBezTo>
                <a:cubicBezTo>
                  <a:pt x="1392441" y="125216"/>
                  <a:pt x="1387041" y="124815"/>
                  <a:pt x="1381040" y="124815"/>
                </a:cubicBezTo>
                <a:cubicBezTo>
                  <a:pt x="1376106" y="124815"/>
                  <a:pt x="1370105" y="125149"/>
                  <a:pt x="1363038" y="125816"/>
                </a:cubicBezTo>
                <a:lnTo>
                  <a:pt x="1339035" y="127616"/>
                </a:lnTo>
                <a:cubicBezTo>
                  <a:pt x="1338901" y="133750"/>
                  <a:pt x="1337568" y="137950"/>
                  <a:pt x="1335034" y="140217"/>
                </a:cubicBezTo>
                <a:cubicBezTo>
                  <a:pt x="1331834" y="140084"/>
                  <a:pt x="1328567" y="138217"/>
                  <a:pt x="1325233" y="134617"/>
                </a:cubicBezTo>
                <a:cubicBezTo>
                  <a:pt x="1322299" y="131416"/>
                  <a:pt x="1320232" y="128549"/>
                  <a:pt x="1319032" y="126016"/>
                </a:cubicBezTo>
                <a:cubicBezTo>
                  <a:pt x="1320366" y="122549"/>
                  <a:pt x="1321032" y="118148"/>
                  <a:pt x="1321032" y="112814"/>
                </a:cubicBezTo>
                <a:lnTo>
                  <a:pt x="1321032" y="42805"/>
                </a:lnTo>
                <a:cubicBezTo>
                  <a:pt x="1321032" y="38405"/>
                  <a:pt x="1319699" y="35071"/>
                  <a:pt x="1317032" y="32804"/>
                </a:cubicBezTo>
                <a:cubicBezTo>
                  <a:pt x="1321166" y="29470"/>
                  <a:pt x="1324233" y="27870"/>
                  <a:pt x="1326233" y="28003"/>
                </a:cubicBezTo>
                <a:cubicBezTo>
                  <a:pt x="1329300" y="28670"/>
                  <a:pt x="1332034" y="29870"/>
                  <a:pt x="1334434" y="31604"/>
                </a:cubicBezTo>
                <a:cubicBezTo>
                  <a:pt x="1334834" y="31871"/>
                  <a:pt x="1335634" y="32604"/>
                  <a:pt x="1336834" y="33804"/>
                </a:cubicBezTo>
                <a:lnTo>
                  <a:pt x="1338034" y="35204"/>
                </a:lnTo>
                <a:lnTo>
                  <a:pt x="1338434" y="35804"/>
                </a:lnTo>
                <a:cubicBezTo>
                  <a:pt x="1339101" y="35804"/>
                  <a:pt x="1340768" y="35671"/>
                  <a:pt x="1343435" y="35404"/>
                </a:cubicBezTo>
                <a:cubicBezTo>
                  <a:pt x="1345035" y="31404"/>
                  <a:pt x="1346635" y="26203"/>
                  <a:pt x="1348236" y="19802"/>
                </a:cubicBezTo>
                <a:cubicBezTo>
                  <a:pt x="1348769" y="16069"/>
                  <a:pt x="1349036" y="13735"/>
                  <a:pt x="1349036" y="12802"/>
                </a:cubicBezTo>
                <a:cubicBezTo>
                  <a:pt x="1349036" y="9068"/>
                  <a:pt x="1348169" y="6267"/>
                  <a:pt x="1346436" y="4400"/>
                </a:cubicBezTo>
                <a:lnTo>
                  <a:pt x="1347836" y="3400"/>
                </a:lnTo>
                <a:lnTo>
                  <a:pt x="1349636" y="2400"/>
                </a:lnTo>
                <a:cubicBezTo>
                  <a:pt x="1351770" y="1600"/>
                  <a:pt x="1353303" y="1200"/>
                  <a:pt x="1354237" y="1200"/>
                </a:cubicBezTo>
                <a:close/>
                <a:moveTo>
                  <a:pt x="1148287" y="0"/>
                </a:moveTo>
                <a:cubicBezTo>
                  <a:pt x="1150554" y="400"/>
                  <a:pt x="1153688" y="2000"/>
                  <a:pt x="1157688" y="4800"/>
                </a:cubicBezTo>
                <a:cubicBezTo>
                  <a:pt x="1161955" y="7601"/>
                  <a:pt x="1164489" y="10001"/>
                  <a:pt x="1165289" y="12001"/>
                </a:cubicBezTo>
                <a:cubicBezTo>
                  <a:pt x="1164622" y="13202"/>
                  <a:pt x="1163955" y="15068"/>
                  <a:pt x="1163289" y="17602"/>
                </a:cubicBezTo>
                <a:cubicBezTo>
                  <a:pt x="1162755" y="19602"/>
                  <a:pt x="1162489" y="21869"/>
                  <a:pt x="1162489" y="24403"/>
                </a:cubicBezTo>
                <a:lnTo>
                  <a:pt x="1162489" y="44005"/>
                </a:lnTo>
                <a:cubicBezTo>
                  <a:pt x="1169823" y="46672"/>
                  <a:pt x="1177557" y="50073"/>
                  <a:pt x="1185692" y="54207"/>
                </a:cubicBezTo>
                <a:lnTo>
                  <a:pt x="1191092" y="57007"/>
                </a:lnTo>
                <a:lnTo>
                  <a:pt x="1196293" y="59807"/>
                </a:lnTo>
                <a:lnTo>
                  <a:pt x="1200093" y="62008"/>
                </a:lnTo>
                <a:lnTo>
                  <a:pt x="1203494" y="64208"/>
                </a:lnTo>
                <a:cubicBezTo>
                  <a:pt x="1204694" y="67142"/>
                  <a:pt x="1205561" y="70142"/>
                  <a:pt x="1206094" y="73209"/>
                </a:cubicBezTo>
                <a:cubicBezTo>
                  <a:pt x="1206361" y="75343"/>
                  <a:pt x="1206494" y="76676"/>
                  <a:pt x="1206494" y="77210"/>
                </a:cubicBezTo>
                <a:cubicBezTo>
                  <a:pt x="1206494" y="79343"/>
                  <a:pt x="1206094" y="80810"/>
                  <a:pt x="1205294" y="81610"/>
                </a:cubicBezTo>
                <a:cubicBezTo>
                  <a:pt x="1204227" y="82810"/>
                  <a:pt x="1202560" y="83944"/>
                  <a:pt x="1200293" y="85011"/>
                </a:cubicBezTo>
                <a:cubicBezTo>
                  <a:pt x="1199493" y="85544"/>
                  <a:pt x="1198626" y="85944"/>
                  <a:pt x="1197693" y="86211"/>
                </a:cubicBezTo>
                <a:lnTo>
                  <a:pt x="1196493" y="86611"/>
                </a:lnTo>
                <a:lnTo>
                  <a:pt x="1195493" y="87011"/>
                </a:lnTo>
                <a:cubicBezTo>
                  <a:pt x="1191759" y="81143"/>
                  <a:pt x="1185492" y="73809"/>
                  <a:pt x="1176690" y="65008"/>
                </a:cubicBezTo>
                <a:cubicBezTo>
                  <a:pt x="1171223" y="59541"/>
                  <a:pt x="1166489" y="55207"/>
                  <a:pt x="1162489" y="52006"/>
                </a:cubicBezTo>
                <a:lnTo>
                  <a:pt x="1162489" y="117615"/>
                </a:lnTo>
                <a:cubicBezTo>
                  <a:pt x="1162489" y="118681"/>
                  <a:pt x="1161955" y="120148"/>
                  <a:pt x="1160888" y="122015"/>
                </a:cubicBezTo>
                <a:cubicBezTo>
                  <a:pt x="1159688" y="124015"/>
                  <a:pt x="1158288" y="125549"/>
                  <a:pt x="1156688" y="126616"/>
                </a:cubicBezTo>
                <a:cubicBezTo>
                  <a:pt x="1154288" y="125149"/>
                  <a:pt x="1151420" y="122949"/>
                  <a:pt x="1148087" y="120015"/>
                </a:cubicBezTo>
                <a:cubicBezTo>
                  <a:pt x="1144620" y="116948"/>
                  <a:pt x="1142686" y="114614"/>
                  <a:pt x="1142286" y="113014"/>
                </a:cubicBezTo>
                <a:cubicBezTo>
                  <a:pt x="1143486" y="109547"/>
                  <a:pt x="1144086" y="105546"/>
                  <a:pt x="1144086" y="101013"/>
                </a:cubicBezTo>
                <a:lnTo>
                  <a:pt x="1144086" y="16602"/>
                </a:lnTo>
                <a:cubicBezTo>
                  <a:pt x="1144086" y="11935"/>
                  <a:pt x="1142286" y="8734"/>
                  <a:pt x="1138686" y="7001"/>
                </a:cubicBezTo>
                <a:cubicBezTo>
                  <a:pt x="1140152" y="5001"/>
                  <a:pt x="1141886" y="3400"/>
                  <a:pt x="1143886" y="2200"/>
                </a:cubicBezTo>
                <a:cubicBezTo>
                  <a:pt x="1145753" y="1000"/>
                  <a:pt x="1147220" y="267"/>
                  <a:pt x="11482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 lang="zh-CN" altLang="en-US" sz="1600" dirty="0">
              <a:solidFill>
                <a:schemeClr val="bg1"/>
              </a:solidFill>
              <a:effectLst/>
              <a:latin typeface="尔雅秀丽楷书" panose="00000500000000000000" pitchFamily="2" charset="-122"/>
              <a:ea typeface="尔雅秀丽楷书" panose="00000500000000000000" pitchFamily="2" charset="-122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D02CFD27-A103-4B4E-AFB1-4258E1047F78}"/>
              </a:ext>
            </a:extLst>
          </p:cNvPr>
          <p:cNvSpPr txBox="1"/>
          <p:nvPr/>
        </p:nvSpPr>
        <p:spPr>
          <a:xfrm>
            <a:off x="769800" y="5354933"/>
            <a:ext cx="2073898" cy="173902"/>
          </a:xfrm>
          <a:custGeom>
            <a:avLst/>
            <a:gdLst/>
            <a:ahLst/>
            <a:cxnLst/>
            <a:rect l="l" t="t" r="r" b="b"/>
            <a:pathLst>
              <a:path w="2073898" h="173902">
                <a:moveTo>
                  <a:pt x="1126084" y="119895"/>
                </a:moveTo>
                <a:lnTo>
                  <a:pt x="1122483" y="120095"/>
                </a:lnTo>
                <a:lnTo>
                  <a:pt x="1116682" y="120495"/>
                </a:lnTo>
                <a:lnTo>
                  <a:pt x="1116283" y="120495"/>
                </a:lnTo>
                <a:lnTo>
                  <a:pt x="1115883" y="150099"/>
                </a:lnTo>
                <a:cubicBezTo>
                  <a:pt x="1120416" y="149832"/>
                  <a:pt x="1123483" y="149365"/>
                  <a:pt x="1125084" y="148699"/>
                </a:cubicBezTo>
                <a:cubicBezTo>
                  <a:pt x="1126817" y="147765"/>
                  <a:pt x="1127684" y="145832"/>
                  <a:pt x="1127684" y="142898"/>
                </a:cubicBezTo>
                <a:lnTo>
                  <a:pt x="1127684" y="119895"/>
                </a:lnTo>
                <a:close/>
                <a:moveTo>
                  <a:pt x="1091879" y="95292"/>
                </a:moveTo>
                <a:cubicBezTo>
                  <a:pt x="1091879" y="99159"/>
                  <a:pt x="1091613" y="104293"/>
                  <a:pt x="1091079" y="110694"/>
                </a:cubicBezTo>
                <a:cubicBezTo>
                  <a:pt x="1096547" y="110960"/>
                  <a:pt x="1099880" y="111027"/>
                  <a:pt x="1101081" y="110894"/>
                </a:cubicBezTo>
                <a:lnTo>
                  <a:pt x="1101281" y="96292"/>
                </a:lnTo>
                <a:cubicBezTo>
                  <a:pt x="1099147" y="96692"/>
                  <a:pt x="1097147" y="97225"/>
                  <a:pt x="1095280" y="97892"/>
                </a:cubicBezTo>
                <a:lnTo>
                  <a:pt x="1094880" y="97892"/>
                </a:lnTo>
                <a:lnTo>
                  <a:pt x="1094480" y="97492"/>
                </a:lnTo>
                <a:lnTo>
                  <a:pt x="1094080" y="97292"/>
                </a:lnTo>
                <a:cubicBezTo>
                  <a:pt x="1093013" y="96492"/>
                  <a:pt x="1092280" y="95825"/>
                  <a:pt x="1091879" y="95292"/>
                </a:cubicBezTo>
                <a:close/>
                <a:moveTo>
                  <a:pt x="1127684" y="94292"/>
                </a:moveTo>
                <a:lnTo>
                  <a:pt x="1123083" y="94492"/>
                </a:lnTo>
                <a:lnTo>
                  <a:pt x="1116883" y="94892"/>
                </a:lnTo>
                <a:lnTo>
                  <a:pt x="1116483" y="109894"/>
                </a:lnTo>
                <a:cubicBezTo>
                  <a:pt x="1119016" y="109494"/>
                  <a:pt x="1121283" y="108894"/>
                  <a:pt x="1123283" y="108093"/>
                </a:cubicBezTo>
                <a:cubicBezTo>
                  <a:pt x="1125150" y="109027"/>
                  <a:pt x="1126617" y="110027"/>
                  <a:pt x="1127684" y="111094"/>
                </a:cubicBezTo>
                <a:close/>
                <a:moveTo>
                  <a:pt x="1815618" y="74689"/>
                </a:moveTo>
                <a:cubicBezTo>
                  <a:pt x="1812284" y="75356"/>
                  <a:pt x="1808484" y="76623"/>
                  <a:pt x="1804216" y="78490"/>
                </a:cubicBezTo>
                <a:lnTo>
                  <a:pt x="1798816" y="81090"/>
                </a:lnTo>
                <a:lnTo>
                  <a:pt x="1796015" y="82690"/>
                </a:lnTo>
                <a:lnTo>
                  <a:pt x="1793015" y="84090"/>
                </a:lnTo>
                <a:cubicBezTo>
                  <a:pt x="1791281" y="82757"/>
                  <a:pt x="1789481" y="80557"/>
                  <a:pt x="1787614" y="77490"/>
                </a:cubicBezTo>
                <a:cubicBezTo>
                  <a:pt x="1787214" y="76956"/>
                  <a:pt x="1786747" y="76156"/>
                  <a:pt x="1786214" y="75089"/>
                </a:cubicBezTo>
                <a:cubicBezTo>
                  <a:pt x="1785547" y="81223"/>
                  <a:pt x="1784547" y="87158"/>
                  <a:pt x="1783214" y="92892"/>
                </a:cubicBezTo>
                <a:cubicBezTo>
                  <a:pt x="1785347" y="92492"/>
                  <a:pt x="1786614" y="92358"/>
                  <a:pt x="1787014" y="92492"/>
                </a:cubicBezTo>
                <a:cubicBezTo>
                  <a:pt x="1788348" y="93158"/>
                  <a:pt x="1789548" y="93892"/>
                  <a:pt x="1790614" y="94692"/>
                </a:cubicBezTo>
                <a:lnTo>
                  <a:pt x="1792015" y="95892"/>
                </a:lnTo>
                <a:lnTo>
                  <a:pt x="1793615" y="97292"/>
                </a:lnTo>
                <a:cubicBezTo>
                  <a:pt x="1795215" y="98626"/>
                  <a:pt x="1798215" y="101493"/>
                  <a:pt x="1802616" y="105893"/>
                </a:cubicBezTo>
                <a:cubicBezTo>
                  <a:pt x="1808217" y="95225"/>
                  <a:pt x="1812550" y="84824"/>
                  <a:pt x="1815618" y="74689"/>
                </a:cubicBezTo>
                <a:close/>
                <a:moveTo>
                  <a:pt x="1577388" y="71689"/>
                </a:moveTo>
                <a:cubicBezTo>
                  <a:pt x="1579521" y="71956"/>
                  <a:pt x="1582722" y="73422"/>
                  <a:pt x="1586989" y="76089"/>
                </a:cubicBezTo>
                <a:cubicBezTo>
                  <a:pt x="1591390" y="78890"/>
                  <a:pt x="1593990" y="81223"/>
                  <a:pt x="1594790" y="83090"/>
                </a:cubicBezTo>
                <a:cubicBezTo>
                  <a:pt x="1593990" y="84157"/>
                  <a:pt x="1593256" y="85957"/>
                  <a:pt x="1592590" y="88491"/>
                </a:cubicBezTo>
                <a:cubicBezTo>
                  <a:pt x="1591923" y="91825"/>
                  <a:pt x="1591590" y="94025"/>
                  <a:pt x="1591590" y="95092"/>
                </a:cubicBezTo>
                <a:lnTo>
                  <a:pt x="1591590" y="103293"/>
                </a:lnTo>
                <a:cubicBezTo>
                  <a:pt x="1607592" y="96492"/>
                  <a:pt x="1616459" y="88224"/>
                  <a:pt x="1618193" y="78490"/>
                </a:cubicBezTo>
                <a:cubicBezTo>
                  <a:pt x="1629528" y="83290"/>
                  <a:pt x="1635195" y="87691"/>
                  <a:pt x="1635195" y="91691"/>
                </a:cubicBezTo>
                <a:cubicBezTo>
                  <a:pt x="1635195" y="93025"/>
                  <a:pt x="1634462" y="94425"/>
                  <a:pt x="1632995" y="95892"/>
                </a:cubicBezTo>
                <a:cubicBezTo>
                  <a:pt x="1629394" y="99492"/>
                  <a:pt x="1622193" y="102626"/>
                  <a:pt x="1611392" y="105293"/>
                </a:cubicBezTo>
                <a:cubicBezTo>
                  <a:pt x="1605258" y="107027"/>
                  <a:pt x="1598657" y="108293"/>
                  <a:pt x="1591590" y="109094"/>
                </a:cubicBezTo>
                <a:lnTo>
                  <a:pt x="1591590" y="125496"/>
                </a:lnTo>
                <a:cubicBezTo>
                  <a:pt x="1591590" y="134030"/>
                  <a:pt x="1591790" y="139031"/>
                  <a:pt x="1592190" y="140498"/>
                </a:cubicBezTo>
                <a:cubicBezTo>
                  <a:pt x="1593123" y="143831"/>
                  <a:pt x="1596590" y="146098"/>
                  <a:pt x="1602591" y="147298"/>
                </a:cubicBezTo>
                <a:cubicBezTo>
                  <a:pt x="1603525" y="147565"/>
                  <a:pt x="1604991" y="147698"/>
                  <a:pt x="1606992" y="147698"/>
                </a:cubicBezTo>
                <a:cubicBezTo>
                  <a:pt x="1609392" y="147698"/>
                  <a:pt x="1611192" y="147565"/>
                  <a:pt x="1612392" y="147298"/>
                </a:cubicBezTo>
                <a:cubicBezTo>
                  <a:pt x="1615326" y="146898"/>
                  <a:pt x="1618193" y="146165"/>
                  <a:pt x="1620993" y="145098"/>
                </a:cubicBezTo>
                <a:cubicBezTo>
                  <a:pt x="1624994" y="143498"/>
                  <a:pt x="1628061" y="139497"/>
                  <a:pt x="1630194" y="133097"/>
                </a:cubicBezTo>
                <a:cubicBezTo>
                  <a:pt x="1631261" y="129896"/>
                  <a:pt x="1632061" y="126762"/>
                  <a:pt x="1632595" y="123695"/>
                </a:cubicBezTo>
                <a:lnTo>
                  <a:pt x="1633595" y="118495"/>
                </a:lnTo>
                <a:lnTo>
                  <a:pt x="1634395" y="113294"/>
                </a:lnTo>
                <a:lnTo>
                  <a:pt x="1638996" y="114494"/>
                </a:lnTo>
                <a:cubicBezTo>
                  <a:pt x="1638862" y="115561"/>
                  <a:pt x="1638795" y="117228"/>
                  <a:pt x="1638795" y="119495"/>
                </a:cubicBezTo>
                <a:cubicBezTo>
                  <a:pt x="1638795" y="126829"/>
                  <a:pt x="1639862" y="133697"/>
                  <a:pt x="1641996" y="140097"/>
                </a:cubicBezTo>
                <a:cubicBezTo>
                  <a:pt x="1642929" y="142898"/>
                  <a:pt x="1644063" y="145765"/>
                  <a:pt x="1645396" y="148699"/>
                </a:cubicBezTo>
                <a:cubicBezTo>
                  <a:pt x="1646463" y="150699"/>
                  <a:pt x="1647597" y="152366"/>
                  <a:pt x="1648797" y="153699"/>
                </a:cubicBezTo>
                <a:cubicBezTo>
                  <a:pt x="1645463" y="159033"/>
                  <a:pt x="1638262" y="162834"/>
                  <a:pt x="1627194" y="165101"/>
                </a:cubicBezTo>
                <a:cubicBezTo>
                  <a:pt x="1621593" y="166167"/>
                  <a:pt x="1616459" y="166701"/>
                  <a:pt x="1611792" y="166701"/>
                </a:cubicBezTo>
                <a:cubicBezTo>
                  <a:pt x="1607125" y="166701"/>
                  <a:pt x="1601991" y="166167"/>
                  <a:pt x="1596390" y="165101"/>
                </a:cubicBezTo>
                <a:cubicBezTo>
                  <a:pt x="1587856" y="163500"/>
                  <a:pt x="1581722" y="160100"/>
                  <a:pt x="1577988" y="154899"/>
                </a:cubicBezTo>
                <a:cubicBezTo>
                  <a:pt x="1574521" y="149832"/>
                  <a:pt x="1572787" y="142764"/>
                  <a:pt x="1572787" y="133697"/>
                </a:cubicBezTo>
                <a:lnTo>
                  <a:pt x="1572987" y="92291"/>
                </a:lnTo>
                <a:cubicBezTo>
                  <a:pt x="1572854" y="89358"/>
                  <a:pt x="1572321" y="86691"/>
                  <a:pt x="1571387" y="84291"/>
                </a:cubicBezTo>
                <a:cubicBezTo>
                  <a:pt x="1570320" y="81223"/>
                  <a:pt x="1568987" y="79357"/>
                  <a:pt x="1567387" y="78690"/>
                </a:cubicBezTo>
                <a:cubicBezTo>
                  <a:pt x="1570854" y="74823"/>
                  <a:pt x="1574187" y="72489"/>
                  <a:pt x="1577388" y="71689"/>
                </a:cubicBezTo>
                <a:close/>
                <a:moveTo>
                  <a:pt x="101013" y="71689"/>
                </a:moveTo>
                <a:cubicBezTo>
                  <a:pt x="103146" y="71956"/>
                  <a:pt x="106347" y="73422"/>
                  <a:pt x="110614" y="76089"/>
                </a:cubicBezTo>
                <a:cubicBezTo>
                  <a:pt x="115014" y="78890"/>
                  <a:pt x="117615" y="81223"/>
                  <a:pt x="118415" y="83090"/>
                </a:cubicBezTo>
                <a:cubicBezTo>
                  <a:pt x="117615" y="84157"/>
                  <a:pt x="116881" y="85957"/>
                  <a:pt x="116215" y="88491"/>
                </a:cubicBezTo>
                <a:cubicBezTo>
                  <a:pt x="115548" y="91825"/>
                  <a:pt x="115215" y="94025"/>
                  <a:pt x="115215" y="95092"/>
                </a:cubicBezTo>
                <a:lnTo>
                  <a:pt x="115215" y="103293"/>
                </a:lnTo>
                <a:cubicBezTo>
                  <a:pt x="131217" y="96492"/>
                  <a:pt x="140084" y="88224"/>
                  <a:pt x="141818" y="78490"/>
                </a:cubicBezTo>
                <a:cubicBezTo>
                  <a:pt x="153153" y="83290"/>
                  <a:pt x="158820" y="87691"/>
                  <a:pt x="158820" y="91691"/>
                </a:cubicBezTo>
                <a:cubicBezTo>
                  <a:pt x="158820" y="93025"/>
                  <a:pt x="158087" y="94425"/>
                  <a:pt x="156620" y="95892"/>
                </a:cubicBezTo>
                <a:cubicBezTo>
                  <a:pt x="153019" y="99492"/>
                  <a:pt x="145818" y="102626"/>
                  <a:pt x="135017" y="105293"/>
                </a:cubicBezTo>
                <a:cubicBezTo>
                  <a:pt x="128883" y="107027"/>
                  <a:pt x="122282" y="108293"/>
                  <a:pt x="115215" y="109094"/>
                </a:cubicBezTo>
                <a:lnTo>
                  <a:pt x="115215" y="125496"/>
                </a:lnTo>
                <a:cubicBezTo>
                  <a:pt x="115215" y="134030"/>
                  <a:pt x="115415" y="139031"/>
                  <a:pt x="115815" y="140498"/>
                </a:cubicBezTo>
                <a:cubicBezTo>
                  <a:pt x="116748" y="143831"/>
                  <a:pt x="120215" y="146098"/>
                  <a:pt x="126216" y="147298"/>
                </a:cubicBezTo>
                <a:cubicBezTo>
                  <a:pt x="127149" y="147565"/>
                  <a:pt x="128616" y="147698"/>
                  <a:pt x="130617" y="147698"/>
                </a:cubicBezTo>
                <a:cubicBezTo>
                  <a:pt x="133017" y="147698"/>
                  <a:pt x="134817" y="147565"/>
                  <a:pt x="136017" y="147298"/>
                </a:cubicBezTo>
                <a:cubicBezTo>
                  <a:pt x="138951" y="146898"/>
                  <a:pt x="141818" y="146165"/>
                  <a:pt x="144618" y="145098"/>
                </a:cubicBezTo>
                <a:cubicBezTo>
                  <a:pt x="148619" y="143498"/>
                  <a:pt x="151686" y="139497"/>
                  <a:pt x="153819" y="133097"/>
                </a:cubicBezTo>
                <a:cubicBezTo>
                  <a:pt x="154886" y="129896"/>
                  <a:pt x="155686" y="126762"/>
                  <a:pt x="156220" y="123695"/>
                </a:cubicBezTo>
                <a:lnTo>
                  <a:pt x="157220" y="118495"/>
                </a:lnTo>
                <a:lnTo>
                  <a:pt x="158020" y="113294"/>
                </a:lnTo>
                <a:lnTo>
                  <a:pt x="162620" y="114494"/>
                </a:lnTo>
                <a:cubicBezTo>
                  <a:pt x="162487" y="115561"/>
                  <a:pt x="162420" y="117228"/>
                  <a:pt x="162420" y="119495"/>
                </a:cubicBezTo>
                <a:cubicBezTo>
                  <a:pt x="162420" y="126829"/>
                  <a:pt x="163487" y="133697"/>
                  <a:pt x="165621" y="140097"/>
                </a:cubicBezTo>
                <a:cubicBezTo>
                  <a:pt x="166554" y="142898"/>
                  <a:pt x="167688" y="145765"/>
                  <a:pt x="169021" y="148699"/>
                </a:cubicBezTo>
                <a:cubicBezTo>
                  <a:pt x="170088" y="150699"/>
                  <a:pt x="171222" y="152366"/>
                  <a:pt x="172422" y="153699"/>
                </a:cubicBezTo>
                <a:cubicBezTo>
                  <a:pt x="169088" y="159033"/>
                  <a:pt x="161887" y="162834"/>
                  <a:pt x="150819" y="165101"/>
                </a:cubicBezTo>
                <a:cubicBezTo>
                  <a:pt x="145218" y="166167"/>
                  <a:pt x="140084" y="166701"/>
                  <a:pt x="135417" y="166701"/>
                </a:cubicBezTo>
                <a:cubicBezTo>
                  <a:pt x="130750" y="166701"/>
                  <a:pt x="125616" y="166167"/>
                  <a:pt x="120015" y="165101"/>
                </a:cubicBezTo>
                <a:cubicBezTo>
                  <a:pt x="111481" y="163500"/>
                  <a:pt x="105347" y="160100"/>
                  <a:pt x="101613" y="154899"/>
                </a:cubicBezTo>
                <a:cubicBezTo>
                  <a:pt x="98146" y="149832"/>
                  <a:pt x="96412" y="142764"/>
                  <a:pt x="96412" y="133697"/>
                </a:cubicBezTo>
                <a:lnTo>
                  <a:pt x="96612" y="92291"/>
                </a:lnTo>
                <a:cubicBezTo>
                  <a:pt x="96479" y="89358"/>
                  <a:pt x="95946" y="86691"/>
                  <a:pt x="95012" y="84291"/>
                </a:cubicBezTo>
                <a:cubicBezTo>
                  <a:pt x="93945" y="81223"/>
                  <a:pt x="92612" y="79357"/>
                  <a:pt x="91012" y="78690"/>
                </a:cubicBezTo>
                <a:cubicBezTo>
                  <a:pt x="94479" y="74823"/>
                  <a:pt x="97812" y="72489"/>
                  <a:pt x="101013" y="71689"/>
                </a:cubicBezTo>
                <a:close/>
                <a:moveTo>
                  <a:pt x="988943" y="64088"/>
                </a:moveTo>
                <a:cubicBezTo>
                  <a:pt x="990543" y="64755"/>
                  <a:pt x="992077" y="66488"/>
                  <a:pt x="993543" y="69289"/>
                </a:cubicBezTo>
                <a:cubicBezTo>
                  <a:pt x="995010" y="72756"/>
                  <a:pt x="995677" y="75356"/>
                  <a:pt x="995544" y="77090"/>
                </a:cubicBezTo>
                <a:cubicBezTo>
                  <a:pt x="995544" y="77490"/>
                  <a:pt x="995210" y="77890"/>
                  <a:pt x="994543" y="78290"/>
                </a:cubicBezTo>
                <a:lnTo>
                  <a:pt x="993943" y="78890"/>
                </a:lnTo>
                <a:lnTo>
                  <a:pt x="993543" y="79090"/>
                </a:lnTo>
                <a:lnTo>
                  <a:pt x="980342" y="79690"/>
                </a:lnTo>
                <a:cubicBezTo>
                  <a:pt x="978342" y="79690"/>
                  <a:pt x="976875" y="79757"/>
                  <a:pt x="975941" y="79890"/>
                </a:cubicBezTo>
                <a:cubicBezTo>
                  <a:pt x="975141" y="80023"/>
                  <a:pt x="974074" y="80090"/>
                  <a:pt x="972741" y="80090"/>
                </a:cubicBezTo>
                <a:lnTo>
                  <a:pt x="959539" y="81490"/>
                </a:lnTo>
                <a:lnTo>
                  <a:pt x="960339" y="82090"/>
                </a:lnTo>
                <a:cubicBezTo>
                  <a:pt x="963673" y="84757"/>
                  <a:pt x="965406" y="86957"/>
                  <a:pt x="965540" y="88691"/>
                </a:cubicBezTo>
                <a:cubicBezTo>
                  <a:pt x="965273" y="88958"/>
                  <a:pt x="964473" y="91225"/>
                  <a:pt x="963140" y="95492"/>
                </a:cubicBezTo>
                <a:lnTo>
                  <a:pt x="962739" y="97092"/>
                </a:lnTo>
                <a:cubicBezTo>
                  <a:pt x="962873" y="96959"/>
                  <a:pt x="963206" y="96892"/>
                  <a:pt x="963740" y="96892"/>
                </a:cubicBezTo>
                <a:cubicBezTo>
                  <a:pt x="984409" y="95025"/>
                  <a:pt x="998944" y="92025"/>
                  <a:pt x="1007345" y="87891"/>
                </a:cubicBezTo>
                <a:cubicBezTo>
                  <a:pt x="1008012" y="87491"/>
                  <a:pt x="1009879" y="89424"/>
                  <a:pt x="1012946" y="93692"/>
                </a:cubicBezTo>
                <a:cubicBezTo>
                  <a:pt x="1016146" y="98092"/>
                  <a:pt x="1018080" y="101693"/>
                  <a:pt x="1018747" y="104493"/>
                </a:cubicBezTo>
                <a:cubicBezTo>
                  <a:pt x="1018747" y="104493"/>
                  <a:pt x="1018480" y="105293"/>
                  <a:pt x="1017947" y="106893"/>
                </a:cubicBezTo>
                <a:lnTo>
                  <a:pt x="1016746" y="108494"/>
                </a:lnTo>
                <a:cubicBezTo>
                  <a:pt x="1012212" y="107160"/>
                  <a:pt x="1004211" y="106627"/>
                  <a:pt x="992743" y="106893"/>
                </a:cubicBezTo>
                <a:lnTo>
                  <a:pt x="980942" y="107293"/>
                </a:lnTo>
                <a:lnTo>
                  <a:pt x="976341" y="107693"/>
                </a:lnTo>
                <a:lnTo>
                  <a:pt x="974341" y="107693"/>
                </a:lnTo>
                <a:lnTo>
                  <a:pt x="972741" y="107893"/>
                </a:lnTo>
                <a:lnTo>
                  <a:pt x="965140" y="108494"/>
                </a:lnTo>
                <a:cubicBezTo>
                  <a:pt x="968874" y="111961"/>
                  <a:pt x="972274" y="115228"/>
                  <a:pt x="975341" y="118295"/>
                </a:cubicBezTo>
                <a:lnTo>
                  <a:pt x="984742" y="127696"/>
                </a:lnTo>
                <a:cubicBezTo>
                  <a:pt x="989543" y="132230"/>
                  <a:pt x="993143" y="135497"/>
                  <a:pt x="995544" y="137497"/>
                </a:cubicBezTo>
                <a:cubicBezTo>
                  <a:pt x="999278" y="140831"/>
                  <a:pt x="1004078" y="144231"/>
                  <a:pt x="1009945" y="147698"/>
                </a:cubicBezTo>
                <a:cubicBezTo>
                  <a:pt x="1013813" y="149832"/>
                  <a:pt x="1018880" y="152432"/>
                  <a:pt x="1025147" y="155499"/>
                </a:cubicBezTo>
                <a:lnTo>
                  <a:pt x="1022347" y="158700"/>
                </a:lnTo>
                <a:cubicBezTo>
                  <a:pt x="1021814" y="158566"/>
                  <a:pt x="1020947" y="158500"/>
                  <a:pt x="1019747" y="158500"/>
                </a:cubicBezTo>
                <a:cubicBezTo>
                  <a:pt x="1016546" y="158500"/>
                  <a:pt x="1012346" y="159300"/>
                  <a:pt x="1007145" y="160900"/>
                </a:cubicBezTo>
                <a:cubicBezTo>
                  <a:pt x="1000344" y="162900"/>
                  <a:pt x="994810" y="165501"/>
                  <a:pt x="990543" y="168701"/>
                </a:cubicBezTo>
                <a:cubicBezTo>
                  <a:pt x="988009" y="164434"/>
                  <a:pt x="985276" y="159633"/>
                  <a:pt x="982342" y="154299"/>
                </a:cubicBezTo>
                <a:lnTo>
                  <a:pt x="977741" y="145698"/>
                </a:lnTo>
                <a:cubicBezTo>
                  <a:pt x="976008" y="142498"/>
                  <a:pt x="974208" y="139497"/>
                  <a:pt x="972341" y="136697"/>
                </a:cubicBezTo>
                <a:cubicBezTo>
                  <a:pt x="966873" y="128163"/>
                  <a:pt x="961206" y="120962"/>
                  <a:pt x="955339" y="115094"/>
                </a:cubicBezTo>
                <a:cubicBezTo>
                  <a:pt x="948938" y="128563"/>
                  <a:pt x="942204" y="138831"/>
                  <a:pt x="935136" y="145898"/>
                </a:cubicBezTo>
                <a:cubicBezTo>
                  <a:pt x="926068" y="154699"/>
                  <a:pt x="913734" y="161700"/>
                  <a:pt x="898132" y="166901"/>
                </a:cubicBezTo>
                <a:lnTo>
                  <a:pt x="895331" y="164501"/>
                </a:lnTo>
                <a:cubicBezTo>
                  <a:pt x="915600" y="148765"/>
                  <a:pt x="929802" y="131163"/>
                  <a:pt x="937936" y="111694"/>
                </a:cubicBezTo>
                <a:cubicBezTo>
                  <a:pt x="930469" y="112894"/>
                  <a:pt x="923001" y="114761"/>
                  <a:pt x="915533" y="117295"/>
                </a:cubicBezTo>
                <a:cubicBezTo>
                  <a:pt x="915400" y="117428"/>
                  <a:pt x="914200" y="115561"/>
                  <a:pt x="911933" y="111694"/>
                </a:cubicBezTo>
                <a:cubicBezTo>
                  <a:pt x="908866" y="105560"/>
                  <a:pt x="907199" y="102093"/>
                  <a:pt x="906933" y="101293"/>
                </a:cubicBezTo>
                <a:lnTo>
                  <a:pt x="907332" y="100693"/>
                </a:lnTo>
                <a:lnTo>
                  <a:pt x="907733" y="100292"/>
                </a:lnTo>
                <a:lnTo>
                  <a:pt x="908733" y="99892"/>
                </a:lnTo>
                <a:cubicBezTo>
                  <a:pt x="920201" y="99626"/>
                  <a:pt x="931469" y="99226"/>
                  <a:pt x="942537" y="98692"/>
                </a:cubicBezTo>
                <a:cubicBezTo>
                  <a:pt x="943070" y="97225"/>
                  <a:pt x="943404" y="95892"/>
                  <a:pt x="943537" y="94692"/>
                </a:cubicBezTo>
                <a:cubicBezTo>
                  <a:pt x="943804" y="93625"/>
                  <a:pt x="944137" y="91491"/>
                  <a:pt x="944537" y="88291"/>
                </a:cubicBezTo>
                <a:cubicBezTo>
                  <a:pt x="944670" y="86957"/>
                  <a:pt x="944737" y="85224"/>
                  <a:pt x="944737" y="83090"/>
                </a:cubicBezTo>
                <a:cubicBezTo>
                  <a:pt x="936336" y="84157"/>
                  <a:pt x="930136" y="85157"/>
                  <a:pt x="926135" y="86091"/>
                </a:cubicBezTo>
                <a:lnTo>
                  <a:pt x="925935" y="85691"/>
                </a:lnTo>
                <a:lnTo>
                  <a:pt x="925535" y="85091"/>
                </a:lnTo>
                <a:lnTo>
                  <a:pt x="924335" y="82290"/>
                </a:lnTo>
                <a:cubicBezTo>
                  <a:pt x="923135" y="79490"/>
                  <a:pt x="922401" y="76023"/>
                  <a:pt x="922135" y="71889"/>
                </a:cubicBezTo>
                <a:cubicBezTo>
                  <a:pt x="922534" y="71489"/>
                  <a:pt x="922801" y="71289"/>
                  <a:pt x="922934" y="71289"/>
                </a:cubicBezTo>
                <a:cubicBezTo>
                  <a:pt x="934803" y="71156"/>
                  <a:pt x="945871" y="70555"/>
                  <a:pt x="956139" y="69489"/>
                </a:cubicBezTo>
                <a:lnTo>
                  <a:pt x="961940" y="68889"/>
                </a:lnTo>
                <a:lnTo>
                  <a:pt x="964140" y="68689"/>
                </a:lnTo>
                <a:lnTo>
                  <a:pt x="965740" y="68689"/>
                </a:lnTo>
                <a:lnTo>
                  <a:pt x="967740" y="68489"/>
                </a:lnTo>
                <a:cubicBezTo>
                  <a:pt x="977075" y="67555"/>
                  <a:pt x="984142" y="66088"/>
                  <a:pt x="988943" y="64088"/>
                </a:cubicBezTo>
                <a:close/>
                <a:moveTo>
                  <a:pt x="1508179" y="63888"/>
                </a:moveTo>
                <a:lnTo>
                  <a:pt x="1501378" y="64888"/>
                </a:lnTo>
                <a:lnTo>
                  <a:pt x="1501578" y="66688"/>
                </a:lnTo>
                <a:lnTo>
                  <a:pt x="1502779" y="91291"/>
                </a:lnTo>
                <a:lnTo>
                  <a:pt x="1508179" y="90891"/>
                </a:lnTo>
                <a:close/>
                <a:moveTo>
                  <a:pt x="793594" y="63888"/>
                </a:moveTo>
                <a:cubicBezTo>
                  <a:pt x="794261" y="63488"/>
                  <a:pt x="796328" y="65421"/>
                  <a:pt x="799795" y="69689"/>
                </a:cubicBezTo>
                <a:cubicBezTo>
                  <a:pt x="803262" y="74623"/>
                  <a:pt x="805396" y="78423"/>
                  <a:pt x="806196" y="81090"/>
                </a:cubicBezTo>
                <a:cubicBezTo>
                  <a:pt x="806063" y="81890"/>
                  <a:pt x="805729" y="82690"/>
                  <a:pt x="805196" y="83490"/>
                </a:cubicBezTo>
                <a:lnTo>
                  <a:pt x="804596" y="84491"/>
                </a:lnTo>
                <a:lnTo>
                  <a:pt x="803996" y="85291"/>
                </a:lnTo>
                <a:cubicBezTo>
                  <a:pt x="797862" y="83957"/>
                  <a:pt x="788861" y="83357"/>
                  <a:pt x="776992" y="83490"/>
                </a:cubicBezTo>
                <a:lnTo>
                  <a:pt x="763791" y="84090"/>
                </a:lnTo>
                <a:lnTo>
                  <a:pt x="754590" y="84691"/>
                </a:lnTo>
                <a:lnTo>
                  <a:pt x="735387" y="86291"/>
                </a:lnTo>
                <a:lnTo>
                  <a:pt x="736388" y="87291"/>
                </a:lnTo>
                <a:lnTo>
                  <a:pt x="737187" y="88491"/>
                </a:lnTo>
                <a:lnTo>
                  <a:pt x="737588" y="88891"/>
                </a:lnTo>
                <a:lnTo>
                  <a:pt x="737788" y="89291"/>
                </a:lnTo>
                <a:cubicBezTo>
                  <a:pt x="738188" y="89958"/>
                  <a:pt x="738521" y="91625"/>
                  <a:pt x="738788" y="94292"/>
                </a:cubicBezTo>
                <a:lnTo>
                  <a:pt x="738788" y="103493"/>
                </a:lnTo>
                <a:cubicBezTo>
                  <a:pt x="745588" y="103093"/>
                  <a:pt x="750789" y="102693"/>
                  <a:pt x="754390" y="102293"/>
                </a:cubicBezTo>
                <a:cubicBezTo>
                  <a:pt x="762924" y="101226"/>
                  <a:pt x="769525" y="99559"/>
                  <a:pt x="774192" y="97292"/>
                </a:cubicBezTo>
                <a:cubicBezTo>
                  <a:pt x="775792" y="97692"/>
                  <a:pt x="777526" y="99292"/>
                  <a:pt x="779393" y="102093"/>
                </a:cubicBezTo>
                <a:cubicBezTo>
                  <a:pt x="781260" y="104760"/>
                  <a:pt x="782526" y="107227"/>
                  <a:pt x="783193" y="109494"/>
                </a:cubicBezTo>
                <a:lnTo>
                  <a:pt x="782393" y="110694"/>
                </a:lnTo>
                <a:lnTo>
                  <a:pt x="781793" y="111094"/>
                </a:lnTo>
                <a:lnTo>
                  <a:pt x="781393" y="111294"/>
                </a:lnTo>
                <a:cubicBezTo>
                  <a:pt x="774859" y="111427"/>
                  <a:pt x="768458" y="112027"/>
                  <a:pt x="762191" y="113094"/>
                </a:cubicBezTo>
                <a:cubicBezTo>
                  <a:pt x="758457" y="113761"/>
                  <a:pt x="752323" y="115228"/>
                  <a:pt x="743788" y="117495"/>
                </a:cubicBezTo>
                <a:cubicBezTo>
                  <a:pt x="743655" y="117495"/>
                  <a:pt x="743322" y="117228"/>
                  <a:pt x="742788" y="116695"/>
                </a:cubicBezTo>
                <a:lnTo>
                  <a:pt x="741988" y="115294"/>
                </a:lnTo>
                <a:lnTo>
                  <a:pt x="740988" y="113894"/>
                </a:lnTo>
                <a:cubicBezTo>
                  <a:pt x="739921" y="112294"/>
                  <a:pt x="739188" y="111027"/>
                  <a:pt x="738788" y="110094"/>
                </a:cubicBezTo>
                <a:lnTo>
                  <a:pt x="738788" y="131896"/>
                </a:lnTo>
                <a:lnTo>
                  <a:pt x="755790" y="137497"/>
                </a:lnTo>
                <a:cubicBezTo>
                  <a:pt x="756990" y="138031"/>
                  <a:pt x="758857" y="138631"/>
                  <a:pt x="761391" y="139297"/>
                </a:cubicBezTo>
                <a:lnTo>
                  <a:pt x="763991" y="140297"/>
                </a:lnTo>
                <a:lnTo>
                  <a:pt x="766391" y="141098"/>
                </a:lnTo>
                <a:cubicBezTo>
                  <a:pt x="768125" y="141764"/>
                  <a:pt x="770859" y="142631"/>
                  <a:pt x="774592" y="143698"/>
                </a:cubicBezTo>
                <a:cubicBezTo>
                  <a:pt x="780860" y="145565"/>
                  <a:pt x="787861" y="147032"/>
                  <a:pt x="795595" y="148098"/>
                </a:cubicBezTo>
                <a:cubicBezTo>
                  <a:pt x="801862" y="148899"/>
                  <a:pt x="808796" y="149632"/>
                  <a:pt x="816397" y="150299"/>
                </a:cubicBezTo>
                <a:lnTo>
                  <a:pt x="814197" y="154299"/>
                </a:lnTo>
                <a:cubicBezTo>
                  <a:pt x="809796" y="155099"/>
                  <a:pt x="803996" y="157433"/>
                  <a:pt x="796795" y="161300"/>
                </a:cubicBezTo>
                <a:cubicBezTo>
                  <a:pt x="789594" y="165301"/>
                  <a:pt x="783993" y="169501"/>
                  <a:pt x="779993" y="173902"/>
                </a:cubicBezTo>
                <a:cubicBezTo>
                  <a:pt x="774792" y="169768"/>
                  <a:pt x="769458" y="165834"/>
                  <a:pt x="763991" y="162100"/>
                </a:cubicBezTo>
                <a:cubicBezTo>
                  <a:pt x="756657" y="157033"/>
                  <a:pt x="749056" y="152432"/>
                  <a:pt x="741188" y="148298"/>
                </a:cubicBezTo>
                <a:cubicBezTo>
                  <a:pt x="724786" y="139631"/>
                  <a:pt x="709384" y="133497"/>
                  <a:pt x="694982" y="129896"/>
                </a:cubicBezTo>
                <a:lnTo>
                  <a:pt x="689782" y="136497"/>
                </a:lnTo>
                <a:cubicBezTo>
                  <a:pt x="675780" y="153299"/>
                  <a:pt x="661712" y="164634"/>
                  <a:pt x="647576" y="170501"/>
                </a:cubicBezTo>
                <a:lnTo>
                  <a:pt x="643376" y="167901"/>
                </a:lnTo>
                <a:cubicBezTo>
                  <a:pt x="653110" y="159767"/>
                  <a:pt x="662311" y="149499"/>
                  <a:pt x="670979" y="137097"/>
                </a:cubicBezTo>
                <a:cubicBezTo>
                  <a:pt x="673513" y="133497"/>
                  <a:pt x="676380" y="128963"/>
                  <a:pt x="679580" y="123495"/>
                </a:cubicBezTo>
                <a:cubicBezTo>
                  <a:pt x="681981" y="119228"/>
                  <a:pt x="683581" y="116161"/>
                  <a:pt x="684381" y="114294"/>
                </a:cubicBezTo>
                <a:cubicBezTo>
                  <a:pt x="686114" y="110027"/>
                  <a:pt x="687314" y="106693"/>
                  <a:pt x="687981" y="104293"/>
                </a:cubicBezTo>
                <a:cubicBezTo>
                  <a:pt x="688248" y="103226"/>
                  <a:pt x="688381" y="101759"/>
                  <a:pt x="688381" y="99892"/>
                </a:cubicBezTo>
                <a:cubicBezTo>
                  <a:pt x="688381" y="97892"/>
                  <a:pt x="688115" y="96359"/>
                  <a:pt x="687581" y="95292"/>
                </a:cubicBezTo>
                <a:cubicBezTo>
                  <a:pt x="688381" y="94758"/>
                  <a:pt x="689782" y="94292"/>
                  <a:pt x="691782" y="93892"/>
                </a:cubicBezTo>
                <a:cubicBezTo>
                  <a:pt x="693515" y="93358"/>
                  <a:pt x="694782" y="93158"/>
                  <a:pt x="695582" y="93292"/>
                </a:cubicBezTo>
                <a:cubicBezTo>
                  <a:pt x="697983" y="94225"/>
                  <a:pt x="700783" y="96292"/>
                  <a:pt x="703983" y="99492"/>
                </a:cubicBezTo>
                <a:cubicBezTo>
                  <a:pt x="707317" y="102826"/>
                  <a:pt x="709117" y="105493"/>
                  <a:pt x="709384" y="107493"/>
                </a:cubicBezTo>
                <a:cubicBezTo>
                  <a:pt x="709251" y="107760"/>
                  <a:pt x="708517" y="109160"/>
                  <a:pt x="707184" y="111694"/>
                </a:cubicBezTo>
                <a:lnTo>
                  <a:pt x="705183" y="114894"/>
                </a:lnTo>
                <a:lnTo>
                  <a:pt x="703183" y="118295"/>
                </a:lnTo>
                <a:lnTo>
                  <a:pt x="701983" y="120095"/>
                </a:lnTo>
                <a:cubicBezTo>
                  <a:pt x="703717" y="120495"/>
                  <a:pt x="707984" y="121762"/>
                  <a:pt x="714785" y="123895"/>
                </a:cubicBezTo>
                <a:lnTo>
                  <a:pt x="720185" y="125496"/>
                </a:lnTo>
                <a:lnTo>
                  <a:pt x="720185" y="94692"/>
                </a:lnTo>
                <a:cubicBezTo>
                  <a:pt x="720185" y="91758"/>
                  <a:pt x="719719" y="89358"/>
                  <a:pt x="718785" y="87491"/>
                </a:cubicBezTo>
                <a:lnTo>
                  <a:pt x="713985" y="87891"/>
                </a:lnTo>
                <a:cubicBezTo>
                  <a:pt x="689315" y="90025"/>
                  <a:pt x="669979" y="93292"/>
                  <a:pt x="655977" y="97692"/>
                </a:cubicBezTo>
                <a:cubicBezTo>
                  <a:pt x="655577" y="97826"/>
                  <a:pt x="654177" y="95825"/>
                  <a:pt x="651777" y="91691"/>
                </a:cubicBezTo>
                <a:cubicBezTo>
                  <a:pt x="649110" y="87558"/>
                  <a:pt x="647310" y="83957"/>
                  <a:pt x="646376" y="80890"/>
                </a:cubicBezTo>
                <a:cubicBezTo>
                  <a:pt x="646910" y="80090"/>
                  <a:pt x="647576" y="79557"/>
                  <a:pt x="648377" y="79290"/>
                </a:cubicBezTo>
                <a:lnTo>
                  <a:pt x="652177" y="79090"/>
                </a:lnTo>
                <a:lnTo>
                  <a:pt x="654977" y="79090"/>
                </a:lnTo>
                <a:cubicBezTo>
                  <a:pt x="655911" y="78957"/>
                  <a:pt x="657177" y="78890"/>
                  <a:pt x="658778" y="78890"/>
                </a:cubicBezTo>
                <a:lnTo>
                  <a:pt x="662178" y="78890"/>
                </a:lnTo>
                <a:lnTo>
                  <a:pt x="665979" y="78690"/>
                </a:lnTo>
                <a:cubicBezTo>
                  <a:pt x="670246" y="78690"/>
                  <a:pt x="672913" y="78623"/>
                  <a:pt x="673980" y="78490"/>
                </a:cubicBezTo>
                <a:cubicBezTo>
                  <a:pt x="686915" y="77956"/>
                  <a:pt x="698449" y="77290"/>
                  <a:pt x="708584" y="76490"/>
                </a:cubicBezTo>
                <a:lnTo>
                  <a:pt x="744589" y="73289"/>
                </a:lnTo>
                <a:cubicBezTo>
                  <a:pt x="768458" y="71156"/>
                  <a:pt x="784794" y="68022"/>
                  <a:pt x="793594" y="63888"/>
                </a:cubicBezTo>
                <a:close/>
                <a:moveTo>
                  <a:pt x="31804" y="63888"/>
                </a:moveTo>
                <a:lnTo>
                  <a:pt x="25003" y="64888"/>
                </a:lnTo>
                <a:lnTo>
                  <a:pt x="25203" y="66688"/>
                </a:lnTo>
                <a:lnTo>
                  <a:pt x="26403" y="91291"/>
                </a:lnTo>
                <a:lnTo>
                  <a:pt x="31804" y="90891"/>
                </a:lnTo>
                <a:close/>
                <a:moveTo>
                  <a:pt x="1127684" y="63488"/>
                </a:moveTo>
                <a:cubicBezTo>
                  <a:pt x="1127417" y="63488"/>
                  <a:pt x="1122950" y="64155"/>
                  <a:pt x="1114282" y="65488"/>
                </a:cubicBezTo>
                <a:lnTo>
                  <a:pt x="1115082" y="66288"/>
                </a:lnTo>
                <a:lnTo>
                  <a:pt x="1115683" y="67088"/>
                </a:lnTo>
                <a:lnTo>
                  <a:pt x="1116083" y="67688"/>
                </a:lnTo>
                <a:cubicBezTo>
                  <a:pt x="1116483" y="68355"/>
                  <a:pt x="1116816" y="69822"/>
                  <a:pt x="1117083" y="72089"/>
                </a:cubicBezTo>
                <a:lnTo>
                  <a:pt x="1117083" y="77690"/>
                </a:lnTo>
                <a:lnTo>
                  <a:pt x="1116883" y="84090"/>
                </a:lnTo>
                <a:cubicBezTo>
                  <a:pt x="1118750" y="83824"/>
                  <a:pt x="1120883" y="83290"/>
                  <a:pt x="1123283" y="82490"/>
                </a:cubicBezTo>
                <a:cubicBezTo>
                  <a:pt x="1124884" y="83157"/>
                  <a:pt x="1126351" y="84090"/>
                  <a:pt x="1127684" y="85291"/>
                </a:cubicBezTo>
                <a:close/>
                <a:moveTo>
                  <a:pt x="1531782" y="60888"/>
                </a:moveTo>
                <a:cubicBezTo>
                  <a:pt x="1531916" y="60888"/>
                  <a:pt x="1531182" y="61021"/>
                  <a:pt x="1529582" y="61288"/>
                </a:cubicBezTo>
                <a:lnTo>
                  <a:pt x="1527982" y="61488"/>
                </a:lnTo>
                <a:lnTo>
                  <a:pt x="1526181" y="61688"/>
                </a:lnTo>
                <a:lnTo>
                  <a:pt x="1524781" y="61888"/>
                </a:lnTo>
                <a:lnTo>
                  <a:pt x="1524781" y="89291"/>
                </a:lnTo>
                <a:lnTo>
                  <a:pt x="1526581" y="89091"/>
                </a:lnTo>
                <a:lnTo>
                  <a:pt x="1530582" y="88491"/>
                </a:lnTo>
                <a:lnTo>
                  <a:pt x="1531182" y="77490"/>
                </a:lnTo>
                <a:cubicBezTo>
                  <a:pt x="1531582" y="70689"/>
                  <a:pt x="1531782" y="65155"/>
                  <a:pt x="1531782" y="60888"/>
                </a:cubicBezTo>
                <a:close/>
                <a:moveTo>
                  <a:pt x="55407" y="60888"/>
                </a:moveTo>
                <a:cubicBezTo>
                  <a:pt x="55540" y="60888"/>
                  <a:pt x="54807" y="61021"/>
                  <a:pt x="53207" y="61288"/>
                </a:cubicBezTo>
                <a:lnTo>
                  <a:pt x="51607" y="61488"/>
                </a:lnTo>
                <a:lnTo>
                  <a:pt x="49806" y="61688"/>
                </a:lnTo>
                <a:lnTo>
                  <a:pt x="48406" y="61888"/>
                </a:lnTo>
                <a:lnTo>
                  <a:pt x="48406" y="89291"/>
                </a:lnTo>
                <a:lnTo>
                  <a:pt x="50206" y="89091"/>
                </a:lnTo>
                <a:lnTo>
                  <a:pt x="54207" y="88491"/>
                </a:lnTo>
                <a:lnTo>
                  <a:pt x="54807" y="77490"/>
                </a:lnTo>
                <a:cubicBezTo>
                  <a:pt x="55207" y="70689"/>
                  <a:pt x="55407" y="65155"/>
                  <a:pt x="55407" y="60888"/>
                </a:cubicBezTo>
                <a:close/>
                <a:moveTo>
                  <a:pt x="1934480" y="56887"/>
                </a:moveTo>
                <a:cubicBezTo>
                  <a:pt x="1934747" y="56354"/>
                  <a:pt x="1935747" y="56420"/>
                  <a:pt x="1937480" y="57087"/>
                </a:cubicBezTo>
                <a:cubicBezTo>
                  <a:pt x="1939214" y="57754"/>
                  <a:pt x="1941481" y="59021"/>
                  <a:pt x="1944281" y="60888"/>
                </a:cubicBezTo>
                <a:cubicBezTo>
                  <a:pt x="1950415" y="64621"/>
                  <a:pt x="1953482" y="67288"/>
                  <a:pt x="1953482" y="68889"/>
                </a:cubicBezTo>
                <a:cubicBezTo>
                  <a:pt x="1953482" y="69422"/>
                  <a:pt x="1952616" y="70289"/>
                  <a:pt x="1950882" y="71489"/>
                </a:cubicBezTo>
                <a:lnTo>
                  <a:pt x="1949682" y="72489"/>
                </a:lnTo>
                <a:lnTo>
                  <a:pt x="1948482" y="73289"/>
                </a:lnTo>
                <a:cubicBezTo>
                  <a:pt x="1947548" y="73956"/>
                  <a:pt x="1946682" y="74689"/>
                  <a:pt x="1945882" y="75489"/>
                </a:cubicBezTo>
                <a:cubicBezTo>
                  <a:pt x="1943215" y="77890"/>
                  <a:pt x="1940414" y="81023"/>
                  <a:pt x="1937480" y="84891"/>
                </a:cubicBezTo>
                <a:cubicBezTo>
                  <a:pt x="1934680" y="88891"/>
                  <a:pt x="1933280" y="91891"/>
                  <a:pt x="1933280" y="93892"/>
                </a:cubicBezTo>
                <a:cubicBezTo>
                  <a:pt x="1933280" y="96292"/>
                  <a:pt x="1934347" y="98559"/>
                  <a:pt x="1936480" y="100693"/>
                </a:cubicBezTo>
                <a:cubicBezTo>
                  <a:pt x="1937147" y="101493"/>
                  <a:pt x="1938081" y="102226"/>
                  <a:pt x="1939281" y="102893"/>
                </a:cubicBezTo>
                <a:lnTo>
                  <a:pt x="1942481" y="104893"/>
                </a:lnTo>
                <a:cubicBezTo>
                  <a:pt x="1948482" y="108627"/>
                  <a:pt x="1951482" y="112761"/>
                  <a:pt x="1951482" y="117295"/>
                </a:cubicBezTo>
                <a:cubicBezTo>
                  <a:pt x="1951482" y="120762"/>
                  <a:pt x="1948015" y="124095"/>
                  <a:pt x="1941081" y="127296"/>
                </a:cubicBezTo>
                <a:lnTo>
                  <a:pt x="1936080" y="129696"/>
                </a:lnTo>
                <a:lnTo>
                  <a:pt x="1935080" y="130096"/>
                </a:lnTo>
                <a:cubicBezTo>
                  <a:pt x="1939214" y="130363"/>
                  <a:pt x="1943148" y="130963"/>
                  <a:pt x="1946882" y="131896"/>
                </a:cubicBezTo>
                <a:cubicBezTo>
                  <a:pt x="1954749" y="133763"/>
                  <a:pt x="1962550" y="135364"/>
                  <a:pt x="1970285" y="136697"/>
                </a:cubicBezTo>
                <a:cubicBezTo>
                  <a:pt x="1980152" y="138564"/>
                  <a:pt x="1989954" y="139964"/>
                  <a:pt x="1999688" y="140898"/>
                </a:cubicBezTo>
                <a:cubicBezTo>
                  <a:pt x="2017557" y="142764"/>
                  <a:pt x="2034426" y="143698"/>
                  <a:pt x="2050295" y="143698"/>
                </a:cubicBezTo>
                <a:cubicBezTo>
                  <a:pt x="2058295" y="143698"/>
                  <a:pt x="2066163" y="143498"/>
                  <a:pt x="2073898" y="143098"/>
                </a:cubicBezTo>
                <a:lnTo>
                  <a:pt x="2073098" y="147498"/>
                </a:lnTo>
                <a:cubicBezTo>
                  <a:pt x="2067897" y="149099"/>
                  <a:pt x="2062630" y="151766"/>
                  <a:pt x="2057295" y="155499"/>
                </a:cubicBezTo>
                <a:cubicBezTo>
                  <a:pt x="2050628" y="160167"/>
                  <a:pt x="2046361" y="164901"/>
                  <a:pt x="2044494" y="169701"/>
                </a:cubicBezTo>
                <a:cubicBezTo>
                  <a:pt x="2026491" y="167568"/>
                  <a:pt x="2003555" y="162100"/>
                  <a:pt x="1975685" y="153299"/>
                </a:cubicBezTo>
                <a:cubicBezTo>
                  <a:pt x="1960350" y="148365"/>
                  <a:pt x="1947015" y="145498"/>
                  <a:pt x="1935680" y="144698"/>
                </a:cubicBezTo>
                <a:cubicBezTo>
                  <a:pt x="1927146" y="144165"/>
                  <a:pt x="1918478" y="147898"/>
                  <a:pt x="1909677" y="155899"/>
                </a:cubicBezTo>
                <a:cubicBezTo>
                  <a:pt x="1908210" y="154433"/>
                  <a:pt x="1906877" y="151966"/>
                  <a:pt x="1905676" y="148499"/>
                </a:cubicBezTo>
                <a:cubicBezTo>
                  <a:pt x="1904476" y="144765"/>
                  <a:pt x="1903810" y="141964"/>
                  <a:pt x="1903676" y="140097"/>
                </a:cubicBezTo>
                <a:lnTo>
                  <a:pt x="1903476" y="138897"/>
                </a:lnTo>
                <a:lnTo>
                  <a:pt x="1903676" y="137297"/>
                </a:lnTo>
                <a:cubicBezTo>
                  <a:pt x="1903810" y="135964"/>
                  <a:pt x="1904343" y="135097"/>
                  <a:pt x="1905276" y="134697"/>
                </a:cubicBezTo>
                <a:cubicBezTo>
                  <a:pt x="1907277" y="133763"/>
                  <a:pt x="1909544" y="132963"/>
                  <a:pt x="1912077" y="132296"/>
                </a:cubicBezTo>
                <a:cubicBezTo>
                  <a:pt x="1915011" y="131496"/>
                  <a:pt x="1917545" y="130963"/>
                  <a:pt x="1919678" y="130696"/>
                </a:cubicBezTo>
                <a:lnTo>
                  <a:pt x="1922279" y="128896"/>
                </a:lnTo>
                <a:lnTo>
                  <a:pt x="1925079" y="126496"/>
                </a:lnTo>
                <a:cubicBezTo>
                  <a:pt x="1929613" y="122895"/>
                  <a:pt x="1931680" y="119962"/>
                  <a:pt x="1931280" y="117695"/>
                </a:cubicBezTo>
                <a:cubicBezTo>
                  <a:pt x="1930613" y="113828"/>
                  <a:pt x="1929079" y="110360"/>
                  <a:pt x="1926679" y="107293"/>
                </a:cubicBezTo>
                <a:lnTo>
                  <a:pt x="1925079" y="105293"/>
                </a:lnTo>
                <a:lnTo>
                  <a:pt x="1923679" y="102893"/>
                </a:lnTo>
                <a:cubicBezTo>
                  <a:pt x="1922612" y="101026"/>
                  <a:pt x="1921812" y="98892"/>
                  <a:pt x="1921278" y="96492"/>
                </a:cubicBezTo>
                <a:cubicBezTo>
                  <a:pt x="1921145" y="96092"/>
                  <a:pt x="1921078" y="95425"/>
                  <a:pt x="1921078" y="94492"/>
                </a:cubicBezTo>
                <a:cubicBezTo>
                  <a:pt x="1921078" y="90491"/>
                  <a:pt x="1922945" y="84090"/>
                  <a:pt x="1926679" y="75289"/>
                </a:cubicBezTo>
                <a:cubicBezTo>
                  <a:pt x="1920945" y="76356"/>
                  <a:pt x="1914411" y="78623"/>
                  <a:pt x="1907077" y="82090"/>
                </a:cubicBezTo>
                <a:cubicBezTo>
                  <a:pt x="1902010" y="78356"/>
                  <a:pt x="1898742" y="73156"/>
                  <a:pt x="1897276" y="66488"/>
                </a:cubicBezTo>
                <a:lnTo>
                  <a:pt x="1897875" y="65888"/>
                </a:lnTo>
                <a:lnTo>
                  <a:pt x="1898276" y="65688"/>
                </a:lnTo>
                <a:cubicBezTo>
                  <a:pt x="1907477" y="65021"/>
                  <a:pt x="1916678" y="64021"/>
                  <a:pt x="1925879" y="62688"/>
                </a:cubicBezTo>
                <a:cubicBezTo>
                  <a:pt x="1929746" y="62021"/>
                  <a:pt x="1932613" y="60087"/>
                  <a:pt x="1934480" y="56887"/>
                </a:cubicBezTo>
                <a:close/>
                <a:moveTo>
                  <a:pt x="884130" y="54087"/>
                </a:moveTo>
                <a:cubicBezTo>
                  <a:pt x="884663" y="53153"/>
                  <a:pt x="887597" y="54487"/>
                  <a:pt x="892931" y="58087"/>
                </a:cubicBezTo>
                <a:cubicBezTo>
                  <a:pt x="898398" y="61688"/>
                  <a:pt x="901132" y="64288"/>
                  <a:pt x="901132" y="65888"/>
                </a:cubicBezTo>
                <a:cubicBezTo>
                  <a:pt x="901132" y="65888"/>
                  <a:pt x="900932" y="66222"/>
                  <a:pt x="900532" y="66888"/>
                </a:cubicBezTo>
                <a:lnTo>
                  <a:pt x="900332" y="67288"/>
                </a:lnTo>
                <a:lnTo>
                  <a:pt x="899932" y="67888"/>
                </a:lnTo>
                <a:cubicBezTo>
                  <a:pt x="899398" y="68422"/>
                  <a:pt x="899065" y="68889"/>
                  <a:pt x="898931" y="69289"/>
                </a:cubicBezTo>
                <a:cubicBezTo>
                  <a:pt x="897465" y="71556"/>
                  <a:pt x="896731" y="73556"/>
                  <a:pt x="896731" y="75289"/>
                </a:cubicBezTo>
                <a:lnTo>
                  <a:pt x="894731" y="120895"/>
                </a:lnTo>
                <a:lnTo>
                  <a:pt x="910933" y="114494"/>
                </a:lnTo>
                <a:lnTo>
                  <a:pt x="912333" y="117895"/>
                </a:lnTo>
                <a:cubicBezTo>
                  <a:pt x="897931" y="132163"/>
                  <a:pt x="888397" y="144231"/>
                  <a:pt x="883730" y="154099"/>
                </a:cubicBezTo>
                <a:cubicBezTo>
                  <a:pt x="880929" y="154499"/>
                  <a:pt x="877929" y="152299"/>
                  <a:pt x="874728" y="147498"/>
                </a:cubicBezTo>
                <a:cubicBezTo>
                  <a:pt x="871795" y="143098"/>
                  <a:pt x="869795" y="138497"/>
                  <a:pt x="868728" y="133697"/>
                </a:cubicBezTo>
                <a:lnTo>
                  <a:pt x="868928" y="132897"/>
                </a:lnTo>
                <a:lnTo>
                  <a:pt x="869128" y="132296"/>
                </a:lnTo>
                <a:lnTo>
                  <a:pt x="869328" y="131896"/>
                </a:lnTo>
                <a:lnTo>
                  <a:pt x="869528" y="131696"/>
                </a:lnTo>
                <a:lnTo>
                  <a:pt x="872128" y="130496"/>
                </a:lnTo>
                <a:lnTo>
                  <a:pt x="874728" y="129496"/>
                </a:lnTo>
                <a:cubicBezTo>
                  <a:pt x="876196" y="128829"/>
                  <a:pt x="876929" y="127629"/>
                  <a:pt x="876929" y="125896"/>
                </a:cubicBezTo>
                <a:lnTo>
                  <a:pt x="879129" y="70089"/>
                </a:lnTo>
                <a:cubicBezTo>
                  <a:pt x="873529" y="70755"/>
                  <a:pt x="869194" y="71489"/>
                  <a:pt x="866127" y="72289"/>
                </a:cubicBezTo>
                <a:cubicBezTo>
                  <a:pt x="861460" y="73489"/>
                  <a:pt x="857860" y="74823"/>
                  <a:pt x="855326" y="76289"/>
                </a:cubicBezTo>
                <a:cubicBezTo>
                  <a:pt x="854793" y="76289"/>
                  <a:pt x="853659" y="74823"/>
                  <a:pt x="851926" y="71889"/>
                </a:cubicBezTo>
                <a:cubicBezTo>
                  <a:pt x="849659" y="68422"/>
                  <a:pt x="848058" y="65555"/>
                  <a:pt x="847125" y="63288"/>
                </a:cubicBezTo>
                <a:lnTo>
                  <a:pt x="847725" y="62688"/>
                </a:lnTo>
                <a:lnTo>
                  <a:pt x="848125" y="62488"/>
                </a:lnTo>
                <a:cubicBezTo>
                  <a:pt x="859993" y="62354"/>
                  <a:pt x="869194" y="61888"/>
                  <a:pt x="875729" y="61088"/>
                </a:cubicBezTo>
                <a:cubicBezTo>
                  <a:pt x="877462" y="60954"/>
                  <a:pt x="879129" y="60154"/>
                  <a:pt x="880729" y="58687"/>
                </a:cubicBezTo>
                <a:cubicBezTo>
                  <a:pt x="882063" y="57354"/>
                  <a:pt x="883196" y="55820"/>
                  <a:pt x="884130" y="54087"/>
                </a:cubicBezTo>
                <a:close/>
                <a:moveTo>
                  <a:pt x="312639" y="53687"/>
                </a:moveTo>
                <a:cubicBezTo>
                  <a:pt x="314239" y="54220"/>
                  <a:pt x="316640" y="55554"/>
                  <a:pt x="319840" y="57687"/>
                </a:cubicBezTo>
                <a:cubicBezTo>
                  <a:pt x="322907" y="59954"/>
                  <a:pt x="324507" y="61688"/>
                  <a:pt x="324641" y="62888"/>
                </a:cubicBezTo>
                <a:cubicBezTo>
                  <a:pt x="323841" y="63688"/>
                  <a:pt x="322574" y="65421"/>
                  <a:pt x="320840" y="68088"/>
                </a:cubicBezTo>
                <a:lnTo>
                  <a:pt x="319440" y="70289"/>
                </a:lnTo>
                <a:lnTo>
                  <a:pt x="318840" y="71289"/>
                </a:lnTo>
                <a:cubicBezTo>
                  <a:pt x="319373" y="71156"/>
                  <a:pt x="320240" y="71089"/>
                  <a:pt x="321440" y="71089"/>
                </a:cubicBezTo>
                <a:cubicBezTo>
                  <a:pt x="324907" y="71089"/>
                  <a:pt x="327841" y="71022"/>
                  <a:pt x="330242" y="70889"/>
                </a:cubicBezTo>
                <a:lnTo>
                  <a:pt x="331842" y="70889"/>
                </a:lnTo>
                <a:cubicBezTo>
                  <a:pt x="332908" y="70889"/>
                  <a:pt x="333642" y="70822"/>
                  <a:pt x="334042" y="70689"/>
                </a:cubicBezTo>
                <a:lnTo>
                  <a:pt x="336042" y="70489"/>
                </a:lnTo>
                <a:lnTo>
                  <a:pt x="337842" y="70289"/>
                </a:lnTo>
                <a:cubicBezTo>
                  <a:pt x="345310" y="69355"/>
                  <a:pt x="349977" y="68622"/>
                  <a:pt x="351844" y="68088"/>
                </a:cubicBezTo>
                <a:cubicBezTo>
                  <a:pt x="353444" y="68755"/>
                  <a:pt x="354978" y="70289"/>
                  <a:pt x="356445" y="72689"/>
                </a:cubicBezTo>
                <a:cubicBezTo>
                  <a:pt x="357912" y="74956"/>
                  <a:pt x="358778" y="77356"/>
                  <a:pt x="359045" y="79890"/>
                </a:cubicBezTo>
                <a:lnTo>
                  <a:pt x="358245" y="81090"/>
                </a:lnTo>
                <a:cubicBezTo>
                  <a:pt x="357845" y="81490"/>
                  <a:pt x="357578" y="81623"/>
                  <a:pt x="357445" y="81490"/>
                </a:cubicBezTo>
                <a:lnTo>
                  <a:pt x="345443" y="82090"/>
                </a:lnTo>
                <a:lnTo>
                  <a:pt x="343243" y="82090"/>
                </a:lnTo>
                <a:lnTo>
                  <a:pt x="340643" y="82290"/>
                </a:lnTo>
                <a:lnTo>
                  <a:pt x="338643" y="82490"/>
                </a:lnTo>
                <a:lnTo>
                  <a:pt x="336842" y="82490"/>
                </a:lnTo>
                <a:lnTo>
                  <a:pt x="332442" y="82890"/>
                </a:lnTo>
                <a:cubicBezTo>
                  <a:pt x="334575" y="84757"/>
                  <a:pt x="335709" y="86491"/>
                  <a:pt x="335842" y="88091"/>
                </a:cubicBezTo>
                <a:cubicBezTo>
                  <a:pt x="335842" y="88091"/>
                  <a:pt x="335576" y="88824"/>
                  <a:pt x="335042" y="90291"/>
                </a:cubicBezTo>
                <a:lnTo>
                  <a:pt x="333642" y="95492"/>
                </a:lnTo>
                <a:lnTo>
                  <a:pt x="333242" y="97292"/>
                </a:lnTo>
                <a:lnTo>
                  <a:pt x="333042" y="98492"/>
                </a:lnTo>
                <a:cubicBezTo>
                  <a:pt x="338109" y="98092"/>
                  <a:pt x="343577" y="97292"/>
                  <a:pt x="349444" y="96092"/>
                </a:cubicBezTo>
                <a:cubicBezTo>
                  <a:pt x="356378" y="94892"/>
                  <a:pt x="361512" y="93625"/>
                  <a:pt x="364846" y="92291"/>
                </a:cubicBezTo>
                <a:cubicBezTo>
                  <a:pt x="368846" y="94158"/>
                  <a:pt x="371380" y="98692"/>
                  <a:pt x="372447" y="105893"/>
                </a:cubicBezTo>
                <a:cubicBezTo>
                  <a:pt x="372180" y="106427"/>
                  <a:pt x="371780" y="106960"/>
                  <a:pt x="371247" y="107493"/>
                </a:cubicBezTo>
                <a:lnTo>
                  <a:pt x="370446" y="108093"/>
                </a:lnTo>
                <a:lnTo>
                  <a:pt x="370046" y="108293"/>
                </a:lnTo>
                <a:lnTo>
                  <a:pt x="363846" y="108293"/>
                </a:lnTo>
                <a:cubicBezTo>
                  <a:pt x="352111" y="108293"/>
                  <a:pt x="342976" y="108827"/>
                  <a:pt x="336442" y="109894"/>
                </a:cubicBezTo>
                <a:lnTo>
                  <a:pt x="329241" y="110894"/>
                </a:lnTo>
                <a:lnTo>
                  <a:pt x="328841" y="112094"/>
                </a:lnTo>
                <a:lnTo>
                  <a:pt x="335842" y="119495"/>
                </a:lnTo>
                <a:lnTo>
                  <a:pt x="340243" y="124295"/>
                </a:lnTo>
                <a:lnTo>
                  <a:pt x="345043" y="129096"/>
                </a:lnTo>
                <a:cubicBezTo>
                  <a:pt x="348644" y="132830"/>
                  <a:pt x="352044" y="136230"/>
                  <a:pt x="355245" y="139297"/>
                </a:cubicBezTo>
                <a:cubicBezTo>
                  <a:pt x="360179" y="143431"/>
                  <a:pt x="365779" y="147432"/>
                  <a:pt x="372047" y="151299"/>
                </a:cubicBezTo>
                <a:lnTo>
                  <a:pt x="375647" y="153499"/>
                </a:lnTo>
                <a:lnTo>
                  <a:pt x="379448" y="155899"/>
                </a:lnTo>
                <a:lnTo>
                  <a:pt x="382848" y="157700"/>
                </a:lnTo>
                <a:lnTo>
                  <a:pt x="385848" y="159500"/>
                </a:lnTo>
                <a:lnTo>
                  <a:pt x="383848" y="164100"/>
                </a:lnTo>
                <a:cubicBezTo>
                  <a:pt x="381714" y="163567"/>
                  <a:pt x="379448" y="163167"/>
                  <a:pt x="377047" y="162900"/>
                </a:cubicBezTo>
                <a:lnTo>
                  <a:pt x="368246" y="162100"/>
                </a:lnTo>
                <a:cubicBezTo>
                  <a:pt x="360779" y="161834"/>
                  <a:pt x="355111" y="162967"/>
                  <a:pt x="351244" y="165501"/>
                </a:cubicBezTo>
                <a:cubicBezTo>
                  <a:pt x="350844" y="165101"/>
                  <a:pt x="350244" y="164167"/>
                  <a:pt x="349444" y="162700"/>
                </a:cubicBezTo>
                <a:cubicBezTo>
                  <a:pt x="349044" y="162300"/>
                  <a:pt x="348577" y="161567"/>
                  <a:pt x="348044" y="160500"/>
                </a:cubicBezTo>
                <a:lnTo>
                  <a:pt x="346243" y="157700"/>
                </a:lnTo>
                <a:cubicBezTo>
                  <a:pt x="345577" y="156900"/>
                  <a:pt x="344977" y="155899"/>
                  <a:pt x="344443" y="154699"/>
                </a:cubicBezTo>
                <a:lnTo>
                  <a:pt x="342843" y="152099"/>
                </a:lnTo>
                <a:lnTo>
                  <a:pt x="340843" y="148899"/>
                </a:lnTo>
                <a:lnTo>
                  <a:pt x="338842" y="145898"/>
                </a:lnTo>
                <a:cubicBezTo>
                  <a:pt x="334175" y="138564"/>
                  <a:pt x="329041" y="131296"/>
                  <a:pt x="323441" y="124095"/>
                </a:cubicBezTo>
                <a:lnTo>
                  <a:pt x="323041" y="124896"/>
                </a:lnTo>
                <a:cubicBezTo>
                  <a:pt x="319840" y="131030"/>
                  <a:pt x="316240" y="136630"/>
                  <a:pt x="312239" y="141698"/>
                </a:cubicBezTo>
                <a:cubicBezTo>
                  <a:pt x="301571" y="154766"/>
                  <a:pt x="287969" y="164234"/>
                  <a:pt x="271434" y="170101"/>
                </a:cubicBezTo>
                <a:lnTo>
                  <a:pt x="268834" y="167701"/>
                </a:lnTo>
                <a:cubicBezTo>
                  <a:pt x="287769" y="153566"/>
                  <a:pt x="301704" y="135364"/>
                  <a:pt x="310639" y="113094"/>
                </a:cubicBezTo>
                <a:cubicBezTo>
                  <a:pt x="305038" y="113894"/>
                  <a:pt x="296237" y="115428"/>
                  <a:pt x="284236" y="117695"/>
                </a:cubicBezTo>
                <a:lnTo>
                  <a:pt x="284036" y="117495"/>
                </a:lnTo>
                <a:lnTo>
                  <a:pt x="283436" y="117095"/>
                </a:lnTo>
                <a:lnTo>
                  <a:pt x="282835" y="116094"/>
                </a:lnTo>
                <a:lnTo>
                  <a:pt x="282035" y="114694"/>
                </a:lnTo>
                <a:cubicBezTo>
                  <a:pt x="280702" y="112027"/>
                  <a:pt x="279635" y="108027"/>
                  <a:pt x="278835" y="102693"/>
                </a:cubicBezTo>
                <a:lnTo>
                  <a:pt x="279235" y="102093"/>
                </a:lnTo>
                <a:lnTo>
                  <a:pt x="279635" y="101893"/>
                </a:lnTo>
                <a:cubicBezTo>
                  <a:pt x="285636" y="102026"/>
                  <a:pt x="292637" y="101826"/>
                  <a:pt x="300638" y="101293"/>
                </a:cubicBezTo>
                <a:lnTo>
                  <a:pt x="305638" y="101093"/>
                </a:lnTo>
                <a:lnTo>
                  <a:pt x="310439" y="100693"/>
                </a:lnTo>
                <a:lnTo>
                  <a:pt x="315040" y="100493"/>
                </a:lnTo>
                <a:cubicBezTo>
                  <a:pt x="316106" y="96892"/>
                  <a:pt x="316773" y="92958"/>
                  <a:pt x="317040" y="88691"/>
                </a:cubicBezTo>
                <a:lnTo>
                  <a:pt x="317240" y="85491"/>
                </a:lnTo>
                <a:lnTo>
                  <a:pt x="316040" y="85891"/>
                </a:lnTo>
                <a:cubicBezTo>
                  <a:pt x="315906" y="85891"/>
                  <a:pt x="315439" y="85491"/>
                  <a:pt x="314640" y="84691"/>
                </a:cubicBezTo>
                <a:lnTo>
                  <a:pt x="312239" y="81290"/>
                </a:lnTo>
                <a:lnTo>
                  <a:pt x="311839" y="80690"/>
                </a:lnTo>
                <a:cubicBezTo>
                  <a:pt x="305305" y="89358"/>
                  <a:pt x="298171" y="96292"/>
                  <a:pt x="290437" y="101493"/>
                </a:cubicBezTo>
                <a:lnTo>
                  <a:pt x="287636" y="99492"/>
                </a:lnTo>
                <a:cubicBezTo>
                  <a:pt x="294570" y="89491"/>
                  <a:pt x="299504" y="80957"/>
                  <a:pt x="302438" y="73889"/>
                </a:cubicBezTo>
                <a:lnTo>
                  <a:pt x="303238" y="71889"/>
                </a:lnTo>
                <a:lnTo>
                  <a:pt x="304038" y="69689"/>
                </a:lnTo>
                <a:cubicBezTo>
                  <a:pt x="304838" y="67288"/>
                  <a:pt x="305438" y="65421"/>
                  <a:pt x="305838" y="64088"/>
                </a:cubicBezTo>
                <a:cubicBezTo>
                  <a:pt x="306772" y="61288"/>
                  <a:pt x="307239" y="58954"/>
                  <a:pt x="307239" y="57087"/>
                </a:cubicBezTo>
                <a:cubicBezTo>
                  <a:pt x="307239" y="56420"/>
                  <a:pt x="307105" y="55687"/>
                  <a:pt x="306839" y="54887"/>
                </a:cubicBezTo>
                <a:cubicBezTo>
                  <a:pt x="306839" y="54887"/>
                  <a:pt x="307839" y="54553"/>
                  <a:pt x="309839" y="53887"/>
                </a:cubicBezTo>
                <a:cubicBezTo>
                  <a:pt x="311572" y="53620"/>
                  <a:pt x="312506" y="53553"/>
                  <a:pt x="312639" y="53687"/>
                </a:cubicBezTo>
                <a:close/>
                <a:moveTo>
                  <a:pt x="277235" y="44886"/>
                </a:moveTo>
                <a:cubicBezTo>
                  <a:pt x="278568" y="45552"/>
                  <a:pt x="280369" y="47419"/>
                  <a:pt x="282635" y="50486"/>
                </a:cubicBezTo>
                <a:cubicBezTo>
                  <a:pt x="284636" y="53820"/>
                  <a:pt x="285903" y="56754"/>
                  <a:pt x="286436" y="59287"/>
                </a:cubicBezTo>
                <a:cubicBezTo>
                  <a:pt x="286436" y="59821"/>
                  <a:pt x="286103" y="60287"/>
                  <a:pt x="285436" y="60688"/>
                </a:cubicBezTo>
                <a:lnTo>
                  <a:pt x="285036" y="61088"/>
                </a:lnTo>
                <a:lnTo>
                  <a:pt x="284636" y="61088"/>
                </a:lnTo>
                <a:cubicBezTo>
                  <a:pt x="273168" y="61754"/>
                  <a:pt x="266300" y="62288"/>
                  <a:pt x="264033" y="62688"/>
                </a:cubicBezTo>
                <a:lnTo>
                  <a:pt x="258032" y="63288"/>
                </a:lnTo>
                <a:cubicBezTo>
                  <a:pt x="258966" y="64088"/>
                  <a:pt x="259499" y="65021"/>
                  <a:pt x="259633" y="66088"/>
                </a:cubicBezTo>
                <a:cubicBezTo>
                  <a:pt x="259233" y="66622"/>
                  <a:pt x="258499" y="68889"/>
                  <a:pt x="257432" y="72889"/>
                </a:cubicBezTo>
                <a:lnTo>
                  <a:pt x="255832" y="78890"/>
                </a:lnTo>
                <a:lnTo>
                  <a:pt x="259633" y="78290"/>
                </a:lnTo>
                <a:cubicBezTo>
                  <a:pt x="262833" y="77890"/>
                  <a:pt x="265300" y="76023"/>
                  <a:pt x="267034" y="72689"/>
                </a:cubicBezTo>
                <a:cubicBezTo>
                  <a:pt x="267567" y="71756"/>
                  <a:pt x="270367" y="72822"/>
                  <a:pt x="275435" y="75889"/>
                </a:cubicBezTo>
                <a:cubicBezTo>
                  <a:pt x="280502" y="78957"/>
                  <a:pt x="283036" y="81290"/>
                  <a:pt x="283036" y="82890"/>
                </a:cubicBezTo>
                <a:cubicBezTo>
                  <a:pt x="283036" y="83157"/>
                  <a:pt x="282969" y="83357"/>
                  <a:pt x="282835" y="83490"/>
                </a:cubicBezTo>
                <a:lnTo>
                  <a:pt x="282435" y="84291"/>
                </a:lnTo>
                <a:lnTo>
                  <a:pt x="281635" y="85291"/>
                </a:lnTo>
                <a:lnTo>
                  <a:pt x="281035" y="86491"/>
                </a:lnTo>
                <a:cubicBezTo>
                  <a:pt x="279835" y="88624"/>
                  <a:pt x="279168" y="90558"/>
                  <a:pt x="279035" y="92291"/>
                </a:cubicBezTo>
                <a:cubicBezTo>
                  <a:pt x="278502" y="100693"/>
                  <a:pt x="277301" y="110627"/>
                  <a:pt x="275435" y="122095"/>
                </a:cubicBezTo>
                <a:cubicBezTo>
                  <a:pt x="273701" y="133297"/>
                  <a:pt x="272101" y="140431"/>
                  <a:pt x="270634" y="143498"/>
                </a:cubicBezTo>
                <a:cubicBezTo>
                  <a:pt x="267967" y="149232"/>
                  <a:pt x="265500" y="153232"/>
                  <a:pt x="263233" y="155499"/>
                </a:cubicBezTo>
                <a:cubicBezTo>
                  <a:pt x="260033" y="158700"/>
                  <a:pt x="255099" y="160633"/>
                  <a:pt x="248431" y="161300"/>
                </a:cubicBezTo>
                <a:cubicBezTo>
                  <a:pt x="248698" y="154899"/>
                  <a:pt x="247498" y="150365"/>
                  <a:pt x="244831" y="147698"/>
                </a:cubicBezTo>
                <a:cubicBezTo>
                  <a:pt x="243497" y="146365"/>
                  <a:pt x="239697" y="144431"/>
                  <a:pt x="233429" y="141898"/>
                </a:cubicBezTo>
                <a:lnTo>
                  <a:pt x="233429" y="138097"/>
                </a:lnTo>
                <a:cubicBezTo>
                  <a:pt x="237830" y="138764"/>
                  <a:pt x="241230" y="139097"/>
                  <a:pt x="243631" y="139097"/>
                </a:cubicBezTo>
                <a:cubicBezTo>
                  <a:pt x="245631" y="139097"/>
                  <a:pt x="247565" y="138831"/>
                  <a:pt x="249431" y="138297"/>
                </a:cubicBezTo>
                <a:cubicBezTo>
                  <a:pt x="251032" y="137630"/>
                  <a:pt x="252565" y="135897"/>
                  <a:pt x="254032" y="133097"/>
                </a:cubicBezTo>
                <a:cubicBezTo>
                  <a:pt x="255232" y="131096"/>
                  <a:pt x="256632" y="125562"/>
                  <a:pt x="258232" y="116495"/>
                </a:cubicBezTo>
                <a:cubicBezTo>
                  <a:pt x="260099" y="105960"/>
                  <a:pt x="261366" y="96159"/>
                  <a:pt x="262033" y="87091"/>
                </a:cubicBezTo>
                <a:lnTo>
                  <a:pt x="261233" y="87291"/>
                </a:lnTo>
                <a:lnTo>
                  <a:pt x="260233" y="87291"/>
                </a:lnTo>
                <a:lnTo>
                  <a:pt x="259233" y="87491"/>
                </a:lnTo>
                <a:lnTo>
                  <a:pt x="258032" y="87491"/>
                </a:lnTo>
                <a:lnTo>
                  <a:pt x="256832" y="87691"/>
                </a:lnTo>
                <a:lnTo>
                  <a:pt x="255432" y="87891"/>
                </a:lnTo>
                <a:lnTo>
                  <a:pt x="253832" y="88091"/>
                </a:lnTo>
                <a:lnTo>
                  <a:pt x="253232" y="88091"/>
                </a:lnTo>
                <a:cubicBezTo>
                  <a:pt x="241497" y="123695"/>
                  <a:pt x="224762" y="148365"/>
                  <a:pt x="203025" y="162100"/>
                </a:cubicBezTo>
                <a:lnTo>
                  <a:pt x="200025" y="160100"/>
                </a:lnTo>
                <a:cubicBezTo>
                  <a:pt x="216294" y="138631"/>
                  <a:pt x="228895" y="111427"/>
                  <a:pt x="237830" y="78490"/>
                </a:cubicBezTo>
                <a:cubicBezTo>
                  <a:pt x="238763" y="75156"/>
                  <a:pt x="239297" y="71356"/>
                  <a:pt x="239430" y="67088"/>
                </a:cubicBezTo>
                <a:lnTo>
                  <a:pt x="239430" y="65488"/>
                </a:lnTo>
                <a:cubicBezTo>
                  <a:pt x="229162" y="66955"/>
                  <a:pt x="222228" y="68155"/>
                  <a:pt x="218628" y="69089"/>
                </a:cubicBezTo>
                <a:lnTo>
                  <a:pt x="217627" y="67888"/>
                </a:lnTo>
                <a:cubicBezTo>
                  <a:pt x="217094" y="67088"/>
                  <a:pt x="216494" y="66088"/>
                  <a:pt x="215827" y="64888"/>
                </a:cubicBezTo>
                <a:cubicBezTo>
                  <a:pt x="214094" y="61688"/>
                  <a:pt x="212760" y="57887"/>
                  <a:pt x="211827" y="53487"/>
                </a:cubicBezTo>
                <a:lnTo>
                  <a:pt x="212427" y="52887"/>
                </a:lnTo>
                <a:cubicBezTo>
                  <a:pt x="224162" y="52487"/>
                  <a:pt x="235096" y="51886"/>
                  <a:pt x="245231" y="51086"/>
                </a:cubicBezTo>
                <a:lnTo>
                  <a:pt x="246231" y="50886"/>
                </a:lnTo>
                <a:lnTo>
                  <a:pt x="247631" y="50686"/>
                </a:lnTo>
                <a:lnTo>
                  <a:pt x="249231" y="50486"/>
                </a:lnTo>
                <a:lnTo>
                  <a:pt x="251032" y="50286"/>
                </a:lnTo>
                <a:cubicBezTo>
                  <a:pt x="254232" y="50020"/>
                  <a:pt x="256099" y="49820"/>
                  <a:pt x="256632" y="49686"/>
                </a:cubicBezTo>
                <a:cubicBezTo>
                  <a:pt x="265567" y="48886"/>
                  <a:pt x="272434" y="47286"/>
                  <a:pt x="277235" y="44886"/>
                </a:cubicBezTo>
                <a:close/>
                <a:moveTo>
                  <a:pt x="542916" y="41685"/>
                </a:moveTo>
                <a:lnTo>
                  <a:pt x="540915" y="41885"/>
                </a:lnTo>
                <a:lnTo>
                  <a:pt x="539515" y="42085"/>
                </a:lnTo>
                <a:lnTo>
                  <a:pt x="538115" y="42085"/>
                </a:lnTo>
                <a:lnTo>
                  <a:pt x="529914" y="42885"/>
                </a:lnTo>
                <a:lnTo>
                  <a:pt x="525713" y="43085"/>
                </a:lnTo>
                <a:lnTo>
                  <a:pt x="519313" y="43685"/>
                </a:lnTo>
                <a:lnTo>
                  <a:pt x="519313" y="43885"/>
                </a:lnTo>
                <a:lnTo>
                  <a:pt x="517712" y="59087"/>
                </a:lnTo>
                <a:cubicBezTo>
                  <a:pt x="522246" y="58687"/>
                  <a:pt x="525847" y="58287"/>
                  <a:pt x="528514" y="57887"/>
                </a:cubicBezTo>
                <a:lnTo>
                  <a:pt x="528714" y="57887"/>
                </a:lnTo>
                <a:cubicBezTo>
                  <a:pt x="529781" y="57887"/>
                  <a:pt x="531381" y="58887"/>
                  <a:pt x="533514" y="60888"/>
                </a:cubicBezTo>
                <a:cubicBezTo>
                  <a:pt x="535915" y="63021"/>
                  <a:pt x="537115" y="64688"/>
                  <a:pt x="537115" y="65888"/>
                </a:cubicBezTo>
                <a:cubicBezTo>
                  <a:pt x="536981" y="66422"/>
                  <a:pt x="536648" y="66955"/>
                  <a:pt x="536115" y="67488"/>
                </a:cubicBezTo>
                <a:cubicBezTo>
                  <a:pt x="535981" y="67622"/>
                  <a:pt x="535815" y="67822"/>
                  <a:pt x="535615" y="68088"/>
                </a:cubicBezTo>
                <a:cubicBezTo>
                  <a:pt x="535415" y="68355"/>
                  <a:pt x="535248" y="68422"/>
                  <a:pt x="535115" y="68288"/>
                </a:cubicBezTo>
                <a:cubicBezTo>
                  <a:pt x="534315" y="68155"/>
                  <a:pt x="532714" y="68088"/>
                  <a:pt x="530314" y="68088"/>
                </a:cubicBezTo>
                <a:cubicBezTo>
                  <a:pt x="527514" y="68088"/>
                  <a:pt x="525180" y="68155"/>
                  <a:pt x="523313" y="68288"/>
                </a:cubicBezTo>
                <a:cubicBezTo>
                  <a:pt x="522646" y="68422"/>
                  <a:pt x="520580" y="68489"/>
                  <a:pt x="517112" y="68489"/>
                </a:cubicBezTo>
                <a:lnTo>
                  <a:pt x="516312" y="76890"/>
                </a:lnTo>
                <a:lnTo>
                  <a:pt x="515712" y="81490"/>
                </a:lnTo>
                <a:lnTo>
                  <a:pt x="534114" y="80090"/>
                </a:lnTo>
                <a:cubicBezTo>
                  <a:pt x="534648" y="79957"/>
                  <a:pt x="535248" y="79890"/>
                  <a:pt x="535915" y="79890"/>
                </a:cubicBezTo>
                <a:cubicBezTo>
                  <a:pt x="536581" y="79890"/>
                  <a:pt x="537448" y="79757"/>
                  <a:pt x="538515" y="79490"/>
                </a:cubicBezTo>
                <a:cubicBezTo>
                  <a:pt x="538649" y="79223"/>
                  <a:pt x="538715" y="78823"/>
                  <a:pt x="538715" y="78290"/>
                </a:cubicBezTo>
                <a:lnTo>
                  <a:pt x="539115" y="75489"/>
                </a:lnTo>
                <a:lnTo>
                  <a:pt x="539515" y="72289"/>
                </a:lnTo>
                <a:lnTo>
                  <a:pt x="540315" y="66688"/>
                </a:lnTo>
                <a:lnTo>
                  <a:pt x="541116" y="60688"/>
                </a:lnTo>
                <a:cubicBezTo>
                  <a:pt x="542315" y="51220"/>
                  <a:pt x="542916" y="44886"/>
                  <a:pt x="542916" y="41685"/>
                </a:cubicBezTo>
                <a:close/>
                <a:moveTo>
                  <a:pt x="1952282" y="40285"/>
                </a:moveTo>
                <a:cubicBezTo>
                  <a:pt x="1963350" y="41752"/>
                  <a:pt x="1971485" y="44886"/>
                  <a:pt x="1976685" y="49686"/>
                </a:cubicBezTo>
                <a:cubicBezTo>
                  <a:pt x="1977219" y="51020"/>
                  <a:pt x="1977352" y="53353"/>
                  <a:pt x="1977085" y="56687"/>
                </a:cubicBezTo>
                <a:cubicBezTo>
                  <a:pt x="1976819" y="59754"/>
                  <a:pt x="1976085" y="61688"/>
                  <a:pt x="1974885" y="62488"/>
                </a:cubicBezTo>
                <a:cubicBezTo>
                  <a:pt x="1973685" y="63288"/>
                  <a:pt x="1972218" y="63821"/>
                  <a:pt x="1970485" y="64088"/>
                </a:cubicBezTo>
                <a:cubicBezTo>
                  <a:pt x="1969018" y="64488"/>
                  <a:pt x="1967684" y="64688"/>
                  <a:pt x="1966484" y="64688"/>
                </a:cubicBezTo>
                <a:cubicBezTo>
                  <a:pt x="1964617" y="60688"/>
                  <a:pt x="1962684" y="57154"/>
                  <a:pt x="1960683" y="54087"/>
                </a:cubicBezTo>
                <a:cubicBezTo>
                  <a:pt x="1957883" y="49953"/>
                  <a:pt x="1954349" y="46286"/>
                  <a:pt x="1950082" y="43085"/>
                </a:cubicBezTo>
                <a:close/>
                <a:moveTo>
                  <a:pt x="1118083" y="38885"/>
                </a:moveTo>
                <a:cubicBezTo>
                  <a:pt x="1111549" y="39552"/>
                  <a:pt x="1105414" y="40618"/>
                  <a:pt x="1099680" y="42085"/>
                </a:cubicBezTo>
                <a:cubicBezTo>
                  <a:pt x="1096880" y="45952"/>
                  <a:pt x="1092946" y="50686"/>
                  <a:pt x="1087879" y="56287"/>
                </a:cubicBezTo>
                <a:lnTo>
                  <a:pt x="1086679" y="57487"/>
                </a:lnTo>
                <a:lnTo>
                  <a:pt x="1087879" y="58287"/>
                </a:lnTo>
                <a:cubicBezTo>
                  <a:pt x="1090012" y="59621"/>
                  <a:pt x="1091279" y="60821"/>
                  <a:pt x="1091679" y="61888"/>
                </a:cubicBezTo>
                <a:cubicBezTo>
                  <a:pt x="1091813" y="62021"/>
                  <a:pt x="1091879" y="63221"/>
                  <a:pt x="1091879" y="65488"/>
                </a:cubicBezTo>
                <a:lnTo>
                  <a:pt x="1091879" y="85091"/>
                </a:lnTo>
                <a:cubicBezTo>
                  <a:pt x="1097213" y="85357"/>
                  <a:pt x="1100414" y="85424"/>
                  <a:pt x="1101481" y="85291"/>
                </a:cubicBezTo>
                <a:lnTo>
                  <a:pt x="1101681" y="74289"/>
                </a:lnTo>
                <a:cubicBezTo>
                  <a:pt x="1101681" y="71889"/>
                  <a:pt x="1101147" y="69755"/>
                  <a:pt x="1100080" y="67888"/>
                </a:cubicBezTo>
                <a:lnTo>
                  <a:pt x="1098280" y="68288"/>
                </a:lnTo>
                <a:cubicBezTo>
                  <a:pt x="1098014" y="68555"/>
                  <a:pt x="1097280" y="67622"/>
                  <a:pt x="1096080" y="65488"/>
                </a:cubicBezTo>
                <a:cubicBezTo>
                  <a:pt x="1094613" y="62954"/>
                  <a:pt x="1093480" y="60688"/>
                  <a:pt x="1092680" y="58687"/>
                </a:cubicBezTo>
                <a:cubicBezTo>
                  <a:pt x="1093213" y="58154"/>
                  <a:pt x="1093546" y="57887"/>
                  <a:pt x="1093680" y="57887"/>
                </a:cubicBezTo>
                <a:cubicBezTo>
                  <a:pt x="1095947" y="57887"/>
                  <a:pt x="1100281" y="57620"/>
                  <a:pt x="1106681" y="57087"/>
                </a:cubicBezTo>
                <a:close/>
                <a:moveTo>
                  <a:pt x="1565586" y="28684"/>
                </a:moveTo>
                <a:cubicBezTo>
                  <a:pt x="1567053" y="28817"/>
                  <a:pt x="1568853" y="29950"/>
                  <a:pt x="1570987" y="32084"/>
                </a:cubicBezTo>
                <a:cubicBezTo>
                  <a:pt x="1573121" y="34218"/>
                  <a:pt x="1574388" y="36018"/>
                  <a:pt x="1574788" y="37485"/>
                </a:cubicBezTo>
                <a:cubicBezTo>
                  <a:pt x="1575054" y="38551"/>
                  <a:pt x="1575188" y="39818"/>
                  <a:pt x="1575188" y="41285"/>
                </a:cubicBezTo>
                <a:cubicBezTo>
                  <a:pt x="1575188" y="43552"/>
                  <a:pt x="1574987" y="47019"/>
                  <a:pt x="1574588" y="51686"/>
                </a:cubicBezTo>
                <a:cubicBezTo>
                  <a:pt x="1573921" y="59021"/>
                  <a:pt x="1573254" y="63555"/>
                  <a:pt x="1572587" y="65288"/>
                </a:cubicBezTo>
                <a:cubicBezTo>
                  <a:pt x="1570054" y="73422"/>
                  <a:pt x="1565720" y="77556"/>
                  <a:pt x="1559586" y="77690"/>
                </a:cubicBezTo>
                <a:cubicBezTo>
                  <a:pt x="1557985" y="75956"/>
                  <a:pt x="1556719" y="72822"/>
                  <a:pt x="1555785" y="68288"/>
                </a:cubicBezTo>
                <a:cubicBezTo>
                  <a:pt x="1555652" y="67488"/>
                  <a:pt x="1555318" y="65688"/>
                  <a:pt x="1554785" y="62888"/>
                </a:cubicBezTo>
                <a:cubicBezTo>
                  <a:pt x="1554652" y="62488"/>
                  <a:pt x="1554585" y="61754"/>
                  <a:pt x="1554585" y="60688"/>
                </a:cubicBezTo>
                <a:lnTo>
                  <a:pt x="1554585" y="58887"/>
                </a:lnTo>
                <a:cubicBezTo>
                  <a:pt x="1557652" y="56220"/>
                  <a:pt x="1559786" y="52286"/>
                  <a:pt x="1560986" y="47086"/>
                </a:cubicBezTo>
                <a:cubicBezTo>
                  <a:pt x="1561519" y="44152"/>
                  <a:pt x="1561786" y="42152"/>
                  <a:pt x="1561786" y="41085"/>
                </a:cubicBezTo>
                <a:cubicBezTo>
                  <a:pt x="1561786" y="37618"/>
                  <a:pt x="1560919" y="34151"/>
                  <a:pt x="1559186" y="30684"/>
                </a:cubicBezTo>
                <a:cubicBezTo>
                  <a:pt x="1561319" y="29350"/>
                  <a:pt x="1563453" y="28684"/>
                  <a:pt x="1565586" y="28684"/>
                </a:cubicBezTo>
                <a:close/>
                <a:moveTo>
                  <a:pt x="89211" y="28684"/>
                </a:moveTo>
                <a:cubicBezTo>
                  <a:pt x="90678" y="28817"/>
                  <a:pt x="92478" y="29950"/>
                  <a:pt x="94612" y="32084"/>
                </a:cubicBezTo>
                <a:cubicBezTo>
                  <a:pt x="96746" y="34218"/>
                  <a:pt x="98012" y="36018"/>
                  <a:pt x="98412" y="37485"/>
                </a:cubicBezTo>
                <a:cubicBezTo>
                  <a:pt x="98679" y="38551"/>
                  <a:pt x="98813" y="39818"/>
                  <a:pt x="98813" y="41285"/>
                </a:cubicBezTo>
                <a:cubicBezTo>
                  <a:pt x="98813" y="43552"/>
                  <a:pt x="98613" y="47019"/>
                  <a:pt x="98212" y="51686"/>
                </a:cubicBezTo>
                <a:cubicBezTo>
                  <a:pt x="97546" y="59021"/>
                  <a:pt x="96879" y="63555"/>
                  <a:pt x="96212" y="65288"/>
                </a:cubicBezTo>
                <a:cubicBezTo>
                  <a:pt x="93679" y="73422"/>
                  <a:pt x="89345" y="77556"/>
                  <a:pt x="83211" y="77690"/>
                </a:cubicBezTo>
                <a:cubicBezTo>
                  <a:pt x="81610" y="75956"/>
                  <a:pt x="80343" y="72822"/>
                  <a:pt x="79410" y="68288"/>
                </a:cubicBezTo>
                <a:cubicBezTo>
                  <a:pt x="79277" y="67488"/>
                  <a:pt x="78943" y="65688"/>
                  <a:pt x="78410" y="62888"/>
                </a:cubicBezTo>
                <a:cubicBezTo>
                  <a:pt x="78277" y="62488"/>
                  <a:pt x="78210" y="61754"/>
                  <a:pt x="78210" y="60688"/>
                </a:cubicBezTo>
                <a:lnTo>
                  <a:pt x="78210" y="58887"/>
                </a:lnTo>
                <a:cubicBezTo>
                  <a:pt x="81277" y="56220"/>
                  <a:pt x="83411" y="52286"/>
                  <a:pt x="84611" y="47086"/>
                </a:cubicBezTo>
                <a:cubicBezTo>
                  <a:pt x="85144" y="44152"/>
                  <a:pt x="85411" y="42152"/>
                  <a:pt x="85411" y="41085"/>
                </a:cubicBezTo>
                <a:cubicBezTo>
                  <a:pt x="85411" y="37618"/>
                  <a:pt x="84544" y="34151"/>
                  <a:pt x="82810" y="30684"/>
                </a:cubicBezTo>
                <a:cubicBezTo>
                  <a:pt x="84944" y="29350"/>
                  <a:pt x="87078" y="28684"/>
                  <a:pt x="89211" y="28684"/>
                </a:cubicBezTo>
                <a:close/>
                <a:moveTo>
                  <a:pt x="1200693" y="26083"/>
                </a:moveTo>
                <a:cubicBezTo>
                  <a:pt x="1200293" y="26217"/>
                  <a:pt x="1198159" y="26417"/>
                  <a:pt x="1194292" y="26683"/>
                </a:cubicBezTo>
                <a:lnTo>
                  <a:pt x="1188892" y="27083"/>
                </a:lnTo>
                <a:lnTo>
                  <a:pt x="1182491" y="27683"/>
                </a:lnTo>
                <a:lnTo>
                  <a:pt x="1180491" y="27883"/>
                </a:lnTo>
                <a:cubicBezTo>
                  <a:pt x="1181557" y="28950"/>
                  <a:pt x="1182291" y="29817"/>
                  <a:pt x="1182691" y="30484"/>
                </a:cubicBezTo>
                <a:cubicBezTo>
                  <a:pt x="1184958" y="33551"/>
                  <a:pt x="1186091" y="35684"/>
                  <a:pt x="1186091" y="36885"/>
                </a:cubicBezTo>
                <a:lnTo>
                  <a:pt x="1185291" y="37685"/>
                </a:lnTo>
                <a:cubicBezTo>
                  <a:pt x="1184758" y="37818"/>
                  <a:pt x="1184291" y="38218"/>
                  <a:pt x="1183891" y="38885"/>
                </a:cubicBezTo>
                <a:cubicBezTo>
                  <a:pt x="1182424" y="40485"/>
                  <a:pt x="1180824" y="42885"/>
                  <a:pt x="1179090" y="46086"/>
                </a:cubicBezTo>
                <a:cubicBezTo>
                  <a:pt x="1172823" y="56887"/>
                  <a:pt x="1166289" y="65221"/>
                  <a:pt x="1159488" y="71089"/>
                </a:cubicBezTo>
                <a:lnTo>
                  <a:pt x="1159888" y="71089"/>
                </a:lnTo>
                <a:lnTo>
                  <a:pt x="1163889" y="70289"/>
                </a:lnTo>
                <a:cubicBezTo>
                  <a:pt x="1166022" y="71222"/>
                  <a:pt x="1168289" y="73022"/>
                  <a:pt x="1170689" y="75689"/>
                </a:cubicBezTo>
                <a:cubicBezTo>
                  <a:pt x="1172956" y="78356"/>
                  <a:pt x="1174223" y="80290"/>
                  <a:pt x="1174490" y="81490"/>
                </a:cubicBezTo>
                <a:lnTo>
                  <a:pt x="1173690" y="82290"/>
                </a:lnTo>
                <a:cubicBezTo>
                  <a:pt x="1173023" y="82957"/>
                  <a:pt x="1172623" y="83424"/>
                  <a:pt x="1172490" y="83690"/>
                </a:cubicBezTo>
                <a:lnTo>
                  <a:pt x="1169689" y="88491"/>
                </a:lnTo>
                <a:lnTo>
                  <a:pt x="1179290" y="88491"/>
                </a:lnTo>
                <a:lnTo>
                  <a:pt x="1179290" y="85891"/>
                </a:lnTo>
                <a:cubicBezTo>
                  <a:pt x="1179024" y="81223"/>
                  <a:pt x="1177223" y="78090"/>
                  <a:pt x="1173890" y="76490"/>
                </a:cubicBezTo>
                <a:cubicBezTo>
                  <a:pt x="1176957" y="72622"/>
                  <a:pt x="1180157" y="70422"/>
                  <a:pt x="1183491" y="69889"/>
                </a:cubicBezTo>
                <a:cubicBezTo>
                  <a:pt x="1184825" y="70155"/>
                  <a:pt x="1186491" y="70889"/>
                  <a:pt x="1188492" y="72089"/>
                </a:cubicBezTo>
                <a:cubicBezTo>
                  <a:pt x="1187825" y="69289"/>
                  <a:pt x="1186691" y="66822"/>
                  <a:pt x="1185091" y="64688"/>
                </a:cubicBezTo>
                <a:cubicBezTo>
                  <a:pt x="1183358" y="62421"/>
                  <a:pt x="1180824" y="60554"/>
                  <a:pt x="1177490" y="59087"/>
                </a:cubicBezTo>
                <a:lnTo>
                  <a:pt x="1177490" y="55487"/>
                </a:lnTo>
                <a:cubicBezTo>
                  <a:pt x="1178690" y="55620"/>
                  <a:pt x="1180424" y="55687"/>
                  <a:pt x="1182691" y="55687"/>
                </a:cubicBezTo>
                <a:cubicBezTo>
                  <a:pt x="1189358" y="55687"/>
                  <a:pt x="1193692" y="54153"/>
                  <a:pt x="1195692" y="51086"/>
                </a:cubicBezTo>
                <a:cubicBezTo>
                  <a:pt x="1198093" y="47353"/>
                  <a:pt x="1199760" y="39018"/>
                  <a:pt x="1200693" y="26083"/>
                </a:cubicBezTo>
                <a:close/>
                <a:moveTo>
                  <a:pt x="1694402" y="24883"/>
                </a:moveTo>
                <a:cubicBezTo>
                  <a:pt x="1705204" y="30617"/>
                  <a:pt x="1712672" y="37751"/>
                  <a:pt x="1716805" y="46286"/>
                </a:cubicBezTo>
                <a:cubicBezTo>
                  <a:pt x="1716539" y="48686"/>
                  <a:pt x="1715939" y="51353"/>
                  <a:pt x="1715005" y="54287"/>
                </a:cubicBezTo>
                <a:cubicBezTo>
                  <a:pt x="1713805" y="57620"/>
                  <a:pt x="1712405" y="59621"/>
                  <a:pt x="1710804" y="60287"/>
                </a:cubicBezTo>
                <a:cubicBezTo>
                  <a:pt x="1709738" y="60821"/>
                  <a:pt x="1708071" y="61088"/>
                  <a:pt x="1705804" y="61088"/>
                </a:cubicBezTo>
                <a:lnTo>
                  <a:pt x="1701403" y="60688"/>
                </a:lnTo>
                <a:cubicBezTo>
                  <a:pt x="1701270" y="58954"/>
                  <a:pt x="1700870" y="56887"/>
                  <a:pt x="1700203" y="54487"/>
                </a:cubicBezTo>
                <a:cubicBezTo>
                  <a:pt x="1699670" y="51686"/>
                  <a:pt x="1698936" y="48819"/>
                  <a:pt x="1698003" y="45886"/>
                </a:cubicBezTo>
                <a:cubicBezTo>
                  <a:pt x="1695870" y="38151"/>
                  <a:pt x="1693336" y="32084"/>
                  <a:pt x="1690402" y="27683"/>
                </a:cubicBezTo>
                <a:close/>
                <a:moveTo>
                  <a:pt x="973941" y="20283"/>
                </a:moveTo>
                <a:cubicBezTo>
                  <a:pt x="972874" y="20283"/>
                  <a:pt x="972007" y="20349"/>
                  <a:pt x="971341" y="20483"/>
                </a:cubicBezTo>
                <a:lnTo>
                  <a:pt x="967140" y="20883"/>
                </a:lnTo>
                <a:cubicBezTo>
                  <a:pt x="964473" y="21016"/>
                  <a:pt x="959739" y="21349"/>
                  <a:pt x="952938" y="21883"/>
                </a:cubicBezTo>
                <a:lnTo>
                  <a:pt x="946137" y="22483"/>
                </a:lnTo>
                <a:lnTo>
                  <a:pt x="944337" y="22683"/>
                </a:lnTo>
                <a:lnTo>
                  <a:pt x="942537" y="22683"/>
                </a:lnTo>
                <a:lnTo>
                  <a:pt x="940537" y="22683"/>
                </a:lnTo>
                <a:lnTo>
                  <a:pt x="940537" y="23283"/>
                </a:lnTo>
                <a:lnTo>
                  <a:pt x="940937" y="26483"/>
                </a:lnTo>
                <a:lnTo>
                  <a:pt x="942537" y="44886"/>
                </a:lnTo>
                <a:lnTo>
                  <a:pt x="969940" y="42285"/>
                </a:lnTo>
                <a:lnTo>
                  <a:pt x="972541" y="42085"/>
                </a:lnTo>
                <a:cubicBezTo>
                  <a:pt x="973474" y="33151"/>
                  <a:pt x="973941" y="25883"/>
                  <a:pt x="973941" y="20283"/>
                </a:cubicBezTo>
                <a:close/>
                <a:moveTo>
                  <a:pt x="1205494" y="12482"/>
                </a:moveTo>
                <a:cubicBezTo>
                  <a:pt x="1206027" y="11548"/>
                  <a:pt x="1209228" y="12615"/>
                  <a:pt x="1215095" y="15682"/>
                </a:cubicBezTo>
                <a:cubicBezTo>
                  <a:pt x="1221096" y="18616"/>
                  <a:pt x="1224096" y="20883"/>
                  <a:pt x="1224096" y="22483"/>
                </a:cubicBezTo>
                <a:lnTo>
                  <a:pt x="1223696" y="23483"/>
                </a:lnTo>
                <a:lnTo>
                  <a:pt x="1222096" y="25683"/>
                </a:lnTo>
                <a:lnTo>
                  <a:pt x="1221296" y="27083"/>
                </a:lnTo>
                <a:lnTo>
                  <a:pt x="1220496" y="28083"/>
                </a:lnTo>
                <a:cubicBezTo>
                  <a:pt x="1219962" y="28750"/>
                  <a:pt x="1219629" y="29750"/>
                  <a:pt x="1219495" y="31084"/>
                </a:cubicBezTo>
                <a:cubicBezTo>
                  <a:pt x="1218829" y="35884"/>
                  <a:pt x="1216962" y="43619"/>
                  <a:pt x="1213895" y="54287"/>
                </a:cubicBezTo>
                <a:cubicBezTo>
                  <a:pt x="1211761" y="61754"/>
                  <a:pt x="1208961" y="66955"/>
                  <a:pt x="1205494" y="69889"/>
                </a:cubicBezTo>
                <a:cubicBezTo>
                  <a:pt x="1202560" y="72689"/>
                  <a:pt x="1198293" y="74489"/>
                  <a:pt x="1192692" y="75289"/>
                </a:cubicBezTo>
                <a:cubicBezTo>
                  <a:pt x="1195359" y="77690"/>
                  <a:pt x="1197093" y="79757"/>
                  <a:pt x="1197893" y="81490"/>
                </a:cubicBezTo>
                <a:cubicBezTo>
                  <a:pt x="1197359" y="82290"/>
                  <a:pt x="1197026" y="82957"/>
                  <a:pt x="1196893" y="83490"/>
                </a:cubicBezTo>
                <a:cubicBezTo>
                  <a:pt x="1196359" y="84691"/>
                  <a:pt x="1196026" y="85824"/>
                  <a:pt x="1195893" y="86891"/>
                </a:cubicBezTo>
                <a:lnTo>
                  <a:pt x="1195692" y="87291"/>
                </a:lnTo>
                <a:cubicBezTo>
                  <a:pt x="1203160" y="86491"/>
                  <a:pt x="1209094" y="85024"/>
                  <a:pt x="1213495" y="82890"/>
                </a:cubicBezTo>
                <a:cubicBezTo>
                  <a:pt x="1214828" y="83424"/>
                  <a:pt x="1216695" y="85291"/>
                  <a:pt x="1219096" y="88491"/>
                </a:cubicBezTo>
                <a:cubicBezTo>
                  <a:pt x="1221362" y="92225"/>
                  <a:pt x="1222696" y="94958"/>
                  <a:pt x="1223096" y="96692"/>
                </a:cubicBezTo>
                <a:cubicBezTo>
                  <a:pt x="1222829" y="97359"/>
                  <a:pt x="1222496" y="97826"/>
                  <a:pt x="1222096" y="98092"/>
                </a:cubicBezTo>
                <a:cubicBezTo>
                  <a:pt x="1221562" y="98492"/>
                  <a:pt x="1221229" y="98626"/>
                  <a:pt x="1221096" y="98492"/>
                </a:cubicBezTo>
                <a:lnTo>
                  <a:pt x="1211294" y="99092"/>
                </a:lnTo>
                <a:lnTo>
                  <a:pt x="1195092" y="100493"/>
                </a:lnTo>
                <a:lnTo>
                  <a:pt x="1195092" y="117695"/>
                </a:lnTo>
                <a:lnTo>
                  <a:pt x="1195692" y="117695"/>
                </a:lnTo>
                <a:lnTo>
                  <a:pt x="1197493" y="117495"/>
                </a:lnTo>
                <a:lnTo>
                  <a:pt x="1201493" y="117095"/>
                </a:lnTo>
                <a:cubicBezTo>
                  <a:pt x="1205360" y="116828"/>
                  <a:pt x="1208294" y="116495"/>
                  <a:pt x="1210294" y="116094"/>
                </a:cubicBezTo>
                <a:cubicBezTo>
                  <a:pt x="1217495" y="115028"/>
                  <a:pt x="1222096" y="114028"/>
                  <a:pt x="1224096" y="113094"/>
                </a:cubicBezTo>
                <a:cubicBezTo>
                  <a:pt x="1225696" y="113894"/>
                  <a:pt x="1227297" y="115828"/>
                  <a:pt x="1228897" y="118895"/>
                </a:cubicBezTo>
                <a:cubicBezTo>
                  <a:pt x="1230763" y="121962"/>
                  <a:pt x="1231764" y="124962"/>
                  <a:pt x="1231897" y="127896"/>
                </a:cubicBezTo>
                <a:cubicBezTo>
                  <a:pt x="1231764" y="128563"/>
                  <a:pt x="1231430" y="129163"/>
                  <a:pt x="1230897" y="129696"/>
                </a:cubicBezTo>
                <a:lnTo>
                  <a:pt x="1230297" y="130096"/>
                </a:lnTo>
                <a:lnTo>
                  <a:pt x="1229897" y="130296"/>
                </a:lnTo>
                <a:lnTo>
                  <a:pt x="1219495" y="130296"/>
                </a:lnTo>
                <a:lnTo>
                  <a:pt x="1210094" y="130896"/>
                </a:lnTo>
                <a:lnTo>
                  <a:pt x="1195092" y="131896"/>
                </a:lnTo>
                <a:lnTo>
                  <a:pt x="1195092" y="163500"/>
                </a:lnTo>
                <a:cubicBezTo>
                  <a:pt x="1195092" y="164434"/>
                  <a:pt x="1194559" y="165834"/>
                  <a:pt x="1193492" y="167701"/>
                </a:cubicBezTo>
                <a:cubicBezTo>
                  <a:pt x="1192559" y="169301"/>
                  <a:pt x="1191225" y="170768"/>
                  <a:pt x="1189492" y="172101"/>
                </a:cubicBezTo>
                <a:cubicBezTo>
                  <a:pt x="1186425" y="169968"/>
                  <a:pt x="1183958" y="167901"/>
                  <a:pt x="1182091" y="165901"/>
                </a:cubicBezTo>
                <a:cubicBezTo>
                  <a:pt x="1179424" y="162567"/>
                  <a:pt x="1177890" y="160300"/>
                  <a:pt x="1177490" y="159100"/>
                </a:cubicBezTo>
                <a:cubicBezTo>
                  <a:pt x="1178690" y="155766"/>
                  <a:pt x="1179290" y="151832"/>
                  <a:pt x="1179290" y="147298"/>
                </a:cubicBezTo>
                <a:lnTo>
                  <a:pt x="1179290" y="133097"/>
                </a:lnTo>
                <a:lnTo>
                  <a:pt x="1174090" y="133697"/>
                </a:lnTo>
                <a:lnTo>
                  <a:pt x="1168689" y="134097"/>
                </a:lnTo>
                <a:cubicBezTo>
                  <a:pt x="1159888" y="135030"/>
                  <a:pt x="1154020" y="135964"/>
                  <a:pt x="1151087" y="136897"/>
                </a:cubicBezTo>
                <a:lnTo>
                  <a:pt x="1150687" y="136697"/>
                </a:lnTo>
                <a:lnTo>
                  <a:pt x="1150287" y="135897"/>
                </a:lnTo>
                <a:cubicBezTo>
                  <a:pt x="1149753" y="135097"/>
                  <a:pt x="1149153" y="134097"/>
                  <a:pt x="1148487" y="132897"/>
                </a:cubicBezTo>
                <a:cubicBezTo>
                  <a:pt x="1146886" y="129429"/>
                  <a:pt x="1145686" y="125296"/>
                  <a:pt x="1144886" y="120495"/>
                </a:cubicBezTo>
                <a:lnTo>
                  <a:pt x="1145286" y="119895"/>
                </a:lnTo>
                <a:lnTo>
                  <a:pt x="1145686" y="119695"/>
                </a:lnTo>
                <a:lnTo>
                  <a:pt x="1168089" y="119295"/>
                </a:lnTo>
                <a:cubicBezTo>
                  <a:pt x="1171023" y="119295"/>
                  <a:pt x="1174757" y="119162"/>
                  <a:pt x="1179290" y="118895"/>
                </a:cubicBezTo>
                <a:lnTo>
                  <a:pt x="1179290" y="102093"/>
                </a:lnTo>
                <a:lnTo>
                  <a:pt x="1179090" y="102093"/>
                </a:lnTo>
                <a:cubicBezTo>
                  <a:pt x="1175357" y="102493"/>
                  <a:pt x="1171556" y="103160"/>
                  <a:pt x="1167689" y="104093"/>
                </a:cubicBezTo>
                <a:cubicBezTo>
                  <a:pt x="1167556" y="104093"/>
                  <a:pt x="1167289" y="103760"/>
                  <a:pt x="1166889" y="103093"/>
                </a:cubicBezTo>
                <a:cubicBezTo>
                  <a:pt x="1166222" y="102293"/>
                  <a:pt x="1165622" y="101293"/>
                  <a:pt x="1165089" y="100092"/>
                </a:cubicBezTo>
                <a:lnTo>
                  <a:pt x="1164289" y="98492"/>
                </a:lnTo>
                <a:cubicBezTo>
                  <a:pt x="1162555" y="101426"/>
                  <a:pt x="1161021" y="103760"/>
                  <a:pt x="1159688" y="105493"/>
                </a:cubicBezTo>
                <a:cubicBezTo>
                  <a:pt x="1155688" y="110694"/>
                  <a:pt x="1152287" y="113961"/>
                  <a:pt x="1149487" y="115294"/>
                </a:cubicBezTo>
                <a:lnTo>
                  <a:pt x="1147086" y="113494"/>
                </a:lnTo>
                <a:cubicBezTo>
                  <a:pt x="1151220" y="104293"/>
                  <a:pt x="1154354" y="95025"/>
                  <a:pt x="1156487" y="85691"/>
                </a:cubicBezTo>
                <a:lnTo>
                  <a:pt x="1156888" y="84090"/>
                </a:lnTo>
                <a:lnTo>
                  <a:pt x="1157288" y="82290"/>
                </a:lnTo>
                <a:cubicBezTo>
                  <a:pt x="1157554" y="80290"/>
                  <a:pt x="1157754" y="79023"/>
                  <a:pt x="1157888" y="78490"/>
                </a:cubicBezTo>
                <a:lnTo>
                  <a:pt x="1157888" y="76890"/>
                </a:lnTo>
                <a:cubicBezTo>
                  <a:pt x="1157888" y="75289"/>
                  <a:pt x="1157688" y="74023"/>
                  <a:pt x="1157288" y="73089"/>
                </a:cubicBezTo>
                <a:cubicBezTo>
                  <a:pt x="1154354" y="75623"/>
                  <a:pt x="1151487" y="77623"/>
                  <a:pt x="1148687" y="79090"/>
                </a:cubicBezTo>
                <a:lnTo>
                  <a:pt x="1145086" y="77290"/>
                </a:lnTo>
                <a:cubicBezTo>
                  <a:pt x="1154154" y="65021"/>
                  <a:pt x="1161221" y="52286"/>
                  <a:pt x="1166289" y="39085"/>
                </a:cubicBezTo>
                <a:lnTo>
                  <a:pt x="1166889" y="37485"/>
                </a:lnTo>
                <a:lnTo>
                  <a:pt x="1167489" y="35684"/>
                </a:lnTo>
                <a:cubicBezTo>
                  <a:pt x="1168022" y="34351"/>
                  <a:pt x="1168356" y="33084"/>
                  <a:pt x="1168489" y="31884"/>
                </a:cubicBezTo>
                <a:lnTo>
                  <a:pt x="1168889" y="29684"/>
                </a:lnTo>
                <a:cubicBezTo>
                  <a:pt x="1162755" y="30884"/>
                  <a:pt x="1157554" y="32284"/>
                  <a:pt x="1153287" y="33884"/>
                </a:cubicBezTo>
                <a:cubicBezTo>
                  <a:pt x="1153154" y="34018"/>
                  <a:pt x="1152154" y="32484"/>
                  <a:pt x="1150287" y="29284"/>
                </a:cubicBezTo>
                <a:lnTo>
                  <a:pt x="1149887" y="28484"/>
                </a:lnTo>
                <a:lnTo>
                  <a:pt x="1149287" y="27483"/>
                </a:lnTo>
                <a:lnTo>
                  <a:pt x="1147886" y="25483"/>
                </a:lnTo>
                <a:lnTo>
                  <a:pt x="1146886" y="23483"/>
                </a:lnTo>
                <a:lnTo>
                  <a:pt x="1145886" y="21883"/>
                </a:lnTo>
                <a:lnTo>
                  <a:pt x="1146486" y="21283"/>
                </a:lnTo>
                <a:lnTo>
                  <a:pt x="1146886" y="21083"/>
                </a:lnTo>
                <a:cubicBezTo>
                  <a:pt x="1172623" y="20016"/>
                  <a:pt x="1189558" y="18949"/>
                  <a:pt x="1197693" y="17882"/>
                </a:cubicBezTo>
                <a:cubicBezTo>
                  <a:pt x="1201160" y="17482"/>
                  <a:pt x="1203760" y="15682"/>
                  <a:pt x="1205494" y="12482"/>
                </a:cubicBezTo>
                <a:close/>
                <a:moveTo>
                  <a:pt x="1915078" y="11081"/>
                </a:moveTo>
                <a:cubicBezTo>
                  <a:pt x="1928546" y="13482"/>
                  <a:pt x="1939147" y="18549"/>
                  <a:pt x="1946882" y="26283"/>
                </a:cubicBezTo>
                <a:cubicBezTo>
                  <a:pt x="1947148" y="28417"/>
                  <a:pt x="1947282" y="29950"/>
                  <a:pt x="1947282" y="30884"/>
                </a:cubicBezTo>
                <a:cubicBezTo>
                  <a:pt x="1947415" y="31551"/>
                  <a:pt x="1947482" y="32551"/>
                  <a:pt x="1947482" y="33884"/>
                </a:cubicBezTo>
                <a:cubicBezTo>
                  <a:pt x="1947482" y="35218"/>
                  <a:pt x="1947415" y="36218"/>
                  <a:pt x="1947282" y="36885"/>
                </a:cubicBezTo>
                <a:cubicBezTo>
                  <a:pt x="1947015" y="41952"/>
                  <a:pt x="1946148" y="44952"/>
                  <a:pt x="1944681" y="45886"/>
                </a:cubicBezTo>
                <a:cubicBezTo>
                  <a:pt x="1943348" y="46953"/>
                  <a:pt x="1941548" y="47753"/>
                  <a:pt x="1939281" y="48286"/>
                </a:cubicBezTo>
                <a:cubicBezTo>
                  <a:pt x="1937014" y="48686"/>
                  <a:pt x="1935414" y="48953"/>
                  <a:pt x="1934480" y="49086"/>
                </a:cubicBezTo>
                <a:cubicBezTo>
                  <a:pt x="1932746" y="43619"/>
                  <a:pt x="1929813" y="37751"/>
                  <a:pt x="1925679" y="31484"/>
                </a:cubicBezTo>
                <a:cubicBezTo>
                  <a:pt x="1921278" y="24816"/>
                  <a:pt x="1916545" y="19482"/>
                  <a:pt x="1911477" y="15482"/>
                </a:cubicBezTo>
                <a:close/>
                <a:moveTo>
                  <a:pt x="1984686" y="8081"/>
                </a:moveTo>
                <a:cubicBezTo>
                  <a:pt x="1988020" y="9148"/>
                  <a:pt x="1990954" y="10481"/>
                  <a:pt x="1993487" y="12081"/>
                </a:cubicBezTo>
                <a:cubicBezTo>
                  <a:pt x="1995754" y="13415"/>
                  <a:pt x="1997155" y="14615"/>
                  <a:pt x="1997688" y="15682"/>
                </a:cubicBezTo>
                <a:lnTo>
                  <a:pt x="1997688" y="16082"/>
                </a:lnTo>
                <a:lnTo>
                  <a:pt x="1997488" y="19682"/>
                </a:lnTo>
                <a:lnTo>
                  <a:pt x="1997088" y="23083"/>
                </a:lnTo>
                <a:lnTo>
                  <a:pt x="1996888" y="26283"/>
                </a:lnTo>
                <a:lnTo>
                  <a:pt x="1995688" y="50286"/>
                </a:lnTo>
                <a:cubicBezTo>
                  <a:pt x="1993554" y="93625"/>
                  <a:pt x="1983286" y="121295"/>
                  <a:pt x="1964884" y="133297"/>
                </a:cubicBezTo>
                <a:lnTo>
                  <a:pt x="1961683" y="131496"/>
                </a:lnTo>
                <a:cubicBezTo>
                  <a:pt x="1969018" y="119895"/>
                  <a:pt x="1974285" y="105160"/>
                  <a:pt x="1977485" y="87291"/>
                </a:cubicBezTo>
                <a:cubicBezTo>
                  <a:pt x="1978285" y="83290"/>
                  <a:pt x="1978819" y="80023"/>
                  <a:pt x="1979086" y="77490"/>
                </a:cubicBezTo>
                <a:cubicBezTo>
                  <a:pt x="1975619" y="82290"/>
                  <a:pt x="1973152" y="85624"/>
                  <a:pt x="1971685" y="87491"/>
                </a:cubicBezTo>
                <a:lnTo>
                  <a:pt x="1969285" y="90491"/>
                </a:lnTo>
                <a:cubicBezTo>
                  <a:pt x="1968751" y="91025"/>
                  <a:pt x="1968084" y="91891"/>
                  <a:pt x="1967284" y="93092"/>
                </a:cubicBezTo>
                <a:lnTo>
                  <a:pt x="1965684" y="95292"/>
                </a:lnTo>
                <a:lnTo>
                  <a:pt x="1965084" y="96092"/>
                </a:lnTo>
                <a:lnTo>
                  <a:pt x="1964684" y="96692"/>
                </a:lnTo>
                <a:cubicBezTo>
                  <a:pt x="1962950" y="99226"/>
                  <a:pt x="1961217" y="101026"/>
                  <a:pt x="1959483" y="102093"/>
                </a:cubicBezTo>
                <a:lnTo>
                  <a:pt x="1958283" y="102493"/>
                </a:lnTo>
                <a:lnTo>
                  <a:pt x="1957283" y="102893"/>
                </a:lnTo>
                <a:lnTo>
                  <a:pt x="1955483" y="102893"/>
                </a:lnTo>
                <a:cubicBezTo>
                  <a:pt x="1954016" y="102626"/>
                  <a:pt x="1952482" y="101493"/>
                  <a:pt x="1950882" y="99492"/>
                </a:cubicBezTo>
                <a:cubicBezTo>
                  <a:pt x="1949282" y="97492"/>
                  <a:pt x="1948348" y="95825"/>
                  <a:pt x="1948082" y="94492"/>
                </a:cubicBezTo>
                <a:lnTo>
                  <a:pt x="1947682" y="92892"/>
                </a:lnTo>
                <a:lnTo>
                  <a:pt x="1947482" y="91291"/>
                </a:lnTo>
                <a:lnTo>
                  <a:pt x="1947482" y="90491"/>
                </a:lnTo>
                <a:cubicBezTo>
                  <a:pt x="1947482" y="89558"/>
                  <a:pt x="1947815" y="88091"/>
                  <a:pt x="1948482" y="86091"/>
                </a:cubicBezTo>
                <a:cubicBezTo>
                  <a:pt x="1948882" y="86491"/>
                  <a:pt x="1949549" y="86691"/>
                  <a:pt x="1950482" y="86691"/>
                </a:cubicBezTo>
                <a:cubicBezTo>
                  <a:pt x="1952616" y="86691"/>
                  <a:pt x="1956083" y="85491"/>
                  <a:pt x="1960883" y="83090"/>
                </a:cubicBezTo>
                <a:cubicBezTo>
                  <a:pt x="1967417" y="80157"/>
                  <a:pt x="1973352" y="76623"/>
                  <a:pt x="1978686" y="72489"/>
                </a:cubicBezTo>
                <a:lnTo>
                  <a:pt x="1979486" y="73689"/>
                </a:lnTo>
                <a:cubicBezTo>
                  <a:pt x="1979752" y="71956"/>
                  <a:pt x="1980019" y="69222"/>
                  <a:pt x="1980286" y="65488"/>
                </a:cubicBezTo>
                <a:cubicBezTo>
                  <a:pt x="1980686" y="61088"/>
                  <a:pt x="1981019" y="54820"/>
                  <a:pt x="1981286" y="46686"/>
                </a:cubicBezTo>
                <a:lnTo>
                  <a:pt x="1980486" y="23683"/>
                </a:lnTo>
                <a:cubicBezTo>
                  <a:pt x="1980486" y="19149"/>
                  <a:pt x="1979219" y="15882"/>
                  <a:pt x="1976685" y="13882"/>
                </a:cubicBezTo>
                <a:cubicBezTo>
                  <a:pt x="1978686" y="11881"/>
                  <a:pt x="1980419" y="10415"/>
                  <a:pt x="1981886" y="9481"/>
                </a:cubicBezTo>
                <a:cubicBezTo>
                  <a:pt x="1983620" y="8414"/>
                  <a:pt x="1984553" y="7948"/>
                  <a:pt x="1984686" y="8081"/>
                </a:cubicBezTo>
                <a:close/>
                <a:moveTo>
                  <a:pt x="1511980" y="7081"/>
                </a:moveTo>
                <a:cubicBezTo>
                  <a:pt x="1513980" y="7214"/>
                  <a:pt x="1516914" y="8814"/>
                  <a:pt x="1520781" y="11881"/>
                </a:cubicBezTo>
                <a:cubicBezTo>
                  <a:pt x="1524781" y="15082"/>
                  <a:pt x="1527181" y="17749"/>
                  <a:pt x="1527982" y="19882"/>
                </a:cubicBezTo>
                <a:cubicBezTo>
                  <a:pt x="1527448" y="20683"/>
                  <a:pt x="1527115" y="21483"/>
                  <a:pt x="1526982" y="22283"/>
                </a:cubicBezTo>
                <a:cubicBezTo>
                  <a:pt x="1526448" y="23883"/>
                  <a:pt x="1526115" y="25150"/>
                  <a:pt x="1525981" y="26083"/>
                </a:cubicBezTo>
                <a:cubicBezTo>
                  <a:pt x="1525315" y="29417"/>
                  <a:pt x="1524981" y="31884"/>
                  <a:pt x="1524981" y="33484"/>
                </a:cubicBezTo>
                <a:lnTo>
                  <a:pt x="1525181" y="52487"/>
                </a:lnTo>
                <a:cubicBezTo>
                  <a:pt x="1527048" y="52353"/>
                  <a:pt x="1528315" y="52153"/>
                  <a:pt x="1528982" y="51886"/>
                </a:cubicBezTo>
                <a:cubicBezTo>
                  <a:pt x="1530449" y="51620"/>
                  <a:pt x="1531982" y="50886"/>
                  <a:pt x="1533582" y="49686"/>
                </a:cubicBezTo>
                <a:cubicBezTo>
                  <a:pt x="1535183" y="48486"/>
                  <a:pt x="1536316" y="47086"/>
                  <a:pt x="1536983" y="45486"/>
                </a:cubicBezTo>
                <a:cubicBezTo>
                  <a:pt x="1537383" y="44419"/>
                  <a:pt x="1540183" y="45819"/>
                  <a:pt x="1545384" y="49686"/>
                </a:cubicBezTo>
                <a:cubicBezTo>
                  <a:pt x="1550718" y="53420"/>
                  <a:pt x="1553318" y="55954"/>
                  <a:pt x="1553185" y="57287"/>
                </a:cubicBezTo>
                <a:cubicBezTo>
                  <a:pt x="1553185" y="57687"/>
                  <a:pt x="1552918" y="58221"/>
                  <a:pt x="1552385" y="58887"/>
                </a:cubicBezTo>
                <a:lnTo>
                  <a:pt x="1551585" y="59887"/>
                </a:lnTo>
                <a:lnTo>
                  <a:pt x="1550784" y="61288"/>
                </a:lnTo>
                <a:cubicBezTo>
                  <a:pt x="1549184" y="64221"/>
                  <a:pt x="1548318" y="66555"/>
                  <a:pt x="1548184" y="68288"/>
                </a:cubicBezTo>
                <a:cubicBezTo>
                  <a:pt x="1547917" y="75623"/>
                  <a:pt x="1547251" y="83490"/>
                  <a:pt x="1546184" y="91891"/>
                </a:cubicBezTo>
                <a:cubicBezTo>
                  <a:pt x="1547518" y="93092"/>
                  <a:pt x="1548318" y="94025"/>
                  <a:pt x="1548584" y="94692"/>
                </a:cubicBezTo>
                <a:lnTo>
                  <a:pt x="1547984" y="98292"/>
                </a:lnTo>
                <a:cubicBezTo>
                  <a:pt x="1547584" y="99892"/>
                  <a:pt x="1547318" y="100693"/>
                  <a:pt x="1547184" y="100693"/>
                </a:cubicBezTo>
                <a:cubicBezTo>
                  <a:pt x="1539983" y="99492"/>
                  <a:pt x="1532649" y="98959"/>
                  <a:pt x="1525181" y="99092"/>
                </a:cubicBezTo>
                <a:lnTo>
                  <a:pt x="1525381" y="126096"/>
                </a:lnTo>
                <a:lnTo>
                  <a:pt x="1538983" y="122095"/>
                </a:lnTo>
                <a:cubicBezTo>
                  <a:pt x="1537916" y="116495"/>
                  <a:pt x="1536449" y="111294"/>
                  <a:pt x="1534583" y="106493"/>
                </a:cubicBezTo>
                <a:lnTo>
                  <a:pt x="1539183" y="104293"/>
                </a:lnTo>
                <a:cubicBezTo>
                  <a:pt x="1543450" y="107627"/>
                  <a:pt x="1547451" y="112027"/>
                  <a:pt x="1551185" y="117495"/>
                </a:cubicBezTo>
                <a:cubicBezTo>
                  <a:pt x="1554785" y="122695"/>
                  <a:pt x="1557252" y="127096"/>
                  <a:pt x="1558585" y="130696"/>
                </a:cubicBezTo>
                <a:cubicBezTo>
                  <a:pt x="1558052" y="133497"/>
                  <a:pt x="1556919" y="136030"/>
                  <a:pt x="1555185" y="138297"/>
                </a:cubicBezTo>
                <a:cubicBezTo>
                  <a:pt x="1553051" y="141364"/>
                  <a:pt x="1551251" y="143031"/>
                  <a:pt x="1549784" y="143298"/>
                </a:cubicBezTo>
                <a:cubicBezTo>
                  <a:pt x="1547384" y="143565"/>
                  <a:pt x="1545851" y="143698"/>
                  <a:pt x="1545184" y="143698"/>
                </a:cubicBezTo>
                <a:cubicBezTo>
                  <a:pt x="1543050" y="143698"/>
                  <a:pt x="1541317" y="143365"/>
                  <a:pt x="1539983" y="142698"/>
                </a:cubicBezTo>
                <a:cubicBezTo>
                  <a:pt x="1540250" y="140031"/>
                  <a:pt x="1540383" y="137897"/>
                  <a:pt x="1540383" y="136297"/>
                </a:cubicBezTo>
                <a:cubicBezTo>
                  <a:pt x="1540383" y="132963"/>
                  <a:pt x="1540117" y="129629"/>
                  <a:pt x="1539583" y="126296"/>
                </a:cubicBezTo>
                <a:lnTo>
                  <a:pt x="1511980" y="143698"/>
                </a:lnTo>
                <a:cubicBezTo>
                  <a:pt x="1509179" y="145298"/>
                  <a:pt x="1506579" y="146898"/>
                  <a:pt x="1504179" y="148499"/>
                </a:cubicBezTo>
                <a:lnTo>
                  <a:pt x="1491377" y="156500"/>
                </a:lnTo>
                <a:cubicBezTo>
                  <a:pt x="1490577" y="157433"/>
                  <a:pt x="1488310" y="155633"/>
                  <a:pt x="1484576" y="151099"/>
                </a:cubicBezTo>
                <a:cubicBezTo>
                  <a:pt x="1481376" y="147098"/>
                  <a:pt x="1478642" y="143165"/>
                  <a:pt x="1476375" y="139297"/>
                </a:cubicBezTo>
                <a:cubicBezTo>
                  <a:pt x="1476509" y="139164"/>
                  <a:pt x="1476642" y="138931"/>
                  <a:pt x="1476775" y="138597"/>
                </a:cubicBezTo>
                <a:cubicBezTo>
                  <a:pt x="1476909" y="138264"/>
                  <a:pt x="1477175" y="138097"/>
                  <a:pt x="1477575" y="138097"/>
                </a:cubicBezTo>
                <a:cubicBezTo>
                  <a:pt x="1485710" y="136364"/>
                  <a:pt x="1495844" y="133963"/>
                  <a:pt x="1507979" y="130896"/>
                </a:cubicBezTo>
                <a:lnTo>
                  <a:pt x="1507979" y="100092"/>
                </a:lnTo>
                <a:lnTo>
                  <a:pt x="1503179" y="100693"/>
                </a:lnTo>
                <a:lnTo>
                  <a:pt x="1503179" y="101493"/>
                </a:lnTo>
                <a:cubicBezTo>
                  <a:pt x="1503579" y="108027"/>
                  <a:pt x="1502979" y="112094"/>
                  <a:pt x="1501378" y="113694"/>
                </a:cubicBezTo>
                <a:cubicBezTo>
                  <a:pt x="1494577" y="112761"/>
                  <a:pt x="1489710" y="109027"/>
                  <a:pt x="1486776" y="102493"/>
                </a:cubicBezTo>
                <a:cubicBezTo>
                  <a:pt x="1487577" y="100226"/>
                  <a:pt x="1487843" y="96225"/>
                  <a:pt x="1487577" y="90491"/>
                </a:cubicBezTo>
                <a:lnTo>
                  <a:pt x="1486576" y="64288"/>
                </a:lnTo>
                <a:cubicBezTo>
                  <a:pt x="1486310" y="60021"/>
                  <a:pt x="1484976" y="57020"/>
                  <a:pt x="1482576" y="55287"/>
                </a:cubicBezTo>
                <a:cubicBezTo>
                  <a:pt x="1485510" y="51953"/>
                  <a:pt x="1487843" y="49886"/>
                  <a:pt x="1489577" y="49086"/>
                </a:cubicBezTo>
                <a:cubicBezTo>
                  <a:pt x="1492111" y="49486"/>
                  <a:pt x="1494444" y="50486"/>
                  <a:pt x="1496578" y="52086"/>
                </a:cubicBezTo>
                <a:lnTo>
                  <a:pt x="1497778" y="53087"/>
                </a:lnTo>
                <a:lnTo>
                  <a:pt x="1498778" y="54087"/>
                </a:lnTo>
                <a:cubicBezTo>
                  <a:pt x="1499445" y="54753"/>
                  <a:pt x="1499845" y="55220"/>
                  <a:pt x="1499978" y="55487"/>
                </a:cubicBezTo>
                <a:lnTo>
                  <a:pt x="1507779" y="54487"/>
                </a:lnTo>
                <a:lnTo>
                  <a:pt x="1507779" y="24883"/>
                </a:lnTo>
                <a:cubicBezTo>
                  <a:pt x="1507779" y="19682"/>
                  <a:pt x="1506112" y="16215"/>
                  <a:pt x="1502779" y="14482"/>
                </a:cubicBezTo>
                <a:cubicBezTo>
                  <a:pt x="1503978" y="12482"/>
                  <a:pt x="1505579" y="10748"/>
                  <a:pt x="1507579" y="9281"/>
                </a:cubicBezTo>
                <a:cubicBezTo>
                  <a:pt x="1509446" y="8081"/>
                  <a:pt x="1510913" y="7348"/>
                  <a:pt x="1511980" y="7081"/>
                </a:cubicBezTo>
                <a:close/>
                <a:moveTo>
                  <a:pt x="35605" y="7081"/>
                </a:moveTo>
                <a:cubicBezTo>
                  <a:pt x="37605" y="7214"/>
                  <a:pt x="40538" y="8814"/>
                  <a:pt x="44406" y="11881"/>
                </a:cubicBezTo>
                <a:cubicBezTo>
                  <a:pt x="48406" y="15082"/>
                  <a:pt x="50807" y="17749"/>
                  <a:pt x="51607" y="19882"/>
                </a:cubicBezTo>
                <a:cubicBezTo>
                  <a:pt x="51073" y="20683"/>
                  <a:pt x="50740" y="21483"/>
                  <a:pt x="50607" y="22283"/>
                </a:cubicBezTo>
                <a:cubicBezTo>
                  <a:pt x="50073" y="23883"/>
                  <a:pt x="49740" y="25150"/>
                  <a:pt x="49606" y="26083"/>
                </a:cubicBezTo>
                <a:cubicBezTo>
                  <a:pt x="48940" y="29417"/>
                  <a:pt x="48606" y="31884"/>
                  <a:pt x="48606" y="33484"/>
                </a:cubicBezTo>
                <a:lnTo>
                  <a:pt x="48806" y="52487"/>
                </a:lnTo>
                <a:cubicBezTo>
                  <a:pt x="50673" y="52353"/>
                  <a:pt x="51940" y="52153"/>
                  <a:pt x="52607" y="51886"/>
                </a:cubicBezTo>
                <a:cubicBezTo>
                  <a:pt x="54074" y="51620"/>
                  <a:pt x="55607" y="50886"/>
                  <a:pt x="57207" y="49686"/>
                </a:cubicBezTo>
                <a:cubicBezTo>
                  <a:pt x="58808" y="48486"/>
                  <a:pt x="59941" y="47086"/>
                  <a:pt x="60608" y="45486"/>
                </a:cubicBezTo>
                <a:cubicBezTo>
                  <a:pt x="61008" y="44419"/>
                  <a:pt x="63808" y="45819"/>
                  <a:pt x="69009" y="49686"/>
                </a:cubicBezTo>
                <a:cubicBezTo>
                  <a:pt x="74343" y="53420"/>
                  <a:pt x="76943" y="55954"/>
                  <a:pt x="76810" y="57287"/>
                </a:cubicBezTo>
                <a:cubicBezTo>
                  <a:pt x="76810" y="57687"/>
                  <a:pt x="76543" y="58221"/>
                  <a:pt x="76010" y="58887"/>
                </a:cubicBezTo>
                <a:lnTo>
                  <a:pt x="75209" y="59887"/>
                </a:lnTo>
                <a:lnTo>
                  <a:pt x="74409" y="61288"/>
                </a:lnTo>
                <a:cubicBezTo>
                  <a:pt x="72809" y="64221"/>
                  <a:pt x="71942" y="66555"/>
                  <a:pt x="71809" y="68288"/>
                </a:cubicBezTo>
                <a:cubicBezTo>
                  <a:pt x="71542" y="75623"/>
                  <a:pt x="70876" y="83490"/>
                  <a:pt x="69809" y="91891"/>
                </a:cubicBezTo>
                <a:cubicBezTo>
                  <a:pt x="71142" y="93092"/>
                  <a:pt x="71942" y="94025"/>
                  <a:pt x="72209" y="94692"/>
                </a:cubicBezTo>
                <a:lnTo>
                  <a:pt x="71609" y="98292"/>
                </a:lnTo>
                <a:cubicBezTo>
                  <a:pt x="71209" y="99892"/>
                  <a:pt x="70942" y="100693"/>
                  <a:pt x="70809" y="100693"/>
                </a:cubicBezTo>
                <a:cubicBezTo>
                  <a:pt x="63608" y="99492"/>
                  <a:pt x="56274" y="98959"/>
                  <a:pt x="48806" y="99092"/>
                </a:cubicBezTo>
                <a:lnTo>
                  <a:pt x="49006" y="126096"/>
                </a:lnTo>
                <a:lnTo>
                  <a:pt x="62608" y="122095"/>
                </a:lnTo>
                <a:cubicBezTo>
                  <a:pt x="61541" y="116495"/>
                  <a:pt x="60074" y="111294"/>
                  <a:pt x="58207" y="106493"/>
                </a:cubicBezTo>
                <a:lnTo>
                  <a:pt x="62808" y="104293"/>
                </a:lnTo>
                <a:cubicBezTo>
                  <a:pt x="67075" y="107627"/>
                  <a:pt x="71076" y="112027"/>
                  <a:pt x="74809" y="117495"/>
                </a:cubicBezTo>
                <a:cubicBezTo>
                  <a:pt x="78410" y="122695"/>
                  <a:pt x="80877" y="127096"/>
                  <a:pt x="82210" y="130696"/>
                </a:cubicBezTo>
                <a:cubicBezTo>
                  <a:pt x="81677" y="133497"/>
                  <a:pt x="80544" y="136030"/>
                  <a:pt x="78810" y="138297"/>
                </a:cubicBezTo>
                <a:cubicBezTo>
                  <a:pt x="76676" y="141364"/>
                  <a:pt x="74876" y="143031"/>
                  <a:pt x="73409" y="143298"/>
                </a:cubicBezTo>
                <a:cubicBezTo>
                  <a:pt x="71009" y="143565"/>
                  <a:pt x="69475" y="143698"/>
                  <a:pt x="68809" y="143698"/>
                </a:cubicBezTo>
                <a:cubicBezTo>
                  <a:pt x="66675" y="143698"/>
                  <a:pt x="64942" y="143365"/>
                  <a:pt x="63608" y="142698"/>
                </a:cubicBezTo>
                <a:cubicBezTo>
                  <a:pt x="63875" y="140031"/>
                  <a:pt x="64008" y="137897"/>
                  <a:pt x="64008" y="136297"/>
                </a:cubicBezTo>
                <a:cubicBezTo>
                  <a:pt x="64008" y="132963"/>
                  <a:pt x="63741" y="129629"/>
                  <a:pt x="63208" y="126296"/>
                </a:cubicBezTo>
                <a:lnTo>
                  <a:pt x="35605" y="143698"/>
                </a:lnTo>
                <a:cubicBezTo>
                  <a:pt x="32804" y="145298"/>
                  <a:pt x="30204" y="146898"/>
                  <a:pt x="27804" y="148499"/>
                </a:cubicBezTo>
                <a:lnTo>
                  <a:pt x="15002" y="156500"/>
                </a:lnTo>
                <a:cubicBezTo>
                  <a:pt x="14202" y="157433"/>
                  <a:pt x="11935" y="155633"/>
                  <a:pt x="8201" y="151099"/>
                </a:cubicBezTo>
                <a:cubicBezTo>
                  <a:pt x="5001" y="147098"/>
                  <a:pt x="2267" y="143165"/>
                  <a:pt x="0" y="139297"/>
                </a:cubicBezTo>
                <a:cubicBezTo>
                  <a:pt x="134" y="139164"/>
                  <a:pt x="267" y="138931"/>
                  <a:pt x="400" y="138597"/>
                </a:cubicBezTo>
                <a:cubicBezTo>
                  <a:pt x="534" y="138264"/>
                  <a:pt x="800" y="138097"/>
                  <a:pt x="1200" y="138097"/>
                </a:cubicBezTo>
                <a:cubicBezTo>
                  <a:pt x="9335" y="136364"/>
                  <a:pt x="19469" y="133963"/>
                  <a:pt x="31604" y="130896"/>
                </a:cubicBezTo>
                <a:lnTo>
                  <a:pt x="31604" y="100092"/>
                </a:lnTo>
                <a:lnTo>
                  <a:pt x="26803" y="100693"/>
                </a:lnTo>
                <a:lnTo>
                  <a:pt x="26803" y="101493"/>
                </a:lnTo>
                <a:cubicBezTo>
                  <a:pt x="27204" y="108027"/>
                  <a:pt x="26603" y="112094"/>
                  <a:pt x="25003" y="113694"/>
                </a:cubicBezTo>
                <a:cubicBezTo>
                  <a:pt x="18202" y="112761"/>
                  <a:pt x="13335" y="109027"/>
                  <a:pt x="10402" y="102493"/>
                </a:cubicBezTo>
                <a:cubicBezTo>
                  <a:pt x="11202" y="100226"/>
                  <a:pt x="11468" y="96225"/>
                  <a:pt x="11202" y="90491"/>
                </a:cubicBezTo>
                <a:lnTo>
                  <a:pt x="10201" y="64288"/>
                </a:lnTo>
                <a:cubicBezTo>
                  <a:pt x="9935" y="60021"/>
                  <a:pt x="8601" y="57020"/>
                  <a:pt x="6201" y="55287"/>
                </a:cubicBezTo>
                <a:cubicBezTo>
                  <a:pt x="9134" y="51953"/>
                  <a:pt x="11468" y="49886"/>
                  <a:pt x="13202" y="49086"/>
                </a:cubicBezTo>
                <a:cubicBezTo>
                  <a:pt x="15735" y="49486"/>
                  <a:pt x="18069" y="50486"/>
                  <a:pt x="20203" y="52086"/>
                </a:cubicBezTo>
                <a:lnTo>
                  <a:pt x="21403" y="53087"/>
                </a:lnTo>
                <a:lnTo>
                  <a:pt x="22403" y="54087"/>
                </a:lnTo>
                <a:cubicBezTo>
                  <a:pt x="23070" y="54753"/>
                  <a:pt x="23470" y="55220"/>
                  <a:pt x="23603" y="55487"/>
                </a:cubicBezTo>
                <a:lnTo>
                  <a:pt x="31404" y="54487"/>
                </a:lnTo>
                <a:lnTo>
                  <a:pt x="31404" y="24883"/>
                </a:lnTo>
                <a:cubicBezTo>
                  <a:pt x="31404" y="19682"/>
                  <a:pt x="29737" y="16215"/>
                  <a:pt x="26403" y="14482"/>
                </a:cubicBezTo>
                <a:cubicBezTo>
                  <a:pt x="27604" y="12482"/>
                  <a:pt x="29204" y="10748"/>
                  <a:pt x="31204" y="9281"/>
                </a:cubicBezTo>
                <a:cubicBezTo>
                  <a:pt x="33071" y="8081"/>
                  <a:pt x="34538" y="7348"/>
                  <a:pt x="35605" y="7081"/>
                </a:cubicBezTo>
                <a:close/>
                <a:moveTo>
                  <a:pt x="868928" y="6681"/>
                </a:moveTo>
                <a:cubicBezTo>
                  <a:pt x="882529" y="8281"/>
                  <a:pt x="893198" y="12548"/>
                  <a:pt x="900932" y="19482"/>
                </a:cubicBezTo>
                <a:cubicBezTo>
                  <a:pt x="901865" y="23883"/>
                  <a:pt x="902332" y="27817"/>
                  <a:pt x="902332" y="31284"/>
                </a:cubicBezTo>
                <a:cubicBezTo>
                  <a:pt x="902332" y="35151"/>
                  <a:pt x="901665" y="37751"/>
                  <a:pt x="900332" y="39085"/>
                </a:cubicBezTo>
                <a:cubicBezTo>
                  <a:pt x="898198" y="40552"/>
                  <a:pt x="896531" y="41485"/>
                  <a:pt x="895331" y="41885"/>
                </a:cubicBezTo>
                <a:cubicBezTo>
                  <a:pt x="893731" y="42419"/>
                  <a:pt x="892131" y="42819"/>
                  <a:pt x="890530" y="43085"/>
                </a:cubicBezTo>
                <a:cubicBezTo>
                  <a:pt x="888797" y="38151"/>
                  <a:pt x="885597" y="32684"/>
                  <a:pt x="880929" y="26683"/>
                </a:cubicBezTo>
                <a:cubicBezTo>
                  <a:pt x="875729" y="19616"/>
                  <a:pt x="870661" y="14482"/>
                  <a:pt x="865727" y="11281"/>
                </a:cubicBezTo>
                <a:close/>
                <a:moveTo>
                  <a:pt x="980142" y="5481"/>
                </a:moveTo>
                <a:cubicBezTo>
                  <a:pt x="980675" y="4547"/>
                  <a:pt x="984142" y="5881"/>
                  <a:pt x="990543" y="9481"/>
                </a:cubicBezTo>
                <a:cubicBezTo>
                  <a:pt x="996810" y="13348"/>
                  <a:pt x="999877" y="15749"/>
                  <a:pt x="999744" y="16682"/>
                </a:cubicBezTo>
                <a:cubicBezTo>
                  <a:pt x="999744" y="16682"/>
                  <a:pt x="999411" y="17215"/>
                  <a:pt x="998744" y="18282"/>
                </a:cubicBezTo>
                <a:lnTo>
                  <a:pt x="997944" y="19282"/>
                </a:lnTo>
                <a:lnTo>
                  <a:pt x="996744" y="20683"/>
                </a:lnTo>
                <a:cubicBezTo>
                  <a:pt x="994877" y="22949"/>
                  <a:pt x="993877" y="25083"/>
                  <a:pt x="993743" y="27083"/>
                </a:cubicBezTo>
                <a:cubicBezTo>
                  <a:pt x="993343" y="34684"/>
                  <a:pt x="992810" y="40085"/>
                  <a:pt x="992143" y="43285"/>
                </a:cubicBezTo>
                <a:cubicBezTo>
                  <a:pt x="994010" y="44886"/>
                  <a:pt x="995144" y="46152"/>
                  <a:pt x="995544" y="47086"/>
                </a:cubicBezTo>
                <a:cubicBezTo>
                  <a:pt x="995544" y="47753"/>
                  <a:pt x="995377" y="48786"/>
                  <a:pt x="995043" y="50186"/>
                </a:cubicBezTo>
                <a:cubicBezTo>
                  <a:pt x="994710" y="51586"/>
                  <a:pt x="994410" y="52487"/>
                  <a:pt x="994143" y="52887"/>
                </a:cubicBezTo>
                <a:cubicBezTo>
                  <a:pt x="988809" y="51820"/>
                  <a:pt x="982542" y="51286"/>
                  <a:pt x="975341" y="51286"/>
                </a:cubicBezTo>
                <a:cubicBezTo>
                  <a:pt x="971074" y="51286"/>
                  <a:pt x="966740" y="51486"/>
                  <a:pt x="962339" y="51886"/>
                </a:cubicBezTo>
                <a:lnTo>
                  <a:pt x="943337" y="53687"/>
                </a:lnTo>
                <a:cubicBezTo>
                  <a:pt x="943604" y="58621"/>
                  <a:pt x="942937" y="61888"/>
                  <a:pt x="941337" y="63488"/>
                </a:cubicBezTo>
                <a:cubicBezTo>
                  <a:pt x="933469" y="62821"/>
                  <a:pt x="927735" y="59221"/>
                  <a:pt x="924135" y="52687"/>
                </a:cubicBezTo>
                <a:cubicBezTo>
                  <a:pt x="924802" y="50953"/>
                  <a:pt x="925135" y="48553"/>
                  <a:pt x="925135" y="45486"/>
                </a:cubicBezTo>
                <a:cubicBezTo>
                  <a:pt x="925135" y="43485"/>
                  <a:pt x="925068" y="41885"/>
                  <a:pt x="924935" y="40685"/>
                </a:cubicBezTo>
                <a:lnTo>
                  <a:pt x="923535" y="24483"/>
                </a:lnTo>
                <a:cubicBezTo>
                  <a:pt x="923135" y="20349"/>
                  <a:pt x="921601" y="17349"/>
                  <a:pt x="918934" y="15482"/>
                </a:cubicBezTo>
                <a:cubicBezTo>
                  <a:pt x="921601" y="12415"/>
                  <a:pt x="924135" y="10281"/>
                  <a:pt x="926535" y="9081"/>
                </a:cubicBezTo>
                <a:cubicBezTo>
                  <a:pt x="929469" y="9481"/>
                  <a:pt x="932202" y="10481"/>
                  <a:pt x="934736" y="12081"/>
                </a:cubicBezTo>
                <a:cubicBezTo>
                  <a:pt x="935803" y="12748"/>
                  <a:pt x="936603" y="13348"/>
                  <a:pt x="937136" y="13882"/>
                </a:cubicBezTo>
                <a:lnTo>
                  <a:pt x="937336" y="14082"/>
                </a:lnTo>
                <a:lnTo>
                  <a:pt x="937936" y="14082"/>
                </a:lnTo>
                <a:lnTo>
                  <a:pt x="943937" y="13682"/>
                </a:lnTo>
                <a:cubicBezTo>
                  <a:pt x="949938" y="13415"/>
                  <a:pt x="954605" y="13082"/>
                  <a:pt x="957939" y="12682"/>
                </a:cubicBezTo>
                <a:lnTo>
                  <a:pt x="963540" y="12282"/>
                </a:lnTo>
                <a:lnTo>
                  <a:pt x="970341" y="11681"/>
                </a:lnTo>
                <a:cubicBezTo>
                  <a:pt x="975141" y="10881"/>
                  <a:pt x="978408" y="8814"/>
                  <a:pt x="980142" y="5481"/>
                </a:cubicBezTo>
                <a:close/>
                <a:moveTo>
                  <a:pt x="238030" y="5481"/>
                </a:moveTo>
                <a:cubicBezTo>
                  <a:pt x="243631" y="6947"/>
                  <a:pt x="249765" y="9681"/>
                  <a:pt x="256432" y="13682"/>
                </a:cubicBezTo>
                <a:cubicBezTo>
                  <a:pt x="262300" y="17015"/>
                  <a:pt x="266900" y="20349"/>
                  <a:pt x="270234" y="23683"/>
                </a:cubicBezTo>
                <a:cubicBezTo>
                  <a:pt x="270367" y="24483"/>
                  <a:pt x="270434" y="25750"/>
                  <a:pt x="270434" y="27483"/>
                </a:cubicBezTo>
                <a:cubicBezTo>
                  <a:pt x="270434" y="29750"/>
                  <a:pt x="270301" y="31484"/>
                  <a:pt x="270034" y="32684"/>
                </a:cubicBezTo>
                <a:cubicBezTo>
                  <a:pt x="269367" y="36551"/>
                  <a:pt x="268234" y="39018"/>
                  <a:pt x="266633" y="40085"/>
                </a:cubicBezTo>
                <a:cubicBezTo>
                  <a:pt x="262900" y="42619"/>
                  <a:pt x="259566" y="43885"/>
                  <a:pt x="256632" y="43885"/>
                </a:cubicBezTo>
                <a:cubicBezTo>
                  <a:pt x="255699" y="39885"/>
                  <a:pt x="253032" y="34084"/>
                  <a:pt x="248631" y="26483"/>
                </a:cubicBezTo>
                <a:cubicBezTo>
                  <a:pt x="244097" y="19282"/>
                  <a:pt x="239430" y="13282"/>
                  <a:pt x="234629" y="8481"/>
                </a:cubicBezTo>
                <a:close/>
                <a:moveTo>
                  <a:pt x="1824019" y="4481"/>
                </a:moveTo>
                <a:cubicBezTo>
                  <a:pt x="1831620" y="9414"/>
                  <a:pt x="1836754" y="14082"/>
                  <a:pt x="1839421" y="18482"/>
                </a:cubicBezTo>
                <a:cubicBezTo>
                  <a:pt x="1840488" y="20349"/>
                  <a:pt x="1841021" y="22016"/>
                  <a:pt x="1841021" y="23483"/>
                </a:cubicBezTo>
                <a:cubicBezTo>
                  <a:pt x="1841021" y="25216"/>
                  <a:pt x="1840154" y="26750"/>
                  <a:pt x="1838420" y="28083"/>
                </a:cubicBezTo>
                <a:cubicBezTo>
                  <a:pt x="1833620" y="31551"/>
                  <a:pt x="1824952" y="33951"/>
                  <a:pt x="1812417" y="35284"/>
                </a:cubicBezTo>
                <a:cubicBezTo>
                  <a:pt x="1804550" y="36218"/>
                  <a:pt x="1796082" y="36551"/>
                  <a:pt x="1787014" y="36284"/>
                </a:cubicBezTo>
                <a:lnTo>
                  <a:pt x="1787014" y="37685"/>
                </a:lnTo>
                <a:lnTo>
                  <a:pt x="1786814" y="40885"/>
                </a:lnTo>
                <a:lnTo>
                  <a:pt x="1786814" y="60888"/>
                </a:lnTo>
                <a:cubicBezTo>
                  <a:pt x="1786814" y="64355"/>
                  <a:pt x="1786747" y="66955"/>
                  <a:pt x="1786614" y="68689"/>
                </a:cubicBezTo>
                <a:lnTo>
                  <a:pt x="1786814" y="68689"/>
                </a:lnTo>
                <a:lnTo>
                  <a:pt x="1789614" y="68489"/>
                </a:lnTo>
                <a:lnTo>
                  <a:pt x="1796815" y="67888"/>
                </a:lnTo>
                <a:cubicBezTo>
                  <a:pt x="1805483" y="66955"/>
                  <a:pt x="1811150" y="66288"/>
                  <a:pt x="1813817" y="65888"/>
                </a:cubicBezTo>
                <a:cubicBezTo>
                  <a:pt x="1817685" y="65221"/>
                  <a:pt x="1820285" y="63288"/>
                  <a:pt x="1821618" y="60087"/>
                </a:cubicBezTo>
                <a:cubicBezTo>
                  <a:pt x="1822285" y="59021"/>
                  <a:pt x="1825419" y="60354"/>
                  <a:pt x="1831020" y="64088"/>
                </a:cubicBezTo>
                <a:cubicBezTo>
                  <a:pt x="1836887" y="67955"/>
                  <a:pt x="1839821" y="70689"/>
                  <a:pt x="1839821" y="72289"/>
                </a:cubicBezTo>
                <a:cubicBezTo>
                  <a:pt x="1839821" y="72956"/>
                  <a:pt x="1838954" y="73956"/>
                  <a:pt x="1837220" y="75289"/>
                </a:cubicBezTo>
                <a:lnTo>
                  <a:pt x="1835020" y="77490"/>
                </a:lnTo>
                <a:cubicBezTo>
                  <a:pt x="1834087" y="78290"/>
                  <a:pt x="1833420" y="79157"/>
                  <a:pt x="1833020" y="80090"/>
                </a:cubicBezTo>
                <a:cubicBezTo>
                  <a:pt x="1829019" y="89158"/>
                  <a:pt x="1825286" y="96759"/>
                  <a:pt x="1821818" y="102893"/>
                </a:cubicBezTo>
                <a:cubicBezTo>
                  <a:pt x="1818485" y="108894"/>
                  <a:pt x="1815551" y="113694"/>
                  <a:pt x="1813017" y="117295"/>
                </a:cubicBezTo>
                <a:lnTo>
                  <a:pt x="1815018" y="119495"/>
                </a:lnTo>
                <a:lnTo>
                  <a:pt x="1819818" y="124696"/>
                </a:lnTo>
                <a:cubicBezTo>
                  <a:pt x="1825686" y="130830"/>
                  <a:pt x="1829219" y="134430"/>
                  <a:pt x="1830419" y="135497"/>
                </a:cubicBezTo>
                <a:cubicBezTo>
                  <a:pt x="1838020" y="142698"/>
                  <a:pt x="1848022" y="149765"/>
                  <a:pt x="1860423" y="156700"/>
                </a:cubicBezTo>
                <a:lnTo>
                  <a:pt x="1857423" y="159500"/>
                </a:lnTo>
                <a:cubicBezTo>
                  <a:pt x="1855289" y="158966"/>
                  <a:pt x="1852622" y="158700"/>
                  <a:pt x="1849422" y="158700"/>
                </a:cubicBezTo>
                <a:cubicBezTo>
                  <a:pt x="1847022" y="158700"/>
                  <a:pt x="1844288" y="158900"/>
                  <a:pt x="1841221" y="159300"/>
                </a:cubicBezTo>
                <a:cubicBezTo>
                  <a:pt x="1834153" y="160367"/>
                  <a:pt x="1828286" y="162100"/>
                  <a:pt x="1823619" y="164501"/>
                </a:cubicBezTo>
                <a:lnTo>
                  <a:pt x="1815818" y="149699"/>
                </a:lnTo>
                <a:lnTo>
                  <a:pt x="1814617" y="147098"/>
                </a:lnTo>
                <a:lnTo>
                  <a:pt x="1813417" y="144698"/>
                </a:lnTo>
                <a:lnTo>
                  <a:pt x="1811417" y="140898"/>
                </a:lnTo>
                <a:cubicBezTo>
                  <a:pt x="1809017" y="136230"/>
                  <a:pt x="1807283" y="133097"/>
                  <a:pt x="1806216" y="131496"/>
                </a:cubicBezTo>
                <a:cubicBezTo>
                  <a:pt x="1806083" y="131230"/>
                  <a:pt x="1805883" y="130863"/>
                  <a:pt x="1805616" y="130396"/>
                </a:cubicBezTo>
                <a:cubicBezTo>
                  <a:pt x="1805350" y="129930"/>
                  <a:pt x="1805083" y="129429"/>
                  <a:pt x="1804816" y="128896"/>
                </a:cubicBezTo>
                <a:cubicBezTo>
                  <a:pt x="1790681" y="146765"/>
                  <a:pt x="1774879" y="158700"/>
                  <a:pt x="1757410" y="164701"/>
                </a:cubicBezTo>
                <a:lnTo>
                  <a:pt x="1754410" y="162500"/>
                </a:lnTo>
                <a:cubicBezTo>
                  <a:pt x="1769612" y="152766"/>
                  <a:pt x="1783147" y="138297"/>
                  <a:pt x="1795015" y="119095"/>
                </a:cubicBezTo>
                <a:lnTo>
                  <a:pt x="1796415" y="116695"/>
                </a:lnTo>
                <a:cubicBezTo>
                  <a:pt x="1791881" y="110560"/>
                  <a:pt x="1786881" y="105093"/>
                  <a:pt x="1781413" y="100292"/>
                </a:cubicBezTo>
                <a:cubicBezTo>
                  <a:pt x="1779280" y="107760"/>
                  <a:pt x="1776479" y="115028"/>
                  <a:pt x="1773012" y="122095"/>
                </a:cubicBezTo>
                <a:cubicBezTo>
                  <a:pt x="1763678" y="141564"/>
                  <a:pt x="1750943" y="155833"/>
                  <a:pt x="1734808" y="164901"/>
                </a:cubicBezTo>
                <a:lnTo>
                  <a:pt x="1731407" y="162900"/>
                </a:lnTo>
                <a:cubicBezTo>
                  <a:pt x="1743809" y="151566"/>
                  <a:pt x="1753410" y="135297"/>
                  <a:pt x="1760211" y="114094"/>
                </a:cubicBezTo>
                <a:cubicBezTo>
                  <a:pt x="1765678" y="96892"/>
                  <a:pt x="1768479" y="79690"/>
                  <a:pt x="1768612" y="62488"/>
                </a:cubicBezTo>
                <a:lnTo>
                  <a:pt x="1768812" y="36885"/>
                </a:lnTo>
                <a:lnTo>
                  <a:pt x="1767563" y="33139"/>
                </a:lnTo>
                <a:lnTo>
                  <a:pt x="1767612" y="33084"/>
                </a:lnTo>
                <a:lnTo>
                  <a:pt x="1767499" y="32947"/>
                </a:lnTo>
                <a:lnTo>
                  <a:pt x="1765011" y="25483"/>
                </a:lnTo>
                <a:cubicBezTo>
                  <a:pt x="1767945" y="22549"/>
                  <a:pt x="1771012" y="20949"/>
                  <a:pt x="1774212" y="20683"/>
                </a:cubicBezTo>
                <a:cubicBezTo>
                  <a:pt x="1777146" y="21483"/>
                  <a:pt x="1779880" y="23083"/>
                  <a:pt x="1782414" y="25483"/>
                </a:cubicBezTo>
                <a:cubicBezTo>
                  <a:pt x="1783347" y="26283"/>
                  <a:pt x="1784147" y="27217"/>
                  <a:pt x="1784814" y="28283"/>
                </a:cubicBezTo>
                <a:lnTo>
                  <a:pt x="1785614" y="29284"/>
                </a:lnTo>
                <a:lnTo>
                  <a:pt x="1786214" y="29884"/>
                </a:lnTo>
                <a:cubicBezTo>
                  <a:pt x="1797549" y="26017"/>
                  <a:pt x="1805683" y="22816"/>
                  <a:pt x="1810617" y="20283"/>
                </a:cubicBezTo>
                <a:cubicBezTo>
                  <a:pt x="1818885" y="15615"/>
                  <a:pt x="1823352" y="10348"/>
                  <a:pt x="1824019" y="4481"/>
                </a:cubicBezTo>
                <a:close/>
                <a:moveTo>
                  <a:pt x="1580388" y="4481"/>
                </a:moveTo>
                <a:cubicBezTo>
                  <a:pt x="1593190" y="6881"/>
                  <a:pt x="1603324" y="11815"/>
                  <a:pt x="1610792" y="19282"/>
                </a:cubicBezTo>
                <a:cubicBezTo>
                  <a:pt x="1611325" y="21016"/>
                  <a:pt x="1611459" y="24483"/>
                  <a:pt x="1611192" y="29684"/>
                </a:cubicBezTo>
                <a:cubicBezTo>
                  <a:pt x="1610792" y="33951"/>
                  <a:pt x="1610058" y="36685"/>
                  <a:pt x="1608992" y="37885"/>
                </a:cubicBezTo>
                <a:lnTo>
                  <a:pt x="1619393" y="36485"/>
                </a:lnTo>
                <a:cubicBezTo>
                  <a:pt x="1621393" y="36218"/>
                  <a:pt x="1623194" y="35284"/>
                  <a:pt x="1624794" y="33684"/>
                </a:cubicBezTo>
                <a:cubicBezTo>
                  <a:pt x="1626794" y="32084"/>
                  <a:pt x="1628194" y="30484"/>
                  <a:pt x="1628994" y="28884"/>
                </a:cubicBezTo>
                <a:cubicBezTo>
                  <a:pt x="1629661" y="27817"/>
                  <a:pt x="1633062" y="29684"/>
                  <a:pt x="1639196" y="34484"/>
                </a:cubicBezTo>
                <a:cubicBezTo>
                  <a:pt x="1645330" y="39152"/>
                  <a:pt x="1648463" y="42352"/>
                  <a:pt x="1648597" y="44085"/>
                </a:cubicBezTo>
                <a:cubicBezTo>
                  <a:pt x="1648864" y="44486"/>
                  <a:pt x="1647597" y="45219"/>
                  <a:pt x="1644796" y="46286"/>
                </a:cubicBezTo>
                <a:lnTo>
                  <a:pt x="1642996" y="46886"/>
                </a:lnTo>
                <a:lnTo>
                  <a:pt x="1641196" y="47686"/>
                </a:lnTo>
                <a:lnTo>
                  <a:pt x="1637795" y="49286"/>
                </a:lnTo>
                <a:cubicBezTo>
                  <a:pt x="1633795" y="51953"/>
                  <a:pt x="1629794" y="55420"/>
                  <a:pt x="1625794" y="59687"/>
                </a:cubicBezTo>
                <a:lnTo>
                  <a:pt x="1620393" y="65488"/>
                </a:lnTo>
                <a:lnTo>
                  <a:pt x="1614792" y="71289"/>
                </a:lnTo>
                <a:lnTo>
                  <a:pt x="1610792" y="69089"/>
                </a:lnTo>
                <a:lnTo>
                  <a:pt x="1620993" y="45286"/>
                </a:lnTo>
                <a:cubicBezTo>
                  <a:pt x="1617526" y="45686"/>
                  <a:pt x="1614592" y="46086"/>
                  <a:pt x="1612192" y="46486"/>
                </a:cubicBezTo>
                <a:lnTo>
                  <a:pt x="1607192" y="47286"/>
                </a:lnTo>
                <a:cubicBezTo>
                  <a:pt x="1606658" y="47286"/>
                  <a:pt x="1605191" y="47553"/>
                  <a:pt x="1602791" y="48086"/>
                </a:cubicBezTo>
                <a:cubicBezTo>
                  <a:pt x="1595590" y="49419"/>
                  <a:pt x="1589856" y="51220"/>
                  <a:pt x="1585589" y="53487"/>
                </a:cubicBezTo>
                <a:cubicBezTo>
                  <a:pt x="1585456" y="53620"/>
                  <a:pt x="1584989" y="53120"/>
                  <a:pt x="1584189" y="51986"/>
                </a:cubicBezTo>
                <a:cubicBezTo>
                  <a:pt x="1583389" y="50853"/>
                  <a:pt x="1582722" y="49886"/>
                  <a:pt x="1582188" y="49086"/>
                </a:cubicBezTo>
                <a:cubicBezTo>
                  <a:pt x="1580055" y="45886"/>
                  <a:pt x="1578455" y="43285"/>
                  <a:pt x="1577388" y="41285"/>
                </a:cubicBezTo>
                <a:lnTo>
                  <a:pt x="1578188" y="40485"/>
                </a:lnTo>
                <a:cubicBezTo>
                  <a:pt x="1586722" y="39952"/>
                  <a:pt x="1592990" y="39485"/>
                  <a:pt x="1596990" y="39085"/>
                </a:cubicBezTo>
                <a:lnTo>
                  <a:pt x="1596990" y="38885"/>
                </a:lnTo>
                <a:lnTo>
                  <a:pt x="1595190" y="35284"/>
                </a:lnTo>
                <a:cubicBezTo>
                  <a:pt x="1593456" y="31684"/>
                  <a:pt x="1591856" y="28617"/>
                  <a:pt x="1590389" y="26083"/>
                </a:cubicBezTo>
                <a:cubicBezTo>
                  <a:pt x="1585322" y="17549"/>
                  <a:pt x="1580788" y="11681"/>
                  <a:pt x="1576788" y="8481"/>
                </a:cubicBezTo>
                <a:close/>
                <a:moveTo>
                  <a:pt x="104013" y="4481"/>
                </a:moveTo>
                <a:cubicBezTo>
                  <a:pt x="116815" y="6881"/>
                  <a:pt x="126949" y="11815"/>
                  <a:pt x="134417" y="19282"/>
                </a:cubicBezTo>
                <a:cubicBezTo>
                  <a:pt x="134950" y="21016"/>
                  <a:pt x="135084" y="24483"/>
                  <a:pt x="134817" y="29684"/>
                </a:cubicBezTo>
                <a:cubicBezTo>
                  <a:pt x="134417" y="33951"/>
                  <a:pt x="133684" y="36685"/>
                  <a:pt x="132617" y="37885"/>
                </a:cubicBezTo>
                <a:lnTo>
                  <a:pt x="143018" y="36485"/>
                </a:lnTo>
                <a:cubicBezTo>
                  <a:pt x="145018" y="36218"/>
                  <a:pt x="146819" y="35284"/>
                  <a:pt x="148419" y="33684"/>
                </a:cubicBezTo>
                <a:cubicBezTo>
                  <a:pt x="150419" y="32084"/>
                  <a:pt x="151819" y="30484"/>
                  <a:pt x="152619" y="28884"/>
                </a:cubicBezTo>
                <a:cubicBezTo>
                  <a:pt x="153286" y="27817"/>
                  <a:pt x="156686" y="29684"/>
                  <a:pt x="162820" y="34484"/>
                </a:cubicBezTo>
                <a:cubicBezTo>
                  <a:pt x="168955" y="39152"/>
                  <a:pt x="172088" y="42352"/>
                  <a:pt x="172222" y="44085"/>
                </a:cubicBezTo>
                <a:cubicBezTo>
                  <a:pt x="172488" y="44486"/>
                  <a:pt x="171222" y="45219"/>
                  <a:pt x="168421" y="46286"/>
                </a:cubicBezTo>
                <a:lnTo>
                  <a:pt x="166621" y="46886"/>
                </a:lnTo>
                <a:lnTo>
                  <a:pt x="164821" y="47686"/>
                </a:lnTo>
                <a:lnTo>
                  <a:pt x="161420" y="49286"/>
                </a:lnTo>
                <a:cubicBezTo>
                  <a:pt x="157420" y="51953"/>
                  <a:pt x="153419" y="55420"/>
                  <a:pt x="149419" y="59687"/>
                </a:cubicBezTo>
                <a:lnTo>
                  <a:pt x="144018" y="65488"/>
                </a:lnTo>
                <a:lnTo>
                  <a:pt x="138417" y="71289"/>
                </a:lnTo>
                <a:lnTo>
                  <a:pt x="134417" y="69089"/>
                </a:lnTo>
                <a:lnTo>
                  <a:pt x="144618" y="45286"/>
                </a:lnTo>
                <a:cubicBezTo>
                  <a:pt x="141151" y="45686"/>
                  <a:pt x="138217" y="46086"/>
                  <a:pt x="135817" y="46486"/>
                </a:cubicBezTo>
                <a:lnTo>
                  <a:pt x="130817" y="47286"/>
                </a:lnTo>
                <a:cubicBezTo>
                  <a:pt x="130283" y="47286"/>
                  <a:pt x="128816" y="47553"/>
                  <a:pt x="126416" y="48086"/>
                </a:cubicBezTo>
                <a:cubicBezTo>
                  <a:pt x="119215" y="49419"/>
                  <a:pt x="113481" y="51220"/>
                  <a:pt x="109214" y="53487"/>
                </a:cubicBezTo>
                <a:cubicBezTo>
                  <a:pt x="109080" y="53620"/>
                  <a:pt x="108614" y="53120"/>
                  <a:pt x="107814" y="51986"/>
                </a:cubicBezTo>
                <a:cubicBezTo>
                  <a:pt x="107014" y="50853"/>
                  <a:pt x="106347" y="49886"/>
                  <a:pt x="105813" y="49086"/>
                </a:cubicBezTo>
                <a:cubicBezTo>
                  <a:pt x="103680" y="45886"/>
                  <a:pt x="102080" y="43285"/>
                  <a:pt x="101013" y="41285"/>
                </a:cubicBezTo>
                <a:lnTo>
                  <a:pt x="101813" y="40485"/>
                </a:lnTo>
                <a:cubicBezTo>
                  <a:pt x="110347" y="39952"/>
                  <a:pt x="116615" y="39485"/>
                  <a:pt x="120615" y="39085"/>
                </a:cubicBezTo>
                <a:lnTo>
                  <a:pt x="120615" y="38885"/>
                </a:lnTo>
                <a:lnTo>
                  <a:pt x="118815" y="35284"/>
                </a:lnTo>
                <a:cubicBezTo>
                  <a:pt x="117081" y="31684"/>
                  <a:pt x="115481" y="28617"/>
                  <a:pt x="114014" y="26083"/>
                </a:cubicBezTo>
                <a:cubicBezTo>
                  <a:pt x="108947" y="17549"/>
                  <a:pt x="104413" y="11681"/>
                  <a:pt x="100413" y="8481"/>
                </a:cubicBezTo>
                <a:close/>
                <a:moveTo>
                  <a:pt x="1347235" y="3480"/>
                </a:moveTo>
                <a:cubicBezTo>
                  <a:pt x="1349636" y="3214"/>
                  <a:pt x="1352769" y="3947"/>
                  <a:pt x="1356637" y="5681"/>
                </a:cubicBezTo>
                <a:cubicBezTo>
                  <a:pt x="1361170" y="7681"/>
                  <a:pt x="1363837" y="9615"/>
                  <a:pt x="1364638" y="11481"/>
                </a:cubicBezTo>
                <a:cubicBezTo>
                  <a:pt x="1363571" y="16149"/>
                  <a:pt x="1360637" y="21883"/>
                  <a:pt x="1355836" y="28684"/>
                </a:cubicBezTo>
                <a:cubicBezTo>
                  <a:pt x="1350502" y="36418"/>
                  <a:pt x="1344501" y="43019"/>
                  <a:pt x="1337834" y="48486"/>
                </a:cubicBezTo>
                <a:lnTo>
                  <a:pt x="1352836" y="47486"/>
                </a:lnTo>
                <a:cubicBezTo>
                  <a:pt x="1370305" y="46019"/>
                  <a:pt x="1383773" y="44686"/>
                  <a:pt x="1393241" y="43485"/>
                </a:cubicBezTo>
                <a:cubicBezTo>
                  <a:pt x="1397642" y="42819"/>
                  <a:pt x="1400842" y="40818"/>
                  <a:pt x="1402842" y="37485"/>
                </a:cubicBezTo>
                <a:cubicBezTo>
                  <a:pt x="1403509" y="36418"/>
                  <a:pt x="1406843" y="37885"/>
                  <a:pt x="1412844" y="41885"/>
                </a:cubicBezTo>
                <a:cubicBezTo>
                  <a:pt x="1418711" y="46152"/>
                  <a:pt x="1421578" y="49019"/>
                  <a:pt x="1421445" y="50486"/>
                </a:cubicBezTo>
                <a:cubicBezTo>
                  <a:pt x="1421445" y="50620"/>
                  <a:pt x="1420711" y="51820"/>
                  <a:pt x="1419244" y="54087"/>
                </a:cubicBezTo>
                <a:lnTo>
                  <a:pt x="1418444" y="55487"/>
                </a:lnTo>
                <a:lnTo>
                  <a:pt x="1417844" y="56687"/>
                </a:lnTo>
                <a:cubicBezTo>
                  <a:pt x="1417311" y="57620"/>
                  <a:pt x="1417044" y="58754"/>
                  <a:pt x="1417044" y="60087"/>
                </a:cubicBezTo>
                <a:lnTo>
                  <a:pt x="1414044" y="125496"/>
                </a:lnTo>
                <a:cubicBezTo>
                  <a:pt x="1413910" y="126162"/>
                  <a:pt x="1413844" y="127096"/>
                  <a:pt x="1413844" y="128296"/>
                </a:cubicBezTo>
                <a:lnTo>
                  <a:pt x="1413844" y="130696"/>
                </a:lnTo>
                <a:lnTo>
                  <a:pt x="1413243" y="136697"/>
                </a:lnTo>
                <a:cubicBezTo>
                  <a:pt x="1412844" y="142031"/>
                  <a:pt x="1412177" y="146165"/>
                  <a:pt x="1411243" y="149099"/>
                </a:cubicBezTo>
                <a:cubicBezTo>
                  <a:pt x="1408976" y="158966"/>
                  <a:pt x="1405376" y="165501"/>
                  <a:pt x="1400442" y="168701"/>
                </a:cubicBezTo>
                <a:cubicBezTo>
                  <a:pt x="1397908" y="167634"/>
                  <a:pt x="1395308" y="165367"/>
                  <a:pt x="1392641" y="161900"/>
                </a:cubicBezTo>
                <a:cubicBezTo>
                  <a:pt x="1391174" y="159767"/>
                  <a:pt x="1390107" y="156900"/>
                  <a:pt x="1389441" y="153299"/>
                </a:cubicBezTo>
                <a:cubicBezTo>
                  <a:pt x="1389707" y="152899"/>
                  <a:pt x="1389941" y="152332"/>
                  <a:pt x="1390141" y="151599"/>
                </a:cubicBezTo>
                <a:cubicBezTo>
                  <a:pt x="1390341" y="150865"/>
                  <a:pt x="1390507" y="150299"/>
                  <a:pt x="1390641" y="149899"/>
                </a:cubicBezTo>
                <a:cubicBezTo>
                  <a:pt x="1386374" y="148832"/>
                  <a:pt x="1380906" y="148298"/>
                  <a:pt x="1374239" y="148298"/>
                </a:cubicBezTo>
                <a:cubicBezTo>
                  <a:pt x="1370772" y="148298"/>
                  <a:pt x="1368171" y="148365"/>
                  <a:pt x="1366438" y="148499"/>
                </a:cubicBezTo>
                <a:lnTo>
                  <a:pt x="1319832" y="151899"/>
                </a:lnTo>
                <a:lnTo>
                  <a:pt x="1320032" y="155899"/>
                </a:lnTo>
                <a:cubicBezTo>
                  <a:pt x="1320165" y="156700"/>
                  <a:pt x="1320232" y="157833"/>
                  <a:pt x="1320232" y="159300"/>
                </a:cubicBezTo>
                <a:cubicBezTo>
                  <a:pt x="1320232" y="163967"/>
                  <a:pt x="1319165" y="167368"/>
                  <a:pt x="1317031" y="169501"/>
                </a:cubicBezTo>
                <a:cubicBezTo>
                  <a:pt x="1313964" y="169501"/>
                  <a:pt x="1310764" y="167834"/>
                  <a:pt x="1307430" y="164501"/>
                </a:cubicBezTo>
                <a:cubicBezTo>
                  <a:pt x="1304496" y="161567"/>
                  <a:pt x="1302430" y="158833"/>
                  <a:pt x="1301230" y="156299"/>
                </a:cubicBezTo>
                <a:cubicBezTo>
                  <a:pt x="1302030" y="153499"/>
                  <a:pt x="1302430" y="150365"/>
                  <a:pt x="1302430" y="146898"/>
                </a:cubicBezTo>
                <a:cubicBezTo>
                  <a:pt x="1302430" y="145165"/>
                  <a:pt x="1302363" y="143898"/>
                  <a:pt x="1302230" y="143098"/>
                </a:cubicBezTo>
                <a:lnTo>
                  <a:pt x="1298029" y="58087"/>
                </a:lnTo>
                <a:cubicBezTo>
                  <a:pt x="1297629" y="53420"/>
                  <a:pt x="1296162" y="50220"/>
                  <a:pt x="1293629" y="48486"/>
                </a:cubicBezTo>
                <a:cubicBezTo>
                  <a:pt x="1297096" y="44619"/>
                  <a:pt x="1299829" y="42819"/>
                  <a:pt x="1301829" y="43085"/>
                </a:cubicBezTo>
                <a:cubicBezTo>
                  <a:pt x="1304763" y="43485"/>
                  <a:pt x="1307364" y="44486"/>
                  <a:pt x="1309631" y="46086"/>
                </a:cubicBezTo>
                <a:lnTo>
                  <a:pt x="1310831" y="46886"/>
                </a:lnTo>
                <a:lnTo>
                  <a:pt x="1312031" y="47886"/>
                </a:lnTo>
                <a:cubicBezTo>
                  <a:pt x="1312564" y="48419"/>
                  <a:pt x="1312964" y="48953"/>
                  <a:pt x="1313231" y="49486"/>
                </a:cubicBezTo>
                <a:cubicBezTo>
                  <a:pt x="1313898" y="50553"/>
                  <a:pt x="1314364" y="52153"/>
                  <a:pt x="1314631" y="54287"/>
                </a:cubicBezTo>
                <a:lnTo>
                  <a:pt x="1315031" y="57487"/>
                </a:lnTo>
                <a:lnTo>
                  <a:pt x="1315231" y="60688"/>
                </a:lnTo>
                <a:lnTo>
                  <a:pt x="1317031" y="95692"/>
                </a:lnTo>
                <a:lnTo>
                  <a:pt x="1325032" y="95292"/>
                </a:lnTo>
                <a:lnTo>
                  <a:pt x="1334834" y="94892"/>
                </a:lnTo>
                <a:cubicBezTo>
                  <a:pt x="1343501" y="94492"/>
                  <a:pt x="1349636" y="94025"/>
                  <a:pt x="1353236" y="93492"/>
                </a:cubicBezTo>
                <a:cubicBezTo>
                  <a:pt x="1364171" y="92158"/>
                  <a:pt x="1372105" y="90691"/>
                  <a:pt x="1377039" y="89091"/>
                </a:cubicBezTo>
                <a:cubicBezTo>
                  <a:pt x="1377839" y="88958"/>
                  <a:pt x="1379573" y="90225"/>
                  <a:pt x="1382240" y="92892"/>
                </a:cubicBezTo>
                <a:cubicBezTo>
                  <a:pt x="1384640" y="95559"/>
                  <a:pt x="1385773" y="97425"/>
                  <a:pt x="1385640" y="98492"/>
                </a:cubicBezTo>
                <a:cubicBezTo>
                  <a:pt x="1385240" y="99426"/>
                  <a:pt x="1384840" y="100092"/>
                  <a:pt x="1384440" y="100493"/>
                </a:cubicBezTo>
                <a:cubicBezTo>
                  <a:pt x="1384040" y="101159"/>
                  <a:pt x="1383706" y="101493"/>
                  <a:pt x="1383440" y="101493"/>
                </a:cubicBezTo>
                <a:cubicBezTo>
                  <a:pt x="1380506" y="101093"/>
                  <a:pt x="1377039" y="100893"/>
                  <a:pt x="1373039" y="100893"/>
                </a:cubicBezTo>
                <a:cubicBezTo>
                  <a:pt x="1368638" y="100893"/>
                  <a:pt x="1362437" y="101226"/>
                  <a:pt x="1354436" y="101893"/>
                </a:cubicBezTo>
                <a:cubicBezTo>
                  <a:pt x="1346702" y="102559"/>
                  <a:pt x="1335501" y="104160"/>
                  <a:pt x="1320832" y="106693"/>
                </a:cubicBezTo>
                <a:cubicBezTo>
                  <a:pt x="1320699" y="106827"/>
                  <a:pt x="1319832" y="105760"/>
                  <a:pt x="1318232" y="103493"/>
                </a:cubicBezTo>
                <a:lnTo>
                  <a:pt x="1317231" y="102093"/>
                </a:lnTo>
                <a:lnTo>
                  <a:pt x="1319432" y="142498"/>
                </a:lnTo>
                <a:lnTo>
                  <a:pt x="1373039" y="138697"/>
                </a:lnTo>
                <a:cubicBezTo>
                  <a:pt x="1375705" y="138431"/>
                  <a:pt x="1378306" y="138031"/>
                  <a:pt x="1380840" y="137497"/>
                </a:cubicBezTo>
                <a:cubicBezTo>
                  <a:pt x="1383240" y="136830"/>
                  <a:pt x="1384973" y="136230"/>
                  <a:pt x="1386040" y="135697"/>
                </a:cubicBezTo>
                <a:cubicBezTo>
                  <a:pt x="1386574" y="135564"/>
                  <a:pt x="1387974" y="136697"/>
                  <a:pt x="1390241" y="139097"/>
                </a:cubicBezTo>
                <a:cubicBezTo>
                  <a:pt x="1391174" y="139897"/>
                  <a:pt x="1392041" y="140831"/>
                  <a:pt x="1392841" y="141898"/>
                </a:cubicBezTo>
                <a:cubicBezTo>
                  <a:pt x="1394308" y="136830"/>
                  <a:pt x="1395175" y="131496"/>
                  <a:pt x="1395441" y="125896"/>
                </a:cubicBezTo>
                <a:lnTo>
                  <a:pt x="1399442" y="53887"/>
                </a:lnTo>
                <a:cubicBezTo>
                  <a:pt x="1390241" y="54020"/>
                  <a:pt x="1377372" y="55287"/>
                  <a:pt x="1360837" y="57687"/>
                </a:cubicBezTo>
                <a:cubicBezTo>
                  <a:pt x="1342168" y="60488"/>
                  <a:pt x="1329700" y="62954"/>
                  <a:pt x="1323432" y="65088"/>
                </a:cubicBezTo>
                <a:cubicBezTo>
                  <a:pt x="1323299" y="65221"/>
                  <a:pt x="1322966" y="64821"/>
                  <a:pt x="1322432" y="63888"/>
                </a:cubicBezTo>
                <a:cubicBezTo>
                  <a:pt x="1321632" y="62421"/>
                  <a:pt x="1320899" y="61021"/>
                  <a:pt x="1320232" y="59687"/>
                </a:cubicBezTo>
                <a:cubicBezTo>
                  <a:pt x="1318232" y="55954"/>
                  <a:pt x="1316765" y="52820"/>
                  <a:pt x="1315831" y="50286"/>
                </a:cubicBezTo>
                <a:cubicBezTo>
                  <a:pt x="1316365" y="49753"/>
                  <a:pt x="1316698" y="49486"/>
                  <a:pt x="1316831" y="49486"/>
                </a:cubicBezTo>
                <a:cubicBezTo>
                  <a:pt x="1318832" y="49619"/>
                  <a:pt x="1323499" y="49486"/>
                  <a:pt x="1330833" y="49086"/>
                </a:cubicBezTo>
                <a:cubicBezTo>
                  <a:pt x="1336300" y="40152"/>
                  <a:pt x="1339568" y="32084"/>
                  <a:pt x="1340635" y="24883"/>
                </a:cubicBezTo>
                <a:lnTo>
                  <a:pt x="1341435" y="20483"/>
                </a:lnTo>
                <a:lnTo>
                  <a:pt x="1341634" y="15482"/>
                </a:lnTo>
                <a:cubicBezTo>
                  <a:pt x="1341634" y="11748"/>
                  <a:pt x="1340834" y="9014"/>
                  <a:pt x="1339234" y="7281"/>
                </a:cubicBezTo>
                <a:lnTo>
                  <a:pt x="1340834" y="6281"/>
                </a:lnTo>
                <a:lnTo>
                  <a:pt x="1342835" y="5081"/>
                </a:lnTo>
                <a:cubicBezTo>
                  <a:pt x="1344168" y="4280"/>
                  <a:pt x="1345635" y="3747"/>
                  <a:pt x="1347235" y="3480"/>
                </a:cubicBezTo>
                <a:close/>
                <a:moveTo>
                  <a:pt x="559118" y="3080"/>
                </a:moveTo>
                <a:cubicBezTo>
                  <a:pt x="560851" y="3880"/>
                  <a:pt x="562718" y="5614"/>
                  <a:pt x="564718" y="8281"/>
                </a:cubicBezTo>
                <a:cubicBezTo>
                  <a:pt x="566719" y="10948"/>
                  <a:pt x="568052" y="13548"/>
                  <a:pt x="568719" y="16082"/>
                </a:cubicBezTo>
                <a:cubicBezTo>
                  <a:pt x="568452" y="16749"/>
                  <a:pt x="568119" y="17215"/>
                  <a:pt x="567719" y="17482"/>
                </a:cubicBezTo>
                <a:lnTo>
                  <a:pt x="566919" y="18082"/>
                </a:lnTo>
                <a:lnTo>
                  <a:pt x="566519" y="18082"/>
                </a:lnTo>
                <a:cubicBezTo>
                  <a:pt x="566119" y="18216"/>
                  <a:pt x="564985" y="18282"/>
                  <a:pt x="563118" y="18282"/>
                </a:cubicBezTo>
                <a:lnTo>
                  <a:pt x="561118" y="18282"/>
                </a:lnTo>
                <a:lnTo>
                  <a:pt x="558918" y="18482"/>
                </a:lnTo>
                <a:lnTo>
                  <a:pt x="550917" y="18882"/>
                </a:lnTo>
                <a:lnTo>
                  <a:pt x="536715" y="19482"/>
                </a:lnTo>
                <a:lnTo>
                  <a:pt x="519313" y="20883"/>
                </a:lnTo>
                <a:cubicBezTo>
                  <a:pt x="522113" y="23150"/>
                  <a:pt x="523713" y="25016"/>
                  <a:pt x="524113" y="26483"/>
                </a:cubicBezTo>
                <a:lnTo>
                  <a:pt x="523713" y="27283"/>
                </a:lnTo>
                <a:lnTo>
                  <a:pt x="523113" y="28283"/>
                </a:lnTo>
                <a:lnTo>
                  <a:pt x="521913" y="31284"/>
                </a:lnTo>
                <a:lnTo>
                  <a:pt x="521113" y="34084"/>
                </a:lnTo>
                <a:cubicBezTo>
                  <a:pt x="531114" y="33417"/>
                  <a:pt x="537248" y="32884"/>
                  <a:pt x="539515" y="32484"/>
                </a:cubicBezTo>
                <a:cubicBezTo>
                  <a:pt x="544049" y="31951"/>
                  <a:pt x="547250" y="29884"/>
                  <a:pt x="549116" y="26283"/>
                </a:cubicBezTo>
                <a:cubicBezTo>
                  <a:pt x="549783" y="25216"/>
                  <a:pt x="553317" y="26550"/>
                  <a:pt x="559718" y="30284"/>
                </a:cubicBezTo>
                <a:cubicBezTo>
                  <a:pt x="565985" y="34151"/>
                  <a:pt x="569052" y="36685"/>
                  <a:pt x="568919" y="37885"/>
                </a:cubicBezTo>
                <a:cubicBezTo>
                  <a:pt x="568919" y="38018"/>
                  <a:pt x="567985" y="39418"/>
                  <a:pt x="566119" y="42085"/>
                </a:cubicBezTo>
                <a:lnTo>
                  <a:pt x="564919" y="43685"/>
                </a:lnTo>
                <a:lnTo>
                  <a:pt x="563918" y="45286"/>
                </a:lnTo>
                <a:cubicBezTo>
                  <a:pt x="563385" y="46486"/>
                  <a:pt x="562985" y="47686"/>
                  <a:pt x="562718" y="48886"/>
                </a:cubicBezTo>
                <a:lnTo>
                  <a:pt x="561518" y="56487"/>
                </a:lnTo>
                <a:lnTo>
                  <a:pt x="560918" y="61088"/>
                </a:lnTo>
                <a:lnTo>
                  <a:pt x="560118" y="66088"/>
                </a:lnTo>
                <a:lnTo>
                  <a:pt x="558718" y="75489"/>
                </a:lnTo>
                <a:lnTo>
                  <a:pt x="558318" y="77490"/>
                </a:lnTo>
                <a:lnTo>
                  <a:pt x="558118" y="79290"/>
                </a:lnTo>
                <a:lnTo>
                  <a:pt x="557918" y="80290"/>
                </a:lnTo>
                <a:cubicBezTo>
                  <a:pt x="560718" y="82424"/>
                  <a:pt x="562318" y="84024"/>
                  <a:pt x="562718" y="85091"/>
                </a:cubicBezTo>
                <a:cubicBezTo>
                  <a:pt x="562718" y="86024"/>
                  <a:pt x="562451" y="87224"/>
                  <a:pt x="561918" y="88691"/>
                </a:cubicBezTo>
                <a:cubicBezTo>
                  <a:pt x="561518" y="90291"/>
                  <a:pt x="561251" y="91091"/>
                  <a:pt x="561118" y="91091"/>
                </a:cubicBezTo>
                <a:cubicBezTo>
                  <a:pt x="555251" y="90025"/>
                  <a:pt x="548250" y="89491"/>
                  <a:pt x="540115" y="89491"/>
                </a:cubicBezTo>
                <a:cubicBezTo>
                  <a:pt x="535315" y="89491"/>
                  <a:pt x="530448" y="89691"/>
                  <a:pt x="525513" y="90091"/>
                </a:cubicBezTo>
                <a:lnTo>
                  <a:pt x="514112" y="90891"/>
                </a:lnTo>
                <a:cubicBezTo>
                  <a:pt x="512512" y="98492"/>
                  <a:pt x="510511" y="105360"/>
                  <a:pt x="508111" y="111494"/>
                </a:cubicBezTo>
                <a:cubicBezTo>
                  <a:pt x="507578" y="112827"/>
                  <a:pt x="506378" y="115228"/>
                  <a:pt x="504511" y="118695"/>
                </a:cubicBezTo>
                <a:cubicBezTo>
                  <a:pt x="527980" y="129896"/>
                  <a:pt x="558384" y="140964"/>
                  <a:pt x="595722" y="151899"/>
                </a:cubicBezTo>
                <a:lnTo>
                  <a:pt x="593522" y="155699"/>
                </a:lnTo>
                <a:cubicBezTo>
                  <a:pt x="588855" y="155433"/>
                  <a:pt x="583387" y="156633"/>
                  <a:pt x="577120" y="159300"/>
                </a:cubicBezTo>
                <a:cubicBezTo>
                  <a:pt x="570186" y="162234"/>
                  <a:pt x="565052" y="165701"/>
                  <a:pt x="561718" y="169701"/>
                </a:cubicBezTo>
                <a:cubicBezTo>
                  <a:pt x="550783" y="164501"/>
                  <a:pt x="540449" y="159100"/>
                  <a:pt x="530714" y="153499"/>
                </a:cubicBezTo>
                <a:cubicBezTo>
                  <a:pt x="519246" y="147232"/>
                  <a:pt x="509178" y="140698"/>
                  <a:pt x="500510" y="133897"/>
                </a:cubicBezTo>
                <a:cubicBezTo>
                  <a:pt x="499577" y="133097"/>
                  <a:pt x="498710" y="132430"/>
                  <a:pt x="497910" y="131896"/>
                </a:cubicBezTo>
                <a:cubicBezTo>
                  <a:pt x="497110" y="131363"/>
                  <a:pt x="496443" y="130896"/>
                  <a:pt x="495910" y="130496"/>
                </a:cubicBezTo>
                <a:cubicBezTo>
                  <a:pt x="482041" y="145832"/>
                  <a:pt x="460639" y="156099"/>
                  <a:pt x="431702" y="161300"/>
                </a:cubicBezTo>
                <a:lnTo>
                  <a:pt x="428301" y="158500"/>
                </a:lnTo>
                <a:cubicBezTo>
                  <a:pt x="452304" y="148365"/>
                  <a:pt x="469840" y="136030"/>
                  <a:pt x="480908" y="121495"/>
                </a:cubicBezTo>
                <a:cubicBezTo>
                  <a:pt x="477174" y="119362"/>
                  <a:pt x="471573" y="116628"/>
                  <a:pt x="464106" y="113294"/>
                </a:cubicBezTo>
                <a:cubicBezTo>
                  <a:pt x="460772" y="111827"/>
                  <a:pt x="457305" y="111094"/>
                  <a:pt x="453704" y="111094"/>
                </a:cubicBezTo>
                <a:cubicBezTo>
                  <a:pt x="449304" y="111094"/>
                  <a:pt x="444637" y="112227"/>
                  <a:pt x="439703" y="114494"/>
                </a:cubicBezTo>
                <a:cubicBezTo>
                  <a:pt x="439169" y="112761"/>
                  <a:pt x="438969" y="110427"/>
                  <a:pt x="439103" y="107493"/>
                </a:cubicBezTo>
                <a:cubicBezTo>
                  <a:pt x="439236" y="106027"/>
                  <a:pt x="439703" y="103693"/>
                  <a:pt x="440503" y="100493"/>
                </a:cubicBezTo>
                <a:lnTo>
                  <a:pt x="440903" y="99092"/>
                </a:lnTo>
                <a:lnTo>
                  <a:pt x="441503" y="97692"/>
                </a:lnTo>
                <a:cubicBezTo>
                  <a:pt x="442170" y="96625"/>
                  <a:pt x="442970" y="96025"/>
                  <a:pt x="443903" y="95892"/>
                </a:cubicBezTo>
                <a:lnTo>
                  <a:pt x="450104" y="95492"/>
                </a:lnTo>
                <a:cubicBezTo>
                  <a:pt x="453305" y="95492"/>
                  <a:pt x="455905" y="95759"/>
                  <a:pt x="457905" y="96292"/>
                </a:cubicBezTo>
                <a:cubicBezTo>
                  <a:pt x="464439" y="97492"/>
                  <a:pt x="471240" y="100292"/>
                  <a:pt x="478308" y="104693"/>
                </a:cubicBezTo>
                <a:cubicBezTo>
                  <a:pt x="478574" y="104960"/>
                  <a:pt x="481841" y="106893"/>
                  <a:pt x="488109" y="110494"/>
                </a:cubicBezTo>
                <a:cubicBezTo>
                  <a:pt x="489576" y="107827"/>
                  <a:pt x="490776" y="105160"/>
                  <a:pt x="491709" y="102493"/>
                </a:cubicBezTo>
                <a:cubicBezTo>
                  <a:pt x="492776" y="99559"/>
                  <a:pt x="493843" y="96225"/>
                  <a:pt x="494910" y="92492"/>
                </a:cubicBezTo>
                <a:lnTo>
                  <a:pt x="479908" y="93492"/>
                </a:lnTo>
                <a:cubicBezTo>
                  <a:pt x="479908" y="96559"/>
                  <a:pt x="479308" y="98692"/>
                  <a:pt x="478108" y="99892"/>
                </a:cubicBezTo>
                <a:cubicBezTo>
                  <a:pt x="469840" y="99759"/>
                  <a:pt x="463572" y="96159"/>
                  <a:pt x="459305" y="89091"/>
                </a:cubicBezTo>
                <a:cubicBezTo>
                  <a:pt x="459839" y="87891"/>
                  <a:pt x="460105" y="86024"/>
                  <a:pt x="460105" y="83490"/>
                </a:cubicBezTo>
                <a:cubicBezTo>
                  <a:pt x="460105" y="81490"/>
                  <a:pt x="459905" y="79023"/>
                  <a:pt x="459505" y="76089"/>
                </a:cubicBezTo>
                <a:lnTo>
                  <a:pt x="455905" y="51286"/>
                </a:lnTo>
                <a:cubicBezTo>
                  <a:pt x="455505" y="46886"/>
                  <a:pt x="453704" y="43752"/>
                  <a:pt x="450504" y="41885"/>
                </a:cubicBezTo>
                <a:cubicBezTo>
                  <a:pt x="453305" y="38285"/>
                  <a:pt x="456038" y="35884"/>
                  <a:pt x="458705" y="34684"/>
                </a:cubicBezTo>
                <a:cubicBezTo>
                  <a:pt x="461772" y="34951"/>
                  <a:pt x="464706" y="35818"/>
                  <a:pt x="467506" y="37285"/>
                </a:cubicBezTo>
                <a:lnTo>
                  <a:pt x="470306" y="39285"/>
                </a:lnTo>
                <a:lnTo>
                  <a:pt x="471107" y="40085"/>
                </a:lnTo>
                <a:lnTo>
                  <a:pt x="471907" y="40685"/>
                </a:lnTo>
                <a:cubicBezTo>
                  <a:pt x="472707" y="41618"/>
                  <a:pt x="473374" y="43352"/>
                  <a:pt x="473907" y="45886"/>
                </a:cubicBezTo>
                <a:lnTo>
                  <a:pt x="474507" y="49286"/>
                </a:lnTo>
                <a:lnTo>
                  <a:pt x="474907" y="52687"/>
                </a:lnTo>
                <a:lnTo>
                  <a:pt x="479308" y="84291"/>
                </a:lnTo>
                <a:lnTo>
                  <a:pt x="496910" y="82890"/>
                </a:lnTo>
                <a:cubicBezTo>
                  <a:pt x="497310" y="79957"/>
                  <a:pt x="497777" y="75756"/>
                  <a:pt x="498310" y="70289"/>
                </a:cubicBezTo>
                <a:lnTo>
                  <a:pt x="498310" y="69689"/>
                </a:lnTo>
                <a:cubicBezTo>
                  <a:pt x="494043" y="69955"/>
                  <a:pt x="489042" y="70489"/>
                  <a:pt x="483308" y="71289"/>
                </a:cubicBezTo>
                <a:cubicBezTo>
                  <a:pt x="483041" y="71289"/>
                  <a:pt x="482841" y="71022"/>
                  <a:pt x="482708" y="70489"/>
                </a:cubicBezTo>
                <a:cubicBezTo>
                  <a:pt x="482175" y="69955"/>
                  <a:pt x="481708" y="69155"/>
                  <a:pt x="481308" y="68088"/>
                </a:cubicBezTo>
                <a:lnTo>
                  <a:pt x="479708" y="65088"/>
                </a:lnTo>
                <a:lnTo>
                  <a:pt x="478108" y="61688"/>
                </a:lnTo>
                <a:lnTo>
                  <a:pt x="478708" y="61088"/>
                </a:lnTo>
                <a:cubicBezTo>
                  <a:pt x="478841" y="60954"/>
                  <a:pt x="479041" y="60888"/>
                  <a:pt x="479308" y="60888"/>
                </a:cubicBezTo>
                <a:cubicBezTo>
                  <a:pt x="482508" y="60888"/>
                  <a:pt x="489109" y="60621"/>
                  <a:pt x="499110" y="60087"/>
                </a:cubicBezTo>
                <a:lnTo>
                  <a:pt x="499310" y="53487"/>
                </a:lnTo>
                <a:lnTo>
                  <a:pt x="499710" y="45686"/>
                </a:lnTo>
                <a:cubicBezTo>
                  <a:pt x="491976" y="46619"/>
                  <a:pt x="486375" y="47819"/>
                  <a:pt x="482908" y="49286"/>
                </a:cubicBezTo>
                <a:cubicBezTo>
                  <a:pt x="482775" y="49419"/>
                  <a:pt x="482242" y="48919"/>
                  <a:pt x="481308" y="47786"/>
                </a:cubicBezTo>
                <a:cubicBezTo>
                  <a:pt x="480374" y="46652"/>
                  <a:pt x="479575" y="45686"/>
                  <a:pt x="478908" y="44886"/>
                </a:cubicBezTo>
                <a:cubicBezTo>
                  <a:pt x="476241" y="41018"/>
                  <a:pt x="474507" y="38418"/>
                  <a:pt x="473707" y="37085"/>
                </a:cubicBezTo>
                <a:cubicBezTo>
                  <a:pt x="474107" y="36551"/>
                  <a:pt x="474440" y="36284"/>
                  <a:pt x="474707" y="36284"/>
                </a:cubicBezTo>
                <a:lnTo>
                  <a:pt x="489709" y="35684"/>
                </a:lnTo>
                <a:lnTo>
                  <a:pt x="492509" y="35484"/>
                </a:lnTo>
                <a:lnTo>
                  <a:pt x="494910" y="35484"/>
                </a:lnTo>
                <a:cubicBezTo>
                  <a:pt x="496910" y="35484"/>
                  <a:pt x="498177" y="35418"/>
                  <a:pt x="498710" y="35284"/>
                </a:cubicBezTo>
                <a:lnTo>
                  <a:pt x="500110" y="35284"/>
                </a:lnTo>
                <a:lnTo>
                  <a:pt x="500110" y="34284"/>
                </a:lnTo>
                <a:lnTo>
                  <a:pt x="500310" y="31884"/>
                </a:lnTo>
                <a:cubicBezTo>
                  <a:pt x="500310" y="31217"/>
                  <a:pt x="500177" y="29417"/>
                  <a:pt x="499910" y="26483"/>
                </a:cubicBezTo>
                <a:cubicBezTo>
                  <a:pt x="499777" y="25550"/>
                  <a:pt x="499443" y="24283"/>
                  <a:pt x="498910" y="22683"/>
                </a:cubicBezTo>
                <a:lnTo>
                  <a:pt x="482308" y="24083"/>
                </a:lnTo>
                <a:cubicBezTo>
                  <a:pt x="470707" y="25016"/>
                  <a:pt x="460705" y="26417"/>
                  <a:pt x="452304" y="28283"/>
                </a:cubicBezTo>
                <a:lnTo>
                  <a:pt x="451304" y="27283"/>
                </a:lnTo>
                <a:lnTo>
                  <a:pt x="449304" y="24483"/>
                </a:lnTo>
                <a:cubicBezTo>
                  <a:pt x="447304" y="21283"/>
                  <a:pt x="445770" y="17749"/>
                  <a:pt x="444703" y="13882"/>
                </a:cubicBezTo>
                <a:lnTo>
                  <a:pt x="445304" y="13282"/>
                </a:lnTo>
                <a:cubicBezTo>
                  <a:pt x="457838" y="12882"/>
                  <a:pt x="470040" y="12215"/>
                  <a:pt x="481908" y="11281"/>
                </a:cubicBezTo>
                <a:cubicBezTo>
                  <a:pt x="482841" y="11148"/>
                  <a:pt x="490576" y="10548"/>
                  <a:pt x="505111" y="9481"/>
                </a:cubicBezTo>
                <a:cubicBezTo>
                  <a:pt x="510045" y="9214"/>
                  <a:pt x="515179" y="8814"/>
                  <a:pt x="520513" y="8281"/>
                </a:cubicBezTo>
                <a:lnTo>
                  <a:pt x="525913" y="7881"/>
                </a:lnTo>
                <a:cubicBezTo>
                  <a:pt x="526314" y="7748"/>
                  <a:pt x="526847" y="7681"/>
                  <a:pt x="527514" y="7681"/>
                </a:cubicBezTo>
                <a:lnTo>
                  <a:pt x="528314" y="7681"/>
                </a:lnTo>
                <a:cubicBezTo>
                  <a:pt x="530047" y="7548"/>
                  <a:pt x="532648" y="7281"/>
                  <a:pt x="536115" y="6881"/>
                </a:cubicBezTo>
                <a:lnTo>
                  <a:pt x="540915" y="6481"/>
                </a:lnTo>
                <a:lnTo>
                  <a:pt x="545116" y="6081"/>
                </a:lnTo>
                <a:cubicBezTo>
                  <a:pt x="552184" y="5147"/>
                  <a:pt x="556851" y="4147"/>
                  <a:pt x="559118" y="3080"/>
                </a:cubicBezTo>
                <a:close/>
                <a:moveTo>
                  <a:pt x="2010890" y="2880"/>
                </a:moveTo>
                <a:cubicBezTo>
                  <a:pt x="2012490" y="3147"/>
                  <a:pt x="2015357" y="4414"/>
                  <a:pt x="2019491" y="6681"/>
                </a:cubicBezTo>
                <a:cubicBezTo>
                  <a:pt x="2023491" y="9214"/>
                  <a:pt x="2025825" y="11348"/>
                  <a:pt x="2026491" y="13082"/>
                </a:cubicBezTo>
                <a:cubicBezTo>
                  <a:pt x="2024625" y="15749"/>
                  <a:pt x="2023691" y="19349"/>
                  <a:pt x="2023691" y="23883"/>
                </a:cubicBezTo>
                <a:lnTo>
                  <a:pt x="2023691" y="54487"/>
                </a:lnTo>
                <a:cubicBezTo>
                  <a:pt x="2027292" y="49686"/>
                  <a:pt x="2030025" y="45552"/>
                  <a:pt x="2031892" y="42085"/>
                </a:cubicBezTo>
                <a:cubicBezTo>
                  <a:pt x="2034559" y="36751"/>
                  <a:pt x="2035626" y="33417"/>
                  <a:pt x="2035093" y="32084"/>
                </a:cubicBezTo>
                <a:lnTo>
                  <a:pt x="2036893" y="31484"/>
                </a:lnTo>
                <a:lnTo>
                  <a:pt x="2038893" y="31084"/>
                </a:lnTo>
                <a:cubicBezTo>
                  <a:pt x="2040894" y="30684"/>
                  <a:pt x="2042360" y="30550"/>
                  <a:pt x="2043294" y="30684"/>
                </a:cubicBezTo>
                <a:cubicBezTo>
                  <a:pt x="2045161" y="30950"/>
                  <a:pt x="2047694" y="32284"/>
                  <a:pt x="2050895" y="34684"/>
                </a:cubicBezTo>
                <a:cubicBezTo>
                  <a:pt x="2054095" y="37218"/>
                  <a:pt x="2055762" y="39285"/>
                  <a:pt x="2055895" y="40885"/>
                </a:cubicBezTo>
                <a:cubicBezTo>
                  <a:pt x="2054028" y="43685"/>
                  <a:pt x="2049495" y="47353"/>
                  <a:pt x="2042294" y="51886"/>
                </a:cubicBezTo>
                <a:cubicBezTo>
                  <a:pt x="2035093" y="56820"/>
                  <a:pt x="2028892" y="60154"/>
                  <a:pt x="2023691" y="61888"/>
                </a:cubicBezTo>
                <a:lnTo>
                  <a:pt x="2023691" y="69089"/>
                </a:lnTo>
                <a:cubicBezTo>
                  <a:pt x="2025025" y="69355"/>
                  <a:pt x="2028092" y="70089"/>
                  <a:pt x="2032892" y="71289"/>
                </a:cubicBezTo>
                <a:cubicBezTo>
                  <a:pt x="2038360" y="72889"/>
                  <a:pt x="2042960" y="74756"/>
                  <a:pt x="2046694" y="76890"/>
                </a:cubicBezTo>
                <a:cubicBezTo>
                  <a:pt x="2047628" y="78490"/>
                  <a:pt x="2048361" y="81090"/>
                  <a:pt x="2048895" y="84691"/>
                </a:cubicBezTo>
                <a:cubicBezTo>
                  <a:pt x="2049161" y="86557"/>
                  <a:pt x="2049295" y="87758"/>
                  <a:pt x="2049295" y="88291"/>
                </a:cubicBezTo>
                <a:cubicBezTo>
                  <a:pt x="2049295" y="90025"/>
                  <a:pt x="2048961" y="91225"/>
                  <a:pt x="2048294" y="91891"/>
                </a:cubicBezTo>
                <a:cubicBezTo>
                  <a:pt x="2046961" y="93225"/>
                  <a:pt x="2045761" y="94158"/>
                  <a:pt x="2044694" y="94692"/>
                </a:cubicBezTo>
                <a:lnTo>
                  <a:pt x="2042694" y="95692"/>
                </a:lnTo>
                <a:lnTo>
                  <a:pt x="2041693" y="96092"/>
                </a:lnTo>
                <a:lnTo>
                  <a:pt x="2040894" y="96492"/>
                </a:lnTo>
                <a:cubicBezTo>
                  <a:pt x="2040227" y="95559"/>
                  <a:pt x="2038760" y="93958"/>
                  <a:pt x="2036493" y="91691"/>
                </a:cubicBezTo>
                <a:cubicBezTo>
                  <a:pt x="2034626" y="89691"/>
                  <a:pt x="2032159" y="87291"/>
                  <a:pt x="2029092" y="84491"/>
                </a:cubicBezTo>
                <a:lnTo>
                  <a:pt x="2023691" y="79690"/>
                </a:lnTo>
                <a:lnTo>
                  <a:pt x="2023691" y="98292"/>
                </a:lnTo>
                <a:lnTo>
                  <a:pt x="2023491" y="102093"/>
                </a:lnTo>
                <a:cubicBezTo>
                  <a:pt x="2023491" y="105026"/>
                  <a:pt x="2023691" y="107293"/>
                  <a:pt x="2024091" y="108894"/>
                </a:cubicBezTo>
                <a:cubicBezTo>
                  <a:pt x="2025025" y="113027"/>
                  <a:pt x="2028158" y="115561"/>
                  <a:pt x="2033492" y="116495"/>
                </a:cubicBezTo>
                <a:cubicBezTo>
                  <a:pt x="2035626" y="116761"/>
                  <a:pt x="2037093" y="116895"/>
                  <a:pt x="2037893" y="116895"/>
                </a:cubicBezTo>
                <a:cubicBezTo>
                  <a:pt x="2043360" y="116895"/>
                  <a:pt x="2047494" y="114628"/>
                  <a:pt x="2050295" y="110094"/>
                </a:cubicBezTo>
                <a:cubicBezTo>
                  <a:pt x="2052295" y="106627"/>
                  <a:pt x="2053895" y="99959"/>
                  <a:pt x="2055095" y="90091"/>
                </a:cubicBezTo>
                <a:lnTo>
                  <a:pt x="2059296" y="91291"/>
                </a:lnTo>
                <a:cubicBezTo>
                  <a:pt x="2059162" y="92225"/>
                  <a:pt x="2059096" y="93558"/>
                  <a:pt x="2059096" y="95292"/>
                </a:cubicBezTo>
                <a:cubicBezTo>
                  <a:pt x="2059096" y="101293"/>
                  <a:pt x="2060229" y="107093"/>
                  <a:pt x="2062496" y="112694"/>
                </a:cubicBezTo>
                <a:cubicBezTo>
                  <a:pt x="2063563" y="115228"/>
                  <a:pt x="2064763" y="117361"/>
                  <a:pt x="2066097" y="119095"/>
                </a:cubicBezTo>
                <a:lnTo>
                  <a:pt x="2068497" y="122295"/>
                </a:lnTo>
                <a:lnTo>
                  <a:pt x="2069297" y="123095"/>
                </a:lnTo>
                <a:cubicBezTo>
                  <a:pt x="2066630" y="127096"/>
                  <a:pt x="2060696" y="129896"/>
                  <a:pt x="2051495" y="131496"/>
                </a:cubicBezTo>
                <a:cubicBezTo>
                  <a:pt x="2046694" y="132430"/>
                  <a:pt x="2041294" y="132897"/>
                  <a:pt x="2035293" y="132897"/>
                </a:cubicBezTo>
                <a:cubicBezTo>
                  <a:pt x="2032092" y="132897"/>
                  <a:pt x="2029626" y="132830"/>
                  <a:pt x="2027892" y="132697"/>
                </a:cubicBezTo>
                <a:cubicBezTo>
                  <a:pt x="2019758" y="132030"/>
                  <a:pt x="2014023" y="129229"/>
                  <a:pt x="2010690" y="124295"/>
                </a:cubicBezTo>
                <a:cubicBezTo>
                  <a:pt x="2008023" y="120028"/>
                  <a:pt x="2006623" y="113294"/>
                  <a:pt x="2006489" y="104093"/>
                </a:cubicBezTo>
                <a:lnTo>
                  <a:pt x="2006689" y="17082"/>
                </a:lnTo>
                <a:cubicBezTo>
                  <a:pt x="2006689" y="12815"/>
                  <a:pt x="2005022" y="10015"/>
                  <a:pt x="2001688" y="8681"/>
                </a:cubicBezTo>
                <a:cubicBezTo>
                  <a:pt x="2004756" y="5481"/>
                  <a:pt x="2007823" y="3547"/>
                  <a:pt x="2010890" y="2880"/>
                </a:cubicBezTo>
                <a:close/>
                <a:moveTo>
                  <a:pt x="310039" y="2480"/>
                </a:moveTo>
                <a:cubicBezTo>
                  <a:pt x="312439" y="2614"/>
                  <a:pt x="315573" y="4014"/>
                  <a:pt x="319440" y="6681"/>
                </a:cubicBezTo>
                <a:cubicBezTo>
                  <a:pt x="323574" y="9615"/>
                  <a:pt x="325974" y="12548"/>
                  <a:pt x="326641" y="15482"/>
                </a:cubicBezTo>
                <a:lnTo>
                  <a:pt x="325041" y="18082"/>
                </a:lnTo>
                <a:lnTo>
                  <a:pt x="324441" y="19282"/>
                </a:lnTo>
                <a:lnTo>
                  <a:pt x="323641" y="20483"/>
                </a:lnTo>
                <a:lnTo>
                  <a:pt x="321640" y="23883"/>
                </a:lnTo>
                <a:cubicBezTo>
                  <a:pt x="321107" y="25083"/>
                  <a:pt x="319840" y="27417"/>
                  <a:pt x="317840" y="30884"/>
                </a:cubicBezTo>
                <a:cubicBezTo>
                  <a:pt x="321574" y="30884"/>
                  <a:pt x="324041" y="30817"/>
                  <a:pt x="325241" y="30684"/>
                </a:cubicBezTo>
                <a:lnTo>
                  <a:pt x="326841" y="30684"/>
                </a:lnTo>
                <a:cubicBezTo>
                  <a:pt x="327774" y="30684"/>
                  <a:pt x="328441" y="30617"/>
                  <a:pt x="328841" y="30484"/>
                </a:cubicBezTo>
                <a:lnTo>
                  <a:pt x="332042" y="30484"/>
                </a:lnTo>
                <a:lnTo>
                  <a:pt x="335242" y="30084"/>
                </a:lnTo>
                <a:lnTo>
                  <a:pt x="338842" y="29484"/>
                </a:lnTo>
                <a:lnTo>
                  <a:pt x="346444" y="28484"/>
                </a:lnTo>
                <a:cubicBezTo>
                  <a:pt x="352978" y="27550"/>
                  <a:pt x="356911" y="26817"/>
                  <a:pt x="358245" y="26283"/>
                </a:cubicBezTo>
                <a:cubicBezTo>
                  <a:pt x="359845" y="26817"/>
                  <a:pt x="361645" y="28617"/>
                  <a:pt x="363646" y="31684"/>
                </a:cubicBezTo>
                <a:cubicBezTo>
                  <a:pt x="365779" y="34884"/>
                  <a:pt x="366979" y="37618"/>
                  <a:pt x="367246" y="39885"/>
                </a:cubicBezTo>
                <a:cubicBezTo>
                  <a:pt x="366979" y="40552"/>
                  <a:pt x="366646" y="41018"/>
                  <a:pt x="366246" y="41285"/>
                </a:cubicBezTo>
                <a:lnTo>
                  <a:pt x="365646" y="41685"/>
                </a:lnTo>
                <a:lnTo>
                  <a:pt x="365246" y="41685"/>
                </a:lnTo>
                <a:lnTo>
                  <a:pt x="359445" y="41885"/>
                </a:lnTo>
                <a:lnTo>
                  <a:pt x="356445" y="41885"/>
                </a:lnTo>
                <a:lnTo>
                  <a:pt x="353444" y="42085"/>
                </a:lnTo>
                <a:lnTo>
                  <a:pt x="351244" y="42085"/>
                </a:lnTo>
                <a:lnTo>
                  <a:pt x="348644" y="42285"/>
                </a:lnTo>
                <a:lnTo>
                  <a:pt x="346644" y="42485"/>
                </a:lnTo>
                <a:lnTo>
                  <a:pt x="344843" y="42485"/>
                </a:lnTo>
                <a:lnTo>
                  <a:pt x="333042" y="43685"/>
                </a:lnTo>
                <a:cubicBezTo>
                  <a:pt x="325574" y="44486"/>
                  <a:pt x="318440" y="45552"/>
                  <a:pt x="311639" y="46886"/>
                </a:cubicBezTo>
                <a:cubicBezTo>
                  <a:pt x="311506" y="46886"/>
                  <a:pt x="311239" y="46552"/>
                  <a:pt x="310839" y="45886"/>
                </a:cubicBezTo>
                <a:lnTo>
                  <a:pt x="310039" y="44285"/>
                </a:lnTo>
                <a:lnTo>
                  <a:pt x="309839" y="44085"/>
                </a:lnTo>
                <a:cubicBezTo>
                  <a:pt x="301038" y="57954"/>
                  <a:pt x="292303" y="68288"/>
                  <a:pt x="283636" y="75089"/>
                </a:cubicBezTo>
                <a:lnTo>
                  <a:pt x="279435" y="72489"/>
                </a:lnTo>
                <a:cubicBezTo>
                  <a:pt x="286503" y="62088"/>
                  <a:pt x="292170" y="51620"/>
                  <a:pt x="296437" y="41085"/>
                </a:cubicBezTo>
                <a:cubicBezTo>
                  <a:pt x="297104" y="39618"/>
                  <a:pt x="298371" y="36084"/>
                  <a:pt x="300238" y="30484"/>
                </a:cubicBezTo>
                <a:lnTo>
                  <a:pt x="301038" y="28283"/>
                </a:lnTo>
                <a:lnTo>
                  <a:pt x="301638" y="26483"/>
                </a:lnTo>
                <a:lnTo>
                  <a:pt x="302438" y="23683"/>
                </a:lnTo>
                <a:cubicBezTo>
                  <a:pt x="303505" y="20883"/>
                  <a:pt x="304038" y="16949"/>
                  <a:pt x="304038" y="11881"/>
                </a:cubicBezTo>
                <a:cubicBezTo>
                  <a:pt x="304038" y="9748"/>
                  <a:pt x="303772" y="7348"/>
                  <a:pt x="303238" y="4681"/>
                </a:cubicBezTo>
                <a:lnTo>
                  <a:pt x="305038" y="3880"/>
                </a:lnTo>
                <a:lnTo>
                  <a:pt x="306639" y="3280"/>
                </a:lnTo>
                <a:lnTo>
                  <a:pt x="308439" y="2880"/>
                </a:lnTo>
                <a:close/>
                <a:moveTo>
                  <a:pt x="1723206" y="1880"/>
                </a:moveTo>
                <a:lnTo>
                  <a:pt x="1723606" y="1880"/>
                </a:lnTo>
                <a:cubicBezTo>
                  <a:pt x="1727207" y="2814"/>
                  <a:pt x="1730940" y="4481"/>
                  <a:pt x="1734808" y="6881"/>
                </a:cubicBezTo>
                <a:cubicBezTo>
                  <a:pt x="1738008" y="9281"/>
                  <a:pt x="1739875" y="10881"/>
                  <a:pt x="1740408" y="11681"/>
                </a:cubicBezTo>
                <a:lnTo>
                  <a:pt x="1740408" y="11881"/>
                </a:lnTo>
                <a:cubicBezTo>
                  <a:pt x="1740408" y="12148"/>
                  <a:pt x="1740075" y="13748"/>
                  <a:pt x="1739408" y="16682"/>
                </a:cubicBezTo>
                <a:lnTo>
                  <a:pt x="1739208" y="17882"/>
                </a:lnTo>
                <a:lnTo>
                  <a:pt x="1738808" y="19082"/>
                </a:lnTo>
                <a:cubicBezTo>
                  <a:pt x="1738541" y="20416"/>
                  <a:pt x="1738408" y="21083"/>
                  <a:pt x="1738408" y="21083"/>
                </a:cubicBezTo>
                <a:lnTo>
                  <a:pt x="1738008" y="26083"/>
                </a:lnTo>
                <a:lnTo>
                  <a:pt x="1738008" y="54087"/>
                </a:lnTo>
                <a:lnTo>
                  <a:pt x="1741808" y="47886"/>
                </a:lnTo>
                <a:cubicBezTo>
                  <a:pt x="1744075" y="43885"/>
                  <a:pt x="1745742" y="40685"/>
                  <a:pt x="1746809" y="38285"/>
                </a:cubicBezTo>
                <a:cubicBezTo>
                  <a:pt x="1747876" y="35618"/>
                  <a:pt x="1748543" y="33151"/>
                  <a:pt x="1748809" y="30884"/>
                </a:cubicBezTo>
                <a:cubicBezTo>
                  <a:pt x="1748943" y="30350"/>
                  <a:pt x="1749009" y="29684"/>
                  <a:pt x="1749009" y="28884"/>
                </a:cubicBezTo>
                <a:cubicBezTo>
                  <a:pt x="1749009" y="26883"/>
                  <a:pt x="1748609" y="25216"/>
                  <a:pt x="1747809" y="23883"/>
                </a:cubicBezTo>
                <a:lnTo>
                  <a:pt x="1749209" y="23283"/>
                </a:lnTo>
                <a:lnTo>
                  <a:pt x="1751010" y="22683"/>
                </a:lnTo>
                <a:cubicBezTo>
                  <a:pt x="1753143" y="22416"/>
                  <a:pt x="1754410" y="22349"/>
                  <a:pt x="1754810" y="22483"/>
                </a:cubicBezTo>
                <a:cubicBezTo>
                  <a:pt x="1756544" y="22749"/>
                  <a:pt x="1759011" y="24083"/>
                  <a:pt x="1762211" y="26483"/>
                </a:cubicBezTo>
                <a:lnTo>
                  <a:pt x="1767499" y="32947"/>
                </a:lnTo>
                <a:lnTo>
                  <a:pt x="1767563" y="33139"/>
                </a:lnTo>
                <a:lnTo>
                  <a:pt x="1756010" y="46286"/>
                </a:lnTo>
                <a:cubicBezTo>
                  <a:pt x="1749209" y="52687"/>
                  <a:pt x="1743742" y="56820"/>
                  <a:pt x="1739608" y="58687"/>
                </a:cubicBezTo>
                <a:lnTo>
                  <a:pt x="1738008" y="57687"/>
                </a:lnTo>
                <a:lnTo>
                  <a:pt x="1738008" y="62088"/>
                </a:lnTo>
                <a:cubicBezTo>
                  <a:pt x="1741608" y="61154"/>
                  <a:pt x="1745142" y="59821"/>
                  <a:pt x="1748609" y="58087"/>
                </a:cubicBezTo>
                <a:cubicBezTo>
                  <a:pt x="1750210" y="58621"/>
                  <a:pt x="1752277" y="60287"/>
                  <a:pt x="1754810" y="63088"/>
                </a:cubicBezTo>
                <a:cubicBezTo>
                  <a:pt x="1757610" y="66022"/>
                  <a:pt x="1759277" y="68555"/>
                  <a:pt x="1759811" y="70689"/>
                </a:cubicBezTo>
                <a:cubicBezTo>
                  <a:pt x="1759677" y="71089"/>
                  <a:pt x="1759544" y="71389"/>
                  <a:pt x="1759411" y="71589"/>
                </a:cubicBezTo>
                <a:cubicBezTo>
                  <a:pt x="1759277" y="71789"/>
                  <a:pt x="1759144" y="71956"/>
                  <a:pt x="1759011" y="72089"/>
                </a:cubicBezTo>
                <a:lnTo>
                  <a:pt x="1758410" y="72289"/>
                </a:lnTo>
                <a:lnTo>
                  <a:pt x="1758010" y="72489"/>
                </a:lnTo>
                <a:cubicBezTo>
                  <a:pt x="1750409" y="73156"/>
                  <a:pt x="1744009" y="73756"/>
                  <a:pt x="1738808" y="74289"/>
                </a:cubicBezTo>
                <a:lnTo>
                  <a:pt x="1737208" y="74489"/>
                </a:lnTo>
                <a:cubicBezTo>
                  <a:pt x="1736674" y="81423"/>
                  <a:pt x="1735674" y="88091"/>
                  <a:pt x="1734207" y="94492"/>
                </a:cubicBezTo>
                <a:cubicBezTo>
                  <a:pt x="1742475" y="92758"/>
                  <a:pt x="1748543" y="90825"/>
                  <a:pt x="1752410" y="88691"/>
                </a:cubicBezTo>
                <a:cubicBezTo>
                  <a:pt x="1753210" y="88424"/>
                  <a:pt x="1754877" y="90158"/>
                  <a:pt x="1757410" y="93892"/>
                </a:cubicBezTo>
                <a:cubicBezTo>
                  <a:pt x="1760077" y="97759"/>
                  <a:pt x="1761478" y="100426"/>
                  <a:pt x="1761611" y="101893"/>
                </a:cubicBezTo>
                <a:lnTo>
                  <a:pt x="1761211" y="104493"/>
                </a:lnTo>
                <a:cubicBezTo>
                  <a:pt x="1760944" y="105560"/>
                  <a:pt x="1760744" y="106093"/>
                  <a:pt x="1760611" y="106093"/>
                </a:cubicBezTo>
                <a:cubicBezTo>
                  <a:pt x="1757944" y="105560"/>
                  <a:pt x="1754477" y="105293"/>
                  <a:pt x="1750210" y="105293"/>
                </a:cubicBezTo>
                <a:cubicBezTo>
                  <a:pt x="1744476" y="105293"/>
                  <a:pt x="1738141" y="105760"/>
                  <a:pt x="1731207" y="106693"/>
                </a:cubicBezTo>
                <a:cubicBezTo>
                  <a:pt x="1730140" y="111094"/>
                  <a:pt x="1728607" y="115628"/>
                  <a:pt x="1726606" y="120295"/>
                </a:cubicBezTo>
                <a:cubicBezTo>
                  <a:pt x="1717672" y="143498"/>
                  <a:pt x="1704404" y="160367"/>
                  <a:pt x="1686801" y="170901"/>
                </a:cubicBezTo>
                <a:lnTo>
                  <a:pt x="1683201" y="168901"/>
                </a:lnTo>
                <a:cubicBezTo>
                  <a:pt x="1696536" y="153966"/>
                  <a:pt x="1706337" y="135030"/>
                  <a:pt x="1712605" y="112094"/>
                </a:cubicBezTo>
                <a:lnTo>
                  <a:pt x="1713205" y="109294"/>
                </a:lnTo>
                <a:lnTo>
                  <a:pt x="1711805" y="109694"/>
                </a:lnTo>
                <a:cubicBezTo>
                  <a:pt x="1702070" y="111427"/>
                  <a:pt x="1693002" y="113961"/>
                  <a:pt x="1684601" y="117295"/>
                </a:cubicBezTo>
                <a:cubicBezTo>
                  <a:pt x="1684334" y="117295"/>
                  <a:pt x="1683935" y="116828"/>
                  <a:pt x="1683401" y="115894"/>
                </a:cubicBezTo>
                <a:cubicBezTo>
                  <a:pt x="1682601" y="114828"/>
                  <a:pt x="1681801" y="113628"/>
                  <a:pt x="1681001" y="112294"/>
                </a:cubicBezTo>
                <a:cubicBezTo>
                  <a:pt x="1678867" y="108560"/>
                  <a:pt x="1677467" y="105293"/>
                  <a:pt x="1676800" y="102493"/>
                </a:cubicBezTo>
                <a:cubicBezTo>
                  <a:pt x="1677200" y="101826"/>
                  <a:pt x="1677534" y="101493"/>
                  <a:pt x="1677800" y="101493"/>
                </a:cubicBezTo>
                <a:cubicBezTo>
                  <a:pt x="1683268" y="101359"/>
                  <a:pt x="1693336" y="100493"/>
                  <a:pt x="1708004" y="98892"/>
                </a:cubicBezTo>
                <a:lnTo>
                  <a:pt x="1713405" y="98092"/>
                </a:lnTo>
                <a:lnTo>
                  <a:pt x="1715805" y="97692"/>
                </a:lnTo>
                <a:cubicBezTo>
                  <a:pt x="1716872" y="91958"/>
                  <a:pt x="1717739" y="85224"/>
                  <a:pt x="1718405" y="77490"/>
                </a:cubicBezTo>
                <a:lnTo>
                  <a:pt x="1708404" y="79490"/>
                </a:lnTo>
                <a:lnTo>
                  <a:pt x="1707404" y="79890"/>
                </a:lnTo>
                <a:lnTo>
                  <a:pt x="1706204" y="80290"/>
                </a:lnTo>
                <a:cubicBezTo>
                  <a:pt x="1706604" y="80157"/>
                  <a:pt x="1705604" y="80423"/>
                  <a:pt x="1703204" y="81090"/>
                </a:cubicBezTo>
                <a:lnTo>
                  <a:pt x="1700403" y="81690"/>
                </a:lnTo>
                <a:lnTo>
                  <a:pt x="1697603" y="82490"/>
                </a:lnTo>
                <a:lnTo>
                  <a:pt x="1697203" y="82290"/>
                </a:lnTo>
                <a:lnTo>
                  <a:pt x="1696003" y="81890"/>
                </a:lnTo>
                <a:lnTo>
                  <a:pt x="1694602" y="80690"/>
                </a:lnTo>
                <a:lnTo>
                  <a:pt x="1693002" y="79290"/>
                </a:lnTo>
                <a:cubicBezTo>
                  <a:pt x="1689935" y="76223"/>
                  <a:pt x="1687868" y="72689"/>
                  <a:pt x="1686801" y="68689"/>
                </a:cubicBezTo>
                <a:lnTo>
                  <a:pt x="1687201" y="68288"/>
                </a:lnTo>
                <a:lnTo>
                  <a:pt x="1687602" y="68088"/>
                </a:lnTo>
                <a:cubicBezTo>
                  <a:pt x="1702537" y="67288"/>
                  <a:pt x="1713005" y="66422"/>
                  <a:pt x="1719006" y="65488"/>
                </a:cubicBezTo>
                <a:cubicBezTo>
                  <a:pt x="1719139" y="63621"/>
                  <a:pt x="1719206" y="60821"/>
                  <a:pt x="1719206" y="57087"/>
                </a:cubicBezTo>
                <a:lnTo>
                  <a:pt x="1719206" y="20283"/>
                </a:lnTo>
                <a:cubicBezTo>
                  <a:pt x="1719206" y="15215"/>
                  <a:pt x="1717405" y="11081"/>
                  <a:pt x="1713805" y="7881"/>
                </a:cubicBezTo>
                <a:cubicBezTo>
                  <a:pt x="1715805" y="5747"/>
                  <a:pt x="1717872" y="4214"/>
                  <a:pt x="1720006" y="3280"/>
                </a:cubicBezTo>
                <a:cubicBezTo>
                  <a:pt x="1720806" y="2614"/>
                  <a:pt x="1721606" y="2214"/>
                  <a:pt x="1722406" y="2080"/>
                </a:cubicBezTo>
                <a:close/>
                <a:moveTo>
                  <a:pt x="1106281" y="680"/>
                </a:moveTo>
                <a:cubicBezTo>
                  <a:pt x="1108415" y="1614"/>
                  <a:pt x="1110948" y="3680"/>
                  <a:pt x="1113882" y="6881"/>
                </a:cubicBezTo>
                <a:cubicBezTo>
                  <a:pt x="1116816" y="10215"/>
                  <a:pt x="1118416" y="12748"/>
                  <a:pt x="1118683" y="14482"/>
                </a:cubicBezTo>
                <a:cubicBezTo>
                  <a:pt x="1118550" y="14615"/>
                  <a:pt x="1118416" y="14782"/>
                  <a:pt x="1118283" y="14982"/>
                </a:cubicBezTo>
                <a:cubicBezTo>
                  <a:pt x="1118150" y="15182"/>
                  <a:pt x="1117949" y="15482"/>
                  <a:pt x="1117683" y="15882"/>
                </a:cubicBezTo>
                <a:cubicBezTo>
                  <a:pt x="1116616" y="17215"/>
                  <a:pt x="1115616" y="18349"/>
                  <a:pt x="1114682" y="19282"/>
                </a:cubicBezTo>
                <a:lnTo>
                  <a:pt x="1113082" y="21283"/>
                </a:lnTo>
                <a:lnTo>
                  <a:pt x="1111482" y="23083"/>
                </a:lnTo>
                <a:lnTo>
                  <a:pt x="1110082" y="25483"/>
                </a:lnTo>
                <a:lnTo>
                  <a:pt x="1108682" y="27683"/>
                </a:lnTo>
                <a:lnTo>
                  <a:pt x="1106281" y="32084"/>
                </a:lnTo>
                <a:cubicBezTo>
                  <a:pt x="1111482" y="31684"/>
                  <a:pt x="1115683" y="31217"/>
                  <a:pt x="1118883" y="30684"/>
                </a:cubicBezTo>
                <a:cubicBezTo>
                  <a:pt x="1120483" y="30417"/>
                  <a:pt x="1122150" y="29617"/>
                  <a:pt x="1123884" y="28283"/>
                </a:cubicBezTo>
                <a:cubicBezTo>
                  <a:pt x="1125750" y="26817"/>
                  <a:pt x="1127017" y="25416"/>
                  <a:pt x="1127684" y="24083"/>
                </a:cubicBezTo>
                <a:cubicBezTo>
                  <a:pt x="1128217" y="23283"/>
                  <a:pt x="1131151" y="24950"/>
                  <a:pt x="1136485" y="29084"/>
                </a:cubicBezTo>
                <a:cubicBezTo>
                  <a:pt x="1141686" y="33084"/>
                  <a:pt x="1144353" y="35751"/>
                  <a:pt x="1144486" y="37085"/>
                </a:cubicBezTo>
                <a:cubicBezTo>
                  <a:pt x="1144619" y="37618"/>
                  <a:pt x="1143419" y="38285"/>
                  <a:pt x="1140886" y="39085"/>
                </a:cubicBezTo>
                <a:lnTo>
                  <a:pt x="1137685" y="40285"/>
                </a:lnTo>
                <a:cubicBezTo>
                  <a:pt x="1136485" y="40685"/>
                  <a:pt x="1135418" y="41218"/>
                  <a:pt x="1134485" y="41885"/>
                </a:cubicBezTo>
                <a:cubicBezTo>
                  <a:pt x="1130885" y="44152"/>
                  <a:pt x="1126084" y="47753"/>
                  <a:pt x="1120083" y="52687"/>
                </a:cubicBezTo>
                <a:lnTo>
                  <a:pt x="1116682" y="55887"/>
                </a:lnTo>
                <a:lnTo>
                  <a:pt x="1116283" y="56287"/>
                </a:lnTo>
                <a:lnTo>
                  <a:pt x="1124684" y="55287"/>
                </a:lnTo>
                <a:cubicBezTo>
                  <a:pt x="1127484" y="54887"/>
                  <a:pt x="1130018" y="52753"/>
                  <a:pt x="1132285" y="48886"/>
                </a:cubicBezTo>
                <a:cubicBezTo>
                  <a:pt x="1132685" y="47953"/>
                  <a:pt x="1135485" y="49153"/>
                  <a:pt x="1140686" y="52487"/>
                </a:cubicBezTo>
                <a:cubicBezTo>
                  <a:pt x="1145753" y="55954"/>
                  <a:pt x="1148287" y="58354"/>
                  <a:pt x="1148287" y="59687"/>
                </a:cubicBezTo>
                <a:lnTo>
                  <a:pt x="1147886" y="60688"/>
                </a:lnTo>
                <a:lnTo>
                  <a:pt x="1146486" y="62888"/>
                </a:lnTo>
                <a:cubicBezTo>
                  <a:pt x="1145153" y="64621"/>
                  <a:pt x="1144486" y="66422"/>
                  <a:pt x="1144486" y="68288"/>
                </a:cubicBezTo>
                <a:lnTo>
                  <a:pt x="1144686" y="145098"/>
                </a:lnTo>
                <a:cubicBezTo>
                  <a:pt x="1144686" y="152032"/>
                  <a:pt x="1142886" y="157766"/>
                  <a:pt x="1139285" y="162300"/>
                </a:cubicBezTo>
                <a:cubicBezTo>
                  <a:pt x="1135285" y="167234"/>
                  <a:pt x="1129751" y="169701"/>
                  <a:pt x="1122683" y="169701"/>
                </a:cubicBezTo>
                <a:cubicBezTo>
                  <a:pt x="1122550" y="164501"/>
                  <a:pt x="1121350" y="160767"/>
                  <a:pt x="1119083" y="158500"/>
                </a:cubicBezTo>
                <a:cubicBezTo>
                  <a:pt x="1118416" y="157700"/>
                  <a:pt x="1117216" y="156900"/>
                  <a:pt x="1115483" y="156099"/>
                </a:cubicBezTo>
                <a:cubicBezTo>
                  <a:pt x="1114949" y="158766"/>
                  <a:pt x="1113949" y="160833"/>
                  <a:pt x="1112482" y="162300"/>
                </a:cubicBezTo>
                <a:cubicBezTo>
                  <a:pt x="1109815" y="162034"/>
                  <a:pt x="1107015" y="160433"/>
                  <a:pt x="1104081" y="157500"/>
                </a:cubicBezTo>
                <a:cubicBezTo>
                  <a:pt x="1101547" y="154966"/>
                  <a:pt x="1099814" y="152366"/>
                  <a:pt x="1098880" y="149699"/>
                </a:cubicBezTo>
                <a:cubicBezTo>
                  <a:pt x="1099947" y="146232"/>
                  <a:pt x="1100481" y="142364"/>
                  <a:pt x="1100481" y="138097"/>
                </a:cubicBezTo>
                <a:lnTo>
                  <a:pt x="1100881" y="122095"/>
                </a:lnTo>
                <a:cubicBezTo>
                  <a:pt x="1099147" y="122362"/>
                  <a:pt x="1097280" y="122895"/>
                  <a:pt x="1095280" y="123695"/>
                </a:cubicBezTo>
                <a:lnTo>
                  <a:pt x="1094080" y="123095"/>
                </a:lnTo>
                <a:cubicBezTo>
                  <a:pt x="1093146" y="122562"/>
                  <a:pt x="1092346" y="121829"/>
                  <a:pt x="1091679" y="120895"/>
                </a:cubicBezTo>
                <a:lnTo>
                  <a:pt x="1089879" y="118295"/>
                </a:lnTo>
                <a:cubicBezTo>
                  <a:pt x="1088946" y="124562"/>
                  <a:pt x="1087279" y="131296"/>
                  <a:pt x="1084879" y="138497"/>
                </a:cubicBezTo>
                <a:cubicBezTo>
                  <a:pt x="1079678" y="152499"/>
                  <a:pt x="1072277" y="162367"/>
                  <a:pt x="1062676" y="168101"/>
                </a:cubicBezTo>
                <a:lnTo>
                  <a:pt x="1059675" y="166101"/>
                </a:lnTo>
                <a:cubicBezTo>
                  <a:pt x="1070877" y="147298"/>
                  <a:pt x="1076477" y="122095"/>
                  <a:pt x="1076477" y="90491"/>
                </a:cubicBezTo>
                <a:lnTo>
                  <a:pt x="1076477" y="68689"/>
                </a:lnTo>
                <a:lnTo>
                  <a:pt x="1076477" y="67288"/>
                </a:lnTo>
                <a:cubicBezTo>
                  <a:pt x="1072210" y="71022"/>
                  <a:pt x="1068076" y="73889"/>
                  <a:pt x="1064076" y="75889"/>
                </a:cubicBezTo>
                <a:lnTo>
                  <a:pt x="1060275" y="73489"/>
                </a:lnTo>
                <a:cubicBezTo>
                  <a:pt x="1068810" y="65355"/>
                  <a:pt x="1076744" y="55154"/>
                  <a:pt x="1084079" y="42885"/>
                </a:cubicBezTo>
                <a:cubicBezTo>
                  <a:pt x="1087012" y="38218"/>
                  <a:pt x="1089613" y="33551"/>
                  <a:pt x="1091879" y="28884"/>
                </a:cubicBezTo>
                <a:cubicBezTo>
                  <a:pt x="1094413" y="23283"/>
                  <a:pt x="1095880" y="19949"/>
                  <a:pt x="1096280" y="18882"/>
                </a:cubicBezTo>
                <a:lnTo>
                  <a:pt x="1097880" y="14882"/>
                </a:lnTo>
                <a:lnTo>
                  <a:pt x="1099280" y="10481"/>
                </a:lnTo>
                <a:cubicBezTo>
                  <a:pt x="1099680" y="8614"/>
                  <a:pt x="1099880" y="7081"/>
                  <a:pt x="1099880" y="5881"/>
                </a:cubicBezTo>
                <a:cubicBezTo>
                  <a:pt x="1099880" y="4414"/>
                  <a:pt x="1099680" y="3214"/>
                  <a:pt x="1099280" y="2280"/>
                </a:cubicBezTo>
                <a:lnTo>
                  <a:pt x="1102881" y="1080"/>
                </a:lnTo>
                <a:cubicBezTo>
                  <a:pt x="1104748" y="680"/>
                  <a:pt x="1105881" y="547"/>
                  <a:pt x="1106281" y="680"/>
                </a:cubicBezTo>
                <a:close/>
                <a:moveTo>
                  <a:pt x="760791" y="280"/>
                </a:moveTo>
                <a:cubicBezTo>
                  <a:pt x="761324" y="-653"/>
                  <a:pt x="764591" y="747"/>
                  <a:pt x="770592" y="4481"/>
                </a:cubicBezTo>
                <a:cubicBezTo>
                  <a:pt x="776726" y="8348"/>
                  <a:pt x="779659" y="10881"/>
                  <a:pt x="779393" y="12081"/>
                </a:cubicBezTo>
                <a:cubicBezTo>
                  <a:pt x="779393" y="12081"/>
                  <a:pt x="779060" y="12615"/>
                  <a:pt x="778393" y="13682"/>
                </a:cubicBezTo>
                <a:lnTo>
                  <a:pt x="777393" y="14682"/>
                </a:lnTo>
                <a:lnTo>
                  <a:pt x="776392" y="16082"/>
                </a:lnTo>
                <a:cubicBezTo>
                  <a:pt x="774392" y="18616"/>
                  <a:pt x="773325" y="20949"/>
                  <a:pt x="773192" y="23083"/>
                </a:cubicBezTo>
                <a:cubicBezTo>
                  <a:pt x="773059" y="26683"/>
                  <a:pt x="772259" y="32884"/>
                  <a:pt x="770792" y="41685"/>
                </a:cubicBezTo>
                <a:lnTo>
                  <a:pt x="769991" y="47086"/>
                </a:lnTo>
                <a:lnTo>
                  <a:pt x="769192" y="52086"/>
                </a:lnTo>
                <a:lnTo>
                  <a:pt x="768791" y="55287"/>
                </a:lnTo>
                <a:cubicBezTo>
                  <a:pt x="770392" y="56887"/>
                  <a:pt x="771258" y="57954"/>
                  <a:pt x="771392" y="58487"/>
                </a:cubicBezTo>
                <a:cubicBezTo>
                  <a:pt x="771392" y="59287"/>
                  <a:pt x="771192" y="60421"/>
                  <a:pt x="770792" y="61888"/>
                </a:cubicBezTo>
                <a:cubicBezTo>
                  <a:pt x="770392" y="63488"/>
                  <a:pt x="770125" y="64221"/>
                  <a:pt x="769991" y="64088"/>
                </a:cubicBezTo>
                <a:cubicBezTo>
                  <a:pt x="764391" y="63021"/>
                  <a:pt x="758790" y="62488"/>
                  <a:pt x="753189" y="62488"/>
                </a:cubicBezTo>
                <a:cubicBezTo>
                  <a:pt x="750522" y="62488"/>
                  <a:pt x="745989" y="62754"/>
                  <a:pt x="739588" y="63288"/>
                </a:cubicBezTo>
                <a:lnTo>
                  <a:pt x="707784" y="65888"/>
                </a:lnTo>
                <a:cubicBezTo>
                  <a:pt x="707117" y="68822"/>
                  <a:pt x="706184" y="70889"/>
                  <a:pt x="704983" y="72089"/>
                </a:cubicBezTo>
                <a:cubicBezTo>
                  <a:pt x="701917" y="72222"/>
                  <a:pt x="698716" y="71022"/>
                  <a:pt x="695382" y="68489"/>
                </a:cubicBezTo>
                <a:cubicBezTo>
                  <a:pt x="692315" y="66222"/>
                  <a:pt x="690182" y="63888"/>
                  <a:pt x="688981" y="61488"/>
                </a:cubicBezTo>
                <a:cubicBezTo>
                  <a:pt x="690048" y="58021"/>
                  <a:pt x="690448" y="53887"/>
                  <a:pt x="690182" y="49086"/>
                </a:cubicBezTo>
                <a:lnTo>
                  <a:pt x="688182" y="20082"/>
                </a:lnTo>
                <a:cubicBezTo>
                  <a:pt x="688048" y="15949"/>
                  <a:pt x="686581" y="12882"/>
                  <a:pt x="683781" y="10881"/>
                </a:cubicBezTo>
                <a:cubicBezTo>
                  <a:pt x="687515" y="7281"/>
                  <a:pt x="690315" y="5614"/>
                  <a:pt x="692182" y="5881"/>
                </a:cubicBezTo>
                <a:cubicBezTo>
                  <a:pt x="694716" y="6281"/>
                  <a:pt x="697382" y="7214"/>
                  <a:pt x="700183" y="8681"/>
                </a:cubicBezTo>
                <a:lnTo>
                  <a:pt x="702383" y="10481"/>
                </a:lnTo>
                <a:lnTo>
                  <a:pt x="703783" y="11881"/>
                </a:lnTo>
                <a:cubicBezTo>
                  <a:pt x="704317" y="12815"/>
                  <a:pt x="704717" y="14348"/>
                  <a:pt x="704983" y="16482"/>
                </a:cubicBezTo>
                <a:lnTo>
                  <a:pt x="705383" y="19482"/>
                </a:lnTo>
                <a:lnTo>
                  <a:pt x="705583" y="22483"/>
                </a:lnTo>
                <a:lnTo>
                  <a:pt x="706384" y="34884"/>
                </a:lnTo>
                <a:lnTo>
                  <a:pt x="713785" y="34484"/>
                </a:lnTo>
                <a:lnTo>
                  <a:pt x="721186" y="33884"/>
                </a:lnTo>
                <a:cubicBezTo>
                  <a:pt x="729053" y="32951"/>
                  <a:pt x="734921" y="31551"/>
                  <a:pt x="738788" y="29684"/>
                </a:cubicBezTo>
                <a:cubicBezTo>
                  <a:pt x="740255" y="30350"/>
                  <a:pt x="741588" y="31684"/>
                  <a:pt x="742788" y="33684"/>
                </a:cubicBezTo>
                <a:cubicBezTo>
                  <a:pt x="744255" y="35951"/>
                  <a:pt x="745122" y="37951"/>
                  <a:pt x="745388" y="39685"/>
                </a:cubicBezTo>
                <a:cubicBezTo>
                  <a:pt x="745388" y="40085"/>
                  <a:pt x="745122" y="40352"/>
                  <a:pt x="744589" y="40485"/>
                </a:cubicBezTo>
                <a:lnTo>
                  <a:pt x="744188" y="40885"/>
                </a:lnTo>
                <a:lnTo>
                  <a:pt x="743788" y="41085"/>
                </a:lnTo>
                <a:cubicBezTo>
                  <a:pt x="737388" y="41352"/>
                  <a:pt x="731787" y="41885"/>
                  <a:pt x="726986" y="42685"/>
                </a:cubicBezTo>
                <a:cubicBezTo>
                  <a:pt x="724053" y="43085"/>
                  <a:pt x="718719" y="44285"/>
                  <a:pt x="710984" y="46286"/>
                </a:cubicBezTo>
                <a:cubicBezTo>
                  <a:pt x="710851" y="46286"/>
                  <a:pt x="710584" y="46019"/>
                  <a:pt x="710184" y="45486"/>
                </a:cubicBezTo>
                <a:lnTo>
                  <a:pt x="709584" y="44486"/>
                </a:lnTo>
                <a:lnTo>
                  <a:pt x="708784" y="43485"/>
                </a:lnTo>
                <a:cubicBezTo>
                  <a:pt x="707451" y="40952"/>
                  <a:pt x="706717" y="39418"/>
                  <a:pt x="706584" y="38885"/>
                </a:cubicBezTo>
                <a:lnTo>
                  <a:pt x="707784" y="56887"/>
                </a:lnTo>
                <a:lnTo>
                  <a:pt x="746989" y="53687"/>
                </a:lnTo>
                <a:lnTo>
                  <a:pt x="750589" y="53287"/>
                </a:lnTo>
                <a:lnTo>
                  <a:pt x="750789" y="52086"/>
                </a:lnTo>
                <a:lnTo>
                  <a:pt x="751189" y="49086"/>
                </a:lnTo>
                <a:lnTo>
                  <a:pt x="751989" y="41885"/>
                </a:lnTo>
                <a:lnTo>
                  <a:pt x="752389" y="38885"/>
                </a:lnTo>
                <a:lnTo>
                  <a:pt x="752790" y="36284"/>
                </a:lnTo>
                <a:cubicBezTo>
                  <a:pt x="753990" y="25083"/>
                  <a:pt x="754523" y="18216"/>
                  <a:pt x="754390" y="15682"/>
                </a:cubicBezTo>
                <a:lnTo>
                  <a:pt x="749589" y="16282"/>
                </a:lnTo>
                <a:lnTo>
                  <a:pt x="744188" y="16882"/>
                </a:lnTo>
                <a:cubicBezTo>
                  <a:pt x="739388" y="17549"/>
                  <a:pt x="735654" y="17949"/>
                  <a:pt x="732987" y="18082"/>
                </a:cubicBezTo>
                <a:cubicBezTo>
                  <a:pt x="724319" y="19416"/>
                  <a:pt x="717585" y="21083"/>
                  <a:pt x="712785" y="23083"/>
                </a:cubicBezTo>
                <a:cubicBezTo>
                  <a:pt x="712651" y="23216"/>
                  <a:pt x="711584" y="21749"/>
                  <a:pt x="709584" y="18682"/>
                </a:cubicBezTo>
                <a:cubicBezTo>
                  <a:pt x="707184" y="14948"/>
                  <a:pt x="705650" y="12348"/>
                  <a:pt x="704983" y="10881"/>
                </a:cubicBezTo>
                <a:lnTo>
                  <a:pt x="705583" y="10281"/>
                </a:lnTo>
                <a:lnTo>
                  <a:pt x="705984" y="10081"/>
                </a:lnTo>
                <a:cubicBezTo>
                  <a:pt x="727586" y="9014"/>
                  <a:pt x="742588" y="7881"/>
                  <a:pt x="750989" y="6681"/>
                </a:cubicBezTo>
                <a:cubicBezTo>
                  <a:pt x="755523" y="5881"/>
                  <a:pt x="758790" y="3747"/>
                  <a:pt x="760791" y="2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spcBef>
                <a:spcPts val="0"/>
              </a:spcBef>
              <a:spcAft>
                <a:spcPts val="0"/>
              </a:spcAft>
              <a:defRPr kumimoji="0" sz="28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尔雅秀丽楷书" panose="00000500000000000000" pitchFamily="2" charset="-122"/>
                <a:ea typeface="尔雅秀丽楷书" panose="00000500000000000000" pitchFamily="2" charset="-122"/>
              </a:defRPr>
            </a:lvl1pPr>
          </a:lstStyle>
          <a:p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68D79412-EAF8-4941-BE1B-2B172DD84AE9}"/>
              </a:ext>
            </a:extLst>
          </p:cNvPr>
          <p:cNvGrpSpPr/>
          <p:nvPr/>
        </p:nvGrpSpPr>
        <p:grpSpPr>
          <a:xfrm>
            <a:off x="485653" y="1893966"/>
            <a:ext cx="3560412" cy="1718034"/>
            <a:chOff x="353776" y="2050076"/>
            <a:chExt cx="3560412" cy="1718034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xmlns="" id="{2529845B-F018-49AE-9879-549A93ED7AFF}"/>
                </a:ext>
              </a:extLst>
            </p:cNvPr>
            <p:cNvSpPr txBox="1"/>
            <p:nvPr/>
          </p:nvSpPr>
          <p:spPr>
            <a:xfrm>
              <a:off x="353776" y="2130457"/>
              <a:ext cx="1210588" cy="14470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kumimoji="0" sz="72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304800" dist="165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</a:defRPr>
              </a:lvl1pPr>
            </a:lstStyle>
            <a:p>
              <a:r>
                <a:rPr lang="zh-CN" altLang="en-US" sz="8000" dirty="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暗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1AD4C4DA-7B1E-4A81-AB23-F9497D18EA88}"/>
                </a:ext>
              </a:extLst>
            </p:cNvPr>
            <p:cNvSpPr txBox="1"/>
            <p:nvPr/>
          </p:nvSpPr>
          <p:spPr>
            <a:xfrm>
              <a:off x="1313013" y="2461083"/>
              <a:ext cx="800219" cy="90518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kumimoji="0" sz="72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304800" dist="165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</a:defRPr>
              </a:lvl1pPr>
            </a:lstStyle>
            <a:p>
              <a:r>
                <a:rPr lang="zh-CN" altLang="en-US" sz="4800" dirty="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流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xmlns="" id="{5A57330E-1547-4C83-B70E-BE637B494196}"/>
                </a:ext>
              </a:extLst>
            </p:cNvPr>
            <p:cNvSpPr txBox="1"/>
            <p:nvPr/>
          </p:nvSpPr>
          <p:spPr>
            <a:xfrm>
              <a:off x="1753960" y="2050076"/>
              <a:ext cx="1415772" cy="17180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kumimoji="0" sz="72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304800" dist="165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</a:defRPr>
              </a:lvl1pPr>
            </a:lstStyle>
            <a:p>
              <a:r>
                <a:rPr lang="zh-CN" altLang="en-US" sz="9600" dirty="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涌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082D1FE3-1F96-4B9A-BC64-D991E222EEF9}"/>
                </a:ext>
              </a:extLst>
            </p:cNvPr>
            <p:cNvSpPr txBox="1"/>
            <p:nvPr/>
          </p:nvSpPr>
          <p:spPr>
            <a:xfrm>
              <a:off x="2806192" y="2198200"/>
              <a:ext cx="1107996" cy="13115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kumimoji="0" sz="72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304800" dist="165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</a:defRPr>
              </a:lvl1pPr>
            </a:lstStyle>
            <a:p>
              <a:r>
                <a:rPr lang="zh-CN" altLang="en-US" dirty="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动</a:t>
              </a:r>
            </a:p>
          </p:txBody>
        </p:sp>
      </p:grpSp>
      <p:sp>
        <p:nvSpPr>
          <p:cNvPr id="90" name="文本框 89">
            <a:extLst>
              <a:ext uri="{FF2B5EF4-FFF2-40B4-BE49-F238E27FC236}">
                <a16:creationId xmlns:a16="http://schemas.microsoft.com/office/drawing/2014/main" xmlns="" id="{48D6072D-BFC8-490C-AD3E-76DAF2290BF6}"/>
              </a:ext>
            </a:extLst>
          </p:cNvPr>
          <p:cNvSpPr txBox="1"/>
          <p:nvPr/>
        </p:nvSpPr>
        <p:spPr>
          <a:xfrm>
            <a:off x="769401" y="5884132"/>
            <a:ext cx="796871" cy="172622"/>
          </a:xfrm>
          <a:custGeom>
            <a:avLst/>
            <a:gdLst/>
            <a:ahLst/>
            <a:cxnLst/>
            <a:rect l="l" t="t" r="r" b="b"/>
            <a:pathLst>
              <a:path w="796871" h="172622">
                <a:moveTo>
                  <a:pt x="784669" y="122215"/>
                </a:moveTo>
                <a:cubicBezTo>
                  <a:pt x="785203" y="121682"/>
                  <a:pt x="787203" y="123749"/>
                  <a:pt x="790670" y="128416"/>
                </a:cubicBezTo>
                <a:cubicBezTo>
                  <a:pt x="794271" y="133483"/>
                  <a:pt x="796338" y="137350"/>
                  <a:pt x="796871" y="140017"/>
                </a:cubicBezTo>
                <a:cubicBezTo>
                  <a:pt x="796871" y="140818"/>
                  <a:pt x="796605" y="141684"/>
                  <a:pt x="796071" y="142618"/>
                </a:cubicBezTo>
                <a:lnTo>
                  <a:pt x="795471" y="143618"/>
                </a:lnTo>
                <a:lnTo>
                  <a:pt x="794871" y="144418"/>
                </a:lnTo>
                <a:cubicBezTo>
                  <a:pt x="788603" y="142951"/>
                  <a:pt x="779869" y="142351"/>
                  <a:pt x="768668" y="142618"/>
                </a:cubicBezTo>
                <a:lnTo>
                  <a:pt x="762267" y="142818"/>
                </a:lnTo>
                <a:lnTo>
                  <a:pt x="755866" y="143218"/>
                </a:lnTo>
                <a:lnTo>
                  <a:pt x="746865" y="143818"/>
                </a:lnTo>
                <a:lnTo>
                  <a:pt x="699859" y="147818"/>
                </a:lnTo>
                <a:cubicBezTo>
                  <a:pt x="675989" y="149952"/>
                  <a:pt x="657120" y="153352"/>
                  <a:pt x="643252" y="158020"/>
                </a:cubicBezTo>
                <a:cubicBezTo>
                  <a:pt x="643118" y="158153"/>
                  <a:pt x="641785" y="156086"/>
                  <a:pt x="639252" y="151819"/>
                </a:cubicBezTo>
                <a:cubicBezTo>
                  <a:pt x="636984" y="147685"/>
                  <a:pt x="635184" y="143951"/>
                  <a:pt x="633851" y="140618"/>
                </a:cubicBezTo>
                <a:lnTo>
                  <a:pt x="634451" y="140017"/>
                </a:lnTo>
                <a:lnTo>
                  <a:pt x="635051" y="139617"/>
                </a:lnTo>
                <a:cubicBezTo>
                  <a:pt x="635451" y="139217"/>
                  <a:pt x="635784" y="139017"/>
                  <a:pt x="636051" y="139017"/>
                </a:cubicBezTo>
                <a:lnTo>
                  <a:pt x="639452" y="138817"/>
                </a:lnTo>
                <a:lnTo>
                  <a:pt x="642252" y="138617"/>
                </a:lnTo>
                <a:lnTo>
                  <a:pt x="646052" y="138617"/>
                </a:lnTo>
                <a:cubicBezTo>
                  <a:pt x="649786" y="138617"/>
                  <a:pt x="652120" y="138551"/>
                  <a:pt x="653053" y="138417"/>
                </a:cubicBezTo>
                <a:lnTo>
                  <a:pt x="660854" y="138017"/>
                </a:lnTo>
                <a:cubicBezTo>
                  <a:pt x="672989" y="137484"/>
                  <a:pt x="684190" y="136817"/>
                  <a:pt x="694458" y="136017"/>
                </a:cubicBezTo>
                <a:lnTo>
                  <a:pt x="737064" y="131816"/>
                </a:lnTo>
                <a:cubicBezTo>
                  <a:pt x="760267" y="129549"/>
                  <a:pt x="776135" y="126349"/>
                  <a:pt x="784669" y="122215"/>
                </a:cubicBezTo>
                <a:close/>
                <a:moveTo>
                  <a:pt x="365446" y="110414"/>
                </a:moveTo>
                <a:cubicBezTo>
                  <a:pt x="365979" y="109880"/>
                  <a:pt x="367979" y="111947"/>
                  <a:pt x="371446" y="116615"/>
                </a:cubicBezTo>
                <a:cubicBezTo>
                  <a:pt x="375047" y="121949"/>
                  <a:pt x="377114" y="125882"/>
                  <a:pt x="377647" y="128416"/>
                </a:cubicBezTo>
                <a:cubicBezTo>
                  <a:pt x="377647" y="129216"/>
                  <a:pt x="377381" y="130083"/>
                  <a:pt x="376847" y="131016"/>
                </a:cubicBezTo>
                <a:lnTo>
                  <a:pt x="376247" y="132016"/>
                </a:lnTo>
                <a:lnTo>
                  <a:pt x="375647" y="132617"/>
                </a:lnTo>
                <a:cubicBezTo>
                  <a:pt x="369513" y="131150"/>
                  <a:pt x="360712" y="130550"/>
                  <a:pt x="349244" y="130816"/>
                </a:cubicBezTo>
                <a:lnTo>
                  <a:pt x="336642" y="131416"/>
                </a:lnTo>
                <a:lnTo>
                  <a:pt x="331441" y="131816"/>
                </a:lnTo>
                <a:lnTo>
                  <a:pt x="329441" y="131816"/>
                </a:lnTo>
                <a:lnTo>
                  <a:pt x="327641" y="132016"/>
                </a:lnTo>
                <a:lnTo>
                  <a:pt x="280435" y="136217"/>
                </a:lnTo>
                <a:cubicBezTo>
                  <a:pt x="256432" y="138217"/>
                  <a:pt x="237630" y="141618"/>
                  <a:pt x="224028" y="146418"/>
                </a:cubicBezTo>
                <a:cubicBezTo>
                  <a:pt x="223895" y="146552"/>
                  <a:pt x="222561" y="144485"/>
                  <a:pt x="220028" y="140217"/>
                </a:cubicBezTo>
                <a:cubicBezTo>
                  <a:pt x="217761" y="136084"/>
                  <a:pt x="215960" y="132350"/>
                  <a:pt x="214627" y="129016"/>
                </a:cubicBezTo>
                <a:cubicBezTo>
                  <a:pt x="215427" y="127949"/>
                  <a:pt x="216160" y="127416"/>
                  <a:pt x="216827" y="127416"/>
                </a:cubicBezTo>
                <a:lnTo>
                  <a:pt x="220228" y="127216"/>
                </a:lnTo>
                <a:lnTo>
                  <a:pt x="223028" y="127016"/>
                </a:lnTo>
                <a:lnTo>
                  <a:pt x="226828" y="127016"/>
                </a:lnTo>
                <a:cubicBezTo>
                  <a:pt x="230562" y="127016"/>
                  <a:pt x="232896" y="126949"/>
                  <a:pt x="233829" y="126816"/>
                </a:cubicBezTo>
                <a:lnTo>
                  <a:pt x="241630" y="126416"/>
                </a:lnTo>
                <a:cubicBezTo>
                  <a:pt x="253765" y="125882"/>
                  <a:pt x="264967" y="125216"/>
                  <a:pt x="275234" y="124416"/>
                </a:cubicBezTo>
                <a:lnTo>
                  <a:pt x="317840" y="120215"/>
                </a:lnTo>
                <a:cubicBezTo>
                  <a:pt x="340376" y="118081"/>
                  <a:pt x="356245" y="114814"/>
                  <a:pt x="365446" y="110414"/>
                </a:cubicBezTo>
                <a:close/>
                <a:moveTo>
                  <a:pt x="120815" y="110014"/>
                </a:moveTo>
                <a:lnTo>
                  <a:pt x="107414" y="111014"/>
                </a:lnTo>
                <a:lnTo>
                  <a:pt x="101013" y="111414"/>
                </a:lnTo>
                <a:cubicBezTo>
                  <a:pt x="95412" y="118348"/>
                  <a:pt x="90145" y="123682"/>
                  <a:pt x="85211" y="127416"/>
                </a:cubicBezTo>
                <a:cubicBezTo>
                  <a:pt x="93612" y="129149"/>
                  <a:pt x="101679" y="131150"/>
                  <a:pt x="109414" y="133417"/>
                </a:cubicBezTo>
                <a:cubicBezTo>
                  <a:pt x="111681" y="130083"/>
                  <a:pt x="114014" y="125816"/>
                  <a:pt x="116415" y="120615"/>
                </a:cubicBezTo>
                <a:lnTo>
                  <a:pt x="118015" y="116615"/>
                </a:lnTo>
                <a:lnTo>
                  <a:pt x="119815" y="112614"/>
                </a:lnTo>
                <a:close/>
                <a:moveTo>
                  <a:pt x="750665" y="72209"/>
                </a:moveTo>
                <a:cubicBezTo>
                  <a:pt x="752532" y="72742"/>
                  <a:pt x="754599" y="74476"/>
                  <a:pt x="756866" y="77410"/>
                </a:cubicBezTo>
                <a:cubicBezTo>
                  <a:pt x="759266" y="80877"/>
                  <a:pt x="760533" y="83410"/>
                  <a:pt x="760667" y="85011"/>
                </a:cubicBezTo>
                <a:cubicBezTo>
                  <a:pt x="760533" y="85277"/>
                  <a:pt x="760133" y="85744"/>
                  <a:pt x="759466" y="86411"/>
                </a:cubicBezTo>
                <a:lnTo>
                  <a:pt x="758666" y="86811"/>
                </a:lnTo>
                <a:lnTo>
                  <a:pt x="758266" y="86811"/>
                </a:lnTo>
                <a:cubicBezTo>
                  <a:pt x="757333" y="86944"/>
                  <a:pt x="754933" y="87011"/>
                  <a:pt x="751065" y="87011"/>
                </a:cubicBezTo>
                <a:lnTo>
                  <a:pt x="747865" y="87211"/>
                </a:lnTo>
                <a:lnTo>
                  <a:pt x="744864" y="87211"/>
                </a:lnTo>
                <a:cubicBezTo>
                  <a:pt x="744065" y="87211"/>
                  <a:pt x="741931" y="87344"/>
                  <a:pt x="738464" y="87611"/>
                </a:cubicBezTo>
                <a:lnTo>
                  <a:pt x="735464" y="87811"/>
                </a:lnTo>
                <a:lnTo>
                  <a:pt x="732863" y="88011"/>
                </a:lnTo>
                <a:lnTo>
                  <a:pt x="710060" y="90011"/>
                </a:lnTo>
                <a:cubicBezTo>
                  <a:pt x="694058" y="91211"/>
                  <a:pt x="682923" y="92478"/>
                  <a:pt x="676656" y="93812"/>
                </a:cubicBezTo>
                <a:cubicBezTo>
                  <a:pt x="676523" y="93812"/>
                  <a:pt x="676189" y="93545"/>
                  <a:pt x="675656" y="93012"/>
                </a:cubicBezTo>
                <a:lnTo>
                  <a:pt x="673656" y="90211"/>
                </a:lnTo>
                <a:cubicBezTo>
                  <a:pt x="671522" y="86611"/>
                  <a:pt x="670189" y="83210"/>
                  <a:pt x="669655" y="80010"/>
                </a:cubicBezTo>
                <a:lnTo>
                  <a:pt x="670255" y="79410"/>
                </a:lnTo>
                <a:lnTo>
                  <a:pt x="670655" y="79410"/>
                </a:lnTo>
                <a:cubicBezTo>
                  <a:pt x="682124" y="79277"/>
                  <a:pt x="695525" y="78743"/>
                  <a:pt x="710860" y="77810"/>
                </a:cubicBezTo>
                <a:cubicBezTo>
                  <a:pt x="711794" y="77676"/>
                  <a:pt x="714194" y="77476"/>
                  <a:pt x="718061" y="77210"/>
                </a:cubicBezTo>
                <a:lnTo>
                  <a:pt x="722262" y="76810"/>
                </a:lnTo>
                <a:cubicBezTo>
                  <a:pt x="722662" y="76676"/>
                  <a:pt x="723195" y="76610"/>
                  <a:pt x="723862" y="76610"/>
                </a:cubicBezTo>
                <a:lnTo>
                  <a:pt x="725062" y="76610"/>
                </a:lnTo>
                <a:cubicBezTo>
                  <a:pt x="736663" y="75543"/>
                  <a:pt x="745198" y="74076"/>
                  <a:pt x="750665" y="72209"/>
                </a:cubicBezTo>
                <a:close/>
                <a:moveTo>
                  <a:pt x="327641" y="25803"/>
                </a:moveTo>
                <a:cubicBezTo>
                  <a:pt x="329375" y="26470"/>
                  <a:pt x="331575" y="28404"/>
                  <a:pt x="334242" y="31604"/>
                </a:cubicBezTo>
                <a:cubicBezTo>
                  <a:pt x="337042" y="35471"/>
                  <a:pt x="338709" y="38471"/>
                  <a:pt x="339242" y="40605"/>
                </a:cubicBezTo>
                <a:cubicBezTo>
                  <a:pt x="339242" y="40738"/>
                  <a:pt x="338909" y="41272"/>
                  <a:pt x="338242" y="42205"/>
                </a:cubicBezTo>
                <a:lnTo>
                  <a:pt x="337242" y="42805"/>
                </a:lnTo>
                <a:lnTo>
                  <a:pt x="336842" y="43005"/>
                </a:lnTo>
                <a:cubicBezTo>
                  <a:pt x="324574" y="44072"/>
                  <a:pt x="316173" y="44872"/>
                  <a:pt x="311639" y="45406"/>
                </a:cubicBezTo>
                <a:lnTo>
                  <a:pt x="280835" y="49806"/>
                </a:lnTo>
                <a:cubicBezTo>
                  <a:pt x="265500" y="52073"/>
                  <a:pt x="254432" y="54073"/>
                  <a:pt x="247631" y="55807"/>
                </a:cubicBezTo>
                <a:cubicBezTo>
                  <a:pt x="247498" y="55807"/>
                  <a:pt x="247098" y="55474"/>
                  <a:pt x="246431" y="54807"/>
                </a:cubicBezTo>
                <a:lnTo>
                  <a:pt x="245431" y="53407"/>
                </a:lnTo>
                <a:lnTo>
                  <a:pt x="244831" y="52407"/>
                </a:lnTo>
                <a:lnTo>
                  <a:pt x="244231" y="51606"/>
                </a:lnTo>
                <a:cubicBezTo>
                  <a:pt x="242097" y="48139"/>
                  <a:pt x="240363" y="44139"/>
                  <a:pt x="239030" y="39605"/>
                </a:cubicBezTo>
                <a:lnTo>
                  <a:pt x="239830" y="39005"/>
                </a:lnTo>
                <a:cubicBezTo>
                  <a:pt x="255432" y="37938"/>
                  <a:pt x="268834" y="36671"/>
                  <a:pt x="280035" y="35204"/>
                </a:cubicBezTo>
                <a:cubicBezTo>
                  <a:pt x="280302" y="34938"/>
                  <a:pt x="281502" y="34738"/>
                  <a:pt x="283636" y="34604"/>
                </a:cubicBezTo>
                <a:lnTo>
                  <a:pt x="286836" y="34204"/>
                </a:lnTo>
                <a:lnTo>
                  <a:pt x="291436" y="33604"/>
                </a:lnTo>
                <a:lnTo>
                  <a:pt x="295037" y="33204"/>
                </a:lnTo>
                <a:lnTo>
                  <a:pt x="298237" y="32604"/>
                </a:lnTo>
                <a:cubicBezTo>
                  <a:pt x="300371" y="32471"/>
                  <a:pt x="301771" y="32271"/>
                  <a:pt x="302438" y="32004"/>
                </a:cubicBezTo>
                <a:cubicBezTo>
                  <a:pt x="313506" y="30670"/>
                  <a:pt x="321907" y="28604"/>
                  <a:pt x="327641" y="25803"/>
                </a:cubicBezTo>
                <a:close/>
                <a:moveTo>
                  <a:pt x="761667" y="14202"/>
                </a:moveTo>
                <a:cubicBezTo>
                  <a:pt x="763400" y="14735"/>
                  <a:pt x="765334" y="16669"/>
                  <a:pt x="767468" y="20002"/>
                </a:cubicBezTo>
                <a:cubicBezTo>
                  <a:pt x="769334" y="22936"/>
                  <a:pt x="770534" y="25737"/>
                  <a:pt x="771068" y="28404"/>
                </a:cubicBezTo>
                <a:cubicBezTo>
                  <a:pt x="770934" y="28804"/>
                  <a:pt x="770468" y="29270"/>
                  <a:pt x="769668" y="29804"/>
                </a:cubicBezTo>
                <a:lnTo>
                  <a:pt x="768467" y="30404"/>
                </a:lnTo>
                <a:cubicBezTo>
                  <a:pt x="758466" y="31071"/>
                  <a:pt x="750332" y="31671"/>
                  <a:pt x="744065" y="32204"/>
                </a:cubicBezTo>
                <a:lnTo>
                  <a:pt x="696658" y="36004"/>
                </a:lnTo>
                <a:cubicBezTo>
                  <a:pt x="683457" y="36938"/>
                  <a:pt x="672256" y="38471"/>
                  <a:pt x="663054" y="40605"/>
                </a:cubicBezTo>
                <a:lnTo>
                  <a:pt x="662054" y="39605"/>
                </a:lnTo>
                <a:lnTo>
                  <a:pt x="660254" y="36405"/>
                </a:lnTo>
                <a:cubicBezTo>
                  <a:pt x="658387" y="33204"/>
                  <a:pt x="656920" y="29404"/>
                  <a:pt x="655854" y="25003"/>
                </a:cubicBezTo>
                <a:cubicBezTo>
                  <a:pt x="656253" y="24603"/>
                  <a:pt x="656587" y="24403"/>
                  <a:pt x="656854" y="24403"/>
                </a:cubicBezTo>
                <a:cubicBezTo>
                  <a:pt x="670855" y="24003"/>
                  <a:pt x="684324" y="23203"/>
                  <a:pt x="697259" y="22003"/>
                </a:cubicBezTo>
                <a:lnTo>
                  <a:pt x="699459" y="21803"/>
                </a:lnTo>
                <a:lnTo>
                  <a:pt x="701459" y="21603"/>
                </a:lnTo>
                <a:lnTo>
                  <a:pt x="704060" y="21603"/>
                </a:lnTo>
                <a:cubicBezTo>
                  <a:pt x="710594" y="21069"/>
                  <a:pt x="714794" y="20736"/>
                  <a:pt x="716661" y="20603"/>
                </a:cubicBezTo>
                <a:cubicBezTo>
                  <a:pt x="721995" y="20069"/>
                  <a:pt x="726596" y="19669"/>
                  <a:pt x="730463" y="19402"/>
                </a:cubicBezTo>
                <a:lnTo>
                  <a:pt x="736064" y="19202"/>
                </a:lnTo>
                <a:cubicBezTo>
                  <a:pt x="747531" y="18402"/>
                  <a:pt x="756066" y="16735"/>
                  <a:pt x="761667" y="14202"/>
                </a:cubicBezTo>
                <a:close/>
                <a:moveTo>
                  <a:pt x="441903" y="13602"/>
                </a:moveTo>
                <a:cubicBezTo>
                  <a:pt x="455238" y="14935"/>
                  <a:pt x="466173" y="19202"/>
                  <a:pt x="474707" y="26403"/>
                </a:cubicBezTo>
                <a:cubicBezTo>
                  <a:pt x="475641" y="30804"/>
                  <a:pt x="476107" y="34738"/>
                  <a:pt x="476107" y="38205"/>
                </a:cubicBezTo>
                <a:cubicBezTo>
                  <a:pt x="476107" y="42072"/>
                  <a:pt x="475441" y="44672"/>
                  <a:pt x="474107" y="46006"/>
                </a:cubicBezTo>
                <a:cubicBezTo>
                  <a:pt x="471973" y="47473"/>
                  <a:pt x="470240" y="48406"/>
                  <a:pt x="468906" y="48806"/>
                </a:cubicBezTo>
                <a:cubicBezTo>
                  <a:pt x="467306" y="49339"/>
                  <a:pt x="465706" y="49740"/>
                  <a:pt x="464106" y="50006"/>
                </a:cubicBezTo>
                <a:cubicBezTo>
                  <a:pt x="461839" y="44806"/>
                  <a:pt x="458438" y="39205"/>
                  <a:pt x="453905" y="33204"/>
                </a:cubicBezTo>
                <a:cubicBezTo>
                  <a:pt x="449104" y="26803"/>
                  <a:pt x="444037" y="21803"/>
                  <a:pt x="438703" y="18202"/>
                </a:cubicBezTo>
                <a:close/>
                <a:moveTo>
                  <a:pt x="523113" y="3000"/>
                </a:moveTo>
                <a:cubicBezTo>
                  <a:pt x="525113" y="2734"/>
                  <a:pt x="526447" y="2734"/>
                  <a:pt x="527114" y="3000"/>
                </a:cubicBezTo>
                <a:lnTo>
                  <a:pt x="530714" y="5401"/>
                </a:lnTo>
                <a:lnTo>
                  <a:pt x="534715" y="8601"/>
                </a:lnTo>
                <a:cubicBezTo>
                  <a:pt x="537782" y="11535"/>
                  <a:pt x="539382" y="14335"/>
                  <a:pt x="539515" y="17002"/>
                </a:cubicBezTo>
                <a:cubicBezTo>
                  <a:pt x="537648" y="18736"/>
                  <a:pt x="534448" y="23336"/>
                  <a:pt x="529914" y="30804"/>
                </a:cubicBezTo>
                <a:cubicBezTo>
                  <a:pt x="545382" y="30004"/>
                  <a:pt x="557451" y="27803"/>
                  <a:pt x="566118" y="24203"/>
                </a:cubicBezTo>
                <a:cubicBezTo>
                  <a:pt x="566785" y="23803"/>
                  <a:pt x="568719" y="25403"/>
                  <a:pt x="571919" y="29004"/>
                </a:cubicBezTo>
                <a:cubicBezTo>
                  <a:pt x="575120" y="32604"/>
                  <a:pt x="577053" y="35604"/>
                  <a:pt x="577720" y="38005"/>
                </a:cubicBezTo>
                <a:cubicBezTo>
                  <a:pt x="577587" y="38405"/>
                  <a:pt x="577453" y="38771"/>
                  <a:pt x="577320" y="39105"/>
                </a:cubicBezTo>
                <a:cubicBezTo>
                  <a:pt x="577186" y="39438"/>
                  <a:pt x="577053" y="39738"/>
                  <a:pt x="576920" y="40005"/>
                </a:cubicBezTo>
                <a:lnTo>
                  <a:pt x="576320" y="40805"/>
                </a:lnTo>
                <a:lnTo>
                  <a:pt x="575720" y="41405"/>
                </a:lnTo>
                <a:cubicBezTo>
                  <a:pt x="567985" y="41005"/>
                  <a:pt x="561918" y="40872"/>
                  <a:pt x="557517" y="41005"/>
                </a:cubicBezTo>
                <a:lnTo>
                  <a:pt x="543916" y="41605"/>
                </a:lnTo>
                <a:lnTo>
                  <a:pt x="522713" y="42805"/>
                </a:lnTo>
                <a:lnTo>
                  <a:pt x="522113" y="43605"/>
                </a:lnTo>
                <a:lnTo>
                  <a:pt x="516912" y="52607"/>
                </a:lnTo>
                <a:lnTo>
                  <a:pt x="514112" y="57407"/>
                </a:lnTo>
                <a:cubicBezTo>
                  <a:pt x="512912" y="59674"/>
                  <a:pt x="512178" y="60941"/>
                  <a:pt x="511912" y="61208"/>
                </a:cubicBezTo>
                <a:cubicBezTo>
                  <a:pt x="509245" y="65742"/>
                  <a:pt x="506378" y="70209"/>
                  <a:pt x="503311" y="74609"/>
                </a:cubicBezTo>
                <a:lnTo>
                  <a:pt x="522713" y="72009"/>
                </a:lnTo>
                <a:lnTo>
                  <a:pt x="522713" y="68008"/>
                </a:lnTo>
                <a:cubicBezTo>
                  <a:pt x="522713" y="62674"/>
                  <a:pt x="520913" y="59141"/>
                  <a:pt x="517312" y="57407"/>
                </a:cubicBezTo>
                <a:cubicBezTo>
                  <a:pt x="520513" y="53273"/>
                  <a:pt x="523780" y="50806"/>
                  <a:pt x="527114" y="50006"/>
                </a:cubicBezTo>
                <a:cubicBezTo>
                  <a:pt x="529114" y="50273"/>
                  <a:pt x="532248" y="51940"/>
                  <a:pt x="536515" y="55007"/>
                </a:cubicBezTo>
                <a:cubicBezTo>
                  <a:pt x="540782" y="58074"/>
                  <a:pt x="543316" y="60741"/>
                  <a:pt x="544116" y="63008"/>
                </a:cubicBezTo>
                <a:cubicBezTo>
                  <a:pt x="543582" y="63808"/>
                  <a:pt x="543249" y="64608"/>
                  <a:pt x="543116" y="65408"/>
                </a:cubicBezTo>
                <a:cubicBezTo>
                  <a:pt x="542582" y="66608"/>
                  <a:pt x="542249" y="67808"/>
                  <a:pt x="542116" y="69009"/>
                </a:cubicBezTo>
                <a:lnTo>
                  <a:pt x="542116" y="69209"/>
                </a:lnTo>
                <a:lnTo>
                  <a:pt x="548516" y="68409"/>
                </a:lnTo>
                <a:cubicBezTo>
                  <a:pt x="555184" y="67608"/>
                  <a:pt x="560451" y="66208"/>
                  <a:pt x="564318" y="64208"/>
                </a:cubicBezTo>
                <a:cubicBezTo>
                  <a:pt x="564985" y="63941"/>
                  <a:pt x="566385" y="65608"/>
                  <a:pt x="568519" y="69209"/>
                </a:cubicBezTo>
                <a:cubicBezTo>
                  <a:pt x="570919" y="72809"/>
                  <a:pt x="572119" y="75343"/>
                  <a:pt x="572119" y="76810"/>
                </a:cubicBezTo>
                <a:lnTo>
                  <a:pt x="571519" y="79210"/>
                </a:lnTo>
                <a:cubicBezTo>
                  <a:pt x="571386" y="80010"/>
                  <a:pt x="571186" y="80410"/>
                  <a:pt x="570919" y="80410"/>
                </a:cubicBezTo>
                <a:cubicBezTo>
                  <a:pt x="567052" y="79610"/>
                  <a:pt x="562918" y="79143"/>
                  <a:pt x="558518" y="79010"/>
                </a:cubicBezTo>
                <a:cubicBezTo>
                  <a:pt x="557451" y="78877"/>
                  <a:pt x="553317" y="78943"/>
                  <a:pt x="546116" y="79210"/>
                </a:cubicBezTo>
                <a:lnTo>
                  <a:pt x="545116" y="79210"/>
                </a:lnTo>
                <a:lnTo>
                  <a:pt x="543716" y="79410"/>
                </a:lnTo>
                <a:lnTo>
                  <a:pt x="542116" y="79610"/>
                </a:lnTo>
                <a:lnTo>
                  <a:pt x="541315" y="79610"/>
                </a:lnTo>
                <a:lnTo>
                  <a:pt x="541315" y="100413"/>
                </a:lnTo>
                <a:cubicBezTo>
                  <a:pt x="553583" y="99479"/>
                  <a:pt x="563585" y="97145"/>
                  <a:pt x="571319" y="93412"/>
                </a:cubicBezTo>
                <a:cubicBezTo>
                  <a:pt x="571852" y="93278"/>
                  <a:pt x="573586" y="95012"/>
                  <a:pt x="576520" y="98612"/>
                </a:cubicBezTo>
                <a:cubicBezTo>
                  <a:pt x="579587" y="102479"/>
                  <a:pt x="581454" y="105680"/>
                  <a:pt x="582121" y="108213"/>
                </a:cubicBezTo>
                <a:lnTo>
                  <a:pt x="581720" y="109214"/>
                </a:lnTo>
                <a:lnTo>
                  <a:pt x="581320" y="110414"/>
                </a:lnTo>
                <a:lnTo>
                  <a:pt x="580720" y="111214"/>
                </a:lnTo>
                <a:lnTo>
                  <a:pt x="580320" y="111814"/>
                </a:lnTo>
                <a:cubicBezTo>
                  <a:pt x="576320" y="111547"/>
                  <a:pt x="572853" y="111414"/>
                  <a:pt x="569919" y="111414"/>
                </a:cubicBezTo>
                <a:lnTo>
                  <a:pt x="561318" y="111614"/>
                </a:lnTo>
                <a:lnTo>
                  <a:pt x="553117" y="112014"/>
                </a:lnTo>
                <a:lnTo>
                  <a:pt x="546716" y="112414"/>
                </a:lnTo>
                <a:lnTo>
                  <a:pt x="541315" y="112814"/>
                </a:lnTo>
                <a:lnTo>
                  <a:pt x="541315" y="133617"/>
                </a:lnTo>
                <a:cubicBezTo>
                  <a:pt x="541315" y="134817"/>
                  <a:pt x="540715" y="136417"/>
                  <a:pt x="539515" y="138417"/>
                </a:cubicBezTo>
                <a:cubicBezTo>
                  <a:pt x="538715" y="139884"/>
                  <a:pt x="537715" y="141218"/>
                  <a:pt x="536515" y="142418"/>
                </a:cubicBezTo>
                <a:cubicBezTo>
                  <a:pt x="550117" y="143485"/>
                  <a:pt x="562851" y="144018"/>
                  <a:pt x="574720" y="144018"/>
                </a:cubicBezTo>
                <a:cubicBezTo>
                  <a:pt x="582054" y="144018"/>
                  <a:pt x="589321" y="143818"/>
                  <a:pt x="596522" y="143418"/>
                </a:cubicBezTo>
                <a:lnTo>
                  <a:pt x="595722" y="147618"/>
                </a:lnTo>
                <a:cubicBezTo>
                  <a:pt x="590388" y="149352"/>
                  <a:pt x="585054" y="152086"/>
                  <a:pt x="579720" y="155819"/>
                </a:cubicBezTo>
                <a:cubicBezTo>
                  <a:pt x="573186" y="160353"/>
                  <a:pt x="568985" y="165021"/>
                  <a:pt x="567119" y="169821"/>
                </a:cubicBezTo>
                <a:cubicBezTo>
                  <a:pt x="548983" y="167821"/>
                  <a:pt x="526047" y="162420"/>
                  <a:pt x="498310" y="153619"/>
                </a:cubicBezTo>
                <a:cubicBezTo>
                  <a:pt x="482708" y="148552"/>
                  <a:pt x="469373" y="145685"/>
                  <a:pt x="458305" y="145018"/>
                </a:cubicBezTo>
                <a:cubicBezTo>
                  <a:pt x="449637" y="144218"/>
                  <a:pt x="440969" y="147952"/>
                  <a:pt x="432302" y="156219"/>
                </a:cubicBezTo>
                <a:cubicBezTo>
                  <a:pt x="430835" y="154753"/>
                  <a:pt x="429501" y="152219"/>
                  <a:pt x="428301" y="148619"/>
                </a:cubicBezTo>
                <a:cubicBezTo>
                  <a:pt x="427101" y="145018"/>
                  <a:pt x="426434" y="142284"/>
                  <a:pt x="426301" y="140418"/>
                </a:cubicBezTo>
                <a:lnTo>
                  <a:pt x="426101" y="139017"/>
                </a:lnTo>
                <a:lnTo>
                  <a:pt x="426301" y="137417"/>
                </a:lnTo>
                <a:cubicBezTo>
                  <a:pt x="426434" y="136217"/>
                  <a:pt x="426968" y="135417"/>
                  <a:pt x="427901" y="135017"/>
                </a:cubicBezTo>
                <a:cubicBezTo>
                  <a:pt x="429901" y="134083"/>
                  <a:pt x="432168" y="133283"/>
                  <a:pt x="434702" y="132617"/>
                </a:cubicBezTo>
                <a:cubicBezTo>
                  <a:pt x="437636" y="131816"/>
                  <a:pt x="440170" y="131283"/>
                  <a:pt x="442303" y="131016"/>
                </a:cubicBezTo>
                <a:lnTo>
                  <a:pt x="444703" y="129216"/>
                </a:lnTo>
                <a:lnTo>
                  <a:pt x="447704" y="126816"/>
                </a:lnTo>
                <a:cubicBezTo>
                  <a:pt x="452238" y="123082"/>
                  <a:pt x="454304" y="120082"/>
                  <a:pt x="453905" y="117815"/>
                </a:cubicBezTo>
                <a:cubicBezTo>
                  <a:pt x="453371" y="114481"/>
                  <a:pt x="451771" y="111081"/>
                  <a:pt x="449104" y="107613"/>
                </a:cubicBezTo>
                <a:lnTo>
                  <a:pt x="447504" y="105613"/>
                </a:lnTo>
                <a:lnTo>
                  <a:pt x="446103" y="103213"/>
                </a:lnTo>
                <a:cubicBezTo>
                  <a:pt x="445170" y="101213"/>
                  <a:pt x="444370" y="99012"/>
                  <a:pt x="443703" y="96612"/>
                </a:cubicBezTo>
                <a:cubicBezTo>
                  <a:pt x="443570" y="96212"/>
                  <a:pt x="443503" y="95545"/>
                  <a:pt x="443503" y="94612"/>
                </a:cubicBezTo>
                <a:cubicBezTo>
                  <a:pt x="443503" y="90611"/>
                  <a:pt x="445437" y="84210"/>
                  <a:pt x="449304" y="75409"/>
                </a:cubicBezTo>
                <a:cubicBezTo>
                  <a:pt x="445170" y="76343"/>
                  <a:pt x="439036" y="78610"/>
                  <a:pt x="430901" y="82210"/>
                </a:cubicBezTo>
                <a:cubicBezTo>
                  <a:pt x="425968" y="78877"/>
                  <a:pt x="422700" y="73743"/>
                  <a:pt x="421100" y="66808"/>
                </a:cubicBezTo>
                <a:cubicBezTo>
                  <a:pt x="421500" y="66142"/>
                  <a:pt x="421834" y="65808"/>
                  <a:pt x="422101" y="65808"/>
                </a:cubicBezTo>
                <a:lnTo>
                  <a:pt x="427101" y="65408"/>
                </a:lnTo>
                <a:lnTo>
                  <a:pt x="432902" y="65008"/>
                </a:lnTo>
                <a:cubicBezTo>
                  <a:pt x="439703" y="64208"/>
                  <a:pt x="444903" y="63541"/>
                  <a:pt x="448504" y="63008"/>
                </a:cubicBezTo>
                <a:cubicBezTo>
                  <a:pt x="452371" y="62474"/>
                  <a:pt x="455238" y="60474"/>
                  <a:pt x="457105" y="57007"/>
                </a:cubicBezTo>
                <a:cubicBezTo>
                  <a:pt x="457638" y="56074"/>
                  <a:pt x="460905" y="57474"/>
                  <a:pt x="466906" y="61208"/>
                </a:cubicBezTo>
                <a:cubicBezTo>
                  <a:pt x="473040" y="64941"/>
                  <a:pt x="476107" y="67608"/>
                  <a:pt x="476107" y="69209"/>
                </a:cubicBezTo>
                <a:cubicBezTo>
                  <a:pt x="476107" y="69742"/>
                  <a:pt x="475240" y="70609"/>
                  <a:pt x="473507" y="71809"/>
                </a:cubicBezTo>
                <a:lnTo>
                  <a:pt x="472307" y="72809"/>
                </a:lnTo>
                <a:lnTo>
                  <a:pt x="471106" y="73609"/>
                </a:lnTo>
                <a:cubicBezTo>
                  <a:pt x="470173" y="74276"/>
                  <a:pt x="469306" y="75009"/>
                  <a:pt x="468506" y="75809"/>
                </a:cubicBezTo>
                <a:cubicBezTo>
                  <a:pt x="465839" y="78210"/>
                  <a:pt x="463039" y="81343"/>
                  <a:pt x="460105" y="85211"/>
                </a:cubicBezTo>
                <a:cubicBezTo>
                  <a:pt x="457171" y="89611"/>
                  <a:pt x="455705" y="92612"/>
                  <a:pt x="455705" y="94212"/>
                </a:cubicBezTo>
                <a:cubicBezTo>
                  <a:pt x="455705" y="96612"/>
                  <a:pt x="456772" y="98879"/>
                  <a:pt x="458905" y="101013"/>
                </a:cubicBezTo>
                <a:cubicBezTo>
                  <a:pt x="459572" y="101679"/>
                  <a:pt x="460572" y="102413"/>
                  <a:pt x="461906" y="103213"/>
                </a:cubicBezTo>
                <a:lnTo>
                  <a:pt x="464906" y="105213"/>
                </a:lnTo>
                <a:cubicBezTo>
                  <a:pt x="471040" y="108947"/>
                  <a:pt x="474107" y="113014"/>
                  <a:pt x="474107" y="117415"/>
                </a:cubicBezTo>
                <a:cubicBezTo>
                  <a:pt x="474107" y="121015"/>
                  <a:pt x="470640" y="124416"/>
                  <a:pt x="463706" y="127616"/>
                </a:cubicBezTo>
                <a:lnTo>
                  <a:pt x="458705" y="130016"/>
                </a:lnTo>
                <a:lnTo>
                  <a:pt x="457905" y="130416"/>
                </a:lnTo>
                <a:cubicBezTo>
                  <a:pt x="461505" y="130550"/>
                  <a:pt x="465372" y="131083"/>
                  <a:pt x="469506" y="132016"/>
                </a:cubicBezTo>
                <a:cubicBezTo>
                  <a:pt x="476841" y="133750"/>
                  <a:pt x="484575" y="135350"/>
                  <a:pt x="492709" y="136817"/>
                </a:cubicBezTo>
                <a:cubicBezTo>
                  <a:pt x="502577" y="138684"/>
                  <a:pt x="512378" y="140084"/>
                  <a:pt x="522113" y="141018"/>
                </a:cubicBezTo>
                <a:lnTo>
                  <a:pt x="533314" y="142218"/>
                </a:lnTo>
                <a:cubicBezTo>
                  <a:pt x="531981" y="141151"/>
                  <a:pt x="529781" y="139217"/>
                  <a:pt x="526714" y="136417"/>
                </a:cubicBezTo>
                <a:cubicBezTo>
                  <a:pt x="523246" y="132950"/>
                  <a:pt x="521313" y="130350"/>
                  <a:pt x="520913" y="128616"/>
                </a:cubicBezTo>
                <a:cubicBezTo>
                  <a:pt x="522113" y="125016"/>
                  <a:pt x="522713" y="120615"/>
                  <a:pt x="522713" y="115414"/>
                </a:cubicBezTo>
                <a:lnTo>
                  <a:pt x="522713" y="114414"/>
                </a:lnTo>
                <a:lnTo>
                  <a:pt x="509111" y="115414"/>
                </a:lnTo>
                <a:cubicBezTo>
                  <a:pt x="497777" y="116214"/>
                  <a:pt x="488242" y="117415"/>
                  <a:pt x="480508" y="119015"/>
                </a:cubicBezTo>
                <a:cubicBezTo>
                  <a:pt x="480108" y="119015"/>
                  <a:pt x="478907" y="117281"/>
                  <a:pt x="476907" y="113814"/>
                </a:cubicBezTo>
                <a:cubicBezTo>
                  <a:pt x="474774" y="110080"/>
                  <a:pt x="473240" y="107013"/>
                  <a:pt x="472307" y="104613"/>
                </a:cubicBezTo>
                <a:cubicBezTo>
                  <a:pt x="472840" y="103946"/>
                  <a:pt x="473440" y="103480"/>
                  <a:pt x="474107" y="103213"/>
                </a:cubicBezTo>
                <a:lnTo>
                  <a:pt x="480708" y="103213"/>
                </a:lnTo>
                <a:lnTo>
                  <a:pt x="487709" y="103413"/>
                </a:lnTo>
                <a:cubicBezTo>
                  <a:pt x="495310" y="103413"/>
                  <a:pt x="499977" y="103346"/>
                  <a:pt x="501710" y="103213"/>
                </a:cubicBezTo>
                <a:lnTo>
                  <a:pt x="522713" y="101813"/>
                </a:lnTo>
                <a:lnTo>
                  <a:pt x="522713" y="81410"/>
                </a:lnTo>
                <a:cubicBezTo>
                  <a:pt x="516179" y="82077"/>
                  <a:pt x="510845" y="82677"/>
                  <a:pt x="506711" y="83210"/>
                </a:cubicBezTo>
                <a:cubicBezTo>
                  <a:pt x="499110" y="84144"/>
                  <a:pt x="493643" y="86611"/>
                  <a:pt x="490309" y="90611"/>
                </a:cubicBezTo>
                <a:cubicBezTo>
                  <a:pt x="488309" y="90745"/>
                  <a:pt x="485975" y="88878"/>
                  <a:pt x="483308" y="85011"/>
                </a:cubicBezTo>
                <a:cubicBezTo>
                  <a:pt x="481041" y="81543"/>
                  <a:pt x="479774" y="78210"/>
                  <a:pt x="479508" y="75009"/>
                </a:cubicBezTo>
                <a:cubicBezTo>
                  <a:pt x="479774" y="74343"/>
                  <a:pt x="480108" y="73943"/>
                  <a:pt x="480508" y="73809"/>
                </a:cubicBezTo>
                <a:lnTo>
                  <a:pt x="483108" y="73209"/>
                </a:lnTo>
                <a:lnTo>
                  <a:pt x="485908" y="72609"/>
                </a:lnTo>
                <a:cubicBezTo>
                  <a:pt x="487775" y="71942"/>
                  <a:pt x="489309" y="70942"/>
                  <a:pt x="490509" y="69609"/>
                </a:cubicBezTo>
                <a:lnTo>
                  <a:pt x="494709" y="62608"/>
                </a:lnTo>
                <a:cubicBezTo>
                  <a:pt x="496443" y="60074"/>
                  <a:pt x="498043" y="57474"/>
                  <a:pt x="499510" y="54807"/>
                </a:cubicBezTo>
                <a:lnTo>
                  <a:pt x="505511" y="44005"/>
                </a:lnTo>
                <a:cubicBezTo>
                  <a:pt x="499510" y="44672"/>
                  <a:pt x="493443" y="45539"/>
                  <a:pt x="487309" y="46606"/>
                </a:cubicBezTo>
                <a:cubicBezTo>
                  <a:pt x="487175" y="46739"/>
                  <a:pt x="486775" y="46406"/>
                  <a:pt x="486108" y="45606"/>
                </a:cubicBezTo>
                <a:lnTo>
                  <a:pt x="483508" y="41805"/>
                </a:lnTo>
                <a:cubicBezTo>
                  <a:pt x="481775" y="39005"/>
                  <a:pt x="480108" y="36138"/>
                  <a:pt x="478508" y="33204"/>
                </a:cubicBezTo>
                <a:lnTo>
                  <a:pt x="479508" y="32204"/>
                </a:lnTo>
                <a:lnTo>
                  <a:pt x="480508" y="31804"/>
                </a:lnTo>
                <a:lnTo>
                  <a:pt x="487709" y="31804"/>
                </a:lnTo>
                <a:lnTo>
                  <a:pt x="494910" y="32004"/>
                </a:lnTo>
                <a:cubicBezTo>
                  <a:pt x="503177" y="32004"/>
                  <a:pt x="508244" y="31937"/>
                  <a:pt x="510112" y="31804"/>
                </a:cubicBezTo>
                <a:lnTo>
                  <a:pt x="511712" y="31804"/>
                </a:lnTo>
                <a:cubicBezTo>
                  <a:pt x="516512" y="20203"/>
                  <a:pt x="518846" y="10868"/>
                  <a:pt x="518713" y="3800"/>
                </a:cubicBezTo>
                <a:cubicBezTo>
                  <a:pt x="520980" y="3400"/>
                  <a:pt x="522446" y="3134"/>
                  <a:pt x="523113" y="3000"/>
                </a:cubicBezTo>
                <a:close/>
                <a:moveTo>
                  <a:pt x="35805" y="600"/>
                </a:moveTo>
                <a:cubicBezTo>
                  <a:pt x="38472" y="1000"/>
                  <a:pt x="41672" y="2867"/>
                  <a:pt x="45406" y="6201"/>
                </a:cubicBezTo>
                <a:cubicBezTo>
                  <a:pt x="49940" y="9668"/>
                  <a:pt x="52473" y="12602"/>
                  <a:pt x="53007" y="15002"/>
                </a:cubicBezTo>
                <a:cubicBezTo>
                  <a:pt x="52073" y="16602"/>
                  <a:pt x="51340" y="18802"/>
                  <a:pt x="50806" y="21603"/>
                </a:cubicBezTo>
                <a:cubicBezTo>
                  <a:pt x="50006" y="25203"/>
                  <a:pt x="49673" y="27937"/>
                  <a:pt x="49806" y="29804"/>
                </a:cubicBezTo>
                <a:lnTo>
                  <a:pt x="49806" y="40605"/>
                </a:lnTo>
                <a:cubicBezTo>
                  <a:pt x="54207" y="39538"/>
                  <a:pt x="57807" y="38338"/>
                  <a:pt x="60608" y="37005"/>
                </a:cubicBezTo>
                <a:cubicBezTo>
                  <a:pt x="62075" y="37538"/>
                  <a:pt x="64008" y="39205"/>
                  <a:pt x="66408" y="42005"/>
                </a:cubicBezTo>
                <a:cubicBezTo>
                  <a:pt x="68809" y="44672"/>
                  <a:pt x="70342" y="47139"/>
                  <a:pt x="71009" y="49406"/>
                </a:cubicBezTo>
                <a:cubicBezTo>
                  <a:pt x="71009" y="49940"/>
                  <a:pt x="70742" y="50406"/>
                  <a:pt x="70209" y="50806"/>
                </a:cubicBezTo>
                <a:lnTo>
                  <a:pt x="69609" y="51206"/>
                </a:lnTo>
                <a:lnTo>
                  <a:pt x="69209" y="51206"/>
                </a:lnTo>
                <a:cubicBezTo>
                  <a:pt x="62275" y="51606"/>
                  <a:pt x="55874" y="52273"/>
                  <a:pt x="50006" y="53207"/>
                </a:cubicBezTo>
                <a:lnTo>
                  <a:pt x="50006" y="78210"/>
                </a:lnTo>
                <a:cubicBezTo>
                  <a:pt x="56541" y="75543"/>
                  <a:pt x="61875" y="73276"/>
                  <a:pt x="66008" y="71409"/>
                </a:cubicBezTo>
                <a:lnTo>
                  <a:pt x="67409" y="75009"/>
                </a:lnTo>
                <a:lnTo>
                  <a:pt x="50206" y="89811"/>
                </a:lnTo>
                <a:lnTo>
                  <a:pt x="50206" y="137417"/>
                </a:lnTo>
                <a:cubicBezTo>
                  <a:pt x="50206" y="158886"/>
                  <a:pt x="42739" y="169621"/>
                  <a:pt x="27804" y="169621"/>
                </a:cubicBezTo>
                <a:cubicBezTo>
                  <a:pt x="27937" y="164287"/>
                  <a:pt x="25937" y="159553"/>
                  <a:pt x="21803" y="155419"/>
                </a:cubicBezTo>
                <a:cubicBezTo>
                  <a:pt x="20869" y="154353"/>
                  <a:pt x="19269" y="153086"/>
                  <a:pt x="17002" y="151619"/>
                </a:cubicBezTo>
                <a:cubicBezTo>
                  <a:pt x="13935" y="149752"/>
                  <a:pt x="10468" y="148152"/>
                  <a:pt x="6601" y="146818"/>
                </a:cubicBezTo>
                <a:lnTo>
                  <a:pt x="6401" y="142418"/>
                </a:lnTo>
                <a:cubicBezTo>
                  <a:pt x="12002" y="143351"/>
                  <a:pt x="16936" y="143818"/>
                  <a:pt x="21203" y="143818"/>
                </a:cubicBezTo>
                <a:cubicBezTo>
                  <a:pt x="24136" y="143818"/>
                  <a:pt x="26337" y="143551"/>
                  <a:pt x="27804" y="143018"/>
                </a:cubicBezTo>
                <a:cubicBezTo>
                  <a:pt x="30337" y="142084"/>
                  <a:pt x="31604" y="139884"/>
                  <a:pt x="31604" y="136417"/>
                </a:cubicBezTo>
                <a:lnTo>
                  <a:pt x="31604" y="106013"/>
                </a:lnTo>
                <a:lnTo>
                  <a:pt x="30804" y="106613"/>
                </a:lnTo>
                <a:lnTo>
                  <a:pt x="21603" y="114614"/>
                </a:lnTo>
                <a:lnTo>
                  <a:pt x="19203" y="116615"/>
                </a:lnTo>
                <a:lnTo>
                  <a:pt x="18402" y="117415"/>
                </a:lnTo>
                <a:cubicBezTo>
                  <a:pt x="17602" y="118881"/>
                  <a:pt x="14869" y="117081"/>
                  <a:pt x="10201" y="112014"/>
                </a:cubicBezTo>
                <a:cubicBezTo>
                  <a:pt x="6334" y="107747"/>
                  <a:pt x="2934" y="103413"/>
                  <a:pt x="0" y="99012"/>
                </a:cubicBezTo>
                <a:lnTo>
                  <a:pt x="400" y="97812"/>
                </a:lnTo>
                <a:lnTo>
                  <a:pt x="800" y="97412"/>
                </a:lnTo>
                <a:cubicBezTo>
                  <a:pt x="7868" y="95145"/>
                  <a:pt x="18069" y="91345"/>
                  <a:pt x="31404" y="86011"/>
                </a:cubicBezTo>
                <a:lnTo>
                  <a:pt x="31604" y="86011"/>
                </a:lnTo>
                <a:lnTo>
                  <a:pt x="31404" y="55807"/>
                </a:lnTo>
                <a:cubicBezTo>
                  <a:pt x="23270" y="57140"/>
                  <a:pt x="15869" y="58674"/>
                  <a:pt x="9201" y="60408"/>
                </a:cubicBezTo>
                <a:cubicBezTo>
                  <a:pt x="9068" y="60408"/>
                  <a:pt x="8734" y="60141"/>
                  <a:pt x="8201" y="59607"/>
                </a:cubicBezTo>
                <a:lnTo>
                  <a:pt x="7401" y="58407"/>
                </a:lnTo>
                <a:lnTo>
                  <a:pt x="6401" y="57007"/>
                </a:lnTo>
                <a:cubicBezTo>
                  <a:pt x="4534" y="54073"/>
                  <a:pt x="2934" y="50806"/>
                  <a:pt x="1600" y="47206"/>
                </a:cubicBezTo>
                <a:lnTo>
                  <a:pt x="2000" y="46806"/>
                </a:lnTo>
                <a:lnTo>
                  <a:pt x="2400" y="46606"/>
                </a:lnTo>
                <a:cubicBezTo>
                  <a:pt x="12002" y="46072"/>
                  <a:pt x="21669" y="45072"/>
                  <a:pt x="31404" y="43605"/>
                </a:cubicBezTo>
                <a:lnTo>
                  <a:pt x="31404" y="20403"/>
                </a:lnTo>
                <a:cubicBezTo>
                  <a:pt x="31271" y="14668"/>
                  <a:pt x="29270" y="10801"/>
                  <a:pt x="25403" y="8801"/>
                </a:cubicBezTo>
                <a:cubicBezTo>
                  <a:pt x="29270" y="4134"/>
                  <a:pt x="32737" y="1400"/>
                  <a:pt x="35805" y="600"/>
                </a:cubicBezTo>
                <a:close/>
                <a:moveTo>
                  <a:pt x="99813" y="0"/>
                </a:moveTo>
                <a:cubicBezTo>
                  <a:pt x="113548" y="4000"/>
                  <a:pt x="123082" y="8868"/>
                  <a:pt x="128416" y="14602"/>
                </a:cubicBezTo>
                <a:cubicBezTo>
                  <a:pt x="128683" y="17135"/>
                  <a:pt x="128483" y="19936"/>
                  <a:pt x="127816" y="23003"/>
                </a:cubicBezTo>
                <a:cubicBezTo>
                  <a:pt x="127416" y="24870"/>
                  <a:pt x="126949" y="26270"/>
                  <a:pt x="126416" y="27203"/>
                </a:cubicBezTo>
                <a:cubicBezTo>
                  <a:pt x="136017" y="25737"/>
                  <a:pt x="142951" y="24070"/>
                  <a:pt x="147219" y="22203"/>
                </a:cubicBezTo>
                <a:cubicBezTo>
                  <a:pt x="148819" y="22869"/>
                  <a:pt x="150686" y="24670"/>
                  <a:pt x="152819" y="27603"/>
                </a:cubicBezTo>
                <a:cubicBezTo>
                  <a:pt x="154953" y="30537"/>
                  <a:pt x="156220" y="33204"/>
                  <a:pt x="156620" y="35604"/>
                </a:cubicBezTo>
                <a:cubicBezTo>
                  <a:pt x="156353" y="36271"/>
                  <a:pt x="156020" y="36738"/>
                  <a:pt x="155620" y="37005"/>
                </a:cubicBezTo>
                <a:cubicBezTo>
                  <a:pt x="155086" y="37538"/>
                  <a:pt x="154753" y="37738"/>
                  <a:pt x="154619" y="37605"/>
                </a:cubicBezTo>
                <a:lnTo>
                  <a:pt x="134817" y="39005"/>
                </a:lnTo>
                <a:cubicBezTo>
                  <a:pt x="135617" y="39272"/>
                  <a:pt x="137617" y="40338"/>
                  <a:pt x="140818" y="42205"/>
                </a:cubicBezTo>
                <a:cubicBezTo>
                  <a:pt x="144685" y="44606"/>
                  <a:pt x="146685" y="46672"/>
                  <a:pt x="146818" y="48406"/>
                </a:cubicBezTo>
                <a:cubicBezTo>
                  <a:pt x="145485" y="51340"/>
                  <a:pt x="140884" y="56207"/>
                  <a:pt x="133017" y="63008"/>
                </a:cubicBezTo>
                <a:cubicBezTo>
                  <a:pt x="130616" y="65141"/>
                  <a:pt x="128749" y="66742"/>
                  <a:pt x="127416" y="67808"/>
                </a:cubicBezTo>
                <a:cubicBezTo>
                  <a:pt x="131416" y="67275"/>
                  <a:pt x="136084" y="66475"/>
                  <a:pt x="141418" y="65408"/>
                </a:cubicBezTo>
                <a:cubicBezTo>
                  <a:pt x="150086" y="63941"/>
                  <a:pt x="155620" y="62608"/>
                  <a:pt x="158020" y="61408"/>
                </a:cubicBezTo>
                <a:cubicBezTo>
                  <a:pt x="162020" y="63141"/>
                  <a:pt x="164421" y="67808"/>
                  <a:pt x="165221" y="75409"/>
                </a:cubicBezTo>
                <a:cubicBezTo>
                  <a:pt x="164954" y="75943"/>
                  <a:pt x="164554" y="76476"/>
                  <a:pt x="164021" y="77010"/>
                </a:cubicBezTo>
                <a:cubicBezTo>
                  <a:pt x="163487" y="77543"/>
                  <a:pt x="163087" y="77743"/>
                  <a:pt x="162820" y="77610"/>
                </a:cubicBezTo>
                <a:cubicBezTo>
                  <a:pt x="160153" y="77610"/>
                  <a:pt x="154019" y="77943"/>
                  <a:pt x="144418" y="78610"/>
                </a:cubicBezTo>
                <a:cubicBezTo>
                  <a:pt x="139884" y="78743"/>
                  <a:pt x="134150" y="79277"/>
                  <a:pt x="127216" y="80210"/>
                </a:cubicBezTo>
                <a:lnTo>
                  <a:pt x="108814" y="82010"/>
                </a:lnTo>
                <a:lnTo>
                  <a:pt x="110814" y="83810"/>
                </a:lnTo>
                <a:cubicBezTo>
                  <a:pt x="114014" y="86344"/>
                  <a:pt x="115681" y="88278"/>
                  <a:pt x="115815" y="89611"/>
                </a:cubicBezTo>
                <a:cubicBezTo>
                  <a:pt x="115281" y="91078"/>
                  <a:pt x="113681" y="93745"/>
                  <a:pt x="111014" y="97612"/>
                </a:cubicBezTo>
                <a:cubicBezTo>
                  <a:pt x="110214" y="98812"/>
                  <a:pt x="109747" y="99479"/>
                  <a:pt x="109614" y="99612"/>
                </a:cubicBezTo>
                <a:lnTo>
                  <a:pt x="122415" y="98612"/>
                </a:lnTo>
                <a:lnTo>
                  <a:pt x="125416" y="98412"/>
                </a:lnTo>
                <a:lnTo>
                  <a:pt x="126016" y="95012"/>
                </a:lnTo>
                <a:cubicBezTo>
                  <a:pt x="126149" y="94345"/>
                  <a:pt x="126216" y="93345"/>
                  <a:pt x="126216" y="92011"/>
                </a:cubicBezTo>
                <a:cubicBezTo>
                  <a:pt x="126216" y="90011"/>
                  <a:pt x="125882" y="88211"/>
                  <a:pt x="125216" y="86611"/>
                </a:cubicBezTo>
                <a:cubicBezTo>
                  <a:pt x="127883" y="85811"/>
                  <a:pt x="130416" y="85411"/>
                  <a:pt x="132817" y="85411"/>
                </a:cubicBezTo>
                <a:cubicBezTo>
                  <a:pt x="135350" y="87011"/>
                  <a:pt x="138017" y="89278"/>
                  <a:pt x="140818" y="92211"/>
                </a:cubicBezTo>
                <a:cubicBezTo>
                  <a:pt x="142018" y="93412"/>
                  <a:pt x="143151" y="94812"/>
                  <a:pt x="144218" y="96412"/>
                </a:cubicBezTo>
                <a:lnTo>
                  <a:pt x="145618" y="96212"/>
                </a:lnTo>
                <a:cubicBezTo>
                  <a:pt x="153619" y="95012"/>
                  <a:pt x="159820" y="93478"/>
                  <a:pt x="164221" y="91611"/>
                </a:cubicBezTo>
                <a:cubicBezTo>
                  <a:pt x="164887" y="91345"/>
                  <a:pt x="166487" y="93278"/>
                  <a:pt x="169021" y="97412"/>
                </a:cubicBezTo>
                <a:cubicBezTo>
                  <a:pt x="171822" y="101679"/>
                  <a:pt x="173489" y="105013"/>
                  <a:pt x="174022" y="107413"/>
                </a:cubicBezTo>
                <a:lnTo>
                  <a:pt x="173622" y="108414"/>
                </a:lnTo>
                <a:lnTo>
                  <a:pt x="173222" y="109614"/>
                </a:lnTo>
                <a:lnTo>
                  <a:pt x="172622" y="110414"/>
                </a:lnTo>
                <a:lnTo>
                  <a:pt x="172222" y="110814"/>
                </a:lnTo>
                <a:cubicBezTo>
                  <a:pt x="167021" y="109614"/>
                  <a:pt x="159353" y="108947"/>
                  <a:pt x="149219" y="108814"/>
                </a:cubicBezTo>
                <a:lnTo>
                  <a:pt x="143618" y="108814"/>
                </a:lnTo>
                <a:lnTo>
                  <a:pt x="139618" y="109014"/>
                </a:lnTo>
                <a:cubicBezTo>
                  <a:pt x="138684" y="110880"/>
                  <a:pt x="137884" y="112347"/>
                  <a:pt x="137217" y="113414"/>
                </a:cubicBezTo>
                <a:cubicBezTo>
                  <a:pt x="132950" y="123549"/>
                  <a:pt x="128349" y="131616"/>
                  <a:pt x="123415" y="137617"/>
                </a:cubicBezTo>
                <a:cubicBezTo>
                  <a:pt x="135284" y="141751"/>
                  <a:pt x="145485" y="145685"/>
                  <a:pt x="154019" y="149419"/>
                </a:cubicBezTo>
                <a:cubicBezTo>
                  <a:pt x="156553" y="151952"/>
                  <a:pt x="158420" y="154353"/>
                  <a:pt x="159620" y="156620"/>
                </a:cubicBezTo>
                <a:cubicBezTo>
                  <a:pt x="160553" y="158486"/>
                  <a:pt x="161020" y="160220"/>
                  <a:pt x="161020" y="161820"/>
                </a:cubicBezTo>
                <a:cubicBezTo>
                  <a:pt x="161020" y="162754"/>
                  <a:pt x="160953" y="163420"/>
                  <a:pt x="160820" y="163820"/>
                </a:cubicBezTo>
                <a:cubicBezTo>
                  <a:pt x="160153" y="165421"/>
                  <a:pt x="158887" y="167154"/>
                  <a:pt x="157020" y="169021"/>
                </a:cubicBezTo>
                <a:lnTo>
                  <a:pt x="155820" y="170021"/>
                </a:lnTo>
                <a:lnTo>
                  <a:pt x="154419" y="171021"/>
                </a:lnTo>
                <a:lnTo>
                  <a:pt x="153419" y="172021"/>
                </a:lnTo>
                <a:lnTo>
                  <a:pt x="152419" y="172622"/>
                </a:lnTo>
                <a:cubicBezTo>
                  <a:pt x="144818" y="166621"/>
                  <a:pt x="131750" y="158753"/>
                  <a:pt x="113214" y="149019"/>
                </a:cubicBezTo>
                <a:lnTo>
                  <a:pt x="112414" y="148619"/>
                </a:lnTo>
                <a:cubicBezTo>
                  <a:pt x="100946" y="157020"/>
                  <a:pt x="84344" y="164220"/>
                  <a:pt x="62608" y="170221"/>
                </a:cubicBezTo>
                <a:lnTo>
                  <a:pt x="60208" y="166621"/>
                </a:lnTo>
                <a:cubicBezTo>
                  <a:pt x="77810" y="158753"/>
                  <a:pt x="91278" y="150752"/>
                  <a:pt x="100613" y="142618"/>
                </a:cubicBezTo>
                <a:cubicBezTo>
                  <a:pt x="86344" y="135550"/>
                  <a:pt x="76676" y="131550"/>
                  <a:pt x="71609" y="130616"/>
                </a:cubicBezTo>
                <a:cubicBezTo>
                  <a:pt x="76410" y="125016"/>
                  <a:pt x="80543" y="119215"/>
                  <a:pt x="84011" y="113214"/>
                </a:cubicBezTo>
                <a:cubicBezTo>
                  <a:pt x="74009" y="114814"/>
                  <a:pt x="66608" y="116415"/>
                  <a:pt x="61808" y="118015"/>
                </a:cubicBezTo>
                <a:cubicBezTo>
                  <a:pt x="61541" y="118281"/>
                  <a:pt x="60474" y="116415"/>
                  <a:pt x="58607" y="112414"/>
                </a:cubicBezTo>
                <a:cubicBezTo>
                  <a:pt x="56874" y="108814"/>
                  <a:pt x="55474" y="105613"/>
                  <a:pt x="54407" y="102813"/>
                </a:cubicBezTo>
                <a:lnTo>
                  <a:pt x="54807" y="102213"/>
                </a:lnTo>
                <a:lnTo>
                  <a:pt x="55207" y="101813"/>
                </a:lnTo>
                <a:lnTo>
                  <a:pt x="56207" y="101413"/>
                </a:lnTo>
                <a:lnTo>
                  <a:pt x="59208" y="101413"/>
                </a:lnTo>
                <a:cubicBezTo>
                  <a:pt x="61474" y="101413"/>
                  <a:pt x="63208" y="101346"/>
                  <a:pt x="64408" y="101213"/>
                </a:cubicBezTo>
                <a:lnTo>
                  <a:pt x="76410" y="101213"/>
                </a:lnTo>
                <a:cubicBezTo>
                  <a:pt x="80677" y="101213"/>
                  <a:pt x="85477" y="101079"/>
                  <a:pt x="90812" y="100813"/>
                </a:cubicBezTo>
                <a:lnTo>
                  <a:pt x="93812" y="94212"/>
                </a:lnTo>
                <a:cubicBezTo>
                  <a:pt x="95012" y="91145"/>
                  <a:pt x="95812" y="88878"/>
                  <a:pt x="96212" y="87411"/>
                </a:cubicBezTo>
                <a:cubicBezTo>
                  <a:pt x="96346" y="86877"/>
                  <a:pt x="96412" y="86211"/>
                  <a:pt x="96412" y="85411"/>
                </a:cubicBezTo>
                <a:cubicBezTo>
                  <a:pt x="96412" y="84611"/>
                  <a:pt x="96346" y="84010"/>
                  <a:pt x="96212" y="83610"/>
                </a:cubicBezTo>
                <a:cubicBezTo>
                  <a:pt x="95145" y="83877"/>
                  <a:pt x="94078" y="84077"/>
                  <a:pt x="93012" y="84210"/>
                </a:cubicBezTo>
                <a:cubicBezTo>
                  <a:pt x="91945" y="84344"/>
                  <a:pt x="90945" y="84477"/>
                  <a:pt x="90011" y="84611"/>
                </a:cubicBezTo>
                <a:cubicBezTo>
                  <a:pt x="85344" y="85144"/>
                  <a:pt x="79477" y="86144"/>
                  <a:pt x="72409" y="87611"/>
                </a:cubicBezTo>
                <a:cubicBezTo>
                  <a:pt x="72142" y="87611"/>
                  <a:pt x="71942" y="87344"/>
                  <a:pt x="71809" y="86811"/>
                </a:cubicBezTo>
                <a:cubicBezTo>
                  <a:pt x="71409" y="86411"/>
                  <a:pt x="70942" y="85544"/>
                  <a:pt x="70409" y="84210"/>
                </a:cubicBezTo>
                <a:cubicBezTo>
                  <a:pt x="69209" y="81010"/>
                  <a:pt x="68209" y="76943"/>
                  <a:pt x="67409" y="72009"/>
                </a:cubicBezTo>
                <a:lnTo>
                  <a:pt x="68209" y="71409"/>
                </a:lnTo>
                <a:lnTo>
                  <a:pt x="76410" y="71609"/>
                </a:lnTo>
                <a:cubicBezTo>
                  <a:pt x="78943" y="71609"/>
                  <a:pt x="82744" y="71476"/>
                  <a:pt x="87811" y="71209"/>
                </a:cubicBezTo>
                <a:lnTo>
                  <a:pt x="92212" y="71009"/>
                </a:lnTo>
                <a:lnTo>
                  <a:pt x="94412" y="71009"/>
                </a:lnTo>
                <a:lnTo>
                  <a:pt x="93612" y="69009"/>
                </a:lnTo>
                <a:cubicBezTo>
                  <a:pt x="92545" y="66342"/>
                  <a:pt x="91612" y="64341"/>
                  <a:pt x="90812" y="63008"/>
                </a:cubicBezTo>
                <a:cubicBezTo>
                  <a:pt x="88011" y="57941"/>
                  <a:pt x="85011" y="53740"/>
                  <a:pt x="81810" y="50406"/>
                </a:cubicBezTo>
                <a:lnTo>
                  <a:pt x="85011" y="47206"/>
                </a:lnTo>
                <a:cubicBezTo>
                  <a:pt x="96079" y="50273"/>
                  <a:pt x="103546" y="53940"/>
                  <a:pt x="107414" y="58207"/>
                </a:cubicBezTo>
                <a:lnTo>
                  <a:pt x="107414" y="59807"/>
                </a:lnTo>
                <a:cubicBezTo>
                  <a:pt x="107414" y="61408"/>
                  <a:pt x="107213" y="63341"/>
                  <a:pt x="106813" y="65608"/>
                </a:cubicBezTo>
                <a:cubicBezTo>
                  <a:pt x="106413" y="67742"/>
                  <a:pt x="105813" y="69342"/>
                  <a:pt x="105013" y="70409"/>
                </a:cubicBezTo>
                <a:lnTo>
                  <a:pt x="109414" y="69809"/>
                </a:lnTo>
                <a:lnTo>
                  <a:pt x="113814" y="69409"/>
                </a:lnTo>
                <a:lnTo>
                  <a:pt x="114014" y="69409"/>
                </a:lnTo>
                <a:lnTo>
                  <a:pt x="115414" y="67408"/>
                </a:lnTo>
                <a:lnTo>
                  <a:pt x="117015" y="65008"/>
                </a:lnTo>
                <a:cubicBezTo>
                  <a:pt x="119682" y="61008"/>
                  <a:pt x="121682" y="57607"/>
                  <a:pt x="123015" y="54807"/>
                </a:cubicBezTo>
                <a:cubicBezTo>
                  <a:pt x="124349" y="52540"/>
                  <a:pt x="125216" y="50006"/>
                  <a:pt x="125616" y="47206"/>
                </a:cubicBezTo>
                <a:cubicBezTo>
                  <a:pt x="125749" y="46539"/>
                  <a:pt x="125816" y="45606"/>
                  <a:pt x="125816" y="44406"/>
                </a:cubicBezTo>
                <a:cubicBezTo>
                  <a:pt x="125816" y="42539"/>
                  <a:pt x="125549" y="41072"/>
                  <a:pt x="125016" y="40005"/>
                </a:cubicBezTo>
                <a:lnTo>
                  <a:pt x="100413" y="42405"/>
                </a:lnTo>
                <a:cubicBezTo>
                  <a:pt x="90278" y="43339"/>
                  <a:pt x="82677" y="44472"/>
                  <a:pt x="77610" y="45806"/>
                </a:cubicBezTo>
                <a:cubicBezTo>
                  <a:pt x="77343" y="45806"/>
                  <a:pt x="76476" y="44606"/>
                  <a:pt x="75009" y="42205"/>
                </a:cubicBezTo>
                <a:cubicBezTo>
                  <a:pt x="73409" y="38871"/>
                  <a:pt x="72209" y="35204"/>
                  <a:pt x="71409" y="31204"/>
                </a:cubicBezTo>
                <a:lnTo>
                  <a:pt x="71809" y="30804"/>
                </a:lnTo>
                <a:lnTo>
                  <a:pt x="72009" y="30404"/>
                </a:lnTo>
                <a:cubicBezTo>
                  <a:pt x="83877" y="30404"/>
                  <a:pt x="93412" y="30204"/>
                  <a:pt x="100613" y="29804"/>
                </a:cubicBezTo>
                <a:cubicBezTo>
                  <a:pt x="100879" y="29670"/>
                  <a:pt x="103680" y="29404"/>
                  <a:pt x="109014" y="29004"/>
                </a:cubicBezTo>
                <a:lnTo>
                  <a:pt x="112014" y="28604"/>
                </a:lnTo>
                <a:lnTo>
                  <a:pt x="113414" y="28604"/>
                </a:lnTo>
                <a:cubicBezTo>
                  <a:pt x="112214" y="26070"/>
                  <a:pt x="110414" y="22869"/>
                  <a:pt x="108014" y="19002"/>
                </a:cubicBezTo>
                <a:cubicBezTo>
                  <a:pt x="103746" y="12468"/>
                  <a:pt x="99746" y="7334"/>
                  <a:pt x="96012" y="36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spcBef>
                <a:spcPts val="0"/>
              </a:spcBef>
              <a:spcAft>
                <a:spcPts val="0"/>
              </a:spcAft>
              <a:defRPr kumimoji="0" sz="16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尔雅秀丽楷书" panose="00000500000000000000" pitchFamily="2" charset="-122"/>
                <a:ea typeface="尔雅秀丽楷书" panose="00000500000000000000" pitchFamily="2" charset="-122"/>
              </a:defRPr>
            </a:lvl1pPr>
          </a:lstStyle>
          <a:p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804BF0FF-FB3D-46A9-A10B-15A88FE72475}"/>
              </a:ext>
            </a:extLst>
          </p:cNvPr>
          <p:cNvGrpSpPr/>
          <p:nvPr/>
        </p:nvGrpSpPr>
        <p:grpSpPr>
          <a:xfrm>
            <a:off x="1731998" y="5517062"/>
            <a:ext cx="1750604" cy="747413"/>
            <a:chOff x="1444079" y="4522690"/>
            <a:chExt cx="1750604" cy="747413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xmlns="" id="{EBE9D470-BF73-4D58-A54B-82849E9F50E1}"/>
                </a:ext>
              </a:extLst>
            </p:cNvPr>
            <p:cNvSpPr txBox="1"/>
            <p:nvPr/>
          </p:nvSpPr>
          <p:spPr>
            <a:xfrm>
              <a:off x="1444079" y="4579323"/>
              <a:ext cx="564257" cy="677108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spcBef>
                  <a:spcPts val="0"/>
                </a:spcBef>
                <a:spcAft>
                  <a:spcPts val="0"/>
                </a:spcAft>
                <a:defRPr kumimoji="0" sz="32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0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字魂87号-乾坤手书" panose="00000500000000000000" pitchFamily="2" charset="-122"/>
                  <a:ea typeface="字魂87号-乾坤手书" panose="00000500000000000000" pitchFamily="2" charset="-122"/>
                </a:defRPr>
              </a:lvl1pPr>
            </a:lstStyle>
            <a:p>
              <a:r>
                <a:rPr lang="zh-CN" altLang="en-US" sz="4400" dirty="0"/>
                <a:t>派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xmlns="" id="{CCA91F96-0566-491E-825B-0476B233FE94}"/>
                </a:ext>
              </a:extLst>
            </p:cNvPr>
            <p:cNvSpPr txBox="1"/>
            <p:nvPr/>
          </p:nvSpPr>
          <p:spPr>
            <a:xfrm>
              <a:off x="1855676" y="4649092"/>
              <a:ext cx="359073" cy="43088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spcBef>
                  <a:spcPts val="0"/>
                </a:spcBef>
                <a:spcAft>
                  <a:spcPts val="0"/>
                </a:spcAft>
                <a:defRPr kumimoji="0" sz="32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0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字魂87号-乾坤手书" panose="00000500000000000000" pitchFamily="2" charset="-122"/>
                  <a:ea typeface="字魂87号-乾坤手书" panose="00000500000000000000" pitchFamily="2" charset="-122"/>
                </a:defRPr>
              </a:lvl1pPr>
            </a:lstStyle>
            <a:p>
              <a:r>
                <a:rPr lang="zh-CN" altLang="en-US" sz="2800" dirty="0"/>
                <a:t>出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xmlns="" id="{BD3110FE-F9A1-4B50-94CC-089D3435073B}"/>
                </a:ext>
              </a:extLst>
            </p:cNvPr>
            <p:cNvSpPr txBox="1"/>
            <p:nvPr/>
          </p:nvSpPr>
          <p:spPr>
            <a:xfrm>
              <a:off x="2112156" y="4522690"/>
              <a:ext cx="615553" cy="73866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spcBef>
                  <a:spcPts val="0"/>
                </a:spcBef>
                <a:spcAft>
                  <a:spcPts val="0"/>
                </a:spcAft>
                <a:defRPr kumimoji="0" sz="32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0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字魂87号-乾坤手书" panose="00000500000000000000" pitchFamily="2" charset="-122"/>
                  <a:ea typeface="字魂87号-乾坤手书" panose="00000500000000000000" pitchFamily="2" charset="-122"/>
                </a:defRPr>
              </a:lvl1pPr>
            </a:lstStyle>
            <a:p>
              <a:r>
                <a:rPr lang="zh-CN" altLang="en-US" sz="4800" dirty="0"/>
                <a:t>杀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xmlns="" id="{157ECBFC-9952-465B-98CA-549B5A1CF8F2}"/>
                </a:ext>
              </a:extLst>
            </p:cNvPr>
            <p:cNvSpPr txBox="1"/>
            <p:nvPr/>
          </p:nvSpPr>
          <p:spPr>
            <a:xfrm>
              <a:off x="2599648" y="4685328"/>
              <a:ext cx="595035" cy="584775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spcBef>
                  <a:spcPts val="0"/>
                </a:spcBef>
                <a:spcAft>
                  <a:spcPts val="0"/>
                </a:spcAft>
                <a:defRPr kumimoji="0" sz="32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0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字魂87号-乾坤手书" panose="00000500000000000000" pitchFamily="2" charset="-122"/>
                  <a:ea typeface="字魂87号-乾坤手书" panose="00000500000000000000" pitchFamily="2" charset="-122"/>
                </a:defRPr>
              </a:lvl1pPr>
            </a:lstStyle>
            <a:p>
              <a:r>
                <a:rPr lang="zh-CN" altLang="en-US" dirty="0"/>
                <a:t>手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xmlns="" id="{4A8E0F8E-9BE6-477C-AE49-26BDCE9A5744}"/>
              </a:ext>
            </a:extLst>
          </p:cNvPr>
          <p:cNvGrpSpPr/>
          <p:nvPr/>
        </p:nvGrpSpPr>
        <p:grpSpPr>
          <a:xfrm>
            <a:off x="1218001" y="2642775"/>
            <a:ext cx="3861228" cy="1747410"/>
            <a:chOff x="1218001" y="2814261"/>
            <a:chExt cx="3861228" cy="1747410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xmlns="" id="{9604BC87-4AD6-49D3-A6EE-1C7391A115C7}"/>
                </a:ext>
              </a:extLst>
            </p:cNvPr>
            <p:cNvSpPr txBox="1"/>
            <p:nvPr/>
          </p:nvSpPr>
          <p:spPr>
            <a:xfrm>
              <a:off x="1218001" y="2843637"/>
              <a:ext cx="1415772" cy="17180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kumimoji="0" sz="72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304800" dist="165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</a:defRPr>
              </a:lvl1pPr>
            </a:lstStyle>
            <a:p>
              <a:r>
                <a:rPr lang="zh-CN" altLang="en-US" sz="9600" dirty="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危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xmlns="" id="{D23434CD-8A11-49A9-8373-9C2D3C7AD746}"/>
                </a:ext>
              </a:extLst>
            </p:cNvPr>
            <p:cNvSpPr txBox="1"/>
            <p:nvPr/>
          </p:nvSpPr>
          <p:spPr>
            <a:xfrm>
              <a:off x="2145960" y="3136861"/>
              <a:ext cx="1107996" cy="13115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kumimoji="0" sz="72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304800" dist="165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</a:defRPr>
              </a:lvl1pPr>
            </a:lstStyle>
            <a:p>
              <a:r>
                <a:rPr lang="zh-CN" altLang="en-US" dirty="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机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xmlns="" id="{9E64117D-9657-4A6F-A5D3-4CAD04B1873F}"/>
                </a:ext>
              </a:extLst>
            </p:cNvPr>
            <p:cNvSpPr txBox="1"/>
            <p:nvPr/>
          </p:nvSpPr>
          <p:spPr>
            <a:xfrm>
              <a:off x="2909376" y="2981749"/>
              <a:ext cx="1107996" cy="13115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kumimoji="0" sz="72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304800" dist="165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</a:defRPr>
              </a:lvl1pPr>
            </a:lstStyle>
            <a:p>
              <a:r>
                <a:rPr lang="zh-CN" altLang="en-US" dirty="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四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xmlns="" id="{F01FD44B-2636-4957-8FEF-B526C13902DA}"/>
                </a:ext>
              </a:extLst>
            </p:cNvPr>
            <p:cNvSpPr txBox="1"/>
            <p:nvPr/>
          </p:nvSpPr>
          <p:spPr>
            <a:xfrm>
              <a:off x="3663457" y="2814261"/>
              <a:ext cx="1415772" cy="17180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kumimoji="0" sz="72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304800" dist="165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</a:defRPr>
              </a:lvl1pPr>
            </a:lstStyle>
            <a:p>
              <a:r>
                <a:rPr lang="zh-CN" altLang="en-US" sz="9600" dirty="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368062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图片 99" descr="图片包含 游戏机, 星星&#10;&#10;描述已自动生成">
            <a:extLst>
              <a:ext uri="{FF2B5EF4-FFF2-40B4-BE49-F238E27FC236}">
                <a16:creationId xmlns:a16="http://schemas.microsoft.com/office/drawing/2014/main" xmlns="" id="{9CF1DD55-586A-49AE-B4D7-0ABC50DF62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sharpenSoften amount="-73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773650" cy="6858000"/>
          </a:xfrm>
          <a:custGeom>
            <a:avLst/>
            <a:gdLst>
              <a:gd name="connsiteX0" fmla="*/ 0 w 9773650"/>
              <a:gd name="connsiteY0" fmla="*/ 0 h 6858000"/>
              <a:gd name="connsiteX1" fmla="*/ 9773650 w 9773650"/>
              <a:gd name="connsiteY1" fmla="*/ 0 h 6858000"/>
              <a:gd name="connsiteX2" fmla="*/ 9773650 w 9773650"/>
              <a:gd name="connsiteY2" fmla="*/ 6858000 h 6858000"/>
              <a:gd name="connsiteX3" fmla="*/ 0 w 97736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73650" h="6858000">
                <a:moveTo>
                  <a:pt x="0" y="0"/>
                </a:moveTo>
                <a:lnTo>
                  <a:pt x="9773650" y="0"/>
                </a:lnTo>
                <a:lnTo>
                  <a:pt x="977365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02" name="图片 101" descr="图片包含 游戏机&#10;&#10;描述已自动生成">
            <a:extLst>
              <a:ext uri="{FF2B5EF4-FFF2-40B4-BE49-F238E27FC236}">
                <a16:creationId xmlns:a16="http://schemas.microsoft.com/office/drawing/2014/main" xmlns="" id="{A3BA68BB-699F-4A38-97D3-871F6B64FD2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17289" y="-9779"/>
            <a:ext cx="6096012" cy="6096012"/>
          </a:xfrm>
          <a:prstGeom prst="rect">
            <a:avLst/>
          </a:prstGeom>
        </p:spPr>
      </p:pic>
      <p:pic>
        <p:nvPicPr>
          <p:cNvPr id="67" name="Picture 62">
            <a:extLst>
              <a:ext uri="{FF2B5EF4-FFF2-40B4-BE49-F238E27FC236}">
                <a16:creationId xmlns:a16="http://schemas.microsoft.com/office/drawing/2014/main" xmlns="" id="{5DD81D69-C4BA-47A0-8FB6-3EBFCE1648A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6063" y="0"/>
            <a:ext cx="10155936" cy="6858000"/>
          </a:xfrm>
          <a:prstGeom prst="rect">
            <a:avLst/>
          </a:prstGeom>
        </p:spPr>
      </p:pic>
      <p:pic>
        <p:nvPicPr>
          <p:cNvPr id="71" name="图片 70" descr="桌子上放着蓝色的卡通人物&#10;&#10;低可信度描述已自动生成">
            <a:extLst>
              <a:ext uri="{FF2B5EF4-FFF2-40B4-BE49-F238E27FC236}">
                <a16:creationId xmlns:a16="http://schemas.microsoft.com/office/drawing/2014/main" xmlns="" id="{7F93FF48-BA78-4AE6-B951-811291DCB05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948"/>
          <a:stretch>
            <a:fillRect/>
          </a:stretch>
        </p:blipFill>
        <p:spPr>
          <a:xfrm>
            <a:off x="0" y="1017988"/>
            <a:ext cx="11024816" cy="5840012"/>
          </a:xfrm>
          <a:custGeom>
            <a:avLst/>
            <a:gdLst>
              <a:gd name="connsiteX0" fmla="*/ 0 w 7897074"/>
              <a:gd name="connsiteY0" fmla="*/ 0 h 4183200"/>
              <a:gd name="connsiteX1" fmla="*/ 7897074 w 7897074"/>
              <a:gd name="connsiteY1" fmla="*/ 0 h 4183200"/>
              <a:gd name="connsiteX2" fmla="*/ 7897074 w 7897074"/>
              <a:gd name="connsiteY2" fmla="*/ 4183200 h 4183200"/>
              <a:gd name="connsiteX3" fmla="*/ 0 w 7897074"/>
              <a:gd name="connsiteY3" fmla="*/ 4183200 h 418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97074" h="4183200">
                <a:moveTo>
                  <a:pt x="0" y="0"/>
                </a:moveTo>
                <a:lnTo>
                  <a:pt x="7897074" y="0"/>
                </a:lnTo>
                <a:lnTo>
                  <a:pt x="7897074" y="4183200"/>
                </a:lnTo>
                <a:lnTo>
                  <a:pt x="0" y="4183200"/>
                </a:lnTo>
                <a:close/>
              </a:path>
            </a:pathLst>
          </a:custGeom>
          <a:effectLst>
            <a:outerShdw blurRad="304800" dist="165100" dir="18900000" algn="bl" rotWithShape="0">
              <a:prstClr val="black">
                <a:alpha val="40000"/>
              </a:prstClr>
            </a:outerShdw>
          </a:effectLst>
        </p:spPr>
      </p:pic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645F15B4-2F6A-45F1-83D5-83B8245C38F3}"/>
              </a:ext>
            </a:extLst>
          </p:cNvPr>
          <p:cNvGrpSpPr/>
          <p:nvPr/>
        </p:nvGrpSpPr>
        <p:grpSpPr>
          <a:xfrm>
            <a:off x="7897074" y="0"/>
            <a:ext cx="3127742" cy="1718034"/>
            <a:chOff x="6093069" y="-146405"/>
            <a:chExt cx="3127742" cy="1718034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A74818E3-A67A-4A0E-9DD1-F140659B9C55}"/>
                </a:ext>
              </a:extLst>
            </p:cNvPr>
            <p:cNvSpPr txBox="1"/>
            <p:nvPr/>
          </p:nvSpPr>
          <p:spPr>
            <a:xfrm>
              <a:off x="6093069" y="57534"/>
              <a:ext cx="1210588" cy="14470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kumimoji="0" sz="72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</a:defRPr>
              </a:lvl1pPr>
            </a:lstStyle>
            <a:p>
              <a:r>
                <a:rPr lang="zh-CN" altLang="en-US" sz="8000" dirty="0">
                  <a:effectLst>
                    <a:outerShdw blurRad="304800" dist="165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化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1C040122-0C38-42D4-ACF0-18CF9C29F4BE}"/>
                </a:ext>
              </a:extLst>
            </p:cNvPr>
            <p:cNvSpPr txBox="1"/>
            <p:nvPr/>
          </p:nvSpPr>
          <p:spPr>
            <a:xfrm>
              <a:off x="6943877" y="413175"/>
              <a:ext cx="877163" cy="100675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kumimoji="0" sz="72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</a:defRPr>
              </a:lvl1pPr>
            </a:lstStyle>
            <a:p>
              <a:r>
                <a:rPr lang="zh-CN" altLang="en-US" sz="5400" dirty="0">
                  <a:effectLst>
                    <a:outerShdw blurRad="304800" dist="165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为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E7B4FE10-051F-4EE5-8521-B27C556F23A0}"/>
                </a:ext>
              </a:extLst>
            </p:cNvPr>
            <p:cNvSpPr txBox="1"/>
            <p:nvPr/>
          </p:nvSpPr>
          <p:spPr>
            <a:xfrm>
              <a:off x="7355281" y="-146405"/>
              <a:ext cx="1415772" cy="17180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kumimoji="0" sz="72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</a:defRPr>
              </a:lvl1pPr>
            </a:lstStyle>
            <a:p>
              <a:r>
                <a:rPr lang="zh-CN" altLang="en-US" sz="9600" dirty="0">
                  <a:effectLst>
                    <a:outerShdw blurRad="304800" dist="165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尘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A86E9F22-E7EE-4F22-A581-E951B0C8A0FE}"/>
                </a:ext>
              </a:extLst>
            </p:cNvPr>
            <p:cNvSpPr txBox="1"/>
            <p:nvPr/>
          </p:nvSpPr>
          <p:spPr>
            <a:xfrm>
              <a:off x="8189760" y="107638"/>
              <a:ext cx="1031051" cy="120994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kumimoji="0" sz="72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</a:defRPr>
              </a:lvl1pPr>
            </a:lstStyle>
            <a:p>
              <a:r>
                <a:rPr lang="zh-CN" altLang="en-US" sz="6600" dirty="0">
                  <a:effectLst>
                    <a:outerShdw blurRad="304800" dist="165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埃</a:t>
              </a:r>
            </a:p>
          </p:txBody>
        </p:sp>
      </p:grpSp>
      <p:pic>
        <p:nvPicPr>
          <p:cNvPr id="98" name="图片 97">
            <a:extLst>
              <a:ext uri="{FF2B5EF4-FFF2-40B4-BE49-F238E27FC236}">
                <a16:creationId xmlns:a16="http://schemas.microsoft.com/office/drawing/2014/main" xmlns="" id="{77F9D963-E8DF-44D7-B65C-07712C1CFBBA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47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283528"/>
            <a:ext cx="10941121" cy="5574472"/>
          </a:xfrm>
          <a:custGeom>
            <a:avLst/>
            <a:gdLst>
              <a:gd name="connsiteX0" fmla="*/ 0 w 10941121"/>
              <a:gd name="connsiteY0" fmla="*/ 0 h 5574472"/>
              <a:gd name="connsiteX1" fmla="*/ 10941121 w 10941121"/>
              <a:gd name="connsiteY1" fmla="*/ 0 h 5574472"/>
              <a:gd name="connsiteX2" fmla="*/ 10941121 w 10941121"/>
              <a:gd name="connsiteY2" fmla="*/ 5574472 h 5574472"/>
              <a:gd name="connsiteX3" fmla="*/ 0 w 10941121"/>
              <a:gd name="connsiteY3" fmla="*/ 5574472 h 5574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41121" h="5574472">
                <a:moveTo>
                  <a:pt x="0" y="0"/>
                </a:moveTo>
                <a:lnTo>
                  <a:pt x="10941121" y="0"/>
                </a:lnTo>
                <a:lnTo>
                  <a:pt x="10941121" y="5574472"/>
                </a:lnTo>
                <a:lnTo>
                  <a:pt x="0" y="5574472"/>
                </a:lnTo>
                <a:close/>
              </a:path>
            </a:pathLst>
          </a:custGeom>
        </p:spPr>
      </p:pic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65B988BB-4EB1-44D2-AF72-8D8E6580F8E0}"/>
              </a:ext>
            </a:extLst>
          </p:cNvPr>
          <p:cNvGrpSpPr/>
          <p:nvPr/>
        </p:nvGrpSpPr>
        <p:grpSpPr>
          <a:xfrm>
            <a:off x="8697014" y="867837"/>
            <a:ext cx="3220463" cy="1718034"/>
            <a:chOff x="9214777" y="-146406"/>
            <a:chExt cx="3220463" cy="1718034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BB0D3FB7-8E69-4935-9BF8-4B6DF80CA1CD}"/>
                </a:ext>
              </a:extLst>
            </p:cNvPr>
            <p:cNvSpPr txBox="1"/>
            <p:nvPr/>
          </p:nvSpPr>
          <p:spPr>
            <a:xfrm>
              <a:off x="9214777" y="57534"/>
              <a:ext cx="1210588" cy="14470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kumimoji="0" sz="72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</a:defRPr>
              </a:lvl1pPr>
            </a:lstStyle>
            <a:p>
              <a:r>
                <a:rPr lang="zh-CN" altLang="en-US" sz="8000" dirty="0">
                  <a:effectLst>
                    <a:outerShdw blurRad="304800" dist="165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随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373B9525-11E4-4B96-A6DE-52582CD1E0C6}"/>
                </a:ext>
              </a:extLst>
            </p:cNvPr>
            <p:cNvSpPr txBox="1"/>
            <p:nvPr/>
          </p:nvSpPr>
          <p:spPr>
            <a:xfrm>
              <a:off x="10080795" y="394427"/>
              <a:ext cx="877163" cy="100675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kumimoji="0" sz="72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</a:defRPr>
              </a:lvl1pPr>
            </a:lstStyle>
            <a:p>
              <a:r>
                <a:rPr lang="zh-CN" altLang="en-US" sz="5400" dirty="0">
                  <a:effectLst>
                    <a:outerShdw blurRad="304800" dist="165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风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33FED30D-B705-4BE2-B1E5-8BD5A7B0901D}"/>
                </a:ext>
              </a:extLst>
            </p:cNvPr>
            <p:cNvSpPr txBox="1"/>
            <p:nvPr/>
          </p:nvSpPr>
          <p:spPr>
            <a:xfrm>
              <a:off x="10565935" y="-146406"/>
              <a:ext cx="1415772" cy="17180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kumimoji="0" sz="72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</a:defRPr>
              </a:lvl1pPr>
            </a:lstStyle>
            <a:p>
              <a:r>
                <a:rPr lang="zh-CN" altLang="en-US" sz="9600" dirty="0">
                  <a:effectLst>
                    <a:outerShdw blurRad="304800" dist="165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而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7FF7DDD8-94B3-4AFE-A563-C4E4424986D4}"/>
                </a:ext>
              </a:extLst>
            </p:cNvPr>
            <p:cNvSpPr txBox="1"/>
            <p:nvPr/>
          </p:nvSpPr>
          <p:spPr>
            <a:xfrm>
              <a:off x="11404189" y="259190"/>
              <a:ext cx="1031051" cy="120994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kumimoji="0" sz="72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rgbClr val="FFF7E1"/>
                      </a:gs>
                      <a:gs pos="100000">
                        <a:srgbClr val="5AF6E9"/>
                      </a:gs>
                    </a:gsLst>
                    <a:lin ang="5400000" scaled="0"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演示少年行" panose="00000500000000000000" pitchFamily="2" charset="-122"/>
                  <a:ea typeface="演示少年行" panose="00000500000000000000" pitchFamily="2" charset="-122"/>
                </a:defRPr>
              </a:lvl1pPr>
            </a:lstStyle>
            <a:p>
              <a:r>
                <a:rPr lang="zh-CN" altLang="en-US" sz="6600" dirty="0">
                  <a:effectLst>
                    <a:outerShdw blurRad="304800" dist="165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去</a:t>
              </a:r>
            </a:p>
          </p:txBody>
        </p:sp>
      </p:grpSp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6AC81433-684B-4BE6-AEBA-5F94F26CCF4D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825" y="281002"/>
            <a:ext cx="1430647" cy="1665391"/>
          </a:xfrm>
          <a:prstGeom prst="rect">
            <a:avLst/>
          </a:prstGeom>
        </p:spPr>
      </p:pic>
      <p:sp>
        <p:nvSpPr>
          <p:cNvPr id="94" name="文本框 93">
            <a:extLst>
              <a:ext uri="{FF2B5EF4-FFF2-40B4-BE49-F238E27FC236}">
                <a16:creationId xmlns:a16="http://schemas.microsoft.com/office/drawing/2014/main" xmlns="" id="{233016B0-3126-49C5-AEAB-325B345C4556}"/>
              </a:ext>
            </a:extLst>
          </p:cNvPr>
          <p:cNvSpPr txBox="1"/>
          <p:nvPr/>
        </p:nvSpPr>
        <p:spPr>
          <a:xfrm>
            <a:off x="958149" y="5436553"/>
            <a:ext cx="2020595" cy="174822"/>
          </a:xfrm>
          <a:custGeom>
            <a:avLst/>
            <a:gdLst/>
            <a:ahLst/>
            <a:cxnLst/>
            <a:rect l="l" t="t" r="r" b="b"/>
            <a:pathLst>
              <a:path w="2020595" h="174822">
                <a:moveTo>
                  <a:pt x="1945786" y="119015"/>
                </a:moveTo>
                <a:cubicBezTo>
                  <a:pt x="1955921" y="121282"/>
                  <a:pt x="1967388" y="124882"/>
                  <a:pt x="1980190" y="129816"/>
                </a:cubicBezTo>
                <a:cubicBezTo>
                  <a:pt x="1992325" y="134350"/>
                  <a:pt x="2000726" y="138150"/>
                  <a:pt x="2005393" y="141217"/>
                </a:cubicBezTo>
                <a:cubicBezTo>
                  <a:pt x="2006861" y="144551"/>
                  <a:pt x="2007594" y="148485"/>
                  <a:pt x="2007594" y="153019"/>
                </a:cubicBezTo>
                <a:cubicBezTo>
                  <a:pt x="2007594" y="156753"/>
                  <a:pt x="2006861" y="159353"/>
                  <a:pt x="2005393" y="160820"/>
                </a:cubicBezTo>
                <a:cubicBezTo>
                  <a:pt x="2001793" y="164421"/>
                  <a:pt x="1998459" y="166621"/>
                  <a:pt x="1995392" y="167421"/>
                </a:cubicBezTo>
                <a:cubicBezTo>
                  <a:pt x="1993259" y="162753"/>
                  <a:pt x="1986058" y="155353"/>
                  <a:pt x="1973790" y="145218"/>
                </a:cubicBezTo>
                <a:cubicBezTo>
                  <a:pt x="1960455" y="134417"/>
                  <a:pt x="1950187" y="127282"/>
                  <a:pt x="1942986" y="123815"/>
                </a:cubicBezTo>
                <a:close/>
                <a:moveTo>
                  <a:pt x="756713" y="82210"/>
                </a:moveTo>
                <a:cubicBezTo>
                  <a:pt x="762714" y="82610"/>
                  <a:pt x="771382" y="85344"/>
                  <a:pt x="782717" y="90411"/>
                </a:cubicBezTo>
                <a:cubicBezTo>
                  <a:pt x="792318" y="94812"/>
                  <a:pt x="799052" y="98545"/>
                  <a:pt x="802919" y="101612"/>
                </a:cubicBezTo>
                <a:cubicBezTo>
                  <a:pt x="803986" y="104413"/>
                  <a:pt x="804520" y="108413"/>
                  <a:pt x="804520" y="113614"/>
                </a:cubicBezTo>
                <a:cubicBezTo>
                  <a:pt x="804520" y="117348"/>
                  <a:pt x="803986" y="119548"/>
                  <a:pt x="802919" y="120215"/>
                </a:cubicBezTo>
                <a:cubicBezTo>
                  <a:pt x="801319" y="121415"/>
                  <a:pt x="799719" y="122349"/>
                  <a:pt x="798119" y="123015"/>
                </a:cubicBezTo>
                <a:lnTo>
                  <a:pt x="795518" y="123815"/>
                </a:lnTo>
                <a:lnTo>
                  <a:pt x="793518" y="124415"/>
                </a:lnTo>
                <a:cubicBezTo>
                  <a:pt x="792318" y="121215"/>
                  <a:pt x="787251" y="114947"/>
                  <a:pt x="778316" y="105613"/>
                </a:cubicBezTo>
                <a:cubicBezTo>
                  <a:pt x="769515" y="96812"/>
                  <a:pt x="761447" y="90278"/>
                  <a:pt x="754113" y="86011"/>
                </a:cubicBezTo>
                <a:close/>
                <a:moveTo>
                  <a:pt x="1147562" y="81010"/>
                </a:moveTo>
                <a:cubicBezTo>
                  <a:pt x="1148096" y="80077"/>
                  <a:pt x="1151763" y="81677"/>
                  <a:pt x="1158564" y="85811"/>
                </a:cubicBezTo>
                <a:cubicBezTo>
                  <a:pt x="1165498" y="90211"/>
                  <a:pt x="1168898" y="93278"/>
                  <a:pt x="1168765" y="95012"/>
                </a:cubicBezTo>
                <a:cubicBezTo>
                  <a:pt x="1168765" y="95545"/>
                  <a:pt x="1167098" y="96879"/>
                  <a:pt x="1163764" y="99012"/>
                </a:cubicBezTo>
                <a:lnTo>
                  <a:pt x="1161364" y="100412"/>
                </a:lnTo>
                <a:lnTo>
                  <a:pt x="1160364" y="101013"/>
                </a:lnTo>
                <a:lnTo>
                  <a:pt x="1159564" y="101612"/>
                </a:lnTo>
                <a:cubicBezTo>
                  <a:pt x="1158097" y="102679"/>
                  <a:pt x="1157030" y="103679"/>
                  <a:pt x="1156364" y="104613"/>
                </a:cubicBezTo>
                <a:cubicBezTo>
                  <a:pt x="1148229" y="114747"/>
                  <a:pt x="1140161" y="123349"/>
                  <a:pt x="1132161" y="130416"/>
                </a:cubicBezTo>
                <a:cubicBezTo>
                  <a:pt x="1149629" y="139751"/>
                  <a:pt x="1160364" y="145218"/>
                  <a:pt x="1164364" y="146818"/>
                </a:cubicBezTo>
                <a:cubicBezTo>
                  <a:pt x="1169165" y="148952"/>
                  <a:pt x="1175432" y="151552"/>
                  <a:pt x="1183167" y="154619"/>
                </a:cubicBezTo>
                <a:cubicBezTo>
                  <a:pt x="1192235" y="158220"/>
                  <a:pt x="1198636" y="160487"/>
                  <a:pt x="1202369" y="161420"/>
                </a:cubicBezTo>
                <a:lnTo>
                  <a:pt x="1200769" y="165020"/>
                </a:lnTo>
                <a:lnTo>
                  <a:pt x="1199169" y="165020"/>
                </a:lnTo>
                <a:lnTo>
                  <a:pt x="1197569" y="165220"/>
                </a:lnTo>
                <a:lnTo>
                  <a:pt x="1193368" y="165620"/>
                </a:lnTo>
                <a:cubicBezTo>
                  <a:pt x="1191235" y="165754"/>
                  <a:pt x="1188034" y="166287"/>
                  <a:pt x="1183767" y="167221"/>
                </a:cubicBezTo>
                <a:cubicBezTo>
                  <a:pt x="1175366" y="169088"/>
                  <a:pt x="1169832" y="171621"/>
                  <a:pt x="1167165" y="174822"/>
                </a:cubicBezTo>
                <a:lnTo>
                  <a:pt x="1164965" y="173222"/>
                </a:lnTo>
                <a:lnTo>
                  <a:pt x="1163364" y="172021"/>
                </a:lnTo>
                <a:lnTo>
                  <a:pt x="1161564" y="170621"/>
                </a:lnTo>
                <a:lnTo>
                  <a:pt x="1152363" y="163620"/>
                </a:lnTo>
                <a:lnTo>
                  <a:pt x="1147762" y="160020"/>
                </a:lnTo>
                <a:lnTo>
                  <a:pt x="1142762" y="156019"/>
                </a:lnTo>
                <a:lnTo>
                  <a:pt x="1137161" y="151819"/>
                </a:lnTo>
                <a:lnTo>
                  <a:pt x="1134361" y="149819"/>
                </a:lnTo>
                <a:lnTo>
                  <a:pt x="1131961" y="148018"/>
                </a:lnTo>
                <a:lnTo>
                  <a:pt x="1120559" y="139617"/>
                </a:lnTo>
                <a:cubicBezTo>
                  <a:pt x="1119092" y="140684"/>
                  <a:pt x="1115825" y="142818"/>
                  <a:pt x="1110758" y="146018"/>
                </a:cubicBezTo>
                <a:cubicBezTo>
                  <a:pt x="1095289" y="155353"/>
                  <a:pt x="1074420" y="162820"/>
                  <a:pt x="1048150" y="168421"/>
                </a:cubicBezTo>
                <a:lnTo>
                  <a:pt x="1046550" y="164820"/>
                </a:lnTo>
                <a:cubicBezTo>
                  <a:pt x="1064952" y="158687"/>
                  <a:pt x="1082488" y="149618"/>
                  <a:pt x="1099156" y="137617"/>
                </a:cubicBezTo>
                <a:cubicBezTo>
                  <a:pt x="1103157" y="134684"/>
                  <a:pt x="1106091" y="132416"/>
                  <a:pt x="1107957" y="130816"/>
                </a:cubicBezTo>
                <a:cubicBezTo>
                  <a:pt x="1099823" y="125482"/>
                  <a:pt x="1092822" y="121282"/>
                  <a:pt x="1086955" y="118215"/>
                </a:cubicBezTo>
                <a:cubicBezTo>
                  <a:pt x="1085888" y="117548"/>
                  <a:pt x="1084355" y="116948"/>
                  <a:pt x="1082354" y="116415"/>
                </a:cubicBezTo>
                <a:lnTo>
                  <a:pt x="1079954" y="115814"/>
                </a:lnTo>
                <a:lnTo>
                  <a:pt x="1077954" y="115014"/>
                </a:lnTo>
                <a:cubicBezTo>
                  <a:pt x="1077420" y="114481"/>
                  <a:pt x="1077354" y="113947"/>
                  <a:pt x="1077754" y="113414"/>
                </a:cubicBezTo>
                <a:lnTo>
                  <a:pt x="1079154" y="111814"/>
                </a:lnTo>
                <a:lnTo>
                  <a:pt x="1081554" y="109413"/>
                </a:lnTo>
                <a:cubicBezTo>
                  <a:pt x="1083821" y="107547"/>
                  <a:pt x="1085221" y="106680"/>
                  <a:pt x="1085755" y="106813"/>
                </a:cubicBezTo>
                <a:cubicBezTo>
                  <a:pt x="1087222" y="106947"/>
                  <a:pt x="1088422" y="107280"/>
                  <a:pt x="1089355" y="107813"/>
                </a:cubicBezTo>
                <a:lnTo>
                  <a:pt x="1090955" y="108613"/>
                </a:lnTo>
                <a:lnTo>
                  <a:pt x="1092756" y="109413"/>
                </a:lnTo>
                <a:lnTo>
                  <a:pt x="1097956" y="112014"/>
                </a:lnTo>
                <a:cubicBezTo>
                  <a:pt x="1102757" y="114547"/>
                  <a:pt x="1105557" y="116081"/>
                  <a:pt x="1106357" y="116615"/>
                </a:cubicBezTo>
                <a:lnTo>
                  <a:pt x="1110958" y="119015"/>
                </a:lnTo>
                <a:lnTo>
                  <a:pt x="1115958" y="121815"/>
                </a:lnTo>
                <a:lnTo>
                  <a:pt x="1117559" y="122615"/>
                </a:lnTo>
                <a:cubicBezTo>
                  <a:pt x="1126360" y="114481"/>
                  <a:pt x="1133694" y="105880"/>
                  <a:pt x="1139561" y="96812"/>
                </a:cubicBezTo>
                <a:cubicBezTo>
                  <a:pt x="1138228" y="97212"/>
                  <a:pt x="1134628" y="97745"/>
                  <a:pt x="1128760" y="98412"/>
                </a:cubicBezTo>
                <a:lnTo>
                  <a:pt x="1124960" y="99012"/>
                </a:lnTo>
                <a:lnTo>
                  <a:pt x="1120959" y="99412"/>
                </a:lnTo>
                <a:lnTo>
                  <a:pt x="1112158" y="100612"/>
                </a:lnTo>
                <a:cubicBezTo>
                  <a:pt x="1097490" y="102613"/>
                  <a:pt x="1087622" y="104346"/>
                  <a:pt x="1082554" y="105813"/>
                </a:cubicBezTo>
                <a:cubicBezTo>
                  <a:pt x="1080421" y="103813"/>
                  <a:pt x="1078687" y="101546"/>
                  <a:pt x="1077354" y="99012"/>
                </a:cubicBezTo>
                <a:lnTo>
                  <a:pt x="1075554" y="95012"/>
                </a:lnTo>
                <a:lnTo>
                  <a:pt x="1073953" y="91011"/>
                </a:lnTo>
                <a:lnTo>
                  <a:pt x="1074553" y="90411"/>
                </a:lnTo>
                <a:lnTo>
                  <a:pt x="1074953" y="90211"/>
                </a:lnTo>
                <a:lnTo>
                  <a:pt x="1085755" y="89811"/>
                </a:lnTo>
                <a:lnTo>
                  <a:pt x="1089955" y="89811"/>
                </a:lnTo>
                <a:lnTo>
                  <a:pt x="1094356" y="89611"/>
                </a:lnTo>
                <a:cubicBezTo>
                  <a:pt x="1099690" y="89611"/>
                  <a:pt x="1102957" y="89545"/>
                  <a:pt x="1104157" y="89411"/>
                </a:cubicBezTo>
                <a:cubicBezTo>
                  <a:pt x="1120826" y="88878"/>
                  <a:pt x="1132294" y="88211"/>
                  <a:pt x="1138561" y="87411"/>
                </a:cubicBezTo>
                <a:cubicBezTo>
                  <a:pt x="1142829" y="86744"/>
                  <a:pt x="1145829" y="84610"/>
                  <a:pt x="1147562" y="81010"/>
                </a:cubicBezTo>
                <a:close/>
                <a:moveTo>
                  <a:pt x="259204" y="61608"/>
                </a:moveTo>
                <a:cubicBezTo>
                  <a:pt x="260804" y="61608"/>
                  <a:pt x="261937" y="61674"/>
                  <a:pt x="262604" y="61808"/>
                </a:cubicBezTo>
                <a:cubicBezTo>
                  <a:pt x="263271" y="65675"/>
                  <a:pt x="263604" y="70209"/>
                  <a:pt x="263604" y="75409"/>
                </a:cubicBezTo>
                <a:cubicBezTo>
                  <a:pt x="263604" y="83544"/>
                  <a:pt x="262404" y="91345"/>
                  <a:pt x="260004" y="98812"/>
                </a:cubicBezTo>
                <a:cubicBezTo>
                  <a:pt x="258670" y="103213"/>
                  <a:pt x="256870" y="107413"/>
                  <a:pt x="254603" y="111414"/>
                </a:cubicBezTo>
                <a:cubicBezTo>
                  <a:pt x="253003" y="114747"/>
                  <a:pt x="251203" y="117614"/>
                  <a:pt x="249202" y="120015"/>
                </a:cubicBezTo>
                <a:cubicBezTo>
                  <a:pt x="244402" y="126682"/>
                  <a:pt x="239001" y="130016"/>
                  <a:pt x="233000" y="130016"/>
                </a:cubicBezTo>
                <a:cubicBezTo>
                  <a:pt x="232200" y="130016"/>
                  <a:pt x="231000" y="129883"/>
                  <a:pt x="229400" y="129616"/>
                </a:cubicBezTo>
                <a:cubicBezTo>
                  <a:pt x="228333" y="127883"/>
                  <a:pt x="227800" y="125216"/>
                  <a:pt x="227800" y="121615"/>
                </a:cubicBezTo>
                <a:lnTo>
                  <a:pt x="228000" y="118015"/>
                </a:lnTo>
                <a:cubicBezTo>
                  <a:pt x="228000" y="116014"/>
                  <a:pt x="228200" y="113947"/>
                  <a:pt x="228600" y="111814"/>
                </a:cubicBezTo>
                <a:lnTo>
                  <a:pt x="229000" y="109413"/>
                </a:lnTo>
                <a:lnTo>
                  <a:pt x="229400" y="107413"/>
                </a:lnTo>
                <a:cubicBezTo>
                  <a:pt x="234601" y="105280"/>
                  <a:pt x="239735" y="100212"/>
                  <a:pt x="244802" y="92212"/>
                </a:cubicBezTo>
                <a:cubicBezTo>
                  <a:pt x="251069" y="82343"/>
                  <a:pt x="254403" y="72275"/>
                  <a:pt x="254803" y="62008"/>
                </a:cubicBezTo>
                <a:cubicBezTo>
                  <a:pt x="255870" y="61741"/>
                  <a:pt x="257337" y="61608"/>
                  <a:pt x="259204" y="61608"/>
                </a:cubicBezTo>
                <a:close/>
                <a:moveTo>
                  <a:pt x="342814" y="61207"/>
                </a:moveTo>
                <a:cubicBezTo>
                  <a:pt x="349482" y="64274"/>
                  <a:pt x="357616" y="70275"/>
                  <a:pt x="367217" y="79210"/>
                </a:cubicBezTo>
                <a:cubicBezTo>
                  <a:pt x="375885" y="87477"/>
                  <a:pt x="381819" y="94278"/>
                  <a:pt x="385020" y="99612"/>
                </a:cubicBezTo>
                <a:cubicBezTo>
                  <a:pt x="385020" y="101346"/>
                  <a:pt x="384820" y="103413"/>
                  <a:pt x="384420" y="105813"/>
                </a:cubicBezTo>
                <a:cubicBezTo>
                  <a:pt x="384286" y="108613"/>
                  <a:pt x="383886" y="111147"/>
                  <a:pt x="383219" y="113414"/>
                </a:cubicBezTo>
                <a:cubicBezTo>
                  <a:pt x="381886" y="119815"/>
                  <a:pt x="380152" y="123482"/>
                  <a:pt x="378019" y="124415"/>
                </a:cubicBezTo>
                <a:cubicBezTo>
                  <a:pt x="376285" y="125349"/>
                  <a:pt x="373818" y="125816"/>
                  <a:pt x="370618" y="125816"/>
                </a:cubicBezTo>
                <a:lnTo>
                  <a:pt x="369017" y="126016"/>
                </a:lnTo>
                <a:lnTo>
                  <a:pt x="367217" y="125816"/>
                </a:lnTo>
                <a:cubicBezTo>
                  <a:pt x="365617" y="125816"/>
                  <a:pt x="364617" y="125749"/>
                  <a:pt x="364217" y="125615"/>
                </a:cubicBezTo>
                <a:cubicBezTo>
                  <a:pt x="363417" y="117481"/>
                  <a:pt x="361217" y="108680"/>
                  <a:pt x="357616" y="99212"/>
                </a:cubicBezTo>
                <a:cubicBezTo>
                  <a:pt x="353082" y="87211"/>
                  <a:pt x="346681" y="75609"/>
                  <a:pt x="338414" y="64408"/>
                </a:cubicBezTo>
                <a:close/>
                <a:moveTo>
                  <a:pt x="941613" y="57207"/>
                </a:moveTo>
                <a:cubicBezTo>
                  <a:pt x="938012" y="57207"/>
                  <a:pt x="933679" y="57407"/>
                  <a:pt x="928611" y="57807"/>
                </a:cubicBezTo>
                <a:lnTo>
                  <a:pt x="928611" y="76409"/>
                </a:lnTo>
                <a:lnTo>
                  <a:pt x="939613" y="75609"/>
                </a:lnTo>
                <a:lnTo>
                  <a:pt x="944613" y="75009"/>
                </a:lnTo>
                <a:lnTo>
                  <a:pt x="948014" y="74409"/>
                </a:lnTo>
                <a:lnTo>
                  <a:pt x="949014" y="66408"/>
                </a:lnTo>
                <a:lnTo>
                  <a:pt x="950214" y="58407"/>
                </a:lnTo>
                <a:lnTo>
                  <a:pt x="950414" y="57607"/>
                </a:lnTo>
                <a:lnTo>
                  <a:pt x="950214" y="57607"/>
                </a:lnTo>
                <a:cubicBezTo>
                  <a:pt x="947014" y="57340"/>
                  <a:pt x="944147" y="57207"/>
                  <a:pt x="941613" y="57207"/>
                </a:cubicBezTo>
                <a:close/>
                <a:moveTo>
                  <a:pt x="887006" y="56607"/>
                </a:moveTo>
                <a:lnTo>
                  <a:pt x="890406" y="79410"/>
                </a:lnTo>
                <a:lnTo>
                  <a:pt x="910209" y="78010"/>
                </a:lnTo>
                <a:lnTo>
                  <a:pt x="910209" y="60008"/>
                </a:lnTo>
                <a:cubicBezTo>
                  <a:pt x="906342" y="60541"/>
                  <a:pt x="900274" y="61741"/>
                  <a:pt x="892007" y="63608"/>
                </a:cubicBezTo>
                <a:cubicBezTo>
                  <a:pt x="891740" y="63608"/>
                  <a:pt x="890806" y="62408"/>
                  <a:pt x="889206" y="60008"/>
                </a:cubicBezTo>
                <a:cubicBezTo>
                  <a:pt x="888673" y="59341"/>
                  <a:pt x="888240" y="58707"/>
                  <a:pt x="887906" y="58107"/>
                </a:cubicBezTo>
                <a:cubicBezTo>
                  <a:pt x="887573" y="57507"/>
                  <a:pt x="887273" y="57007"/>
                  <a:pt x="887006" y="56607"/>
                </a:cubicBezTo>
                <a:close/>
                <a:moveTo>
                  <a:pt x="1883978" y="56007"/>
                </a:moveTo>
                <a:cubicBezTo>
                  <a:pt x="1888246" y="56007"/>
                  <a:pt x="1892646" y="56474"/>
                  <a:pt x="1897180" y="57407"/>
                </a:cubicBezTo>
                <a:cubicBezTo>
                  <a:pt x="1903714" y="58741"/>
                  <a:pt x="1908781" y="60407"/>
                  <a:pt x="1912382" y="62408"/>
                </a:cubicBezTo>
                <a:lnTo>
                  <a:pt x="1912982" y="64008"/>
                </a:lnTo>
                <a:lnTo>
                  <a:pt x="1913782" y="66008"/>
                </a:lnTo>
                <a:cubicBezTo>
                  <a:pt x="1914182" y="67075"/>
                  <a:pt x="1914649" y="68808"/>
                  <a:pt x="1915182" y="71209"/>
                </a:cubicBezTo>
                <a:cubicBezTo>
                  <a:pt x="1915716" y="72942"/>
                  <a:pt x="1915982" y="74676"/>
                  <a:pt x="1915982" y="76409"/>
                </a:cubicBezTo>
                <a:cubicBezTo>
                  <a:pt x="1915982" y="77876"/>
                  <a:pt x="1915716" y="78876"/>
                  <a:pt x="1915182" y="79410"/>
                </a:cubicBezTo>
                <a:cubicBezTo>
                  <a:pt x="1914249" y="80610"/>
                  <a:pt x="1912982" y="81677"/>
                  <a:pt x="1911382" y="82610"/>
                </a:cubicBezTo>
                <a:lnTo>
                  <a:pt x="1909381" y="83410"/>
                </a:lnTo>
                <a:lnTo>
                  <a:pt x="1907381" y="84410"/>
                </a:lnTo>
                <a:cubicBezTo>
                  <a:pt x="1905248" y="80810"/>
                  <a:pt x="1900980" y="76343"/>
                  <a:pt x="1894580" y="71009"/>
                </a:cubicBezTo>
                <a:cubicBezTo>
                  <a:pt x="1887912" y="65542"/>
                  <a:pt x="1882111" y="61741"/>
                  <a:pt x="1877177" y="59607"/>
                </a:cubicBezTo>
                <a:lnTo>
                  <a:pt x="1879178" y="56207"/>
                </a:lnTo>
                <a:cubicBezTo>
                  <a:pt x="1880245" y="56074"/>
                  <a:pt x="1881845" y="56007"/>
                  <a:pt x="1883978" y="56007"/>
                </a:cubicBezTo>
                <a:close/>
                <a:moveTo>
                  <a:pt x="1075953" y="48606"/>
                </a:moveTo>
                <a:lnTo>
                  <a:pt x="1077554" y="48606"/>
                </a:lnTo>
                <a:cubicBezTo>
                  <a:pt x="1079287" y="48606"/>
                  <a:pt x="1080354" y="48673"/>
                  <a:pt x="1080754" y="48806"/>
                </a:cubicBezTo>
                <a:cubicBezTo>
                  <a:pt x="1081554" y="61207"/>
                  <a:pt x="1078354" y="72209"/>
                  <a:pt x="1071153" y="81810"/>
                </a:cubicBezTo>
                <a:cubicBezTo>
                  <a:pt x="1066619" y="87411"/>
                  <a:pt x="1061952" y="90211"/>
                  <a:pt x="1057151" y="90211"/>
                </a:cubicBezTo>
                <a:cubicBezTo>
                  <a:pt x="1056484" y="90211"/>
                  <a:pt x="1055484" y="90078"/>
                  <a:pt x="1054151" y="89811"/>
                </a:cubicBezTo>
                <a:cubicBezTo>
                  <a:pt x="1053217" y="88211"/>
                  <a:pt x="1052751" y="86011"/>
                  <a:pt x="1052751" y="83210"/>
                </a:cubicBezTo>
                <a:lnTo>
                  <a:pt x="1052950" y="80010"/>
                </a:lnTo>
                <a:lnTo>
                  <a:pt x="1053551" y="74809"/>
                </a:lnTo>
                <a:lnTo>
                  <a:pt x="1054151" y="71809"/>
                </a:lnTo>
                <a:lnTo>
                  <a:pt x="1054351" y="71009"/>
                </a:lnTo>
                <a:lnTo>
                  <a:pt x="1056951" y="69809"/>
                </a:lnTo>
                <a:lnTo>
                  <a:pt x="1059751" y="68409"/>
                </a:lnTo>
                <a:cubicBezTo>
                  <a:pt x="1060952" y="67875"/>
                  <a:pt x="1062885" y="66608"/>
                  <a:pt x="1065552" y="64608"/>
                </a:cubicBezTo>
                <a:cubicBezTo>
                  <a:pt x="1069686" y="60874"/>
                  <a:pt x="1072553" y="55607"/>
                  <a:pt x="1074153" y="48806"/>
                </a:cubicBezTo>
                <a:cubicBezTo>
                  <a:pt x="1074553" y="48673"/>
                  <a:pt x="1075153" y="48606"/>
                  <a:pt x="1075953" y="48606"/>
                </a:cubicBezTo>
                <a:close/>
                <a:moveTo>
                  <a:pt x="1150163" y="47006"/>
                </a:moveTo>
                <a:cubicBezTo>
                  <a:pt x="1154430" y="47673"/>
                  <a:pt x="1161097" y="49606"/>
                  <a:pt x="1170165" y="52806"/>
                </a:cubicBezTo>
                <a:cubicBezTo>
                  <a:pt x="1178566" y="56274"/>
                  <a:pt x="1184034" y="59274"/>
                  <a:pt x="1186567" y="61808"/>
                </a:cubicBezTo>
                <a:cubicBezTo>
                  <a:pt x="1186967" y="63808"/>
                  <a:pt x="1187167" y="65808"/>
                  <a:pt x="1187167" y="67808"/>
                </a:cubicBezTo>
                <a:cubicBezTo>
                  <a:pt x="1187167" y="73009"/>
                  <a:pt x="1186434" y="76143"/>
                  <a:pt x="1184967" y="77210"/>
                </a:cubicBezTo>
                <a:cubicBezTo>
                  <a:pt x="1183767" y="78143"/>
                  <a:pt x="1182233" y="78943"/>
                  <a:pt x="1180367" y="79610"/>
                </a:cubicBezTo>
                <a:cubicBezTo>
                  <a:pt x="1178900" y="80143"/>
                  <a:pt x="1177499" y="80543"/>
                  <a:pt x="1176166" y="80810"/>
                </a:cubicBezTo>
                <a:cubicBezTo>
                  <a:pt x="1175099" y="77076"/>
                  <a:pt x="1171165" y="71942"/>
                  <a:pt x="1164364" y="65408"/>
                </a:cubicBezTo>
                <a:lnTo>
                  <a:pt x="1155563" y="57007"/>
                </a:lnTo>
                <a:cubicBezTo>
                  <a:pt x="1151963" y="53807"/>
                  <a:pt x="1149296" y="51606"/>
                  <a:pt x="1147562" y="50406"/>
                </a:cubicBezTo>
                <a:close/>
                <a:moveTo>
                  <a:pt x="651100" y="46006"/>
                </a:moveTo>
                <a:cubicBezTo>
                  <a:pt x="651900" y="46006"/>
                  <a:pt x="652501" y="46072"/>
                  <a:pt x="652901" y="46206"/>
                </a:cubicBezTo>
                <a:cubicBezTo>
                  <a:pt x="654368" y="46739"/>
                  <a:pt x="656034" y="48339"/>
                  <a:pt x="657901" y="51006"/>
                </a:cubicBezTo>
                <a:cubicBezTo>
                  <a:pt x="659768" y="53940"/>
                  <a:pt x="660702" y="56474"/>
                  <a:pt x="660702" y="58607"/>
                </a:cubicBezTo>
                <a:cubicBezTo>
                  <a:pt x="660702" y="62074"/>
                  <a:pt x="659835" y="67742"/>
                  <a:pt x="658101" y="75609"/>
                </a:cubicBezTo>
                <a:cubicBezTo>
                  <a:pt x="656234" y="84677"/>
                  <a:pt x="654701" y="90344"/>
                  <a:pt x="653500" y="92612"/>
                </a:cubicBezTo>
                <a:cubicBezTo>
                  <a:pt x="649100" y="101013"/>
                  <a:pt x="643766" y="104813"/>
                  <a:pt x="637499" y="104013"/>
                </a:cubicBezTo>
                <a:cubicBezTo>
                  <a:pt x="636165" y="101879"/>
                  <a:pt x="635432" y="98146"/>
                  <a:pt x="635298" y="92811"/>
                </a:cubicBezTo>
                <a:lnTo>
                  <a:pt x="635098" y="89811"/>
                </a:lnTo>
                <a:lnTo>
                  <a:pt x="635298" y="86611"/>
                </a:lnTo>
                <a:lnTo>
                  <a:pt x="635498" y="85410"/>
                </a:lnTo>
                <a:lnTo>
                  <a:pt x="635498" y="84210"/>
                </a:lnTo>
                <a:lnTo>
                  <a:pt x="635698" y="82210"/>
                </a:lnTo>
                <a:cubicBezTo>
                  <a:pt x="639432" y="79810"/>
                  <a:pt x="642633" y="74876"/>
                  <a:pt x="645299" y="67408"/>
                </a:cubicBezTo>
                <a:cubicBezTo>
                  <a:pt x="647033" y="62741"/>
                  <a:pt x="647900" y="58407"/>
                  <a:pt x="647900" y="54407"/>
                </a:cubicBezTo>
                <a:cubicBezTo>
                  <a:pt x="647900" y="51473"/>
                  <a:pt x="647500" y="48939"/>
                  <a:pt x="646700" y="46806"/>
                </a:cubicBezTo>
                <a:cubicBezTo>
                  <a:pt x="648300" y="46272"/>
                  <a:pt x="649767" y="46006"/>
                  <a:pt x="651100" y="46006"/>
                </a:cubicBezTo>
                <a:close/>
                <a:moveTo>
                  <a:pt x="954014" y="24003"/>
                </a:moveTo>
                <a:lnTo>
                  <a:pt x="936612" y="25603"/>
                </a:lnTo>
                <a:lnTo>
                  <a:pt x="932012" y="25803"/>
                </a:lnTo>
                <a:lnTo>
                  <a:pt x="925811" y="26403"/>
                </a:lnTo>
                <a:lnTo>
                  <a:pt x="926211" y="26803"/>
                </a:lnTo>
                <a:cubicBezTo>
                  <a:pt x="926744" y="27337"/>
                  <a:pt x="927144" y="27870"/>
                  <a:pt x="927411" y="28403"/>
                </a:cubicBezTo>
                <a:cubicBezTo>
                  <a:pt x="928078" y="29470"/>
                  <a:pt x="928478" y="31137"/>
                  <a:pt x="928611" y="33404"/>
                </a:cubicBezTo>
                <a:lnTo>
                  <a:pt x="928611" y="47806"/>
                </a:lnTo>
                <a:cubicBezTo>
                  <a:pt x="935145" y="46739"/>
                  <a:pt x="939813" y="45539"/>
                  <a:pt x="942613" y="44205"/>
                </a:cubicBezTo>
                <a:cubicBezTo>
                  <a:pt x="943680" y="43939"/>
                  <a:pt x="945480" y="45272"/>
                  <a:pt x="948014" y="48206"/>
                </a:cubicBezTo>
                <a:cubicBezTo>
                  <a:pt x="949481" y="49806"/>
                  <a:pt x="950481" y="51206"/>
                  <a:pt x="951014" y="52406"/>
                </a:cubicBezTo>
                <a:lnTo>
                  <a:pt x="951414" y="50006"/>
                </a:lnTo>
                <a:cubicBezTo>
                  <a:pt x="953281" y="34404"/>
                  <a:pt x="954148" y="25736"/>
                  <a:pt x="954014" y="24003"/>
                </a:cubicBezTo>
                <a:close/>
                <a:moveTo>
                  <a:pt x="1894980" y="22003"/>
                </a:moveTo>
                <a:cubicBezTo>
                  <a:pt x="1899114" y="22003"/>
                  <a:pt x="1904514" y="22936"/>
                  <a:pt x="1911182" y="24803"/>
                </a:cubicBezTo>
                <a:cubicBezTo>
                  <a:pt x="1917182" y="26536"/>
                  <a:pt x="1921583" y="28470"/>
                  <a:pt x="1924383" y="30604"/>
                </a:cubicBezTo>
                <a:cubicBezTo>
                  <a:pt x="1925317" y="32471"/>
                  <a:pt x="1925983" y="35271"/>
                  <a:pt x="1926384" y="39005"/>
                </a:cubicBezTo>
                <a:cubicBezTo>
                  <a:pt x="1926517" y="39938"/>
                  <a:pt x="1926584" y="41072"/>
                  <a:pt x="1926584" y="42405"/>
                </a:cubicBezTo>
                <a:cubicBezTo>
                  <a:pt x="1926584" y="44539"/>
                  <a:pt x="1926250" y="45939"/>
                  <a:pt x="1925583" y="46606"/>
                </a:cubicBezTo>
                <a:cubicBezTo>
                  <a:pt x="1924650" y="47539"/>
                  <a:pt x="1923383" y="48406"/>
                  <a:pt x="1921783" y="49206"/>
                </a:cubicBezTo>
                <a:lnTo>
                  <a:pt x="1919783" y="50006"/>
                </a:lnTo>
                <a:lnTo>
                  <a:pt x="1917982" y="50806"/>
                </a:lnTo>
                <a:cubicBezTo>
                  <a:pt x="1916249" y="47206"/>
                  <a:pt x="1912782" y="42805"/>
                  <a:pt x="1907581" y="37604"/>
                </a:cubicBezTo>
                <a:cubicBezTo>
                  <a:pt x="1901981" y="32004"/>
                  <a:pt x="1897047" y="28137"/>
                  <a:pt x="1892779" y="26003"/>
                </a:cubicBezTo>
                <a:close/>
                <a:moveTo>
                  <a:pt x="1354988" y="15002"/>
                </a:moveTo>
                <a:cubicBezTo>
                  <a:pt x="1360589" y="15402"/>
                  <a:pt x="1366523" y="16802"/>
                  <a:pt x="1372791" y="19202"/>
                </a:cubicBezTo>
                <a:cubicBezTo>
                  <a:pt x="1378124" y="21202"/>
                  <a:pt x="1382659" y="23469"/>
                  <a:pt x="1386392" y="26003"/>
                </a:cubicBezTo>
                <a:lnTo>
                  <a:pt x="1386792" y="27603"/>
                </a:lnTo>
                <a:lnTo>
                  <a:pt x="1387192" y="29404"/>
                </a:lnTo>
                <a:cubicBezTo>
                  <a:pt x="1387592" y="31004"/>
                  <a:pt x="1387792" y="32537"/>
                  <a:pt x="1387792" y="34004"/>
                </a:cubicBezTo>
                <a:cubicBezTo>
                  <a:pt x="1388059" y="37871"/>
                  <a:pt x="1387392" y="40338"/>
                  <a:pt x="1385792" y="41405"/>
                </a:cubicBezTo>
                <a:cubicBezTo>
                  <a:pt x="1384459" y="42205"/>
                  <a:pt x="1382725" y="42872"/>
                  <a:pt x="1380592" y="43405"/>
                </a:cubicBezTo>
                <a:lnTo>
                  <a:pt x="1377991" y="44005"/>
                </a:lnTo>
                <a:lnTo>
                  <a:pt x="1375791" y="44406"/>
                </a:lnTo>
                <a:cubicBezTo>
                  <a:pt x="1374324" y="40805"/>
                  <a:pt x="1371324" y="36471"/>
                  <a:pt x="1366790" y="31404"/>
                </a:cubicBezTo>
                <a:cubicBezTo>
                  <a:pt x="1361589" y="25403"/>
                  <a:pt x="1356589" y="21069"/>
                  <a:pt x="1351788" y="18402"/>
                </a:cubicBezTo>
                <a:close/>
                <a:moveTo>
                  <a:pt x="790318" y="13402"/>
                </a:moveTo>
                <a:cubicBezTo>
                  <a:pt x="790851" y="13001"/>
                  <a:pt x="792718" y="15002"/>
                  <a:pt x="795918" y="19402"/>
                </a:cubicBezTo>
                <a:cubicBezTo>
                  <a:pt x="799252" y="23936"/>
                  <a:pt x="801252" y="27603"/>
                  <a:pt x="801919" y="30404"/>
                </a:cubicBezTo>
                <a:cubicBezTo>
                  <a:pt x="801919" y="31070"/>
                  <a:pt x="801719" y="31937"/>
                  <a:pt x="801319" y="33004"/>
                </a:cubicBezTo>
                <a:lnTo>
                  <a:pt x="800119" y="34604"/>
                </a:lnTo>
                <a:cubicBezTo>
                  <a:pt x="796252" y="33804"/>
                  <a:pt x="791451" y="33404"/>
                  <a:pt x="785717" y="33404"/>
                </a:cubicBezTo>
                <a:cubicBezTo>
                  <a:pt x="782250" y="33404"/>
                  <a:pt x="779516" y="33471"/>
                  <a:pt x="777516" y="33604"/>
                </a:cubicBezTo>
                <a:lnTo>
                  <a:pt x="772316" y="34004"/>
                </a:lnTo>
                <a:lnTo>
                  <a:pt x="766715" y="34604"/>
                </a:lnTo>
                <a:lnTo>
                  <a:pt x="762314" y="35204"/>
                </a:lnTo>
                <a:lnTo>
                  <a:pt x="760514" y="35404"/>
                </a:lnTo>
                <a:lnTo>
                  <a:pt x="758914" y="35604"/>
                </a:lnTo>
                <a:lnTo>
                  <a:pt x="754313" y="36005"/>
                </a:lnTo>
                <a:lnTo>
                  <a:pt x="755713" y="37004"/>
                </a:lnTo>
                <a:cubicBezTo>
                  <a:pt x="760114" y="40338"/>
                  <a:pt x="762448" y="42938"/>
                  <a:pt x="762714" y="44805"/>
                </a:cubicBezTo>
                <a:cubicBezTo>
                  <a:pt x="762714" y="44939"/>
                  <a:pt x="762581" y="45139"/>
                  <a:pt x="762314" y="45405"/>
                </a:cubicBezTo>
                <a:lnTo>
                  <a:pt x="761714" y="46406"/>
                </a:lnTo>
                <a:lnTo>
                  <a:pt x="758714" y="50206"/>
                </a:lnTo>
                <a:lnTo>
                  <a:pt x="755713" y="54407"/>
                </a:lnTo>
                <a:cubicBezTo>
                  <a:pt x="754113" y="56940"/>
                  <a:pt x="753180" y="58674"/>
                  <a:pt x="752913" y="59607"/>
                </a:cubicBezTo>
                <a:cubicBezTo>
                  <a:pt x="750913" y="64808"/>
                  <a:pt x="747579" y="70675"/>
                  <a:pt x="742912" y="77210"/>
                </a:cubicBezTo>
                <a:cubicBezTo>
                  <a:pt x="744645" y="77743"/>
                  <a:pt x="746179" y="78610"/>
                  <a:pt x="747513" y="79810"/>
                </a:cubicBezTo>
                <a:lnTo>
                  <a:pt x="748913" y="80810"/>
                </a:lnTo>
                <a:lnTo>
                  <a:pt x="749913" y="81810"/>
                </a:lnTo>
                <a:cubicBezTo>
                  <a:pt x="750446" y="82343"/>
                  <a:pt x="750846" y="82877"/>
                  <a:pt x="751113" y="83410"/>
                </a:cubicBezTo>
                <a:cubicBezTo>
                  <a:pt x="751780" y="84477"/>
                  <a:pt x="752180" y="86144"/>
                  <a:pt x="752313" y="88411"/>
                </a:cubicBezTo>
                <a:lnTo>
                  <a:pt x="752313" y="94812"/>
                </a:lnTo>
                <a:lnTo>
                  <a:pt x="752913" y="159620"/>
                </a:lnTo>
                <a:cubicBezTo>
                  <a:pt x="752913" y="166021"/>
                  <a:pt x="751513" y="170488"/>
                  <a:pt x="748713" y="173022"/>
                </a:cubicBezTo>
                <a:cubicBezTo>
                  <a:pt x="745779" y="172888"/>
                  <a:pt x="742512" y="171021"/>
                  <a:pt x="738911" y="167421"/>
                </a:cubicBezTo>
                <a:cubicBezTo>
                  <a:pt x="735978" y="164354"/>
                  <a:pt x="733911" y="161487"/>
                  <a:pt x="732711" y="158820"/>
                </a:cubicBezTo>
                <a:cubicBezTo>
                  <a:pt x="734044" y="155619"/>
                  <a:pt x="734711" y="151285"/>
                  <a:pt x="734711" y="145818"/>
                </a:cubicBezTo>
                <a:lnTo>
                  <a:pt x="734311" y="90811"/>
                </a:lnTo>
                <a:cubicBezTo>
                  <a:pt x="734311" y="89745"/>
                  <a:pt x="734244" y="88944"/>
                  <a:pt x="734111" y="88411"/>
                </a:cubicBezTo>
                <a:lnTo>
                  <a:pt x="729710" y="93411"/>
                </a:lnTo>
                <a:cubicBezTo>
                  <a:pt x="716908" y="107680"/>
                  <a:pt x="702573" y="118948"/>
                  <a:pt x="686705" y="127216"/>
                </a:cubicBezTo>
                <a:lnTo>
                  <a:pt x="682504" y="124816"/>
                </a:lnTo>
                <a:cubicBezTo>
                  <a:pt x="696906" y="112681"/>
                  <a:pt x="709441" y="98346"/>
                  <a:pt x="720109" y="81810"/>
                </a:cubicBezTo>
                <a:cubicBezTo>
                  <a:pt x="724376" y="75543"/>
                  <a:pt x="728177" y="69275"/>
                  <a:pt x="731510" y="63008"/>
                </a:cubicBezTo>
                <a:cubicBezTo>
                  <a:pt x="734444" y="57407"/>
                  <a:pt x="736177" y="53407"/>
                  <a:pt x="736711" y="51006"/>
                </a:cubicBezTo>
                <a:lnTo>
                  <a:pt x="737911" y="46606"/>
                </a:lnTo>
                <a:cubicBezTo>
                  <a:pt x="738445" y="44872"/>
                  <a:pt x="738845" y="43339"/>
                  <a:pt x="739111" y="42005"/>
                </a:cubicBezTo>
                <a:cubicBezTo>
                  <a:pt x="739378" y="39871"/>
                  <a:pt x="739511" y="38338"/>
                  <a:pt x="739511" y="37404"/>
                </a:cubicBezTo>
                <a:lnTo>
                  <a:pt x="736311" y="37805"/>
                </a:lnTo>
                <a:cubicBezTo>
                  <a:pt x="724043" y="39805"/>
                  <a:pt x="712375" y="43005"/>
                  <a:pt x="701307" y="47406"/>
                </a:cubicBezTo>
                <a:cubicBezTo>
                  <a:pt x="701173" y="47539"/>
                  <a:pt x="700740" y="47072"/>
                  <a:pt x="700006" y="46006"/>
                </a:cubicBezTo>
                <a:cubicBezTo>
                  <a:pt x="699273" y="44939"/>
                  <a:pt x="698440" y="43472"/>
                  <a:pt x="697506" y="41605"/>
                </a:cubicBezTo>
                <a:cubicBezTo>
                  <a:pt x="694306" y="35338"/>
                  <a:pt x="692506" y="31804"/>
                  <a:pt x="692106" y="31004"/>
                </a:cubicBezTo>
                <a:cubicBezTo>
                  <a:pt x="692906" y="29937"/>
                  <a:pt x="693572" y="29404"/>
                  <a:pt x="694106" y="29404"/>
                </a:cubicBezTo>
                <a:cubicBezTo>
                  <a:pt x="694506" y="29270"/>
                  <a:pt x="695439" y="29203"/>
                  <a:pt x="696906" y="29203"/>
                </a:cubicBezTo>
                <a:lnTo>
                  <a:pt x="698706" y="29203"/>
                </a:lnTo>
                <a:lnTo>
                  <a:pt x="700707" y="29003"/>
                </a:lnTo>
                <a:lnTo>
                  <a:pt x="708708" y="28603"/>
                </a:lnTo>
                <a:cubicBezTo>
                  <a:pt x="714442" y="28203"/>
                  <a:pt x="721909" y="27470"/>
                  <a:pt x="731110" y="26403"/>
                </a:cubicBezTo>
                <a:lnTo>
                  <a:pt x="749713" y="24403"/>
                </a:lnTo>
                <a:cubicBezTo>
                  <a:pt x="767848" y="22003"/>
                  <a:pt x="781383" y="18335"/>
                  <a:pt x="790318" y="13402"/>
                </a:cubicBezTo>
                <a:close/>
                <a:moveTo>
                  <a:pt x="1800968" y="12201"/>
                </a:moveTo>
                <a:cubicBezTo>
                  <a:pt x="1803368" y="13535"/>
                  <a:pt x="1805902" y="16202"/>
                  <a:pt x="1808569" y="20202"/>
                </a:cubicBezTo>
                <a:cubicBezTo>
                  <a:pt x="1810436" y="23269"/>
                  <a:pt x="1811969" y="26336"/>
                  <a:pt x="1813169" y="29404"/>
                </a:cubicBezTo>
                <a:cubicBezTo>
                  <a:pt x="1812903" y="31137"/>
                  <a:pt x="1812169" y="33004"/>
                  <a:pt x="1810969" y="35004"/>
                </a:cubicBezTo>
                <a:cubicBezTo>
                  <a:pt x="1806168" y="33537"/>
                  <a:pt x="1797901" y="32804"/>
                  <a:pt x="1786166" y="32804"/>
                </a:cubicBezTo>
                <a:cubicBezTo>
                  <a:pt x="1780965" y="32804"/>
                  <a:pt x="1774965" y="33004"/>
                  <a:pt x="1768164" y="33404"/>
                </a:cubicBezTo>
                <a:lnTo>
                  <a:pt x="1749361" y="34604"/>
                </a:lnTo>
                <a:cubicBezTo>
                  <a:pt x="1752429" y="38338"/>
                  <a:pt x="1754095" y="41338"/>
                  <a:pt x="1754362" y="43605"/>
                </a:cubicBezTo>
                <a:cubicBezTo>
                  <a:pt x="1754229" y="43739"/>
                  <a:pt x="1753862" y="44172"/>
                  <a:pt x="1753262" y="44905"/>
                </a:cubicBezTo>
                <a:cubicBezTo>
                  <a:pt x="1752662" y="45639"/>
                  <a:pt x="1751295" y="47139"/>
                  <a:pt x="1749161" y="49406"/>
                </a:cubicBezTo>
                <a:cubicBezTo>
                  <a:pt x="1747561" y="51006"/>
                  <a:pt x="1746228" y="52540"/>
                  <a:pt x="1745161" y="54007"/>
                </a:cubicBezTo>
                <a:cubicBezTo>
                  <a:pt x="1743694" y="55874"/>
                  <a:pt x="1742427" y="57740"/>
                  <a:pt x="1741360" y="59607"/>
                </a:cubicBezTo>
                <a:cubicBezTo>
                  <a:pt x="1736427" y="68808"/>
                  <a:pt x="1729359" y="78543"/>
                  <a:pt x="1720158" y="88811"/>
                </a:cubicBezTo>
                <a:lnTo>
                  <a:pt x="1720558" y="91611"/>
                </a:lnTo>
                <a:lnTo>
                  <a:pt x="1720958" y="95412"/>
                </a:lnTo>
                <a:lnTo>
                  <a:pt x="1724358" y="136217"/>
                </a:lnTo>
                <a:lnTo>
                  <a:pt x="1747161" y="134017"/>
                </a:lnTo>
                <a:cubicBezTo>
                  <a:pt x="1754895" y="132683"/>
                  <a:pt x="1761230" y="131150"/>
                  <a:pt x="1766163" y="129416"/>
                </a:cubicBezTo>
                <a:lnTo>
                  <a:pt x="1766364" y="129416"/>
                </a:lnTo>
                <a:cubicBezTo>
                  <a:pt x="1767164" y="129416"/>
                  <a:pt x="1768631" y="130083"/>
                  <a:pt x="1770764" y="131416"/>
                </a:cubicBezTo>
                <a:cubicBezTo>
                  <a:pt x="1771564" y="128349"/>
                  <a:pt x="1772164" y="125216"/>
                  <a:pt x="1772564" y="122015"/>
                </a:cubicBezTo>
                <a:lnTo>
                  <a:pt x="1775965" y="94812"/>
                </a:lnTo>
                <a:lnTo>
                  <a:pt x="1752962" y="97812"/>
                </a:lnTo>
                <a:cubicBezTo>
                  <a:pt x="1743227" y="99279"/>
                  <a:pt x="1736560" y="100479"/>
                  <a:pt x="1732959" y="101412"/>
                </a:cubicBezTo>
                <a:cubicBezTo>
                  <a:pt x="1732826" y="101412"/>
                  <a:pt x="1732359" y="101013"/>
                  <a:pt x="1731559" y="100212"/>
                </a:cubicBezTo>
                <a:lnTo>
                  <a:pt x="1730559" y="98612"/>
                </a:lnTo>
                <a:lnTo>
                  <a:pt x="1729959" y="97812"/>
                </a:lnTo>
                <a:lnTo>
                  <a:pt x="1729159" y="96812"/>
                </a:lnTo>
                <a:cubicBezTo>
                  <a:pt x="1727025" y="93745"/>
                  <a:pt x="1725758" y="90878"/>
                  <a:pt x="1725358" y="88211"/>
                </a:cubicBezTo>
                <a:lnTo>
                  <a:pt x="1726158" y="87411"/>
                </a:lnTo>
                <a:lnTo>
                  <a:pt x="1726359" y="87411"/>
                </a:lnTo>
                <a:lnTo>
                  <a:pt x="1729159" y="87211"/>
                </a:lnTo>
                <a:lnTo>
                  <a:pt x="1731559" y="87211"/>
                </a:lnTo>
                <a:cubicBezTo>
                  <a:pt x="1732226" y="87077"/>
                  <a:pt x="1733226" y="87011"/>
                  <a:pt x="1734559" y="87011"/>
                </a:cubicBezTo>
                <a:lnTo>
                  <a:pt x="1737360" y="87011"/>
                </a:lnTo>
                <a:lnTo>
                  <a:pt x="1740360" y="86811"/>
                </a:lnTo>
                <a:lnTo>
                  <a:pt x="1747161" y="86611"/>
                </a:lnTo>
                <a:cubicBezTo>
                  <a:pt x="1759429" y="86077"/>
                  <a:pt x="1767897" y="85344"/>
                  <a:pt x="1772564" y="84410"/>
                </a:cubicBezTo>
                <a:cubicBezTo>
                  <a:pt x="1776165" y="83744"/>
                  <a:pt x="1779032" y="81477"/>
                  <a:pt x="1781165" y="77609"/>
                </a:cubicBezTo>
                <a:cubicBezTo>
                  <a:pt x="1781699" y="76676"/>
                  <a:pt x="1784833" y="77676"/>
                  <a:pt x="1790567" y="80610"/>
                </a:cubicBezTo>
                <a:cubicBezTo>
                  <a:pt x="1796301" y="83677"/>
                  <a:pt x="1799634" y="86277"/>
                  <a:pt x="1800568" y="88411"/>
                </a:cubicBezTo>
                <a:cubicBezTo>
                  <a:pt x="1800835" y="88544"/>
                  <a:pt x="1800235" y="89745"/>
                  <a:pt x="1798768" y="92011"/>
                </a:cubicBezTo>
                <a:lnTo>
                  <a:pt x="1797968" y="93611"/>
                </a:lnTo>
                <a:lnTo>
                  <a:pt x="1797367" y="95012"/>
                </a:lnTo>
                <a:cubicBezTo>
                  <a:pt x="1796967" y="96212"/>
                  <a:pt x="1796767" y="97345"/>
                  <a:pt x="1796767" y="98412"/>
                </a:cubicBezTo>
                <a:lnTo>
                  <a:pt x="1793367" y="124215"/>
                </a:lnTo>
                <a:lnTo>
                  <a:pt x="1792767" y="128416"/>
                </a:lnTo>
                <a:lnTo>
                  <a:pt x="1792367" y="132616"/>
                </a:lnTo>
                <a:cubicBezTo>
                  <a:pt x="1791700" y="136217"/>
                  <a:pt x="1791100" y="138950"/>
                  <a:pt x="1790567" y="140817"/>
                </a:cubicBezTo>
                <a:cubicBezTo>
                  <a:pt x="1788566" y="146551"/>
                  <a:pt x="1785033" y="150752"/>
                  <a:pt x="1779965" y="153419"/>
                </a:cubicBezTo>
                <a:cubicBezTo>
                  <a:pt x="1777165" y="152086"/>
                  <a:pt x="1774431" y="149418"/>
                  <a:pt x="1771764" y="145418"/>
                </a:cubicBezTo>
                <a:lnTo>
                  <a:pt x="1770964" y="144218"/>
                </a:lnTo>
                <a:cubicBezTo>
                  <a:pt x="1769097" y="144084"/>
                  <a:pt x="1766097" y="144018"/>
                  <a:pt x="1761963" y="144018"/>
                </a:cubicBezTo>
                <a:cubicBezTo>
                  <a:pt x="1753962" y="144018"/>
                  <a:pt x="1745961" y="144485"/>
                  <a:pt x="1737960" y="145418"/>
                </a:cubicBezTo>
                <a:lnTo>
                  <a:pt x="1725158" y="146618"/>
                </a:lnTo>
                <a:lnTo>
                  <a:pt x="1725158" y="147018"/>
                </a:lnTo>
                <a:cubicBezTo>
                  <a:pt x="1725425" y="148618"/>
                  <a:pt x="1725558" y="150819"/>
                  <a:pt x="1725558" y="153619"/>
                </a:cubicBezTo>
                <a:cubicBezTo>
                  <a:pt x="1725558" y="157620"/>
                  <a:pt x="1724892" y="160287"/>
                  <a:pt x="1723558" y="161620"/>
                </a:cubicBezTo>
                <a:cubicBezTo>
                  <a:pt x="1714890" y="161487"/>
                  <a:pt x="1708223" y="157420"/>
                  <a:pt x="1703556" y="149418"/>
                </a:cubicBezTo>
                <a:cubicBezTo>
                  <a:pt x="1704089" y="147818"/>
                  <a:pt x="1704356" y="145551"/>
                  <a:pt x="1704356" y="142618"/>
                </a:cubicBezTo>
                <a:cubicBezTo>
                  <a:pt x="1704356" y="140351"/>
                  <a:pt x="1704156" y="137817"/>
                  <a:pt x="1703756" y="135017"/>
                </a:cubicBezTo>
                <a:lnTo>
                  <a:pt x="1701956" y="107013"/>
                </a:lnTo>
                <a:cubicBezTo>
                  <a:pt x="1688354" y="119548"/>
                  <a:pt x="1674019" y="129816"/>
                  <a:pt x="1658950" y="137817"/>
                </a:cubicBezTo>
                <a:lnTo>
                  <a:pt x="1655150" y="134817"/>
                </a:lnTo>
                <a:cubicBezTo>
                  <a:pt x="1669018" y="123482"/>
                  <a:pt x="1683820" y="107880"/>
                  <a:pt x="1699555" y="88011"/>
                </a:cubicBezTo>
                <a:cubicBezTo>
                  <a:pt x="1698222" y="85877"/>
                  <a:pt x="1696688" y="84277"/>
                  <a:pt x="1694955" y="83210"/>
                </a:cubicBezTo>
                <a:cubicBezTo>
                  <a:pt x="1698155" y="79210"/>
                  <a:pt x="1701222" y="76543"/>
                  <a:pt x="1704156" y="75209"/>
                </a:cubicBezTo>
                <a:cubicBezTo>
                  <a:pt x="1705223" y="75209"/>
                  <a:pt x="1706689" y="75476"/>
                  <a:pt x="1708556" y="76009"/>
                </a:cubicBezTo>
                <a:cubicBezTo>
                  <a:pt x="1716824" y="64808"/>
                  <a:pt x="1722558" y="55607"/>
                  <a:pt x="1725758" y="48406"/>
                </a:cubicBezTo>
                <a:lnTo>
                  <a:pt x="1726759" y="46006"/>
                </a:lnTo>
                <a:lnTo>
                  <a:pt x="1727759" y="43205"/>
                </a:lnTo>
                <a:cubicBezTo>
                  <a:pt x="1728692" y="41605"/>
                  <a:pt x="1729359" y="39805"/>
                  <a:pt x="1729759" y="37805"/>
                </a:cubicBezTo>
                <a:cubicBezTo>
                  <a:pt x="1730026" y="37004"/>
                  <a:pt x="1730159" y="36404"/>
                  <a:pt x="1730159" y="36005"/>
                </a:cubicBezTo>
                <a:lnTo>
                  <a:pt x="1728759" y="36005"/>
                </a:lnTo>
                <a:cubicBezTo>
                  <a:pt x="1719425" y="36804"/>
                  <a:pt x="1711023" y="37738"/>
                  <a:pt x="1703556" y="38805"/>
                </a:cubicBezTo>
                <a:cubicBezTo>
                  <a:pt x="1693021" y="40538"/>
                  <a:pt x="1685353" y="42338"/>
                  <a:pt x="1680553" y="44205"/>
                </a:cubicBezTo>
                <a:cubicBezTo>
                  <a:pt x="1679086" y="42738"/>
                  <a:pt x="1677619" y="39938"/>
                  <a:pt x="1676152" y="35804"/>
                </a:cubicBezTo>
                <a:lnTo>
                  <a:pt x="1675152" y="33204"/>
                </a:lnTo>
                <a:lnTo>
                  <a:pt x="1674152" y="30404"/>
                </a:lnTo>
                <a:lnTo>
                  <a:pt x="1673552" y="28203"/>
                </a:lnTo>
                <a:lnTo>
                  <a:pt x="1672752" y="25603"/>
                </a:lnTo>
                <a:lnTo>
                  <a:pt x="1673752" y="24603"/>
                </a:lnTo>
                <a:cubicBezTo>
                  <a:pt x="1674419" y="24336"/>
                  <a:pt x="1674752" y="24270"/>
                  <a:pt x="1674752" y="24403"/>
                </a:cubicBezTo>
                <a:lnTo>
                  <a:pt x="1682553" y="24403"/>
                </a:lnTo>
                <a:cubicBezTo>
                  <a:pt x="1687621" y="24403"/>
                  <a:pt x="1690821" y="24336"/>
                  <a:pt x="1692154" y="24203"/>
                </a:cubicBezTo>
                <a:cubicBezTo>
                  <a:pt x="1700555" y="24203"/>
                  <a:pt x="1708356" y="24003"/>
                  <a:pt x="1715557" y="23603"/>
                </a:cubicBezTo>
                <a:lnTo>
                  <a:pt x="1758763" y="20802"/>
                </a:lnTo>
                <a:cubicBezTo>
                  <a:pt x="1777432" y="20136"/>
                  <a:pt x="1791500" y="17269"/>
                  <a:pt x="1800968" y="12201"/>
                </a:cubicBezTo>
                <a:close/>
                <a:moveTo>
                  <a:pt x="960415" y="8601"/>
                </a:moveTo>
                <a:cubicBezTo>
                  <a:pt x="960949" y="7667"/>
                  <a:pt x="964416" y="9068"/>
                  <a:pt x="970817" y="12801"/>
                </a:cubicBezTo>
                <a:cubicBezTo>
                  <a:pt x="977084" y="16669"/>
                  <a:pt x="980151" y="19202"/>
                  <a:pt x="980018" y="20402"/>
                </a:cubicBezTo>
                <a:cubicBezTo>
                  <a:pt x="980018" y="20402"/>
                  <a:pt x="979684" y="20936"/>
                  <a:pt x="979017" y="22003"/>
                </a:cubicBezTo>
                <a:lnTo>
                  <a:pt x="978217" y="23003"/>
                </a:lnTo>
                <a:lnTo>
                  <a:pt x="977217" y="24403"/>
                </a:lnTo>
                <a:cubicBezTo>
                  <a:pt x="975350" y="27070"/>
                  <a:pt x="974284" y="29404"/>
                  <a:pt x="974017" y="31404"/>
                </a:cubicBezTo>
                <a:lnTo>
                  <a:pt x="970417" y="55407"/>
                </a:lnTo>
                <a:lnTo>
                  <a:pt x="969216" y="63408"/>
                </a:lnTo>
                <a:lnTo>
                  <a:pt x="968016" y="70009"/>
                </a:lnTo>
                <a:lnTo>
                  <a:pt x="966616" y="78610"/>
                </a:lnTo>
                <a:cubicBezTo>
                  <a:pt x="967416" y="79410"/>
                  <a:pt x="967949" y="80077"/>
                  <a:pt x="968216" y="80610"/>
                </a:cubicBezTo>
                <a:cubicBezTo>
                  <a:pt x="968216" y="81677"/>
                  <a:pt x="967949" y="82944"/>
                  <a:pt x="967416" y="84410"/>
                </a:cubicBezTo>
                <a:cubicBezTo>
                  <a:pt x="967016" y="86011"/>
                  <a:pt x="966749" y="86811"/>
                  <a:pt x="966616" y="86811"/>
                </a:cubicBezTo>
                <a:cubicBezTo>
                  <a:pt x="960615" y="85611"/>
                  <a:pt x="953548" y="85010"/>
                  <a:pt x="945413" y="85010"/>
                </a:cubicBezTo>
                <a:cubicBezTo>
                  <a:pt x="940746" y="85010"/>
                  <a:pt x="935946" y="85210"/>
                  <a:pt x="931012" y="85611"/>
                </a:cubicBezTo>
                <a:lnTo>
                  <a:pt x="928611" y="85811"/>
                </a:lnTo>
                <a:lnTo>
                  <a:pt x="928611" y="111814"/>
                </a:lnTo>
                <a:lnTo>
                  <a:pt x="939413" y="111214"/>
                </a:lnTo>
                <a:cubicBezTo>
                  <a:pt x="949280" y="110681"/>
                  <a:pt x="956948" y="109347"/>
                  <a:pt x="962415" y="107213"/>
                </a:cubicBezTo>
                <a:cubicBezTo>
                  <a:pt x="964016" y="107880"/>
                  <a:pt x="965816" y="109614"/>
                  <a:pt x="967816" y="112414"/>
                </a:cubicBezTo>
                <a:cubicBezTo>
                  <a:pt x="969816" y="115348"/>
                  <a:pt x="971016" y="117881"/>
                  <a:pt x="971417" y="120015"/>
                </a:cubicBezTo>
                <a:cubicBezTo>
                  <a:pt x="971150" y="120682"/>
                  <a:pt x="970817" y="121148"/>
                  <a:pt x="970417" y="121415"/>
                </a:cubicBezTo>
                <a:lnTo>
                  <a:pt x="969816" y="121815"/>
                </a:lnTo>
                <a:lnTo>
                  <a:pt x="969416" y="121815"/>
                </a:lnTo>
                <a:cubicBezTo>
                  <a:pt x="967949" y="121949"/>
                  <a:pt x="965749" y="122015"/>
                  <a:pt x="962815" y="122015"/>
                </a:cubicBezTo>
                <a:lnTo>
                  <a:pt x="956815" y="122415"/>
                </a:lnTo>
                <a:lnTo>
                  <a:pt x="952014" y="122615"/>
                </a:lnTo>
                <a:cubicBezTo>
                  <a:pt x="949614" y="122615"/>
                  <a:pt x="948080" y="122682"/>
                  <a:pt x="947414" y="122815"/>
                </a:cubicBezTo>
                <a:lnTo>
                  <a:pt x="928611" y="124015"/>
                </a:lnTo>
                <a:lnTo>
                  <a:pt x="928611" y="144018"/>
                </a:lnTo>
                <a:lnTo>
                  <a:pt x="946613" y="142818"/>
                </a:lnTo>
                <a:cubicBezTo>
                  <a:pt x="967816" y="141351"/>
                  <a:pt x="982818" y="138684"/>
                  <a:pt x="991619" y="134817"/>
                </a:cubicBezTo>
                <a:cubicBezTo>
                  <a:pt x="992286" y="134150"/>
                  <a:pt x="994153" y="136217"/>
                  <a:pt x="997220" y="141017"/>
                </a:cubicBezTo>
                <a:cubicBezTo>
                  <a:pt x="1000287" y="145685"/>
                  <a:pt x="1002087" y="149485"/>
                  <a:pt x="1002620" y="152419"/>
                </a:cubicBezTo>
                <a:cubicBezTo>
                  <a:pt x="1002620" y="153486"/>
                  <a:pt x="1002354" y="154286"/>
                  <a:pt x="1001820" y="154819"/>
                </a:cubicBezTo>
                <a:lnTo>
                  <a:pt x="1001220" y="155819"/>
                </a:lnTo>
                <a:lnTo>
                  <a:pt x="1000620" y="156619"/>
                </a:lnTo>
                <a:cubicBezTo>
                  <a:pt x="995286" y="155153"/>
                  <a:pt x="987085" y="154286"/>
                  <a:pt x="976017" y="154019"/>
                </a:cubicBezTo>
                <a:lnTo>
                  <a:pt x="964016" y="154019"/>
                </a:lnTo>
                <a:cubicBezTo>
                  <a:pt x="963349" y="154152"/>
                  <a:pt x="961749" y="154219"/>
                  <a:pt x="959215" y="154219"/>
                </a:cubicBezTo>
                <a:cubicBezTo>
                  <a:pt x="958682" y="154352"/>
                  <a:pt x="957481" y="154419"/>
                  <a:pt x="955614" y="154419"/>
                </a:cubicBezTo>
                <a:lnTo>
                  <a:pt x="897407" y="158020"/>
                </a:lnTo>
                <a:cubicBezTo>
                  <a:pt x="873938" y="159486"/>
                  <a:pt x="856136" y="162220"/>
                  <a:pt x="844000" y="166221"/>
                </a:cubicBezTo>
                <a:cubicBezTo>
                  <a:pt x="843867" y="166354"/>
                  <a:pt x="842667" y="164287"/>
                  <a:pt x="840400" y="160020"/>
                </a:cubicBezTo>
                <a:cubicBezTo>
                  <a:pt x="838400" y="156286"/>
                  <a:pt x="836866" y="152686"/>
                  <a:pt x="835799" y="149219"/>
                </a:cubicBezTo>
                <a:cubicBezTo>
                  <a:pt x="836066" y="148819"/>
                  <a:pt x="836400" y="148485"/>
                  <a:pt x="836800" y="148218"/>
                </a:cubicBezTo>
                <a:cubicBezTo>
                  <a:pt x="837200" y="147818"/>
                  <a:pt x="837533" y="147618"/>
                  <a:pt x="837800" y="147618"/>
                </a:cubicBezTo>
                <a:lnTo>
                  <a:pt x="853602" y="147618"/>
                </a:lnTo>
                <a:cubicBezTo>
                  <a:pt x="854402" y="147485"/>
                  <a:pt x="855736" y="147418"/>
                  <a:pt x="857602" y="147418"/>
                </a:cubicBezTo>
                <a:lnTo>
                  <a:pt x="861203" y="147418"/>
                </a:lnTo>
                <a:cubicBezTo>
                  <a:pt x="875604" y="147285"/>
                  <a:pt x="886139" y="146951"/>
                  <a:pt x="892807" y="146418"/>
                </a:cubicBezTo>
                <a:lnTo>
                  <a:pt x="910209" y="145218"/>
                </a:lnTo>
                <a:lnTo>
                  <a:pt x="910209" y="125016"/>
                </a:lnTo>
                <a:lnTo>
                  <a:pt x="904208" y="125415"/>
                </a:lnTo>
                <a:cubicBezTo>
                  <a:pt x="893807" y="126216"/>
                  <a:pt x="883805" y="127349"/>
                  <a:pt x="874204" y="128816"/>
                </a:cubicBezTo>
                <a:lnTo>
                  <a:pt x="873204" y="127816"/>
                </a:lnTo>
                <a:cubicBezTo>
                  <a:pt x="872404" y="127149"/>
                  <a:pt x="871738" y="126282"/>
                  <a:pt x="871204" y="125216"/>
                </a:cubicBezTo>
                <a:cubicBezTo>
                  <a:pt x="869071" y="121615"/>
                  <a:pt x="867604" y="118215"/>
                  <a:pt x="866803" y="115014"/>
                </a:cubicBezTo>
                <a:lnTo>
                  <a:pt x="867604" y="114214"/>
                </a:lnTo>
                <a:cubicBezTo>
                  <a:pt x="881605" y="114081"/>
                  <a:pt x="893807" y="113681"/>
                  <a:pt x="904208" y="113014"/>
                </a:cubicBezTo>
                <a:lnTo>
                  <a:pt x="906208" y="113014"/>
                </a:lnTo>
                <a:cubicBezTo>
                  <a:pt x="907008" y="112881"/>
                  <a:pt x="908342" y="112814"/>
                  <a:pt x="910209" y="112814"/>
                </a:cubicBezTo>
                <a:lnTo>
                  <a:pt x="910209" y="87211"/>
                </a:lnTo>
                <a:lnTo>
                  <a:pt x="891607" y="88611"/>
                </a:lnTo>
                <a:cubicBezTo>
                  <a:pt x="892007" y="93678"/>
                  <a:pt x="891407" y="97145"/>
                  <a:pt x="889806" y="99012"/>
                </a:cubicBezTo>
                <a:cubicBezTo>
                  <a:pt x="881272" y="98612"/>
                  <a:pt x="875005" y="94945"/>
                  <a:pt x="871004" y="88011"/>
                </a:cubicBezTo>
                <a:cubicBezTo>
                  <a:pt x="871538" y="86544"/>
                  <a:pt x="871804" y="84610"/>
                  <a:pt x="871804" y="82210"/>
                </a:cubicBezTo>
                <a:cubicBezTo>
                  <a:pt x="871804" y="80210"/>
                  <a:pt x="871604" y="77810"/>
                  <a:pt x="871204" y="75009"/>
                </a:cubicBezTo>
                <a:lnTo>
                  <a:pt x="865203" y="33604"/>
                </a:lnTo>
                <a:cubicBezTo>
                  <a:pt x="864803" y="29203"/>
                  <a:pt x="863003" y="26070"/>
                  <a:pt x="859803" y="24203"/>
                </a:cubicBezTo>
                <a:cubicBezTo>
                  <a:pt x="862603" y="20602"/>
                  <a:pt x="865337" y="18202"/>
                  <a:pt x="868004" y="17002"/>
                </a:cubicBezTo>
                <a:cubicBezTo>
                  <a:pt x="871071" y="17269"/>
                  <a:pt x="874005" y="18135"/>
                  <a:pt x="876805" y="19602"/>
                </a:cubicBezTo>
                <a:lnTo>
                  <a:pt x="879605" y="21603"/>
                </a:lnTo>
                <a:lnTo>
                  <a:pt x="880405" y="22403"/>
                </a:lnTo>
                <a:lnTo>
                  <a:pt x="881205" y="23003"/>
                </a:lnTo>
                <a:cubicBezTo>
                  <a:pt x="882139" y="24470"/>
                  <a:pt x="882805" y="26203"/>
                  <a:pt x="883206" y="28203"/>
                </a:cubicBezTo>
                <a:lnTo>
                  <a:pt x="884005" y="35004"/>
                </a:lnTo>
                <a:lnTo>
                  <a:pt x="886406" y="51606"/>
                </a:lnTo>
                <a:lnTo>
                  <a:pt x="894407" y="51006"/>
                </a:lnTo>
                <a:lnTo>
                  <a:pt x="903608" y="50606"/>
                </a:lnTo>
                <a:lnTo>
                  <a:pt x="910209" y="50006"/>
                </a:lnTo>
                <a:lnTo>
                  <a:pt x="910209" y="36005"/>
                </a:lnTo>
                <a:cubicBezTo>
                  <a:pt x="910209" y="32671"/>
                  <a:pt x="909542" y="30070"/>
                  <a:pt x="908209" y="28203"/>
                </a:cubicBezTo>
                <a:cubicBezTo>
                  <a:pt x="900208" y="29270"/>
                  <a:pt x="895074" y="30404"/>
                  <a:pt x="892807" y="31604"/>
                </a:cubicBezTo>
                <a:cubicBezTo>
                  <a:pt x="892540" y="31870"/>
                  <a:pt x="891273" y="30404"/>
                  <a:pt x="889006" y="27203"/>
                </a:cubicBezTo>
                <a:cubicBezTo>
                  <a:pt x="886473" y="23869"/>
                  <a:pt x="884739" y="21336"/>
                  <a:pt x="883805" y="19602"/>
                </a:cubicBezTo>
                <a:cubicBezTo>
                  <a:pt x="884206" y="18935"/>
                  <a:pt x="884539" y="18602"/>
                  <a:pt x="884806" y="18602"/>
                </a:cubicBezTo>
                <a:lnTo>
                  <a:pt x="888006" y="18402"/>
                </a:lnTo>
                <a:lnTo>
                  <a:pt x="891807" y="18402"/>
                </a:lnTo>
                <a:lnTo>
                  <a:pt x="894007" y="18202"/>
                </a:lnTo>
                <a:lnTo>
                  <a:pt x="896207" y="18202"/>
                </a:lnTo>
                <a:cubicBezTo>
                  <a:pt x="897407" y="18069"/>
                  <a:pt x="898674" y="18002"/>
                  <a:pt x="900008" y="18002"/>
                </a:cubicBezTo>
                <a:lnTo>
                  <a:pt x="910009" y="17602"/>
                </a:lnTo>
                <a:lnTo>
                  <a:pt x="918810" y="17202"/>
                </a:lnTo>
                <a:cubicBezTo>
                  <a:pt x="934945" y="16535"/>
                  <a:pt x="945547" y="15802"/>
                  <a:pt x="950614" y="15002"/>
                </a:cubicBezTo>
                <a:cubicBezTo>
                  <a:pt x="954881" y="14202"/>
                  <a:pt x="958148" y="12068"/>
                  <a:pt x="960415" y="8601"/>
                </a:cubicBezTo>
                <a:close/>
                <a:moveTo>
                  <a:pt x="304609" y="5801"/>
                </a:moveTo>
                <a:cubicBezTo>
                  <a:pt x="307010" y="6201"/>
                  <a:pt x="310544" y="7934"/>
                  <a:pt x="315211" y="11001"/>
                </a:cubicBezTo>
                <a:cubicBezTo>
                  <a:pt x="320145" y="14335"/>
                  <a:pt x="323012" y="17135"/>
                  <a:pt x="323812" y="19402"/>
                </a:cubicBezTo>
                <a:cubicBezTo>
                  <a:pt x="323012" y="20736"/>
                  <a:pt x="322212" y="22869"/>
                  <a:pt x="321411" y="25803"/>
                </a:cubicBezTo>
                <a:cubicBezTo>
                  <a:pt x="320612" y="29137"/>
                  <a:pt x="320278" y="31737"/>
                  <a:pt x="320411" y="33604"/>
                </a:cubicBezTo>
                <a:cubicBezTo>
                  <a:pt x="320678" y="77343"/>
                  <a:pt x="320811" y="111947"/>
                  <a:pt x="320811" y="137417"/>
                </a:cubicBezTo>
                <a:cubicBezTo>
                  <a:pt x="320811" y="146218"/>
                  <a:pt x="318945" y="153286"/>
                  <a:pt x="315211" y="158620"/>
                </a:cubicBezTo>
                <a:cubicBezTo>
                  <a:pt x="310810" y="164887"/>
                  <a:pt x="304343" y="168021"/>
                  <a:pt x="295808" y="168021"/>
                </a:cubicBezTo>
                <a:cubicBezTo>
                  <a:pt x="296075" y="162953"/>
                  <a:pt x="294008" y="158420"/>
                  <a:pt x="289608" y="154419"/>
                </a:cubicBezTo>
                <a:cubicBezTo>
                  <a:pt x="287207" y="152019"/>
                  <a:pt x="281807" y="149285"/>
                  <a:pt x="273406" y="146218"/>
                </a:cubicBezTo>
                <a:lnTo>
                  <a:pt x="273206" y="142018"/>
                </a:lnTo>
                <a:cubicBezTo>
                  <a:pt x="279340" y="142951"/>
                  <a:pt x="284740" y="143418"/>
                  <a:pt x="289407" y="143418"/>
                </a:cubicBezTo>
                <a:cubicBezTo>
                  <a:pt x="292074" y="143418"/>
                  <a:pt x="294208" y="143218"/>
                  <a:pt x="295808" y="142818"/>
                </a:cubicBezTo>
                <a:cubicBezTo>
                  <a:pt x="298609" y="141751"/>
                  <a:pt x="300009" y="139617"/>
                  <a:pt x="300009" y="136417"/>
                </a:cubicBezTo>
                <a:lnTo>
                  <a:pt x="299609" y="24603"/>
                </a:lnTo>
                <a:cubicBezTo>
                  <a:pt x="299609" y="19269"/>
                  <a:pt x="297542" y="15602"/>
                  <a:pt x="293408" y="13602"/>
                </a:cubicBezTo>
                <a:cubicBezTo>
                  <a:pt x="297142" y="9201"/>
                  <a:pt x="300876" y="6601"/>
                  <a:pt x="304609" y="5801"/>
                </a:cubicBezTo>
                <a:close/>
                <a:moveTo>
                  <a:pt x="1561214" y="5601"/>
                </a:moveTo>
                <a:cubicBezTo>
                  <a:pt x="1561881" y="4400"/>
                  <a:pt x="1565881" y="6601"/>
                  <a:pt x="1573216" y="12201"/>
                </a:cubicBezTo>
                <a:cubicBezTo>
                  <a:pt x="1580683" y="17935"/>
                  <a:pt x="1584484" y="21736"/>
                  <a:pt x="1584617" y="23603"/>
                </a:cubicBezTo>
                <a:cubicBezTo>
                  <a:pt x="1584884" y="24270"/>
                  <a:pt x="1583150" y="25203"/>
                  <a:pt x="1579417" y="26403"/>
                </a:cubicBezTo>
                <a:lnTo>
                  <a:pt x="1577016" y="27403"/>
                </a:lnTo>
                <a:lnTo>
                  <a:pt x="1574616" y="28203"/>
                </a:lnTo>
                <a:lnTo>
                  <a:pt x="1572215" y="29404"/>
                </a:lnTo>
                <a:cubicBezTo>
                  <a:pt x="1571816" y="29537"/>
                  <a:pt x="1571215" y="29870"/>
                  <a:pt x="1570415" y="30404"/>
                </a:cubicBezTo>
                <a:cubicBezTo>
                  <a:pt x="1565081" y="34271"/>
                  <a:pt x="1558080" y="39871"/>
                  <a:pt x="1549413" y="47206"/>
                </a:cubicBezTo>
                <a:cubicBezTo>
                  <a:pt x="1541678" y="53873"/>
                  <a:pt x="1536078" y="58941"/>
                  <a:pt x="1532611" y="62408"/>
                </a:cubicBezTo>
                <a:cubicBezTo>
                  <a:pt x="1535944" y="67875"/>
                  <a:pt x="1538611" y="73876"/>
                  <a:pt x="1540611" y="80410"/>
                </a:cubicBezTo>
                <a:cubicBezTo>
                  <a:pt x="1544079" y="91878"/>
                  <a:pt x="1545812" y="103479"/>
                  <a:pt x="1545812" y="115214"/>
                </a:cubicBezTo>
                <a:cubicBezTo>
                  <a:pt x="1545812" y="130283"/>
                  <a:pt x="1542945" y="142951"/>
                  <a:pt x="1537211" y="153219"/>
                </a:cubicBezTo>
                <a:cubicBezTo>
                  <a:pt x="1531610" y="163220"/>
                  <a:pt x="1523943" y="168821"/>
                  <a:pt x="1514208" y="170021"/>
                </a:cubicBezTo>
                <a:cubicBezTo>
                  <a:pt x="1513808" y="164820"/>
                  <a:pt x="1510274" y="159686"/>
                  <a:pt x="1503607" y="154619"/>
                </a:cubicBezTo>
                <a:cubicBezTo>
                  <a:pt x="1498273" y="150485"/>
                  <a:pt x="1491872" y="147152"/>
                  <a:pt x="1484405" y="144618"/>
                </a:cubicBezTo>
                <a:lnTo>
                  <a:pt x="1484205" y="140017"/>
                </a:lnTo>
                <a:cubicBezTo>
                  <a:pt x="1490205" y="140817"/>
                  <a:pt x="1495939" y="141417"/>
                  <a:pt x="1501407" y="141818"/>
                </a:cubicBezTo>
                <a:cubicBezTo>
                  <a:pt x="1503007" y="141951"/>
                  <a:pt x="1505141" y="142018"/>
                  <a:pt x="1507807" y="142018"/>
                </a:cubicBezTo>
                <a:cubicBezTo>
                  <a:pt x="1511141" y="142018"/>
                  <a:pt x="1513275" y="141818"/>
                  <a:pt x="1514208" y="141417"/>
                </a:cubicBezTo>
                <a:cubicBezTo>
                  <a:pt x="1522076" y="137551"/>
                  <a:pt x="1526010" y="124482"/>
                  <a:pt x="1526010" y="102213"/>
                </a:cubicBezTo>
                <a:cubicBezTo>
                  <a:pt x="1526010" y="78876"/>
                  <a:pt x="1522876" y="62675"/>
                  <a:pt x="1516609" y="53606"/>
                </a:cubicBezTo>
                <a:lnTo>
                  <a:pt x="1523209" y="51006"/>
                </a:lnTo>
                <a:cubicBezTo>
                  <a:pt x="1524943" y="52606"/>
                  <a:pt x="1526810" y="54607"/>
                  <a:pt x="1528810" y="57007"/>
                </a:cubicBezTo>
                <a:lnTo>
                  <a:pt x="1550813" y="25803"/>
                </a:lnTo>
                <a:cubicBezTo>
                  <a:pt x="1549346" y="26203"/>
                  <a:pt x="1544412" y="27003"/>
                  <a:pt x="1536011" y="28203"/>
                </a:cubicBezTo>
                <a:cubicBezTo>
                  <a:pt x="1532011" y="28737"/>
                  <a:pt x="1530210" y="29003"/>
                  <a:pt x="1530610" y="29003"/>
                </a:cubicBezTo>
                <a:lnTo>
                  <a:pt x="1528210" y="29203"/>
                </a:lnTo>
                <a:lnTo>
                  <a:pt x="1526210" y="29604"/>
                </a:lnTo>
                <a:lnTo>
                  <a:pt x="1515808" y="31404"/>
                </a:lnTo>
                <a:cubicBezTo>
                  <a:pt x="1498073" y="34337"/>
                  <a:pt x="1486871" y="37138"/>
                  <a:pt x="1482204" y="39805"/>
                </a:cubicBezTo>
                <a:cubicBezTo>
                  <a:pt x="1481938" y="40071"/>
                  <a:pt x="1480204" y="37938"/>
                  <a:pt x="1477004" y="33404"/>
                </a:cubicBezTo>
                <a:cubicBezTo>
                  <a:pt x="1473670" y="29003"/>
                  <a:pt x="1471403" y="25670"/>
                  <a:pt x="1470203" y="23403"/>
                </a:cubicBezTo>
                <a:cubicBezTo>
                  <a:pt x="1470603" y="22603"/>
                  <a:pt x="1470936" y="22203"/>
                  <a:pt x="1471203" y="22203"/>
                </a:cubicBezTo>
                <a:cubicBezTo>
                  <a:pt x="1483071" y="21536"/>
                  <a:pt x="1496673" y="20536"/>
                  <a:pt x="1512008" y="19202"/>
                </a:cubicBezTo>
                <a:cubicBezTo>
                  <a:pt x="1530810" y="17602"/>
                  <a:pt x="1543412" y="16202"/>
                  <a:pt x="1549813" y="15002"/>
                </a:cubicBezTo>
                <a:cubicBezTo>
                  <a:pt x="1551813" y="14602"/>
                  <a:pt x="1554013" y="13402"/>
                  <a:pt x="1556414" y="11401"/>
                </a:cubicBezTo>
                <a:cubicBezTo>
                  <a:pt x="1558681" y="9534"/>
                  <a:pt x="1560281" y="7601"/>
                  <a:pt x="1561214" y="5601"/>
                </a:cubicBezTo>
                <a:close/>
                <a:moveTo>
                  <a:pt x="1945986" y="4200"/>
                </a:moveTo>
                <a:cubicBezTo>
                  <a:pt x="1949053" y="4734"/>
                  <a:pt x="1952520" y="6534"/>
                  <a:pt x="1956387" y="9601"/>
                </a:cubicBezTo>
                <a:cubicBezTo>
                  <a:pt x="1960121" y="12535"/>
                  <a:pt x="1962322" y="14868"/>
                  <a:pt x="1962988" y="16602"/>
                </a:cubicBezTo>
                <a:lnTo>
                  <a:pt x="1962788" y="17002"/>
                </a:lnTo>
                <a:lnTo>
                  <a:pt x="1962588" y="17602"/>
                </a:lnTo>
                <a:lnTo>
                  <a:pt x="1962388" y="18402"/>
                </a:lnTo>
                <a:lnTo>
                  <a:pt x="1961988" y="19202"/>
                </a:lnTo>
                <a:lnTo>
                  <a:pt x="1960588" y="24603"/>
                </a:lnTo>
                <a:cubicBezTo>
                  <a:pt x="1960455" y="25003"/>
                  <a:pt x="1960055" y="28003"/>
                  <a:pt x="1959388" y="33604"/>
                </a:cubicBezTo>
                <a:lnTo>
                  <a:pt x="1959188" y="35404"/>
                </a:lnTo>
                <a:lnTo>
                  <a:pt x="1958987" y="37604"/>
                </a:lnTo>
                <a:lnTo>
                  <a:pt x="1958388" y="42205"/>
                </a:lnTo>
                <a:cubicBezTo>
                  <a:pt x="1957721" y="46606"/>
                  <a:pt x="1957454" y="48339"/>
                  <a:pt x="1957587" y="47406"/>
                </a:cubicBezTo>
                <a:lnTo>
                  <a:pt x="1957388" y="49806"/>
                </a:lnTo>
                <a:lnTo>
                  <a:pt x="1956987" y="52206"/>
                </a:lnTo>
                <a:cubicBezTo>
                  <a:pt x="1956454" y="57274"/>
                  <a:pt x="1955987" y="61141"/>
                  <a:pt x="1955587" y="63808"/>
                </a:cubicBezTo>
                <a:lnTo>
                  <a:pt x="1954787" y="69008"/>
                </a:lnTo>
                <a:lnTo>
                  <a:pt x="1954187" y="73609"/>
                </a:lnTo>
                <a:lnTo>
                  <a:pt x="1952987" y="80410"/>
                </a:lnTo>
                <a:cubicBezTo>
                  <a:pt x="1952720" y="81877"/>
                  <a:pt x="1952454" y="83410"/>
                  <a:pt x="1952187" y="85010"/>
                </a:cubicBezTo>
                <a:cubicBezTo>
                  <a:pt x="1951920" y="86611"/>
                  <a:pt x="1951587" y="88144"/>
                  <a:pt x="1951187" y="89611"/>
                </a:cubicBezTo>
                <a:lnTo>
                  <a:pt x="1963188" y="88811"/>
                </a:lnTo>
                <a:cubicBezTo>
                  <a:pt x="1985324" y="86944"/>
                  <a:pt x="2000660" y="84144"/>
                  <a:pt x="2009194" y="80410"/>
                </a:cubicBezTo>
                <a:cubicBezTo>
                  <a:pt x="2009727" y="80010"/>
                  <a:pt x="2011594" y="82077"/>
                  <a:pt x="2014795" y="86611"/>
                </a:cubicBezTo>
                <a:cubicBezTo>
                  <a:pt x="2017995" y="91145"/>
                  <a:pt x="2019929" y="94945"/>
                  <a:pt x="2020595" y="98012"/>
                </a:cubicBezTo>
                <a:lnTo>
                  <a:pt x="2020195" y="99212"/>
                </a:lnTo>
                <a:lnTo>
                  <a:pt x="2019595" y="100412"/>
                </a:lnTo>
                <a:lnTo>
                  <a:pt x="2018995" y="101412"/>
                </a:lnTo>
                <a:lnTo>
                  <a:pt x="2018395" y="102013"/>
                </a:lnTo>
                <a:cubicBezTo>
                  <a:pt x="2012661" y="100546"/>
                  <a:pt x="2004260" y="99746"/>
                  <a:pt x="1993192" y="99612"/>
                </a:cubicBezTo>
                <a:lnTo>
                  <a:pt x="1980790" y="100012"/>
                </a:lnTo>
                <a:lnTo>
                  <a:pt x="1976390" y="100212"/>
                </a:lnTo>
                <a:cubicBezTo>
                  <a:pt x="1974256" y="100212"/>
                  <a:pt x="1972856" y="100279"/>
                  <a:pt x="1972189" y="100412"/>
                </a:cubicBezTo>
                <a:lnTo>
                  <a:pt x="1946986" y="101813"/>
                </a:lnTo>
                <a:cubicBezTo>
                  <a:pt x="1946586" y="103013"/>
                  <a:pt x="1945853" y="104813"/>
                  <a:pt x="1944786" y="107213"/>
                </a:cubicBezTo>
                <a:cubicBezTo>
                  <a:pt x="1940785" y="115614"/>
                  <a:pt x="1936052" y="123215"/>
                  <a:pt x="1930584" y="130016"/>
                </a:cubicBezTo>
                <a:cubicBezTo>
                  <a:pt x="1914982" y="149618"/>
                  <a:pt x="1894446" y="162820"/>
                  <a:pt x="1868976" y="169621"/>
                </a:cubicBezTo>
                <a:lnTo>
                  <a:pt x="1866576" y="164820"/>
                </a:lnTo>
                <a:cubicBezTo>
                  <a:pt x="1887379" y="153486"/>
                  <a:pt x="1903714" y="139084"/>
                  <a:pt x="1915582" y="121615"/>
                </a:cubicBezTo>
                <a:cubicBezTo>
                  <a:pt x="1918783" y="117081"/>
                  <a:pt x="1922183" y="110881"/>
                  <a:pt x="1925783" y="103013"/>
                </a:cubicBezTo>
                <a:lnTo>
                  <a:pt x="1919983" y="103413"/>
                </a:lnTo>
                <a:cubicBezTo>
                  <a:pt x="1896913" y="104880"/>
                  <a:pt x="1878778" y="107680"/>
                  <a:pt x="1865576" y="111814"/>
                </a:cubicBezTo>
                <a:cubicBezTo>
                  <a:pt x="1865309" y="112080"/>
                  <a:pt x="1864043" y="110080"/>
                  <a:pt x="1861775" y="105813"/>
                </a:cubicBezTo>
                <a:cubicBezTo>
                  <a:pt x="1861509" y="105280"/>
                  <a:pt x="1860575" y="103279"/>
                  <a:pt x="1858975" y="99812"/>
                </a:cubicBezTo>
                <a:lnTo>
                  <a:pt x="1856775" y="94812"/>
                </a:lnTo>
                <a:lnTo>
                  <a:pt x="1857975" y="93812"/>
                </a:lnTo>
                <a:lnTo>
                  <a:pt x="1858975" y="93411"/>
                </a:lnTo>
                <a:lnTo>
                  <a:pt x="1862376" y="93411"/>
                </a:lnTo>
                <a:cubicBezTo>
                  <a:pt x="1865043" y="93411"/>
                  <a:pt x="1867110" y="93345"/>
                  <a:pt x="1868576" y="93211"/>
                </a:cubicBezTo>
                <a:lnTo>
                  <a:pt x="1875377" y="93211"/>
                </a:lnTo>
                <a:cubicBezTo>
                  <a:pt x="1879378" y="93211"/>
                  <a:pt x="1881911" y="93145"/>
                  <a:pt x="1882978" y="93011"/>
                </a:cubicBezTo>
                <a:cubicBezTo>
                  <a:pt x="1896313" y="92745"/>
                  <a:pt x="1907048" y="92345"/>
                  <a:pt x="1915182" y="91811"/>
                </a:cubicBezTo>
                <a:lnTo>
                  <a:pt x="1930384" y="90811"/>
                </a:lnTo>
                <a:cubicBezTo>
                  <a:pt x="1931317" y="87211"/>
                  <a:pt x="1931851" y="84944"/>
                  <a:pt x="1931984" y="84011"/>
                </a:cubicBezTo>
                <a:cubicBezTo>
                  <a:pt x="1933718" y="75343"/>
                  <a:pt x="1935585" y="62741"/>
                  <a:pt x="1937585" y="46206"/>
                </a:cubicBezTo>
                <a:lnTo>
                  <a:pt x="1939385" y="28803"/>
                </a:lnTo>
                <a:lnTo>
                  <a:pt x="1939985" y="23203"/>
                </a:lnTo>
                <a:lnTo>
                  <a:pt x="1940185" y="20602"/>
                </a:lnTo>
                <a:cubicBezTo>
                  <a:pt x="1940185" y="14868"/>
                  <a:pt x="1938919" y="11001"/>
                  <a:pt x="1936385" y="9001"/>
                </a:cubicBezTo>
                <a:cubicBezTo>
                  <a:pt x="1938919" y="7001"/>
                  <a:pt x="1942119" y="5401"/>
                  <a:pt x="1945986" y="4200"/>
                </a:cubicBezTo>
                <a:close/>
                <a:moveTo>
                  <a:pt x="508559" y="4000"/>
                </a:moveTo>
                <a:cubicBezTo>
                  <a:pt x="510959" y="3734"/>
                  <a:pt x="514093" y="4467"/>
                  <a:pt x="517960" y="6201"/>
                </a:cubicBezTo>
                <a:cubicBezTo>
                  <a:pt x="522494" y="8201"/>
                  <a:pt x="525161" y="10134"/>
                  <a:pt x="525961" y="12001"/>
                </a:cubicBezTo>
                <a:cubicBezTo>
                  <a:pt x="524894" y="16669"/>
                  <a:pt x="521960" y="22403"/>
                  <a:pt x="517160" y="29203"/>
                </a:cubicBezTo>
                <a:cubicBezTo>
                  <a:pt x="511826" y="36938"/>
                  <a:pt x="505825" y="43539"/>
                  <a:pt x="499158" y="49006"/>
                </a:cubicBezTo>
                <a:lnTo>
                  <a:pt x="514160" y="48006"/>
                </a:lnTo>
                <a:cubicBezTo>
                  <a:pt x="531628" y="46539"/>
                  <a:pt x="545097" y="45205"/>
                  <a:pt x="554564" y="44005"/>
                </a:cubicBezTo>
                <a:cubicBezTo>
                  <a:pt x="558965" y="43339"/>
                  <a:pt x="562165" y="41338"/>
                  <a:pt x="564166" y="38005"/>
                </a:cubicBezTo>
                <a:cubicBezTo>
                  <a:pt x="564833" y="36938"/>
                  <a:pt x="568166" y="38405"/>
                  <a:pt x="574167" y="42405"/>
                </a:cubicBezTo>
                <a:cubicBezTo>
                  <a:pt x="580034" y="46672"/>
                  <a:pt x="582901" y="49539"/>
                  <a:pt x="582768" y="51006"/>
                </a:cubicBezTo>
                <a:cubicBezTo>
                  <a:pt x="582768" y="51139"/>
                  <a:pt x="582035" y="52340"/>
                  <a:pt x="580568" y="54607"/>
                </a:cubicBezTo>
                <a:lnTo>
                  <a:pt x="579768" y="56007"/>
                </a:lnTo>
                <a:lnTo>
                  <a:pt x="579168" y="57207"/>
                </a:lnTo>
                <a:cubicBezTo>
                  <a:pt x="578634" y="58140"/>
                  <a:pt x="578368" y="59274"/>
                  <a:pt x="578368" y="60607"/>
                </a:cubicBezTo>
                <a:lnTo>
                  <a:pt x="575367" y="126016"/>
                </a:lnTo>
                <a:cubicBezTo>
                  <a:pt x="575234" y="126682"/>
                  <a:pt x="575167" y="127616"/>
                  <a:pt x="575167" y="128816"/>
                </a:cubicBezTo>
                <a:lnTo>
                  <a:pt x="575167" y="131216"/>
                </a:lnTo>
                <a:lnTo>
                  <a:pt x="574567" y="137217"/>
                </a:lnTo>
                <a:cubicBezTo>
                  <a:pt x="574167" y="142551"/>
                  <a:pt x="573500" y="146685"/>
                  <a:pt x="572567" y="149618"/>
                </a:cubicBezTo>
                <a:cubicBezTo>
                  <a:pt x="570300" y="159486"/>
                  <a:pt x="566699" y="166021"/>
                  <a:pt x="561765" y="169221"/>
                </a:cubicBezTo>
                <a:cubicBezTo>
                  <a:pt x="559232" y="168154"/>
                  <a:pt x="556632" y="165887"/>
                  <a:pt x="553964" y="162420"/>
                </a:cubicBezTo>
                <a:cubicBezTo>
                  <a:pt x="552498" y="160287"/>
                  <a:pt x="551431" y="157420"/>
                  <a:pt x="550764" y="153819"/>
                </a:cubicBezTo>
                <a:cubicBezTo>
                  <a:pt x="551031" y="153419"/>
                  <a:pt x="551264" y="152852"/>
                  <a:pt x="551464" y="152119"/>
                </a:cubicBezTo>
                <a:cubicBezTo>
                  <a:pt x="551664" y="151385"/>
                  <a:pt x="551831" y="150819"/>
                  <a:pt x="551964" y="150419"/>
                </a:cubicBezTo>
                <a:cubicBezTo>
                  <a:pt x="547697" y="149352"/>
                  <a:pt x="542230" y="148819"/>
                  <a:pt x="535562" y="148819"/>
                </a:cubicBezTo>
                <a:cubicBezTo>
                  <a:pt x="532095" y="148819"/>
                  <a:pt x="529495" y="148885"/>
                  <a:pt x="527761" y="149019"/>
                </a:cubicBezTo>
                <a:lnTo>
                  <a:pt x="481155" y="152419"/>
                </a:lnTo>
                <a:lnTo>
                  <a:pt x="481355" y="156419"/>
                </a:lnTo>
                <a:cubicBezTo>
                  <a:pt x="481489" y="157219"/>
                  <a:pt x="481555" y="158353"/>
                  <a:pt x="481555" y="159820"/>
                </a:cubicBezTo>
                <a:cubicBezTo>
                  <a:pt x="481555" y="164487"/>
                  <a:pt x="480489" y="167887"/>
                  <a:pt x="478355" y="170021"/>
                </a:cubicBezTo>
                <a:cubicBezTo>
                  <a:pt x="475288" y="170021"/>
                  <a:pt x="472088" y="168354"/>
                  <a:pt x="468754" y="165020"/>
                </a:cubicBezTo>
                <a:cubicBezTo>
                  <a:pt x="465820" y="162087"/>
                  <a:pt x="463753" y="159353"/>
                  <a:pt x="462553" y="156819"/>
                </a:cubicBezTo>
                <a:cubicBezTo>
                  <a:pt x="463353" y="154019"/>
                  <a:pt x="463753" y="150885"/>
                  <a:pt x="463753" y="147418"/>
                </a:cubicBezTo>
                <a:cubicBezTo>
                  <a:pt x="463753" y="145685"/>
                  <a:pt x="463686" y="144418"/>
                  <a:pt x="463553" y="143618"/>
                </a:cubicBezTo>
                <a:lnTo>
                  <a:pt x="459353" y="58607"/>
                </a:lnTo>
                <a:cubicBezTo>
                  <a:pt x="458953" y="53940"/>
                  <a:pt x="457486" y="50739"/>
                  <a:pt x="454952" y="49006"/>
                </a:cubicBezTo>
                <a:cubicBezTo>
                  <a:pt x="458419" y="45139"/>
                  <a:pt x="461153" y="43339"/>
                  <a:pt x="463153" y="43605"/>
                </a:cubicBezTo>
                <a:cubicBezTo>
                  <a:pt x="466087" y="44005"/>
                  <a:pt x="468687" y="45005"/>
                  <a:pt x="470954" y="46606"/>
                </a:cubicBezTo>
                <a:lnTo>
                  <a:pt x="472154" y="47406"/>
                </a:lnTo>
                <a:lnTo>
                  <a:pt x="473354" y="48406"/>
                </a:lnTo>
                <a:cubicBezTo>
                  <a:pt x="473888" y="48939"/>
                  <a:pt x="474288" y="49473"/>
                  <a:pt x="474555" y="50006"/>
                </a:cubicBezTo>
                <a:cubicBezTo>
                  <a:pt x="475221" y="51073"/>
                  <a:pt x="475688" y="52673"/>
                  <a:pt x="475955" y="54807"/>
                </a:cubicBezTo>
                <a:lnTo>
                  <a:pt x="476355" y="58007"/>
                </a:lnTo>
                <a:lnTo>
                  <a:pt x="476555" y="61207"/>
                </a:lnTo>
                <a:lnTo>
                  <a:pt x="478355" y="96212"/>
                </a:lnTo>
                <a:lnTo>
                  <a:pt x="486356" y="95812"/>
                </a:lnTo>
                <a:lnTo>
                  <a:pt x="496157" y="95412"/>
                </a:lnTo>
                <a:cubicBezTo>
                  <a:pt x="504825" y="95012"/>
                  <a:pt x="510959" y="94545"/>
                  <a:pt x="514559" y="94012"/>
                </a:cubicBezTo>
                <a:cubicBezTo>
                  <a:pt x="525494" y="92678"/>
                  <a:pt x="533429" y="91211"/>
                  <a:pt x="538362" y="89611"/>
                </a:cubicBezTo>
                <a:cubicBezTo>
                  <a:pt x="539163" y="89478"/>
                  <a:pt x="540896" y="90744"/>
                  <a:pt x="543563" y="93411"/>
                </a:cubicBezTo>
                <a:cubicBezTo>
                  <a:pt x="545963" y="96078"/>
                  <a:pt x="547097" y="97946"/>
                  <a:pt x="546964" y="99012"/>
                </a:cubicBezTo>
                <a:cubicBezTo>
                  <a:pt x="546564" y="99946"/>
                  <a:pt x="546163" y="100612"/>
                  <a:pt x="545763" y="101013"/>
                </a:cubicBezTo>
                <a:cubicBezTo>
                  <a:pt x="545363" y="101679"/>
                  <a:pt x="545030" y="102013"/>
                  <a:pt x="544763" y="102013"/>
                </a:cubicBezTo>
                <a:cubicBezTo>
                  <a:pt x="541830" y="101612"/>
                  <a:pt x="538362" y="101412"/>
                  <a:pt x="534362" y="101412"/>
                </a:cubicBezTo>
                <a:cubicBezTo>
                  <a:pt x="529961" y="101412"/>
                  <a:pt x="523761" y="101746"/>
                  <a:pt x="515760" y="102413"/>
                </a:cubicBezTo>
                <a:cubicBezTo>
                  <a:pt x="508025" y="103079"/>
                  <a:pt x="496824" y="104680"/>
                  <a:pt x="482156" y="107213"/>
                </a:cubicBezTo>
                <a:cubicBezTo>
                  <a:pt x="482022" y="107347"/>
                  <a:pt x="481155" y="106280"/>
                  <a:pt x="479555" y="104013"/>
                </a:cubicBezTo>
                <a:lnTo>
                  <a:pt x="478555" y="102613"/>
                </a:lnTo>
                <a:lnTo>
                  <a:pt x="480755" y="143018"/>
                </a:lnTo>
                <a:lnTo>
                  <a:pt x="534362" y="139217"/>
                </a:lnTo>
                <a:cubicBezTo>
                  <a:pt x="537029" y="138950"/>
                  <a:pt x="539629" y="138550"/>
                  <a:pt x="542163" y="138017"/>
                </a:cubicBezTo>
                <a:cubicBezTo>
                  <a:pt x="544563" y="137351"/>
                  <a:pt x="546297" y="136750"/>
                  <a:pt x="547364" y="136217"/>
                </a:cubicBezTo>
                <a:cubicBezTo>
                  <a:pt x="547897" y="136083"/>
                  <a:pt x="549297" y="137217"/>
                  <a:pt x="551564" y="139617"/>
                </a:cubicBezTo>
                <a:cubicBezTo>
                  <a:pt x="552498" y="140418"/>
                  <a:pt x="553364" y="141351"/>
                  <a:pt x="554165" y="142418"/>
                </a:cubicBezTo>
                <a:cubicBezTo>
                  <a:pt x="555631" y="137351"/>
                  <a:pt x="556498" y="132016"/>
                  <a:pt x="556765" y="126416"/>
                </a:cubicBezTo>
                <a:lnTo>
                  <a:pt x="560765" y="54407"/>
                </a:lnTo>
                <a:cubicBezTo>
                  <a:pt x="551564" y="54540"/>
                  <a:pt x="538696" y="55807"/>
                  <a:pt x="522160" y="58207"/>
                </a:cubicBezTo>
                <a:cubicBezTo>
                  <a:pt x="503491" y="61007"/>
                  <a:pt x="491023" y="63474"/>
                  <a:pt x="484756" y="65608"/>
                </a:cubicBezTo>
                <a:cubicBezTo>
                  <a:pt x="484623" y="65742"/>
                  <a:pt x="484289" y="65342"/>
                  <a:pt x="483756" y="64408"/>
                </a:cubicBezTo>
                <a:cubicBezTo>
                  <a:pt x="482955" y="62941"/>
                  <a:pt x="482222" y="61541"/>
                  <a:pt x="481555" y="60207"/>
                </a:cubicBezTo>
                <a:cubicBezTo>
                  <a:pt x="479555" y="56474"/>
                  <a:pt x="478088" y="53340"/>
                  <a:pt x="477155" y="50806"/>
                </a:cubicBezTo>
                <a:cubicBezTo>
                  <a:pt x="477688" y="50273"/>
                  <a:pt x="478022" y="50006"/>
                  <a:pt x="478155" y="50006"/>
                </a:cubicBezTo>
                <a:cubicBezTo>
                  <a:pt x="480155" y="50140"/>
                  <a:pt x="484823" y="50006"/>
                  <a:pt x="492157" y="49606"/>
                </a:cubicBezTo>
                <a:cubicBezTo>
                  <a:pt x="497624" y="40672"/>
                  <a:pt x="500891" y="32604"/>
                  <a:pt x="501958" y="25403"/>
                </a:cubicBezTo>
                <a:lnTo>
                  <a:pt x="502758" y="21002"/>
                </a:lnTo>
                <a:lnTo>
                  <a:pt x="502958" y="16002"/>
                </a:lnTo>
                <a:cubicBezTo>
                  <a:pt x="502958" y="12268"/>
                  <a:pt x="502158" y="9534"/>
                  <a:pt x="500558" y="7801"/>
                </a:cubicBezTo>
                <a:lnTo>
                  <a:pt x="502158" y="6801"/>
                </a:lnTo>
                <a:lnTo>
                  <a:pt x="504158" y="5601"/>
                </a:lnTo>
                <a:cubicBezTo>
                  <a:pt x="505492" y="4800"/>
                  <a:pt x="506959" y="4267"/>
                  <a:pt x="508559" y="4000"/>
                </a:cubicBezTo>
                <a:close/>
                <a:moveTo>
                  <a:pt x="1313183" y="800"/>
                </a:moveTo>
                <a:cubicBezTo>
                  <a:pt x="1315450" y="533"/>
                  <a:pt x="1318784" y="1333"/>
                  <a:pt x="1323184" y="3200"/>
                </a:cubicBezTo>
                <a:cubicBezTo>
                  <a:pt x="1327985" y="4934"/>
                  <a:pt x="1330919" y="6734"/>
                  <a:pt x="1331986" y="8601"/>
                </a:cubicBezTo>
                <a:cubicBezTo>
                  <a:pt x="1331585" y="9801"/>
                  <a:pt x="1331385" y="11668"/>
                  <a:pt x="1331385" y="14202"/>
                </a:cubicBezTo>
                <a:cubicBezTo>
                  <a:pt x="1331385" y="15402"/>
                  <a:pt x="1331519" y="17602"/>
                  <a:pt x="1331786" y="20802"/>
                </a:cubicBezTo>
                <a:cubicBezTo>
                  <a:pt x="1333519" y="28537"/>
                  <a:pt x="1334653" y="33404"/>
                  <a:pt x="1335186" y="35404"/>
                </a:cubicBezTo>
                <a:cubicBezTo>
                  <a:pt x="1336519" y="41138"/>
                  <a:pt x="1337053" y="43539"/>
                  <a:pt x="1336786" y="42605"/>
                </a:cubicBezTo>
                <a:cubicBezTo>
                  <a:pt x="1346521" y="40605"/>
                  <a:pt x="1354655" y="38005"/>
                  <a:pt x="1361189" y="34804"/>
                </a:cubicBezTo>
                <a:cubicBezTo>
                  <a:pt x="1361723" y="34271"/>
                  <a:pt x="1363589" y="36338"/>
                  <a:pt x="1366790" y="41005"/>
                </a:cubicBezTo>
                <a:cubicBezTo>
                  <a:pt x="1370257" y="45672"/>
                  <a:pt x="1372257" y="49539"/>
                  <a:pt x="1372791" y="52606"/>
                </a:cubicBezTo>
                <a:cubicBezTo>
                  <a:pt x="1372791" y="53407"/>
                  <a:pt x="1372524" y="54273"/>
                  <a:pt x="1371990" y="55207"/>
                </a:cubicBezTo>
                <a:lnTo>
                  <a:pt x="1371390" y="56207"/>
                </a:lnTo>
                <a:lnTo>
                  <a:pt x="1370790" y="57007"/>
                </a:lnTo>
                <a:cubicBezTo>
                  <a:pt x="1365056" y="55673"/>
                  <a:pt x="1357589" y="55073"/>
                  <a:pt x="1348388" y="55207"/>
                </a:cubicBezTo>
                <a:cubicBezTo>
                  <a:pt x="1344654" y="55473"/>
                  <a:pt x="1341920" y="55607"/>
                  <a:pt x="1340186" y="55607"/>
                </a:cubicBezTo>
                <a:cubicBezTo>
                  <a:pt x="1342587" y="64808"/>
                  <a:pt x="1345854" y="75343"/>
                  <a:pt x="1349988" y="87211"/>
                </a:cubicBezTo>
                <a:cubicBezTo>
                  <a:pt x="1350655" y="89078"/>
                  <a:pt x="1352121" y="92945"/>
                  <a:pt x="1354388" y="98812"/>
                </a:cubicBezTo>
                <a:cubicBezTo>
                  <a:pt x="1356522" y="94412"/>
                  <a:pt x="1358322" y="90144"/>
                  <a:pt x="1359789" y="86011"/>
                </a:cubicBezTo>
                <a:cubicBezTo>
                  <a:pt x="1360856" y="82677"/>
                  <a:pt x="1361589" y="79743"/>
                  <a:pt x="1361989" y="77210"/>
                </a:cubicBezTo>
                <a:cubicBezTo>
                  <a:pt x="1362123" y="76409"/>
                  <a:pt x="1362189" y="75276"/>
                  <a:pt x="1362189" y="73809"/>
                </a:cubicBezTo>
                <a:cubicBezTo>
                  <a:pt x="1362189" y="71675"/>
                  <a:pt x="1361856" y="69942"/>
                  <a:pt x="1361189" y="68609"/>
                </a:cubicBezTo>
                <a:cubicBezTo>
                  <a:pt x="1363056" y="67675"/>
                  <a:pt x="1365523" y="67208"/>
                  <a:pt x="1368590" y="67208"/>
                </a:cubicBezTo>
                <a:cubicBezTo>
                  <a:pt x="1370590" y="68542"/>
                  <a:pt x="1373191" y="70875"/>
                  <a:pt x="1376391" y="74209"/>
                </a:cubicBezTo>
                <a:cubicBezTo>
                  <a:pt x="1379458" y="77676"/>
                  <a:pt x="1380992" y="80143"/>
                  <a:pt x="1380992" y="81610"/>
                </a:cubicBezTo>
                <a:cubicBezTo>
                  <a:pt x="1378458" y="85744"/>
                  <a:pt x="1375858" y="90544"/>
                  <a:pt x="1373191" y="96012"/>
                </a:cubicBezTo>
                <a:cubicBezTo>
                  <a:pt x="1370257" y="103479"/>
                  <a:pt x="1366723" y="110347"/>
                  <a:pt x="1362589" y="116615"/>
                </a:cubicBezTo>
                <a:cubicBezTo>
                  <a:pt x="1368990" y="129149"/>
                  <a:pt x="1376191" y="139284"/>
                  <a:pt x="1384192" y="147018"/>
                </a:cubicBezTo>
                <a:cubicBezTo>
                  <a:pt x="1385125" y="147818"/>
                  <a:pt x="1386392" y="146152"/>
                  <a:pt x="1387993" y="142018"/>
                </a:cubicBezTo>
                <a:cubicBezTo>
                  <a:pt x="1389726" y="137484"/>
                  <a:pt x="1391193" y="130616"/>
                  <a:pt x="1392393" y="121415"/>
                </a:cubicBezTo>
                <a:lnTo>
                  <a:pt x="1396994" y="121815"/>
                </a:lnTo>
                <a:cubicBezTo>
                  <a:pt x="1396860" y="149552"/>
                  <a:pt x="1399594" y="165687"/>
                  <a:pt x="1405195" y="170221"/>
                </a:cubicBezTo>
                <a:cubicBezTo>
                  <a:pt x="1404395" y="172221"/>
                  <a:pt x="1400927" y="173222"/>
                  <a:pt x="1394793" y="173222"/>
                </a:cubicBezTo>
                <a:cubicBezTo>
                  <a:pt x="1389726" y="173222"/>
                  <a:pt x="1385526" y="172288"/>
                  <a:pt x="1382192" y="170421"/>
                </a:cubicBezTo>
                <a:cubicBezTo>
                  <a:pt x="1369790" y="162953"/>
                  <a:pt x="1358789" y="150685"/>
                  <a:pt x="1349188" y="133617"/>
                </a:cubicBezTo>
                <a:cubicBezTo>
                  <a:pt x="1338920" y="144418"/>
                  <a:pt x="1326452" y="154152"/>
                  <a:pt x="1311783" y="162820"/>
                </a:cubicBezTo>
                <a:lnTo>
                  <a:pt x="1308783" y="159820"/>
                </a:lnTo>
                <a:cubicBezTo>
                  <a:pt x="1322384" y="147018"/>
                  <a:pt x="1333586" y="133817"/>
                  <a:pt x="1342387" y="120215"/>
                </a:cubicBezTo>
                <a:lnTo>
                  <a:pt x="1338786" y="112014"/>
                </a:lnTo>
                <a:cubicBezTo>
                  <a:pt x="1332652" y="97212"/>
                  <a:pt x="1326852" y="79010"/>
                  <a:pt x="1321384" y="57407"/>
                </a:cubicBezTo>
                <a:lnTo>
                  <a:pt x="1306382" y="58807"/>
                </a:lnTo>
                <a:cubicBezTo>
                  <a:pt x="1298248" y="59474"/>
                  <a:pt x="1289447" y="60741"/>
                  <a:pt x="1279979" y="62608"/>
                </a:cubicBezTo>
                <a:cubicBezTo>
                  <a:pt x="1282913" y="64475"/>
                  <a:pt x="1284580" y="66141"/>
                  <a:pt x="1284980" y="67608"/>
                </a:cubicBezTo>
                <a:lnTo>
                  <a:pt x="1284180" y="69208"/>
                </a:lnTo>
                <a:cubicBezTo>
                  <a:pt x="1284180" y="69208"/>
                  <a:pt x="1283846" y="70209"/>
                  <a:pt x="1283179" y="72209"/>
                </a:cubicBezTo>
                <a:cubicBezTo>
                  <a:pt x="1282379" y="75009"/>
                  <a:pt x="1281846" y="79143"/>
                  <a:pt x="1281579" y="84610"/>
                </a:cubicBezTo>
                <a:lnTo>
                  <a:pt x="1280979" y="91411"/>
                </a:lnTo>
                <a:cubicBezTo>
                  <a:pt x="1282579" y="91278"/>
                  <a:pt x="1285113" y="90944"/>
                  <a:pt x="1288580" y="90411"/>
                </a:cubicBezTo>
                <a:cubicBezTo>
                  <a:pt x="1294314" y="89745"/>
                  <a:pt x="1297648" y="89144"/>
                  <a:pt x="1298581" y="88611"/>
                </a:cubicBezTo>
                <a:cubicBezTo>
                  <a:pt x="1300048" y="87944"/>
                  <a:pt x="1301582" y="86811"/>
                  <a:pt x="1303182" y="85210"/>
                </a:cubicBezTo>
                <a:lnTo>
                  <a:pt x="1305982" y="81210"/>
                </a:lnTo>
                <a:cubicBezTo>
                  <a:pt x="1306649" y="80143"/>
                  <a:pt x="1309649" y="81343"/>
                  <a:pt x="1314983" y="84810"/>
                </a:cubicBezTo>
                <a:cubicBezTo>
                  <a:pt x="1320451" y="88277"/>
                  <a:pt x="1323118" y="90678"/>
                  <a:pt x="1322984" y="92011"/>
                </a:cubicBezTo>
                <a:cubicBezTo>
                  <a:pt x="1322984" y="92412"/>
                  <a:pt x="1322718" y="92945"/>
                  <a:pt x="1322184" y="93611"/>
                </a:cubicBezTo>
                <a:lnTo>
                  <a:pt x="1321584" y="94812"/>
                </a:lnTo>
                <a:lnTo>
                  <a:pt x="1320784" y="96012"/>
                </a:lnTo>
                <a:cubicBezTo>
                  <a:pt x="1319451" y="98545"/>
                  <a:pt x="1318650" y="100946"/>
                  <a:pt x="1318384" y="103213"/>
                </a:cubicBezTo>
                <a:cubicBezTo>
                  <a:pt x="1318117" y="106413"/>
                  <a:pt x="1317250" y="111814"/>
                  <a:pt x="1315783" y="119415"/>
                </a:cubicBezTo>
                <a:lnTo>
                  <a:pt x="1314983" y="123615"/>
                </a:lnTo>
                <a:lnTo>
                  <a:pt x="1313983" y="127416"/>
                </a:lnTo>
                <a:lnTo>
                  <a:pt x="1313383" y="131016"/>
                </a:lnTo>
                <a:lnTo>
                  <a:pt x="1313183" y="132416"/>
                </a:lnTo>
                <a:lnTo>
                  <a:pt x="1312983" y="133617"/>
                </a:lnTo>
                <a:cubicBezTo>
                  <a:pt x="1312450" y="138417"/>
                  <a:pt x="1310316" y="142951"/>
                  <a:pt x="1306582" y="147218"/>
                </a:cubicBezTo>
                <a:cubicBezTo>
                  <a:pt x="1303249" y="150952"/>
                  <a:pt x="1299315" y="152819"/>
                  <a:pt x="1294781" y="152819"/>
                </a:cubicBezTo>
                <a:cubicBezTo>
                  <a:pt x="1293581" y="152819"/>
                  <a:pt x="1292647" y="152752"/>
                  <a:pt x="1291981" y="152619"/>
                </a:cubicBezTo>
                <a:cubicBezTo>
                  <a:pt x="1291847" y="149152"/>
                  <a:pt x="1290447" y="145551"/>
                  <a:pt x="1287780" y="141818"/>
                </a:cubicBezTo>
                <a:cubicBezTo>
                  <a:pt x="1284580" y="137551"/>
                  <a:pt x="1280512" y="134750"/>
                  <a:pt x="1275579" y="133416"/>
                </a:cubicBezTo>
                <a:lnTo>
                  <a:pt x="1275778" y="130016"/>
                </a:lnTo>
                <a:cubicBezTo>
                  <a:pt x="1281913" y="130816"/>
                  <a:pt x="1286380" y="131216"/>
                  <a:pt x="1289180" y="131216"/>
                </a:cubicBezTo>
                <a:cubicBezTo>
                  <a:pt x="1290380" y="131216"/>
                  <a:pt x="1291180" y="131150"/>
                  <a:pt x="1291580" y="131016"/>
                </a:cubicBezTo>
                <a:cubicBezTo>
                  <a:pt x="1294114" y="130883"/>
                  <a:pt x="1295514" y="129549"/>
                  <a:pt x="1295781" y="127016"/>
                </a:cubicBezTo>
                <a:lnTo>
                  <a:pt x="1296181" y="125016"/>
                </a:lnTo>
                <a:lnTo>
                  <a:pt x="1296581" y="121815"/>
                </a:lnTo>
                <a:lnTo>
                  <a:pt x="1297381" y="118615"/>
                </a:lnTo>
                <a:lnTo>
                  <a:pt x="1298181" y="114814"/>
                </a:lnTo>
                <a:cubicBezTo>
                  <a:pt x="1299381" y="108680"/>
                  <a:pt x="1300115" y="103079"/>
                  <a:pt x="1300382" y="98012"/>
                </a:cubicBezTo>
                <a:lnTo>
                  <a:pt x="1299982" y="98012"/>
                </a:lnTo>
                <a:lnTo>
                  <a:pt x="1299181" y="98212"/>
                </a:lnTo>
                <a:lnTo>
                  <a:pt x="1298381" y="98212"/>
                </a:lnTo>
                <a:lnTo>
                  <a:pt x="1297381" y="98412"/>
                </a:lnTo>
                <a:lnTo>
                  <a:pt x="1294181" y="98612"/>
                </a:lnTo>
                <a:lnTo>
                  <a:pt x="1290980" y="99012"/>
                </a:lnTo>
                <a:lnTo>
                  <a:pt x="1279779" y="100012"/>
                </a:lnTo>
                <a:cubicBezTo>
                  <a:pt x="1274845" y="131350"/>
                  <a:pt x="1263377" y="154352"/>
                  <a:pt x="1245375" y="169021"/>
                </a:cubicBezTo>
                <a:lnTo>
                  <a:pt x="1241974" y="167421"/>
                </a:lnTo>
                <a:cubicBezTo>
                  <a:pt x="1256643" y="141551"/>
                  <a:pt x="1264044" y="111947"/>
                  <a:pt x="1264177" y="78610"/>
                </a:cubicBezTo>
                <a:lnTo>
                  <a:pt x="1264177" y="73209"/>
                </a:lnTo>
                <a:lnTo>
                  <a:pt x="1263577" y="66608"/>
                </a:lnTo>
                <a:cubicBezTo>
                  <a:pt x="1262110" y="67008"/>
                  <a:pt x="1259910" y="67742"/>
                  <a:pt x="1256976" y="68808"/>
                </a:cubicBezTo>
                <a:cubicBezTo>
                  <a:pt x="1256709" y="69075"/>
                  <a:pt x="1255443" y="67008"/>
                  <a:pt x="1253176" y="62608"/>
                </a:cubicBezTo>
                <a:cubicBezTo>
                  <a:pt x="1250909" y="58340"/>
                  <a:pt x="1249175" y="54673"/>
                  <a:pt x="1247975" y="51606"/>
                </a:cubicBezTo>
                <a:lnTo>
                  <a:pt x="1248975" y="50406"/>
                </a:lnTo>
                <a:lnTo>
                  <a:pt x="1249975" y="50006"/>
                </a:lnTo>
                <a:cubicBezTo>
                  <a:pt x="1250375" y="49873"/>
                  <a:pt x="1251509" y="49806"/>
                  <a:pt x="1253376" y="49806"/>
                </a:cubicBezTo>
                <a:lnTo>
                  <a:pt x="1255776" y="49806"/>
                </a:lnTo>
                <a:lnTo>
                  <a:pt x="1261777" y="49406"/>
                </a:lnTo>
                <a:lnTo>
                  <a:pt x="1264777" y="49406"/>
                </a:lnTo>
                <a:lnTo>
                  <a:pt x="1266577" y="49206"/>
                </a:lnTo>
                <a:lnTo>
                  <a:pt x="1268378" y="49206"/>
                </a:lnTo>
                <a:lnTo>
                  <a:pt x="1271578" y="49006"/>
                </a:lnTo>
                <a:cubicBezTo>
                  <a:pt x="1281979" y="48473"/>
                  <a:pt x="1291914" y="47806"/>
                  <a:pt x="1301382" y="47006"/>
                </a:cubicBezTo>
                <a:lnTo>
                  <a:pt x="1318384" y="45005"/>
                </a:lnTo>
                <a:cubicBezTo>
                  <a:pt x="1317850" y="42472"/>
                  <a:pt x="1316317" y="35138"/>
                  <a:pt x="1313783" y="23003"/>
                </a:cubicBezTo>
                <a:lnTo>
                  <a:pt x="1312583" y="17402"/>
                </a:lnTo>
                <a:cubicBezTo>
                  <a:pt x="1311383" y="12735"/>
                  <a:pt x="1308983" y="10001"/>
                  <a:pt x="1305382" y="9201"/>
                </a:cubicBezTo>
                <a:cubicBezTo>
                  <a:pt x="1307782" y="4934"/>
                  <a:pt x="1310383" y="2133"/>
                  <a:pt x="1313183" y="800"/>
                </a:cubicBezTo>
                <a:close/>
                <a:moveTo>
                  <a:pt x="667902" y="600"/>
                </a:moveTo>
                <a:cubicBezTo>
                  <a:pt x="670036" y="1000"/>
                  <a:pt x="673103" y="2600"/>
                  <a:pt x="677104" y="5401"/>
                </a:cubicBezTo>
                <a:cubicBezTo>
                  <a:pt x="681371" y="8201"/>
                  <a:pt x="683904" y="10601"/>
                  <a:pt x="684705" y="12601"/>
                </a:cubicBezTo>
                <a:cubicBezTo>
                  <a:pt x="684038" y="13802"/>
                  <a:pt x="683371" y="15668"/>
                  <a:pt x="682704" y="18202"/>
                </a:cubicBezTo>
                <a:cubicBezTo>
                  <a:pt x="682171" y="20202"/>
                  <a:pt x="681904" y="22469"/>
                  <a:pt x="681904" y="25003"/>
                </a:cubicBezTo>
                <a:lnTo>
                  <a:pt x="681904" y="49406"/>
                </a:lnTo>
                <a:cubicBezTo>
                  <a:pt x="690172" y="51273"/>
                  <a:pt x="697106" y="54673"/>
                  <a:pt x="702707" y="59607"/>
                </a:cubicBezTo>
                <a:cubicBezTo>
                  <a:pt x="702840" y="60141"/>
                  <a:pt x="703040" y="61407"/>
                  <a:pt x="703307" y="63408"/>
                </a:cubicBezTo>
                <a:cubicBezTo>
                  <a:pt x="703440" y="64208"/>
                  <a:pt x="703507" y="65875"/>
                  <a:pt x="703507" y="68409"/>
                </a:cubicBezTo>
                <a:cubicBezTo>
                  <a:pt x="703507" y="72409"/>
                  <a:pt x="702907" y="74942"/>
                  <a:pt x="701707" y="76009"/>
                </a:cubicBezTo>
                <a:cubicBezTo>
                  <a:pt x="700507" y="76943"/>
                  <a:pt x="699040" y="77676"/>
                  <a:pt x="697306" y="78210"/>
                </a:cubicBezTo>
                <a:lnTo>
                  <a:pt x="695106" y="78810"/>
                </a:lnTo>
                <a:lnTo>
                  <a:pt x="693106" y="79210"/>
                </a:lnTo>
                <a:lnTo>
                  <a:pt x="690305" y="73809"/>
                </a:lnTo>
                <a:cubicBezTo>
                  <a:pt x="687372" y="69275"/>
                  <a:pt x="685705" y="66741"/>
                  <a:pt x="685305" y="66208"/>
                </a:cubicBezTo>
                <a:lnTo>
                  <a:pt x="681904" y="61407"/>
                </a:lnTo>
                <a:lnTo>
                  <a:pt x="681904" y="162820"/>
                </a:lnTo>
                <a:cubicBezTo>
                  <a:pt x="681904" y="163887"/>
                  <a:pt x="681371" y="165354"/>
                  <a:pt x="680304" y="167221"/>
                </a:cubicBezTo>
                <a:cubicBezTo>
                  <a:pt x="679104" y="169221"/>
                  <a:pt x="677704" y="170754"/>
                  <a:pt x="676104" y="171821"/>
                </a:cubicBezTo>
                <a:cubicBezTo>
                  <a:pt x="673437" y="170221"/>
                  <a:pt x="670569" y="168087"/>
                  <a:pt x="667502" y="165420"/>
                </a:cubicBezTo>
                <a:cubicBezTo>
                  <a:pt x="664035" y="162353"/>
                  <a:pt x="662102" y="159953"/>
                  <a:pt x="661702" y="158220"/>
                </a:cubicBezTo>
                <a:cubicBezTo>
                  <a:pt x="662902" y="155286"/>
                  <a:pt x="663502" y="151285"/>
                  <a:pt x="663502" y="146218"/>
                </a:cubicBezTo>
                <a:lnTo>
                  <a:pt x="663502" y="17202"/>
                </a:lnTo>
                <a:cubicBezTo>
                  <a:pt x="663502" y="12535"/>
                  <a:pt x="661702" y="9334"/>
                  <a:pt x="658101" y="7601"/>
                </a:cubicBezTo>
                <a:cubicBezTo>
                  <a:pt x="661168" y="3734"/>
                  <a:pt x="664435" y="1400"/>
                  <a:pt x="667902" y="600"/>
                </a:cubicBezTo>
                <a:close/>
                <a:moveTo>
                  <a:pt x="91611" y="200"/>
                </a:moveTo>
                <a:cubicBezTo>
                  <a:pt x="94145" y="1000"/>
                  <a:pt x="97879" y="3467"/>
                  <a:pt x="102813" y="7601"/>
                </a:cubicBezTo>
                <a:cubicBezTo>
                  <a:pt x="107613" y="11601"/>
                  <a:pt x="110147" y="14735"/>
                  <a:pt x="110414" y="17002"/>
                </a:cubicBezTo>
                <a:lnTo>
                  <a:pt x="109013" y="19002"/>
                </a:lnTo>
                <a:lnTo>
                  <a:pt x="105013" y="24003"/>
                </a:lnTo>
                <a:cubicBezTo>
                  <a:pt x="103013" y="26003"/>
                  <a:pt x="101613" y="27737"/>
                  <a:pt x="100812" y="29203"/>
                </a:cubicBezTo>
                <a:cubicBezTo>
                  <a:pt x="99079" y="31737"/>
                  <a:pt x="97812" y="33937"/>
                  <a:pt x="97012" y="35804"/>
                </a:cubicBezTo>
                <a:lnTo>
                  <a:pt x="95212" y="39405"/>
                </a:lnTo>
                <a:lnTo>
                  <a:pt x="99212" y="39005"/>
                </a:lnTo>
                <a:cubicBezTo>
                  <a:pt x="122815" y="36738"/>
                  <a:pt x="139017" y="33604"/>
                  <a:pt x="147818" y="29604"/>
                </a:cubicBezTo>
                <a:cubicBezTo>
                  <a:pt x="148485" y="29203"/>
                  <a:pt x="150552" y="31137"/>
                  <a:pt x="154019" y="35404"/>
                </a:cubicBezTo>
                <a:cubicBezTo>
                  <a:pt x="157486" y="40338"/>
                  <a:pt x="159620" y="44139"/>
                  <a:pt x="160420" y="46806"/>
                </a:cubicBezTo>
                <a:cubicBezTo>
                  <a:pt x="160287" y="47606"/>
                  <a:pt x="159953" y="48406"/>
                  <a:pt x="159420" y="49206"/>
                </a:cubicBezTo>
                <a:lnTo>
                  <a:pt x="158820" y="50206"/>
                </a:lnTo>
                <a:lnTo>
                  <a:pt x="158220" y="51006"/>
                </a:lnTo>
                <a:cubicBezTo>
                  <a:pt x="151952" y="49539"/>
                  <a:pt x="143018" y="48939"/>
                  <a:pt x="131416" y="49206"/>
                </a:cubicBezTo>
                <a:lnTo>
                  <a:pt x="118415" y="49806"/>
                </a:lnTo>
                <a:lnTo>
                  <a:pt x="109214" y="50406"/>
                </a:lnTo>
                <a:lnTo>
                  <a:pt x="88411" y="52006"/>
                </a:lnTo>
                <a:cubicBezTo>
                  <a:pt x="81210" y="63874"/>
                  <a:pt x="72742" y="75476"/>
                  <a:pt x="63008" y="86811"/>
                </a:cubicBezTo>
                <a:cubicBezTo>
                  <a:pt x="63141" y="86678"/>
                  <a:pt x="61474" y="88544"/>
                  <a:pt x="58007" y="92412"/>
                </a:cubicBezTo>
                <a:lnTo>
                  <a:pt x="58007" y="148218"/>
                </a:lnTo>
                <a:cubicBezTo>
                  <a:pt x="60274" y="148352"/>
                  <a:pt x="62874" y="148385"/>
                  <a:pt x="65808" y="148318"/>
                </a:cubicBezTo>
                <a:cubicBezTo>
                  <a:pt x="68742" y="148252"/>
                  <a:pt x="71742" y="148218"/>
                  <a:pt x="74809" y="148218"/>
                </a:cubicBezTo>
                <a:cubicBezTo>
                  <a:pt x="76143" y="148085"/>
                  <a:pt x="78476" y="148018"/>
                  <a:pt x="81810" y="148018"/>
                </a:cubicBezTo>
                <a:lnTo>
                  <a:pt x="93612" y="147618"/>
                </a:lnTo>
                <a:lnTo>
                  <a:pt x="99812" y="147418"/>
                </a:lnTo>
                <a:lnTo>
                  <a:pt x="99812" y="105813"/>
                </a:lnTo>
                <a:cubicBezTo>
                  <a:pt x="89945" y="106880"/>
                  <a:pt x="81744" y="108147"/>
                  <a:pt x="75209" y="109614"/>
                </a:cubicBezTo>
                <a:cubicBezTo>
                  <a:pt x="74809" y="109747"/>
                  <a:pt x="73743" y="108147"/>
                  <a:pt x="72009" y="104813"/>
                </a:cubicBezTo>
                <a:cubicBezTo>
                  <a:pt x="70275" y="101213"/>
                  <a:pt x="68875" y="98012"/>
                  <a:pt x="67808" y="95212"/>
                </a:cubicBezTo>
                <a:lnTo>
                  <a:pt x="68408" y="94612"/>
                </a:lnTo>
                <a:lnTo>
                  <a:pt x="74609" y="94412"/>
                </a:lnTo>
                <a:cubicBezTo>
                  <a:pt x="78476" y="94145"/>
                  <a:pt x="83010" y="93912"/>
                  <a:pt x="88211" y="93712"/>
                </a:cubicBezTo>
                <a:cubicBezTo>
                  <a:pt x="93412" y="93512"/>
                  <a:pt x="97279" y="93278"/>
                  <a:pt x="99812" y="93011"/>
                </a:cubicBezTo>
                <a:lnTo>
                  <a:pt x="99812" y="77410"/>
                </a:lnTo>
                <a:cubicBezTo>
                  <a:pt x="99679" y="71942"/>
                  <a:pt x="97612" y="68275"/>
                  <a:pt x="93612" y="66408"/>
                </a:cubicBezTo>
                <a:cubicBezTo>
                  <a:pt x="95479" y="64141"/>
                  <a:pt x="97412" y="62341"/>
                  <a:pt x="99412" y="61007"/>
                </a:cubicBezTo>
                <a:cubicBezTo>
                  <a:pt x="101279" y="59807"/>
                  <a:pt x="103013" y="59007"/>
                  <a:pt x="104613" y="58607"/>
                </a:cubicBezTo>
                <a:cubicBezTo>
                  <a:pt x="106747" y="59007"/>
                  <a:pt x="110280" y="60741"/>
                  <a:pt x="115214" y="63808"/>
                </a:cubicBezTo>
                <a:cubicBezTo>
                  <a:pt x="120148" y="67142"/>
                  <a:pt x="123015" y="69942"/>
                  <a:pt x="123815" y="72209"/>
                </a:cubicBezTo>
                <a:cubicBezTo>
                  <a:pt x="123015" y="73409"/>
                  <a:pt x="122282" y="75543"/>
                  <a:pt x="121615" y="78610"/>
                </a:cubicBezTo>
                <a:cubicBezTo>
                  <a:pt x="120948" y="82343"/>
                  <a:pt x="120615" y="84877"/>
                  <a:pt x="120615" y="86211"/>
                </a:cubicBezTo>
                <a:lnTo>
                  <a:pt x="120615" y="91211"/>
                </a:lnTo>
                <a:cubicBezTo>
                  <a:pt x="131683" y="90011"/>
                  <a:pt x="139484" y="88211"/>
                  <a:pt x="144018" y="85811"/>
                </a:cubicBezTo>
                <a:cubicBezTo>
                  <a:pt x="145618" y="86344"/>
                  <a:pt x="147552" y="88144"/>
                  <a:pt x="149819" y="91211"/>
                </a:cubicBezTo>
                <a:cubicBezTo>
                  <a:pt x="151685" y="93611"/>
                  <a:pt x="153152" y="96345"/>
                  <a:pt x="154219" y="99412"/>
                </a:cubicBezTo>
                <a:cubicBezTo>
                  <a:pt x="154086" y="99946"/>
                  <a:pt x="153753" y="100479"/>
                  <a:pt x="153219" y="101013"/>
                </a:cubicBezTo>
                <a:lnTo>
                  <a:pt x="152019" y="101612"/>
                </a:lnTo>
                <a:cubicBezTo>
                  <a:pt x="147218" y="101479"/>
                  <a:pt x="139017" y="101946"/>
                  <a:pt x="127416" y="103013"/>
                </a:cubicBezTo>
                <a:lnTo>
                  <a:pt x="120615" y="103613"/>
                </a:lnTo>
                <a:lnTo>
                  <a:pt x="120615" y="146618"/>
                </a:lnTo>
                <a:cubicBezTo>
                  <a:pt x="128883" y="146218"/>
                  <a:pt x="133217" y="145952"/>
                  <a:pt x="133617" y="145818"/>
                </a:cubicBezTo>
                <a:cubicBezTo>
                  <a:pt x="137884" y="145551"/>
                  <a:pt x="143751" y="144885"/>
                  <a:pt x="151219" y="143818"/>
                </a:cubicBezTo>
                <a:cubicBezTo>
                  <a:pt x="159220" y="142618"/>
                  <a:pt x="164221" y="141351"/>
                  <a:pt x="166221" y="140017"/>
                </a:cubicBezTo>
                <a:cubicBezTo>
                  <a:pt x="167687" y="140817"/>
                  <a:pt x="169421" y="142884"/>
                  <a:pt x="171421" y="146218"/>
                </a:cubicBezTo>
                <a:cubicBezTo>
                  <a:pt x="173422" y="149285"/>
                  <a:pt x="174755" y="152552"/>
                  <a:pt x="175422" y="156019"/>
                </a:cubicBezTo>
                <a:cubicBezTo>
                  <a:pt x="175155" y="156553"/>
                  <a:pt x="174755" y="157086"/>
                  <a:pt x="174222" y="157620"/>
                </a:cubicBezTo>
                <a:lnTo>
                  <a:pt x="173622" y="158220"/>
                </a:lnTo>
                <a:lnTo>
                  <a:pt x="173221" y="158420"/>
                </a:lnTo>
                <a:cubicBezTo>
                  <a:pt x="170155" y="157886"/>
                  <a:pt x="164554" y="157620"/>
                  <a:pt x="156420" y="157620"/>
                </a:cubicBezTo>
                <a:cubicBezTo>
                  <a:pt x="151752" y="157620"/>
                  <a:pt x="148685" y="157686"/>
                  <a:pt x="147218" y="157820"/>
                </a:cubicBezTo>
                <a:cubicBezTo>
                  <a:pt x="143351" y="157820"/>
                  <a:pt x="140951" y="157886"/>
                  <a:pt x="140017" y="158020"/>
                </a:cubicBezTo>
                <a:lnTo>
                  <a:pt x="106613" y="160220"/>
                </a:lnTo>
                <a:lnTo>
                  <a:pt x="96412" y="160820"/>
                </a:lnTo>
                <a:cubicBezTo>
                  <a:pt x="90945" y="161220"/>
                  <a:pt x="86944" y="161554"/>
                  <a:pt x="84411" y="161820"/>
                </a:cubicBezTo>
                <a:cubicBezTo>
                  <a:pt x="74009" y="162753"/>
                  <a:pt x="67008" y="163687"/>
                  <a:pt x="63408" y="164620"/>
                </a:cubicBezTo>
                <a:cubicBezTo>
                  <a:pt x="63274" y="164620"/>
                  <a:pt x="62941" y="164154"/>
                  <a:pt x="62408" y="163220"/>
                </a:cubicBezTo>
                <a:lnTo>
                  <a:pt x="60607" y="159620"/>
                </a:lnTo>
                <a:cubicBezTo>
                  <a:pt x="59274" y="156686"/>
                  <a:pt x="58407" y="154486"/>
                  <a:pt x="58007" y="153019"/>
                </a:cubicBezTo>
                <a:lnTo>
                  <a:pt x="58007" y="163220"/>
                </a:lnTo>
                <a:cubicBezTo>
                  <a:pt x="58007" y="164421"/>
                  <a:pt x="57340" y="166087"/>
                  <a:pt x="56007" y="168221"/>
                </a:cubicBezTo>
                <a:cubicBezTo>
                  <a:pt x="54673" y="170621"/>
                  <a:pt x="53073" y="172421"/>
                  <a:pt x="51206" y="173621"/>
                </a:cubicBezTo>
                <a:cubicBezTo>
                  <a:pt x="47339" y="170954"/>
                  <a:pt x="44072" y="168421"/>
                  <a:pt x="41405" y="166021"/>
                </a:cubicBezTo>
                <a:cubicBezTo>
                  <a:pt x="37538" y="162420"/>
                  <a:pt x="35404" y="159686"/>
                  <a:pt x="35004" y="157820"/>
                </a:cubicBezTo>
                <a:cubicBezTo>
                  <a:pt x="36471" y="153686"/>
                  <a:pt x="37205" y="148952"/>
                  <a:pt x="37205" y="143618"/>
                </a:cubicBezTo>
                <a:lnTo>
                  <a:pt x="37205" y="112614"/>
                </a:lnTo>
                <a:cubicBezTo>
                  <a:pt x="26003" y="122082"/>
                  <a:pt x="14935" y="129216"/>
                  <a:pt x="4000" y="134017"/>
                </a:cubicBezTo>
                <a:lnTo>
                  <a:pt x="0" y="131016"/>
                </a:lnTo>
                <a:cubicBezTo>
                  <a:pt x="13468" y="119548"/>
                  <a:pt x="25870" y="106947"/>
                  <a:pt x="37205" y="93211"/>
                </a:cubicBezTo>
                <a:lnTo>
                  <a:pt x="37205" y="83410"/>
                </a:lnTo>
                <a:cubicBezTo>
                  <a:pt x="37205" y="78476"/>
                  <a:pt x="35671" y="74809"/>
                  <a:pt x="32604" y="72409"/>
                </a:cubicBezTo>
                <a:cubicBezTo>
                  <a:pt x="37271" y="68142"/>
                  <a:pt x="41072" y="66341"/>
                  <a:pt x="44005" y="67008"/>
                </a:cubicBezTo>
                <a:cubicBezTo>
                  <a:pt x="47339" y="67808"/>
                  <a:pt x="50273" y="69475"/>
                  <a:pt x="52807" y="72009"/>
                </a:cubicBezTo>
                <a:cubicBezTo>
                  <a:pt x="53607" y="71075"/>
                  <a:pt x="54673" y="69542"/>
                  <a:pt x="56007" y="67408"/>
                </a:cubicBezTo>
                <a:lnTo>
                  <a:pt x="64208" y="54407"/>
                </a:lnTo>
                <a:cubicBezTo>
                  <a:pt x="48606" y="56407"/>
                  <a:pt x="36004" y="59007"/>
                  <a:pt x="26403" y="62208"/>
                </a:cubicBezTo>
                <a:cubicBezTo>
                  <a:pt x="26136" y="62474"/>
                  <a:pt x="24803" y="60474"/>
                  <a:pt x="22403" y="56207"/>
                </a:cubicBezTo>
                <a:cubicBezTo>
                  <a:pt x="20136" y="52740"/>
                  <a:pt x="18269" y="49139"/>
                  <a:pt x="16802" y="45405"/>
                </a:cubicBezTo>
                <a:lnTo>
                  <a:pt x="17402" y="44805"/>
                </a:lnTo>
                <a:lnTo>
                  <a:pt x="18002" y="44406"/>
                </a:lnTo>
                <a:cubicBezTo>
                  <a:pt x="18402" y="44005"/>
                  <a:pt x="18736" y="43805"/>
                  <a:pt x="19002" y="43805"/>
                </a:cubicBezTo>
                <a:lnTo>
                  <a:pt x="22603" y="43605"/>
                </a:lnTo>
                <a:lnTo>
                  <a:pt x="25603" y="43605"/>
                </a:lnTo>
                <a:cubicBezTo>
                  <a:pt x="26403" y="43472"/>
                  <a:pt x="27603" y="43405"/>
                  <a:pt x="29204" y="43405"/>
                </a:cubicBezTo>
                <a:lnTo>
                  <a:pt x="32604" y="43405"/>
                </a:lnTo>
                <a:lnTo>
                  <a:pt x="36405" y="43205"/>
                </a:lnTo>
                <a:cubicBezTo>
                  <a:pt x="37605" y="43072"/>
                  <a:pt x="40272" y="43005"/>
                  <a:pt x="44406" y="43005"/>
                </a:cubicBezTo>
                <a:cubicBezTo>
                  <a:pt x="49873" y="42872"/>
                  <a:pt x="58874" y="42405"/>
                  <a:pt x="71409" y="41605"/>
                </a:cubicBezTo>
                <a:cubicBezTo>
                  <a:pt x="74743" y="35204"/>
                  <a:pt x="77143" y="29870"/>
                  <a:pt x="78610" y="25603"/>
                </a:cubicBezTo>
                <a:lnTo>
                  <a:pt x="79410" y="22803"/>
                </a:lnTo>
                <a:lnTo>
                  <a:pt x="80410" y="20002"/>
                </a:lnTo>
                <a:cubicBezTo>
                  <a:pt x="81210" y="17735"/>
                  <a:pt x="81744" y="15668"/>
                  <a:pt x="82010" y="13802"/>
                </a:cubicBezTo>
                <a:cubicBezTo>
                  <a:pt x="82544" y="10868"/>
                  <a:pt x="82810" y="8801"/>
                  <a:pt x="82810" y="7601"/>
                </a:cubicBezTo>
                <a:cubicBezTo>
                  <a:pt x="82810" y="5867"/>
                  <a:pt x="82477" y="4200"/>
                  <a:pt x="81810" y="2600"/>
                </a:cubicBezTo>
                <a:cubicBezTo>
                  <a:pt x="82877" y="2067"/>
                  <a:pt x="84611" y="1467"/>
                  <a:pt x="87011" y="800"/>
                </a:cubicBezTo>
                <a:cubicBezTo>
                  <a:pt x="89144" y="267"/>
                  <a:pt x="90678" y="67"/>
                  <a:pt x="91611" y="200"/>
                </a:cubicBezTo>
                <a:close/>
                <a:moveTo>
                  <a:pt x="1104157" y="0"/>
                </a:moveTo>
                <a:cubicBezTo>
                  <a:pt x="1113358" y="0"/>
                  <a:pt x="1121159" y="2000"/>
                  <a:pt x="1127560" y="6001"/>
                </a:cubicBezTo>
                <a:cubicBezTo>
                  <a:pt x="1128760" y="8268"/>
                  <a:pt x="1129760" y="11201"/>
                  <a:pt x="1130560" y="14802"/>
                </a:cubicBezTo>
                <a:cubicBezTo>
                  <a:pt x="1130827" y="16135"/>
                  <a:pt x="1130960" y="17735"/>
                  <a:pt x="1130960" y="19602"/>
                </a:cubicBezTo>
                <a:cubicBezTo>
                  <a:pt x="1130960" y="21736"/>
                  <a:pt x="1130494" y="23269"/>
                  <a:pt x="1129560" y="24203"/>
                </a:cubicBezTo>
                <a:cubicBezTo>
                  <a:pt x="1153963" y="22203"/>
                  <a:pt x="1169832" y="19669"/>
                  <a:pt x="1177166" y="16602"/>
                </a:cubicBezTo>
                <a:cubicBezTo>
                  <a:pt x="1177699" y="16202"/>
                  <a:pt x="1179700" y="18202"/>
                  <a:pt x="1183167" y="22603"/>
                </a:cubicBezTo>
                <a:cubicBezTo>
                  <a:pt x="1186634" y="27536"/>
                  <a:pt x="1188701" y="31004"/>
                  <a:pt x="1189368" y="33004"/>
                </a:cubicBezTo>
                <a:cubicBezTo>
                  <a:pt x="1189368" y="33937"/>
                  <a:pt x="1189101" y="34671"/>
                  <a:pt x="1188568" y="35204"/>
                </a:cubicBezTo>
                <a:lnTo>
                  <a:pt x="1187967" y="36005"/>
                </a:lnTo>
                <a:lnTo>
                  <a:pt x="1187367" y="36604"/>
                </a:lnTo>
                <a:cubicBezTo>
                  <a:pt x="1180433" y="35404"/>
                  <a:pt x="1171365" y="34871"/>
                  <a:pt x="1160164" y="35004"/>
                </a:cubicBezTo>
                <a:lnTo>
                  <a:pt x="1146562" y="35404"/>
                </a:lnTo>
                <a:lnTo>
                  <a:pt x="1141562" y="35804"/>
                </a:lnTo>
                <a:lnTo>
                  <a:pt x="1141762" y="36005"/>
                </a:lnTo>
                <a:lnTo>
                  <a:pt x="1142562" y="37004"/>
                </a:lnTo>
                <a:lnTo>
                  <a:pt x="1142962" y="37805"/>
                </a:lnTo>
                <a:cubicBezTo>
                  <a:pt x="1143895" y="38872"/>
                  <a:pt x="1144229" y="42205"/>
                  <a:pt x="1143962" y="47806"/>
                </a:cubicBezTo>
                <a:lnTo>
                  <a:pt x="1143962" y="76009"/>
                </a:lnTo>
                <a:cubicBezTo>
                  <a:pt x="1143962" y="76943"/>
                  <a:pt x="1143429" y="78343"/>
                  <a:pt x="1142362" y="80210"/>
                </a:cubicBezTo>
                <a:cubicBezTo>
                  <a:pt x="1140895" y="82210"/>
                  <a:pt x="1139561" y="83677"/>
                  <a:pt x="1138361" y="84610"/>
                </a:cubicBezTo>
                <a:cubicBezTo>
                  <a:pt x="1136628" y="83810"/>
                  <a:pt x="1133961" y="81743"/>
                  <a:pt x="1130360" y="78410"/>
                </a:cubicBezTo>
                <a:cubicBezTo>
                  <a:pt x="1127427" y="75476"/>
                  <a:pt x="1125760" y="73142"/>
                  <a:pt x="1125360" y="71409"/>
                </a:cubicBezTo>
                <a:cubicBezTo>
                  <a:pt x="1126560" y="68342"/>
                  <a:pt x="1127160" y="64408"/>
                  <a:pt x="1127160" y="59607"/>
                </a:cubicBezTo>
                <a:lnTo>
                  <a:pt x="1127160" y="42805"/>
                </a:lnTo>
                <a:cubicBezTo>
                  <a:pt x="1127160" y="40538"/>
                  <a:pt x="1126760" y="38538"/>
                  <a:pt x="1125960" y="36804"/>
                </a:cubicBezTo>
                <a:lnTo>
                  <a:pt x="1116158" y="37604"/>
                </a:lnTo>
                <a:cubicBezTo>
                  <a:pt x="1113491" y="37871"/>
                  <a:pt x="1111491" y="38005"/>
                  <a:pt x="1110158" y="38005"/>
                </a:cubicBezTo>
                <a:lnTo>
                  <a:pt x="1110758" y="38805"/>
                </a:lnTo>
                <a:lnTo>
                  <a:pt x="1111558" y="39805"/>
                </a:lnTo>
                <a:lnTo>
                  <a:pt x="1111958" y="40605"/>
                </a:lnTo>
                <a:cubicBezTo>
                  <a:pt x="1112491" y="41539"/>
                  <a:pt x="1112825" y="43005"/>
                  <a:pt x="1112958" y="45005"/>
                </a:cubicBezTo>
                <a:lnTo>
                  <a:pt x="1112958" y="74809"/>
                </a:lnTo>
                <a:cubicBezTo>
                  <a:pt x="1112958" y="75876"/>
                  <a:pt x="1112425" y="77343"/>
                  <a:pt x="1111358" y="79210"/>
                </a:cubicBezTo>
                <a:cubicBezTo>
                  <a:pt x="1109891" y="81343"/>
                  <a:pt x="1108491" y="82810"/>
                  <a:pt x="1107157" y="83610"/>
                </a:cubicBezTo>
                <a:cubicBezTo>
                  <a:pt x="1104890" y="82277"/>
                  <a:pt x="1102290" y="80143"/>
                  <a:pt x="1099356" y="77210"/>
                </a:cubicBezTo>
                <a:cubicBezTo>
                  <a:pt x="1096423" y="74276"/>
                  <a:pt x="1094756" y="72009"/>
                  <a:pt x="1094356" y="70409"/>
                </a:cubicBezTo>
                <a:cubicBezTo>
                  <a:pt x="1095423" y="66141"/>
                  <a:pt x="1095956" y="62208"/>
                  <a:pt x="1095956" y="58607"/>
                </a:cubicBezTo>
                <a:lnTo>
                  <a:pt x="1095956" y="45605"/>
                </a:lnTo>
                <a:cubicBezTo>
                  <a:pt x="1095956" y="43205"/>
                  <a:pt x="1095556" y="41205"/>
                  <a:pt x="1094756" y="39605"/>
                </a:cubicBezTo>
                <a:cubicBezTo>
                  <a:pt x="1081154" y="41072"/>
                  <a:pt x="1069553" y="43139"/>
                  <a:pt x="1059951" y="45806"/>
                </a:cubicBezTo>
                <a:cubicBezTo>
                  <a:pt x="1059685" y="46072"/>
                  <a:pt x="1058351" y="44072"/>
                  <a:pt x="1055951" y="39805"/>
                </a:cubicBezTo>
                <a:cubicBezTo>
                  <a:pt x="1053417" y="35404"/>
                  <a:pt x="1051617" y="32070"/>
                  <a:pt x="1050550" y="29804"/>
                </a:cubicBezTo>
                <a:lnTo>
                  <a:pt x="1050950" y="29404"/>
                </a:lnTo>
                <a:lnTo>
                  <a:pt x="1051550" y="29003"/>
                </a:lnTo>
                <a:cubicBezTo>
                  <a:pt x="1051950" y="28603"/>
                  <a:pt x="1052284" y="28403"/>
                  <a:pt x="1052551" y="28403"/>
                </a:cubicBezTo>
                <a:lnTo>
                  <a:pt x="1056151" y="28403"/>
                </a:lnTo>
                <a:cubicBezTo>
                  <a:pt x="1058951" y="28403"/>
                  <a:pt x="1061085" y="28337"/>
                  <a:pt x="1062552" y="28203"/>
                </a:cubicBezTo>
                <a:cubicBezTo>
                  <a:pt x="1066419" y="28203"/>
                  <a:pt x="1068753" y="28137"/>
                  <a:pt x="1069553" y="28003"/>
                </a:cubicBezTo>
                <a:lnTo>
                  <a:pt x="1073553" y="27803"/>
                </a:lnTo>
                <a:lnTo>
                  <a:pt x="1077554" y="27803"/>
                </a:lnTo>
                <a:cubicBezTo>
                  <a:pt x="1091689" y="27137"/>
                  <a:pt x="1102823" y="26536"/>
                  <a:pt x="1110958" y="26003"/>
                </a:cubicBezTo>
                <a:lnTo>
                  <a:pt x="1120359" y="25003"/>
                </a:lnTo>
                <a:lnTo>
                  <a:pt x="1119959" y="24603"/>
                </a:lnTo>
                <a:lnTo>
                  <a:pt x="1118959" y="23203"/>
                </a:lnTo>
                <a:lnTo>
                  <a:pt x="1112758" y="16602"/>
                </a:lnTo>
                <a:cubicBezTo>
                  <a:pt x="1106891" y="10468"/>
                  <a:pt x="1101757" y="6467"/>
                  <a:pt x="1097356" y="4600"/>
                </a:cubicBezTo>
                <a:lnTo>
                  <a:pt x="1099356" y="200"/>
                </a:lnTo>
                <a:cubicBezTo>
                  <a:pt x="1100423" y="67"/>
                  <a:pt x="1102023" y="0"/>
                  <a:pt x="1104157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600" dirty="0">
              <a:solidFill>
                <a:schemeClr val="bg1"/>
              </a:solidFill>
              <a:latin typeface="尔雅秀丽楷书" panose="00000500000000000000" pitchFamily="2" charset="-122"/>
              <a:ea typeface="尔雅秀丽楷书" panose="00000500000000000000" pitchFamily="2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3FD09397-E941-4E9A-86F2-CA5BBDD8D50F}"/>
              </a:ext>
            </a:extLst>
          </p:cNvPr>
          <p:cNvSpPr txBox="1"/>
          <p:nvPr/>
        </p:nvSpPr>
        <p:spPr>
          <a:xfrm>
            <a:off x="920221" y="4358914"/>
            <a:ext cx="512961" cy="61555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spcBef>
                <a:spcPts val="0"/>
              </a:spcBef>
              <a:spcAft>
                <a:spcPts val="0"/>
              </a:spcAft>
              <a:defRPr kumimoji="0" sz="44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字魂87号-乾坤手书" panose="00000500000000000000" pitchFamily="2" charset="-122"/>
                <a:ea typeface="字魂87号-乾坤手书" panose="00000500000000000000" pitchFamily="2" charset="-122"/>
              </a:defRPr>
            </a:lvl1pPr>
          </a:lstStyle>
          <a:p>
            <a:r>
              <a:rPr lang="zh-CN" altLang="en-US" sz="4000" dirty="0"/>
              <a:t>终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6E1E7D85-5534-4E1D-8076-AF52FA4A6BCE}"/>
              </a:ext>
            </a:extLst>
          </p:cNvPr>
          <p:cNvSpPr txBox="1"/>
          <p:nvPr/>
        </p:nvSpPr>
        <p:spPr>
          <a:xfrm>
            <a:off x="1415611" y="4462648"/>
            <a:ext cx="359073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spcBef>
                <a:spcPts val="0"/>
              </a:spcBef>
              <a:spcAft>
                <a:spcPts val="0"/>
              </a:spcAft>
              <a:defRPr kumimoji="0" sz="44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字魂87号-乾坤手书" panose="00000500000000000000" pitchFamily="2" charset="-122"/>
                <a:ea typeface="字魂87号-乾坤手书" panose="00000500000000000000" pitchFamily="2" charset="-122"/>
              </a:defRPr>
            </a:lvl1pPr>
          </a:lstStyle>
          <a:p>
            <a:r>
              <a:rPr lang="zh-CN" altLang="en-US" sz="2800" dirty="0"/>
              <a:t>极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9C747C87-8D87-470F-A8D6-253034306BA8}"/>
              </a:ext>
            </a:extLst>
          </p:cNvPr>
          <p:cNvSpPr txBox="1"/>
          <p:nvPr/>
        </p:nvSpPr>
        <p:spPr>
          <a:xfrm>
            <a:off x="1705332" y="4472258"/>
            <a:ext cx="359073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spcBef>
                <a:spcPts val="0"/>
              </a:spcBef>
              <a:spcAft>
                <a:spcPts val="0"/>
              </a:spcAft>
              <a:defRPr kumimoji="0" sz="44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字魂87号-乾坤手书" panose="00000500000000000000" pitchFamily="2" charset="-122"/>
                <a:ea typeface="字魂87号-乾坤手书" panose="00000500000000000000" pitchFamily="2" charset="-122"/>
              </a:defRPr>
            </a:lvl1pPr>
          </a:lstStyle>
          <a:p>
            <a:r>
              <a:rPr lang="zh-CN" altLang="en-US" sz="2800" dirty="0"/>
              <a:t>一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7F37A3DB-22B3-4516-94D4-C91EC512A933}"/>
              </a:ext>
            </a:extLst>
          </p:cNvPr>
          <p:cNvSpPr txBox="1"/>
          <p:nvPr/>
        </p:nvSpPr>
        <p:spPr>
          <a:xfrm>
            <a:off x="2068367" y="4370876"/>
            <a:ext cx="461665" cy="55399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spcBef>
                <a:spcPts val="0"/>
              </a:spcBef>
              <a:spcAft>
                <a:spcPts val="0"/>
              </a:spcAft>
              <a:defRPr kumimoji="0" sz="44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字魂87号-乾坤手书" panose="00000500000000000000" pitchFamily="2" charset="-122"/>
                <a:ea typeface="字魂87号-乾坤手书" panose="00000500000000000000" pitchFamily="2" charset="-122"/>
              </a:defRPr>
            </a:lvl1pPr>
          </a:lstStyle>
          <a:p>
            <a:r>
              <a:rPr lang="zh-CN" altLang="en-US" sz="3600" dirty="0"/>
              <a:t>战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xmlns="" id="{AF3C3422-BA2E-4309-B557-8C9D963E577E}"/>
              </a:ext>
            </a:extLst>
          </p:cNvPr>
          <p:cNvSpPr txBox="1"/>
          <p:nvPr/>
        </p:nvSpPr>
        <p:spPr>
          <a:xfrm>
            <a:off x="2688242" y="4684183"/>
            <a:ext cx="1434998" cy="178422"/>
          </a:xfrm>
          <a:custGeom>
            <a:avLst/>
            <a:gdLst/>
            <a:ahLst/>
            <a:cxnLst/>
            <a:rect l="l" t="t" r="r" b="b"/>
            <a:pathLst>
              <a:path w="1434998" h="178422">
                <a:moveTo>
                  <a:pt x="566195" y="141017"/>
                </a:moveTo>
                <a:cubicBezTo>
                  <a:pt x="568595" y="142351"/>
                  <a:pt x="571129" y="145018"/>
                  <a:pt x="573796" y="149018"/>
                </a:cubicBezTo>
                <a:lnTo>
                  <a:pt x="575196" y="151219"/>
                </a:lnTo>
                <a:lnTo>
                  <a:pt x="576596" y="153819"/>
                </a:lnTo>
                <a:lnTo>
                  <a:pt x="577596" y="155819"/>
                </a:lnTo>
                <a:lnTo>
                  <a:pt x="578596" y="158019"/>
                </a:lnTo>
                <a:cubicBezTo>
                  <a:pt x="578330" y="159753"/>
                  <a:pt x="577663" y="161620"/>
                  <a:pt x="576596" y="163620"/>
                </a:cubicBezTo>
                <a:cubicBezTo>
                  <a:pt x="570862" y="162020"/>
                  <a:pt x="560394" y="160886"/>
                  <a:pt x="545192" y="160220"/>
                </a:cubicBezTo>
                <a:lnTo>
                  <a:pt x="528390" y="159620"/>
                </a:lnTo>
                <a:lnTo>
                  <a:pt x="517789" y="159620"/>
                </a:lnTo>
                <a:lnTo>
                  <a:pt x="482984" y="161420"/>
                </a:lnTo>
                <a:cubicBezTo>
                  <a:pt x="472983" y="161820"/>
                  <a:pt x="462782" y="162820"/>
                  <a:pt x="452381" y="164420"/>
                </a:cubicBezTo>
                <a:cubicBezTo>
                  <a:pt x="440246" y="166020"/>
                  <a:pt x="431978" y="167887"/>
                  <a:pt x="427577" y="170021"/>
                </a:cubicBezTo>
                <a:cubicBezTo>
                  <a:pt x="425844" y="168021"/>
                  <a:pt x="424310" y="165620"/>
                  <a:pt x="422977" y="162820"/>
                </a:cubicBezTo>
                <a:cubicBezTo>
                  <a:pt x="421377" y="158819"/>
                  <a:pt x="420243" y="155819"/>
                  <a:pt x="419576" y="153819"/>
                </a:cubicBezTo>
                <a:lnTo>
                  <a:pt x="420577" y="152819"/>
                </a:lnTo>
                <a:lnTo>
                  <a:pt x="421576" y="152419"/>
                </a:lnTo>
                <a:lnTo>
                  <a:pt x="427777" y="152419"/>
                </a:lnTo>
                <a:lnTo>
                  <a:pt x="430578" y="152619"/>
                </a:lnTo>
                <a:lnTo>
                  <a:pt x="443979" y="152619"/>
                </a:lnTo>
                <a:cubicBezTo>
                  <a:pt x="456648" y="152619"/>
                  <a:pt x="468249" y="152219"/>
                  <a:pt x="478784" y="151419"/>
                </a:cubicBezTo>
                <a:lnTo>
                  <a:pt x="514188" y="149218"/>
                </a:lnTo>
                <a:cubicBezTo>
                  <a:pt x="524456" y="148685"/>
                  <a:pt x="534324" y="147685"/>
                  <a:pt x="543792" y="146218"/>
                </a:cubicBezTo>
                <a:cubicBezTo>
                  <a:pt x="555260" y="144618"/>
                  <a:pt x="562728" y="142884"/>
                  <a:pt x="566195" y="141017"/>
                </a:cubicBezTo>
                <a:close/>
                <a:moveTo>
                  <a:pt x="16602" y="128816"/>
                </a:moveTo>
                <a:cubicBezTo>
                  <a:pt x="20603" y="128816"/>
                  <a:pt x="23970" y="130249"/>
                  <a:pt x="26703" y="133116"/>
                </a:cubicBezTo>
                <a:cubicBezTo>
                  <a:pt x="29437" y="135983"/>
                  <a:pt x="31071" y="139550"/>
                  <a:pt x="31604" y="143818"/>
                </a:cubicBezTo>
                <a:cubicBezTo>
                  <a:pt x="31737" y="144751"/>
                  <a:pt x="31804" y="146018"/>
                  <a:pt x="31804" y="147618"/>
                </a:cubicBezTo>
                <a:cubicBezTo>
                  <a:pt x="31804" y="150552"/>
                  <a:pt x="31337" y="153219"/>
                  <a:pt x="30404" y="155619"/>
                </a:cubicBezTo>
                <a:cubicBezTo>
                  <a:pt x="29470" y="158019"/>
                  <a:pt x="28070" y="160553"/>
                  <a:pt x="26203" y="163220"/>
                </a:cubicBezTo>
                <a:cubicBezTo>
                  <a:pt x="21936" y="168821"/>
                  <a:pt x="15335" y="173688"/>
                  <a:pt x="6401" y="177822"/>
                </a:cubicBezTo>
                <a:cubicBezTo>
                  <a:pt x="5467" y="178222"/>
                  <a:pt x="4534" y="178422"/>
                  <a:pt x="3601" y="178422"/>
                </a:cubicBezTo>
                <a:cubicBezTo>
                  <a:pt x="2534" y="178422"/>
                  <a:pt x="1667" y="178122"/>
                  <a:pt x="1000" y="177522"/>
                </a:cubicBezTo>
                <a:cubicBezTo>
                  <a:pt x="333" y="176922"/>
                  <a:pt x="0" y="176222"/>
                  <a:pt x="0" y="175422"/>
                </a:cubicBezTo>
                <a:cubicBezTo>
                  <a:pt x="0" y="174355"/>
                  <a:pt x="800" y="173288"/>
                  <a:pt x="2400" y="172221"/>
                </a:cubicBezTo>
                <a:cubicBezTo>
                  <a:pt x="11468" y="167154"/>
                  <a:pt x="16002" y="163153"/>
                  <a:pt x="16002" y="160220"/>
                </a:cubicBezTo>
                <a:cubicBezTo>
                  <a:pt x="16002" y="158886"/>
                  <a:pt x="15202" y="157886"/>
                  <a:pt x="13602" y="157219"/>
                </a:cubicBezTo>
                <a:cubicBezTo>
                  <a:pt x="9468" y="155219"/>
                  <a:pt x="6368" y="153252"/>
                  <a:pt x="4301" y="151319"/>
                </a:cubicBezTo>
                <a:cubicBezTo>
                  <a:pt x="2234" y="149385"/>
                  <a:pt x="1200" y="146551"/>
                  <a:pt x="1200" y="142817"/>
                </a:cubicBezTo>
                <a:cubicBezTo>
                  <a:pt x="1200" y="138817"/>
                  <a:pt x="2700" y="135483"/>
                  <a:pt x="5701" y="132816"/>
                </a:cubicBezTo>
                <a:cubicBezTo>
                  <a:pt x="8701" y="130149"/>
                  <a:pt x="12335" y="128816"/>
                  <a:pt x="16602" y="128816"/>
                </a:cubicBezTo>
                <a:close/>
                <a:moveTo>
                  <a:pt x="840076" y="78009"/>
                </a:moveTo>
                <a:cubicBezTo>
                  <a:pt x="853278" y="79610"/>
                  <a:pt x="862613" y="82543"/>
                  <a:pt x="868080" y="86811"/>
                </a:cubicBezTo>
                <a:cubicBezTo>
                  <a:pt x="868747" y="89211"/>
                  <a:pt x="869080" y="91611"/>
                  <a:pt x="869080" y="94011"/>
                </a:cubicBezTo>
                <a:cubicBezTo>
                  <a:pt x="868947" y="97078"/>
                  <a:pt x="868213" y="99145"/>
                  <a:pt x="866880" y="100212"/>
                </a:cubicBezTo>
                <a:cubicBezTo>
                  <a:pt x="865813" y="101012"/>
                  <a:pt x="864413" y="101679"/>
                  <a:pt x="862679" y="102212"/>
                </a:cubicBezTo>
                <a:lnTo>
                  <a:pt x="860479" y="102612"/>
                </a:lnTo>
                <a:lnTo>
                  <a:pt x="858479" y="103013"/>
                </a:lnTo>
                <a:cubicBezTo>
                  <a:pt x="855145" y="95678"/>
                  <a:pt x="848077" y="88544"/>
                  <a:pt x="837276" y="81610"/>
                </a:cubicBezTo>
                <a:close/>
                <a:moveTo>
                  <a:pt x="532990" y="73609"/>
                </a:moveTo>
                <a:cubicBezTo>
                  <a:pt x="533657" y="72542"/>
                  <a:pt x="536791" y="73676"/>
                  <a:pt x="542392" y="77009"/>
                </a:cubicBezTo>
                <a:cubicBezTo>
                  <a:pt x="548126" y="80343"/>
                  <a:pt x="550926" y="82810"/>
                  <a:pt x="550793" y="84410"/>
                </a:cubicBezTo>
                <a:cubicBezTo>
                  <a:pt x="550793" y="84543"/>
                  <a:pt x="550059" y="85744"/>
                  <a:pt x="548592" y="88011"/>
                </a:cubicBezTo>
                <a:lnTo>
                  <a:pt x="546992" y="90811"/>
                </a:lnTo>
                <a:cubicBezTo>
                  <a:pt x="546459" y="91744"/>
                  <a:pt x="546192" y="92811"/>
                  <a:pt x="546192" y="94011"/>
                </a:cubicBezTo>
                <a:lnTo>
                  <a:pt x="544592" y="105613"/>
                </a:lnTo>
                <a:lnTo>
                  <a:pt x="543992" y="110413"/>
                </a:lnTo>
                <a:lnTo>
                  <a:pt x="543192" y="115014"/>
                </a:lnTo>
                <a:lnTo>
                  <a:pt x="541592" y="126415"/>
                </a:lnTo>
                <a:lnTo>
                  <a:pt x="541192" y="129016"/>
                </a:lnTo>
                <a:cubicBezTo>
                  <a:pt x="543725" y="131149"/>
                  <a:pt x="545192" y="132750"/>
                  <a:pt x="545592" y="133816"/>
                </a:cubicBezTo>
                <a:cubicBezTo>
                  <a:pt x="545592" y="134350"/>
                  <a:pt x="545392" y="135350"/>
                  <a:pt x="544992" y="136817"/>
                </a:cubicBezTo>
                <a:cubicBezTo>
                  <a:pt x="544592" y="138017"/>
                  <a:pt x="544325" y="138617"/>
                  <a:pt x="544192" y="138617"/>
                </a:cubicBezTo>
                <a:cubicBezTo>
                  <a:pt x="541125" y="137950"/>
                  <a:pt x="536924" y="137617"/>
                  <a:pt x="531590" y="137617"/>
                </a:cubicBezTo>
                <a:cubicBezTo>
                  <a:pt x="529723" y="137617"/>
                  <a:pt x="525856" y="137750"/>
                  <a:pt x="519989" y="138017"/>
                </a:cubicBezTo>
                <a:lnTo>
                  <a:pt x="513388" y="138417"/>
                </a:lnTo>
                <a:lnTo>
                  <a:pt x="509787" y="138817"/>
                </a:lnTo>
                <a:lnTo>
                  <a:pt x="506187" y="139017"/>
                </a:lnTo>
                <a:lnTo>
                  <a:pt x="500787" y="139417"/>
                </a:lnTo>
                <a:lnTo>
                  <a:pt x="476984" y="141417"/>
                </a:lnTo>
                <a:cubicBezTo>
                  <a:pt x="476450" y="145151"/>
                  <a:pt x="475316" y="147885"/>
                  <a:pt x="473583" y="149618"/>
                </a:cubicBezTo>
                <a:cubicBezTo>
                  <a:pt x="470249" y="149352"/>
                  <a:pt x="466915" y="147551"/>
                  <a:pt x="463582" y="144218"/>
                </a:cubicBezTo>
                <a:cubicBezTo>
                  <a:pt x="462648" y="143284"/>
                  <a:pt x="461382" y="141684"/>
                  <a:pt x="459781" y="139417"/>
                </a:cubicBezTo>
                <a:lnTo>
                  <a:pt x="458381" y="137217"/>
                </a:lnTo>
                <a:lnTo>
                  <a:pt x="457181" y="135217"/>
                </a:lnTo>
                <a:cubicBezTo>
                  <a:pt x="458248" y="131749"/>
                  <a:pt x="458781" y="128016"/>
                  <a:pt x="458781" y="124015"/>
                </a:cubicBezTo>
                <a:cubicBezTo>
                  <a:pt x="458781" y="121482"/>
                  <a:pt x="458581" y="118814"/>
                  <a:pt x="458181" y="116014"/>
                </a:cubicBezTo>
                <a:cubicBezTo>
                  <a:pt x="457915" y="112814"/>
                  <a:pt x="457381" y="109413"/>
                  <a:pt x="456581" y="105813"/>
                </a:cubicBezTo>
                <a:lnTo>
                  <a:pt x="455781" y="101012"/>
                </a:lnTo>
                <a:lnTo>
                  <a:pt x="454981" y="96412"/>
                </a:lnTo>
                <a:cubicBezTo>
                  <a:pt x="454847" y="91744"/>
                  <a:pt x="453314" y="88277"/>
                  <a:pt x="450380" y="86010"/>
                </a:cubicBezTo>
                <a:cubicBezTo>
                  <a:pt x="454514" y="82277"/>
                  <a:pt x="457648" y="80476"/>
                  <a:pt x="459781" y="80610"/>
                </a:cubicBezTo>
                <a:cubicBezTo>
                  <a:pt x="463249" y="81276"/>
                  <a:pt x="465982" y="82410"/>
                  <a:pt x="467982" y="84010"/>
                </a:cubicBezTo>
                <a:lnTo>
                  <a:pt x="470783" y="86811"/>
                </a:lnTo>
                <a:lnTo>
                  <a:pt x="471183" y="87611"/>
                </a:lnTo>
                <a:cubicBezTo>
                  <a:pt x="471983" y="88411"/>
                  <a:pt x="472516" y="90211"/>
                  <a:pt x="472783" y="93011"/>
                </a:cubicBezTo>
                <a:lnTo>
                  <a:pt x="472783" y="96212"/>
                </a:lnTo>
                <a:lnTo>
                  <a:pt x="472983" y="99612"/>
                </a:lnTo>
                <a:lnTo>
                  <a:pt x="473783" y="106613"/>
                </a:lnTo>
                <a:cubicBezTo>
                  <a:pt x="480051" y="106880"/>
                  <a:pt x="487785" y="106413"/>
                  <a:pt x="496986" y="105213"/>
                </a:cubicBezTo>
                <a:lnTo>
                  <a:pt x="497386" y="105213"/>
                </a:lnTo>
                <a:lnTo>
                  <a:pt x="498186" y="105013"/>
                </a:lnTo>
                <a:cubicBezTo>
                  <a:pt x="499120" y="105013"/>
                  <a:pt x="499720" y="104946"/>
                  <a:pt x="499986" y="104813"/>
                </a:cubicBezTo>
                <a:lnTo>
                  <a:pt x="502587" y="104413"/>
                </a:lnTo>
                <a:lnTo>
                  <a:pt x="505187" y="104213"/>
                </a:lnTo>
                <a:cubicBezTo>
                  <a:pt x="509321" y="103679"/>
                  <a:pt x="512588" y="102946"/>
                  <a:pt x="514988" y="102012"/>
                </a:cubicBezTo>
                <a:cubicBezTo>
                  <a:pt x="516322" y="102546"/>
                  <a:pt x="517722" y="104079"/>
                  <a:pt x="519189" y="106613"/>
                </a:cubicBezTo>
                <a:cubicBezTo>
                  <a:pt x="520789" y="109413"/>
                  <a:pt x="521722" y="111747"/>
                  <a:pt x="521989" y="113614"/>
                </a:cubicBezTo>
                <a:cubicBezTo>
                  <a:pt x="521856" y="114014"/>
                  <a:pt x="521722" y="114314"/>
                  <a:pt x="521589" y="114514"/>
                </a:cubicBezTo>
                <a:cubicBezTo>
                  <a:pt x="521456" y="114714"/>
                  <a:pt x="521322" y="114881"/>
                  <a:pt x="521189" y="115014"/>
                </a:cubicBezTo>
                <a:lnTo>
                  <a:pt x="520589" y="115414"/>
                </a:lnTo>
                <a:lnTo>
                  <a:pt x="519189" y="115414"/>
                </a:lnTo>
                <a:cubicBezTo>
                  <a:pt x="518389" y="115414"/>
                  <a:pt x="517789" y="115481"/>
                  <a:pt x="517389" y="115614"/>
                </a:cubicBezTo>
                <a:lnTo>
                  <a:pt x="513788" y="115814"/>
                </a:lnTo>
                <a:lnTo>
                  <a:pt x="511788" y="116014"/>
                </a:lnTo>
                <a:lnTo>
                  <a:pt x="509988" y="116014"/>
                </a:lnTo>
                <a:cubicBezTo>
                  <a:pt x="508654" y="116014"/>
                  <a:pt x="507854" y="116081"/>
                  <a:pt x="507587" y="116214"/>
                </a:cubicBezTo>
                <a:lnTo>
                  <a:pt x="500587" y="117214"/>
                </a:lnTo>
                <a:lnTo>
                  <a:pt x="496186" y="117814"/>
                </a:lnTo>
                <a:lnTo>
                  <a:pt x="492986" y="118214"/>
                </a:lnTo>
                <a:lnTo>
                  <a:pt x="488985" y="118614"/>
                </a:lnTo>
                <a:lnTo>
                  <a:pt x="478984" y="119815"/>
                </a:lnTo>
                <a:cubicBezTo>
                  <a:pt x="478984" y="119815"/>
                  <a:pt x="478184" y="118814"/>
                  <a:pt x="476583" y="116814"/>
                </a:cubicBezTo>
                <a:cubicBezTo>
                  <a:pt x="475917" y="115881"/>
                  <a:pt x="475250" y="114481"/>
                  <a:pt x="474583" y="112614"/>
                </a:cubicBezTo>
                <a:lnTo>
                  <a:pt x="476784" y="131616"/>
                </a:lnTo>
                <a:lnTo>
                  <a:pt x="503387" y="129216"/>
                </a:lnTo>
                <a:lnTo>
                  <a:pt x="504987" y="129016"/>
                </a:lnTo>
                <a:lnTo>
                  <a:pt x="506787" y="128816"/>
                </a:lnTo>
                <a:lnTo>
                  <a:pt x="510988" y="128416"/>
                </a:lnTo>
                <a:lnTo>
                  <a:pt x="520989" y="127216"/>
                </a:lnTo>
                <a:cubicBezTo>
                  <a:pt x="521522" y="127082"/>
                  <a:pt x="522323" y="127016"/>
                  <a:pt x="523389" y="127016"/>
                </a:cubicBezTo>
                <a:lnTo>
                  <a:pt x="524789" y="113014"/>
                </a:lnTo>
                <a:lnTo>
                  <a:pt x="525590" y="107613"/>
                </a:lnTo>
                <a:lnTo>
                  <a:pt x="526190" y="102212"/>
                </a:lnTo>
                <a:lnTo>
                  <a:pt x="526990" y="95812"/>
                </a:lnTo>
                <a:lnTo>
                  <a:pt x="527590" y="89611"/>
                </a:lnTo>
                <a:cubicBezTo>
                  <a:pt x="521456" y="89878"/>
                  <a:pt x="513121" y="90744"/>
                  <a:pt x="502587" y="92211"/>
                </a:cubicBezTo>
                <a:cubicBezTo>
                  <a:pt x="491652" y="93678"/>
                  <a:pt x="484718" y="95012"/>
                  <a:pt x="481784" y="96212"/>
                </a:cubicBezTo>
                <a:lnTo>
                  <a:pt x="480384" y="95212"/>
                </a:lnTo>
                <a:cubicBezTo>
                  <a:pt x="480117" y="94945"/>
                  <a:pt x="479250" y="94011"/>
                  <a:pt x="477784" y="92411"/>
                </a:cubicBezTo>
                <a:cubicBezTo>
                  <a:pt x="475250" y="89477"/>
                  <a:pt x="473516" y="86811"/>
                  <a:pt x="472583" y="84410"/>
                </a:cubicBezTo>
                <a:lnTo>
                  <a:pt x="473583" y="83410"/>
                </a:lnTo>
                <a:cubicBezTo>
                  <a:pt x="483318" y="83277"/>
                  <a:pt x="493386" y="82743"/>
                  <a:pt x="503787" y="81810"/>
                </a:cubicBezTo>
                <a:cubicBezTo>
                  <a:pt x="506187" y="81543"/>
                  <a:pt x="507854" y="81410"/>
                  <a:pt x="508788" y="81410"/>
                </a:cubicBezTo>
                <a:cubicBezTo>
                  <a:pt x="518522" y="80476"/>
                  <a:pt x="523723" y="79943"/>
                  <a:pt x="524389" y="79810"/>
                </a:cubicBezTo>
                <a:cubicBezTo>
                  <a:pt x="527990" y="79276"/>
                  <a:pt x="530857" y="77209"/>
                  <a:pt x="532990" y="73609"/>
                </a:cubicBezTo>
                <a:close/>
                <a:moveTo>
                  <a:pt x="247631" y="59207"/>
                </a:moveTo>
                <a:cubicBezTo>
                  <a:pt x="247898" y="58674"/>
                  <a:pt x="248731" y="58740"/>
                  <a:pt x="250131" y="59407"/>
                </a:cubicBezTo>
                <a:cubicBezTo>
                  <a:pt x="251532" y="60074"/>
                  <a:pt x="253632" y="61274"/>
                  <a:pt x="256432" y="63008"/>
                </a:cubicBezTo>
                <a:cubicBezTo>
                  <a:pt x="261766" y="66608"/>
                  <a:pt x="264433" y="69208"/>
                  <a:pt x="264433" y="70809"/>
                </a:cubicBezTo>
                <a:lnTo>
                  <a:pt x="264033" y="71809"/>
                </a:lnTo>
                <a:lnTo>
                  <a:pt x="262433" y="74409"/>
                </a:lnTo>
                <a:cubicBezTo>
                  <a:pt x="260966" y="76676"/>
                  <a:pt x="260233" y="78676"/>
                  <a:pt x="260233" y="80410"/>
                </a:cubicBezTo>
                <a:lnTo>
                  <a:pt x="258232" y="123815"/>
                </a:lnTo>
                <a:lnTo>
                  <a:pt x="280035" y="113214"/>
                </a:lnTo>
                <a:lnTo>
                  <a:pt x="283236" y="117014"/>
                </a:lnTo>
                <a:cubicBezTo>
                  <a:pt x="264033" y="135817"/>
                  <a:pt x="252232" y="149752"/>
                  <a:pt x="247831" y="158819"/>
                </a:cubicBezTo>
                <a:cubicBezTo>
                  <a:pt x="245031" y="159219"/>
                  <a:pt x="241897" y="156886"/>
                  <a:pt x="238430" y="151819"/>
                </a:cubicBezTo>
                <a:cubicBezTo>
                  <a:pt x="235096" y="146885"/>
                  <a:pt x="232963" y="142151"/>
                  <a:pt x="232029" y="137617"/>
                </a:cubicBezTo>
                <a:lnTo>
                  <a:pt x="232629" y="136217"/>
                </a:lnTo>
                <a:lnTo>
                  <a:pt x="232829" y="135817"/>
                </a:lnTo>
                <a:lnTo>
                  <a:pt x="233029" y="135617"/>
                </a:lnTo>
                <a:lnTo>
                  <a:pt x="235630" y="134416"/>
                </a:lnTo>
                <a:lnTo>
                  <a:pt x="238230" y="133416"/>
                </a:lnTo>
                <a:cubicBezTo>
                  <a:pt x="239563" y="132883"/>
                  <a:pt x="240230" y="131683"/>
                  <a:pt x="240230" y="129816"/>
                </a:cubicBezTo>
                <a:lnTo>
                  <a:pt x="242430" y="75209"/>
                </a:lnTo>
                <a:cubicBezTo>
                  <a:pt x="237496" y="75742"/>
                  <a:pt x="232763" y="76676"/>
                  <a:pt x="228229" y="78009"/>
                </a:cubicBezTo>
                <a:cubicBezTo>
                  <a:pt x="222895" y="79343"/>
                  <a:pt x="218961" y="80810"/>
                  <a:pt x="216427" y="82410"/>
                </a:cubicBezTo>
                <a:cubicBezTo>
                  <a:pt x="216294" y="82410"/>
                  <a:pt x="215894" y="82010"/>
                  <a:pt x="215227" y="81210"/>
                </a:cubicBezTo>
                <a:lnTo>
                  <a:pt x="214227" y="79810"/>
                </a:lnTo>
                <a:lnTo>
                  <a:pt x="213027" y="78209"/>
                </a:lnTo>
                <a:cubicBezTo>
                  <a:pt x="210760" y="74742"/>
                  <a:pt x="209160" y="71875"/>
                  <a:pt x="208226" y="69608"/>
                </a:cubicBezTo>
                <a:cubicBezTo>
                  <a:pt x="208626" y="68942"/>
                  <a:pt x="208960" y="68608"/>
                  <a:pt x="209226" y="68608"/>
                </a:cubicBezTo>
                <a:cubicBezTo>
                  <a:pt x="214827" y="68608"/>
                  <a:pt x="221094" y="68275"/>
                  <a:pt x="228029" y="67608"/>
                </a:cubicBezTo>
                <a:lnTo>
                  <a:pt x="231029" y="67208"/>
                </a:lnTo>
                <a:lnTo>
                  <a:pt x="234229" y="67008"/>
                </a:lnTo>
                <a:lnTo>
                  <a:pt x="236830" y="66608"/>
                </a:lnTo>
                <a:lnTo>
                  <a:pt x="239230" y="66208"/>
                </a:lnTo>
                <a:cubicBezTo>
                  <a:pt x="240830" y="65941"/>
                  <a:pt x="242430" y="65141"/>
                  <a:pt x="244031" y="63808"/>
                </a:cubicBezTo>
                <a:cubicBezTo>
                  <a:pt x="245497" y="62341"/>
                  <a:pt x="246698" y="60807"/>
                  <a:pt x="247631" y="59207"/>
                </a:cubicBezTo>
                <a:close/>
                <a:moveTo>
                  <a:pt x="530390" y="53206"/>
                </a:moveTo>
                <a:cubicBezTo>
                  <a:pt x="532524" y="54273"/>
                  <a:pt x="534457" y="55940"/>
                  <a:pt x="536191" y="58207"/>
                </a:cubicBezTo>
                <a:cubicBezTo>
                  <a:pt x="538325" y="60741"/>
                  <a:pt x="539591" y="63541"/>
                  <a:pt x="539991" y="66608"/>
                </a:cubicBezTo>
                <a:cubicBezTo>
                  <a:pt x="539858" y="67141"/>
                  <a:pt x="539525" y="67675"/>
                  <a:pt x="538991" y="68208"/>
                </a:cubicBezTo>
                <a:lnTo>
                  <a:pt x="538391" y="68608"/>
                </a:lnTo>
                <a:lnTo>
                  <a:pt x="537991" y="68808"/>
                </a:lnTo>
                <a:cubicBezTo>
                  <a:pt x="537191" y="68942"/>
                  <a:pt x="534791" y="69008"/>
                  <a:pt x="530790" y="69008"/>
                </a:cubicBezTo>
                <a:lnTo>
                  <a:pt x="522589" y="69408"/>
                </a:lnTo>
                <a:cubicBezTo>
                  <a:pt x="520722" y="69408"/>
                  <a:pt x="519189" y="69475"/>
                  <a:pt x="517988" y="69608"/>
                </a:cubicBezTo>
                <a:lnTo>
                  <a:pt x="514188" y="69608"/>
                </a:lnTo>
                <a:cubicBezTo>
                  <a:pt x="511121" y="69608"/>
                  <a:pt x="509188" y="69675"/>
                  <a:pt x="508387" y="69808"/>
                </a:cubicBezTo>
                <a:lnTo>
                  <a:pt x="494986" y="71409"/>
                </a:lnTo>
                <a:cubicBezTo>
                  <a:pt x="494586" y="71542"/>
                  <a:pt x="493786" y="71609"/>
                  <a:pt x="492586" y="71609"/>
                </a:cubicBezTo>
                <a:lnTo>
                  <a:pt x="491185" y="71809"/>
                </a:lnTo>
                <a:lnTo>
                  <a:pt x="489585" y="72009"/>
                </a:lnTo>
                <a:cubicBezTo>
                  <a:pt x="486118" y="72409"/>
                  <a:pt x="483584" y="72742"/>
                  <a:pt x="481984" y="73009"/>
                </a:cubicBezTo>
                <a:cubicBezTo>
                  <a:pt x="475183" y="73942"/>
                  <a:pt x="469916" y="74942"/>
                  <a:pt x="466182" y="76009"/>
                </a:cubicBezTo>
                <a:cubicBezTo>
                  <a:pt x="466049" y="76009"/>
                  <a:pt x="465782" y="75742"/>
                  <a:pt x="465382" y="75209"/>
                </a:cubicBezTo>
                <a:cubicBezTo>
                  <a:pt x="464849" y="74542"/>
                  <a:pt x="464248" y="73742"/>
                  <a:pt x="463582" y="72809"/>
                </a:cubicBezTo>
                <a:cubicBezTo>
                  <a:pt x="461848" y="70142"/>
                  <a:pt x="460582" y="66341"/>
                  <a:pt x="459781" y="61407"/>
                </a:cubicBezTo>
                <a:lnTo>
                  <a:pt x="460181" y="60807"/>
                </a:lnTo>
                <a:lnTo>
                  <a:pt x="460582" y="60607"/>
                </a:lnTo>
                <a:cubicBezTo>
                  <a:pt x="463115" y="60607"/>
                  <a:pt x="465382" y="60540"/>
                  <a:pt x="467382" y="60407"/>
                </a:cubicBezTo>
                <a:lnTo>
                  <a:pt x="471583" y="60407"/>
                </a:lnTo>
                <a:lnTo>
                  <a:pt x="476183" y="60207"/>
                </a:lnTo>
                <a:cubicBezTo>
                  <a:pt x="477384" y="60074"/>
                  <a:pt x="479250" y="60007"/>
                  <a:pt x="481784" y="60007"/>
                </a:cubicBezTo>
                <a:lnTo>
                  <a:pt x="486585" y="59607"/>
                </a:lnTo>
                <a:lnTo>
                  <a:pt x="494186" y="59207"/>
                </a:lnTo>
                <a:lnTo>
                  <a:pt x="495586" y="59007"/>
                </a:lnTo>
                <a:lnTo>
                  <a:pt x="496986" y="59007"/>
                </a:lnTo>
                <a:lnTo>
                  <a:pt x="498786" y="58807"/>
                </a:lnTo>
                <a:cubicBezTo>
                  <a:pt x="501720" y="58674"/>
                  <a:pt x="503387" y="58474"/>
                  <a:pt x="503787" y="58207"/>
                </a:cubicBezTo>
                <a:lnTo>
                  <a:pt x="509787" y="57607"/>
                </a:lnTo>
                <a:lnTo>
                  <a:pt x="513588" y="57007"/>
                </a:lnTo>
                <a:lnTo>
                  <a:pt x="517389" y="56607"/>
                </a:lnTo>
                <a:cubicBezTo>
                  <a:pt x="523123" y="55673"/>
                  <a:pt x="527456" y="54540"/>
                  <a:pt x="530390" y="53206"/>
                </a:cubicBezTo>
                <a:close/>
                <a:moveTo>
                  <a:pt x="1068629" y="45405"/>
                </a:moveTo>
                <a:cubicBezTo>
                  <a:pt x="1070229" y="45539"/>
                  <a:pt x="1072163" y="46739"/>
                  <a:pt x="1074429" y="49006"/>
                </a:cubicBezTo>
                <a:cubicBezTo>
                  <a:pt x="1076564" y="51006"/>
                  <a:pt x="1077830" y="52673"/>
                  <a:pt x="1078230" y="54006"/>
                </a:cubicBezTo>
                <a:cubicBezTo>
                  <a:pt x="1078497" y="54673"/>
                  <a:pt x="1078630" y="56340"/>
                  <a:pt x="1078630" y="59007"/>
                </a:cubicBezTo>
                <a:cubicBezTo>
                  <a:pt x="1078630" y="62341"/>
                  <a:pt x="1078497" y="65208"/>
                  <a:pt x="1078230" y="67608"/>
                </a:cubicBezTo>
                <a:cubicBezTo>
                  <a:pt x="1077563" y="74409"/>
                  <a:pt x="1076830" y="78809"/>
                  <a:pt x="1076030" y="80810"/>
                </a:cubicBezTo>
                <a:cubicBezTo>
                  <a:pt x="1073229" y="88544"/>
                  <a:pt x="1068629" y="92545"/>
                  <a:pt x="1062228" y="92811"/>
                </a:cubicBezTo>
                <a:cubicBezTo>
                  <a:pt x="1060361" y="91211"/>
                  <a:pt x="1058961" y="88144"/>
                  <a:pt x="1058027" y="83610"/>
                </a:cubicBezTo>
                <a:cubicBezTo>
                  <a:pt x="1057627" y="81477"/>
                  <a:pt x="1057361" y="79743"/>
                  <a:pt x="1057227" y="78409"/>
                </a:cubicBezTo>
                <a:lnTo>
                  <a:pt x="1056827" y="74609"/>
                </a:lnTo>
                <a:cubicBezTo>
                  <a:pt x="1060161" y="72075"/>
                  <a:pt x="1062428" y="68275"/>
                  <a:pt x="1063628" y="63208"/>
                </a:cubicBezTo>
                <a:cubicBezTo>
                  <a:pt x="1064162" y="60540"/>
                  <a:pt x="1064428" y="58607"/>
                  <a:pt x="1064428" y="57407"/>
                </a:cubicBezTo>
                <a:cubicBezTo>
                  <a:pt x="1064428" y="54206"/>
                  <a:pt x="1063561" y="50873"/>
                  <a:pt x="1061828" y="47406"/>
                </a:cubicBezTo>
                <a:cubicBezTo>
                  <a:pt x="1062761" y="46872"/>
                  <a:pt x="1063895" y="46405"/>
                  <a:pt x="1065228" y="46005"/>
                </a:cubicBezTo>
                <a:cubicBezTo>
                  <a:pt x="1066562" y="45605"/>
                  <a:pt x="1067695" y="45405"/>
                  <a:pt x="1068629" y="45405"/>
                </a:cubicBezTo>
                <a:close/>
                <a:moveTo>
                  <a:pt x="437779" y="26403"/>
                </a:moveTo>
                <a:cubicBezTo>
                  <a:pt x="439379" y="26670"/>
                  <a:pt x="441312" y="27936"/>
                  <a:pt x="443579" y="30203"/>
                </a:cubicBezTo>
                <a:cubicBezTo>
                  <a:pt x="445713" y="32337"/>
                  <a:pt x="446980" y="34137"/>
                  <a:pt x="447380" y="35604"/>
                </a:cubicBezTo>
                <a:cubicBezTo>
                  <a:pt x="447646" y="36271"/>
                  <a:pt x="447780" y="38071"/>
                  <a:pt x="447780" y="41005"/>
                </a:cubicBezTo>
                <a:cubicBezTo>
                  <a:pt x="447780" y="44605"/>
                  <a:pt x="447646" y="47672"/>
                  <a:pt x="447380" y="50206"/>
                </a:cubicBezTo>
                <a:cubicBezTo>
                  <a:pt x="446713" y="57673"/>
                  <a:pt x="445980" y="62407"/>
                  <a:pt x="445180" y="64408"/>
                </a:cubicBezTo>
                <a:cubicBezTo>
                  <a:pt x="442379" y="72675"/>
                  <a:pt x="437779" y="77009"/>
                  <a:pt x="431378" y="77409"/>
                </a:cubicBezTo>
                <a:cubicBezTo>
                  <a:pt x="429644" y="75676"/>
                  <a:pt x="428244" y="72409"/>
                  <a:pt x="427177" y="67608"/>
                </a:cubicBezTo>
                <a:lnTo>
                  <a:pt x="426377" y="62007"/>
                </a:lnTo>
                <a:lnTo>
                  <a:pt x="425977" y="57807"/>
                </a:lnTo>
                <a:cubicBezTo>
                  <a:pt x="429311" y="55273"/>
                  <a:pt x="431578" y="51139"/>
                  <a:pt x="432778" y="45405"/>
                </a:cubicBezTo>
                <a:cubicBezTo>
                  <a:pt x="433311" y="42472"/>
                  <a:pt x="433578" y="40405"/>
                  <a:pt x="433578" y="39205"/>
                </a:cubicBezTo>
                <a:cubicBezTo>
                  <a:pt x="433578" y="35737"/>
                  <a:pt x="432711" y="32137"/>
                  <a:pt x="430978" y="28403"/>
                </a:cubicBezTo>
                <a:lnTo>
                  <a:pt x="432578" y="27803"/>
                </a:lnTo>
                <a:lnTo>
                  <a:pt x="434378" y="27003"/>
                </a:lnTo>
                <a:cubicBezTo>
                  <a:pt x="435712" y="26603"/>
                  <a:pt x="436845" y="26403"/>
                  <a:pt x="437779" y="26403"/>
                </a:cubicBezTo>
                <a:close/>
                <a:moveTo>
                  <a:pt x="1165041" y="23603"/>
                </a:moveTo>
                <a:cubicBezTo>
                  <a:pt x="1166908" y="23736"/>
                  <a:pt x="1169508" y="25136"/>
                  <a:pt x="1172842" y="27803"/>
                </a:cubicBezTo>
                <a:cubicBezTo>
                  <a:pt x="1176309" y="30470"/>
                  <a:pt x="1178242" y="32737"/>
                  <a:pt x="1178643" y="34604"/>
                </a:cubicBezTo>
                <a:cubicBezTo>
                  <a:pt x="1177309" y="37671"/>
                  <a:pt x="1172375" y="42538"/>
                  <a:pt x="1163841" y="49206"/>
                </a:cubicBezTo>
                <a:lnTo>
                  <a:pt x="1160840" y="51606"/>
                </a:lnTo>
                <a:cubicBezTo>
                  <a:pt x="1165908" y="50939"/>
                  <a:pt x="1170041" y="50539"/>
                  <a:pt x="1173242" y="50406"/>
                </a:cubicBezTo>
                <a:cubicBezTo>
                  <a:pt x="1172575" y="50539"/>
                  <a:pt x="1175309" y="50206"/>
                  <a:pt x="1181443" y="49406"/>
                </a:cubicBezTo>
                <a:cubicBezTo>
                  <a:pt x="1183176" y="49272"/>
                  <a:pt x="1185311" y="48339"/>
                  <a:pt x="1187844" y="46605"/>
                </a:cubicBezTo>
                <a:cubicBezTo>
                  <a:pt x="1190244" y="44872"/>
                  <a:pt x="1191911" y="43205"/>
                  <a:pt x="1192844" y="41605"/>
                </a:cubicBezTo>
                <a:cubicBezTo>
                  <a:pt x="1193378" y="40271"/>
                  <a:pt x="1196711" y="42538"/>
                  <a:pt x="1202846" y="48406"/>
                </a:cubicBezTo>
                <a:cubicBezTo>
                  <a:pt x="1208980" y="54140"/>
                  <a:pt x="1212313" y="58940"/>
                  <a:pt x="1212847" y="62808"/>
                </a:cubicBezTo>
                <a:cubicBezTo>
                  <a:pt x="1212847" y="63341"/>
                  <a:pt x="1211381" y="63808"/>
                  <a:pt x="1208446" y="64208"/>
                </a:cubicBezTo>
                <a:lnTo>
                  <a:pt x="1206246" y="64408"/>
                </a:lnTo>
                <a:lnTo>
                  <a:pt x="1204046" y="64808"/>
                </a:lnTo>
                <a:cubicBezTo>
                  <a:pt x="1202579" y="65074"/>
                  <a:pt x="1201112" y="65608"/>
                  <a:pt x="1199645" y="66408"/>
                </a:cubicBezTo>
                <a:lnTo>
                  <a:pt x="1195445" y="68608"/>
                </a:lnTo>
                <a:lnTo>
                  <a:pt x="1193044" y="69808"/>
                </a:lnTo>
                <a:lnTo>
                  <a:pt x="1190845" y="70809"/>
                </a:lnTo>
                <a:cubicBezTo>
                  <a:pt x="1186043" y="73342"/>
                  <a:pt x="1182243" y="75476"/>
                  <a:pt x="1179443" y="77209"/>
                </a:cubicBezTo>
                <a:lnTo>
                  <a:pt x="1175842" y="74209"/>
                </a:lnTo>
                <a:lnTo>
                  <a:pt x="1184443" y="58207"/>
                </a:lnTo>
                <a:lnTo>
                  <a:pt x="1166641" y="60007"/>
                </a:lnTo>
                <a:cubicBezTo>
                  <a:pt x="1165841" y="60140"/>
                  <a:pt x="1164874" y="60274"/>
                  <a:pt x="1163741" y="60407"/>
                </a:cubicBezTo>
                <a:cubicBezTo>
                  <a:pt x="1162608" y="60540"/>
                  <a:pt x="1161174" y="60674"/>
                  <a:pt x="1159440" y="60807"/>
                </a:cubicBezTo>
                <a:lnTo>
                  <a:pt x="1156240" y="61007"/>
                </a:lnTo>
                <a:lnTo>
                  <a:pt x="1153039" y="61407"/>
                </a:lnTo>
                <a:lnTo>
                  <a:pt x="1149039" y="61807"/>
                </a:lnTo>
                <a:lnTo>
                  <a:pt x="1145438" y="62207"/>
                </a:lnTo>
                <a:cubicBezTo>
                  <a:pt x="1145438" y="62207"/>
                  <a:pt x="1143038" y="62474"/>
                  <a:pt x="1138237" y="63008"/>
                </a:cubicBezTo>
                <a:lnTo>
                  <a:pt x="1123236" y="64808"/>
                </a:lnTo>
                <a:cubicBezTo>
                  <a:pt x="1125369" y="66141"/>
                  <a:pt x="1127236" y="67475"/>
                  <a:pt x="1128836" y="68808"/>
                </a:cubicBezTo>
                <a:cubicBezTo>
                  <a:pt x="1132037" y="71742"/>
                  <a:pt x="1133704" y="73942"/>
                  <a:pt x="1133837" y="75409"/>
                </a:cubicBezTo>
                <a:cubicBezTo>
                  <a:pt x="1133170" y="76076"/>
                  <a:pt x="1132103" y="77743"/>
                  <a:pt x="1130636" y="80410"/>
                </a:cubicBezTo>
                <a:lnTo>
                  <a:pt x="1130836" y="80410"/>
                </a:lnTo>
                <a:cubicBezTo>
                  <a:pt x="1137771" y="80010"/>
                  <a:pt x="1145105" y="79143"/>
                  <a:pt x="1152839" y="77809"/>
                </a:cubicBezTo>
                <a:cubicBezTo>
                  <a:pt x="1162440" y="76209"/>
                  <a:pt x="1168709" y="74809"/>
                  <a:pt x="1171642" y="73609"/>
                </a:cubicBezTo>
                <a:cubicBezTo>
                  <a:pt x="1173509" y="74542"/>
                  <a:pt x="1175175" y="76543"/>
                  <a:pt x="1176642" y="79610"/>
                </a:cubicBezTo>
                <a:cubicBezTo>
                  <a:pt x="1178109" y="82810"/>
                  <a:pt x="1179043" y="85744"/>
                  <a:pt x="1179443" y="88411"/>
                </a:cubicBezTo>
                <a:cubicBezTo>
                  <a:pt x="1179309" y="88944"/>
                  <a:pt x="1178909" y="89544"/>
                  <a:pt x="1178242" y="90211"/>
                </a:cubicBezTo>
                <a:lnTo>
                  <a:pt x="1177243" y="90611"/>
                </a:lnTo>
                <a:lnTo>
                  <a:pt x="1176842" y="90611"/>
                </a:lnTo>
                <a:cubicBezTo>
                  <a:pt x="1174309" y="90611"/>
                  <a:pt x="1167374" y="90944"/>
                  <a:pt x="1156040" y="91611"/>
                </a:cubicBezTo>
                <a:lnTo>
                  <a:pt x="1151039" y="92011"/>
                </a:lnTo>
                <a:lnTo>
                  <a:pt x="1145438" y="92411"/>
                </a:lnTo>
                <a:lnTo>
                  <a:pt x="1142838" y="92611"/>
                </a:lnTo>
                <a:lnTo>
                  <a:pt x="1140638" y="92811"/>
                </a:lnTo>
                <a:lnTo>
                  <a:pt x="1139438" y="93011"/>
                </a:lnTo>
                <a:lnTo>
                  <a:pt x="1138437" y="93011"/>
                </a:lnTo>
                <a:cubicBezTo>
                  <a:pt x="1137504" y="93011"/>
                  <a:pt x="1136971" y="93078"/>
                  <a:pt x="1136837" y="93211"/>
                </a:cubicBezTo>
                <a:lnTo>
                  <a:pt x="1123836" y="94211"/>
                </a:lnTo>
                <a:lnTo>
                  <a:pt x="1123636" y="94611"/>
                </a:lnTo>
                <a:cubicBezTo>
                  <a:pt x="1121903" y="98212"/>
                  <a:pt x="1120302" y="101279"/>
                  <a:pt x="1118835" y="103813"/>
                </a:cubicBezTo>
                <a:lnTo>
                  <a:pt x="1128836" y="103013"/>
                </a:lnTo>
                <a:cubicBezTo>
                  <a:pt x="1129636" y="102879"/>
                  <a:pt x="1130470" y="102812"/>
                  <a:pt x="1131337" y="102812"/>
                </a:cubicBezTo>
                <a:cubicBezTo>
                  <a:pt x="1132203" y="102812"/>
                  <a:pt x="1133103" y="102746"/>
                  <a:pt x="1134037" y="102612"/>
                </a:cubicBezTo>
                <a:lnTo>
                  <a:pt x="1137037" y="102212"/>
                </a:lnTo>
                <a:lnTo>
                  <a:pt x="1140438" y="102012"/>
                </a:lnTo>
                <a:lnTo>
                  <a:pt x="1145838" y="101612"/>
                </a:lnTo>
                <a:lnTo>
                  <a:pt x="1147439" y="101412"/>
                </a:lnTo>
                <a:lnTo>
                  <a:pt x="1148639" y="101412"/>
                </a:lnTo>
                <a:cubicBezTo>
                  <a:pt x="1149705" y="101412"/>
                  <a:pt x="1150372" y="101346"/>
                  <a:pt x="1150639" y="101212"/>
                </a:cubicBezTo>
                <a:cubicBezTo>
                  <a:pt x="1153973" y="101079"/>
                  <a:pt x="1156707" y="99412"/>
                  <a:pt x="1158840" y="96212"/>
                </a:cubicBezTo>
                <a:cubicBezTo>
                  <a:pt x="1159374" y="95278"/>
                  <a:pt x="1162307" y="96812"/>
                  <a:pt x="1167641" y="100812"/>
                </a:cubicBezTo>
                <a:cubicBezTo>
                  <a:pt x="1173242" y="105079"/>
                  <a:pt x="1175909" y="107946"/>
                  <a:pt x="1175642" y="109413"/>
                </a:cubicBezTo>
                <a:cubicBezTo>
                  <a:pt x="1175642" y="109680"/>
                  <a:pt x="1174709" y="110547"/>
                  <a:pt x="1172842" y="112014"/>
                </a:cubicBezTo>
                <a:cubicBezTo>
                  <a:pt x="1171908" y="112680"/>
                  <a:pt x="1171108" y="113347"/>
                  <a:pt x="1170442" y="114014"/>
                </a:cubicBezTo>
                <a:lnTo>
                  <a:pt x="1169241" y="115214"/>
                </a:lnTo>
                <a:lnTo>
                  <a:pt x="1168241" y="116414"/>
                </a:lnTo>
                <a:cubicBezTo>
                  <a:pt x="1163841" y="124549"/>
                  <a:pt x="1158040" y="131949"/>
                  <a:pt x="1150840" y="138617"/>
                </a:cubicBezTo>
                <a:lnTo>
                  <a:pt x="1155039" y="141217"/>
                </a:lnTo>
                <a:lnTo>
                  <a:pt x="1158440" y="143218"/>
                </a:lnTo>
                <a:lnTo>
                  <a:pt x="1161640" y="145218"/>
                </a:lnTo>
                <a:lnTo>
                  <a:pt x="1167641" y="148818"/>
                </a:lnTo>
                <a:cubicBezTo>
                  <a:pt x="1172308" y="151485"/>
                  <a:pt x="1179376" y="154619"/>
                  <a:pt x="1188844" y="158219"/>
                </a:cubicBezTo>
                <a:cubicBezTo>
                  <a:pt x="1193644" y="160086"/>
                  <a:pt x="1200712" y="162420"/>
                  <a:pt x="1210046" y="165220"/>
                </a:cubicBezTo>
                <a:lnTo>
                  <a:pt x="1208046" y="168821"/>
                </a:lnTo>
                <a:lnTo>
                  <a:pt x="1202245" y="168821"/>
                </a:lnTo>
                <a:lnTo>
                  <a:pt x="1200045" y="169021"/>
                </a:lnTo>
                <a:cubicBezTo>
                  <a:pt x="1197645" y="169154"/>
                  <a:pt x="1194044" y="169421"/>
                  <a:pt x="1189244" y="169821"/>
                </a:cubicBezTo>
                <a:cubicBezTo>
                  <a:pt x="1179643" y="171021"/>
                  <a:pt x="1173375" y="173288"/>
                  <a:pt x="1170442" y="176622"/>
                </a:cubicBezTo>
                <a:cubicBezTo>
                  <a:pt x="1162840" y="168621"/>
                  <a:pt x="1153707" y="160086"/>
                  <a:pt x="1143038" y="151019"/>
                </a:cubicBezTo>
                <a:lnTo>
                  <a:pt x="1139238" y="147818"/>
                </a:lnTo>
                <a:cubicBezTo>
                  <a:pt x="1124302" y="158353"/>
                  <a:pt x="1105033" y="166354"/>
                  <a:pt x="1081430" y="171821"/>
                </a:cubicBezTo>
                <a:lnTo>
                  <a:pt x="1078630" y="169021"/>
                </a:lnTo>
                <a:cubicBezTo>
                  <a:pt x="1095165" y="161020"/>
                  <a:pt x="1109767" y="152152"/>
                  <a:pt x="1122435" y="142417"/>
                </a:cubicBezTo>
                <a:lnTo>
                  <a:pt x="1127236" y="138617"/>
                </a:lnTo>
                <a:cubicBezTo>
                  <a:pt x="1120702" y="133950"/>
                  <a:pt x="1114301" y="129883"/>
                  <a:pt x="1108034" y="126415"/>
                </a:cubicBezTo>
                <a:cubicBezTo>
                  <a:pt x="1107367" y="125749"/>
                  <a:pt x="1107367" y="125215"/>
                  <a:pt x="1108034" y="124815"/>
                </a:cubicBezTo>
                <a:cubicBezTo>
                  <a:pt x="1108967" y="123882"/>
                  <a:pt x="1110367" y="122815"/>
                  <a:pt x="1112234" y="121615"/>
                </a:cubicBezTo>
                <a:cubicBezTo>
                  <a:pt x="1114768" y="120148"/>
                  <a:pt x="1116301" y="119481"/>
                  <a:pt x="1116835" y="119615"/>
                </a:cubicBezTo>
                <a:cubicBezTo>
                  <a:pt x="1118835" y="120015"/>
                  <a:pt x="1121302" y="121015"/>
                  <a:pt x="1124236" y="122615"/>
                </a:cubicBezTo>
                <a:cubicBezTo>
                  <a:pt x="1128370" y="124882"/>
                  <a:pt x="1132503" y="127282"/>
                  <a:pt x="1136637" y="129816"/>
                </a:cubicBezTo>
                <a:cubicBezTo>
                  <a:pt x="1143571" y="122748"/>
                  <a:pt x="1148173" y="116214"/>
                  <a:pt x="1150439" y="110213"/>
                </a:cubicBezTo>
                <a:lnTo>
                  <a:pt x="1143638" y="111413"/>
                </a:lnTo>
                <a:lnTo>
                  <a:pt x="1139438" y="112214"/>
                </a:lnTo>
                <a:lnTo>
                  <a:pt x="1134837" y="113014"/>
                </a:lnTo>
                <a:cubicBezTo>
                  <a:pt x="1127503" y="114481"/>
                  <a:pt x="1121969" y="116214"/>
                  <a:pt x="1118235" y="118214"/>
                </a:cubicBezTo>
                <a:cubicBezTo>
                  <a:pt x="1116369" y="116481"/>
                  <a:pt x="1114835" y="114481"/>
                  <a:pt x="1113634" y="112214"/>
                </a:cubicBezTo>
                <a:cubicBezTo>
                  <a:pt x="1110434" y="116881"/>
                  <a:pt x="1106633" y="121748"/>
                  <a:pt x="1102233" y="126815"/>
                </a:cubicBezTo>
                <a:cubicBezTo>
                  <a:pt x="1089965" y="140684"/>
                  <a:pt x="1074429" y="152419"/>
                  <a:pt x="1055627" y="162020"/>
                </a:cubicBezTo>
                <a:lnTo>
                  <a:pt x="1052627" y="158619"/>
                </a:lnTo>
                <a:cubicBezTo>
                  <a:pt x="1075963" y="140484"/>
                  <a:pt x="1093166" y="119615"/>
                  <a:pt x="1104234" y="96012"/>
                </a:cubicBezTo>
                <a:lnTo>
                  <a:pt x="1098232" y="97012"/>
                </a:lnTo>
                <a:lnTo>
                  <a:pt x="1082430" y="99812"/>
                </a:lnTo>
                <a:cubicBezTo>
                  <a:pt x="1082297" y="99812"/>
                  <a:pt x="1082030" y="99545"/>
                  <a:pt x="1081630" y="99012"/>
                </a:cubicBezTo>
                <a:lnTo>
                  <a:pt x="1080831" y="97612"/>
                </a:lnTo>
                <a:lnTo>
                  <a:pt x="1080030" y="96012"/>
                </a:lnTo>
                <a:cubicBezTo>
                  <a:pt x="1078697" y="92545"/>
                  <a:pt x="1077563" y="88411"/>
                  <a:pt x="1076630" y="83610"/>
                </a:cubicBezTo>
                <a:lnTo>
                  <a:pt x="1077230" y="83210"/>
                </a:lnTo>
                <a:lnTo>
                  <a:pt x="1077630" y="83010"/>
                </a:lnTo>
                <a:cubicBezTo>
                  <a:pt x="1082297" y="83143"/>
                  <a:pt x="1088231" y="83010"/>
                  <a:pt x="1095432" y="82610"/>
                </a:cubicBezTo>
                <a:lnTo>
                  <a:pt x="1102634" y="82210"/>
                </a:lnTo>
                <a:lnTo>
                  <a:pt x="1104833" y="82010"/>
                </a:lnTo>
                <a:lnTo>
                  <a:pt x="1106834" y="82010"/>
                </a:lnTo>
                <a:lnTo>
                  <a:pt x="1110034" y="81810"/>
                </a:lnTo>
                <a:cubicBezTo>
                  <a:pt x="1110701" y="79943"/>
                  <a:pt x="1111367" y="77343"/>
                  <a:pt x="1112034" y="74009"/>
                </a:cubicBezTo>
                <a:cubicBezTo>
                  <a:pt x="1112435" y="72142"/>
                  <a:pt x="1112768" y="69542"/>
                  <a:pt x="1113034" y="66208"/>
                </a:cubicBezTo>
                <a:cubicBezTo>
                  <a:pt x="1102233" y="67675"/>
                  <a:pt x="1094632" y="69142"/>
                  <a:pt x="1090231" y="70608"/>
                </a:cubicBezTo>
                <a:cubicBezTo>
                  <a:pt x="1089965" y="70608"/>
                  <a:pt x="1088831" y="69075"/>
                  <a:pt x="1086831" y="66008"/>
                </a:cubicBezTo>
                <a:lnTo>
                  <a:pt x="1085431" y="64008"/>
                </a:lnTo>
                <a:lnTo>
                  <a:pt x="1084231" y="62007"/>
                </a:lnTo>
                <a:lnTo>
                  <a:pt x="1082231" y="58607"/>
                </a:lnTo>
                <a:cubicBezTo>
                  <a:pt x="1082630" y="57940"/>
                  <a:pt x="1082964" y="57607"/>
                  <a:pt x="1083230" y="57607"/>
                </a:cubicBezTo>
                <a:cubicBezTo>
                  <a:pt x="1085898" y="57607"/>
                  <a:pt x="1091365" y="57273"/>
                  <a:pt x="1099633" y="56607"/>
                </a:cubicBezTo>
                <a:cubicBezTo>
                  <a:pt x="1099366" y="55940"/>
                  <a:pt x="1098166" y="53806"/>
                  <a:pt x="1096032" y="50206"/>
                </a:cubicBezTo>
                <a:cubicBezTo>
                  <a:pt x="1092698" y="44605"/>
                  <a:pt x="1089298" y="40405"/>
                  <a:pt x="1085831" y="37604"/>
                </a:cubicBezTo>
                <a:lnTo>
                  <a:pt x="1088431" y="34404"/>
                </a:lnTo>
                <a:cubicBezTo>
                  <a:pt x="1098432" y="36271"/>
                  <a:pt x="1106100" y="39938"/>
                  <a:pt x="1111434" y="45405"/>
                </a:cubicBezTo>
                <a:cubicBezTo>
                  <a:pt x="1111834" y="48339"/>
                  <a:pt x="1111968" y="50939"/>
                  <a:pt x="1111834" y="53206"/>
                </a:cubicBezTo>
                <a:lnTo>
                  <a:pt x="1111634" y="55807"/>
                </a:lnTo>
                <a:cubicBezTo>
                  <a:pt x="1117902" y="55407"/>
                  <a:pt x="1125169" y="54806"/>
                  <a:pt x="1133437" y="54006"/>
                </a:cubicBezTo>
                <a:lnTo>
                  <a:pt x="1145838" y="52806"/>
                </a:lnTo>
                <a:lnTo>
                  <a:pt x="1148239" y="49406"/>
                </a:lnTo>
                <a:cubicBezTo>
                  <a:pt x="1151573" y="44605"/>
                  <a:pt x="1153906" y="40738"/>
                  <a:pt x="1155240" y="37804"/>
                </a:cubicBezTo>
                <a:lnTo>
                  <a:pt x="1156640" y="34604"/>
                </a:lnTo>
                <a:lnTo>
                  <a:pt x="1157840" y="31204"/>
                </a:lnTo>
                <a:cubicBezTo>
                  <a:pt x="1158107" y="29870"/>
                  <a:pt x="1158240" y="29003"/>
                  <a:pt x="1158240" y="28603"/>
                </a:cubicBezTo>
                <a:cubicBezTo>
                  <a:pt x="1158240" y="27270"/>
                  <a:pt x="1157840" y="26003"/>
                  <a:pt x="1157040" y="24803"/>
                </a:cubicBezTo>
                <a:lnTo>
                  <a:pt x="1158840" y="24403"/>
                </a:lnTo>
                <a:lnTo>
                  <a:pt x="1160840" y="23803"/>
                </a:lnTo>
                <a:cubicBezTo>
                  <a:pt x="1163107" y="23536"/>
                  <a:pt x="1164507" y="23469"/>
                  <a:pt x="1165041" y="23603"/>
                </a:cubicBezTo>
                <a:close/>
                <a:moveTo>
                  <a:pt x="661006" y="22602"/>
                </a:moveTo>
                <a:cubicBezTo>
                  <a:pt x="666207" y="23136"/>
                  <a:pt x="672008" y="24736"/>
                  <a:pt x="678409" y="27403"/>
                </a:cubicBezTo>
                <a:cubicBezTo>
                  <a:pt x="684676" y="30203"/>
                  <a:pt x="689143" y="32870"/>
                  <a:pt x="691810" y="35404"/>
                </a:cubicBezTo>
                <a:cubicBezTo>
                  <a:pt x="692610" y="38204"/>
                  <a:pt x="693077" y="41405"/>
                  <a:pt x="693211" y="45005"/>
                </a:cubicBezTo>
                <a:cubicBezTo>
                  <a:pt x="693211" y="49539"/>
                  <a:pt x="692610" y="52340"/>
                  <a:pt x="691410" y="53406"/>
                </a:cubicBezTo>
                <a:cubicBezTo>
                  <a:pt x="690077" y="54473"/>
                  <a:pt x="688477" y="55340"/>
                  <a:pt x="686610" y="56007"/>
                </a:cubicBezTo>
                <a:lnTo>
                  <a:pt x="684409" y="56807"/>
                </a:lnTo>
                <a:lnTo>
                  <a:pt x="682409" y="57207"/>
                </a:lnTo>
                <a:cubicBezTo>
                  <a:pt x="680675" y="52940"/>
                  <a:pt x="677475" y="47672"/>
                  <a:pt x="672808" y="41405"/>
                </a:cubicBezTo>
                <a:cubicBezTo>
                  <a:pt x="667741" y="34737"/>
                  <a:pt x="662873" y="29870"/>
                  <a:pt x="658206" y="26803"/>
                </a:cubicBezTo>
                <a:close/>
                <a:moveTo>
                  <a:pt x="901084" y="18602"/>
                </a:moveTo>
                <a:cubicBezTo>
                  <a:pt x="916153" y="21669"/>
                  <a:pt x="926354" y="25870"/>
                  <a:pt x="931688" y="31204"/>
                </a:cubicBezTo>
                <a:cubicBezTo>
                  <a:pt x="931954" y="32004"/>
                  <a:pt x="932088" y="33337"/>
                  <a:pt x="932088" y="35204"/>
                </a:cubicBezTo>
                <a:cubicBezTo>
                  <a:pt x="932088" y="36938"/>
                  <a:pt x="932021" y="38271"/>
                  <a:pt x="931888" y="39205"/>
                </a:cubicBezTo>
                <a:cubicBezTo>
                  <a:pt x="931488" y="42672"/>
                  <a:pt x="930554" y="44939"/>
                  <a:pt x="929087" y="46005"/>
                </a:cubicBezTo>
                <a:cubicBezTo>
                  <a:pt x="927087" y="46939"/>
                  <a:pt x="925420" y="47472"/>
                  <a:pt x="924087" y="47606"/>
                </a:cubicBezTo>
                <a:cubicBezTo>
                  <a:pt x="922487" y="48006"/>
                  <a:pt x="920953" y="48206"/>
                  <a:pt x="919486" y="48206"/>
                </a:cubicBezTo>
                <a:cubicBezTo>
                  <a:pt x="916153" y="39671"/>
                  <a:pt x="908885" y="31004"/>
                  <a:pt x="897684" y="22202"/>
                </a:cubicBezTo>
                <a:close/>
                <a:moveTo>
                  <a:pt x="232229" y="11801"/>
                </a:moveTo>
                <a:cubicBezTo>
                  <a:pt x="245964" y="13401"/>
                  <a:pt x="256699" y="17669"/>
                  <a:pt x="264433" y="24603"/>
                </a:cubicBezTo>
                <a:cubicBezTo>
                  <a:pt x="265367" y="29003"/>
                  <a:pt x="265833" y="32937"/>
                  <a:pt x="265833" y="36404"/>
                </a:cubicBezTo>
                <a:cubicBezTo>
                  <a:pt x="265833" y="40271"/>
                  <a:pt x="265167" y="42872"/>
                  <a:pt x="263833" y="44205"/>
                </a:cubicBezTo>
                <a:cubicBezTo>
                  <a:pt x="261700" y="45672"/>
                  <a:pt x="259966" y="46605"/>
                  <a:pt x="258632" y="47006"/>
                </a:cubicBezTo>
                <a:cubicBezTo>
                  <a:pt x="257166" y="47672"/>
                  <a:pt x="255632" y="48072"/>
                  <a:pt x="254032" y="48206"/>
                </a:cubicBezTo>
                <a:cubicBezTo>
                  <a:pt x="252298" y="43538"/>
                  <a:pt x="249031" y="38071"/>
                  <a:pt x="244230" y="31804"/>
                </a:cubicBezTo>
                <a:cubicBezTo>
                  <a:pt x="238630" y="24603"/>
                  <a:pt x="233563" y="19469"/>
                  <a:pt x="229029" y="16402"/>
                </a:cubicBezTo>
                <a:close/>
                <a:moveTo>
                  <a:pt x="1340386" y="8201"/>
                </a:moveTo>
                <a:cubicBezTo>
                  <a:pt x="1343854" y="9267"/>
                  <a:pt x="1347521" y="11801"/>
                  <a:pt x="1351388" y="15802"/>
                </a:cubicBezTo>
                <a:cubicBezTo>
                  <a:pt x="1355388" y="19535"/>
                  <a:pt x="1357655" y="22469"/>
                  <a:pt x="1358189" y="24603"/>
                </a:cubicBezTo>
                <a:lnTo>
                  <a:pt x="1357789" y="25403"/>
                </a:lnTo>
                <a:lnTo>
                  <a:pt x="1357189" y="26403"/>
                </a:lnTo>
                <a:lnTo>
                  <a:pt x="1356389" y="27803"/>
                </a:lnTo>
                <a:lnTo>
                  <a:pt x="1355588" y="29403"/>
                </a:lnTo>
                <a:cubicBezTo>
                  <a:pt x="1353855" y="33270"/>
                  <a:pt x="1352588" y="37538"/>
                  <a:pt x="1351788" y="42205"/>
                </a:cubicBezTo>
                <a:cubicBezTo>
                  <a:pt x="1350054" y="50473"/>
                  <a:pt x="1347788" y="59407"/>
                  <a:pt x="1344987" y="69008"/>
                </a:cubicBezTo>
                <a:cubicBezTo>
                  <a:pt x="1348187" y="74342"/>
                  <a:pt x="1355922" y="84144"/>
                  <a:pt x="1368191" y="98412"/>
                </a:cubicBezTo>
                <a:cubicBezTo>
                  <a:pt x="1380858" y="113080"/>
                  <a:pt x="1391526" y="124549"/>
                  <a:pt x="1400194" y="132816"/>
                </a:cubicBezTo>
                <a:cubicBezTo>
                  <a:pt x="1409662" y="142284"/>
                  <a:pt x="1421263" y="150752"/>
                  <a:pt x="1434998" y="158219"/>
                </a:cubicBezTo>
                <a:lnTo>
                  <a:pt x="1431798" y="161420"/>
                </a:lnTo>
                <a:cubicBezTo>
                  <a:pt x="1429398" y="161153"/>
                  <a:pt x="1427264" y="161020"/>
                  <a:pt x="1425397" y="161020"/>
                </a:cubicBezTo>
                <a:cubicBezTo>
                  <a:pt x="1421931" y="161020"/>
                  <a:pt x="1417196" y="161353"/>
                  <a:pt x="1411195" y="162020"/>
                </a:cubicBezTo>
                <a:cubicBezTo>
                  <a:pt x="1401861" y="163087"/>
                  <a:pt x="1394326" y="164687"/>
                  <a:pt x="1388593" y="166820"/>
                </a:cubicBezTo>
                <a:cubicBezTo>
                  <a:pt x="1386459" y="163353"/>
                  <a:pt x="1380191" y="152552"/>
                  <a:pt x="1369790" y="134416"/>
                </a:cubicBezTo>
                <a:lnTo>
                  <a:pt x="1354188" y="107213"/>
                </a:lnTo>
                <a:lnTo>
                  <a:pt x="1340386" y="82810"/>
                </a:lnTo>
                <a:cubicBezTo>
                  <a:pt x="1336919" y="92411"/>
                  <a:pt x="1332852" y="101146"/>
                  <a:pt x="1328186" y="109013"/>
                </a:cubicBezTo>
                <a:cubicBezTo>
                  <a:pt x="1313250" y="133950"/>
                  <a:pt x="1290847" y="153752"/>
                  <a:pt x="1260977" y="168421"/>
                </a:cubicBezTo>
                <a:lnTo>
                  <a:pt x="1257576" y="166420"/>
                </a:lnTo>
                <a:cubicBezTo>
                  <a:pt x="1299848" y="134283"/>
                  <a:pt x="1324918" y="89477"/>
                  <a:pt x="1332786" y="32004"/>
                </a:cubicBezTo>
                <a:cubicBezTo>
                  <a:pt x="1332919" y="31337"/>
                  <a:pt x="1332986" y="30270"/>
                  <a:pt x="1332986" y="28803"/>
                </a:cubicBezTo>
                <a:cubicBezTo>
                  <a:pt x="1332986" y="22402"/>
                  <a:pt x="1330919" y="17068"/>
                  <a:pt x="1326785" y="12801"/>
                </a:cubicBezTo>
                <a:lnTo>
                  <a:pt x="1332986" y="10201"/>
                </a:lnTo>
                <a:cubicBezTo>
                  <a:pt x="1336319" y="9134"/>
                  <a:pt x="1338786" y="8467"/>
                  <a:pt x="1340386" y="8201"/>
                </a:cubicBezTo>
                <a:close/>
                <a:moveTo>
                  <a:pt x="482784" y="6400"/>
                </a:moveTo>
                <a:cubicBezTo>
                  <a:pt x="487852" y="6534"/>
                  <a:pt x="493519" y="7734"/>
                  <a:pt x="499786" y="10001"/>
                </a:cubicBezTo>
                <a:cubicBezTo>
                  <a:pt x="505520" y="12135"/>
                  <a:pt x="509988" y="14468"/>
                  <a:pt x="513188" y="17002"/>
                </a:cubicBezTo>
                <a:cubicBezTo>
                  <a:pt x="513988" y="19802"/>
                  <a:pt x="514455" y="22602"/>
                  <a:pt x="514588" y="25403"/>
                </a:cubicBezTo>
                <a:cubicBezTo>
                  <a:pt x="514588" y="28737"/>
                  <a:pt x="514088" y="31037"/>
                  <a:pt x="513088" y="32304"/>
                </a:cubicBezTo>
                <a:cubicBezTo>
                  <a:pt x="512088" y="33571"/>
                  <a:pt x="510454" y="34671"/>
                  <a:pt x="508187" y="35604"/>
                </a:cubicBezTo>
                <a:lnTo>
                  <a:pt x="507387" y="36004"/>
                </a:lnTo>
                <a:cubicBezTo>
                  <a:pt x="530457" y="33870"/>
                  <a:pt x="544459" y="32404"/>
                  <a:pt x="549393" y="31604"/>
                </a:cubicBezTo>
                <a:cubicBezTo>
                  <a:pt x="551259" y="31337"/>
                  <a:pt x="553393" y="30337"/>
                  <a:pt x="555793" y="28603"/>
                </a:cubicBezTo>
                <a:cubicBezTo>
                  <a:pt x="558194" y="26736"/>
                  <a:pt x="559794" y="24936"/>
                  <a:pt x="560594" y="23203"/>
                </a:cubicBezTo>
                <a:cubicBezTo>
                  <a:pt x="561394" y="22002"/>
                  <a:pt x="564794" y="24469"/>
                  <a:pt x="570795" y="30603"/>
                </a:cubicBezTo>
                <a:cubicBezTo>
                  <a:pt x="576929" y="36604"/>
                  <a:pt x="580263" y="41738"/>
                  <a:pt x="580797" y="46005"/>
                </a:cubicBezTo>
                <a:cubicBezTo>
                  <a:pt x="580797" y="46539"/>
                  <a:pt x="579263" y="47006"/>
                  <a:pt x="576196" y="47406"/>
                </a:cubicBezTo>
                <a:lnTo>
                  <a:pt x="574196" y="47606"/>
                </a:lnTo>
                <a:lnTo>
                  <a:pt x="571795" y="48006"/>
                </a:lnTo>
                <a:cubicBezTo>
                  <a:pt x="569662" y="48539"/>
                  <a:pt x="568128" y="49006"/>
                  <a:pt x="567195" y="49406"/>
                </a:cubicBezTo>
                <a:cubicBezTo>
                  <a:pt x="561461" y="51806"/>
                  <a:pt x="554860" y="56407"/>
                  <a:pt x="547392" y="63208"/>
                </a:cubicBezTo>
                <a:lnTo>
                  <a:pt x="543192" y="61007"/>
                </a:lnTo>
                <a:lnTo>
                  <a:pt x="551193" y="41005"/>
                </a:lnTo>
                <a:lnTo>
                  <a:pt x="550393" y="41205"/>
                </a:lnTo>
                <a:lnTo>
                  <a:pt x="549193" y="41205"/>
                </a:lnTo>
                <a:lnTo>
                  <a:pt x="545592" y="41605"/>
                </a:lnTo>
                <a:cubicBezTo>
                  <a:pt x="542658" y="42005"/>
                  <a:pt x="538724" y="42472"/>
                  <a:pt x="533791" y="43005"/>
                </a:cubicBezTo>
                <a:lnTo>
                  <a:pt x="526790" y="43805"/>
                </a:lnTo>
                <a:lnTo>
                  <a:pt x="523589" y="44005"/>
                </a:lnTo>
                <a:lnTo>
                  <a:pt x="520589" y="44405"/>
                </a:lnTo>
                <a:lnTo>
                  <a:pt x="513188" y="45205"/>
                </a:lnTo>
                <a:cubicBezTo>
                  <a:pt x="513588" y="45205"/>
                  <a:pt x="511254" y="45472"/>
                  <a:pt x="506187" y="46005"/>
                </a:cubicBezTo>
                <a:cubicBezTo>
                  <a:pt x="481517" y="49072"/>
                  <a:pt x="465916" y="51739"/>
                  <a:pt x="459381" y="54006"/>
                </a:cubicBezTo>
                <a:cubicBezTo>
                  <a:pt x="459248" y="54140"/>
                  <a:pt x="458181" y="52540"/>
                  <a:pt x="456181" y="49206"/>
                </a:cubicBezTo>
                <a:cubicBezTo>
                  <a:pt x="454581" y="46806"/>
                  <a:pt x="452981" y="44072"/>
                  <a:pt x="451380" y="41005"/>
                </a:cubicBezTo>
                <a:lnTo>
                  <a:pt x="451980" y="40405"/>
                </a:lnTo>
                <a:lnTo>
                  <a:pt x="452381" y="40205"/>
                </a:lnTo>
                <a:cubicBezTo>
                  <a:pt x="463582" y="39805"/>
                  <a:pt x="480117" y="38538"/>
                  <a:pt x="501987" y="36404"/>
                </a:cubicBezTo>
                <a:cubicBezTo>
                  <a:pt x="502653" y="36404"/>
                  <a:pt x="503120" y="36338"/>
                  <a:pt x="503387" y="36204"/>
                </a:cubicBezTo>
                <a:cubicBezTo>
                  <a:pt x="502053" y="33670"/>
                  <a:pt x="499186" y="29803"/>
                  <a:pt x="494786" y="24603"/>
                </a:cubicBezTo>
                <a:cubicBezTo>
                  <a:pt x="489318" y="18335"/>
                  <a:pt x="484385" y="13801"/>
                  <a:pt x="479984" y="11001"/>
                </a:cubicBezTo>
                <a:close/>
                <a:moveTo>
                  <a:pt x="946090" y="4600"/>
                </a:moveTo>
                <a:cubicBezTo>
                  <a:pt x="949024" y="5000"/>
                  <a:pt x="952490" y="6667"/>
                  <a:pt x="956491" y="9601"/>
                </a:cubicBezTo>
                <a:cubicBezTo>
                  <a:pt x="960891" y="12535"/>
                  <a:pt x="963358" y="15002"/>
                  <a:pt x="963892" y="17002"/>
                </a:cubicBezTo>
                <a:lnTo>
                  <a:pt x="960891" y="23603"/>
                </a:lnTo>
                <a:lnTo>
                  <a:pt x="959491" y="26203"/>
                </a:lnTo>
                <a:lnTo>
                  <a:pt x="958492" y="28603"/>
                </a:lnTo>
                <a:lnTo>
                  <a:pt x="957291" y="31604"/>
                </a:lnTo>
                <a:lnTo>
                  <a:pt x="956291" y="34404"/>
                </a:lnTo>
                <a:cubicBezTo>
                  <a:pt x="955624" y="36938"/>
                  <a:pt x="954357" y="40605"/>
                  <a:pt x="952490" y="45405"/>
                </a:cubicBezTo>
                <a:lnTo>
                  <a:pt x="950090" y="51806"/>
                </a:lnTo>
                <a:lnTo>
                  <a:pt x="954691" y="51406"/>
                </a:lnTo>
                <a:lnTo>
                  <a:pt x="957092" y="51206"/>
                </a:lnTo>
                <a:lnTo>
                  <a:pt x="959091" y="51006"/>
                </a:lnTo>
                <a:cubicBezTo>
                  <a:pt x="964559" y="50339"/>
                  <a:pt x="970493" y="49406"/>
                  <a:pt x="976893" y="48206"/>
                </a:cubicBezTo>
                <a:cubicBezTo>
                  <a:pt x="984761" y="46739"/>
                  <a:pt x="989828" y="45472"/>
                  <a:pt x="992095" y="44405"/>
                </a:cubicBezTo>
                <a:cubicBezTo>
                  <a:pt x="993429" y="44939"/>
                  <a:pt x="995229" y="47006"/>
                  <a:pt x="997496" y="50606"/>
                </a:cubicBezTo>
                <a:cubicBezTo>
                  <a:pt x="999496" y="53673"/>
                  <a:pt x="1000830" y="56473"/>
                  <a:pt x="1001497" y="59007"/>
                </a:cubicBezTo>
                <a:cubicBezTo>
                  <a:pt x="1001363" y="59407"/>
                  <a:pt x="1001030" y="59874"/>
                  <a:pt x="1000496" y="60407"/>
                </a:cubicBezTo>
                <a:lnTo>
                  <a:pt x="999897" y="60807"/>
                </a:lnTo>
                <a:lnTo>
                  <a:pt x="999496" y="61007"/>
                </a:lnTo>
                <a:lnTo>
                  <a:pt x="992495" y="61407"/>
                </a:lnTo>
                <a:lnTo>
                  <a:pt x="982894" y="62607"/>
                </a:lnTo>
                <a:lnTo>
                  <a:pt x="974093" y="63407"/>
                </a:lnTo>
                <a:lnTo>
                  <a:pt x="970293" y="64008"/>
                </a:lnTo>
                <a:lnTo>
                  <a:pt x="968892" y="64208"/>
                </a:lnTo>
                <a:lnTo>
                  <a:pt x="968293" y="64208"/>
                </a:lnTo>
                <a:cubicBezTo>
                  <a:pt x="970559" y="65541"/>
                  <a:pt x="972493" y="66941"/>
                  <a:pt x="974093" y="68408"/>
                </a:cubicBezTo>
                <a:cubicBezTo>
                  <a:pt x="977427" y="71075"/>
                  <a:pt x="979160" y="73209"/>
                  <a:pt x="979294" y="74809"/>
                </a:cubicBezTo>
                <a:lnTo>
                  <a:pt x="978294" y="77209"/>
                </a:lnTo>
                <a:lnTo>
                  <a:pt x="977093" y="80210"/>
                </a:lnTo>
                <a:cubicBezTo>
                  <a:pt x="976560" y="81810"/>
                  <a:pt x="975493" y="85277"/>
                  <a:pt x="973893" y="90611"/>
                </a:cubicBezTo>
                <a:cubicBezTo>
                  <a:pt x="972159" y="97278"/>
                  <a:pt x="969826" y="104079"/>
                  <a:pt x="966892" y="111014"/>
                </a:cubicBezTo>
                <a:cubicBezTo>
                  <a:pt x="965559" y="114481"/>
                  <a:pt x="963825" y="118014"/>
                  <a:pt x="961692" y="121615"/>
                </a:cubicBezTo>
                <a:cubicBezTo>
                  <a:pt x="967692" y="127482"/>
                  <a:pt x="975160" y="133883"/>
                  <a:pt x="984094" y="140817"/>
                </a:cubicBezTo>
                <a:cubicBezTo>
                  <a:pt x="993162" y="147885"/>
                  <a:pt x="1003097" y="153485"/>
                  <a:pt x="1013898" y="157619"/>
                </a:cubicBezTo>
                <a:lnTo>
                  <a:pt x="1011298" y="161220"/>
                </a:lnTo>
                <a:cubicBezTo>
                  <a:pt x="1004897" y="160953"/>
                  <a:pt x="999230" y="162086"/>
                  <a:pt x="994296" y="164620"/>
                </a:cubicBezTo>
                <a:cubicBezTo>
                  <a:pt x="988428" y="167287"/>
                  <a:pt x="984161" y="170821"/>
                  <a:pt x="981494" y="175222"/>
                </a:cubicBezTo>
                <a:lnTo>
                  <a:pt x="976493" y="167421"/>
                </a:lnTo>
                <a:lnTo>
                  <a:pt x="973693" y="163020"/>
                </a:lnTo>
                <a:lnTo>
                  <a:pt x="970693" y="158419"/>
                </a:lnTo>
                <a:cubicBezTo>
                  <a:pt x="965759" y="150818"/>
                  <a:pt x="961158" y="144018"/>
                  <a:pt x="956891" y="138017"/>
                </a:cubicBezTo>
                <a:lnTo>
                  <a:pt x="953891" y="133816"/>
                </a:lnTo>
                <a:cubicBezTo>
                  <a:pt x="942156" y="149952"/>
                  <a:pt x="926220" y="161753"/>
                  <a:pt x="906085" y="169221"/>
                </a:cubicBezTo>
                <a:lnTo>
                  <a:pt x="902884" y="166420"/>
                </a:lnTo>
                <a:cubicBezTo>
                  <a:pt x="919953" y="153619"/>
                  <a:pt x="933555" y="139150"/>
                  <a:pt x="943689" y="123015"/>
                </a:cubicBezTo>
                <a:lnTo>
                  <a:pt x="944689" y="121615"/>
                </a:lnTo>
                <a:cubicBezTo>
                  <a:pt x="936689" y="111480"/>
                  <a:pt x="928487" y="102079"/>
                  <a:pt x="920087" y="93411"/>
                </a:cubicBezTo>
                <a:cubicBezTo>
                  <a:pt x="919953" y="93145"/>
                  <a:pt x="919786" y="92845"/>
                  <a:pt x="919586" y="92511"/>
                </a:cubicBezTo>
                <a:cubicBezTo>
                  <a:pt x="919387" y="92178"/>
                  <a:pt x="919286" y="91878"/>
                  <a:pt x="919286" y="91611"/>
                </a:cubicBezTo>
                <a:cubicBezTo>
                  <a:pt x="919286" y="91078"/>
                  <a:pt x="919720" y="90611"/>
                  <a:pt x="920586" y="90211"/>
                </a:cubicBezTo>
                <a:cubicBezTo>
                  <a:pt x="921453" y="89811"/>
                  <a:pt x="922621" y="89411"/>
                  <a:pt x="924087" y="89011"/>
                </a:cubicBezTo>
                <a:cubicBezTo>
                  <a:pt x="925554" y="88477"/>
                  <a:pt x="927154" y="88344"/>
                  <a:pt x="928887" y="88611"/>
                </a:cubicBezTo>
                <a:cubicBezTo>
                  <a:pt x="930354" y="88877"/>
                  <a:pt x="932088" y="89811"/>
                  <a:pt x="934088" y="91411"/>
                </a:cubicBezTo>
                <a:cubicBezTo>
                  <a:pt x="935822" y="92745"/>
                  <a:pt x="937422" y="94478"/>
                  <a:pt x="938889" y="96612"/>
                </a:cubicBezTo>
                <a:cubicBezTo>
                  <a:pt x="942489" y="101546"/>
                  <a:pt x="946356" y="106146"/>
                  <a:pt x="950490" y="110413"/>
                </a:cubicBezTo>
                <a:cubicBezTo>
                  <a:pt x="954624" y="101879"/>
                  <a:pt x="957758" y="92678"/>
                  <a:pt x="959891" y="82810"/>
                </a:cubicBezTo>
                <a:cubicBezTo>
                  <a:pt x="960558" y="78543"/>
                  <a:pt x="960891" y="75542"/>
                  <a:pt x="960891" y="73809"/>
                </a:cubicBezTo>
                <a:cubicBezTo>
                  <a:pt x="960891" y="70475"/>
                  <a:pt x="960358" y="67875"/>
                  <a:pt x="959291" y="66008"/>
                </a:cubicBezTo>
                <a:cubicBezTo>
                  <a:pt x="959291" y="66141"/>
                  <a:pt x="959158" y="66208"/>
                  <a:pt x="958891" y="66208"/>
                </a:cubicBezTo>
                <a:cubicBezTo>
                  <a:pt x="953557" y="67408"/>
                  <a:pt x="949490" y="68342"/>
                  <a:pt x="946690" y="69008"/>
                </a:cubicBezTo>
                <a:cubicBezTo>
                  <a:pt x="946556" y="69008"/>
                  <a:pt x="946223" y="68542"/>
                  <a:pt x="945690" y="67608"/>
                </a:cubicBezTo>
                <a:lnTo>
                  <a:pt x="944689" y="66208"/>
                </a:lnTo>
                <a:lnTo>
                  <a:pt x="943889" y="64808"/>
                </a:lnTo>
                <a:cubicBezTo>
                  <a:pt x="938955" y="74276"/>
                  <a:pt x="933955" y="81143"/>
                  <a:pt x="928887" y="85410"/>
                </a:cubicBezTo>
                <a:lnTo>
                  <a:pt x="925487" y="84210"/>
                </a:lnTo>
                <a:cubicBezTo>
                  <a:pt x="930954" y="71142"/>
                  <a:pt x="934688" y="60007"/>
                  <a:pt x="936689" y="50806"/>
                </a:cubicBezTo>
                <a:cubicBezTo>
                  <a:pt x="937222" y="47739"/>
                  <a:pt x="937822" y="43805"/>
                  <a:pt x="938489" y="39005"/>
                </a:cubicBezTo>
                <a:lnTo>
                  <a:pt x="939689" y="28203"/>
                </a:lnTo>
                <a:lnTo>
                  <a:pt x="940089" y="25803"/>
                </a:lnTo>
                <a:lnTo>
                  <a:pt x="940289" y="23203"/>
                </a:lnTo>
                <a:lnTo>
                  <a:pt x="940689" y="17802"/>
                </a:lnTo>
                <a:cubicBezTo>
                  <a:pt x="940822" y="13801"/>
                  <a:pt x="940089" y="10668"/>
                  <a:pt x="938489" y="8401"/>
                </a:cubicBezTo>
                <a:cubicBezTo>
                  <a:pt x="939289" y="7601"/>
                  <a:pt x="940556" y="6734"/>
                  <a:pt x="942289" y="5800"/>
                </a:cubicBezTo>
                <a:cubicBezTo>
                  <a:pt x="944156" y="5000"/>
                  <a:pt x="945423" y="4600"/>
                  <a:pt x="946090" y="4600"/>
                </a:cubicBezTo>
                <a:close/>
                <a:moveTo>
                  <a:pt x="313439" y="4600"/>
                </a:moveTo>
                <a:cubicBezTo>
                  <a:pt x="315839" y="5400"/>
                  <a:pt x="318773" y="7601"/>
                  <a:pt x="322240" y="11201"/>
                </a:cubicBezTo>
                <a:cubicBezTo>
                  <a:pt x="325974" y="14668"/>
                  <a:pt x="327908" y="17469"/>
                  <a:pt x="328041" y="19602"/>
                </a:cubicBezTo>
                <a:cubicBezTo>
                  <a:pt x="327908" y="20136"/>
                  <a:pt x="326574" y="22002"/>
                  <a:pt x="324040" y="25203"/>
                </a:cubicBezTo>
                <a:lnTo>
                  <a:pt x="320840" y="29403"/>
                </a:lnTo>
                <a:cubicBezTo>
                  <a:pt x="319773" y="30737"/>
                  <a:pt x="318706" y="32537"/>
                  <a:pt x="317640" y="34804"/>
                </a:cubicBezTo>
                <a:lnTo>
                  <a:pt x="315839" y="38404"/>
                </a:lnTo>
                <a:cubicBezTo>
                  <a:pt x="315440" y="39071"/>
                  <a:pt x="315006" y="39871"/>
                  <a:pt x="314539" y="40805"/>
                </a:cubicBezTo>
                <a:cubicBezTo>
                  <a:pt x="314073" y="41738"/>
                  <a:pt x="313573" y="42672"/>
                  <a:pt x="313039" y="43605"/>
                </a:cubicBezTo>
                <a:cubicBezTo>
                  <a:pt x="323040" y="43072"/>
                  <a:pt x="330575" y="42605"/>
                  <a:pt x="335642" y="42205"/>
                </a:cubicBezTo>
                <a:lnTo>
                  <a:pt x="336642" y="42205"/>
                </a:lnTo>
                <a:lnTo>
                  <a:pt x="337042" y="42005"/>
                </a:lnTo>
                <a:lnTo>
                  <a:pt x="338042" y="42005"/>
                </a:lnTo>
                <a:cubicBezTo>
                  <a:pt x="347510" y="41205"/>
                  <a:pt x="354378" y="39805"/>
                  <a:pt x="358645" y="37804"/>
                </a:cubicBezTo>
                <a:cubicBezTo>
                  <a:pt x="359978" y="38338"/>
                  <a:pt x="361645" y="40005"/>
                  <a:pt x="363646" y="42805"/>
                </a:cubicBezTo>
                <a:cubicBezTo>
                  <a:pt x="365379" y="45739"/>
                  <a:pt x="366313" y="48339"/>
                  <a:pt x="366446" y="50606"/>
                </a:cubicBezTo>
                <a:cubicBezTo>
                  <a:pt x="366446" y="51006"/>
                  <a:pt x="366179" y="51406"/>
                  <a:pt x="365646" y="51806"/>
                </a:cubicBezTo>
                <a:cubicBezTo>
                  <a:pt x="365112" y="52206"/>
                  <a:pt x="364779" y="52340"/>
                  <a:pt x="364646" y="52206"/>
                </a:cubicBezTo>
                <a:cubicBezTo>
                  <a:pt x="364245" y="52340"/>
                  <a:pt x="363379" y="52406"/>
                  <a:pt x="362045" y="52406"/>
                </a:cubicBezTo>
                <a:lnTo>
                  <a:pt x="358845" y="52606"/>
                </a:lnTo>
                <a:lnTo>
                  <a:pt x="353844" y="52606"/>
                </a:lnTo>
                <a:lnTo>
                  <a:pt x="348844" y="53006"/>
                </a:lnTo>
                <a:lnTo>
                  <a:pt x="344243" y="53406"/>
                </a:lnTo>
                <a:lnTo>
                  <a:pt x="335042" y="54406"/>
                </a:lnTo>
                <a:cubicBezTo>
                  <a:pt x="334509" y="54406"/>
                  <a:pt x="334109" y="54473"/>
                  <a:pt x="333842" y="54606"/>
                </a:cubicBezTo>
                <a:lnTo>
                  <a:pt x="335642" y="56407"/>
                </a:lnTo>
                <a:lnTo>
                  <a:pt x="336442" y="57407"/>
                </a:lnTo>
                <a:lnTo>
                  <a:pt x="337042" y="58407"/>
                </a:lnTo>
                <a:cubicBezTo>
                  <a:pt x="337576" y="59074"/>
                  <a:pt x="337909" y="60607"/>
                  <a:pt x="338042" y="63008"/>
                </a:cubicBezTo>
                <a:lnTo>
                  <a:pt x="338042" y="89211"/>
                </a:lnTo>
                <a:cubicBezTo>
                  <a:pt x="354311" y="87477"/>
                  <a:pt x="366179" y="84877"/>
                  <a:pt x="373647" y="81410"/>
                </a:cubicBezTo>
                <a:cubicBezTo>
                  <a:pt x="374314" y="81010"/>
                  <a:pt x="376247" y="82943"/>
                  <a:pt x="379448" y="87211"/>
                </a:cubicBezTo>
                <a:cubicBezTo>
                  <a:pt x="382781" y="91344"/>
                  <a:pt x="384848" y="94945"/>
                  <a:pt x="385648" y="98012"/>
                </a:cubicBezTo>
                <a:cubicBezTo>
                  <a:pt x="385648" y="98012"/>
                  <a:pt x="385382" y="98812"/>
                  <a:pt x="384848" y="100412"/>
                </a:cubicBezTo>
                <a:lnTo>
                  <a:pt x="384248" y="101412"/>
                </a:lnTo>
                <a:lnTo>
                  <a:pt x="383648" y="102012"/>
                </a:lnTo>
                <a:cubicBezTo>
                  <a:pt x="378714" y="100679"/>
                  <a:pt x="370180" y="100146"/>
                  <a:pt x="358045" y="100412"/>
                </a:cubicBezTo>
                <a:lnTo>
                  <a:pt x="345643" y="101012"/>
                </a:lnTo>
                <a:lnTo>
                  <a:pt x="343043" y="101012"/>
                </a:lnTo>
                <a:lnTo>
                  <a:pt x="340642" y="101212"/>
                </a:lnTo>
                <a:cubicBezTo>
                  <a:pt x="340109" y="101346"/>
                  <a:pt x="339309" y="101412"/>
                  <a:pt x="338242" y="101412"/>
                </a:cubicBezTo>
                <a:lnTo>
                  <a:pt x="338042" y="101412"/>
                </a:lnTo>
                <a:lnTo>
                  <a:pt x="338042" y="163020"/>
                </a:lnTo>
                <a:cubicBezTo>
                  <a:pt x="338042" y="164087"/>
                  <a:pt x="337442" y="165620"/>
                  <a:pt x="336242" y="167621"/>
                </a:cubicBezTo>
                <a:cubicBezTo>
                  <a:pt x="335175" y="169621"/>
                  <a:pt x="333775" y="171154"/>
                  <a:pt x="332042" y="172221"/>
                </a:cubicBezTo>
                <a:cubicBezTo>
                  <a:pt x="329241" y="170621"/>
                  <a:pt x="326241" y="168421"/>
                  <a:pt x="323040" y="165620"/>
                </a:cubicBezTo>
                <a:cubicBezTo>
                  <a:pt x="319440" y="162420"/>
                  <a:pt x="317440" y="159953"/>
                  <a:pt x="317040" y="158219"/>
                </a:cubicBezTo>
                <a:cubicBezTo>
                  <a:pt x="318373" y="155552"/>
                  <a:pt x="319040" y="151419"/>
                  <a:pt x="319040" y="145818"/>
                </a:cubicBezTo>
                <a:lnTo>
                  <a:pt x="319040" y="103013"/>
                </a:lnTo>
                <a:cubicBezTo>
                  <a:pt x="300904" y="104879"/>
                  <a:pt x="286636" y="107546"/>
                  <a:pt x="276235" y="111014"/>
                </a:cubicBezTo>
                <a:cubicBezTo>
                  <a:pt x="275968" y="111280"/>
                  <a:pt x="274634" y="109347"/>
                  <a:pt x="272234" y="105213"/>
                </a:cubicBezTo>
                <a:lnTo>
                  <a:pt x="267033" y="94812"/>
                </a:lnTo>
                <a:lnTo>
                  <a:pt x="268034" y="93811"/>
                </a:lnTo>
                <a:lnTo>
                  <a:pt x="269034" y="93411"/>
                </a:lnTo>
                <a:cubicBezTo>
                  <a:pt x="284369" y="93278"/>
                  <a:pt x="301038" y="92545"/>
                  <a:pt x="319040" y="91211"/>
                </a:cubicBezTo>
                <a:lnTo>
                  <a:pt x="319040" y="63607"/>
                </a:lnTo>
                <a:cubicBezTo>
                  <a:pt x="319040" y="60807"/>
                  <a:pt x="318440" y="58407"/>
                  <a:pt x="317240" y="56407"/>
                </a:cubicBezTo>
                <a:cubicBezTo>
                  <a:pt x="313639" y="56940"/>
                  <a:pt x="310572" y="57540"/>
                  <a:pt x="308039" y="58207"/>
                </a:cubicBezTo>
                <a:lnTo>
                  <a:pt x="307039" y="57207"/>
                </a:lnTo>
                <a:lnTo>
                  <a:pt x="306038" y="54806"/>
                </a:lnTo>
                <a:cubicBezTo>
                  <a:pt x="297904" y="66541"/>
                  <a:pt x="288636" y="75542"/>
                  <a:pt x="278235" y="81810"/>
                </a:cubicBezTo>
                <a:lnTo>
                  <a:pt x="275034" y="79810"/>
                </a:lnTo>
                <a:cubicBezTo>
                  <a:pt x="280902" y="71942"/>
                  <a:pt x="286769" y="62274"/>
                  <a:pt x="292637" y="50806"/>
                </a:cubicBezTo>
                <a:cubicBezTo>
                  <a:pt x="297171" y="41205"/>
                  <a:pt x="300638" y="32870"/>
                  <a:pt x="303038" y="25803"/>
                </a:cubicBezTo>
                <a:lnTo>
                  <a:pt x="303838" y="23603"/>
                </a:lnTo>
                <a:lnTo>
                  <a:pt x="304438" y="21202"/>
                </a:lnTo>
                <a:lnTo>
                  <a:pt x="305238" y="18402"/>
                </a:lnTo>
                <a:lnTo>
                  <a:pt x="305838" y="16002"/>
                </a:lnTo>
                <a:cubicBezTo>
                  <a:pt x="306105" y="14935"/>
                  <a:pt x="306238" y="13468"/>
                  <a:pt x="306238" y="11601"/>
                </a:cubicBezTo>
                <a:cubicBezTo>
                  <a:pt x="306238" y="9734"/>
                  <a:pt x="305972" y="8067"/>
                  <a:pt x="305438" y="6600"/>
                </a:cubicBezTo>
                <a:lnTo>
                  <a:pt x="307638" y="5800"/>
                </a:lnTo>
                <a:lnTo>
                  <a:pt x="309639" y="5000"/>
                </a:lnTo>
                <a:cubicBezTo>
                  <a:pt x="311772" y="4600"/>
                  <a:pt x="313039" y="4467"/>
                  <a:pt x="313439" y="4600"/>
                </a:cubicBezTo>
                <a:close/>
                <a:moveTo>
                  <a:pt x="719214" y="3200"/>
                </a:moveTo>
                <a:cubicBezTo>
                  <a:pt x="722548" y="4667"/>
                  <a:pt x="726148" y="7334"/>
                  <a:pt x="730015" y="11201"/>
                </a:cubicBezTo>
                <a:cubicBezTo>
                  <a:pt x="734015" y="15068"/>
                  <a:pt x="736082" y="17935"/>
                  <a:pt x="736216" y="19802"/>
                </a:cubicBezTo>
                <a:cubicBezTo>
                  <a:pt x="735282" y="21002"/>
                  <a:pt x="734416" y="22602"/>
                  <a:pt x="733616" y="24603"/>
                </a:cubicBezTo>
                <a:cubicBezTo>
                  <a:pt x="732282" y="27270"/>
                  <a:pt x="730682" y="31604"/>
                  <a:pt x="728815" y="37604"/>
                </a:cubicBezTo>
                <a:cubicBezTo>
                  <a:pt x="727081" y="44405"/>
                  <a:pt x="724614" y="52540"/>
                  <a:pt x="721414" y="62007"/>
                </a:cubicBezTo>
                <a:lnTo>
                  <a:pt x="726615" y="61407"/>
                </a:lnTo>
                <a:lnTo>
                  <a:pt x="741817" y="59807"/>
                </a:lnTo>
                <a:cubicBezTo>
                  <a:pt x="746884" y="59274"/>
                  <a:pt x="750551" y="58807"/>
                  <a:pt x="752818" y="58407"/>
                </a:cubicBezTo>
                <a:lnTo>
                  <a:pt x="754618" y="58207"/>
                </a:lnTo>
                <a:lnTo>
                  <a:pt x="756018" y="58007"/>
                </a:lnTo>
                <a:lnTo>
                  <a:pt x="758019" y="57807"/>
                </a:lnTo>
                <a:cubicBezTo>
                  <a:pt x="759619" y="57540"/>
                  <a:pt x="761286" y="56540"/>
                  <a:pt x="763019" y="54806"/>
                </a:cubicBezTo>
                <a:cubicBezTo>
                  <a:pt x="764353" y="53340"/>
                  <a:pt x="765553" y="51606"/>
                  <a:pt x="766620" y="49606"/>
                </a:cubicBezTo>
                <a:cubicBezTo>
                  <a:pt x="767153" y="48672"/>
                  <a:pt x="770687" y="50206"/>
                  <a:pt x="777221" y="54206"/>
                </a:cubicBezTo>
                <a:cubicBezTo>
                  <a:pt x="783755" y="58340"/>
                  <a:pt x="787023" y="61207"/>
                  <a:pt x="787023" y="62808"/>
                </a:cubicBezTo>
                <a:cubicBezTo>
                  <a:pt x="787023" y="62941"/>
                  <a:pt x="786289" y="64141"/>
                  <a:pt x="784822" y="66408"/>
                </a:cubicBezTo>
                <a:lnTo>
                  <a:pt x="783822" y="67808"/>
                </a:lnTo>
                <a:lnTo>
                  <a:pt x="783022" y="69008"/>
                </a:lnTo>
                <a:cubicBezTo>
                  <a:pt x="782488" y="70075"/>
                  <a:pt x="782155" y="71142"/>
                  <a:pt x="782021" y="72209"/>
                </a:cubicBezTo>
                <a:cubicBezTo>
                  <a:pt x="779355" y="92211"/>
                  <a:pt x="776154" y="109280"/>
                  <a:pt x="772420" y="123415"/>
                </a:cubicBezTo>
                <a:cubicBezTo>
                  <a:pt x="771220" y="127816"/>
                  <a:pt x="769553" y="133016"/>
                  <a:pt x="767420" y="139017"/>
                </a:cubicBezTo>
                <a:cubicBezTo>
                  <a:pt x="765419" y="144351"/>
                  <a:pt x="763953" y="148085"/>
                  <a:pt x="763019" y="150218"/>
                </a:cubicBezTo>
                <a:cubicBezTo>
                  <a:pt x="759686" y="157953"/>
                  <a:pt x="756018" y="163620"/>
                  <a:pt x="752018" y="167221"/>
                </a:cubicBezTo>
                <a:cubicBezTo>
                  <a:pt x="747484" y="170954"/>
                  <a:pt x="741083" y="173021"/>
                  <a:pt x="732815" y="173421"/>
                </a:cubicBezTo>
                <a:cubicBezTo>
                  <a:pt x="733215" y="167021"/>
                  <a:pt x="730616" y="160953"/>
                  <a:pt x="725014" y="155219"/>
                </a:cubicBezTo>
                <a:cubicBezTo>
                  <a:pt x="723681" y="153886"/>
                  <a:pt x="721014" y="151685"/>
                  <a:pt x="717014" y="148618"/>
                </a:cubicBezTo>
                <a:cubicBezTo>
                  <a:pt x="714746" y="147151"/>
                  <a:pt x="712013" y="145618"/>
                  <a:pt x="708813" y="144018"/>
                </a:cubicBezTo>
                <a:lnTo>
                  <a:pt x="711413" y="139417"/>
                </a:lnTo>
                <a:cubicBezTo>
                  <a:pt x="721414" y="142484"/>
                  <a:pt x="729148" y="144018"/>
                  <a:pt x="734616" y="144018"/>
                </a:cubicBezTo>
                <a:cubicBezTo>
                  <a:pt x="738883" y="144018"/>
                  <a:pt x="741483" y="143018"/>
                  <a:pt x="742417" y="141017"/>
                </a:cubicBezTo>
                <a:cubicBezTo>
                  <a:pt x="752284" y="120081"/>
                  <a:pt x="758619" y="95345"/>
                  <a:pt x="761419" y="66808"/>
                </a:cubicBezTo>
                <a:cubicBezTo>
                  <a:pt x="760886" y="66941"/>
                  <a:pt x="755618" y="67541"/>
                  <a:pt x="745618" y="68608"/>
                </a:cubicBezTo>
                <a:cubicBezTo>
                  <a:pt x="744684" y="68742"/>
                  <a:pt x="743583" y="68875"/>
                  <a:pt x="742317" y="69008"/>
                </a:cubicBezTo>
                <a:cubicBezTo>
                  <a:pt x="741050" y="69142"/>
                  <a:pt x="739550" y="69275"/>
                  <a:pt x="737816" y="69408"/>
                </a:cubicBezTo>
                <a:lnTo>
                  <a:pt x="734216" y="69608"/>
                </a:lnTo>
                <a:lnTo>
                  <a:pt x="730815" y="70008"/>
                </a:lnTo>
                <a:lnTo>
                  <a:pt x="722014" y="71009"/>
                </a:lnTo>
                <a:lnTo>
                  <a:pt x="718013" y="71609"/>
                </a:lnTo>
                <a:cubicBezTo>
                  <a:pt x="715080" y="79343"/>
                  <a:pt x="712279" y="85944"/>
                  <a:pt x="709612" y="91411"/>
                </a:cubicBezTo>
                <a:cubicBezTo>
                  <a:pt x="713880" y="92078"/>
                  <a:pt x="718947" y="93678"/>
                  <a:pt x="724814" y="96212"/>
                </a:cubicBezTo>
                <a:cubicBezTo>
                  <a:pt x="730415" y="98612"/>
                  <a:pt x="734949" y="101279"/>
                  <a:pt x="738416" y="104213"/>
                </a:cubicBezTo>
                <a:cubicBezTo>
                  <a:pt x="739216" y="106613"/>
                  <a:pt x="739616" y="109813"/>
                  <a:pt x="739616" y="113814"/>
                </a:cubicBezTo>
                <a:cubicBezTo>
                  <a:pt x="739750" y="118348"/>
                  <a:pt x="739150" y="121148"/>
                  <a:pt x="737816" y="122215"/>
                </a:cubicBezTo>
                <a:cubicBezTo>
                  <a:pt x="736883" y="123015"/>
                  <a:pt x="735349" y="123882"/>
                  <a:pt x="733215" y="124815"/>
                </a:cubicBezTo>
                <a:cubicBezTo>
                  <a:pt x="731749" y="125482"/>
                  <a:pt x="730282" y="125882"/>
                  <a:pt x="728815" y="126015"/>
                </a:cubicBezTo>
                <a:cubicBezTo>
                  <a:pt x="727081" y="121615"/>
                  <a:pt x="723881" y="116348"/>
                  <a:pt x="719214" y="110213"/>
                </a:cubicBezTo>
                <a:cubicBezTo>
                  <a:pt x="715080" y="104746"/>
                  <a:pt x="710946" y="100412"/>
                  <a:pt x="706812" y="97212"/>
                </a:cubicBezTo>
                <a:cubicBezTo>
                  <a:pt x="703612" y="103613"/>
                  <a:pt x="700011" y="110080"/>
                  <a:pt x="696011" y="116614"/>
                </a:cubicBezTo>
                <a:cubicBezTo>
                  <a:pt x="678942" y="143684"/>
                  <a:pt x="658539" y="162420"/>
                  <a:pt x="634803" y="172821"/>
                </a:cubicBezTo>
                <a:lnTo>
                  <a:pt x="631403" y="170421"/>
                </a:lnTo>
                <a:cubicBezTo>
                  <a:pt x="652339" y="152685"/>
                  <a:pt x="670008" y="129416"/>
                  <a:pt x="684409" y="100612"/>
                </a:cubicBezTo>
                <a:cubicBezTo>
                  <a:pt x="689210" y="90744"/>
                  <a:pt x="693077" y="81943"/>
                  <a:pt x="696011" y="74209"/>
                </a:cubicBezTo>
                <a:cubicBezTo>
                  <a:pt x="674008" y="77276"/>
                  <a:pt x="659939" y="80010"/>
                  <a:pt x="653806" y="82410"/>
                </a:cubicBezTo>
                <a:cubicBezTo>
                  <a:pt x="653672" y="82410"/>
                  <a:pt x="652605" y="80743"/>
                  <a:pt x="650605" y="77409"/>
                </a:cubicBezTo>
                <a:lnTo>
                  <a:pt x="649205" y="75009"/>
                </a:lnTo>
                <a:lnTo>
                  <a:pt x="648005" y="73009"/>
                </a:lnTo>
                <a:lnTo>
                  <a:pt x="646005" y="69208"/>
                </a:lnTo>
                <a:lnTo>
                  <a:pt x="646605" y="68608"/>
                </a:lnTo>
                <a:lnTo>
                  <a:pt x="647005" y="68408"/>
                </a:lnTo>
                <a:cubicBezTo>
                  <a:pt x="657273" y="68008"/>
                  <a:pt x="674808" y="66608"/>
                  <a:pt x="699611" y="64208"/>
                </a:cubicBezTo>
                <a:cubicBezTo>
                  <a:pt x="703478" y="53140"/>
                  <a:pt x="706812" y="40938"/>
                  <a:pt x="709612" y="27603"/>
                </a:cubicBezTo>
                <a:lnTo>
                  <a:pt x="710013" y="25203"/>
                </a:lnTo>
                <a:lnTo>
                  <a:pt x="710613" y="22402"/>
                </a:lnTo>
                <a:lnTo>
                  <a:pt x="711013" y="16402"/>
                </a:lnTo>
                <a:cubicBezTo>
                  <a:pt x="711279" y="11734"/>
                  <a:pt x="710479" y="8267"/>
                  <a:pt x="708612" y="6000"/>
                </a:cubicBezTo>
                <a:cubicBezTo>
                  <a:pt x="712613" y="4534"/>
                  <a:pt x="716147" y="3600"/>
                  <a:pt x="719214" y="3200"/>
                </a:cubicBezTo>
                <a:close/>
                <a:moveTo>
                  <a:pt x="875481" y="1200"/>
                </a:moveTo>
                <a:cubicBezTo>
                  <a:pt x="878148" y="1600"/>
                  <a:pt x="881548" y="3467"/>
                  <a:pt x="885682" y="6801"/>
                </a:cubicBezTo>
                <a:cubicBezTo>
                  <a:pt x="890216" y="10134"/>
                  <a:pt x="892950" y="13068"/>
                  <a:pt x="893883" y="15601"/>
                </a:cubicBezTo>
                <a:cubicBezTo>
                  <a:pt x="892950" y="16935"/>
                  <a:pt x="892150" y="19202"/>
                  <a:pt x="891483" y="22402"/>
                </a:cubicBezTo>
                <a:cubicBezTo>
                  <a:pt x="890683" y="25336"/>
                  <a:pt x="890283" y="28070"/>
                  <a:pt x="890283" y="30603"/>
                </a:cubicBezTo>
                <a:cubicBezTo>
                  <a:pt x="890283" y="39271"/>
                  <a:pt x="890349" y="45872"/>
                  <a:pt x="890483" y="50406"/>
                </a:cubicBezTo>
                <a:cubicBezTo>
                  <a:pt x="891683" y="50273"/>
                  <a:pt x="892883" y="50139"/>
                  <a:pt x="894083" y="50006"/>
                </a:cubicBezTo>
                <a:cubicBezTo>
                  <a:pt x="895284" y="49873"/>
                  <a:pt x="896550" y="49673"/>
                  <a:pt x="897884" y="49406"/>
                </a:cubicBezTo>
                <a:cubicBezTo>
                  <a:pt x="902684" y="48739"/>
                  <a:pt x="907285" y="47806"/>
                  <a:pt x="911686" y="46605"/>
                </a:cubicBezTo>
                <a:cubicBezTo>
                  <a:pt x="913419" y="47406"/>
                  <a:pt x="915286" y="49206"/>
                  <a:pt x="917286" y="52006"/>
                </a:cubicBezTo>
                <a:cubicBezTo>
                  <a:pt x="919020" y="54940"/>
                  <a:pt x="920220" y="57740"/>
                  <a:pt x="920886" y="60407"/>
                </a:cubicBezTo>
                <a:cubicBezTo>
                  <a:pt x="920620" y="61074"/>
                  <a:pt x="920286" y="61541"/>
                  <a:pt x="919886" y="61807"/>
                </a:cubicBezTo>
                <a:lnTo>
                  <a:pt x="918686" y="62407"/>
                </a:lnTo>
                <a:lnTo>
                  <a:pt x="911085" y="62808"/>
                </a:lnTo>
                <a:lnTo>
                  <a:pt x="902884" y="63208"/>
                </a:lnTo>
                <a:lnTo>
                  <a:pt x="896283" y="63607"/>
                </a:lnTo>
                <a:lnTo>
                  <a:pt x="893483" y="63808"/>
                </a:lnTo>
                <a:lnTo>
                  <a:pt x="891283" y="64008"/>
                </a:lnTo>
                <a:lnTo>
                  <a:pt x="890483" y="64008"/>
                </a:lnTo>
                <a:cubicBezTo>
                  <a:pt x="890483" y="78409"/>
                  <a:pt x="890549" y="89344"/>
                  <a:pt x="890683" y="96812"/>
                </a:cubicBezTo>
                <a:cubicBezTo>
                  <a:pt x="893083" y="94145"/>
                  <a:pt x="894750" y="92145"/>
                  <a:pt x="895683" y="90811"/>
                </a:cubicBezTo>
                <a:cubicBezTo>
                  <a:pt x="896350" y="90144"/>
                  <a:pt x="896950" y="89344"/>
                  <a:pt x="897483" y="88411"/>
                </a:cubicBezTo>
                <a:lnTo>
                  <a:pt x="899484" y="85610"/>
                </a:lnTo>
                <a:lnTo>
                  <a:pt x="901084" y="83010"/>
                </a:lnTo>
                <a:lnTo>
                  <a:pt x="902684" y="80810"/>
                </a:lnTo>
                <a:cubicBezTo>
                  <a:pt x="905485" y="76943"/>
                  <a:pt x="906885" y="73275"/>
                  <a:pt x="906885" y="69808"/>
                </a:cubicBezTo>
                <a:cubicBezTo>
                  <a:pt x="906885" y="68742"/>
                  <a:pt x="906818" y="67941"/>
                  <a:pt x="906685" y="67408"/>
                </a:cubicBezTo>
                <a:cubicBezTo>
                  <a:pt x="913485" y="68875"/>
                  <a:pt x="918487" y="70742"/>
                  <a:pt x="921687" y="73009"/>
                </a:cubicBezTo>
                <a:cubicBezTo>
                  <a:pt x="923820" y="74609"/>
                  <a:pt x="924887" y="76209"/>
                  <a:pt x="924887" y="77809"/>
                </a:cubicBezTo>
                <a:cubicBezTo>
                  <a:pt x="924887" y="78609"/>
                  <a:pt x="924687" y="79410"/>
                  <a:pt x="924287" y="80210"/>
                </a:cubicBezTo>
                <a:cubicBezTo>
                  <a:pt x="921354" y="85410"/>
                  <a:pt x="915352" y="90611"/>
                  <a:pt x="906285" y="95812"/>
                </a:cubicBezTo>
                <a:cubicBezTo>
                  <a:pt x="900417" y="99145"/>
                  <a:pt x="895217" y="101746"/>
                  <a:pt x="890683" y="103613"/>
                </a:cubicBezTo>
                <a:lnTo>
                  <a:pt x="890683" y="110413"/>
                </a:lnTo>
                <a:cubicBezTo>
                  <a:pt x="895217" y="111480"/>
                  <a:pt x="899417" y="112547"/>
                  <a:pt x="903284" y="113614"/>
                </a:cubicBezTo>
                <a:cubicBezTo>
                  <a:pt x="911553" y="115881"/>
                  <a:pt x="917286" y="117881"/>
                  <a:pt x="920486" y="119615"/>
                </a:cubicBezTo>
                <a:lnTo>
                  <a:pt x="920886" y="120215"/>
                </a:lnTo>
                <a:lnTo>
                  <a:pt x="921286" y="121015"/>
                </a:lnTo>
                <a:lnTo>
                  <a:pt x="922087" y="122815"/>
                </a:lnTo>
                <a:cubicBezTo>
                  <a:pt x="923020" y="125349"/>
                  <a:pt x="923553" y="126815"/>
                  <a:pt x="923687" y="127216"/>
                </a:cubicBezTo>
                <a:cubicBezTo>
                  <a:pt x="924487" y="129616"/>
                  <a:pt x="924887" y="131416"/>
                  <a:pt x="924887" y="132616"/>
                </a:cubicBezTo>
                <a:cubicBezTo>
                  <a:pt x="924887" y="133550"/>
                  <a:pt x="924754" y="134150"/>
                  <a:pt x="924487" y="134416"/>
                </a:cubicBezTo>
                <a:cubicBezTo>
                  <a:pt x="923687" y="135350"/>
                  <a:pt x="922487" y="136350"/>
                  <a:pt x="920886" y="137417"/>
                </a:cubicBezTo>
                <a:lnTo>
                  <a:pt x="917286" y="139217"/>
                </a:lnTo>
                <a:cubicBezTo>
                  <a:pt x="915019" y="136017"/>
                  <a:pt x="909485" y="131149"/>
                  <a:pt x="900684" y="124615"/>
                </a:cubicBezTo>
                <a:cubicBezTo>
                  <a:pt x="895883" y="121415"/>
                  <a:pt x="892550" y="119215"/>
                  <a:pt x="890683" y="118014"/>
                </a:cubicBezTo>
                <a:lnTo>
                  <a:pt x="890683" y="140417"/>
                </a:lnTo>
                <a:cubicBezTo>
                  <a:pt x="890949" y="162020"/>
                  <a:pt x="882949" y="172821"/>
                  <a:pt x="866680" y="172821"/>
                </a:cubicBezTo>
                <a:cubicBezTo>
                  <a:pt x="866946" y="167754"/>
                  <a:pt x="864879" y="162953"/>
                  <a:pt x="860479" y="158419"/>
                </a:cubicBezTo>
                <a:cubicBezTo>
                  <a:pt x="858345" y="156286"/>
                  <a:pt x="854345" y="153819"/>
                  <a:pt x="848478" y="151019"/>
                </a:cubicBezTo>
                <a:lnTo>
                  <a:pt x="848478" y="146618"/>
                </a:lnTo>
                <a:cubicBezTo>
                  <a:pt x="854745" y="147285"/>
                  <a:pt x="859213" y="147618"/>
                  <a:pt x="861879" y="147618"/>
                </a:cubicBezTo>
                <a:cubicBezTo>
                  <a:pt x="865213" y="147618"/>
                  <a:pt x="867546" y="147285"/>
                  <a:pt x="868880" y="146618"/>
                </a:cubicBezTo>
                <a:cubicBezTo>
                  <a:pt x="870213" y="146085"/>
                  <a:pt x="870880" y="143684"/>
                  <a:pt x="870880" y="139417"/>
                </a:cubicBezTo>
                <a:lnTo>
                  <a:pt x="870880" y="116014"/>
                </a:lnTo>
                <a:cubicBezTo>
                  <a:pt x="857012" y="129082"/>
                  <a:pt x="848877" y="138150"/>
                  <a:pt x="846477" y="143218"/>
                </a:cubicBezTo>
                <a:cubicBezTo>
                  <a:pt x="846077" y="144284"/>
                  <a:pt x="843677" y="143018"/>
                  <a:pt x="839276" y="139417"/>
                </a:cubicBezTo>
                <a:cubicBezTo>
                  <a:pt x="835676" y="136483"/>
                  <a:pt x="832409" y="133283"/>
                  <a:pt x="829475" y="129816"/>
                </a:cubicBezTo>
                <a:cubicBezTo>
                  <a:pt x="829742" y="129016"/>
                  <a:pt x="829942" y="128616"/>
                  <a:pt x="830075" y="128616"/>
                </a:cubicBezTo>
                <a:cubicBezTo>
                  <a:pt x="833542" y="127016"/>
                  <a:pt x="842543" y="122082"/>
                  <a:pt x="857078" y="113814"/>
                </a:cubicBezTo>
                <a:lnTo>
                  <a:pt x="870680" y="106013"/>
                </a:lnTo>
                <a:lnTo>
                  <a:pt x="870680" y="65608"/>
                </a:lnTo>
                <a:lnTo>
                  <a:pt x="860279" y="66608"/>
                </a:lnTo>
                <a:cubicBezTo>
                  <a:pt x="853878" y="67541"/>
                  <a:pt x="848344" y="68475"/>
                  <a:pt x="843677" y="69408"/>
                </a:cubicBezTo>
                <a:lnTo>
                  <a:pt x="842677" y="68408"/>
                </a:lnTo>
                <a:lnTo>
                  <a:pt x="841677" y="67008"/>
                </a:lnTo>
                <a:lnTo>
                  <a:pt x="840476" y="65608"/>
                </a:lnTo>
                <a:cubicBezTo>
                  <a:pt x="838476" y="62407"/>
                  <a:pt x="836943" y="58474"/>
                  <a:pt x="835876" y="53806"/>
                </a:cubicBezTo>
                <a:lnTo>
                  <a:pt x="836276" y="53206"/>
                </a:lnTo>
                <a:lnTo>
                  <a:pt x="836676" y="53006"/>
                </a:lnTo>
                <a:cubicBezTo>
                  <a:pt x="847744" y="52873"/>
                  <a:pt x="858012" y="52606"/>
                  <a:pt x="867480" y="52206"/>
                </a:cubicBezTo>
                <a:cubicBezTo>
                  <a:pt x="867480" y="52206"/>
                  <a:pt x="868547" y="52073"/>
                  <a:pt x="870680" y="51806"/>
                </a:cubicBezTo>
                <a:lnTo>
                  <a:pt x="870480" y="21202"/>
                </a:lnTo>
                <a:cubicBezTo>
                  <a:pt x="870480" y="15202"/>
                  <a:pt x="868413" y="11334"/>
                  <a:pt x="864279" y="9601"/>
                </a:cubicBezTo>
                <a:cubicBezTo>
                  <a:pt x="866413" y="7067"/>
                  <a:pt x="868413" y="5134"/>
                  <a:pt x="870281" y="3800"/>
                </a:cubicBezTo>
                <a:cubicBezTo>
                  <a:pt x="871347" y="3000"/>
                  <a:pt x="873080" y="2133"/>
                  <a:pt x="875481" y="1200"/>
                </a:cubicBezTo>
                <a:close/>
                <a:moveTo>
                  <a:pt x="1155240" y="0"/>
                </a:moveTo>
                <a:cubicBezTo>
                  <a:pt x="1162707" y="1333"/>
                  <a:pt x="1168775" y="3933"/>
                  <a:pt x="1173442" y="7801"/>
                </a:cubicBezTo>
                <a:cubicBezTo>
                  <a:pt x="1175842" y="9801"/>
                  <a:pt x="1177042" y="11601"/>
                  <a:pt x="1177042" y="13201"/>
                </a:cubicBezTo>
                <a:cubicBezTo>
                  <a:pt x="1177042" y="15202"/>
                  <a:pt x="1175309" y="17002"/>
                  <a:pt x="1171842" y="18602"/>
                </a:cubicBezTo>
                <a:cubicBezTo>
                  <a:pt x="1165974" y="21402"/>
                  <a:pt x="1151306" y="24203"/>
                  <a:pt x="1127836" y="27003"/>
                </a:cubicBezTo>
                <a:lnTo>
                  <a:pt x="1126436" y="27203"/>
                </a:lnTo>
                <a:cubicBezTo>
                  <a:pt x="1131903" y="30003"/>
                  <a:pt x="1136237" y="33537"/>
                  <a:pt x="1139438" y="37804"/>
                </a:cubicBezTo>
                <a:cubicBezTo>
                  <a:pt x="1139571" y="39005"/>
                  <a:pt x="1139304" y="41538"/>
                  <a:pt x="1138637" y="45405"/>
                </a:cubicBezTo>
                <a:cubicBezTo>
                  <a:pt x="1137971" y="48872"/>
                  <a:pt x="1137037" y="50939"/>
                  <a:pt x="1135838" y="51606"/>
                </a:cubicBezTo>
                <a:cubicBezTo>
                  <a:pt x="1134637" y="52139"/>
                  <a:pt x="1133237" y="52540"/>
                  <a:pt x="1131637" y="52806"/>
                </a:cubicBezTo>
                <a:lnTo>
                  <a:pt x="1129636" y="53006"/>
                </a:lnTo>
                <a:lnTo>
                  <a:pt x="1128036" y="52806"/>
                </a:lnTo>
                <a:cubicBezTo>
                  <a:pt x="1127503" y="49339"/>
                  <a:pt x="1126103" y="45139"/>
                  <a:pt x="1123836" y="40205"/>
                </a:cubicBezTo>
                <a:cubicBezTo>
                  <a:pt x="1121302" y="34737"/>
                  <a:pt x="1119035" y="30737"/>
                  <a:pt x="1117035" y="28203"/>
                </a:cubicBezTo>
                <a:cubicBezTo>
                  <a:pt x="1102634" y="29670"/>
                  <a:pt x="1091365" y="30403"/>
                  <a:pt x="1083230" y="30403"/>
                </a:cubicBezTo>
                <a:cubicBezTo>
                  <a:pt x="1080030" y="30403"/>
                  <a:pt x="1077697" y="30337"/>
                  <a:pt x="1076230" y="30203"/>
                </a:cubicBezTo>
                <a:lnTo>
                  <a:pt x="1075430" y="26003"/>
                </a:lnTo>
                <a:cubicBezTo>
                  <a:pt x="1103566" y="21736"/>
                  <a:pt x="1125569" y="16668"/>
                  <a:pt x="1141438" y="10801"/>
                </a:cubicBezTo>
                <a:cubicBezTo>
                  <a:pt x="1144905" y="9334"/>
                  <a:pt x="1147905" y="7801"/>
                  <a:pt x="1150439" y="6200"/>
                </a:cubicBezTo>
                <a:cubicBezTo>
                  <a:pt x="1153506" y="3933"/>
                  <a:pt x="1155107" y="1867"/>
                  <a:pt x="1155240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600" dirty="0">
              <a:solidFill>
                <a:schemeClr val="bg1"/>
              </a:solidFill>
              <a:latin typeface="尔雅秀丽楷书" panose="00000500000000000000" pitchFamily="2" charset="-122"/>
              <a:ea typeface="尔雅秀丽楷书" panose="00000500000000000000" pitchFamily="2" charset="-122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A4B3C040-71BE-4345-9FA9-0953D5293432}"/>
              </a:ext>
            </a:extLst>
          </p:cNvPr>
          <p:cNvSpPr txBox="1"/>
          <p:nvPr/>
        </p:nvSpPr>
        <p:spPr>
          <a:xfrm>
            <a:off x="1437479" y="5059974"/>
            <a:ext cx="1413672" cy="178222"/>
          </a:xfrm>
          <a:custGeom>
            <a:avLst/>
            <a:gdLst/>
            <a:ahLst/>
            <a:cxnLst/>
            <a:rect l="l" t="t" r="r" b="b"/>
            <a:pathLst>
              <a:path w="1413672" h="178222">
                <a:moveTo>
                  <a:pt x="824551" y="128616"/>
                </a:moveTo>
                <a:cubicBezTo>
                  <a:pt x="828551" y="128616"/>
                  <a:pt x="831918" y="130049"/>
                  <a:pt x="834652" y="132916"/>
                </a:cubicBezTo>
                <a:cubicBezTo>
                  <a:pt x="837386" y="135783"/>
                  <a:pt x="839019" y="139350"/>
                  <a:pt x="839553" y="143618"/>
                </a:cubicBezTo>
                <a:cubicBezTo>
                  <a:pt x="839686" y="144551"/>
                  <a:pt x="839753" y="145818"/>
                  <a:pt x="839753" y="147418"/>
                </a:cubicBezTo>
                <a:cubicBezTo>
                  <a:pt x="839753" y="150352"/>
                  <a:pt x="839286" y="153019"/>
                  <a:pt x="838352" y="155419"/>
                </a:cubicBezTo>
                <a:cubicBezTo>
                  <a:pt x="837419" y="157819"/>
                  <a:pt x="836019" y="160353"/>
                  <a:pt x="834152" y="163020"/>
                </a:cubicBezTo>
                <a:cubicBezTo>
                  <a:pt x="829885" y="168621"/>
                  <a:pt x="823284" y="173488"/>
                  <a:pt x="814349" y="177622"/>
                </a:cubicBezTo>
                <a:cubicBezTo>
                  <a:pt x="813416" y="178022"/>
                  <a:pt x="812483" y="178222"/>
                  <a:pt x="811549" y="178222"/>
                </a:cubicBezTo>
                <a:cubicBezTo>
                  <a:pt x="810482" y="178222"/>
                  <a:pt x="809615" y="177922"/>
                  <a:pt x="808949" y="177322"/>
                </a:cubicBezTo>
                <a:cubicBezTo>
                  <a:pt x="808282" y="176722"/>
                  <a:pt x="807949" y="176022"/>
                  <a:pt x="807949" y="175222"/>
                </a:cubicBezTo>
                <a:cubicBezTo>
                  <a:pt x="807949" y="174155"/>
                  <a:pt x="808749" y="173088"/>
                  <a:pt x="810349" y="172021"/>
                </a:cubicBezTo>
                <a:cubicBezTo>
                  <a:pt x="819417" y="166954"/>
                  <a:pt x="823950" y="162953"/>
                  <a:pt x="823950" y="160020"/>
                </a:cubicBezTo>
                <a:cubicBezTo>
                  <a:pt x="823950" y="158686"/>
                  <a:pt x="823151" y="157686"/>
                  <a:pt x="821550" y="157019"/>
                </a:cubicBezTo>
                <a:cubicBezTo>
                  <a:pt x="817416" y="155019"/>
                  <a:pt x="814316" y="153052"/>
                  <a:pt x="812249" y="151119"/>
                </a:cubicBezTo>
                <a:cubicBezTo>
                  <a:pt x="810182" y="149185"/>
                  <a:pt x="809149" y="146351"/>
                  <a:pt x="809149" y="142617"/>
                </a:cubicBezTo>
                <a:cubicBezTo>
                  <a:pt x="809149" y="138617"/>
                  <a:pt x="810649" y="135283"/>
                  <a:pt x="813649" y="132616"/>
                </a:cubicBezTo>
                <a:cubicBezTo>
                  <a:pt x="816650" y="129949"/>
                  <a:pt x="820283" y="128616"/>
                  <a:pt x="824551" y="128616"/>
                </a:cubicBezTo>
                <a:close/>
                <a:moveTo>
                  <a:pt x="456657" y="95212"/>
                </a:moveTo>
                <a:lnTo>
                  <a:pt x="458257" y="106413"/>
                </a:lnTo>
                <a:cubicBezTo>
                  <a:pt x="458391" y="106946"/>
                  <a:pt x="458457" y="107680"/>
                  <a:pt x="458457" y="108613"/>
                </a:cubicBezTo>
                <a:lnTo>
                  <a:pt x="477260" y="107013"/>
                </a:lnTo>
                <a:lnTo>
                  <a:pt x="477260" y="96812"/>
                </a:lnTo>
                <a:cubicBezTo>
                  <a:pt x="469392" y="97345"/>
                  <a:pt x="463458" y="98079"/>
                  <a:pt x="459457" y="99012"/>
                </a:cubicBezTo>
                <a:lnTo>
                  <a:pt x="458657" y="98612"/>
                </a:lnTo>
                <a:lnTo>
                  <a:pt x="457457" y="96812"/>
                </a:lnTo>
                <a:close/>
                <a:moveTo>
                  <a:pt x="499262" y="95012"/>
                </a:moveTo>
                <a:lnTo>
                  <a:pt x="495662" y="95212"/>
                </a:lnTo>
                <a:lnTo>
                  <a:pt x="495662" y="105613"/>
                </a:lnTo>
                <a:lnTo>
                  <a:pt x="507063" y="104613"/>
                </a:lnTo>
                <a:lnTo>
                  <a:pt x="510864" y="104013"/>
                </a:lnTo>
                <a:lnTo>
                  <a:pt x="512664" y="103613"/>
                </a:lnTo>
                <a:lnTo>
                  <a:pt x="513864" y="95012"/>
                </a:lnTo>
                <a:close/>
                <a:moveTo>
                  <a:pt x="1384668" y="91611"/>
                </a:moveTo>
                <a:cubicBezTo>
                  <a:pt x="1385202" y="90678"/>
                  <a:pt x="1388069" y="91678"/>
                  <a:pt x="1393269" y="94612"/>
                </a:cubicBezTo>
                <a:cubicBezTo>
                  <a:pt x="1398603" y="97412"/>
                  <a:pt x="1401737" y="100012"/>
                  <a:pt x="1402670" y="102412"/>
                </a:cubicBezTo>
                <a:lnTo>
                  <a:pt x="1402270" y="103013"/>
                </a:lnTo>
                <a:cubicBezTo>
                  <a:pt x="1402137" y="103413"/>
                  <a:pt x="1401804" y="104013"/>
                  <a:pt x="1401270" y="104813"/>
                </a:cubicBezTo>
                <a:lnTo>
                  <a:pt x="1399870" y="107213"/>
                </a:lnTo>
                <a:cubicBezTo>
                  <a:pt x="1399470" y="108147"/>
                  <a:pt x="1399137" y="109413"/>
                  <a:pt x="1398870" y="111014"/>
                </a:cubicBezTo>
                <a:lnTo>
                  <a:pt x="1393069" y="134616"/>
                </a:lnTo>
                <a:lnTo>
                  <a:pt x="1392469" y="138217"/>
                </a:lnTo>
                <a:lnTo>
                  <a:pt x="1392069" y="140417"/>
                </a:lnTo>
                <a:lnTo>
                  <a:pt x="1391669" y="142817"/>
                </a:lnTo>
                <a:cubicBezTo>
                  <a:pt x="1390869" y="147485"/>
                  <a:pt x="1390136" y="151219"/>
                  <a:pt x="1389469" y="154019"/>
                </a:cubicBezTo>
                <a:cubicBezTo>
                  <a:pt x="1387068" y="163087"/>
                  <a:pt x="1383535" y="168954"/>
                  <a:pt x="1378868" y="171621"/>
                </a:cubicBezTo>
                <a:cubicBezTo>
                  <a:pt x="1375934" y="170021"/>
                  <a:pt x="1373267" y="167421"/>
                  <a:pt x="1370867" y="163820"/>
                </a:cubicBezTo>
                <a:cubicBezTo>
                  <a:pt x="1368200" y="160086"/>
                  <a:pt x="1367133" y="157753"/>
                  <a:pt x="1367666" y="156819"/>
                </a:cubicBezTo>
                <a:lnTo>
                  <a:pt x="1368266" y="154819"/>
                </a:lnTo>
                <a:lnTo>
                  <a:pt x="1368666" y="153619"/>
                </a:lnTo>
                <a:lnTo>
                  <a:pt x="1362465" y="153619"/>
                </a:lnTo>
                <a:cubicBezTo>
                  <a:pt x="1355665" y="153619"/>
                  <a:pt x="1348530" y="154152"/>
                  <a:pt x="1341063" y="155219"/>
                </a:cubicBezTo>
                <a:lnTo>
                  <a:pt x="1327461" y="156619"/>
                </a:lnTo>
                <a:lnTo>
                  <a:pt x="1327661" y="159420"/>
                </a:lnTo>
                <a:cubicBezTo>
                  <a:pt x="1327794" y="160486"/>
                  <a:pt x="1327861" y="161887"/>
                  <a:pt x="1327861" y="163620"/>
                </a:cubicBezTo>
                <a:cubicBezTo>
                  <a:pt x="1327861" y="168287"/>
                  <a:pt x="1326794" y="171688"/>
                  <a:pt x="1324661" y="173821"/>
                </a:cubicBezTo>
                <a:cubicBezTo>
                  <a:pt x="1321327" y="173955"/>
                  <a:pt x="1317526" y="172621"/>
                  <a:pt x="1313259" y="169821"/>
                </a:cubicBezTo>
                <a:cubicBezTo>
                  <a:pt x="1309526" y="167287"/>
                  <a:pt x="1306925" y="164620"/>
                  <a:pt x="1305458" y="161820"/>
                </a:cubicBezTo>
                <a:cubicBezTo>
                  <a:pt x="1306258" y="158486"/>
                  <a:pt x="1306658" y="155086"/>
                  <a:pt x="1306658" y="151619"/>
                </a:cubicBezTo>
                <a:cubicBezTo>
                  <a:pt x="1306658" y="149618"/>
                  <a:pt x="1306592" y="148085"/>
                  <a:pt x="1306458" y="147018"/>
                </a:cubicBezTo>
                <a:lnTo>
                  <a:pt x="1303458" y="113814"/>
                </a:lnTo>
                <a:cubicBezTo>
                  <a:pt x="1302791" y="108480"/>
                  <a:pt x="1300991" y="104946"/>
                  <a:pt x="1298057" y="103213"/>
                </a:cubicBezTo>
                <a:cubicBezTo>
                  <a:pt x="1302191" y="98812"/>
                  <a:pt x="1305392" y="96745"/>
                  <a:pt x="1307659" y="97012"/>
                </a:cubicBezTo>
                <a:cubicBezTo>
                  <a:pt x="1311126" y="97412"/>
                  <a:pt x="1314259" y="98412"/>
                  <a:pt x="1317060" y="100012"/>
                </a:cubicBezTo>
                <a:lnTo>
                  <a:pt x="1319860" y="102012"/>
                </a:lnTo>
                <a:lnTo>
                  <a:pt x="1321460" y="103613"/>
                </a:lnTo>
                <a:cubicBezTo>
                  <a:pt x="1322260" y="104546"/>
                  <a:pt x="1322860" y="106346"/>
                  <a:pt x="1323260" y="109013"/>
                </a:cubicBezTo>
                <a:lnTo>
                  <a:pt x="1323661" y="112614"/>
                </a:lnTo>
                <a:lnTo>
                  <a:pt x="1323861" y="116214"/>
                </a:lnTo>
                <a:lnTo>
                  <a:pt x="1326661" y="147818"/>
                </a:lnTo>
                <a:lnTo>
                  <a:pt x="1331461" y="147218"/>
                </a:lnTo>
                <a:lnTo>
                  <a:pt x="1339263" y="146018"/>
                </a:lnTo>
                <a:lnTo>
                  <a:pt x="1345663" y="145218"/>
                </a:lnTo>
                <a:cubicBezTo>
                  <a:pt x="1357132" y="143484"/>
                  <a:pt x="1364199" y="141884"/>
                  <a:pt x="1366866" y="140417"/>
                </a:cubicBezTo>
                <a:cubicBezTo>
                  <a:pt x="1367266" y="140151"/>
                  <a:pt x="1368866" y="141017"/>
                  <a:pt x="1371667" y="143018"/>
                </a:cubicBezTo>
                <a:cubicBezTo>
                  <a:pt x="1372600" y="139817"/>
                  <a:pt x="1373267" y="135950"/>
                  <a:pt x="1373667" y="131416"/>
                </a:cubicBezTo>
                <a:lnTo>
                  <a:pt x="1378267" y="107613"/>
                </a:lnTo>
                <a:cubicBezTo>
                  <a:pt x="1375867" y="107746"/>
                  <a:pt x="1367933" y="109013"/>
                  <a:pt x="1354465" y="111414"/>
                </a:cubicBezTo>
                <a:cubicBezTo>
                  <a:pt x="1350197" y="112080"/>
                  <a:pt x="1345997" y="112880"/>
                  <a:pt x="1341863" y="113814"/>
                </a:cubicBezTo>
                <a:lnTo>
                  <a:pt x="1337062" y="114814"/>
                </a:lnTo>
                <a:lnTo>
                  <a:pt x="1335062" y="115414"/>
                </a:lnTo>
                <a:lnTo>
                  <a:pt x="1333262" y="115814"/>
                </a:lnTo>
                <a:cubicBezTo>
                  <a:pt x="1332995" y="116081"/>
                  <a:pt x="1331928" y="114814"/>
                  <a:pt x="1330061" y="112014"/>
                </a:cubicBezTo>
                <a:lnTo>
                  <a:pt x="1325661" y="104813"/>
                </a:lnTo>
                <a:cubicBezTo>
                  <a:pt x="1326061" y="104146"/>
                  <a:pt x="1326394" y="103813"/>
                  <a:pt x="1326661" y="103813"/>
                </a:cubicBezTo>
                <a:lnTo>
                  <a:pt x="1335062" y="103213"/>
                </a:lnTo>
                <a:lnTo>
                  <a:pt x="1348464" y="101812"/>
                </a:lnTo>
                <a:cubicBezTo>
                  <a:pt x="1362465" y="100346"/>
                  <a:pt x="1371266" y="99279"/>
                  <a:pt x="1374867" y="98612"/>
                </a:cubicBezTo>
                <a:cubicBezTo>
                  <a:pt x="1379134" y="97945"/>
                  <a:pt x="1382401" y="95612"/>
                  <a:pt x="1384668" y="91611"/>
                </a:cubicBezTo>
                <a:close/>
                <a:moveTo>
                  <a:pt x="1083183" y="80210"/>
                </a:moveTo>
                <a:lnTo>
                  <a:pt x="1064381" y="82010"/>
                </a:lnTo>
                <a:cubicBezTo>
                  <a:pt x="1064781" y="83610"/>
                  <a:pt x="1064981" y="85744"/>
                  <a:pt x="1064981" y="88411"/>
                </a:cubicBezTo>
                <a:lnTo>
                  <a:pt x="1064981" y="96212"/>
                </a:lnTo>
                <a:cubicBezTo>
                  <a:pt x="1067781" y="95545"/>
                  <a:pt x="1069248" y="95212"/>
                  <a:pt x="1069381" y="95212"/>
                </a:cubicBezTo>
                <a:cubicBezTo>
                  <a:pt x="1074048" y="94145"/>
                  <a:pt x="1077249" y="93211"/>
                  <a:pt x="1078982" y="92411"/>
                </a:cubicBezTo>
                <a:cubicBezTo>
                  <a:pt x="1080316" y="92811"/>
                  <a:pt x="1081449" y="93878"/>
                  <a:pt x="1082383" y="95612"/>
                </a:cubicBezTo>
                <a:cubicBezTo>
                  <a:pt x="1083583" y="97212"/>
                  <a:pt x="1084316" y="98812"/>
                  <a:pt x="1084583" y="100412"/>
                </a:cubicBezTo>
                <a:cubicBezTo>
                  <a:pt x="1084583" y="100946"/>
                  <a:pt x="1084250" y="101412"/>
                  <a:pt x="1083583" y="101812"/>
                </a:cubicBezTo>
                <a:cubicBezTo>
                  <a:pt x="1081449" y="101946"/>
                  <a:pt x="1077249" y="102412"/>
                  <a:pt x="1070981" y="103213"/>
                </a:cubicBezTo>
                <a:lnTo>
                  <a:pt x="1070381" y="103413"/>
                </a:lnTo>
                <a:lnTo>
                  <a:pt x="1069781" y="103413"/>
                </a:lnTo>
                <a:lnTo>
                  <a:pt x="1068781" y="103613"/>
                </a:lnTo>
                <a:lnTo>
                  <a:pt x="1066981" y="104013"/>
                </a:lnTo>
                <a:lnTo>
                  <a:pt x="1064981" y="104413"/>
                </a:lnTo>
                <a:lnTo>
                  <a:pt x="1064981" y="114414"/>
                </a:lnTo>
                <a:cubicBezTo>
                  <a:pt x="1067781" y="113747"/>
                  <a:pt x="1069248" y="113414"/>
                  <a:pt x="1069381" y="113414"/>
                </a:cubicBezTo>
                <a:cubicBezTo>
                  <a:pt x="1074048" y="112347"/>
                  <a:pt x="1077249" y="111414"/>
                  <a:pt x="1078982" y="110613"/>
                </a:cubicBezTo>
                <a:cubicBezTo>
                  <a:pt x="1080049" y="111014"/>
                  <a:pt x="1081183" y="112014"/>
                  <a:pt x="1082383" y="113614"/>
                </a:cubicBezTo>
                <a:cubicBezTo>
                  <a:pt x="1083583" y="115347"/>
                  <a:pt x="1084316" y="117014"/>
                  <a:pt x="1084583" y="118614"/>
                </a:cubicBezTo>
                <a:cubicBezTo>
                  <a:pt x="1084583" y="119148"/>
                  <a:pt x="1084250" y="119615"/>
                  <a:pt x="1083583" y="120015"/>
                </a:cubicBezTo>
                <a:cubicBezTo>
                  <a:pt x="1080116" y="120148"/>
                  <a:pt x="1075915" y="120615"/>
                  <a:pt x="1070981" y="121415"/>
                </a:cubicBezTo>
                <a:lnTo>
                  <a:pt x="1070381" y="121615"/>
                </a:lnTo>
                <a:lnTo>
                  <a:pt x="1069781" y="121615"/>
                </a:lnTo>
                <a:lnTo>
                  <a:pt x="1068781" y="121815"/>
                </a:lnTo>
                <a:lnTo>
                  <a:pt x="1066981" y="122215"/>
                </a:lnTo>
                <a:lnTo>
                  <a:pt x="1064981" y="122615"/>
                </a:lnTo>
                <a:lnTo>
                  <a:pt x="1064981" y="134616"/>
                </a:lnTo>
                <a:lnTo>
                  <a:pt x="1085783" y="129616"/>
                </a:lnTo>
                <a:lnTo>
                  <a:pt x="1085783" y="87611"/>
                </a:lnTo>
                <a:cubicBezTo>
                  <a:pt x="1085783" y="84410"/>
                  <a:pt x="1084917" y="81943"/>
                  <a:pt x="1083183" y="80210"/>
                </a:cubicBezTo>
                <a:close/>
                <a:moveTo>
                  <a:pt x="301838" y="78409"/>
                </a:moveTo>
                <a:cubicBezTo>
                  <a:pt x="302504" y="77343"/>
                  <a:pt x="305838" y="79076"/>
                  <a:pt x="311839" y="83610"/>
                </a:cubicBezTo>
                <a:cubicBezTo>
                  <a:pt x="317973" y="88144"/>
                  <a:pt x="321040" y="91344"/>
                  <a:pt x="321040" y="93211"/>
                </a:cubicBezTo>
                <a:cubicBezTo>
                  <a:pt x="321040" y="93611"/>
                  <a:pt x="319907" y="94545"/>
                  <a:pt x="317640" y="96012"/>
                </a:cubicBezTo>
                <a:cubicBezTo>
                  <a:pt x="315906" y="97078"/>
                  <a:pt x="314906" y="97745"/>
                  <a:pt x="314639" y="98012"/>
                </a:cubicBezTo>
                <a:cubicBezTo>
                  <a:pt x="313572" y="99079"/>
                  <a:pt x="312772" y="100012"/>
                  <a:pt x="312239" y="100812"/>
                </a:cubicBezTo>
                <a:cubicBezTo>
                  <a:pt x="305705" y="111747"/>
                  <a:pt x="297304" y="121948"/>
                  <a:pt x="287036" y="131416"/>
                </a:cubicBezTo>
                <a:lnTo>
                  <a:pt x="289836" y="133016"/>
                </a:lnTo>
                <a:lnTo>
                  <a:pt x="298837" y="138017"/>
                </a:lnTo>
                <a:cubicBezTo>
                  <a:pt x="303904" y="140951"/>
                  <a:pt x="309439" y="143818"/>
                  <a:pt x="315439" y="146618"/>
                </a:cubicBezTo>
                <a:lnTo>
                  <a:pt x="316239" y="147018"/>
                </a:lnTo>
                <a:lnTo>
                  <a:pt x="317440" y="147418"/>
                </a:lnTo>
                <a:lnTo>
                  <a:pt x="319840" y="148618"/>
                </a:lnTo>
                <a:lnTo>
                  <a:pt x="324640" y="150819"/>
                </a:lnTo>
                <a:cubicBezTo>
                  <a:pt x="326374" y="151752"/>
                  <a:pt x="328241" y="152552"/>
                  <a:pt x="330241" y="153219"/>
                </a:cubicBezTo>
                <a:lnTo>
                  <a:pt x="332642" y="154219"/>
                </a:lnTo>
                <a:lnTo>
                  <a:pt x="334842" y="155219"/>
                </a:lnTo>
                <a:cubicBezTo>
                  <a:pt x="343776" y="158686"/>
                  <a:pt x="350177" y="160820"/>
                  <a:pt x="354044" y="161620"/>
                </a:cubicBezTo>
                <a:lnTo>
                  <a:pt x="352444" y="165420"/>
                </a:lnTo>
                <a:lnTo>
                  <a:pt x="350844" y="165620"/>
                </a:lnTo>
                <a:lnTo>
                  <a:pt x="349044" y="165820"/>
                </a:lnTo>
                <a:lnTo>
                  <a:pt x="344643" y="166220"/>
                </a:lnTo>
                <a:cubicBezTo>
                  <a:pt x="342376" y="166354"/>
                  <a:pt x="339109" y="166887"/>
                  <a:pt x="334842" y="167821"/>
                </a:cubicBezTo>
                <a:cubicBezTo>
                  <a:pt x="326574" y="169687"/>
                  <a:pt x="321040" y="172488"/>
                  <a:pt x="318240" y="176222"/>
                </a:cubicBezTo>
                <a:lnTo>
                  <a:pt x="317640" y="175622"/>
                </a:lnTo>
                <a:lnTo>
                  <a:pt x="316840" y="175022"/>
                </a:lnTo>
                <a:cubicBezTo>
                  <a:pt x="316440" y="174621"/>
                  <a:pt x="315840" y="174155"/>
                  <a:pt x="315039" y="173621"/>
                </a:cubicBezTo>
                <a:lnTo>
                  <a:pt x="311439" y="170421"/>
                </a:lnTo>
                <a:lnTo>
                  <a:pt x="306638" y="166220"/>
                </a:lnTo>
                <a:lnTo>
                  <a:pt x="304438" y="164420"/>
                </a:lnTo>
                <a:lnTo>
                  <a:pt x="302438" y="162820"/>
                </a:lnTo>
                <a:cubicBezTo>
                  <a:pt x="297371" y="158419"/>
                  <a:pt x="290169" y="152685"/>
                  <a:pt x="280835" y="145618"/>
                </a:cubicBezTo>
                <a:cubicBezTo>
                  <a:pt x="279502" y="144551"/>
                  <a:pt x="277501" y="143084"/>
                  <a:pt x="274834" y="141217"/>
                </a:cubicBezTo>
                <a:cubicBezTo>
                  <a:pt x="257366" y="153619"/>
                  <a:pt x="236429" y="163353"/>
                  <a:pt x="212027" y="170421"/>
                </a:cubicBezTo>
                <a:lnTo>
                  <a:pt x="208826" y="166620"/>
                </a:lnTo>
                <a:cubicBezTo>
                  <a:pt x="226562" y="157953"/>
                  <a:pt x="242897" y="147351"/>
                  <a:pt x="257832" y="134817"/>
                </a:cubicBezTo>
                <a:lnTo>
                  <a:pt x="261433" y="131816"/>
                </a:lnTo>
                <a:cubicBezTo>
                  <a:pt x="250498" y="124749"/>
                  <a:pt x="241364" y="119815"/>
                  <a:pt x="234029" y="117014"/>
                </a:cubicBezTo>
                <a:cubicBezTo>
                  <a:pt x="233629" y="116481"/>
                  <a:pt x="233496" y="115947"/>
                  <a:pt x="233629" y="115414"/>
                </a:cubicBezTo>
                <a:cubicBezTo>
                  <a:pt x="234163" y="114481"/>
                  <a:pt x="235563" y="113214"/>
                  <a:pt x="237830" y="111614"/>
                </a:cubicBezTo>
                <a:cubicBezTo>
                  <a:pt x="240097" y="109747"/>
                  <a:pt x="241564" y="108947"/>
                  <a:pt x="242230" y="109213"/>
                </a:cubicBezTo>
                <a:cubicBezTo>
                  <a:pt x="244231" y="109347"/>
                  <a:pt x="246964" y="110147"/>
                  <a:pt x="250431" y="111614"/>
                </a:cubicBezTo>
                <a:cubicBezTo>
                  <a:pt x="254565" y="113347"/>
                  <a:pt x="261633" y="117014"/>
                  <a:pt x="271634" y="122615"/>
                </a:cubicBezTo>
                <a:cubicBezTo>
                  <a:pt x="280968" y="113281"/>
                  <a:pt x="287903" y="104146"/>
                  <a:pt x="292437" y="95212"/>
                </a:cubicBezTo>
                <a:cubicBezTo>
                  <a:pt x="291370" y="95612"/>
                  <a:pt x="288369" y="96145"/>
                  <a:pt x="283435" y="96812"/>
                </a:cubicBezTo>
                <a:lnTo>
                  <a:pt x="280235" y="97412"/>
                </a:lnTo>
                <a:lnTo>
                  <a:pt x="277035" y="97812"/>
                </a:lnTo>
                <a:lnTo>
                  <a:pt x="270234" y="99012"/>
                </a:lnTo>
                <a:cubicBezTo>
                  <a:pt x="258499" y="101012"/>
                  <a:pt x="250898" y="103213"/>
                  <a:pt x="247431" y="105613"/>
                </a:cubicBezTo>
                <a:cubicBezTo>
                  <a:pt x="243297" y="102146"/>
                  <a:pt x="239963" y="97279"/>
                  <a:pt x="237430" y="91011"/>
                </a:cubicBezTo>
                <a:lnTo>
                  <a:pt x="238230" y="90211"/>
                </a:lnTo>
                <a:lnTo>
                  <a:pt x="238430" y="90211"/>
                </a:lnTo>
                <a:cubicBezTo>
                  <a:pt x="238830" y="90078"/>
                  <a:pt x="241963" y="89811"/>
                  <a:pt x="247831" y="89411"/>
                </a:cubicBezTo>
                <a:lnTo>
                  <a:pt x="249831" y="89211"/>
                </a:lnTo>
                <a:lnTo>
                  <a:pt x="251831" y="89211"/>
                </a:lnTo>
                <a:cubicBezTo>
                  <a:pt x="253565" y="89211"/>
                  <a:pt x="254632" y="89144"/>
                  <a:pt x="255032" y="89011"/>
                </a:cubicBezTo>
                <a:cubicBezTo>
                  <a:pt x="255698" y="88877"/>
                  <a:pt x="256365" y="88811"/>
                  <a:pt x="257032" y="88811"/>
                </a:cubicBezTo>
                <a:cubicBezTo>
                  <a:pt x="257699" y="88811"/>
                  <a:pt x="258432" y="88744"/>
                  <a:pt x="259232" y="88611"/>
                </a:cubicBezTo>
                <a:lnTo>
                  <a:pt x="263033" y="88211"/>
                </a:lnTo>
                <a:cubicBezTo>
                  <a:pt x="278768" y="87011"/>
                  <a:pt x="288770" y="85944"/>
                  <a:pt x="293037" y="85010"/>
                </a:cubicBezTo>
                <a:cubicBezTo>
                  <a:pt x="297037" y="84477"/>
                  <a:pt x="299971" y="82277"/>
                  <a:pt x="301838" y="78409"/>
                </a:cubicBezTo>
                <a:close/>
                <a:moveTo>
                  <a:pt x="516865" y="70808"/>
                </a:moveTo>
                <a:lnTo>
                  <a:pt x="509664" y="71409"/>
                </a:lnTo>
                <a:lnTo>
                  <a:pt x="502063" y="72209"/>
                </a:lnTo>
                <a:lnTo>
                  <a:pt x="495662" y="72809"/>
                </a:lnTo>
                <a:lnTo>
                  <a:pt x="495662" y="86410"/>
                </a:lnTo>
                <a:cubicBezTo>
                  <a:pt x="502596" y="85610"/>
                  <a:pt x="506997" y="84744"/>
                  <a:pt x="508864" y="83810"/>
                </a:cubicBezTo>
                <a:cubicBezTo>
                  <a:pt x="510197" y="84477"/>
                  <a:pt x="511597" y="85744"/>
                  <a:pt x="513064" y="87611"/>
                </a:cubicBezTo>
                <a:lnTo>
                  <a:pt x="514664" y="89611"/>
                </a:lnTo>
                <a:lnTo>
                  <a:pt x="515064" y="87011"/>
                </a:lnTo>
                <a:cubicBezTo>
                  <a:pt x="516265" y="77943"/>
                  <a:pt x="516865" y="72542"/>
                  <a:pt x="516865" y="70808"/>
                </a:cubicBezTo>
                <a:close/>
                <a:moveTo>
                  <a:pt x="1171594" y="57007"/>
                </a:moveTo>
                <a:cubicBezTo>
                  <a:pt x="1172127" y="56607"/>
                  <a:pt x="1174128" y="58740"/>
                  <a:pt x="1177595" y="63408"/>
                </a:cubicBezTo>
                <a:cubicBezTo>
                  <a:pt x="1181062" y="68208"/>
                  <a:pt x="1183129" y="72142"/>
                  <a:pt x="1183796" y="75209"/>
                </a:cubicBezTo>
                <a:cubicBezTo>
                  <a:pt x="1183662" y="76009"/>
                  <a:pt x="1183329" y="76809"/>
                  <a:pt x="1182795" y="77609"/>
                </a:cubicBezTo>
                <a:cubicBezTo>
                  <a:pt x="1182129" y="78543"/>
                  <a:pt x="1181662" y="79076"/>
                  <a:pt x="1181395" y="79210"/>
                </a:cubicBezTo>
                <a:cubicBezTo>
                  <a:pt x="1175261" y="77609"/>
                  <a:pt x="1166393" y="76809"/>
                  <a:pt x="1154792" y="76809"/>
                </a:cubicBezTo>
                <a:cubicBezTo>
                  <a:pt x="1153325" y="76676"/>
                  <a:pt x="1148924" y="76742"/>
                  <a:pt x="1141590" y="77009"/>
                </a:cubicBezTo>
                <a:lnTo>
                  <a:pt x="1139190" y="77209"/>
                </a:lnTo>
                <a:lnTo>
                  <a:pt x="1136790" y="77209"/>
                </a:lnTo>
                <a:lnTo>
                  <a:pt x="1132389" y="77409"/>
                </a:lnTo>
                <a:lnTo>
                  <a:pt x="1101985" y="79210"/>
                </a:lnTo>
                <a:lnTo>
                  <a:pt x="1102185" y="79810"/>
                </a:lnTo>
                <a:cubicBezTo>
                  <a:pt x="1102719" y="81543"/>
                  <a:pt x="1103052" y="84077"/>
                  <a:pt x="1103186" y="87411"/>
                </a:cubicBezTo>
                <a:lnTo>
                  <a:pt x="1102985" y="91211"/>
                </a:lnTo>
                <a:lnTo>
                  <a:pt x="1102985" y="125415"/>
                </a:lnTo>
                <a:lnTo>
                  <a:pt x="1112787" y="122815"/>
                </a:lnTo>
                <a:lnTo>
                  <a:pt x="1113787" y="126816"/>
                </a:lnTo>
                <a:cubicBezTo>
                  <a:pt x="1109253" y="129082"/>
                  <a:pt x="1105652" y="130816"/>
                  <a:pt x="1102985" y="132016"/>
                </a:cubicBezTo>
                <a:lnTo>
                  <a:pt x="1102985" y="155019"/>
                </a:lnTo>
                <a:cubicBezTo>
                  <a:pt x="1113120" y="146485"/>
                  <a:pt x="1121788" y="137350"/>
                  <a:pt x="1128989" y="127616"/>
                </a:cubicBezTo>
                <a:cubicBezTo>
                  <a:pt x="1121388" y="120015"/>
                  <a:pt x="1114320" y="114014"/>
                  <a:pt x="1107786" y="109613"/>
                </a:cubicBezTo>
                <a:cubicBezTo>
                  <a:pt x="1107653" y="108680"/>
                  <a:pt x="1107719" y="108147"/>
                  <a:pt x="1107986" y="108013"/>
                </a:cubicBezTo>
                <a:cubicBezTo>
                  <a:pt x="1108253" y="107880"/>
                  <a:pt x="1109653" y="107213"/>
                  <a:pt x="1112187" y="106013"/>
                </a:cubicBezTo>
                <a:cubicBezTo>
                  <a:pt x="1114453" y="105213"/>
                  <a:pt x="1115854" y="104879"/>
                  <a:pt x="1116387" y="105013"/>
                </a:cubicBezTo>
                <a:cubicBezTo>
                  <a:pt x="1117454" y="105413"/>
                  <a:pt x="1119521" y="106680"/>
                  <a:pt x="1122588" y="108813"/>
                </a:cubicBezTo>
                <a:cubicBezTo>
                  <a:pt x="1124588" y="110280"/>
                  <a:pt x="1127389" y="112480"/>
                  <a:pt x="1130989" y="115414"/>
                </a:cubicBezTo>
                <a:lnTo>
                  <a:pt x="1131989" y="116214"/>
                </a:lnTo>
                <a:lnTo>
                  <a:pt x="1133189" y="117214"/>
                </a:lnTo>
                <a:cubicBezTo>
                  <a:pt x="1134256" y="118281"/>
                  <a:pt x="1134789" y="118814"/>
                  <a:pt x="1134789" y="118814"/>
                </a:cubicBezTo>
                <a:cubicBezTo>
                  <a:pt x="1139723" y="110413"/>
                  <a:pt x="1143190" y="102612"/>
                  <a:pt x="1145191" y="95412"/>
                </a:cubicBezTo>
                <a:cubicBezTo>
                  <a:pt x="1143991" y="95812"/>
                  <a:pt x="1142124" y="96212"/>
                  <a:pt x="1139590" y="96612"/>
                </a:cubicBezTo>
                <a:lnTo>
                  <a:pt x="1135990" y="97212"/>
                </a:lnTo>
                <a:lnTo>
                  <a:pt x="1132189" y="98012"/>
                </a:lnTo>
                <a:cubicBezTo>
                  <a:pt x="1125388" y="99345"/>
                  <a:pt x="1119721" y="101079"/>
                  <a:pt x="1115187" y="103213"/>
                </a:cubicBezTo>
                <a:cubicBezTo>
                  <a:pt x="1113320" y="101612"/>
                  <a:pt x="1111786" y="99745"/>
                  <a:pt x="1110586" y="97612"/>
                </a:cubicBezTo>
                <a:cubicBezTo>
                  <a:pt x="1109386" y="95745"/>
                  <a:pt x="1108186" y="93478"/>
                  <a:pt x="1106986" y="90811"/>
                </a:cubicBezTo>
                <a:lnTo>
                  <a:pt x="1107786" y="90011"/>
                </a:lnTo>
                <a:lnTo>
                  <a:pt x="1108786" y="90011"/>
                </a:lnTo>
                <a:cubicBezTo>
                  <a:pt x="1109453" y="90011"/>
                  <a:pt x="1109986" y="89944"/>
                  <a:pt x="1110386" y="89811"/>
                </a:cubicBezTo>
                <a:lnTo>
                  <a:pt x="1112387" y="89611"/>
                </a:lnTo>
                <a:lnTo>
                  <a:pt x="1114387" y="89611"/>
                </a:lnTo>
                <a:lnTo>
                  <a:pt x="1119987" y="89011"/>
                </a:lnTo>
                <a:lnTo>
                  <a:pt x="1124788" y="88611"/>
                </a:lnTo>
                <a:cubicBezTo>
                  <a:pt x="1134389" y="87811"/>
                  <a:pt x="1141390" y="87011"/>
                  <a:pt x="1145791" y="86210"/>
                </a:cubicBezTo>
                <a:cubicBezTo>
                  <a:pt x="1147124" y="85944"/>
                  <a:pt x="1148458" y="85144"/>
                  <a:pt x="1149791" y="83810"/>
                </a:cubicBezTo>
                <a:cubicBezTo>
                  <a:pt x="1150858" y="82743"/>
                  <a:pt x="1151791" y="81410"/>
                  <a:pt x="1152592" y="79810"/>
                </a:cubicBezTo>
                <a:cubicBezTo>
                  <a:pt x="1152992" y="79143"/>
                  <a:pt x="1155858" y="80676"/>
                  <a:pt x="1161193" y="84410"/>
                </a:cubicBezTo>
                <a:cubicBezTo>
                  <a:pt x="1166393" y="88411"/>
                  <a:pt x="1168994" y="91078"/>
                  <a:pt x="1168994" y="92411"/>
                </a:cubicBezTo>
                <a:cubicBezTo>
                  <a:pt x="1168994" y="92811"/>
                  <a:pt x="1168060" y="93745"/>
                  <a:pt x="1166193" y="95212"/>
                </a:cubicBezTo>
                <a:cubicBezTo>
                  <a:pt x="1165260" y="95745"/>
                  <a:pt x="1164460" y="96345"/>
                  <a:pt x="1163793" y="97012"/>
                </a:cubicBezTo>
                <a:cubicBezTo>
                  <a:pt x="1162993" y="97812"/>
                  <a:pt x="1162393" y="98612"/>
                  <a:pt x="1161993" y="99412"/>
                </a:cubicBezTo>
                <a:cubicBezTo>
                  <a:pt x="1157459" y="110213"/>
                  <a:pt x="1152058" y="119615"/>
                  <a:pt x="1145791" y="127616"/>
                </a:cubicBezTo>
                <a:cubicBezTo>
                  <a:pt x="1153658" y="133750"/>
                  <a:pt x="1159793" y="138417"/>
                  <a:pt x="1164193" y="141617"/>
                </a:cubicBezTo>
                <a:cubicBezTo>
                  <a:pt x="1166727" y="143484"/>
                  <a:pt x="1171794" y="146418"/>
                  <a:pt x="1179395" y="150418"/>
                </a:cubicBezTo>
                <a:cubicBezTo>
                  <a:pt x="1180862" y="150952"/>
                  <a:pt x="1182262" y="151619"/>
                  <a:pt x="1183596" y="152419"/>
                </a:cubicBezTo>
                <a:lnTo>
                  <a:pt x="1185796" y="153419"/>
                </a:lnTo>
                <a:lnTo>
                  <a:pt x="1188196" y="154619"/>
                </a:lnTo>
                <a:lnTo>
                  <a:pt x="1189996" y="155619"/>
                </a:lnTo>
                <a:lnTo>
                  <a:pt x="1190996" y="156019"/>
                </a:lnTo>
                <a:lnTo>
                  <a:pt x="1192197" y="156619"/>
                </a:lnTo>
                <a:lnTo>
                  <a:pt x="1193997" y="157419"/>
                </a:lnTo>
                <a:lnTo>
                  <a:pt x="1195597" y="158219"/>
                </a:lnTo>
                <a:lnTo>
                  <a:pt x="1193397" y="161220"/>
                </a:lnTo>
                <a:cubicBezTo>
                  <a:pt x="1190730" y="160953"/>
                  <a:pt x="1188529" y="160820"/>
                  <a:pt x="1186796" y="160820"/>
                </a:cubicBezTo>
                <a:cubicBezTo>
                  <a:pt x="1183996" y="160820"/>
                  <a:pt x="1180928" y="161020"/>
                  <a:pt x="1177595" y="161420"/>
                </a:cubicBezTo>
                <a:cubicBezTo>
                  <a:pt x="1169994" y="162353"/>
                  <a:pt x="1164526" y="164087"/>
                  <a:pt x="1161193" y="166620"/>
                </a:cubicBezTo>
                <a:cubicBezTo>
                  <a:pt x="1158926" y="163153"/>
                  <a:pt x="1155858" y="158953"/>
                  <a:pt x="1151992" y="154019"/>
                </a:cubicBezTo>
                <a:cubicBezTo>
                  <a:pt x="1147458" y="148285"/>
                  <a:pt x="1143190" y="143151"/>
                  <a:pt x="1139190" y="138617"/>
                </a:cubicBezTo>
                <a:lnTo>
                  <a:pt x="1137590" y="136817"/>
                </a:lnTo>
                <a:cubicBezTo>
                  <a:pt x="1128655" y="145351"/>
                  <a:pt x="1117121" y="153152"/>
                  <a:pt x="1102985" y="160220"/>
                </a:cubicBezTo>
                <a:lnTo>
                  <a:pt x="1102985" y="162620"/>
                </a:lnTo>
                <a:lnTo>
                  <a:pt x="1102585" y="164820"/>
                </a:lnTo>
                <a:lnTo>
                  <a:pt x="1101985" y="166420"/>
                </a:lnTo>
                <a:lnTo>
                  <a:pt x="1101185" y="168021"/>
                </a:lnTo>
                <a:cubicBezTo>
                  <a:pt x="1099718" y="170821"/>
                  <a:pt x="1098318" y="172488"/>
                  <a:pt x="1096985" y="173021"/>
                </a:cubicBezTo>
                <a:cubicBezTo>
                  <a:pt x="1094318" y="173021"/>
                  <a:pt x="1091317" y="171354"/>
                  <a:pt x="1087984" y="168021"/>
                </a:cubicBezTo>
                <a:cubicBezTo>
                  <a:pt x="1085050" y="165087"/>
                  <a:pt x="1083250" y="162553"/>
                  <a:pt x="1082583" y="160420"/>
                </a:cubicBezTo>
                <a:cubicBezTo>
                  <a:pt x="1083116" y="159353"/>
                  <a:pt x="1083783" y="156153"/>
                  <a:pt x="1084583" y="150819"/>
                </a:cubicBezTo>
                <a:cubicBezTo>
                  <a:pt x="1085250" y="146285"/>
                  <a:pt x="1085650" y="142484"/>
                  <a:pt x="1085783" y="139417"/>
                </a:cubicBezTo>
                <a:lnTo>
                  <a:pt x="1084183" y="140017"/>
                </a:lnTo>
                <a:lnTo>
                  <a:pt x="1081183" y="141217"/>
                </a:lnTo>
                <a:lnTo>
                  <a:pt x="1077982" y="142417"/>
                </a:lnTo>
                <a:lnTo>
                  <a:pt x="1072382" y="144418"/>
                </a:lnTo>
                <a:lnTo>
                  <a:pt x="1066981" y="146418"/>
                </a:lnTo>
                <a:cubicBezTo>
                  <a:pt x="1050445" y="152685"/>
                  <a:pt x="1039911" y="158019"/>
                  <a:pt x="1035377" y="162420"/>
                </a:cubicBezTo>
                <a:cubicBezTo>
                  <a:pt x="1034310" y="163620"/>
                  <a:pt x="1031977" y="162087"/>
                  <a:pt x="1028376" y="157819"/>
                </a:cubicBezTo>
                <a:cubicBezTo>
                  <a:pt x="1024909" y="153819"/>
                  <a:pt x="1022309" y="149552"/>
                  <a:pt x="1020575" y="145018"/>
                </a:cubicBezTo>
                <a:cubicBezTo>
                  <a:pt x="1020708" y="144618"/>
                  <a:pt x="1020908" y="144284"/>
                  <a:pt x="1021175" y="144018"/>
                </a:cubicBezTo>
                <a:lnTo>
                  <a:pt x="1021575" y="143818"/>
                </a:lnTo>
                <a:lnTo>
                  <a:pt x="1021775" y="143618"/>
                </a:lnTo>
                <a:cubicBezTo>
                  <a:pt x="1024176" y="143218"/>
                  <a:pt x="1026843" y="142718"/>
                  <a:pt x="1029776" y="142117"/>
                </a:cubicBezTo>
                <a:cubicBezTo>
                  <a:pt x="1032710" y="141517"/>
                  <a:pt x="1035710" y="140951"/>
                  <a:pt x="1038777" y="140417"/>
                </a:cubicBezTo>
                <a:cubicBezTo>
                  <a:pt x="1039444" y="140284"/>
                  <a:pt x="1042844" y="139550"/>
                  <a:pt x="1048979" y="138217"/>
                </a:cubicBezTo>
                <a:lnTo>
                  <a:pt x="1048979" y="88611"/>
                </a:lnTo>
                <a:cubicBezTo>
                  <a:pt x="1048979" y="86877"/>
                  <a:pt x="1048779" y="85544"/>
                  <a:pt x="1048379" y="84610"/>
                </a:cubicBezTo>
                <a:cubicBezTo>
                  <a:pt x="1043311" y="85410"/>
                  <a:pt x="1037844" y="86677"/>
                  <a:pt x="1031977" y="88411"/>
                </a:cubicBezTo>
                <a:cubicBezTo>
                  <a:pt x="1031843" y="88544"/>
                  <a:pt x="1031310" y="87844"/>
                  <a:pt x="1030376" y="86310"/>
                </a:cubicBezTo>
                <a:cubicBezTo>
                  <a:pt x="1029443" y="84777"/>
                  <a:pt x="1028643" y="83410"/>
                  <a:pt x="1027976" y="82210"/>
                </a:cubicBezTo>
                <a:cubicBezTo>
                  <a:pt x="1025442" y="77009"/>
                  <a:pt x="1023709" y="73276"/>
                  <a:pt x="1022775" y="71009"/>
                </a:cubicBezTo>
                <a:lnTo>
                  <a:pt x="1023976" y="70008"/>
                </a:lnTo>
                <a:cubicBezTo>
                  <a:pt x="1024376" y="69875"/>
                  <a:pt x="1024709" y="69675"/>
                  <a:pt x="1024976" y="69408"/>
                </a:cubicBezTo>
                <a:lnTo>
                  <a:pt x="1035177" y="69408"/>
                </a:lnTo>
                <a:cubicBezTo>
                  <a:pt x="1043178" y="69408"/>
                  <a:pt x="1048245" y="69342"/>
                  <a:pt x="1050379" y="69208"/>
                </a:cubicBezTo>
                <a:cubicBezTo>
                  <a:pt x="1064381" y="68942"/>
                  <a:pt x="1075849" y="68542"/>
                  <a:pt x="1084783" y="68008"/>
                </a:cubicBezTo>
                <a:lnTo>
                  <a:pt x="1122788" y="65408"/>
                </a:lnTo>
                <a:cubicBezTo>
                  <a:pt x="1146124" y="64074"/>
                  <a:pt x="1162393" y="61274"/>
                  <a:pt x="1171594" y="57007"/>
                </a:cubicBezTo>
                <a:close/>
                <a:moveTo>
                  <a:pt x="717213" y="56807"/>
                </a:moveTo>
                <a:cubicBezTo>
                  <a:pt x="720414" y="58140"/>
                  <a:pt x="723814" y="60141"/>
                  <a:pt x="727415" y="62808"/>
                </a:cubicBezTo>
                <a:cubicBezTo>
                  <a:pt x="731549" y="65741"/>
                  <a:pt x="733749" y="68008"/>
                  <a:pt x="734016" y="69608"/>
                </a:cubicBezTo>
                <a:lnTo>
                  <a:pt x="732815" y="72209"/>
                </a:lnTo>
                <a:lnTo>
                  <a:pt x="731615" y="75209"/>
                </a:lnTo>
                <a:lnTo>
                  <a:pt x="729215" y="82410"/>
                </a:lnTo>
                <a:lnTo>
                  <a:pt x="740216" y="81010"/>
                </a:lnTo>
                <a:lnTo>
                  <a:pt x="742217" y="80810"/>
                </a:lnTo>
                <a:lnTo>
                  <a:pt x="743817" y="80610"/>
                </a:lnTo>
                <a:cubicBezTo>
                  <a:pt x="747684" y="79943"/>
                  <a:pt x="750418" y="77943"/>
                  <a:pt x="752018" y="74609"/>
                </a:cubicBezTo>
                <a:cubicBezTo>
                  <a:pt x="752551" y="73675"/>
                  <a:pt x="755885" y="74876"/>
                  <a:pt x="762019" y="78209"/>
                </a:cubicBezTo>
                <a:cubicBezTo>
                  <a:pt x="768287" y="81677"/>
                  <a:pt x="771420" y="84077"/>
                  <a:pt x="771420" y="85410"/>
                </a:cubicBezTo>
                <a:cubicBezTo>
                  <a:pt x="771420" y="85544"/>
                  <a:pt x="770687" y="86744"/>
                  <a:pt x="769220" y="89011"/>
                </a:cubicBezTo>
                <a:cubicBezTo>
                  <a:pt x="768153" y="90878"/>
                  <a:pt x="767620" y="91811"/>
                  <a:pt x="767620" y="91811"/>
                </a:cubicBezTo>
                <a:lnTo>
                  <a:pt x="767020" y="93411"/>
                </a:lnTo>
                <a:lnTo>
                  <a:pt x="766620" y="95012"/>
                </a:lnTo>
                <a:cubicBezTo>
                  <a:pt x="766220" y="99279"/>
                  <a:pt x="764753" y="107480"/>
                  <a:pt x="762219" y="119615"/>
                </a:cubicBezTo>
                <a:cubicBezTo>
                  <a:pt x="760219" y="129216"/>
                  <a:pt x="758152" y="137350"/>
                  <a:pt x="756018" y="144018"/>
                </a:cubicBezTo>
                <a:cubicBezTo>
                  <a:pt x="753618" y="150552"/>
                  <a:pt x="750484" y="155352"/>
                  <a:pt x="746617" y="158419"/>
                </a:cubicBezTo>
                <a:cubicBezTo>
                  <a:pt x="742750" y="161487"/>
                  <a:pt x="737216" y="163753"/>
                  <a:pt x="730015" y="165220"/>
                </a:cubicBezTo>
                <a:cubicBezTo>
                  <a:pt x="729748" y="158553"/>
                  <a:pt x="727748" y="153819"/>
                  <a:pt x="724014" y="151019"/>
                </a:cubicBezTo>
                <a:cubicBezTo>
                  <a:pt x="722281" y="149818"/>
                  <a:pt x="720147" y="148752"/>
                  <a:pt x="717614" y="147818"/>
                </a:cubicBezTo>
                <a:lnTo>
                  <a:pt x="713813" y="146418"/>
                </a:lnTo>
                <a:lnTo>
                  <a:pt x="709613" y="145018"/>
                </a:lnTo>
                <a:lnTo>
                  <a:pt x="709613" y="141217"/>
                </a:lnTo>
                <a:cubicBezTo>
                  <a:pt x="714946" y="141884"/>
                  <a:pt x="719014" y="142217"/>
                  <a:pt x="721814" y="142217"/>
                </a:cubicBezTo>
                <a:cubicBezTo>
                  <a:pt x="724081" y="142217"/>
                  <a:pt x="726548" y="141951"/>
                  <a:pt x="729215" y="141417"/>
                </a:cubicBezTo>
                <a:cubicBezTo>
                  <a:pt x="731482" y="140751"/>
                  <a:pt x="733682" y="139084"/>
                  <a:pt x="735816" y="136417"/>
                </a:cubicBezTo>
                <a:cubicBezTo>
                  <a:pt x="737816" y="133083"/>
                  <a:pt x="739950" y="126949"/>
                  <a:pt x="742217" y="118014"/>
                </a:cubicBezTo>
                <a:cubicBezTo>
                  <a:pt x="744884" y="107613"/>
                  <a:pt x="746484" y="98145"/>
                  <a:pt x="747017" y="89611"/>
                </a:cubicBezTo>
                <a:lnTo>
                  <a:pt x="737616" y="90611"/>
                </a:lnTo>
                <a:cubicBezTo>
                  <a:pt x="736816" y="90744"/>
                  <a:pt x="733949" y="91078"/>
                  <a:pt x="729015" y="91611"/>
                </a:cubicBezTo>
                <a:lnTo>
                  <a:pt x="726015" y="92011"/>
                </a:lnTo>
                <a:cubicBezTo>
                  <a:pt x="723614" y="98945"/>
                  <a:pt x="721747" y="104013"/>
                  <a:pt x="720414" y="107213"/>
                </a:cubicBezTo>
                <a:cubicBezTo>
                  <a:pt x="716547" y="116681"/>
                  <a:pt x="712546" y="124815"/>
                  <a:pt x="708412" y="131616"/>
                </a:cubicBezTo>
                <a:cubicBezTo>
                  <a:pt x="696544" y="150819"/>
                  <a:pt x="681809" y="163753"/>
                  <a:pt x="664207" y="170421"/>
                </a:cubicBezTo>
                <a:lnTo>
                  <a:pt x="661406" y="168421"/>
                </a:lnTo>
                <a:cubicBezTo>
                  <a:pt x="676075" y="155352"/>
                  <a:pt x="687810" y="139484"/>
                  <a:pt x="696611" y="120815"/>
                </a:cubicBezTo>
                <a:cubicBezTo>
                  <a:pt x="700078" y="113214"/>
                  <a:pt x="703078" y="105546"/>
                  <a:pt x="705612" y="97812"/>
                </a:cubicBezTo>
                <a:lnTo>
                  <a:pt x="706612" y="94811"/>
                </a:lnTo>
                <a:cubicBezTo>
                  <a:pt x="694877" y="96812"/>
                  <a:pt x="686010" y="98945"/>
                  <a:pt x="680009" y="101212"/>
                </a:cubicBezTo>
                <a:cubicBezTo>
                  <a:pt x="679875" y="101346"/>
                  <a:pt x="678809" y="99745"/>
                  <a:pt x="676808" y="96412"/>
                </a:cubicBezTo>
                <a:lnTo>
                  <a:pt x="674608" y="92211"/>
                </a:lnTo>
                <a:lnTo>
                  <a:pt x="672408" y="88211"/>
                </a:lnTo>
                <a:lnTo>
                  <a:pt x="673008" y="87611"/>
                </a:lnTo>
                <a:lnTo>
                  <a:pt x="673408" y="87411"/>
                </a:lnTo>
                <a:cubicBezTo>
                  <a:pt x="680476" y="87144"/>
                  <a:pt x="692477" y="86210"/>
                  <a:pt x="709412" y="84610"/>
                </a:cubicBezTo>
                <a:cubicBezTo>
                  <a:pt x="710213" y="81943"/>
                  <a:pt x="710746" y="79610"/>
                  <a:pt x="711013" y="77609"/>
                </a:cubicBezTo>
                <a:cubicBezTo>
                  <a:pt x="711546" y="73875"/>
                  <a:pt x="711813" y="71275"/>
                  <a:pt x="711813" y="69808"/>
                </a:cubicBezTo>
                <a:cubicBezTo>
                  <a:pt x="711813" y="65008"/>
                  <a:pt x="710946" y="61541"/>
                  <a:pt x="709213" y="59407"/>
                </a:cubicBezTo>
                <a:cubicBezTo>
                  <a:pt x="711746" y="58340"/>
                  <a:pt x="714413" y="57474"/>
                  <a:pt x="717213" y="56807"/>
                </a:cubicBezTo>
                <a:close/>
                <a:moveTo>
                  <a:pt x="213827" y="53006"/>
                </a:moveTo>
                <a:cubicBezTo>
                  <a:pt x="215427" y="53273"/>
                  <a:pt x="217294" y="54540"/>
                  <a:pt x="219427" y="56807"/>
                </a:cubicBezTo>
                <a:cubicBezTo>
                  <a:pt x="221561" y="58940"/>
                  <a:pt x="222895" y="60807"/>
                  <a:pt x="223428" y="62407"/>
                </a:cubicBezTo>
                <a:cubicBezTo>
                  <a:pt x="223695" y="63074"/>
                  <a:pt x="223828" y="64808"/>
                  <a:pt x="223828" y="67608"/>
                </a:cubicBezTo>
                <a:cubicBezTo>
                  <a:pt x="223828" y="71342"/>
                  <a:pt x="223695" y="74476"/>
                  <a:pt x="223428" y="77009"/>
                </a:cubicBezTo>
                <a:cubicBezTo>
                  <a:pt x="222761" y="84344"/>
                  <a:pt x="222028" y="89011"/>
                  <a:pt x="221227" y="91011"/>
                </a:cubicBezTo>
                <a:cubicBezTo>
                  <a:pt x="218027" y="99545"/>
                  <a:pt x="213427" y="103879"/>
                  <a:pt x="207426" y="104013"/>
                </a:cubicBezTo>
                <a:cubicBezTo>
                  <a:pt x="205692" y="102279"/>
                  <a:pt x="204292" y="99012"/>
                  <a:pt x="203225" y="94211"/>
                </a:cubicBezTo>
                <a:cubicBezTo>
                  <a:pt x="202959" y="93011"/>
                  <a:pt x="202625" y="91144"/>
                  <a:pt x="202225" y="88611"/>
                </a:cubicBezTo>
                <a:lnTo>
                  <a:pt x="201825" y="84410"/>
                </a:lnTo>
                <a:cubicBezTo>
                  <a:pt x="205026" y="81743"/>
                  <a:pt x="207359" y="77676"/>
                  <a:pt x="208826" y="72209"/>
                </a:cubicBezTo>
                <a:cubicBezTo>
                  <a:pt x="209360" y="69275"/>
                  <a:pt x="209626" y="67141"/>
                  <a:pt x="209626" y="65808"/>
                </a:cubicBezTo>
                <a:cubicBezTo>
                  <a:pt x="209626" y="62074"/>
                  <a:pt x="208693" y="58540"/>
                  <a:pt x="206826" y="55207"/>
                </a:cubicBezTo>
                <a:cubicBezTo>
                  <a:pt x="208959" y="54006"/>
                  <a:pt x="211293" y="53273"/>
                  <a:pt x="213827" y="53006"/>
                </a:cubicBezTo>
                <a:close/>
                <a:moveTo>
                  <a:pt x="310839" y="27803"/>
                </a:moveTo>
                <a:cubicBezTo>
                  <a:pt x="312706" y="28070"/>
                  <a:pt x="315506" y="29537"/>
                  <a:pt x="319240" y="32204"/>
                </a:cubicBezTo>
                <a:cubicBezTo>
                  <a:pt x="322840" y="35137"/>
                  <a:pt x="324841" y="37538"/>
                  <a:pt x="325241" y="39405"/>
                </a:cubicBezTo>
                <a:cubicBezTo>
                  <a:pt x="324307" y="41005"/>
                  <a:pt x="322507" y="43272"/>
                  <a:pt x="319840" y="46205"/>
                </a:cubicBezTo>
                <a:cubicBezTo>
                  <a:pt x="316640" y="49806"/>
                  <a:pt x="313306" y="53006"/>
                  <a:pt x="309839" y="55807"/>
                </a:cubicBezTo>
                <a:cubicBezTo>
                  <a:pt x="307838" y="57674"/>
                  <a:pt x="305838" y="59274"/>
                  <a:pt x="303838" y="60607"/>
                </a:cubicBezTo>
                <a:cubicBezTo>
                  <a:pt x="313839" y="59674"/>
                  <a:pt x="321040" y="58874"/>
                  <a:pt x="325441" y="58207"/>
                </a:cubicBezTo>
                <a:cubicBezTo>
                  <a:pt x="327041" y="58074"/>
                  <a:pt x="329075" y="57107"/>
                  <a:pt x="331541" y="55307"/>
                </a:cubicBezTo>
                <a:cubicBezTo>
                  <a:pt x="334008" y="53506"/>
                  <a:pt x="335708" y="51739"/>
                  <a:pt x="336642" y="50006"/>
                </a:cubicBezTo>
                <a:cubicBezTo>
                  <a:pt x="337309" y="48806"/>
                  <a:pt x="340643" y="51206"/>
                  <a:pt x="346643" y="57207"/>
                </a:cubicBezTo>
                <a:cubicBezTo>
                  <a:pt x="352777" y="63208"/>
                  <a:pt x="356111" y="68342"/>
                  <a:pt x="356645" y="72609"/>
                </a:cubicBezTo>
                <a:cubicBezTo>
                  <a:pt x="356645" y="73142"/>
                  <a:pt x="355111" y="73609"/>
                  <a:pt x="352044" y="74009"/>
                </a:cubicBezTo>
                <a:lnTo>
                  <a:pt x="350044" y="74209"/>
                </a:lnTo>
                <a:lnTo>
                  <a:pt x="347643" y="74609"/>
                </a:lnTo>
                <a:cubicBezTo>
                  <a:pt x="345510" y="75142"/>
                  <a:pt x="344043" y="75609"/>
                  <a:pt x="343243" y="76009"/>
                </a:cubicBezTo>
                <a:lnTo>
                  <a:pt x="341242" y="76809"/>
                </a:lnTo>
                <a:lnTo>
                  <a:pt x="339042" y="77809"/>
                </a:lnTo>
                <a:lnTo>
                  <a:pt x="336642" y="78810"/>
                </a:lnTo>
                <a:lnTo>
                  <a:pt x="334442" y="79810"/>
                </a:lnTo>
                <a:cubicBezTo>
                  <a:pt x="330975" y="81543"/>
                  <a:pt x="327307" y="84144"/>
                  <a:pt x="323440" y="87611"/>
                </a:cubicBezTo>
                <a:lnTo>
                  <a:pt x="319040" y="85410"/>
                </a:lnTo>
                <a:lnTo>
                  <a:pt x="327041" y="67608"/>
                </a:lnTo>
                <a:lnTo>
                  <a:pt x="326241" y="67808"/>
                </a:lnTo>
                <a:lnTo>
                  <a:pt x="325041" y="67808"/>
                </a:lnTo>
                <a:lnTo>
                  <a:pt x="321440" y="68208"/>
                </a:lnTo>
                <a:cubicBezTo>
                  <a:pt x="318506" y="68608"/>
                  <a:pt x="314573" y="69075"/>
                  <a:pt x="309639" y="69608"/>
                </a:cubicBezTo>
                <a:lnTo>
                  <a:pt x="302638" y="70408"/>
                </a:lnTo>
                <a:lnTo>
                  <a:pt x="299637" y="70609"/>
                </a:lnTo>
                <a:lnTo>
                  <a:pt x="296637" y="71009"/>
                </a:lnTo>
                <a:lnTo>
                  <a:pt x="289236" y="71809"/>
                </a:lnTo>
                <a:cubicBezTo>
                  <a:pt x="289636" y="71809"/>
                  <a:pt x="287302" y="72075"/>
                  <a:pt x="282235" y="72609"/>
                </a:cubicBezTo>
                <a:cubicBezTo>
                  <a:pt x="257566" y="75676"/>
                  <a:pt x="241963" y="78343"/>
                  <a:pt x="235429" y="80610"/>
                </a:cubicBezTo>
                <a:cubicBezTo>
                  <a:pt x="235296" y="80743"/>
                  <a:pt x="234229" y="79210"/>
                  <a:pt x="232229" y="76009"/>
                </a:cubicBezTo>
                <a:lnTo>
                  <a:pt x="229628" y="71609"/>
                </a:lnTo>
                <a:lnTo>
                  <a:pt x="228429" y="69608"/>
                </a:lnTo>
                <a:lnTo>
                  <a:pt x="227428" y="67808"/>
                </a:lnTo>
                <a:lnTo>
                  <a:pt x="228028" y="67008"/>
                </a:lnTo>
                <a:lnTo>
                  <a:pt x="228429" y="66808"/>
                </a:lnTo>
                <a:cubicBezTo>
                  <a:pt x="236030" y="66408"/>
                  <a:pt x="241497" y="66075"/>
                  <a:pt x="244831" y="65808"/>
                </a:cubicBezTo>
                <a:cubicBezTo>
                  <a:pt x="242964" y="62741"/>
                  <a:pt x="240897" y="60007"/>
                  <a:pt x="238630" y="57607"/>
                </a:cubicBezTo>
                <a:cubicBezTo>
                  <a:pt x="234229" y="52006"/>
                  <a:pt x="229762" y="47939"/>
                  <a:pt x="225228" y="45405"/>
                </a:cubicBezTo>
                <a:lnTo>
                  <a:pt x="227828" y="41605"/>
                </a:lnTo>
                <a:cubicBezTo>
                  <a:pt x="238630" y="42005"/>
                  <a:pt x="247564" y="44739"/>
                  <a:pt x="254632" y="49806"/>
                </a:cubicBezTo>
                <a:lnTo>
                  <a:pt x="255032" y="51406"/>
                </a:lnTo>
                <a:lnTo>
                  <a:pt x="255632" y="53406"/>
                </a:lnTo>
                <a:lnTo>
                  <a:pt x="256232" y="58207"/>
                </a:lnTo>
                <a:cubicBezTo>
                  <a:pt x="256365" y="59007"/>
                  <a:pt x="256432" y="60007"/>
                  <a:pt x="256432" y="61207"/>
                </a:cubicBezTo>
                <a:cubicBezTo>
                  <a:pt x="256432" y="62674"/>
                  <a:pt x="256232" y="63941"/>
                  <a:pt x="255832" y="65008"/>
                </a:cubicBezTo>
                <a:lnTo>
                  <a:pt x="277835" y="63008"/>
                </a:lnTo>
                <a:lnTo>
                  <a:pt x="287236" y="62207"/>
                </a:lnTo>
                <a:lnTo>
                  <a:pt x="292237" y="55407"/>
                </a:lnTo>
                <a:cubicBezTo>
                  <a:pt x="296904" y="49539"/>
                  <a:pt x="299704" y="45272"/>
                  <a:pt x="300638" y="42605"/>
                </a:cubicBezTo>
                <a:lnTo>
                  <a:pt x="302238" y="39205"/>
                </a:lnTo>
                <a:lnTo>
                  <a:pt x="303438" y="35804"/>
                </a:lnTo>
                <a:cubicBezTo>
                  <a:pt x="303705" y="34471"/>
                  <a:pt x="303838" y="33604"/>
                  <a:pt x="303838" y="33204"/>
                </a:cubicBezTo>
                <a:cubicBezTo>
                  <a:pt x="303838" y="31737"/>
                  <a:pt x="303438" y="30403"/>
                  <a:pt x="302638" y="29203"/>
                </a:cubicBezTo>
                <a:lnTo>
                  <a:pt x="304438" y="28603"/>
                </a:lnTo>
                <a:lnTo>
                  <a:pt x="306438" y="28003"/>
                </a:lnTo>
                <a:cubicBezTo>
                  <a:pt x="308839" y="27736"/>
                  <a:pt x="310305" y="27670"/>
                  <a:pt x="310839" y="27803"/>
                </a:cubicBezTo>
                <a:close/>
                <a:moveTo>
                  <a:pt x="710613" y="7401"/>
                </a:moveTo>
                <a:cubicBezTo>
                  <a:pt x="712746" y="9001"/>
                  <a:pt x="715413" y="11401"/>
                  <a:pt x="718614" y="14602"/>
                </a:cubicBezTo>
                <a:cubicBezTo>
                  <a:pt x="721814" y="17935"/>
                  <a:pt x="723414" y="20336"/>
                  <a:pt x="723414" y="21802"/>
                </a:cubicBezTo>
                <a:lnTo>
                  <a:pt x="721814" y="24003"/>
                </a:lnTo>
                <a:lnTo>
                  <a:pt x="720214" y="26203"/>
                </a:lnTo>
                <a:lnTo>
                  <a:pt x="719014" y="28003"/>
                </a:lnTo>
                <a:lnTo>
                  <a:pt x="717814" y="30003"/>
                </a:lnTo>
                <a:lnTo>
                  <a:pt x="715013" y="35004"/>
                </a:lnTo>
                <a:lnTo>
                  <a:pt x="713813" y="37204"/>
                </a:lnTo>
                <a:lnTo>
                  <a:pt x="720014" y="36604"/>
                </a:lnTo>
                <a:lnTo>
                  <a:pt x="727215" y="36004"/>
                </a:lnTo>
                <a:lnTo>
                  <a:pt x="728615" y="35804"/>
                </a:lnTo>
                <a:lnTo>
                  <a:pt x="730015" y="35804"/>
                </a:lnTo>
                <a:lnTo>
                  <a:pt x="732015" y="35604"/>
                </a:lnTo>
                <a:lnTo>
                  <a:pt x="736016" y="35004"/>
                </a:lnTo>
                <a:lnTo>
                  <a:pt x="740016" y="34604"/>
                </a:lnTo>
                <a:lnTo>
                  <a:pt x="745217" y="33804"/>
                </a:lnTo>
                <a:lnTo>
                  <a:pt x="750018" y="33004"/>
                </a:lnTo>
                <a:cubicBezTo>
                  <a:pt x="758419" y="31670"/>
                  <a:pt x="763552" y="30470"/>
                  <a:pt x="765419" y="29403"/>
                </a:cubicBezTo>
                <a:cubicBezTo>
                  <a:pt x="767020" y="29803"/>
                  <a:pt x="769020" y="31404"/>
                  <a:pt x="771420" y="34204"/>
                </a:cubicBezTo>
                <a:cubicBezTo>
                  <a:pt x="773821" y="37004"/>
                  <a:pt x="775354" y="39471"/>
                  <a:pt x="776021" y="41605"/>
                </a:cubicBezTo>
                <a:cubicBezTo>
                  <a:pt x="776021" y="42005"/>
                  <a:pt x="775787" y="42372"/>
                  <a:pt x="775321" y="42705"/>
                </a:cubicBezTo>
                <a:cubicBezTo>
                  <a:pt x="774854" y="43038"/>
                  <a:pt x="774487" y="43272"/>
                  <a:pt x="774221" y="43405"/>
                </a:cubicBezTo>
                <a:lnTo>
                  <a:pt x="766220" y="44005"/>
                </a:lnTo>
                <a:lnTo>
                  <a:pt x="761619" y="44405"/>
                </a:lnTo>
                <a:lnTo>
                  <a:pt x="756618" y="44605"/>
                </a:lnTo>
                <a:lnTo>
                  <a:pt x="750818" y="45205"/>
                </a:lnTo>
                <a:lnTo>
                  <a:pt x="746217" y="45605"/>
                </a:lnTo>
                <a:cubicBezTo>
                  <a:pt x="743150" y="45739"/>
                  <a:pt x="741083" y="45939"/>
                  <a:pt x="740016" y="46205"/>
                </a:cubicBezTo>
                <a:cubicBezTo>
                  <a:pt x="727481" y="48072"/>
                  <a:pt x="718547" y="49739"/>
                  <a:pt x="713213" y="51206"/>
                </a:cubicBezTo>
                <a:cubicBezTo>
                  <a:pt x="713080" y="51206"/>
                  <a:pt x="712746" y="50939"/>
                  <a:pt x="712213" y="50406"/>
                </a:cubicBezTo>
                <a:cubicBezTo>
                  <a:pt x="711679" y="49872"/>
                  <a:pt x="711079" y="49006"/>
                  <a:pt x="710413" y="47806"/>
                </a:cubicBezTo>
                <a:lnTo>
                  <a:pt x="708812" y="45405"/>
                </a:lnTo>
                <a:cubicBezTo>
                  <a:pt x="698811" y="60607"/>
                  <a:pt x="686743" y="72409"/>
                  <a:pt x="672608" y="80810"/>
                </a:cubicBezTo>
                <a:lnTo>
                  <a:pt x="669408" y="78810"/>
                </a:lnTo>
                <a:cubicBezTo>
                  <a:pt x="681409" y="63608"/>
                  <a:pt x="692077" y="45605"/>
                  <a:pt x="701412" y="24803"/>
                </a:cubicBezTo>
                <a:cubicBezTo>
                  <a:pt x="702478" y="22002"/>
                  <a:pt x="703278" y="19202"/>
                  <a:pt x="703812" y="16402"/>
                </a:cubicBezTo>
                <a:cubicBezTo>
                  <a:pt x="703945" y="15602"/>
                  <a:pt x="704012" y="14535"/>
                  <a:pt x="704012" y="13201"/>
                </a:cubicBezTo>
                <a:cubicBezTo>
                  <a:pt x="704012" y="11201"/>
                  <a:pt x="703678" y="9534"/>
                  <a:pt x="703012" y="8201"/>
                </a:cubicBezTo>
                <a:cubicBezTo>
                  <a:pt x="704745" y="7667"/>
                  <a:pt x="707279" y="7401"/>
                  <a:pt x="710613" y="7401"/>
                </a:cubicBezTo>
                <a:close/>
                <a:moveTo>
                  <a:pt x="669007" y="6000"/>
                </a:moveTo>
                <a:cubicBezTo>
                  <a:pt x="671674" y="7601"/>
                  <a:pt x="674275" y="10401"/>
                  <a:pt x="676808" y="14401"/>
                </a:cubicBezTo>
                <a:cubicBezTo>
                  <a:pt x="679209" y="18002"/>
                  <a:pt x="680409" y="20802"/>
                  <a:pt x="680409" y="22803"/>
                </a:cubicBezTo>
                <a:lnTo>
                  <a:pt x="679809" y="23203"/>
                </a:lnTo>
                <a:lnTo>
                  <a:pt x="679209" y="23803"/>
                </a:lnTo>
                <a:cubicBezTo>
                  <a:pt x="678275" y="24736"/>
                  <a:pt x="677675" y="25403"/>
                  <a:pt x="677408" y="25803"/>
                </a:cubicBezTo>
                <a:cubicBezTo>
                  <a:pt x="675942" y="27536"/>
                  <a:pt x="674008" y="30737"/>
                  <a:pt x="671608" y="35404"/>
                </a:cubicBezTo>
                <a:cubicBezTo>
                  <a:pt x="666407" y="45272"/>
                  <a:pt x="659073" y="55473"/>
                  <a:pt x="649605" y="66008"/>
                </a:cubicBezTo>
                <a:cubicBezTo>
                  <a:pt x="652005" y="66808"/>
                  <a:pt x="654006" y="67875"/>
                  <a:pt x="655606" y="69208"/>
                </a:cubicBezTo>
                <a:cubicBezTo>
                  <a:pt x="656272" y="69608"/>
                  <a:pt x="657073" y="70275"/>
                  <a:pt x="658006" y="71209"/>
                </a:cubicBezTo>
                <a:lnTo>
                  <a:pt x="659206" y="72609"/>
                </a:lnTo>
                <a:cubicBezTo>
                  <a:pt x="659873" y="73675"/>
                  <a:pt x="660273" y="75209"/>
                  <a:pt x="660406" y="77209"/>
                </a:cubicBezTo>
                <a:lnTo>
                  <a:pt x="660406" y="83210"/>
                </a:lnTo>
                <a:lnTo>
                  <a:pt x="660206" y="161020"/>
                </a:lnTo>
                <a:cubicBezTo>
                  <a:pt x="660206" y="162087"/>
                  <a:pt x="659606" y="163620"/>
                  <a:pt x="658406" y="165620"/>
                </a:cubicBezTo>
                <a:cubicBezTo>
                  <a:pt x="657339" y="167621"/>
                  <a:pt x="655939" y="169154"/>
                  <a:pt x="654206" y="170221"/>
                </a:cubicBezTo>
                <a:cubicBezTo>
                  <a:pt x="651805" y="168754"/>
                  <a:pt x="649072" y="166554"/>
                  <a:pt x="646005" y="163620"/>
                </a:cubicBezTo>
                <a:cubicBezTo>
                  <a:pt x="642804" y="160420"/>
                  <a:pt x="641004" y="157953"/>
                  <a:pt x="640604" y="156219"/>
                </a:cubicBezTo>
                <a:cubicBezTo>
                  <a:pt x="641804" y="152885"/>
                  <a:pt x="642404" y="148818"/>
                  <a:pt x="642404" y="144018"/>
                </a:cubicBezTo>
                <a:lnTo>
                  <a:pt x="642404" y="80010"/>
                </a:lnTo>
                <a:cubicBezTo>
                  <a:pt x="642404" y="77743"/>
                  <a:pt x="642137" y="75876"/>
                  <a:pt x="641604" y="74409"/>
                </a:cubicBezTo>
                <a:cubicBezTo>
                  <a:pt x="632270" y="83743"/>
                  <a:pt x="623202" y="91011"/>
                  <a:pt x="614401" y="96212"/>
                </a:cubicBezTo>
                <a:lnTo>
                  <a:pt x="611800" y="93811"/>
                </a:lnTo>
                <a:cubicBezTo>
                  <a:pt x="620735" y="83677"/>
                  <a:pt x="629669" y="71809"/>
                  <a:pt x="638604" y="58207"/>
                </a:cubicBezTo>
                <a:cubicBezTo>
                  <a:pt x="648071" y="43538"/>
                  <a:pt x="654072" y="32337"/>
                  <a:pt x="656606" y="24603"/>
                </a:cubicBezTo>
                <a:cubicBezTo>
                  <a:pt x="657806" y="20602"/>
                  <a:pt x="658406" y="17402"/>
                  <a:pt x="658406" y="15002"/>
                </a:cubicBezTo>
                <a:cubicBezTo>
                  <a:pt x="658406" y="12335"/>
                  <a:pt x="657806" y="10001"/>
                  <a:pt x="656606" y="8001"/>
                </a:cubicBezTo>
                <a:cubicBezTo>
                  <a:pt x="657673" y="7467"/>
                  <a:pt x="659606" y="7001"/>
                  <a:pt x="662407" y="6601"/>
                </a:cubicBezTo>
                <a:cubicBezTo>
                  <a:pt x="665074" y="5934"/>
                  <a:pt x="667274" y="5734"/>
                  <a:pt x="669007" y="6000"/>
                </a:cubicBezTo>
                <a:close/>
                <a:moveTo>
                  <a:pt x="507863" y="5800"/>
                </a:moveTo>
                <a:cubicBezTo>
                  <a:pt x="514398" y="7001"/>
                  <a:pt x="519998" y="9334"/>
                  <a:pt x="524666" y="12801"/>
                </a:cubicBezTo>
                <a:cubicBezTo>
                  <a:pt x="526932" y="14668"/>
                  <a:pt x="528066" y="16402"/>
                  <a:pt x="528066" y="18002"/>
                </a:cubicBezTo>
                <a:cubicBezTo>
                  <a:pt x="528066" y="19869"/>
                  <a:pt x="526399" y="21536"/>
                  <a:pt x="523065" y="23002"/>
                </a:cubicBezTo>
                <a:cubicBezTo>
                  <a:pt x="518665" y="25003"/>
                  <a:pt x="508864" y="27203"/>
                  <a:pt x="493662" y="29603"/>
                </a:cubicBezTo>
                <a:cubicBezTo>
                  <a:pt x="494328" y="30403"/>
                  <a:pt x="494729" y="31270"/>
                  <a:pt x="494862" y="32204"/>
                </a:cubicBezTo>
                <a:cubicBezTo>
                  <a:pt x="495529" y="34604"/>
                  <a:pt x="495862" y="37271"/>
                  <a:pt x="495862" y="40205"/>
                </a:cubicBezTo>
                <a:lnTo>
                  <a:pt x="495662" y="43205"/>
                </a:lnTo>
                <a:lnTo>
                  <a:pt x="506863" y="42405"/>
                </a:lnTo>
                <a:cubicBezTo>
                  <a:pt x="516198" y="41738"/>
                  <a:pt x="525332" y="40805"/>
                  <a:pt x="534267" y="39605"/>
                </a:cubicBezTo>
                <a:cubicBezTo>
                  <a:pt x="543601" y="38138"/>
                  <a:pt x="550936" y="36271"/>
                  <a:pt x="556270" y="34004"/>
                </a:cubicBezTo>
                <a:cubicBezTo>
                  <a:pt x="556803" y="33471"/>
                  <a:pt x="558736" y="35337"/>
                  <a:pt x="562070" y="39605"/>
                </a:cubicBezTo>
                <a:cubicBezTo>
                  <a:pt x="565271" y="44005"/>
                  <a:pt x="567138" y="47739"/>
                  <a:pt x="567671" y="50806"/>
                </a:cubicBezTo>
                <a:cubicBezTo>
                  <a:pt x="567671" y="51073"/>
                  <a:pt x="567404" y="51939"/>
                  <a:pt x="566871" y="53406"/>
                </a:cubicBezTo>
                <a:lnTo>
                  <a:pt x="565670" y="55007"/>
                </a:lnTo>
                <a:cubicBezTo>
                  <a:pt x="559670" y="53673"/>
                  <a:pt x="550669" y="52873"/>
                  <a:pt x="538667" y="52606"/>
                </a:cubicBezTo>
                <a:cubicBezTo>
                  <a:pt x="537200" y="52473"/>
                  <a:pt x="532733" y="52540"/>
                  <a:pt x="525266" y="52806"/>
                </a:cubicBezTo>
                <a:lnTo>
                  <a:pt x="522665" y="52806"/>
                </a:lnTo>
                <a:lnTo>
                  <a:pt x="520265" y="53006"/>
                </a:lnTo>
                <a:cubicBezTo>
                  <a:pt x="518131" y="53006"/>
                  <a:pt x="516731" y="53073"/>
                  <a:pt x="516064" y="53206"/>
                </a:cubicBezTo>
                <a:lnTo>
                  <a:pt x="495662" y="54607"/>
                </a:lnTo>
                <a:lnTo>
                  <a:pt x="495662" y="64808"/>
                </a:lnTo>
                <a:cubicBezTo>
                  <a:pt x="504330" y="64141"/>
                  <a:pt x="510397" y="63541"/>
                  <a:pt x="513864" y="63008"/>
                </a:cubicBezTo>
                <a:cubicBezTo>
                  <a:pt x="517865" y="62207"/>
                  <a:pt x="520732" y="59807"/>
                  <a:pt x="522465" y="55807"/>
                </a:cubicBezTo>
                <a:cubicBezTo>
                  <a:pt x="522999" y="54873"/>
                  <a:pt x="526132" y="56473"/>
                  <a:pt x="531866" y="60607"/>
                </a:cubicBezTo>
                <a:cubicBezTo>
                  <a:pt x="537601" y="64874"/>
                  <a:pt x="540334" y="67741"/>
                  <a:pt x="540068" y="69208"/>
                </a:cubicBezTo>
                <a:cubicBezTo>
                  <a:pt x="540068" y="69608"/>
                  <a:pt x="539801" y="70142"/>
                  <a:pt x="539267" y="70808"/>
                </a:cubicBezTo>
                <a:lnTo>
                  <a:pt x="538467" y="71809"/>
                </a:lnTo>
                <a:lnTo>
                  <a:pt x="537467" y="73009"/>
                </a:lnTo>
                <a:cubicBezTo>
                  <a:pt x="535867" y="75409"/>
                  <a:pt x="534934" y="77876"/>
                  <a:pt x="534667" y="80410"/>
                </a:cubicBezTo>
                <a:lnTo>
                  <a:pt x="534067" y="84810"/>
                </a:lnTo>
                <a:lnTo>
                  <a:pt x="533467" y="88811"/>
                </a:lnTo>
                <a:lnTo>
                  <a:pt x="532666" y="94211"/>
                </a:lnTo>
                <a:lnTo>
                  <a:pt x="531266" y="103613"/>
                </a:lnTo>
                <a:cubicBezTo>
                  <a:pt x="530733" y="105613"/>
                  <a:pt x="530466" y="106746"/>
                  <a:pt x="530466" y="107013"/>
                </a:cubicBezTo>
                <a:cubicBezTo>
                  <a:pt x="533133" y="108480"/>
                  <a:pt x="534667" y="109680"/>
                  <a:pt x="535067" y="110613"/>
                </a:cubicBezTo>
                <a:lnTo>
                  <a:pt x="534467" y="114014"/>
                </a:lnTo>
                <a:cubicBezTo>
                  <a:pt x="534333" y="115614"/>
                  <a:pt x="534133" y="116414"/>
                  <a:pt x="533867" y="116414"/>
                </a:cubicBezTo>
                <a:cubicBezTo>
                  <a:pt x="528666" y="115347"/>
                  <a:pt x="523132" y="114614"/>
                  <a:pt x="517265" y="114214"/>
                </a:cubicBezTo>
                <a:cubicBezTo>
                  <a:pt x="514998" y="113947"/>
                  <a:pt x="511930" y="113814"/>
                  <a:pt x="508064" y="113814"/>
                </a:cubicBezTo>
                <a:cubicBezTo>
                  <a:pt x="504596" y="113814"/>
                  <a:pt x="502129" y="113947"/>
                  <a:pt x="500663" y="114214"/>
                </a:cubicBezTo>
                <a:lnTo>
                  <a:pt x="495662" y="114614"/>
                </a:lnTo>
                <a:lnTo>
                  <a:pt x="495662" y="128616"/>
                </a:lnTo>
                <a:lnTo>
                  <a:pt x="508464" y="128016"/>
                </a:lnTo>
                <a:cubicBezTo>
                  <a:pt x="521132" y="127082"/>
                  <a:pt x="528866" y="125949"/>
                  <a:pt x="531666" y="124615"/>
                </a:cubicBezTo>
                <a:cubicBezTo>
                  <a:pt x="533000" y="125149"/>
                  <a:pt x="534600" y="126682"/>
                  <a:pt x="536467" y="129216"/>
                </a:cubicBezTo>
                <a:cubicBezTo>
                  <a:pt x="538467" y="132283"/>
                  <a:pt x="539534" y="134683"/>
                  <a:pt x="539667" y="136417"/>
                </a:cubicBezTo>
                <a:cubicBezTo>
                  <a:pt x="539534" y="136817"/>
                  <a:pt x="539267" y="137217"/>
                  <a:pt x="538867" y="137617"/>
                </a:cubicBezTo>
                <a:lnTo>
                  <a:pt x="538267" y="137817"/>
                </a:lnTo>
                <a:lnTo>
                  <a:pt x="537867" y="138017"/>
                </a:lnTo>
                <a:lnTo>
                  <a:pt x="532466" y="138017"/>
                </a:lnTo>
                <a:lnTo>
                  <a:pt x="527066" y="137817"/>
                </a:lnTo>
                <a:cubicBezTo>
                  <a:pt x="522932" y="137817"/>
                  <a:pt x="518731" y="138017"/>
                  <a:pt x="514464" y="138417"/>
                </a:cubicBezTo>
                <a:lnTo>
                  <a:pt x="495662" y="139217"/>
                </a:lnTo>
                <a:lnTo>
                  <a:pt x="495662" y="149618"/>
                </a:lnTo>
                <a:lnTo>
                  <a:pt x="498862" y="149418"/>
                </a:lnTo>
                <a:cubicBezTo>
                  <a:pt x="505397" y="149152"/>
                  <a:pt x="510264" y="148818"/>
                  <a:pt x="513464" y="148418"/>
                </a:cubicBezTo>
                <a:lnTo>
                  <a:pt x="528666" y="147218"/>
                </a:lnTo>
                <a:cubicBezTo>
                  <a:pt x="539734" y="145885"/>
                  <a:pt x="547868" y="144218"/>
                  <a:pt x="553069" y="142217"/>
                </a:cubicBezTo>
                <a:cubicBezTo>
                  <a:pt x="553736" y="141551"/>
                  <a:pt x="555603" y="143618"/>
                  <a:pt x="558670" y="148418"/>
                </a:cubicBezTo>
                <a:cubicBezTo>
                  <a:pt x="561604" y="153352"/>
                  <a:pt x="563404" y="157286"/>
                  <a:pt x="564070" y="160220"/>
                </a:cubicBezTo>
                <a:cubicBezTo>
                  <a:pt x="563937" y="161020"/>
                  <a:pt x="563604" y="161820"/>
                  <a:pt x="563070" y="162620"/>
                </a:cubicBezTo>
                <a:lnTo>
                  <a:pt x="562470" y="163620"/>
                </a:lnTo>
                <a:lnTo>
                  <a:pt x="561870" y="164420"/>
                </a:lnTo>
                <a:cubicBezTo>
                  <a:pt x="556536" y="162687"/>
                  <a:pt x="546802" y="161620"/>
                  <a:pt x="532666" y="161220"/>
                </a:cubicBezTo>
                <a:lnTo>
                  <a:pt x="525266" y="161020"/>
                </a:lnTo>
                <a:lnTo>
                  <a:pt x="517665" y="161220"/>
                </a:lnTo>
                <a:cubicBezTo>
                  <a:pt x="512197" y="161220"/>
                  <a:pt x="508864" y="161287"/>
                  <a:pt x="507663" y="161420"/>
                </a:cubicBezTo>
                <a:lnTo>
                  <a:pt x="472259" y="163020"/>
                </a:lnTo>
                <a:cubicBezTo>
                  <a:pt x="445856" y="164220"/>
                  <a:pt x="426520" y="166620"/>
                  <a:pt x="414252" y="170221"/>
                </a:cubicBezTo>
                <a:cubicBezTo>
                  <a:pt x="414118" y="170354"/>
                  <a:pt x="412918" y="168287"/>
                  <a:pt x="410651" y="164020"/>
                </a:cubicBezTo>
                <a:cubicBezTo>
                  <a:pt x="409318" y="161487"/>
                  <a:pt x="407784" y="157753"/>
                  <a:pt x="406051" y="152819"/>
                </a:cubicBezTo>
                <a:cubicBezTo>
                  <a:pt x="406317" y="152419"/>
                  <a:pt x="406651" y="152085"/>
                  <a:pt x="407051" y="151819"/>
                </a:cubicBezTo>
                <a:cubicBezTo>
                  <a:pt x="407451" y="151418"/>
                  <a:pt x="407784" y="151219"/>
                  <a:pt x="408051" y="151219"/>
                </a:cubicBezTo>
                <a:lnTo>
                  <a:pt x="411651" y="151219"/>
                </a:lnTo>
                <a:cubicBezTo>
                  <a:pt x="414452" y="151219"/>
                  <a:pt x="416652" y="151285"/>
                  <a:pt x="418252" y="151418"/>
                </a:cubicBezTo>
                <a:lnTo>
                  <a:pt x="425453" y="151418"/>
                </a:lnTo>
                <a:lnTo>
                  <a:pt x="429854" y="151619"/>
                </a:lnTo>
                <a:lnTo>
                  <a:pt x="433854" y="151619"/>
                </a:lnTo>
                <a:lnTo>
                  <a:pt x="444255" y="151619"/>
                </a:lnTo>
                <a:cubicBezTo>
                  <a:pt x="450923" y="151619"/>
                  <a:pt x="458791" y="151485"/>
                  <a:pt x="467858" y="151219"/>
                </a:cubicBezTo>
                <a:lnTo>
                  <a:pt x="477260" y="150618"/>
                </a:lnTo>
                <a:lnTo>
                  <a:pt x="477260" y="140217"/>
                </a:lnTo>
                <a:lnTo>
                  <a:pt x="459857" y="141017"/>
                </a:lnTo>
                <a:cubicBezTo>
                  <a:pt x="450523" y="141817"/>
                  <a:pt x="443789" y="142684"/>
                  <a:pt x="439655" y="143618"/>
                </a:cubicBezTo>
                <a:lnTo>
                  <a:pt x="439455" y="143418"/>
                </a:lnTo>
                <a:lnTo>
                  <a:pt x="439055" y="143218"/>
                </a:lnTo>
                <a:lnTo>
                  <a:pt x="438855" y="143018"/>
                </a:lnTo>
                <a:lnTo>
                  <a:pt x="438255" y="142017"/>
                </a:lnTo>
                <a:lnTo>
                  <a:pt x="437454" y="140617"/>
                </a:lnTo>
                <a:cubicBezTo>
                  <a:pt x="435988" y="137684"/>
                  <a:pt x="434921" y="134483"/>
                  <a:pt x="434254" y="131016"/>
                </a:cubicBezTo>
                <a:lnTo>
                  <a:pt x="434654" y="130616"/>
                </a:lnTo>
                <a:lnTo>
                  <a:pt x="435054" y="130416"/>
                </a:lnTo>
                <a:lnTo>
                  <a:pt x="442055" y="130616"/>
                </a:lnTo>
                <a:lnTo>
                  <a:pt x="449056" y="130416"/>
                </a:lnTo>
                <a:cubicBezTo>
                  <a:pt x="453723" y="130416"/>
                  <a:pt x="457457" y="130349"/>
                  <a:pt x="460258" y="130216"/>
                </a:cubicBezTo>
                <a:lnTo>
                  <a:pt x="467058" y="129816"/>
                </a:lnTo>
                <a:lnTo>
                  <a:pt x="470459" y="129816"/>
                </a:lnTo>
                <a:cubicBezTo>
                  <a:pt x="471392" y="129683"/>
                  <a:pt x="472726" y="129616"/>
                  <a:pt x="474459" y="129616"/>
                </a:cubicBezTo>
                <a:cubicBezTo>
                  <a:pt x="475660" y="129616"/>
                  <a:pt x="476593" y="129549"/>
                  <a:pt x="477260" y="129416"/>
                </a:cubicBezTo>
                <a:lnTo>
                  <a:pt x="477260" y="116014"/>
                </a:lnTo>
                <a:lnTo>
                  <a:pt x="458657" y="117614"/>
                </a:lnTo>
                <a:cubicBezTo>
                  <a:pt x="458257" y="120415"/>
                  <a:pt x="457324" y="122215"/>
                  <a:pt x="455857" y="123015"/>
                </a:cubicBezTo>
                <a:cubicBezTo>
                  <a:pt x="447856" y="123015"/>
                  <a:pt x="442589" y="119015"/>
                  <a:pt x="440055" y="111014"/>
                </a:cubicBezTo>
                <a:cubicBezTo>
                  <a:pt x="440455" y="109147"/>
                  <a:pt x="440655" y="107346"/>
                  <a:pt x="440655" y="105613"/>
                </a:cubicBezTo>
                <a:cubicBezTo>
                  <a:pt x="440655" y="104279"/>
                  <a:pt x="440588" y="103279"/>
                  <a:pt x="440455" y="102612"/>
                </a:cubicBezTo>
                <a:lnTo>
                  <a:pt x="438655" y="90011"/>
                </a:lnTo>
                <a:lnTo>
                  <a:pt x="436855" y="78009"/>
                </a:lnTo>
                <a:cubicBezTo>
                  <a:pt x="436188" y="75076"/>
                  <a:pt x="434654" y="72742"/>
                  <a:pt x="432254" y="71009"/>
                </a:cubicBezTo>
                <a:cubicBezTo>
                  <a:pt x="434521" y="67008"/>
                  <a:pt x="436921" y="64141"/>
                  <a:pt x="439455" y="62407"/>
                </a:cubicBezTo>
                <a:cubicBezTo>
                  <a:pt x="442389" y="62674"/>
                  <a:pt x="445122" y="63674"/>
                  <a:pt x="447656" y="65408"/>
                </a:cubicBezTo>
                <a:cubicBezTo>
                  <a:pt x="448723" y="66075"/>
                  <a:pt x="449590" y="66741"/>
                  <a:pt x="450256" y="67408"/>
                </a:cubicBezTo>
                <a:cubicBezTo>
                  <a:pt x="451056" y="68208"/>
                  <a:pt x="451523" y="68742"/>
                  <a:pt x="451656" y="69008"/>
                </a:cubicBezTo>
                <a:cubicBezTo>
                  <a:pt x="452457" y="70075"/>
                  <a:pt x="453057" y="71809"/>
                  <a:pt x="453457" y="74209"/>
                </a:cubicBezTo>
                <a:lnTo>
                  <a:pt x="454057" y="77609"/>
                </a:lnTo>
                <a:lnTo>
                  <a:pt x="454657" y="81210"/>
                </a:lnTo>
                <a:lnTo>
                  <a:pt x="455657" y="87811"/>
                </a:lnTo>
                <a:lnTo>
                  <a:pt x="467858" y="88011"/>
                </a:lnTo>
                <a:lnTo>
                  <a:pt x="477260" y="87811"/>
                </a:lnTo>
                <a:lnTo>
                  <a:pt x="477260" y="75409"/>
                </a:lnTo>
                <a:cubicBezTo>
                  <a:pt x="469792" y="76876"/>
                  <a:pt x="464791" y="78409"/>
                  <a:pt x="462258" y="80010"/>
                </a:cubicBezTo>
                <a:cubicBezTo>
                  <a:pt x="462124" y="80143"/>
                  <a:pt x="461791" y="79810"/>
                  <a:pt x="461258" y="79010"/>
                </a:cubicBezTo>
                <a:cubicBezTo>
                  <a:pt x="460191" y="77676"/>
                  <a:pt x="459457" y="76609"/>
                  <a:pt x="459057" y="75809"/>
                </a:cubicBezTo>
                <a:cubicBezTo>
                  <a:pt x="457324" y="73009"/>
                  <a:pt x="455857" y="70342"/>
                  <a:pt x="454657" y="67808"/>
                </a:cubicBezTo>
                <a:cubicBezTo>
                  <a:pt x="455057" y="67141"/>
                  <a:pt x="455390" y="66808"/>
                  <a:pt x="455657" y="66808"/>
                </a:cubicBezTo>
                <a:cubicBezTo>
                  <a:pt x="457924" y="66541"/>
                  <a:pt x="462391" y="66341"/>
                  <a:pt x="469059" y="66208"/>
                </a:cubicBezTo>
                <a:lnTo>
                  <a:pt x="477260" y="65808"/>
                </a:lnTo>
                <a:lnTo>
                  <a:pt x="477260" y="55807"/>
                </a:lnTo>
                <a:lnTo>
                  <a:pt x="466858" y="56407"/>
                </a:lnTo>
                <a:cubicBezTo>
                  <a:pt x="443389" y="57874"/>
                  <a:pt x="425187" y="60807"/>
                  <a:pt x="412252" y="65208"/>
                </a:cubicBezTo>
                <a:cubicBezTo>
                  <a:pt x="411852" y="65341"/>
                  <a:pt x="410651" y="63474"/>
                  <a:pt x="408651" y="59607"/>
                </a:cubicBezTo>
                <a:cubicBezTo>
                  <a:pt x="405717" y="53740"/>
                  <a:pt x="404050" y="50206"/>
                  <a:pt x="403650" y="49006"/>
                </a:cubicBezTo>
                <a:cubicBezTo>
                  <a:pt x="403917" y="48606"/>
                  <a:pt x="404251" y="48272"/>
                  <a:pt x="404651" y="48006"/>
                </a:cubicBezTo>
                <a:cubicBezTo>
                  <a:pt x="405051" y="47606"/>
                  <a:pt x="405384" y="47406"/>
                  <a:pt x="405651" y="47406"/>
                </a:cubicBezTo>
                <a:lnTo>
                  <a:pt x="409051" y="47406"/>
                </a:lnTo>
                <a:cubicBezTo>
                  <a:pt x="410385" y="47272"/>
                  <a:pt x="412452" y="47206"/>
                  <a:pt x="415252" y="47206"/>
                </a:cubicBezTo>
                <a:lnTo>
                  <a:pt x="429654" y="47206"/>
                </a:lnTo>
                <a:cubicBezTo>
                  <a:pt x="441789" y="46939"/>
                  <a:pt x="452590" y="46472"/>
                  <a:pt x="462058" y="45805"/>
                </a:cubicBezTo>
                <a:lnTo>
                  <a:pt x="477260" y="44605"/>
                </a:lnTo>
                <a:lnTo>
                  <a:pt x="477260" y="40805"/>
                </a:lnTo>
                <a:cubicBezTo>
                  <a:pt x="477260" y="36938"/>
                  <a:pt x="476393" y="34071"/>
                  <a:pt x="474659" y="32204"/>
                </a:cubicBezTo>
                <a:cubicBezTo>
                  <a:pt x="459457" y="34071"/>
                  <a:pt x="447656" y="35004"/>
                  <a:pt x="439255" y="35004"/>
                </a:cubicBezTo>
                <a:cubicBezTo>
                  <a:pt x="436188" y="35004"/>
                  <a:pt x="433988" y="34937"/>
                  <a:pt x="432654" y="34804"/>
                </a:cubicBezTo>
                <a:lnTo>
                  <a:pt x="431854" y="31004"/>
                </a:lnTo>
                <a:cubicBezTo>
                  <a:pt x="458124" y="26870"/>
                  <a:pt x="479193" y="21802"/>
                  <a:pt x="495062" y="15802"/>
                </a:cubicBezTo>
                <a:cubicBezTo>
                  <a:pt x="498396" y="14468"/>
                  <a:pt x="501129" y="13001"/>
                  <a:pt x="503263" y="11401"/>
                </a:cubicBezTo>
                <a:cubicBezTo>
                  <a:pt x="506063" y="9534"/>
                  <a:pt x="507597" y="7667"/>
                  <a:pt x="507863" y="5800"/>
                </a:cubicBezTo>
                <a:close/>
                <a:moveTo>
                  <a:pt x="1138590" y="4200"/>
                </a:moveTo>
                <a:cubicBezTo>
                  <a:pt x="1139256" y="3400"/>
                  <a:pt x="1142457" y="4667"/>
                  <a:pt x="1148191" y="8001"/>
                </a:cubicBezTo>
                <a:cubicBezTo>
                  <a:pt x="1154058" y="11468"/>
                  <a:pt x="1156859" y="13801"/>
                  <a:pt x="1156592" y="15002"/>
                </a:cubicBezTo>
                <a:cubicBezTo>
                  <a:pt x="1156592" y="15002"/>
                  <a:pt x="1156259" y="15535"/>
                  <a:pt x="1155592" y="16602"/>
                </a:cubicBezTo>
                <a:lnTo>
                  <a:pt x="1154792" y="17602"/>
                </a:lnTo>
                <a:lnTo>
                  <a:pt x="1153792" y="18802"/>
                </a:lnTo>
                <a:cubicBezTo>
                  <a:pt x="1152058" y="20936"/>
                  <a:pt x="1151125" y="23069"/>
                  <a:pt x="1150991" y="25203"/>
                </a:cubicBezTo>
                <a:lnTo>
                  <a:pt x="1148991" y="36804"/>
                </a:lnTo>
                <a:lnTo>
                  <a:pt x="1147791" y="43205"/>
                </a:lnTo>
                <a:lnTo>
                  <a:pt x="1147391" y="45605"/>
                </a:lnTo>
                <a:lnTo>
                  <a:pt x="1148391" y="46205"/>
                </a:lnTo>
                <a:cubicBezTo>
                  <a:pt x="1151591" y="48472"/>
                  <a:pt x="1153325" y="50006"/>
                  <a:pt x="1153592" y="50806"/>
                </a:cubicBezTo>
                <a:cubicBezTo>
                  <a:pt x="1153592" y="51606"/>
                  <a:pt x="1153425" y="52806"/>
                  <a:pt x="1153092" y="54406"/>
                </a:cubicBezTo>
                <a:cubicBezTo>
                  <a:pt x="1152758" y="56007"/>
                  <a:pt x="1152458" y="57073"/>
                  <a:pt x="1152192" y="57607"/>
                </a:cubicBezTo>
                <a:cubicBezTo>
                  <a:pt x="1146057" y="56540"/>
                  <a:pt x="1139390" y="56007"/>
                  <a:pt x="1132189" y="56007"/>
                </a:cubicBezTo>
                <a:cubicBezTo>
                  <a:pt x="1128055" y="56007"/>
                  <a:pt x="1123455" y="56207"/>
                  <a:pt x="1118387" y="56607"/>
                </a:cubicBezTo>
                <a:lnTo>
                  <a:pt x="1079982" y="60007"/>
                </a:lnTo>
                <a:cubicBezTo>
                  <a:pt x="1079849" y="61874"/>
                  <a:pt x="1079316" y="63274"/>
                  <a:pt x="1078382" y="64208"/>
                </a:cubicBezTo>
                <a:cubicBezTo>
                  <a:pt x="1070381" y="63808"/>
                  <a:pt x="1064447" y="60407"/>
                  <a:pt x="1060580" y="54006"/>
                </a:cubicBezTo>
                <a:cubicBezTo>
                  <a:pt x="1061114" y="52806"/>
                  <a:pt x="1061380" y="51006"/>
                  <a:pt x="1061380" y="48606"/>
                </a:cubicBezTo>
                <a:cubicBezTo>
                  <a:pt x="1061380" y="46606"/>
                  <a:pt x="1061180" y="44339"/>
                  <a:pt x="1060780" y="41805"/>
                </a:cubicBezTo>
                <a:lnTo>
                  <a:pt x="1057780" y="25203"/>
                </a:lnTo>
                <a:cubicBezTo>
                  <a:pt x="1057380" y="20936"/>
                  <a:pt x="1055713" y="17935"/>
                  <a:pt x="1052779" y="16202"/>
                </a:cubicBezTo>
                <a:cubicBezTo>
                  <a:pt x="1055713" y="12601"/>
                  <a:pt x="1058246" y="10334"/>
                  <a:pt x="1060380" y="9401"/>
                </a:cubicBezTo>
                <a:cubicBezTo>
                  <a:pt x="1063714" y="9801"/>
                  <a:pt x="1066514" y="10668"/>
                  <a:pt x="1068781" y="12001"/>
                </a:cubicBezTo>
                <a:lnTo>
                  <a:pt x="1071382" y="13801"/>
                </a:lnTo>
                <a:lnTo>
                  <a:pt x="1072782" y="15202"/>
                </a:lnTo>
                <a:cubicBezTo>
                  <a:pt x="1073582" y="16002"/>
                  <a:pt x="1074182" y="17669"/>
                  <a:pt x="1074582" y="20202"/>
                </a:cubicBezTo>
                <a:lnTo>
                  <a:pt x="1075182" y="23403"/>
                </a:lnTo>
                <a:lnTo>
                  <a:pt x="1075582" y="26603"/>
                </a:lnTo>
                <a:lnTo>
                  <a:pt x="1076782" y="33804"/>
                </a:lnTo>
                <a:lnTo>
                  <a:pt x="1099785" y="31204"/>
                </a:lnTo>
                <a:cubicBezTo>
                  <a:pt x="1107119" y="30537"/>
                  <a:pt x="1112653" y="28937"/>
                  <a:pt x="1116387" y="26403"/>
                </a:cubicBezTo>
                <a:cubicBezTo>
                  <a:pt x="1116520" y="26270"/>
                  <a:pt x="1117054" y="26403"/>
                  <a:pt x="1117987" y="26803"/>
                </a:cubicBezTo>
                <a:lnTo>
                  <a:pt x="1121588" y="29203"/>
                </a:lnTo>
                <a:cubicBezTo>
                  <a:pt x="1124655" y="31204"/>
                  <a:pt x="1126188" y="32470"/>
                  <a:pt x="1126188" y="33004"/>
                </a:cubicBezTo>
                <a:lnTo>
                  <a:pt x="1125188" y="38004"/>
                </a:lnTo>
                <a:cubicBezTo>
                  <a:pt x="1124121" y="37738"/>
                  <a:pt x="1122054" y="37604"/>
                  <a:pt x="1118987" y="37604"/>
                </a:cubicBezTo>
                <a:cubicBezTo>
                  <a:pt x="1115654" y="37604"/>
                  <a:pt x="1112920" y="37738"/>
                  <a:pt x="1110786" y="38004"/>
                </a:cubicBezTo>
                <a:lnTo>
                  <a:pt x="1103186" y="38605"/>
                </a:lnTo>
                <a:lnTo>
                  <a:pt x="1099585" y="39005"/>
                </a:lnTo>
                <a:lnTo>
                  <a:pt x="1077982" y="41605"/>
                </a:lnTo>
                <a:lnTo>
                  <a:pt x="1079383" y="50206"/>
                </a:lnTo>
                <a:lnTo>
                  <a:pt x="1126588" y="46205"/>
                </a:lnTo>
                <a:lnTo>
                  <a:pt x="1128389" y="46005"/>
                </a:lnTo>
                <a:lnTo>
                  <a:pt x="1129189" y="41805"/>
                </a:lnTo>
                <a:lnTo>
                  <a:pt x="1129989" y="37804"/>
                </a:lnTo>
                <a:lnTo>
                  <a:pt x="1130789" y="33604"/>
                </a:lnTo>
                <a:cubicBezTo>
                  <a:pt x="1132256" y="25336"/>
                  <a:pt x="1132923" y="20269"/>
                  <a:pt x="1132789" y="18402"/>
                </a:cubicBezTo>
                <a:lnTo>
                  <a:pt x="1127989" y="19002"/>
                </a:lnTo>
                <a:lnTo>
                  <a:pt x="1125188" y="19202"/>
                </a:lnTo>
                <a:lnTo>
                  <a:pt x="1121988" y="19602"/>
                </a:lnTo>
                <a:lnTo>
                  <a:pt x="1114587" y="20402"/>
                </a:lnTo>
                <a:lnTo>
                  <a:pt x="1111386" y="20802"/>
                </a:lnTo>
                <a:lnTo>
                  <a:pt x="1108586" y="21202"/>
                </a:lnTo>
                <a:cubicBezTo>
                  <a:pt x="1097251" y="22803"/>
                  <a:pt x="1089584" y="24603"/>
                  <a:pt x="1085583" y="26603"/>
                </a:cubicBezTo>
                <a:cubicBezTo>
                  <a:pt x="1085317" y="26870"/>
                  <a:pt x="1084183" y="25536"/>
                  <a:pt x="1082183" y="22602"/>
                </a:cubicBezTo>
                <a:cubicBezTo>
                  <a:pt x="1079916" y="19535"/>
                  <a:pt x="1078316" y="17135"/>
                  <a:pt x="1077382" y="15402"/>
                </a:cubicBezTo>
                <a:lnTo>
                  <a:pt x="1077782" y="14802"/>
                </a:lnTo>
                <a:lnTo>
                  <a:pt x="1078182" y="14602"/>
                </a:lnTo>
                <a:cubicBezTo>
                  <a:pt x="1085383" y="14468"/>
                  <a:pt x="1094318" y="13868"/>
                  <a:pt x="1104986" y="12801"/>
                </a:cubicBezTo>
                <a:cubicBezTo>
                  <a:pt x="1118587" y="11468"/>
                  <a:pt x="1126788" y="10601"/>
                  <a:pt x="1129589" y="10201"/>
                </a:cubicBezTo>
                <a:cubicBezTo>
                  <a:pt x="1133856" y="9401"/>
                  <a:pt x="1136856" y="7401"/>
                  <a:pt x="1138590" y="4200"/>
                </a:cubicBezTo>
                <a:close/>
                <a:moveTo>
                  <a:pt x="1367666" y="2200"/>
                </a:moveTo>
                <a:cubicBezTo>
                  <a:pt x="1376467" y="3267"/>
                  <a:pt x="1383468" y="5800"/>
                  <a:pt x="1388669" y="9801"/>
                </a:cubicBezTo>
                <a:cubicBezTo>
                  <a:pt x="1391603" y="11801"/>
                  <a:pt x="1393069" y="13801"/>
                  <a:pt x="1393069" y="15802"/>
                </a:cubicBezTo>
                <a:cubicBezTo>
                  <a:pt x="1393069" y="18069"/>
                  <a:pt x="1391203" y="20202"/>
                  <a:pt x="1387469" y="22202"/>
                </a:cubicBezTo>
                <a:cubicBezTo>
                  <a:pt x="1381335" y="25536"/>
                  <a:pt x="1366466" y="29337"/>
                  <a:pt x="1342863" y="33604"/>
                </a:cubicBezTo>
                <a:cubicBezTo>
                  <a:pt x="1327261" y="36404"/>
                  <a:pt x="1314059" y="38204"/>
                  <a:pt x="1303258" y="39005"/>
                </a:cubicBezTo>
                <a:cubicBezTo>
                  <a:pt x="1303258" y="48472"/>
                  <a:pt x="1302991" y="56607"/>
                  <a:pt x="1302458" y="63408"/>
                </a:cubicBezTo>
                <a:cubicBezTo>
                  <a:pt x="1313393" y="63008"/>
                  <a:pt x="1326528" y="62207"/>
                  <a:pt x="1341863" y="61007"/>
                </a:cubicBezTo>
                <a:lnTo>
                  <a:pt x="1353864" y="59807"/>
                </a:lnTo>
                <a:lnTo>
                  <a:pt x="1357865" y="59607"/>
                </a:lnTo>
                <a:lnTo>
                  <a:pt x="1359665" y="59207"/>
                </a:lnTo>
                <a:lnTo>
                  <a:pt x="1361265" y="59007"/>
                </a:lnTo>
                <a:cubicBezTo>
                  <a:pt x="1361932" y="58874"/>
                  <a:pt x="1362865" y="58807"/>
                  <a:pt x="1364066" y="58807"/>
                </a:cubicBezTo>
                <a:lnTo>
                  <a:pt x="1365466" y="58807"/>
                </a:lnTo>
                <a:lnTo>
                  <a:pt x="1369666" y="58407"/>
                </a:lnTo>
                <a:cubicBezTo>
                  <a:pt x="1372067" y="58140"/>
                  <a:pt x="1373667" y="58007"/>
                  <a:pt x="1374467" y="58007"/>
                </a:cubicBezTo>
                <a:lnTo>
                  <a:pt x="1380668" y="57207"/>
                </a:lnTo>
                <a:lnTo>
                  <a:pt x="1386669" y="56607"/>
                </a:lnTo>
                <a:cubicBezTo>
                  <a:pt x="1397203" y="55273"/>
                  <a:pt x="1403471" y="54140"/>
                  <a:pt x="1405471" y="53206"/>
                </a:cubicBezTo>
                <a:cubicBezTo>
                  <a:pt x="1407204" y="53873"/>
                  <a:pt x="1408871" y="55607"/>
                  <a:pt x="1410471" y="58407"/>
                </a:cubicBezTo>
                <a:cubicBezTo>
                  <a:pt x="1411938" y="60674"/>
                  <a:pt x="1413005" y="63208"/>
                  <a:pt x="1413672" y="66008"/>
                </a:cubicBezTo>
                <a:cubicBezTo>
                  <a:pt x="1413539" y="66408"/>
                  <a:pt x="1413205" y="66875"/>
                  <a:pt x="1412672" y="67408"/>
                </a:cubicBezTo>
                <a:cubicBezTo>
                  <a:pt x="1412138" y="67941"/>
                  <a:pt x="1411805" y="68142"/>
                  <a:pt x="1411672" y="68008"/>
                </a:cubicBezTo>
                <a:lnTo>
                  <a:pt x="1409871" y="68008"/>
                </a:lnTo>
                <a:cubicBezTo>
                  <a:pt x="1408938" y="68008"/>
                  <a:pt x="1408271" y="68075"/>
                  <a:pt x="1407871" y="68208"/>
                </a:cubicBezTo>
                <a:lnTo>
                  <a:pt x="1405471" y="68208"/>
                </a:lnTo>
                <a:lnTo>
                  <a:pt x="1402871" y="68408"/>
                </a:lnTo>
                <a:cubicBezTo>
                  <a:pt x="1401670" y="68408"/>
                  <a:pt x="1399603" y="68542"/>
                  <a:pt x="1396670" y="68808"/>
                </a:cubicBezTo>
                <a:lnTo>
                  <a:pt x="1393869" y="69008"/>
                </a:lnTo>
                <a:lnTo>
                  <a:pt x="1391669" y="69208"/>
                </a:lnTo>
                <a:lnTo>
                  <a:pt x="1372667" y="70408"/>
                </a:lnTo>
                <a:lnTo>
                  <a:pt x="1342063" y="73409"/>
                </a:lnTo>
                <a:cubicBezTo>
                  <a:pt x="1322327" y="75409"/>
                  <a:pt x="1310059" y="77009"/>
                  <a:pt x="1305258" y="78209"/>
                </a:cubicBezTo>
                <a:lnTo>
                  <a:pt x="1304258" y="77609"/>
                </a:lnTo>
                <a:cubicBezTo>
                  <a:pt x="1303591" y="77076"/>
                  <a:pt x="1302858" y="76276"/>
                  <a:pt x="1302058" y="75209"/>
                </a:cubicBezTo>
                <a:lnTo>
                  <a:pt x="1301458" y="74409"/>
                </a:lnTo>
                <a:cubicBezTo>
                  <a:pt x="1299991" y="88811"/>
                  <a:pt x="1297524" y="100946"/>
                  <a:pt x="1294057" y="110814"/>
                </a:cubicBezTo>
                <a:cubicBezTo>
                  <a:pt x="1286323" y="133616"/>
                  <a:pt x="1272654" y="152485"/>
                  <a:pt x="1253052" y="167421"/>
                </a:cubicBezTo>
                <a:lnTo>
                  <a:pt x="1249651" y="165420"/>
                </a:lnTo>
                <a:cubicBezTo>
                  <a:pt x="1272854" y="135150"/>
                  <a:pt x="1284456" y="91544"/>
                  <a:pt x="1284456" y="34604"/>
                </a:cubicBezTo>
                <a:cubicBezTo>
                  <a:pt x="1284456" y="29937"/>
                  <a:pt x="1283122" y="26470"/>
                  <a:pt x="1280455" y="24203"/>
                </a:cubicBezTo>
                <a:cubicBezTo>
                  <a:pt x="1282589" y="22069"/>
                  <a:pt x="1284389" y="20536"/>
                  <a:pt x="1285856" y="19602"/>
                </a:cubicBezTo>
                <a:cubicBezTo>
                  <a:pt x="1287456" y="18402"/>
                  <a:pt x="1288456" y="17935"/>
                  <a:pt x="1288856" y="18202"/>
                </a:cubicBezTo>
                <a:cubicBezTo>
                  <a:pt x="1292190" y="19269"/>
                  <a:pt x="1295324" y="20869"/>
                  <a:pt x="1298257" y="23002"/>
                </a:cubicBezTo>
                <a:cubicBezTo>
                  <a:pt x="1300524" y="24869"/>
                  <a:pt x="1302058" y="26470"/>
                  <a:pt x="1302858" y="27803"/>
                </a:cubicBezTo>
                <a:cubicBezTo>
                  <a:pt x="1303125" y="28603"/>
                  <a:pt x="1303258" y="29803"/>
                  <a:pt x="1303258" y="31404"/>
                </a:cubicBezTo>
                <a:cubicBezTo>
                  <a:pt x="1322994" y="26470"/>
                  <a:pt x="1339529" y="21002"/>
                  <a:pt x="1352864" y="15002"/>
                </a:cubicBezTo>
                <a:cubicBezTo>
                  <a:pt x="1356331" y="13268"/>
                  <a:pt x="1359599" y="11334"/>
                  <a:pt x="1362665" y="9201"/>
                </a:cubicBezTo>
                <a:cubicBezTo>
                  <a:pt x="1365999" y="6667"/>
                  <a:pt x="1367666" y="4334"/>
                  <a:pt x="1367666" y="2200"/>
                </a:cubicBezTo>
                <a:close/>
                <a:moveTo>
                  <a:pt x="81210" y="800"/>
                </a:moveTo>
                <a:cubicBezTo>
                  <a:pt x="83077" y="1200"/>
                  <a:pt x="85744" y="2333"/>
                  <a:pt x="89211" y="4200"/>
                </a:cubicBezTo>
                <a:cubicBezTo>
                  <a:pt x="92812" y="6334"/>
                  <a:pt x="94812" y="8401"/>
                  <a:pt x="95212" y="10401"/>
                </a:cubicBezTo>
                <a:cubicBezTo>
                  <a:pt x="93745" y="13868"/>
                  <a:pt x="90011" y="19069"/>
                  <a:pt x="84011" y="26003"/>
                </a:cubicBezTo>
                <a:cubicBezTo>
                  <a:pt x="81877" y="28537"/>
                  <a:pt x="79543" y="30937"/>
                  <a:pt x="77010" y="33204"/>
                </a:cubicBezTo>
                <a:lnTo>
                  <a:pt x="85211" y="32604"/>
                </a:lnTo>
                <a:lnTo>
                  <a:pt x="95212" y="31804"/>
                </a:lnTo>
                <a:lnTo>
                  <a:pt x="98812" y="31404"/>
                </a:lnTo>
                <a:lnTo>
                  <a:pt x="100413" y="31204"/>
                </a:lnTo>
                <a:lnTo>
                  <a:pt x="101813" y="31004"/>
                </a:lnTo>
                <a:cubicBezTo>
                  <a:pt x="105546" y="30470"/>
                  <a:pt x="108414" y="28137"/>
                  <a:pt x="110414" y="24003"/>
                </a:cubicBezTo>
                <a:cubicBezTo>
                  <a:pt x="111080" y="22936"/>
                  <a:pt x="114348" y="24203"/>
                  <a:pt x="120215" y="27803"/>
                </a:cubicBezTo>
                <a:cubicBezTo>
                  <a:pt x="126082" y="31404"/>
                  <a:pt x="129016" y="34004"/>
                  <a:pt x="129016" y="35604"/>
                </a:cubicBezTo>
                <a:cubicBezTo>
                  <a:pt x="129016" y="36004"/>
                  <a:pt x="128749" y="36538"/>
                  <a:pt x="128216" y="37204"/>
                </a:cubicBezTo>
                <a:lnTo>
                  <a:pt x="127616" y="38204"/>
                </a:lnTo>
                <a:lnTo>
                  <a:pt x="126816" y="39205"/>
                </a:lnTo>
                <a:cubicBezTo>
                  <a:pt x="125216" y="41472"/>
                  <a:pt x="124482" y="43472"/>
                  <a:pt x="124616" y="45205"/>
                </a:cubicBezTo>
                <a:lnTo>
                  <a:pt x="124616" y="80210"/>
                </a:lnTo>
                <a:cubicBezTo>
                  <a:pt x="126216" y="78476"/>
                  <a:pt x="128016" y="76343"/>
                  <a:pt x="130016" y="73809"/>
                </a:cubicBezTo>
                <a:lnTo>
                  <a:pt x="133216" y="69808"/>
                </a:lnTo>
                <a:lnTo>
                  <a:pt x="136417" y="66008"/>
                </a:lnTo>
                <a:cubicBezTo>
                  <a:pt x="138550" y="63341"/>
                  <a:pt x="139484" y="60674"/>
                  <a:pt x="139217" y="58007"/>
                </a:cubicBezTo>
                <a:cubicBezTo>
                  <a:pt x="139751" y="57874"/>
                  <a:pt x="140484" y="57807"/>
                  <a:pt x="141417" y="57807"/>
                </a:cubicBezTo>
                <a:cubicBezTo>
                  <a:pt x="142351" y="57807"/>
                  <a:pt x="143085" y="57874"/>
                  <a:pt x="143618" y="58007"/>
                </a:cubicBezTo>
                <a:cubicBezTo>
                  <a:pt x="144818" y="58140"/>
                  <a:pt x="146018" y="58407"/>
                  <a:pt x="147218" y="58807"/>
                </a:cubicBezTo>
                <a:cubicBezTo>
                  <a:pt x="148952" y="60541"/>
                  <a:pt x="150885" y="63474"/>
                  <a:pt x="153019" y="67608"/>
                </a:cubicBezTo>
                <a:cubicBezTo>
                  <a:pt x="155153" y="71742"/>
                  <a:pt x="156020" y="74809"/>
                  <a:pt x="155619" y="76809"/>
                </a:cubicBezTo>
                <a:cubicBezTo>
                  <a:pt x="152286" y="79210"/>
                  <a:pt x="147018" y="83810"/>
                  <a:pt x="139817" y="90611"/>
                </a:cubicBezTo>
                <a:cubicBezTo>
                  <a:pt x="133150" y="96745"/>
                  <a:pt x="128149" y="101146"/>
                  <a:pt x="124815" y="103813"/>
                </a:cubicBezTo>
                <a:lnTo>
                  <a:pt x="124815" y="147218"/>
                </a:lnTo>
                <a:cubicBezTo>
                  <a:pt x="124815" y="155219"/>
                  <a:pt x="122749" y="161687"/>
                  <a:pt x="118615" y="166620"/>
                </a:cubicBezTo>
                <a:cubicBezTo>
                  <a:pt x="113948" y="172488"/>
                  <a:pt x="107547" y="175422"/>
                  <a:pt x="99412" y="175422"/>
                </a:cubicBezTo>
                <a:cubicBezTo>
                  <a:pt x="99412" y="169021"/>
                  <a:pt x="97012" y="164287"/>
                  <a:pt x="92212" y="161220"/>
                </a:cubicBezTo>
                <a:lnTo>
                  <a:pt x="89011" y="159620"/>
                </a:lnTo>
                <a:cubicBezTo>
                  <a:pt x="87144" y="158820"/>
                  <a:pt x="85744" y="158286"/>
                  <a:pt x="84810" y="158019"/>
                </a:cubicBezTo>
                <a:lnTo>
                  <a:pt x="76010" y="155219"/>
                </a:lnTo>
                <a:lnTo>
                  <a:pt x="75810" y="151219"/>
                </a:lnTo>
                <a:cubicBezTo>
                  <a:pt x="80343" y="151885"/>
                  <a:pt x="85010" y="152219"/>
                  <a:pt x="89811" y="152219"/>
                </a:cubicBezTo>
                <a:cubicBezTo>
                  <a:pt x="100079" y="152219"/>
                  <a:pt x="105213" y="149818"/>
                  <a:pt x="105213" y="145018"/>
                </a:cubicBezTo>
                <a:lnTo>
                  <a:pt x="105213" y="118814"/>
                </a:lnTo>
                <a:cubicBezTo>
                  <a:pt x="99879" y="122548"/>
                  <a:pt x="94412" y="126082"/>
                  <a:pt x="88811" y="129416"/>
                </a:cubicBezTo>
                <a:cubicBezTo>
                  <a:pt x="62408" y="145684"/>
                  <a:pt x="33604" y="158086"/>
                  <a:pt x="2400" y="166620"/>
                </a:cubicBezTo>
                <a:lnTo>
                  <a:pt x="0" y="162820"/>
                </a:lnTo>
                <a:cubicBezTo>
                  <a:pt x="29337" y="150285"/>
                  <a:pt x="57541" y="134083"/>
                  <a:pt x="84611" y="114214"/>
                </a:cubicBezTo>
                <a:lnTo>
                  <a:pt x="97212" y="104813"/>
                </a:lnTo>
                <a:lnTo>
                  <a:pt x="78210" y="107813"/>
                </a:lnTo>
                <a:lnTo>
                  <a:pt x="71209" y="109013"/>
                </a:lnTo>
                <a:lnTo>
                  <a:pt x="59407" y="111214"/>
                </a:lnTo>
                <a:cubicBezTo>
                  <a:pt x="38071" y="115347"/>
                  <a:pt x="23070" y="119548"/>
                  <a:pt x="14402" y="123815"/>
                </a:cubicBezTo>
                <a:cubicBezTo>
                  <a:pt x="13201" y="123148"/>
                  <a:pt x="11201" y="120615"/>
                  <a:pt x="8401" y="116214"/>
                </a:cubicBezTo>
                <a:cubicBezTo>
                  <a:pt x="5601" y="111680"/>
                  <a:pt x="3801" y="108613"/>
                  <a:pt x="3000" y="107013"/>
                </a:cubicBezTo>
                <a:cubicBezTo>
                  <a:pt x="3534" y="106346"/>
                  <a:pt x="4134" y="105880"/>
                  <a:pt x="4801" y="105613"/>
                </a:cubicBezTo>
                <a:cubicBezTo>
                  <a:pt x="13468" y="105346"/>
                  <a:pt x="25203" y="104546"/>
                  <a:pt x="40005" y="103213"/>
                </a:cubicBezTo>
                <a:lnTo>
                  <a:pt x="40805" y="103013"/>
                </a:lnTo>
                <a:lnTo>
                  <a:pt x="40805" y="43605"/>
                </a:lnTo>
                <a:cubicBezTo>
                  <a:pt x="40805" y="39471"/>
                  <a:pt x="39471" y="36271"/>
                  <a:pt x="36805" y="34004"/>
                </a:cubicBezTo>
                <a:cubicBezTo>
                  <a:pt x="41072" y="30537"/>
                  <a:pt x="44072" y="29003"/>
                  <a:pt x="45806" y="29403"/>
                </a:cubicBezTo>
                <a:cubicBezTo>
                  <a:pt x="49006" y="30070"/>
                  <a:pt x="51606" y="31204"/>
                  <a:pt x="53607" y="32804"/>
                </a:cubicBezTo>
                <a:lnTo>
                  <a:pt x="55007" y="33804"/>
                </a:lnTo>
                <a:lnTo>
                  <a:pt x="56007" y="34804"/>
                </a:lnTo>
                <a:cubicBezTo>
                  <a:pt x="56540" y="35337"/>
                  <a:pt x="56940" y="35871"/>
                  <a:pt x="57207" y="36404"/>
                </a:cubicBezTo>
                <a:cubicBezTo>
                  <a:pt x="57741" y="37338"/>
                  <a:pt x="58141" y="38938"/>
                  <a:pt x="58407" y="41205"/>
                </a:cubicBezTo>
                <a:lnTo>
                  <a:pt x="58407" y="57407"/>
                </a:lnTo>
                <a:lnTo>
                  <a:pt x="60007" y="57207"/>
                </a:lnTo>
                <a:lnTo>
                  <a:pt x="62808" y="57007"/>
                </a:lnTo>
                <a:lnTo>
                  <a:pt x="68809" y="56407"/>
                </a:lnTo>
                <a:cubicBezTo>
                  <a:pt x="74543" y="56007"/>
                  <a:pt x="78410" y="55540"/>
                  <a:pt x="80410" y="55007"/>
                </a:cubicBezTo>
                <a:cubicBezTo>
                  <a:pt x="87744" y="53406"/>
                  <a:pt x="92612" y="51806"/>
                  <a:pt x="95012" y="50206"/>
                </a:cubicBezTo>
                <a:cubicBezTo>
                  <a:pt x="95679" y="49939"/>
                  <a:pt x="96879" y="51273"/>
                  <a:pt x="98612" y="54206"/>
                </a:cubicBezTo>
                <a:cubicBezTo>
                  <a:pt x="100346" y="57140"/>
                  <a:pt x="101213" y="59207"/>
                  <a:pt x="101213" y="60407"/>
                </a:cubicBezTo>
                <a:lnTo>
                  <a:pt x="100613" y="62608"/>
                </a:lnTo>
                <a:cubicBezTo>
                  <a:pt x="100346" y="63274"/>
                  <a:pt x="100146" y="63541"/>
                  <a:pt x="100012" y="63408"/>
                </a:cubicBezTo>
                <a:cubicBezTo>
                  <a:pt x="98946" y="63141"/>
                  <a:pt x="96945" y="63008"/>
                  <a:pt x="94012" y="63008"/>
                </a:cubicBezTo>
                <a:cubicBezTo>
                  <a:pt x="89878" y="63008"/>
                  <a:pt x="85877" y="63341"/>
                  <a:pt x="82010" y="64008"/>
                </a:cubicBezTo>
                <a:cubicBezTo>
                  <a:pt x="75609" y="64941"/>
                  <a:pt x="68675" y="66675"/>
                  <a:pt x="61208" y="69208"/>
                </a:cubicBezTo>
                <a:cubicBezTo>
                  <a:pt x="61074" y="69342"/>
                  <a:pt x="60874" y="69075"/>
                  <a:pt x="60608" y="68408"/>
                </a:cubicBezTo>
                <a:lnTo>
                  <a:pt x="59207" y="65808"/>
                </a:lnTo>
                <a:lnTo>
                  <a:pt x="58407" y="63608"/>
                </a:lnTo>
                <a:lnTo>
                  <a:pt x="58407" y="77209"/>
                </a:lnTo>
                <a:lnTo>
                  <a:pt x="59407" y="77209"/>
                </a:lnTo>
                <a:lnTo>
                  <a:pt x="62208" y="77009"/>
                </a:lnTo>
                <a:lnTo>
                  <a:pt x="68208" y="76409"/>
                </a:lnTo>
                <a:cubicBezTo>
                  <a:pt x="73942" y="76009"/>
                  <a:pt x="77810" y="75542"/>
                  <a:pt x="79810" y="75009"/>
                </a:cubicBezTo>
                <a:cubicBezTo>
                  <a:pt x="87144" y="73409"/>
                  <a:pt x="92012" y="71809"/>
                  <a:pt x="94412" y="70208"/>
                </a:cubicBezTo>
                <a:cubicBezTo>
                  <a:pt x="95079" y="69942"/>
                  <a:pt x="96279" y="71275"/>
                  <a:pt x="98012" y="74209"/>
                </a:cubicBezTo>
                <a:cubicBezTo>
                  <a:pt x="99746" y="76742"/>
                  <a:pt x="100613" y="78810"/>
                  <a:pt x="100613" y="80410"/>
                </a:cubicBezTo>
                <a:lnTo>
                  <a:pt x="100413" y="81410"/>
                </a:lnTo>
                <a:lnTo>
                  <a:pt x="100012" y="82410"/>
                </a:lnTo>
                <a:cubicBezTo>
                  <a:pt x="99746" y="83077"/>
                  <a:pt x="99546" y="83410"/>
                  <a:pt x="99412" y="83410"/>
                </a:cubicBezTo>
                <a:cubicBezTo>
                  <a:pt x="98346" y="83143"/>
                  <a:pt x="96345" y="83010"/>
                  <a:pt x="93412" y="83010"/>
                </a:cubicBezTo>
                <a:cubicBezTo>
                  <a:pt x="89278" y="83010"/>
                  <a:pt x="85277" y="83343"/>
                  <a:pt x="81410" y="84010"/>
                </a:cubicBezTo>
                <a:cubicBezTo>
                  <a:pt x="75009" y="84944"/>
                  <a:pt x="68075" y="86677"/>
                  <a:pt x="60608" y="89211"/>
                </a:cubicBezTo>
                <a:cubicBezTo>
                  <a:pt x="60474" y="89211"/>
                  <a:pt x="60274" y="88877"/>
                  <a:pt x="60007" y="88211"/>
                </a:cubicBezTo>
                <a:cubicBezTo>
                  <a:pt x="59607" y="87811"/>
                  <a:pt x="59141" y="86944"/>
                  <a:pt x="58607" y="85610"/>
                </a:cubicBezTo>
                <a:lnTo>
                  <a:pt x="58407" y="85010"/>
                </a:lnTo>
                <a:lnTo>
                  <a:pt x="58407" y="100812"/>
                </a:lnTo>
                <a:lnTo>
                  <a:pt x="105213" y="95012"/>
                </a:lnTo>
                <a:lnTo>
                  <a:pt x="105213" y="40005"/>
                </a:lnTo>
                <a:cubicBezTo>
                  <a:pt x="92278" y="40938"/>
                  <a:pt x="79476" y="43605"/>
                  <a:pt x="66808" y="48006"/>
                </a:cubicBezTo>
                <a:lnTo>
                  <a:pt x="65808" y="46806"/>
                </a:lnTo>
                <a:lnTo>
                  <a:pt x="64808" y="45205"/>
                </a:lnTo>
                <a:lnTo>
                  <a:pt x="63608" y="43605"/>
                </a:lnTo>
                <a:cubicBezTo>
                  <a:pt x="61608" y="40271"/>
                  <a:pt x="60141" y="37404"/>
                  <a:pt x="59207" y="35004"/>
                </a:cubicBezTo>
                <a:cubicBezTo>
                  <a:pt x="59607" y="34337"/>
                  <a:pt x="59941" y="34004"/>
                  <a:pt x="60208" y="34004"/>
                </a:cubicBezTo>
                <a:cubicBezTo>
                  <a:pt x="62475" y="34004"/>
                  <a:pt x="64141" y="33937"/>
                  <a:pt x="65208" y="33804"/>
                </a:cubicBezTo>
                <a:cubicBezTo>
                  <a:pt x="67608" y="30337"/>
                  <a:pt x="70009" y="25536"/>
                  <a:pt x="72409" y="19402"/>
                </a:cubicBezTo>
                <a:cubicBezTo>
                  <a:pt x="73609" y="16335"/>
                  <a:pt x="74409" y="13468"/>
                  <a:pt x="74809" y="10801"/>
                </a:cubicBezTo>
                <a:cubicBezTo>
                  <a:pt x="74943" y="10268"/>
                  <a:pt x="75009" y="9468"/>
                  <a:pt x="75009" y="8401"/>
                </a:cubicBezTo>
                <a:cubicBezTo>
                  <a:pt x="75009" y="6000"/>
                  <a:pt x="74543" y="4067"/>
                  <a:pt x="73609" y="2600"/>
                </a:cubicBezTo>
                <a:lnTo>
                  <a:pt x="75209" y="2000"/>
                </a:lnTo>
                <a:lnTo>
                  <a:pt x="77010" y="1200"/>
                </a:lnTo>
                <a:cubicBezTo>
                  <a:pt x="78743" y="800"/>
                  <a:pt x="80143" y="666"/>
                  <a:pt x="81210" y="800"/>
                </a:cubicBezTo>
                <a:close/>
                <a:moveTo>
                  <a:pt x="301237" y="0"/>
                </a:moveTo>
                <a:cubicBezTo>
                  <a:pt x="309772" y="1600"/>
                  <a:pt x="316773" y="4600"/>
                  <a:pt x="322240" y="9001"/>
                </a:cubicBezTo>
                <a:cubicBezTo>
                  <a:pt x="325041" y="11134"/>
                  <a:pt x="326441" y="13268"/>
                  <a:pt x="326441" y="15402"/>
                </a:cubicBezTo>
                <a:cubicBezTo>
                  <a:pt x="326441" y="17669"/>
                  <a:pt x="324440" y="19735"/>
                  <a:pt x="320440" y="21602"/>
                </a:cubicBezTo>
                <a:cubicBezTo>
                  <a:pt x="314173" y="24936"/>
                  <a:pt x="299104" y="28003"/>
                  <a:pt x="275234" y="30804"/>
                </a:cubicBezTo>
                <a:cubicBezTo>
                  <a:pt x="273368" y="31070"/>
                  <a:pt x="272034" y="31204"/>
                  <a:pt x="271234" y="31204"/>
                </a:cubicBezTo>
                <a:cubicBezTo>
                  <a:pt x="276701" y="33471"/>
                  <a:pt x="281035" y="36338"/>
                  <a:pt x="284236" y="39805"/>
                </a:cubicBezTo>
                <a:cubicBezTo>
                  <a:pt x="284635" y="41005"/>
                  <a:pt x="284836" y="42538"/>
                  <a:pt x="284836" y="44405"/>
                </a:cubicBezTo>
                <a:cubicBezTo>
                  <a:pt x="284836" y="50939"/>
                  <a:pt x="284036" y="54673"/>
                  <a:pt x="282435" y="55607"/>
                </a:cubicBezTo>
                <a:cubicBezTo>
                  <a:pt x="281102" y="56407"/>
                  <a:pt x="279635" y="57073"/>
                  <a:pt x="278035" y="57607"/>
                </a:cubicBezTo>
                <a:cubicBezTo>
                  <a:pt x="275368" y="58140"/>
                  <a:pt x="274034" y="58407"/>
                  <a:pt x="274034" y="58407"/>
                </a:cubicBezTo>
                <a:cubicBezTo>
                  <a:pt x="272967" y="54807"/>
                  <a:pt x="270767" y="50339"/>
                  <a:pt x="267433" y="45005"/>
                </a:cubicBezTo>
                <a:cubicBezTo>
                  <a:pt x="264100" y="39671"/>
                  <a:pt x="260899" y="35537"/>
                  <a:pt x="257832" y="32604"/>
                </a:cubicBezTo>
                <a:cubicBezTo>
                  <a:pt x="248098" y="33537"/>
                  <a:pt x="239030" y="34004"/>
                  <a:pt x="230629" y="34004"/>
                </a:cubicBezTo>
                <a:cubicBezTo>
                  <a:pt x="226362" y="34004"/>
                  <a:pt x="223295" y="33937"/>
                  <a:pt x="221427" y="33804"/>
                </a:cubicBezTo>
                <a:lnTo>
                  <a:pt x="220428" y="29003"/>
                </a:lnTo>
                <a:cubicBezTo>
                  <a:pt x="243364" y="25403"/>
                  <a:pt x="265033" y="19869"/>
                  <a:pt x="285436" y="12401"/>
                </a:cubicBezTo>
                <a:cubicBezTo>
                  <a:pt x="289303" y="10934"/>
                  <a:pt x="292703" y="9134"/>
                  <a:pt x="295637" y="7001"/>
                </a:cubicBezTo>
                <a:cubicBezTo>
                  <a:pt x="299237" y="4467"/>
                  <a:pt x="301104" y="2133"/>
                  <a:pt x="301237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600" dirty="0">
              <a:solidFill>
                <a:schemeClr val="bg1"/>
              </a:solidFill>
              <a:latin typeface="尔雅秀丽楷书" panose="00000500000000000000" pitchFamily="2" charset="-122"/>
              <a:ea typeface="尔雅秀丽楷书" panose="00000500000000000000" pitchFamily="2" charset="-122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xmlns="" id="{FD4DF258-DA5C-4519-94BF-022CF40D604B}"/>
              </a:ext>
            </a:extLst>
          </p:cNvPr>
          <p:cNvSpPr txBox="1"/>
          <p:nvPr/>
        </p:nvSpPr>
        <p:spPr>
          <a:xfrm>
            <a:off x="1428100" y="5805795"/>
            <a:ext cx="1277903" cy="177472"/>
          </a:xfrm>
          <a:custGeom>
            <a:avLst/>
            <a:gdLst/>
            <a:ahLst/>
            <a:cxnLst/>
            <a:rect l="l" t="t" r="r" b="b"/>
            <a:pathLst>
              <a:path w="1277903" h="177472">
                <a:moveTo>
                  <a:pt x="1262701" y="127866"/>
                </a:moveTo>
                <a:cubicBezTo>
                  <a:pt x="1266701" y="127866"/>
                  <a:pt x="1270068" y="129299"/>
                  <a:pt x="1272802" y="132166"/>
                </a:cubicBezTo>
                <a:cubicBezTo>
                  <a:pt x="1275536" y="135033"/>
                  <a:pt x="1277169" y="138600"/>
                  <a:pt x="1277703" y="142868"/>
                </a:cubicBezTo>
                <a:cubicBezTo>
                  <a:pt x="1277836" y="143801"/>
                  <a:pt x="1277903" y="145068"/>
                  <a:pt x="1277903" y="146668"/>
                </a:cubicBezTo>
                <a:cubicBezTo>
                  <a:pt x="1277903" y="149602"/>
                  <a:pt x="1277436" y="152269"/>
                  <a:pt x="1276502" y="154669"/>
                </a:cubicBezTo>
                <a:cubicBezTo>
                  <a:pt x="1275569" y="157069"/>
                  <a:pt x="1274169" y="159603"/>
                  <a:pt x="1272302" y="162270"/>
                </a:cubicBezTo>
                <a:cubicBezTo>
                  <a:pt x="1268035" y="167871"/>
                  <a:pt x="1261434" y="172738"/>
                  <a:pt x="1252499" y="176872"/>
                </a:cubicBezTo>
                <a:cubicBezTo>
                  <a:pt x="1251566" y="177272"/>
                  <a:pt x="1250633" y="177472"/>
                  <a:pt x="1249699" y="177472"/>
                </a:cubicBezTo>
                <a:cubicBezTo>
                  <a:pt x="1248632" y="177472"/>
                  <a:pt x="1247766" y="177172"/>
                  <a:pt x="1247099" y="176572"/>
                </a:cubicBezTo>
                <a:cubicBezTo>
                  <a:pt x="1246432" y="175972"/>
                  <a:pt x="1246099" y="175272"/>
                  <a:pt x="1246099" y="174472"/>
                </a:cubicBezTo>
                <a:cubicBezTo>
                  <a:pt x="1246099" y="173405"/>
                  <a:pt x="1246899" y="172338"/>
                  <a:pt x="1248499" y="171271"/>
                </a:cubicBezTo>
                <a:cubicBezTo>
                  <a:pt x="1257567" y="166204"/>
                  <a:pt x="1262101" y="162204"/>
                  <a:pt x="1262101" y="159270"/>
                </a:cubicBezTo>
                <a:cubicBezTo>
                  <a:pt x="1262101" y="157936"/>
                  <a:pt x="1261300" y="156936"/>
                  <a:pt x="1259700" y="156269"/>
                </a:cubicBezTo>
                <a:cubicBezTo>
                  <a:pt x="1255567" y="154269"/>
                  <a:pt x="1252466" y="152302"/>
                  <a:pt x="1250399" y="150369"/>
                </a:cubicBezTo>
                <a:cubicBezTo>
                  <a:pt x="1248332" y="148435"/>
                  <a:pt x="1247299" y="145601"/>
                  <a:pt x="1247299" y="141867"/>
                </a:cubicBezTo>
                <a:cubicBezTo>
                  <a:pt x="1247299" y="137867"/>
                  <a:pt x="1248799" y="134533"/>
                  <a:pt x="1251799" y="131866"/>
                </a:cubicBezTo>
                <a:cubicBezTo>
                  <a:pt x="1254800" y="129199"/>
                  <a:pt x="1258433" y="127866"/>
                  <a:pt x="1262701" y="127866"/>
                </a:cubicBezTo>
                <a:close/>
                <a:moveTo>
                  <a:pt x="918334" y="90261"/>
                </a:moveTo>
                <a:cubicBezTo>
                  <a:pt x="920467" y="90528"/>
                  <a:pt x="923601" y="92061"/>
                  <a:pt x="927735" y="94862"/>
                </a:cubicBezTo>
                <a:cubicBezTo>
                  <a:pt x="932002" y="97929"/>
                  <a:pt x="934536" y="100396"/>
                  <a:pt x="935336" y="102263"/>
                </a:cubicBezTo>
                <a:cubicBezTo>
                  <a:pt x="934669" y="103463"/>
                  <a:pt x="934002" y="105330"/>
                  <a:pt x="933336" y="107863"/>
                </a:cubicBezTo>
                <a:lnTo>
                  <a:pt x="932735" y="111264"/>
                </a:lnTo>
                <a:lnTo>
                  <a:pt x="932936" y="111264"/>
                </a:lnTo>
                <a:lnTo>
                  <a:pt x="934936" y="111064"/>
                </a:lnTo>
                <a:cubicBezTo>
                  <a:pt x="938003" y="110797"/>
                  <a:pt x="939603" y="110664"/>
                  <a:pt x="939736" y="110664"/>
                </a:cubicBezTo>
                <a:cubicBezTo>
                  <a:pt x="950404" y="109597"/>
                  <a:pt x="958139" y="107863"/>
                  <a:pt x="962939" y="105463"/>
                </a:cubicBezTo>
                <a:cubicBezTo>
                  <a:pt x="964673" y="105996"/>
                  <a:pt x="966606" y="107930"/>
                  <a:pt x="968740" y="111264"/>
                </a:cubicBezTo>
                <a:cubicBezTo>
                  <a:pt x="970740" y="114331"/>
                  <a:pt x="972074" y="117198"/>
                  <a:pt x="972741" y="119865"/>
                </a:cubicBezTo>
                <a:cubicBezTo>
                  <a:pt x="972607" y="120398"/>
                  <a:pt x="972274" y="120932"/>
                  <a:pt x="971740" y="121465"/>
                </a:cubicBezTo>
                <a:lnTo>
                  <a:pt x="970940" y="121865"/>
                </a:lnTo>
                <a:lnTo>
                  <a:pt x="970540" y="121865"/>
                </a:lnTo>
                <a:cubicBezTo>
                  <a:pt x="961739" y="122398"/>
                  <a:pt x="954272" y="122999"/>
                  <a:pt x="948137" y="123665"/>
                </a:cubicBezTo>
                <a:lnTo>
                  <a:pt x="932535" y="125265"/>
                </a:lnTo>
                <a:lnTo>
                  <a:pt x="932535" y="146268"/>
                </a:lnTo>
                <a:lnTo>
                  <a:pt x="953938" y="144268"/>
                </a:lnTo>
                <a:cubicBezTo>
                  <a:pt x="975274" y="142268"/>
                  <a:pt x="989876" y="139200"/>
                  <a:pt x="997744" y="135067"/>
                </a:cubicBezTo>
                <a:cubicBezTo>
                  <a:pt x="998410" y="134667"/>
                  <a:pt x="1000277" y="136867"/>
                  <a:pt x="1003344" y="141667"/>
                </a:cubicBezTo>
                <a:cubicBezTo>
                  <a:pt x="1006411" y="146868"/>
                  <a:pt x="1008278" y="150935"/>
                  <a:pt x="1008945" y="153869"/>
                </a:cubicBezTo>
                <a:cubicBezTo>
                  <a:pt x="1008945" y="154269"/>
                  <a:pt x="1008678" y="155136"/>
                  <a:pt x="1008145" y="156469"/>
                </a:cubicBezTo>
                <a:lnTo>
                  <a:pt x="1007545" y="157469"/>
                </a:lnTo>
                <a:lnTo>
                  <a:pt x="1006945" y="158270"/>
                </a:lnTo>
                <a:cubicBezTo>
                  <a:pt x="1001211" y="156669"/>
                  <a:pt x="993143" y="155869"/>
                  <a:pt x="982742" y="155869"/>
                </a:cubicBezTo>
                <a:lnTo>
                  <a:pt x="976941" y="155869"/>
                </a:lnTo>
                <a:cubicBezTo>
                  <a:pt x="974141" y="155869"/>
                  <a:pt x="972141" y="155936"/>
                  <a:pt x="970940" y="156069"/>
                </a:cubicBezTo>
                <a:lnTo>
                  <a:pt x="966340" y="156469"/>
                </a:lnTo>
                <a:cubicBezTo>
                  <a:pt x="964339" y="156469"/>
                  <a:pt x="963139" y="156536"/>
                  <a:pt x="962739" y="156669"/>
                </a:cubicBezTo>
                <a:lnTo>
                  <a:pt x="905732" y="161270"/>
                </a:lnTo>
                <a:cubicBezTo>
                  <a:pt x="883463" y="163137"/>
                  <a:pt x="866061" y="166337"/>
                  <a:pt x="853526" y="170871"/>
                </a:cubicBezTo>
                <a:cubicBezTo>
                  <a:pt x="853392" y="171138"/>
                  <a:pt x="852192" y="168938"/>
                  <a:pt x="849925" y="164270"/>
                </a:cubicBezTo>
                <a:cubicBezTo>
                  <a:pt x="847925" y="160003"/>
                  <a:pt x="846325" y="156136"/>
                  <a:pt x="845125" y="152669"/>
                </a:cubicBezTo>
                <a:lnTo>
                  <a:pt x="845525" y="152069"/>
                </a:lnTo>
                <a:lnTo>
                  <a:pt x="846125" y="151669"/>
                </a:lnTo>
                <a:cubicBezTo>
                  <a:pt x="846525" y="151269"/>
                  <a:pt x="846858" y="151069"/>
                  <a:pt x="847125" y="151069"/>
                </a:cubicBezTo>
                <a:cubicBezTo>
                  <a:pt x="847792" y="150935"/>
                  <a:pt x="850859" y="150869"/>
                  <a:pt x="856326" y="150869"/>
                </a:cubicBezTo>
                <a:lnTo>
                  <a:pt x="859526" y="150669"/>
                </a:lnTo>
                <a:lnTo>
                  <a:pt x="862727" y="150669"/>
                </a:lnTo>
                <a:cubicBezTo>
                  <a:pt x="866727" y="150669"/>
                  <a:pt x="869194" y="150602"/>
                  <a:pt x="870128" y="150469"/>
                </a:cubicBezTo>
                <a:cubicBezTo>
                  <a:pt x="881863" y="150202"/>
                  <a:pt x="892131" y="149735"/>
                  <a:pt x="900931" y="149068"/>
                </a:cubicBezTo>
                <a:lnTo>
                  <a:pt x="913933" y="147868"/>
                </a:lnTo>
                <a:lnTo>
                  <a:pt x="913933" y="127066"/>
                </a:lnTo>
                <a:lnTo>
                  <a:pt x="910533" y="127466"/>
                </a:lnTo>
                <a:cubicBezTo>
                  <a:pt x="898798" y="128666"/>
                  <a:pt x="888597" y="130266"/>
                  <a:pt x="879929" y="132266"/>
                </a:cubicBezTo>
                <a:lnTo>
                  <a:pt x="878929" y="131266"/>
                </a:lnTo>
                <a:lnTo>
                  <a:pt x="877929" y="129866"/>
                </a:lnTo>
                <a:cubicBezTo>
                  <a:pt x="877395" y="129066"/>
                  <a:pt x="877062" y="128466"/>
                  <a:pt x="876929" y="128066"/>
                </a:cubicBezTo>
                <a:cubicBezTo>
                  <a:pt x="875062" y="125399"/>
                  <a:pt x="873395" y="121532"/>
                  <a:pt x="871928" y="116464"/>
                </a:cubicBezTo>
                <a:lnTo>
                  <a:pt x="872328" y="116064"/>
                </a:lnTo>
                <a:lnTo>
                  <a:pt x="872728" y="115864"/>
                </a:lnTo>
                <a:cubicBezTo>
                  <a:pt x="884996" y="115197"/>
                  <a:pt x="897398" y="114397"/>
                  <a:pt x="909933" y="113464"/>
                </a:cubicBezTo>
                <a:lnTo>
                  <a:pt x="913933" y="113064"/>
                </a:lnTo>
                <a:lnTo>
                  <a:pt x="913933" y="107063"/>
                </a:lnTo>
                <a:cubicBezTo>
                  <a:pt x="913933" y="102129"/>
                  <a:pt x="912066" y="98862"/>
                  <a:pt x="908333" y="97262"/>
                </a:cubicBezTo>
                <a:cubicBezTo>
                  <a:pt x="911666" y="93128"/>
                  <a:pt x="915000" y="90794"/>
                  <a:pt x="918334" y="90261"/>
                </a:cubicBezTo>
                <a:close/>
                <a:moveTo>
                  <a:pt x="354244" y="87261"/>
                </a:moveTo>
                <a:lnTo>
                  <a:pt x="356445" y="87261"/>
                </a:lnTo>
                <a:lnTo>
                  <a:pt x="359045" y="87461"/>
                </a:lnTo>
                <a:cubicBezTo>
                  <a:pt x="361312" y="87727"/>
                  <a:pt x="362645" y="88061"/>
                  <a:pt x="363045" y="88461"/>
                </a:cubicBezTo>
                <a:cubicBezTo>
                  <a:pt x="365046" y="90461"/>
                  <a:pt x="367379" y="93728"/>
                  <a:pt x="370046" y="98262"/>
                </a:cubicBezTo>
                <a:cubicBezTo>
                  <a:pt x="372713" y="103329"/>
                  <a:pt x="373847" y="106863"/>
                  <a:pt x="373447" y="108863"/>
                </a:cubicBezTo>
                <a:cubicBezTo>
                  <a:pt x="371180" y="111264"/>
                  <a:pt x="365379" y="116531"/>
                  <a:pt x="356044" y="124665"/>
                </a:cubicBezTo>
                <a:cubicBezTo>
                  <a:pt x="336842" y="141068"/>
                  <a:pt x="317306" y="153469"/>
                  <a:pt x="297437" y="161870"/>
                </a:cubicBezTo>
                <a:lnTo>
                  <a:pt x="294237" y="157469"/>
                </a:lnTo>
                <a:cubicBezTo>
                  <a:pt x="305572" y="149602"/>
                  <a:pt x="316173" y="140668"/>
                  <a:pt x="326041" y="130666"/>
                </a:cubicBezTo>
                <a:cubicBezTo>
                  <a:pt x="330441" y="125999"/>
                  <a:pt x="333975" y="121998"/>
                  <a:pt x="336642" y="118665"/>
                </a:cubicBezTo>
                <a:cubicBezTo>
                  <a:pt x="340509" y="113998"/>
                  <a:pt x="343576" y="110130"/>
                  <a:pt x="345843" y="107063"/>
                </a:cubicBezTo>
                <a:cubicBezTo>
                  <a:pt x="348110" y="103996"/>
                  <a:pt x="349977" y="101062"/>
                  <a:pt x="351444" y="98262"/>
                </a:cubicBezTo>
                <a:cubicBezTo>
                  <a:pt x="353444" y="93861"/>
                  <a:pt x="354378" y="90195"/>
                  <a:pt x="354244" y="87261"/>
                </a:cubicBezTo>
                <a:close/>
                <a:moveTo>
                  <a:pt x="348644" y="46656"/>
                </a:moveTo>
                <a:lnTo>
                  <a:pt x="352844" y="47056"/>
                </a:lnTo>
                <a:cubicBezTo>
                  <a:pt x="354844" y="47322"/>
                  <a:pt x="356044" y="47656"/>
                  <a:pt x="356445" y="48056"/>
                </a:cubicBezTo>
                <a:cubicBezTo>
                  <a:pt x="358445" y="50189"/>
                  <a:pt x="360378" y="53056"/>
                  <a:pt x="362245" y="56657"/>
                </a:cubicBezTo>
                <a:cubicBezTo>
                  <a:pt x="364512" y="61324"/>
                  <a:pt x="365446" y="64458"/>
                  <a:pt x="365046" y="66058"/>
                </a:cubicBezTo>
                <a:lnTo>
                  <a:pt x="359045" y="70859"/>
                </a:lnTo>
                <a:lnTo>
                  <a:pt x="356645" y="72459"/>
                </a:lnTo>
                <a:lnTo>
                  <a:pt x="354044" y="74459"/>
                </a:lnTo>
                <a:cubicBezTo>
                  <a:pt x="352844" y="75259"/>
                  <a:pt x="351044" y="76593"/>
                  <a:pt x="348644" y="78460"/>
                </a:cubicBezTo>
                <a:cubicBezTo>
                  <a:pt x="336509" y="87927"/>
                  <a:pt x="322974" y="95862"/>
                  <a:pt x="308039" y="102263"/>
                </a:cubicBezTo>
                <a:lnTo>
                  <a:pt x="305238" y="97862"/>
                </a:lnTo>
                <a:cubicBezTo>
                  <a:pt x="314306" y="91861"/>
                  <a:pt x="321840" y="85727"/>
                  <a:pt x="327841" y="79460"/>
                </a:cubicBezTo>
                <a:cubicBezTo>
                  <a:pt x="330641" y="76659"/>
                  <a:pt x="332908" y="74126"/>
                  <a:pt x="334642" y="71859"/>
                </a:cubicBezTo>
                <a:lnTo>
                  <a:pt x="337442" y="68458"/>
                </a:lnTo>
                <a:lnTo>
                  <a:pt x="340043" y="65058"/>
                </a:lnTo>
                <a:cubicBezTo>
                  <a:pt x="345910" y="57324"/>
                  <a:pt x="348777" y="51189"/>
                  <a:pt x="348644" y="46656"/>
                </a:cubicBezTo>
                <a:close/>
                <a:moveTo>
                  <a:pt x="947737" y="36854"/>
                </a:moveTo>
                <a:cubicBezTo>
                  <a:pt x="953338" y="37254"/>
                  <a:pt x="961472" y="39388"/>
                  <a:pt x="972141" y="43255"/>
                </a:cubicBezTo>
                <a:cubicBezTo>
                  <a:pt x="981608" y="46856"/>
                  <a:pt x="988276" y="50189"/>
                  <a:pt x="992143" y="53256"/>
                </a:cubicBezTo>
                <a:cubicBezTo>
                  <a:pt x="992410" y="53923"/>
                  <a:pt x="992876" y="55590"/>
                  <a:pt x="993543" y="58257"/>
                </a:cubicBezTo>
                <a:cubicBezTo>
                  <a:pt x="994210" y="60924"/>
                  <a:pt x="994677" y="63058"/>
                  <a:pt x="994943" y="64658"/>
                </a:cubicBezTo>
                <a:cubicBezTo>
                  <a:pt x="995210" y="67058"/>
                  <a:pt x="995343" y="68658"/>
                  <a:pt x="995343" y="69458"/>
                </a:cubicBezTo>
                <a:cubicBezTo>
                  <a:pt x="995343" y="71992"/>
                  <a:pt x="994877" y="73726"/>
                  <a:pt x="993943" y="74659"/>
                </a:cubicBezTo>
                <a:cubicBezTo>
                  <a:pt x="992610" y="75993"/>
                  <a:pt x="990809" y="77126"/>
                  <a:pt x="988543" y="78059"/>
                </a:cubicBezTo>
                <a:cubicBezTo>
                  <a:pt x="986942" y="78860"/>
                  <a:pt x="985275" y="79460"/>
                  <a:pt x="983542" y="79860"/>
                </a:cubicBezTo>
                <a:cubicBezTo>
                  <a:pt x="980742" y="74126"/>
                  <a:pt x="976408" y="68058"/>
                  <a:pt x="970540" y="61657"/>
                </a:cubicBezTo>
                <a:cubicBezTo>
                  <a:pt x="963073" y="53790"/>
                  <a:pt x="954605" y="46789"/>
                  <a:pt x="945137" y="40655"/>
                </a:cubicBezTo>
                <a:close/>
                <a:moveTo>
                  <a:pt x="887730" y="31054"/>
                </a:moveTo>
                <a:cubicBezTo>
                  <a:pt x="888663" y="31054"/>
                  <a:pt x="889930" y="31254"/>
                  <a:pt x="891530" y="31654"/>
                </a:cubicBezTo>
                <a:cubicBezTo>
                  <a:pt x="893131" y="32054"/>
                  <a:pt x="894331" y="32521"/>
                  <a:pt x="895131" y="33054"/>
                </a:cubicBezTo>
                <a:cubicBezTo>
                  <a:pt x="893397" y="44389"/>
                  <a:pt x="890464" y="53857"/>
                  <a:pt x="886330" y="61457"/>
                </a:cubicBezTo>
                <a:cubicBezTo>
                  <a:pt x="884196" y="65191"/>
                  <a:pt x="882329" y="67992"/>
                  <a:pt x="880729" y="69858"/>
                </a:cubicBezTo>
                <a:lnTo>
                  <a:pt x="878129" y="72659"/>
                </a:lnTo>
                <a:lnTo>
                  <a:pt x="875328" y="75459"/>
                </a:lnTo>
                <a:cubicBezTo>
                  <a:pt x="871061" y="79193"/>
                  <a:pt x="866660" y="81060"/>
                  <a:pt x="862127" y="81060"/>
                </a:cubicBezTo>
                <a:cubicBezTo>
                  <a:pt x="859993" y="81060"/>
                  <a:pt x="858060" y="80727"/>
                  <a:pt x="856326" y="80060"/>
                </a:cubicBezTo>
                <a:cubicBezTo>
                  <a:pt x="855526" y="78593"/>
                  <a:pt x="855126" y="76793"/>
                  <a:pt x="855126" y="74659"/>
                </a:cubicBezTo>
                <a:cubicBezTo>
                  <a:pt x="855126" y="73992"/>
                  <a:pt x="855259" y="72592"/>
                  <a:pt x="855526" y="70459"/>
                </a:cubicBezTo>
                <a:cubicBezTo>
                  <a:pt x="855659" y="68592"/>
                  <a:pt x="855993" y="66925"/>
                  <a:pt x="856526" y="65458"/>
                </a:cubicBezTo>
                <a:cubicBezTo>
                  <a:pt x="856793" y="64124"/>
                  <a:pt x="857126" y="62991"/>
                  <a:pt x="857526" y="62057"/>
                </a:cubicBezTo>
                <a:cubicBezTo>
                  <a:pt x="861927" y="61257"/>
                  <a:pt x="867061" y="58124"/>
                  <a:pt x="872928" y="52656"/>
                </a:cubicBezTo>
                <a:cubicBezTo>
                  <a:pt x="879596" y="46389"/>
                  <a:pt x="884529" y="39188"/>
                  <a:pt x="887730" y="31054"/>
                </a:cubicBezTo>
                <a:close/>
                <a:moveTo>
                  <a:pt x="264833" y="31054"/>
                </a:moveTo>
                <a:cubicBezTo>
                  <a:pt x="262033" y="31187"/>
                  <a:pt x="258099" y="31520"/>
                  <a:pt x="253032" y="32054"/>
                </a:cubicBezTo>
                <a:cubicBezTo>
                  <a:pt x="253965" y="32987"/>
                  <a:pt x="254565" y="33721"/>
                  <a:pt x="254832" y="34254"/>
                </a:cubicBezTo>
                <a:lnTo>
                  <a:pt x="254832" y="34454"/>
                </a:lnTo>
                <a:cubicBezTo>
                  <a:pt x="254832" y="34721"/>
                  <a:pt x="254499" y="36188"/>
                  <a:pt x="253832" y="38855"/>
                </a:cubicBezTo>
                <a:lnTo>
                  <a:pt x="253032" y="42855"/>
                </a:lnTo>
                <a:lnTo>
                  <a:pt x="252631" y="47456"/>
                </a:lnTo>
                <a:lnTo>
                  <a:pt x="252631" y="61657"/>
                </a:lnTo>
                <a:cubicBezTo>
                  <a:pt x="252631" y="65391"/>
                  <a:pt x="252565" y="68125"/>
                  <a:pt x="252432" y="69858"/>
                </a:cubicBezTo>
                <a:lnTo>
                  <a:pt x="257032" y="69458"/>
                </a:lnTo>
                <a:lnTo>
                  <a:pt x="267033" y="69059"/>
                </a:lnTo>
                <a:lnTo>
                  <a:pt x="267033" y="38455"/>
                </a:lnTo>
                <a:cubicBezTo>
                  <a:pt x="267033" y="35388"/>
                  <a:pt x="266300" y="32921"/>
                  <a:pt x="264833" y="31054"/>
                </a:cubicBezTo>
                <a:close/>
                <a:moveTo>
                  <a:pt x="668855" y="21652"/>
                </a:moveTo>
                <a:cubicBezTo>
                  <a:pt x="674056" y="22186"/>
                  <a:pt x="679856" y="23786"/>
                  <a:pt x="686257" y="26453"/>
                </a:cubicBezTo>
                <a:cubicBezTo>
                  <a:pt x="692525" y="29253"/>
                  <a:pt x="696992" y="31920"/>
                  <a:pt x="699659" y="34454"/>
                </a:cubicBezTo>
                <a:cubicBezTo>
                  <a:pt x="700459" y="37254"/>
                  <a:pt x="700926" y="40455"/>
                  <a:pt x="701059" y="44055"/>
                </a:cubicBezTo>
                <a:cubicBezTo>
                  <a:pt x="701059" y="48589"/>
                  <a:pt x="700459" y="51389"/>
                  <a:pt x="699259" y="52456"/>
                </a:cubicBezTo>
                <a:cubicBezTo>
                  <a:pt x="697925" y="53523"/>
                  <a:pt x="696325" y="54390"/>
                  <a:pt x="694458" y="55057"/>
                </a:cubicBezTo>
                <a:lnTo>
                  <a:pt x="692258" y="55857"/>
                </a:lnTo>
                <a:lnTo>
                  <a:pt x="690258" y="56257"/>
                </a:lnTo>
                <a:cubicBezTo>
                  <a:pt x="688524" y="51990"/>
                  <a:pt x="685324" y="46722"/>
                  <a:pt x="680656" y="40455"/>
                </a:cubicBezTo>
                <a:cubicBezTo>
                  <a:pt x="675589" y="33788"/>
                  <a:pt x="670722" y="28920"/>
                  <a:pt x="666055" y="25853"/>
                </a:cubicBezTo>
                <a:close/>
                <a:moveTo>
                  <a:pt x="296837" y="11651"/>
                </a:moveTo>
                <a:cubicBezTo>
                  <a:pt x="297371" y="11251"/>
                  <a:pt x="299037" y="13051"/>
                  <a:pt x="301838" y="17052"/>
                </a:cubicBezTo>
                <a:cubicBezTo>
                  <a:pt x="304638" y="21452"/>
                  <a:pt x="306371" y="24986"/>
                  <a:pt x="307038" y="27653"/>
                </a:cubicBezTo>
                <a:lnTo>
                  <a:pt x="306638" y="28653"/>
                </a:lnTo>
                <a:lnTo>
                  <a:pt x="306238" y="29854"/>
                </a:lnTo>
                <a:lnTo>
                  <a:pt x="305638" y="30654"/>
                </a:lnTo>
                <a:lnTo>
                  <a:pt x="305238" y="31254"/>
                </a:lnTo>
                <a:cubicBezTo>
                  <a:pt x="300704" y="30054"/>
                  <a:pt x="294170" y="29587"/>
                  <a:pt x="285636" y="29854"/>
                </a:cubicBezTo>
                <a:cubicBezTo>
                  <a:pt x="287102" y="31187"/>
                  <a:pt x="288103" y="32454"/>
                  <a:pt x="288636" y="33654"/>
                </a:cubicBezTo>
                <a:cubicBezTo>
                  <a:pt x="287969" y="34854"/>
                  <a:pt x="287303" y="36721"/>
                  <a:pt x="286636" y="39255"/>
                </a:cubicBezTo>
                <a:cubicBezTo>
                  <a:pt x="286102" y="41255"/>
                  <a:pt x="285836" y="43589"/>
                  <a:pt x="285836" y="46256"/>
                </a:cubicBezTo>
                <a:lnTo>
                  <a:pt x="285836" y="67058"/>
                </a:lnTo>
                <a:cubicBezTo>
                  <a:pt x="290770" y="65992"/>
                  <a:pt x="294970" y="64591"/>
                  <a:pt x="298437" y="62858"/>
                </a:cubicBezTo>
                <a:cubicBezTo>
                  <a:pt x="300304" y="63924"/>
                  <a:pt x="302438" y="65925"/>
                  <a:pt x="304838" y="68859"/>
                </a:cubicBezTo>
                <a:cubicBezTo>
                  <a:pt x="307238" y="72192"/>
                  <a:pt x="308839" y="75392"/>
                  <a:pt x="309639" y="78460"/>
                </a:cubicBezTo>
                <a:cubicBezTo>
                  <a:pt x="309505" y="78993"/>
                  <a:pt x="309105" y="79593"/>
                  <a:pt x="308439" y="80260"/>
                </a:cubicBezTo>
                <a:lnTo>
                  <a:pt x="307638" y="80860"/>
                </a:lnTo>
                <a:lnTo>
                  <a:pt x="307238" y="80860"/>
                </a:lnTo>
                <a:cubicBezTo>
                  <a:pt x="302704" y="80460"/>
                  <a:pt x="298104" y="80260"/>
                  <a:pt x="293437" y="80260"/>
                </a:cubicBezTo>
                <a:cubicBezTo>
                  <a:pt x="290103" y="80260"/>
                  <a:pt x="287569" y="80327"/>
                  <a:pt x="285836" y="80460"/>
                </a:cubicBezTo>
                <a:lnTo>
                  <a:pt x="285836" y="163470"/>
                </a:lnTo>
                <a:cubicBezTo>
                  <a:pt x="285836" y="164671"/>
                  <a:pt x="285236" y="166137"/>
                  <a:pt x="284036" y="167871"/>
                </a:cubicBezTo>
                <a:cubicBezTo>
                  <a:pt x="282969" y="169871"/>
                  <a:pt x="281568" y="171404"/>
                  <a:pt x="279835" y="172471"/>
                </a:cubicBezTo>
                <a:cubicBezTo>
                  <a:pt x="276501" y="170338"/>
                  <a:pt x="273568" y="168137"/>
                  <a:pt x="271034" y="165870"/>
                </a:cubicBezTo>
                <a:cubicBezTo>
                  <a:pt x="267567" y="162803"/>
                  <a:pt x="265633" y="160403"/>
                  <a:pt x="265233" y="158670"/>
                </a:cubicBezTo>
                <a:cubicBezTo>
                  <a:pt x="266433" y="155336"/>
                  <a:pt x="267033" y="151202"/>
                  <a:pt x="267033" y="146268"/>
                </a:cubicBezTo>
                <a:lnTo>
                  <a:pt x="267033" y="81660"/>
                </a:lnTo>
                <a:lnTo>
                  <a:pt x="251631" y="82660"/>
                </a:lnTo>
                <a:cubicBezTo>
                  <a:pt x="250431" y="95862"/>
                  <a:pt x="248098" y="107063"/>
                  <a:pt x="244631" y="116264"/>
                </a:cubicBezTo>
                <a:cubicBezTo>
                  <a:pt x="237030" y="136133"/>
                  <a:pt x="223095" y="151802"/>
                  <a:pt x="202825" y="163270"/>
                </a:cubicBezTo>
                <a:lnTo>
                  <a:pt x="200025" y="162070"/>
                </a:lnTo>
                <a:cubicBezTo>
                  <a:pt x="215627" y="145801"/>
                  <a:pt x="225895" y="127332"/>
                  <a:pt x="230829" y="106663"/>
                </a:cubicBezTo>
                <a:cubicBezTo>
                  <a:pt x="232696" y="99062"/>
                  <a:pt x="233896" y="91461"/>
                  <a:pt x="234429" y="83860"/>
                </a:cubicBezTo>
                <a:cubicBezTo>
                  <a:pt x="224028" y="84927"/>
                  <a:pt x="215694" y="86261"/>
                  <a:pt x="209426" y="87861"/>
                </a:cubicBezTo>
                <a:cubicBezTo>
                  <a:pt x="209293" y="87861"/>
                  <a:pt x="208893" y="87461"/>
                  <a:pt x="208226" y="86661"/>
                </a:cubicBezTo>
                <a:lnTo>
                  <a:pt x="207226" y="85060"/>
                </a:lnTo>
                <a:lnTo>
                  <a:pt x="206026" y="83060"/>
                </a:lnTo>
                <a:cubicBezTo>
                  <a:pt x="203892" y="79326"/>
                  <a:pt x="202359" y="75859"/>
                  <a:pt x="201425" y="72659"/>
                </a:cubicBezTo>
                <a:lnTo>
                  <a:pt x="201825" y="72059"/>
                </a:lnTo>
                <a:lnTo>
                  <a:pt x="202225" y="71859"/>
                </a:lnTo>
                <a:cubicBezTo>
                  <a:pt x="216627" y="71592"/>
                  <a:pt x="227562" y="71259"/>
                  <a:pt x="235029" y="70859"/>
                </a:cubicBezTo>
                <a:lnTo>
                  <a:pt x="235029" y="42055"/>
                </a:lnTo>
                <a:cubicBezTo>
                  <a:pt x="235029" y="39388"/>
                  <a:pt x="234629" y="37054"/>
                  <a:pt x="233829" y="35054"/>
                </a:cubicBezTo>
                <a:cubicBezTo>
                  <a:pt x="227295" y="36521"/>
                  <a:pt x="221828" y="38121"/>
                  <a:pt x="217427" y="39855"/>
                </a:cubicBezTo>
                <a:cubicBezTo>
                  <a:pt x="217161" y="40121"/>
                  <a:pt x="216027" y="38321"/>
                  <a:pt x="214027" y="34454"/>
                </a:cubicBezTo>
                <a:cubicBezTo>
                  <a:pt x="212960" y="32320"/>
                  <a:pt x="211493" y="28987"/>
                  <a:pt x="209626" y="24453"/>
                </a:cubicBezTo>
                <a:lnTo>
                  <a:pt x="210426" y="23653"/>
                </a:lnTo>
                <a:cubicBezTo>
                  <a:pt x="210826" y="23253"/>
                  <a:pt x="211160" y="23053"/>
                  <a:pt x="211426" y="23053"/>
                </a:cubicBezTo>
                <a:lnTo>
                  <a:pt x="236430" y="21852"/>
                </a:lnTo>
                <a:cubicBezTo>
                  <a:pt x="246431" y="21586"/>
                  <a:pt x="254699" y="21053"/>
                  <a:pt x="261233" y="20252"/>
                </a:cubicBezTo>
                <a:cubicBezTo>
                  <a:pt x="276968" y="18519"/>
                  <a:pt x="288836" y="15652"/>
                  <a:pt x="296837" y="11651"/>
                </a:cubicBezTo>
                <a:close/>
                <a:moveTo>
                  <a:pt x="507911" y="6651"/>
                </a:moveTo>
                <a:cubicBezTo>
                  <a:pt x="510045" y="6917"/>
                  <a:pt x="513245" y="8384"/>
                  <a:pt x="517512" y="11051"/>
                </a:cubicBezTo>
                <a:cubicBezTo>
                  <a:pt x="521913" y="13851"/>
                  <a:pt x="524513" y="16252"/>
                  <a:pt x="525313" y="18252"/>
                </a:cubicBezTo>
                <a:cubicBezTo>
                  <a:pt x="524513" y="19719"/>
                  <a:pt x="523780" y="21452"/>
                  <a:pt x="523113" y="23453"/>
                </a:cubicBezTo>
                <a:cubicBezTo>
                  <a:pt x="522446" y="26787"/>
                  <a:pt x="522113" y="28987"/>
                  <a:pt x="522113" y="30054"/>
                </a:cubicBezTo>
                <a:lnTo>
                  <a:pt x="522113" y="73059"/>
                </a:lnTo>
                <a:cubicBezTo>
                  <a:pt x="529314" y="65992"/>
                  <a:pt x="536115" y="58257"/>
                  <a:pt x="542515" y="49856"/>
                </a:cubicBezTo>
                <a:lnTo>
                  <a:pt x="544316" y="47256"/>
                </a:lnTo>
                <a:lnTo>
                  <a:pt x="545116" y="46256"/>
                </a:lnTo>
                <a:lnTo>
                  <a:pt x="545716" y="45256"/>
                </a:lnTo>
                <a:lnTo>
                  <a:pt x="547116" y="42655"/>
                </a:lnTo>
                <a:lnTo>
                  <a:pt x="548516" y="40455"/>
                </a:lnTo>
                <a:cubicBezTo>
                  <a:pt x="549716" y="37788"/>
                  <a:pt x="550316" y="35521"/>
                  <a:pt x="550316" y="33654"/>
                </a:cubicBezTo>
                <a:cubicBezTo>
                  <a:pt x="550316" y="32587"/>
                  <a:pt x="550250" y="31787"/>
                  <a:pt x="550116" y="31254"/>
                </a:cubicBezTo>
                <a:lnTo>
                  <a:pt x="552517" y="30854"/>
                </a:lnTo>
                <a:lnTo>
                  <a:pt x="554717" y="30454"/>
                </a:lnTo>
                <a:cubicBezTo>
                  <a:pt x="556584" y="30187"/>
                  <a:pt x="557850" y="30187"/>
                  <a:pt x="558517" y="30454"/>
                </a:cubicBezTo>
                <a:cubicBezTo>
                  <a:pt x="560518" y="31654"/>
                  <a:pt x="562785" y="34521"/>
                  <a:pt x="565318" y="39055"/>
                </a:cubicBezTo>
                <a:cubicBezTo>
                  <a:pt x="567852" y="43589"/>
                  <a:pt x="569052" y="46856"/>
                  <a:pt x="568919" y="48856"/>
                </a:cubicBezTo>
                <a:cubicBezTo>
                  <a:pt x="564918" y="52056"/>
                  <a:pt x="561651" y="55190"/>
                  <a:pt x="559117" y="58257"/>
                </a:cubicBezTo>
                <a:cubicBezTo>
                  <a:pt x="547516" y="71459"/>
                  <a:pt x="535181" y="82527"/>
                  <a:pt x="522113" y="91461"/>
                </a:cubicBezTo>
                <a:lnTo>
                  <a:pt x="522113" y="122065"/>
                </a:lnTo>
                <a:cubicBezTo>
                  <a:pt x="522113" y="130599"/>
                  <a:pt x="522313" y="135600"/>
                  <a:pt x="522713" y="137067"/>
                </a:cubicBezTo>
                <a:cubicBezTo>
                  <a:pt x="523780" y="140401"/>
                  <a:pt x="527247" y="142734"/>
                  <a:pt x="533114" y="144068"/>
                </a:cubicBezTo>
                <a:cubicBezTo>
                  <a:pt x="535381" y="144468"/>
                  <a:pt x="538448" y="144668"/>
                  <a:pt x="542315" y="144668"/>
                </a:cubicBezTo>
                <a:cubicBezTo>
                  <a:pt x="550850" y="144668"/>
                  <a:pt x="556317" y="144134"/>
                  <a:pt x="558717" y="143068"/>
                </a:cubicBezTo>
                <a:cubicBezTo>
                  <a:pt x="563118" y="141201"/>
                  <a:pt x="566252" y="137534"/>
                  <a:pt x="568119" y="132066"/>
                </a:cubicBezTo>
                <a:cubicBezTo>
                  <a:pt x="569719" y="126999"/>
                  <a:pt x="571386" y="117664"/>
                  <a:pt x="573119" y="104063"/>
                </a:cubicBezTo>
                <a:lnTo>
                  <a:pt x="577920" y="105463"/>
                </a:lnTo>
                <a:cubicBezTo>
                  <a:pt x="577786" y="106796"/>
                  <a:pt x="577720" y="108797"/>
                  <a:pt x="577720" y="111464"/>
                </a:cubicBezTo>
                <a:cubicBezTo>
                  <a:pt x="577720" y="119465"/>
                  <a:pt x="578587" y="127199"/>
                  <a:pt x="580320" y="134667"/>
                </a:cubicBezTo>
                <a:cubicBezTo>
                  <a:pt x="582187" y="143334"/>
                  <a:pt x="584254" y="149002"/>
                  <a:pt x="586521" y="151669"/>
                </a:cubicBezTo>
                <a:cubicBezTo>
                  <a:pt x="583321" y="156869"/>
                  <a:pt x="574586" y="160470"/>
                  <a:pt x="560318" y="162470"/>
                </a:cubicBezTo>
                <a:cubicBezTo>
                  <a:pt x="554584" y="163270"/>
                  <a:pt x="549050" y="163670"/>
                  <a:pt x="543716" y="163670"/>
                </a:cubicBezTo>
                <a:cubicBezTo>
                  <a:pt x="538115" y="163670"/>
                  <a:pt x="532514" y="163137"/>
                  <a:pt x="526913" y="162070"/>
                </a:cubicBezTo>
                <a:cubicBezTo>
                  <a:pt x="516245" y="159803"/>
                  <a:pt x="509444" y="156203"/>
                  <a:pt x="506511" y="151269"/>
                </a:cubicBezTo>
                <a:cubicBezTo>
                  <a:pt x="504244" y="147401"/>
                  <a:pt x="503110" y="140401"/>
                  <a:pt x="503110" y="130266"/>
                </a:cubicBezTo>
                <a:lnTo>
                  <a:pt x="503110" y="102663"/>
                </a:lnTo>
                <a:cubicBezTo>
                  <a:pt x="494309" y="107330"/>
                  <a:pt x="484575" y="111197"/>
                  <a:pt x="473907" y="114264"/>
                </a:cubicBezTo>
                <a:lnTo>
                  <a:pt x="471306" y="111064"/>
                </a:lnTo>
                <a:cubicBezTo>
                  <a:pt x="483308" y="104129"/>
                  <a:pt x="493909" y="96995"/>
                  <a:pt x="503110" y="89661"/>
                </a:cubicBezTo>
                <a:lnTo>
                  <a:pt x="503311" y="22453"/>
                </a:lnTo>
                <a:cubicBezTo>
                  <a:pt x="503177" y="17919"/>
                  <a:pt x="501310" y="14852"/>
                  <a:pt x="497710" y="13251"/>
                </a:cubicBezTo>
                <a:cubicBezTo>
                  <a:pt x="501177" y="9384"/>
                  <a:pt x="504577" y="7184"/>
                  <a:pt x="507911" y="6651"/>
                </a:cubicBezTo>
                <a:close/>
                <a:moveTo>
                  <a:pt x="475707" y="6451"/>
                </a:moveTo>
                <a:cubicBezTo>
                  <a:pt x="478374" y="7784"/>
                  <a:pt x="481174" y="10584"/>
                  <a:pt x="484108" y="14852"/>
                </a:cubicBezTo>
                <a:cubicBezTo>
                  <a:pt x="486908" y="18585"/>
                  <a:pt x="488309" y="21452"/>
                  <a:pt x="488309" y="23453"/>
                </a:cubicBezTo>
                <a:lnTo>
                  <a:pt x="487709" y="23853"/>
                </a:lnTo>
                <a:lnTo>
                  <a:pt x="485508" y="26053"/>
                </a:lnTo>
                <a:cubicBezTo>
                  <a:pt x="484308" y="27520"/>
                  <a:pt x="482441" y="30520"/>
                  <a:pt x="479908" y="35054"/>
                </a:cubicBezTo>
                <a:cubicBezTo>
                  <a:pt x="475374" y="43322"/>
                  <a:pt x="467706" y="53256"/>
                  <a:pt x="456905" y="64858"/>
                </a:cubicBezTo>
                <a:cubicBezTo>
                  <a:pt x="459172" y="65925"/>
                  <a:pt x="460572" y="66725"/>
                  <a:pt x="461105" y="67258"/>
                </a:cubicBezTo>
                <a:lnTo>
                  <a:pt x="462505" y="68258"/>
                </a:lnTo>
                <a:lnTo>
                  <a:pt x="463506" y="69259"/>
                </a:lnTo>
                <a:cubicBezTo>
                  <a:pt x="464039" y="69792"/>
                  <a:pt x="464439" y="70325"/>
                  <a:pt x="464706" y="70859"/>
                </a:cubicBezTo>
                <a:cubicBezTo>
                  <a:pt x="465372" y="71926"/>
                  <a:pt x="465773" y="73459"/>
                  <a:pt x="465906" y="75459"/>
                </a:cubicBezTo>
                <a:lnTo>
                  <a:pt x="465906" y="159270"/>
                </a:lnTo>
                <a:cubicBezTo>
                  <a:pt x="465906" y="160470"/>
                  <a:pt x="465306" y="161937"/>
                  <a:pt x="464105" y="163670"/>
                </a:cubicBezTo>
                <a:cubicBezTo>
                  <a:pt x="462772" y="165670"/>
                  <a:pt x="461372" y="167271"/>
                  <a:pt x="459905" y="168471"/>
                </a:cubicBezTo>
                <a:cubicBezTo>
                  <a:pt x="456705" y="166337"/>
                  <a:pt x="453904" y="164070"/>
                  <a:pt x="451504" y="161670"/>
                </a:cubicBezTo>
                <a:cubicBezTo>
                  <a:pt x="448304" y="158736"/>
                  <a:pt x="446503" y="156336"/>
                  <a:pt x="446103" y="154469"/>
                </a:cubicBezTo>
                <a:cubicBezTo>
                  <a:pt x="447437" y="151002"/>
                  <a:pt x="448104" y="146868"/>
                  <a:pt x="448104" y="142067"/>
                </a:cubicBezTo>
                <a:lnTo>
                  <a:pt x="448104" y="78260"/>
                </a:lnTo>
                <a:cubicBezTo>
                  <a:pt x="448104" y="77193"/>
                  <a:pt x="447970" y="75859"/>
                  <a:pt x="447704" y="74259"/>
                </a:cubicBezTo>
                <a:cubicBezTo>
                  <a:pt x="436636" y="85060"/>
                  <a:pt x="426834" y="92862"/>
                  <a:pt x="418300" y="97662"/>
                </a:cubicBezTo>
                <a:lnTo>
                  <a:pt x="415500" y="95462"/>
                </a:lnTo>
                <a:cubicBezTo>
                  <a:pt x="423234" y="87594"/>
                  <a:pt x="432768" y="75593"/>
                  <a:pt x="444103" y="59457"/>
                </a:cubicBezTo>
                <a:cubicBezTo>
                  <a:pt x="455171" y="43455"/>
                  <a:pt x="461839" y="32054"/>
                  <a:pt x="464105" y="25253"/>
                </a:cubicBezTo>
                <a:lnTo>
                  <a:pt x="465306" y="21253"/>
                </a:lnTo>
                <a:cubicBezTo>
                  <a:pt x="465839" y="19519"/>
                  <a:pt x="466239" y="17986"/>
                  <a:pt x="466506" y="16652"/>
                </a:cubicBezTo>
                <a:cubicBezTo>
                  <a:pt x="466639" y="15985"/>
                  <a:pt x="466706" y="14985"/>
                  <a:pt x="466706" y="13651"/>
                </a:cubicBezTo>
                <a:cubicBezTo>
                  <a:pt x="466706" y="11785"/>
                  <a:pt x="466306" y="10051"/>
                  <a:pt x="465506" y="8451"/>
                </a:cubicBezTo>
                <a:lnTo>
                  <a:pt x="467706" y="7851"/>
                </a:lnTo>
                <a:lnTo>
                  <a:pt x="470306" y="7051"/>
                </a:lnTo>
                <a:cubicBezTo>
                  <a:pt x="472306" y="6384"/>
                  <a:pt x="474107" y="6184"/>
                  <a:pt x="475707" y="6451"/>
                </a:cubicBezTo>
                <a:close/>
                <a:moveTo>
                  <a:pt x="1076153" y="4850"/>
                </a:moveTo>
                <a:cubicBezTo>
                  <a:pt x="1078420" y="5250"/>
                  <a:pt x="1081554" y="7051"/>
                  <a:pt x="1085555" y="10251"/>
                </a:cubicBezTo>
                <a:cubicBezTo>
                  <a:pt x="1089822" y="13718"/>
                  <a:pt x="1092355" y="16518"/>
                  <a:pt x="1093156" y="18652"/>
                </a:cubicBezTo>
                <a:cubicBezTo>
                  <a:pt x="1092222" y="20786"/>
                  <a:pt x="1091489" y="22986"/>
                  <a:pt x="1090955" y="25253"/>
                </a:cubicBezTo>
                <a:cubicBezTo>
                  <a:pt x="1090289" y="28987"/>
                  <a:pt x="1089955" y="31587"/>
                  <a:pt x="1089955" y="33054"/>
                </a:cubicBezTo>
                <a:lnTo>
                  <a:pt x="1090155" y="53657"/>
                </a:lnTo>
                <a:cubicBezTo>
                  <a:pt x="1094422" y="52590"/>
                  <a:pt x="1097690" y="51456"/>
                  <a:pt x="1099957" y="50256"/>
                </a:cubicBezTo>
                <a:cubicBezTo>
                  <a:pt x="1101557" y="50790"/>
                  <a:pt x="1103290" y="52390"/>
                  <a:pt x="1105157" y="55057"/>
                </a:cubicBezTo>
                <a:cubicBezTo>
                  <a:pt x="1107024" y="57857"/>
                  <a:pt x="1108291" y="60257"/>
                  <a:pt x="1108957" y="62258"/>
                </a:cubicBezTo>
                <a:cubicBezTo>
                  <a:pt x="1108824" y="62658"/>
                  <a:pt x="1108558" y="63058"/>
                  <a:pt x="1108157" y="63458"/>
                </a:cubicBezTo>
                <a:lnTo>
                  <a:pt x="1107557" y="63858"/>
                </a:lnTo>
                <a:lnTo>
                  <a:pt x="1107157" y="64058"/>
                </a:lnTo>
                <a:lnTo>
                  <a:pt x="1090155" y="65858"/>
                </a:lnTo>
                <a:lnTo>
                  <a:pt x="1090355" y="102663"/>
                </a:lnTo>
                <a:lnTo>
                  <a:pt x="1094356" y="100662"/>
                </a:lnTo>
                <a:lnTo>
                  <a:pt x="1108957" y="92661"/>
                </a:lnTo>
                <a:lnTo>
                  <a:pt x="1110758" y="96262"/>
                </a:lnTo>
                <a:lnTo>
                  <a:pt x="1101157" y="105663"/>
                </a:lnTo>
                <a:lnTo>
                  <a:pt x="1091355" y="115064"/>
                </a:lnTo>
                <a:cubicBezTo>
                  <a:pt x="1090822" y="115464"/>
                  <a:pt x="1089688" y="116531"/>
                  <a:pt x="1087955" y="118264"/>
                </a:cubicBezTo>
                <a:lnTo>
                  <a:pt x="1085955" y="120065"/>
                </a:lnTo>
                <a:lnTo>
                  <a:pt x="1083954" y="122065"/>
                </a:lnTo>
                <a:lnTo>
                  <a:pt x="1080554" y="125065"/>
                </a:lnTo>
                <a:lnTo>
                  <a:pt x="1077554" y="127666"/>
                </a:lnTo>
                <a:cubicBezTo>
                  <a:pt x="1069686" y="135134"/>
                  <a:pt x="1064685" y="140934"/>
                  <a:pt x="1062552" y="145068"/>
                </a:cubicBezTo>
                <a:cubicBezTo>
                  <a:pt x="1061752" y="146535"/>
                  <a:pt x="1058618" y="144935"/>
                  <a:pt x="1053151" y="140267"/>
                </a:cubicBezTo>
                <a:cubicBezTo>
                  <a:pt x="1048083" y="136000"/>
                  <a:pt x="1043949" y="131866"/>
                  <a:pt x="1040749" y="127866"/>
                </a:cubicBezTo>
                <a:cubicBezTo>
                  <a:pt x="1040882" y="127466"/>
                  <a:pt x="1041082" y="127132"/>
                  <a:pt x="1041349" y="126866"/>
                </a:cubicBezTo>
                <a:lnTo>
                  <a:pt x="1041549" y="126466"/>
                </a:lnTo>
                <a:lnTo>
                  <a:pt x="1041749" y="126266"/>
                </a:lnTo>
                <a:lnTo>
                  <a:pt x="1054951" y="120265"/>
                </a:lnTo>
                <a:cubicBezTo>
                  <a:pt x="1061352" y="117464"/>
                  <a:pt x="1067086" y="114731"/>
                  <a:pt x="1072153" y="112064"/>
                </a:cubicBezTo>
                <a:lnTo>
                  <a:pt x="1071953" y="68258"/>
                </a:lnTo>
                <a:cubicBezTo>
                  <a:pt x="1064485" y="69325"/>
                  <a:pt x="1057818" y="70592"/>
                  <a:pt x="1051950" y="72059"/>
                </a:cubicBezTo>
                <a:lnTo>
                  <a:pt x="1050950" y="71059"/>
                </a:lnTo>
                <a:cubicBezTo>
                  <a:pt x="1050417" y="70525"/>
                  <a:pt x="1049817" y="69725"/>
                  <a:pt x="1049150" y="68658"/>
                </a:cubicBezTo>
                <a:cubicBezTo>
                  <a:pt x="1047283" y="65591"/>
                  <a:pt x="1045750" y="62324"/>
                  <a:pt x="1044550" y="58857"/>
                </a:cubicBezTo>
                <a:lnTo>
                  <a:pt x="1044950" y="58457"/>
                </a:lnTo>
                <a:lnTo>
                  <a:pt x="1045350" y="58257"/>
                </a:lnTo>
                <a:cubicBezTo>
                  <a:pt x="1058685" y="57190"/>
                  <a:pt x="1065352" y="56657"/>
                  <a:pt x="1065352" y="56657"/>
                </a:cubicBezTo>
                <a:lnTo>
                  <a:pt x="1071953" y="56057"/>
                </a:lnTo>
                <a:lnTo>
                  <a:pt x="1071753" y="23853"/>
                </a:lnTo>
                <a:cubicBezTo>
                  <a:pt x="1071753" y="18386"/>
                  <a:pt x="1070019" y="14718"/>
                  <a:pt x="1066552" y="12851"/>
                </a:cubicBezTo>
                <a:cubicBezTo>
                  <a:pt x="1067886" y="10584"/>
                  <a:pt x="1069619" y="8718"/>
                  <a:pt x="1071753" y="7251"/>
                </a:cubicBezTo>
                <a:cubicBezTo>
                  <a:pt x="1073353" y="6051"/>
                  <a:pt x="1074820" y="5250"/>
                  <a:pt x="1076153" y="4850"/>
                </a:cubicBezTo>
                <a:close/>
                <a:moveTo>
                  <a:pt x="917934" y="3650"/>
                </a:moveTo>
                <a:cubicBezTo>
                  <a:pt x="920334" y="4050"/>
                  <a:pt x="923734" y="5851"/>
                  <a:pt x="928135" y="9051"/>
                </a:cubicBezTo>
                <a:cubicBezTo>
                  <a:pt x="932802" y="12518"/>
                  <a:pt x="935536" y="15385"/>
                  <a:pt x="936336" y="17652"/>
                </a:cubicBezTo>
                <a:cubicBezTo>
                  <a:pt x="935536" y="18985"/>
                  <a:pt x="934803" y="21186"/>
                  <a:pt x="934136" y="24253"/>
                </a:cubicBezTo>
                <a:cubicBezTo>
                  <a:pt x="933469" y="27987"/>
                  <a:pt x="933136" y="30654"/>
                  <a:pt x="933136" y="32254"/>
                </a:cubicBezTo>
                <a:lnTo>
                  <a:pt x="933136" y="80660"/>
                </a:lnTo>
                <a:cubicBezTo>
                  <a:pt x="933136" y="81860"/>
                  <a:pt x="932535" y="83594"/>
                  <a:pt x="931335" y="85860"/>
                </a:cubicBezTo>
                <a:cubicBezTo>
                  <a:pt x="930002" y="88261"/>
                  <a:pt x="928535" y="90061"/>
                  <a:pt x="926935" y="91261"/>
                </a:cubicBezTo>
                <a:cubicBezTo>
                  <a:pt x="924135" y="89261"/>
                  <a:pt x="921001" y="86661"/>
                  <a:pt x="917534" y="83460"/>
                </a:cubicBezTo>
                <a:cubicBezTo>
                  <a:pt x="913800" y="80126"/>
                  <a:pt x="911733" y="77393"/>
                  <a:pt x="911333" y="75259"/>
                </a:cubicBezTo>
                <a:cubicBezTo>
                  <a:pt x="912666" y="71392"/>
                  <a:pt x="913333" y="66658"/>
                  <a:pt x="913333" y="61057"/>
                </a:cubicBezTo>
                <a:lnTo>
                  <a:pt x="913333" y="23053"/>
                </a:lnTo>
                <a:cubicBezTo>
                  <a:pt x="913066" y="17319"/>
                  <a:pt x="911066" y="13585"/>
                  <a:pt x="907332" y="11851"/>
                </a:cubicBezTo>
                <a:cubicBezTo>
                  <a:pt x="909866" y="8918"/>
                  <a:pt x="911733" y="7051"/>
                  <a:pt x="912933" y="6251"/>
                </a:cubicBezTo>
                <a:cubicBezTo>
                  <a:pt x="914667" y="4917"/>
                  <a:pt x="916334" y="4050"/>
                  <a:pt x="917934" y="3650"/>
                </a:cubicBezTo>
                <a:close/>
                <a:moveTo>
                  <a:pt x="727062" y="2250"/>
                </a:moveTo>
                <a:cubicBezTo>
                  <a:pt x="730396" y="3717"/>
                  <a:pt x="733996" y="6384"/>
                  <a:pt x="737863" y="10251"/>
                </a:cubicBezTo>
                <a:cubicBezTo>
                  <a:pt x="741864" y="14118"/>
                  <a:pt x="743931" y="16985"/>
                  <a:pt x="744064" y="18852"/>
                </a:cubicBezTo>
                <a:cubicBezTo>
                  <a:pt x="743131" y="20052"/>
                  <a:pt x="742264" y="21652"/>
                  <a:pt x="741464" y="23653"/>
                </a:cubicBezTo>
                <a:cubicBezTo>
                  <a:pt x="740131" y="26320"/>
                  <a:pt x="738530" y="30654"/>
                  <a:pt x="736663" y="36655"/>
                </a:cubicBezTo>
                <a:cubicBezTo>
                  <a:pt x="734930" y="43455"/>
                  <a:pt x="732463" y="51589"/>
                  <a:pt x="729263" y="61057"/>
                </a:cubicBezTo>
                <a:lnTo>
                  <a:pt x="734463" y="60458"/>
                </a:lnTo>
                <a:lnTo>
                  <a:pt x="749665" y="58857"/>
                </a:lnTo>
                <a:cubicBezTo>
                  <a:pt x="754732" y="58324"/>
                  <a:pt x="758399" y="57857"/>
                  <a:pt x="760666" y="57457"/>
                </a:cubicBezTo>
                <a:lnTo>
                  <a:pt x="762467" y="57257"/>
                </a:lnTo>
                <a:lnTo>
                  <a:pt x="763867" y="57057"/>
                </a:lnTo>
                <a:lnTo>
                  <a:pt x="765867" y="56857"/>
                </a:lnTo>
                <a:cubicBezTo>
                  <a:pt x="767467" y="56590"/>
                  <a:pt x="769134" y="55590"/>
                  <a:pt x="770868" y="53857"/>
                </a:cubicBezTo>
                <a:cubicBezTo>
                  <a:pt x="772201" y="52390"/>
                  <a:pt x="773401" y="50656"/>
                  <a:pt x="774468" y="48656"/>
                </a:cubicBezTo>
                <a:cubicBezTo>
                  <a:pt x="775001" y="47723"/>
                  <a:pt x="778535" y="49256"/>
                  <a:pt x="785070" y="53256"/>
                </a:cubicBezTo>
                <a:cubicBezTo>
                  <a:pt x="791603" y="57390"/>
                  <a:pt x="794871" y="60257"/>
                  <a:pt x="794871" y="61857"/>
                </a:cubicBezTo>
                <a:cubicBezTo>
                  <a:pt x="794871" y="61991"/>
                  <a:pt x="794137" y="63191"/>
                  <a:pt x="792670" y="65458"/>
                </a:cubicBezTo>
                <a:lnTo>
                  <a:pt x="791670" y="66858"/>
                </a:lnTo>
                <a:lnTo>
                  <a:pt x="790870" y="68058"/>
                </a:lnTo>
                <a:cubicBezTo>
                  <a:pt x="790337" y="69125"/>
                  <a:pt x="790003" y="70192"/>
                  <a:pt x="789870" y="71259"/>
                </a:cubicBezTo>
                <a:cubicBezTo>
                  <a:pt x="787203" y="91261"/>
                  <a:pt x="784003" y="108330"/>
                  <a:pt x="780269" y="122465"/>
                </a:cubicBezTo>
                <a:cubicBezTo>
                  <a:pt x="779069" y="126866"/>
                  <a:pt x="777402" y="132066"/>
                  <a:pt x="775268" y="138067"/>
                </a:cubicBezTo>
                <a:cubicBezTo>
                  <a:pt x="773268" y="143401"/>
                  <a:pt x="771801" y="147135"/>
                  <a:pt x="770868" y="149268"/>
                </a:cubicBezTo>
                <a:cubicBezTo>
                  <a:pt x="767534" y="157003"/>
                  <a:pt x="763867" y="162670"/>
                  <a:pt x="759866" y="166271"/>
                </a:cubicBezTo>
                <a:cubicBezTo>
                  <a:pt x="755332" y="170004"/>
                  <a:pt x="748931" y="172071"/>
                  <a:pt x="740664" y="172471"/>
                </a:cubicBezTo>
                <a:cubicBezTo>
                  <a:pt x="741064" y="166070"/>
                  <a:pt x="738464" y="160003"/>
                  <a:pt x="732863" y="154269"/>
                </a:cubicBezTo>
                <a:cubicBezTo>
                  <a:pt x="731529" y="152936"/>
                  <a:pt x="728863" y="150735"/>
                  <a:pt x="724862" y="147668"/>
                </a:cubicBezTo>
                <a:cubicBezTo>
                  <a:pt x="722595" y="146201"/>
                  <a:pt x="719861" y="144668"/>
                  <a:pt x="716661" y="143068"/>
                </a:cubicBezTo>
                <a:lnTo>
                  <a:pt x="719261" y="138467"/>
                </a:lnTo>
                <a:cubicBezTo>
                  <a:pt x="729263" y="141534"/>
                  <a:pt x="736997" y="143068"/>
                  <a:pt x="742464" y="143068"/>
                </a:cubicBezTo>
                <a:cubicBezTo>
                  <a:pt x="746731" y="143068"/>
                  <a:pt x="749332" y="142067"/>
                  <a:pt x="750265" y="140067"/>
                </a:cubicBezTo>
                <a:cubicBezTo>
                  <a:pt x="760133" y="119131"/>
                  <a:pt x="766467" y="94395"/>
                  <a:pt x="769268" y="65858"/>
                </a:cubicBezTo>
                <a:cubicBezTo>
                  <a:pt x="768734" y="65992"/>
                  <a:pt x="763467" y="66591"/>
                  <a:pt x="753466" y="67658"/>
                </a:cubicBezTo>
                <a:cubicBezTo>
                  <a:pt x="752532" y="67792"/>
                  <a:pt x="751432" y="67925"/>
                  <a:pt x="750165" y="68058"/>
                </a:cubicBezTo>
                <a:cubicBezTo>
                  <a:pt x="748898" y="68192"/>
                  <a:pt x="747398" y="68325"/>
                  <a:pt x="745665" y="68458"/>
                </a:cubicBezTo>
                <a:lnTo>
                  <a:pt x="742064" y="68658"/>
                </a:lnTo>
                <a:lnTo>
                  <a:pt x="738664" y="69059"/>
                </a:lnTo>
                <a:lnTo>
                  <a:pt x="729863" y="70058"/>
                </a:lnTo>
                <a:lnTo>
                  <a:pt x="725862" y="70659"/>
                </a:lnTo>
                <a:cubicBezTo>
                  <a:pt x="722928" y="78393"/>
                  <a:pt x="720128" y="84994"/>
                  <a:pt x="717461" y="90461"/>
                </a:cubicBezTo>
                <a:cubicBezTo>
                  <a:pt x="721728" y="91128"/>
                  <a:pt x="726795" y="92728"/>
                  <a:pt x="732663" y="95262"/>
                </a:cubicBezTo>
                <a:cubicBezTo>
                  <a:pt x="738264" y="97662"/>
                  <a:pt x="742798" y="100329"/>
                  <a:pt x="746264" y="103263"/>
                </a:cubicBezTo>
                <a:cubicBezTo>
                  <a:pt x="747065" y="105663"/>
                  <a:pt x="747465" y="108863"/>
                  <a:pt x="747465" y="112864"/>
                </a:cubicBezTo>
                <a:cubicBezTo>
                  <a:pt x="747598" y="117398"/>
                  <a:pt x="746998" y="120198"/>
                  <a:pt x="745665" y="121265"/>
                </a:cubicBezTo>
                <a:cubicBezTo>
                  <a:pt x="744731" y="122065"/>
                  <a:pt x="743198" y="122932"/>
                  <a:pt x="741064" y="123865"/>
                </a:cubicBezTo>
                <a:cubicBezTo>
                  <a:pt x="739597" y="124532"/>
                  <a:pt x="738130" y="124932"/>
                  <a:pt x="736663" y="125065"/>
                </a:cubicBezTo>
                <a:cubicBezTo>
                  <a:pt x="734930" y="120665"/>
                  <a:pt x="731729" y="115397"/>
                  <a:pt x="727062" y="109263"/>
                </a:cubicBezTo>
                <a:cubicBezTo>
                  <a:pt x="722928" y="103796"/>
                  <a:pt x="718795" y="99462"/>
                  <a:pt x="714661" y="96262"/>
                </a:cubicBezTo>
                <a:cubicBezTo>
                  <a:pt x="711460" y="102663"/>
                  <a:pt x="707860" y="109130"/>
                  <a:pt x="703859" y="115664"/>
                </a:cubicBezTo>
                <a:cubicBezTo>
                  <a:pt x="686790" y="142734"/>
                  <a:pt x="666388" y="161470"/>
                  <a:pt x="642652" y="171871"/>
                </a:cubicBezTo>
                <a:lnTo>
                  <a:pt x="639251" y="169471"/>
                </a:lnTo>
                <a:cubicBezTo>
                  <a:pt x="660187" y="151735"/>
                  <a:pt x="677856" y="128466"/>
                  <a:pt x="692258" y="99662"/>
                </a:cubicBezTo>
                <a:cubicBezTo>
                  <a:pt x="697058" y="89794"/>
                  <a:pt x="700926" y="80993"/>
                  <a:pt x="703859" y="73259"/>
                </a:cubicBezTo>
                <a:cubicBezTo>
                  <a:pt x="681857" y="76326"/>
                  <a:pt x="667788" y="79060"/>
                  <a:pt x="661654" y="81460"/>
                </a:cubicBezTo>
                <a:cubicBezTo>
                  <a:pt x="661521" y="81460"/>
                  <a:pt x="660454" y="79793"/>
                  <a:pt x="658454" y="76459"/>
                </a:cubicBezTo>
                <a:lnTo>
                  <a:pt x="657054" y="74059"/>
                </a:lnTo>
                <a:lnTo>
                  <a:pt x="655853" y="72059"/>
                </a:lnTo>
                <a:lnTo>
                  <a:pt x="653853" y="68258"/>
                </a:lnTo>
                <a:lnTo>
                  <a:pt x="654453" y="67658"/>
                </a:lnTo>
                <a:lnTo>
                  <a:pt x="654853" y="67458"/>
                </a:lnTo>
                <a:cubicBezTo>
                  <a:pt x="665121" y="67058"/>
                  <a:pt x="682657" y="65658"/>
                  <a:pt x="707460" y="63258"/>
                </a:cubicBezTo>
                <a:cubicBezTo>
                  <a:pt x="711327" y="52190"/>
                  <a:pt x="714661" y="39988"/>
                  <a:pt x="717461" y="26653"/>
                </a:cubicBezTo>
                <a:lnTo>
                  <a:pt x="717861" y="24253"/>
                </a:lnTo>
                <a:lnTo>
                  <a:pt x="718461" y="21452"/>
                </a:lnTo>
                <a:lnTo>
                  <a:pt x="718861" y="15452"/>
                </a:lnTo>
                <a:cubicBezTo>
                  <a:pt x="719128" y="10784"/>
                  <a:pt x="718328" y="7317"/>
                  <a:pt x="716461" y="5050"/>
                </a:cubicBezTo>
                <a:cubicBezTo>
                  <a:pt x="720461" y="3584"/>
                  <a:pt x="723995" y="2650"/>
                  <a:pt x="727062" y="2250"/>
                </a:cubicBezTo>
                <a:close/>
                <a:moveTo>
                  <a:pt x="347844" y="2250"/>
                </a:moveTo>
                <a:lnTo>
                  <a:pt x="349844" y="2250"/>
                </a:lnTo>
                <a:lnTo>
                  <a:pt x="352044" y="2450"/>
                </a:lnTo>
                <a:cubicBezTo>
                  <a:pt x="354044" y="2717"/>
                  <a:pt x="355244" y="3050"/>
                  <a:pt x="355644" y="3450"/>
                </a:cubicBezTo>
                <a:cubicBezTo>
                  <a:pt x="357378" y="5450"/>
                  <a:pt x="359312" y="8384"/>
                  <a:pt x="361445" y="12251"/>
                </a:cubicBezTo>
                <a:cubicBezTo>
                  <a:pt x="363579" y="16252"/>
                  <a:pt x="364512" y="19385"/>
                  <a:pt x="364245" y="21652"/>
                </a:cubicBezTo>
                <a:lnTo>
                  <a:pt x="358045" y="26453"/>
                </a:lnTo>
                <a:lnTo>
                  <a:pt x="355644" y="28053"/>
                </a:lnTo>
                <a:lnTo>
                  <a:pt x="353044" y="30054"/>
                </a:lnTo>
                <a:lnTo>
                  <a:pt x="350244" y="32054"/>
                </a:lnTo>
                <a:lnTo>
                  <a:pt x="347643" y="34054"/>
                </a:lnTo>
                <a:cubicBezTo>
                  <a:pt x="333642" y="44722"/>
                  <a:pt x="320440" y="52656"/>
                  <a:pt x="308039" y="57857"/>
                </a:cubicBezTo>
                <a:lnTo>
                  <a:pt x="305238" y="53657"/>
                </a:lnTo>
                <a:cubicBezTo>
                  <a:pt x="312973" y="48322"/>
                  <a:pt x="319973" y="42322"/>
                  <a:pt x="326241" y="35654"/>
                </a:cubicBezTo>
                <a:lnTo>
                  <a:pt x="327841" y="33854"/>
                </a:lnTo>
                <a:lnTo>
                  <a:pt x="329641" y="31854"/>
                </a:lnTo>
                <a:cubicBezTo>
                  <a:pt x="331508" y="29987"/>
                  <a:pt x="332775" y="28587"/>
                  <a:pt x="333442" y="27653"/>
                </a:cubicBezTo>
                <a:lnTo>
                  <a:pt x="336442" y="24053"/>
                </a:lnTo>
                <a:lnTo>
                  <a:pt x="337642" y="22253"/>
                </a:lnTo>
                <a:lnTo>
                  <a:pt x="339042" y="20652"/>
                </a:lnTo>
                <a:cubicBezTo>
                  <a:pt x="344910" y="13185"/>
                  <a:pt x="347844" y="7051"/>
                  <a:pt x="347844" y="2250"/>
                </a:cubicBezTo>
                <a:close/>
                <a:moveTo>
                  <a:pt x="1144162" y="1650"/>
                </a:moveTo>
                <a:lnTo>
                  <a:pt x="1146962" y="1650"/>
                </a:lnTo>
                <a:lnTo>
                  <a:pt x="1150163" y="1850"/>
                </a:lnTo>
                <a:cubicBezTo>
                  <a:pt x="1152563" y="2117"/>
                  <a:pt x="1154163" y="2450"/>
                  <a:pt x="1154963" y="2850"/>
                </a:cubicBezTo>
                <a:cubicBezTo>
                  <a:pt x="1157764" y="4717"/>
                  <a:pt x="1159964" y="6851"/>
                  <a:pt x="1161564" y="9251"/>
                </a:cubicBezTo>
                <a:cubicBezTo>
                  <a:pt x="1163431" y="12452"/>
                  <a:pt x="1164098" y="14852"/>
                  <a:pt x="1163564" y="16452"/>
                </a:cubicBezTo>
                <a:cubicBezTo>
                  <a:pt x="1159297" y="21919"/>
                  <a:pt x="1153363" y="28520"/>
                  <a:pt x="1145762" y="36254"/>
                </a:cubicBezTo>
                <a:cubicBezTo>
                  <a:pt x="1140028" y="41989"/>
                  <a:pt x="1134961" y="46856"/>
                  <a:pt x="1130560" y="50856"/>
                </a:cubicBezTo>
                <a:lnTo>
                  <a:pt x="1170165" y="45855"/>
                </a:lnTo>
                <a:cubicBezTo>
                  <a:pt x="1166298" y="39721"/>
                  <a:pt x="1162764" y="34654"/>
                  <a:pt x="1159564" y="30654"/>
                </a:cubicBezTo>
                <a:lnTo>
                  <a:pt x="1162564" y="27853"/>
                </a:lnTo>
                <a:cubicBezTo>
                  <a:pt x="1167098" y="29320"/>
                  <a:pt x="1173032" y="32454"/>
                  <a:pt x="1180367" y="37254"/>
                </a:cubicBezTo>
                <a:cubicBezTo>
                  <a:pt x="1186634" y="41388"/>
                  <a:pt x="1191168" y="45256"/>
                  <a:pt x="1193968" y="48856"/>
                </a:cubicBezTo>
                <a:cubicBezTo>
                  <a:pt x="1194235" y="52056"/>
                  <a:pt x="1193968" y="55323"/>
                  <a:pt x="1193168" y="58657"/>
                </a:cubicBezTo>
                <a:cubicBezTo>
                  <a:pt x="1192368" y="63058"/>
                  <a:pt x="1191168" y="65725"/>
                  <a:pt x="1189568" y="66658"/>
                </a:cubicBezTo>
                <a:cubicBezTo>
                  <a:pt x="1188368" y="67458"/>
                  <a:pt x="1186634" y="67992"/>
                  <a:pt x="1184367" y="68258"/>
                </a:cubicBezTo>
                <a:lnTo>
                  <a:pt x="1181767" y="68658"/>
                </a:lnTo>
                <a:lnTo>
                  <a:pt x="1179766" y="68658"/>
                </a:lnTo>
                <a:cubicBezTo>
                  <a:pt x="1178566" y="63724"/>
                  <a:pt x="1176633" y="58457"/>
                  <a:pt x="1173966" y="52856"/>
                </a:cubicBezTo>
                <a:cubicBezTo>
                  <a:pt x="1160897" y="55923"/>
                  <a:pt x="1149429" y="59057"/>
                  <a:pt x="1139561" y="62258"/>
                </a:cubicBezTo>
                <a:cubicBezTo>
                  <a:pt x="1141028" y="63325"/>
                  <a:pt x="1142362" y="64458"/>
                  <a:pt x="1143562" y="65658"/>
                </a:cubicBezTo>
                <a:cubicBezTo>
                  <a:pt x="1145962" y="68058"/>
                  <a:pt x="1147229" y="70058"/>
                  <a:pt x="1147362" y="71659"/>
                </a:cubicBezTo>
                <a:lnTo>
                  <a:pt x="1146962" y="72059"/>
                </a:lnTo>
                <a:lnTo>
                  <a:pt x="1146162" y="72659"/>
                </a:lnTo>
                <a:lnTo>
                  <a:pt x="1145162" y="73459"/>
                </a:lnTo>
                <a:lnTo>
                  <a:pt x="1144162" y="74459"/>
                </a:lnTo>
                <a:lnTo>
                  <a:pt x="1140962" y="78059"/>
                </a:lnTo>
                <a:lnTo>
                  <a:pt x="1142162" y="78059"/>
                </a:lnTo>
                <a:lnTo>
                  <a:pt x="1155963" y="78059"/>
                </a:lnTo>
                <a:lnTo>
                  <a:pt x="1162964" y="77460"/>
                </a:lnTo>
                <a:lnTo>
                  <a:pt x="1171365" y="76659"/>
                </a:lnTo>
                <a:cubicBezTo>
                  <a:pt x="1178566" y="75726"/>
                  <a:pt x="1183034" y="74859"/>
                  <a:pt x="1184767" y="74059"/>
                </a:cubicBezTo>
                <a:cubicBezTo>
                  <a:pt x="1185967" y="74593"/>
                  <a:pt x="1187334" y="76093"/>
                  <a:pt x="1188868" y="78560"/>
                </a:cubicBezTo>
                <a:cubicBezTo>
                  <a:pt x="1190401" y="81027"/>
                  <a:pt x="1191368" y="83327"/>
                  <a:pt x="1191768" y="85460"/>
                </a:cubicBezTo>
                <a:cubicBezTo>
                  <a:pt x="1191635" y="85860"/>
                  <a:pt x="1191368" y="86261"/>
                  <a:pt x="1190968" y="86661"/>
                </a:cubicBezTo>
                <a:lnTo>
                  <a:pt x="1190568" y="87061"/>
                </a:lnTo>
                <a:lnTo>
                  <a:pt x="1184167" y="87061"/>
                </a:lnTo>
                <a:cubicBezTo>
                  <a:pt x="1180433" y="87061"/>
                  <a:pt x="1177566" y="87128"/>
                  <a:pt x="1175566" y="87261"/>
                </a:cubicBezTo>
                <a:lnTo>
                  <a:pt x="1168165" y="87661"/>
                </a:lnTo>
                <a:lnTo>
                  <a:pt x="1161964" y="88061"/>
                </a:lnTo>
                <a:lnTo>
                  <a:pt x="1160564" y="88261"/>
                </a:lnTo>
                <a:lnTo>
                  <a:pt x="1159164" y="88261"/>
                </a:lnTo>
                <a:lnTo>
                  <a:pt x="1157364" y="88461"/>
                </a:lnTo>
                <a:lnTo>
                  <a:pt x="1156364" y="88661"/>
                </a:lnTo>
                <a:cubicBezTo>
                  <a:pt x="1156630" y="88794"/>
                  <a:pt x="1157030" y="89128"/>
                  <a:pt x="1157564" y="89661"/>
                </a:cubicBezTo>
                <a:cubicBezTo>
                  <a:pt x="1160764" y="92595"/>
                  <a:pt x="1162431" y="94795"/>
                  <a:pt x="1162564" y="96262"/>
                </a:cubicBezTo>
                <a:cubicBezTo>
                  <a:pt x="1162298" y="96528"/>
                  <a:pt x="1161564" y="98796"/>
                  <a:pt x="1160364" y="103063"/>
                </a:cubicBezTo>
                <a:lnTo>
                  <a:pt x="1159564" y="106263"/>
                </a:lnTo>
                <a:lnTo>
                  <a:pt x="1158564" y="109263"/>
                </a:lnTo>
                <a:lnTo>
                  <a:pt x="1157164" y="113064"/>
                </a:lnTo>
                <a:lnTo>
                  <a:pt x="1156764" y="114264"/>
                </a:lnTo>
                <a:lnTo>
                  <a:pt x="1158964" y="114064"/>
                </a:lnTo>
                <a:cubicBezTo>
                  <a:pt x="1160564" y="114064"/>
                  <a:pt x="1161698" y="113998"/>
                  <a:pt x="1162364" y="113864"/>
                </a:cubicBezTo>
                <a:lnTo>
                  <a:pt x="1163764" y="113664"/>
                </a:lnTo>
                <a:lnTo>
                  <a:pt x="1164765" y="113664"/>
                </a:lnTo>
                <a:cubicBezTo>
                  <a:pt x="1165431" y="113531"/>
                  <a:pt x="1166131" y="113464"/>
                  <a:pt x="1166865" y="113464"/>
                </a:cubicBezTo>
                <a:cubicBezTo>
                  <a:pt x="1167598" y="113464"/>
                  <a:pt x="1168365" y="113397"/>
                  <a:pt x="1169165" y="113264"/>
                </a:cubicBezTo>
                <a:lnTo>
                  <a:pt x="1171565" y="112864"/>
                </a:lnTo>
                <a:lnTo>
                  <a:pt x="1174366" y="112664"/>
                </a:lnTo>
                <a:cubicBezTo>
                  <a:pt x="1177566" y="112530"/>
                  <a:pt x="1181700" y="111997"/>
                  <a:pt x="1186767" y="111064"/>
                </a:cubicBezTo>
                <a:cubicBezTo>
                  <a:pt x="1196902" y="109597"/>
                  <a:pt x="1203236" y="108397"/>
                  <a:pt x="1205770" y="107463"/>
                </a:cubicBezTo>
                <a:cubicBezTo>
                  <a:pt x="1207370" y="108130"/>
                  <a:pt x="1208903" y="109863"/>
                  <a:pt x="1210370" y="112664"/>
                </a:cubicBezTo>
                <a:cubicBezTo>
                  <a:pt x="1211704" y="114931"/>
                  <a:pt x="1212571" y="117598"/>
                  <a:pt x="1212971" y="120665"/>
                </a:cubicBezTo>
                <a:cubicBezTo>
                  <a:pt x="1212837" y="121198"/>
                  <a:pt x="1212437" y="121665"/>
                  <a:pt x="1211770" y="122065"/>
                </a:cubicBezTo>
                <a:lnTo>
                  <a:pt x="1210970" y="122465"/>
                </a:lnTo>
                <a:lnTo>
                  <a:pt x="1210570" y="122465"/>
                </a:lnTo>
                <a:cubicBezTo>
                  <a:pt x="1208303" y="122465"/>
                  <a:pt x="1201369" y="122799"/>
                  <a:pt x="1189768" y="123465"/>
                </a:cubicBezTo>
                <a:lnTo>
                  <a:pt x="1184367" y="123665"/>
                </a:lnTo>
                <a:lnTo>
                  <a:pt x="1178766" y="124065"/>
                </a:lnTo>
                <a:lnTo>
                  <a:pt x="1174166" y="124465"/>
                </a:lnTo>
                <a:lnTo>
                  <a:pt x="1172166" y="124665"/>
                </a:lnTo>
                <a:lnTo>
                  <a:pt x="1170365" y="124865"/>
                </a:lnTo>
                <a:lnTo>
                  <a:pt x="1163164" y="125466"/>
                </a:lnTo>
                <a:cubicBezTo>
                  <a:pt x="1164231" y="126266"/>
                  <a:pt x="1165031" y="126932"/>
                  <a:pt x="1165565" y="127466"/>
                </a:cubicBezTo>
                <a:lnTo>
                  <a:pt x="1175966" y="136267"/>
                </a:lnTo>
                <a:lnTo>
                  <a:pt x="1178966" y="138667"/>
                </a:lnTo>
                <a:lnTo>
                  <a:pt x="1181767" y="141068"/>
                </a:lnTo>
                <a:lnTo>
                  <a:pt x="1186967" y="145068"/>
                </a:lnTo>
                <a:cubicBezTo>
                  <a:pt x="1200969" y="154802"/>
                  <a:pt x="1211770" y="161337"/>
                  <a:pt x="1219371" y="164671"/>
                </a:cubicBezTo>
                <a:lnTo>
                  <a:pt x="1217971" y="169071"/>
                </a:lnTo>
                <a:cubicBezTo>
                  <a:pt x="1217838" y="168938"/>
                  <a:pt x="1217438" y="168871"/>
                  <a:pt x="1216771" y="168871"/>
                </a:cubicBezTo>
                <a:lnTo>
                  <a:pt x="1215771" y="168871"/>
                </a:lnTo>
                <a:lnTo>
                  <a:pt x="1210770" y="167871"/>
                </a:lnTo>
                <a:cubicBezTo>
                  <a:pt x="1207170" y="167071"/>
                  <a:pt x="1203836" y="166537"/>
                  <a:pt x="1200769" y="166271"/>
                </a:cubicBezTo>
                <a:cubicBezTo>
                  <a:pt x="1197569" y="166004"/>
                  <a:pt x="1195368" y="165870"/>
                  <a:pt x="1194168" y="165870"/>
                </a:cubicBezTo>
                <a:cubicBezTo>
                  <a:pt x="1189101" y="165870"/>
                  <a:pt x="1185434" y="166804"/>
                  <a:pt x="1183167" y="168671"/>
                </a:cubicBezTo>
                <a:lnTo>
                  <a:pt x="1181167" y="166070"/>
                </a:lnTo>
                <a:lnTo>
                  <a:pt x="1179366" y="163870"/>
                </a:lnTo>
                <a:cubicBezTo>
                  <a:pt x="1179500" y="164137"/>
                  <a:pt x="1178833" y="163270"/>
                  <a:pt x="1177366" y="161270"/>
                </a:cubicBezTo>
                <a:lnTo>
                  <a:pt x="1175566" y="158670"/>
                </a:lnTo>
                <a:lnTo>
                  <a:pt x="1173366" y="155869"/>
                </a:lnTo>
                <a:lnTo>
                  <a:pt x="1170965" y="152669"/>
                </a:lnTo>
                <a:lnTo>
                  <a:pt x="1168765" y="149868"/>
                </a:lnTo>
                <a:cubicBezTo>
                  <a:pt x="1162631" y="142134"/>
                  <a:pt x="1156630" y="135067"/>
                  <a:pt x="1150763" y="128666"/>
                </a:cubicBezTo>
                <a:lnTo>
                  <a:pt x="1149763" y="130666"/>
                </a:lnTo>
                <a:cubicBezTo>
                  <a:pt x="1146829" y="136400"/>
                  <a:pt x="1143562" y="141267"/>
                  <a:pt x="1139962" y="145268"/>
                </a:cubicBezTo>
                <a:cubicBezTo>
                  <a:pt x="1130360" y="156469"/>
                  <a:pt x="1115092" y="165737"/>
                  <a:pt x="1094156" y="173071"/>
                </a:cubicBezTo>
                <a:lnTo>
                  <a:pt x="1090755" y="169871"/>
                </a:lnTo>
                <a:cubicBezTo>
                  <a:pt x="1107958" y="158803"/>
                  <a:pt x="1119892" y="148335"/>
                  <a:pt x="1126560" y="138467"/>
                </a:cubicBezTo>
                <a:cubicBezTo>
                  <a:pt x="1128427" y="135933"/>
                  <a:pt x="1130427" y="132400"/>
                  <a:pt x="1132561" y="127866"/>
                </a:cubicBezTo>
                <a:cubicBezTo>
                  <a:pt x="1130027" y="127999"/>
                  <a:pt x="1125226" y="128466"/>
                  <a:pt x="1118159" y="129266"/>
                </a:cubicBezTo>
                <a:cubicBezTo>
                  <a:pt x="1111758" y="129933"/>
                  <a:pt x="1105157" y="130866"/>
                  <a:pt x="1098356" y="132066"/>
                </a:cubicBezTo>
                <a:cubicBezTo>
                  <a:pt x="1098223" y="132066"/>
                  <a:pt x="1097956" y="131800"/>
                  <a:pt x="1097556" y="131266"/>
                </a:cubicBezTo>
                <a:lnTo>
                  <a:pt x="1096956" y="130066"/>
                </a:lnTo>
                <a:lnTo>
                  <a:pt x="1096156" y="128666"/>
                </a:lnTo>
                <a:cubicBezTo>
                  <a:pt x="1095222" y="126532"/>
                  <a:pt x="1094156" y="122865"/>
                  <a:pt x="1092956" y="117664"/>
                </a:cubicBezTo>
                <a:lnTo>
                  <a:pt x="1093956" y="117065"/>
                </a:lnTo>
                <a:cubicBezTo>
                  <a:pt x="1097956" y="117198"/>
                  <a:pt x="1105157" y="117065"/>
                  <a:pt x="1115558" y="116665"/>
                </a:cubicBezTo>
                <a:lnTo>
                  <a:pt x="1120759" y="116464"/>
                </a:lnTo>
                <a:lnTo>
                  <a:pt x="1125760" y="116064"/>
                </a:lnTo>
                <a:cubicBezTo>
                  <a:pt x="1126960" y="115931"/>
                  <a:pt x="1128693" y="115864"/>
                  <a:pt x="1130960" y="115864"/>
                </a:cubicBezTo>
                <a:lnTo>
                  <a:pt x="1134761" y="115864"/>
                </a:lnTo>
                <a:lnTo>
                  <a:pt x="1137561" y="115664"/>
                </a:lnTo>
                <a:lnTo>
                  <a:pt x="1139962" y="108464"/>
                </a:lnTo>
                <a:cubicBezTo>
                  <a:pt x="1140895" y="106063"/>
                  <a:pt x="1141562" y="101863"/>
                  <a:pt x="1141962" y="95862"/>
                </a:cubicBezTo>
                <a:lnTo>
                  <a:pt x="1141962" y="89661"/>
                </a:lnTo>
                <a:lnTo>
                  <a:pt x="1139561" y="90061"/>
                </a:lnTo>
                <a:cubicBezTo>
                  <a:pt x="1137694" y="90195"/>
                  <a:pt x="1135628" y="90528"/>
                  <a:pt x="1133361" y="91061"/>
                </a:cubicBezTo>
                <a:lnTo>
                  <a:pt x="1132561" y="90261"/>
                </a:lnTo>
                <a:cubicBezTo>
                  <a:pt x="1126293" y="98662"/>
                  <a:pt x="1118359" y="105530"/>
                  <a:pt x="1108758" y="110864"/>
                </a:cubicBezTo>
                <a:lnTo>
                  <a:pt x="1105757" y="108663"/>
                </a:lnTo>
                <a:cubicBezTo>
                  <a:pt x="1113225" y="98395"/>
                  <a:pt x="1119226" y="88394"/>
                  <a:pt x="1123759" y="78660"/>
                </a:cubicBezTo>
                <a:cubicBezTo>
                  <a:pt x="1126026" y="73326"/>
                  <a:pt x="1127160" y="69259"/>
                  <a:pt x="1127160" y="66458"/>
                </a:cubicBezTo>
                <a:cubicBezTo>
                  <a:pt x="1124226" y="67658"/>
                  <a:pt x="1121893" y="68792"/>
                  <a:pt x="1120159" y="69858"/>
                </a:cubicBezTo>
                <a:cubicBezTo>
                  <a:pt x="1118425" y="69858"/>
                  <a:pt x="1116158" y="67258"/>
                  <a:pt x="1113358" y="62057"/>
                </a:cubicBezTo>
                <a:cubicBezTo>
                  <a:pt x="1110558" y="56857"/>
                  <a:pt x="1109358" y="53123"/>
                  <a:pt x="1109758" y="50856"/>
                </a:cubicBezTo>
                <a:cubicBezTo>
                  <a:pt x="1110425" y="50189"/>
                  <a:pt x="1111025" y="49856"/>
                  <a:pt x="1111558" y="49856"/>
                </a:cubicBezTo>
                <a:cubicBezTo>
                  <a:pt x="1116759" y="49456"/>
                  <a:pt x="1121026" y="46856"/>
                  <a:pt x="1124360" y="42055"/>
                </a:cubicBezTo>
                <a:cubicBezTo>
                  <a:pt x="1138361" y="22719"/>
                  <a:pt x="1144962" y="9251"/>
                  <a:pt x="1144162" y="1650"/>
                </a:cubicBezTo>
                <a:close/>
                <a:moveTo>
                  <a:pt x="81210" y="50"/>
                </a:moveTo>
                <a:cubicBezTo>
                  <a:pt x="83077" y="450"/>
                  <a:pt x="85744" y="1583"/>
                  <a:pt x="89211" y="3450"/>
                </a:cubicBezTo>
                <a:cubicBezTo>
                  <a:pt x="92811" y="5584"/>
                  <a:pt x="94812" y="7651"/>
                  <a:pt x="95212" y="9651"/>
                </a:cubicBezTo>
                <a:cubicBezTo>
                  <a:pt x="93745" y="13118"/>
                  <a:pt x="90011" y="18319"/>
                  <a:pt x="84011" y="25253"/>
                </a:cubicBezTo>
                <a:cubicBezTo>
                  <a:pt x="81877" y="27787"/>
                  <a:pt x="79543" y="30187"/>
                  <a:pt x="77010" y="32454"/>
                </a:cubicBezTo>
                <a:lnTo>
                  <a:pt x="85211" y="31854"/>
                </a:lnTo>
                <a:lnTo>
                  <a:pt x="95212" y="31054"/>
                </a:lnTo>
                <a:lnTo>
                  <a:pt x="98812" y="30654"/>
                </a:lnTo>
                <a:lnTo>
                  <a:pt x="100413" y="30454"/>
                </a:lnTo>
                <a:lnTo>
                  <a:pt x="101813" y="30254"/>
                </a:lnTo>
                <a:cubicBezTo>
                  <a:pt x="105547" y="29720"/>
                  <a:pt x="108414" y="27386"/>
                  <a:pt x="110414" y="23253"/>
                </a:cubicBezTo>
                <a:cubicBezTo>
                  <a:pt x="111081" y="22186"/>
                  <a:pt x="114348" y="23453"/>
                  <a:pt x="120215" y="27053"/>
                </a:cubicBezTo>
                <a:cubicBezTo>
                  <a:pt x="126082" y="30654"/>
                  <a:pt x="129016" y="33254"/>
                  <a:pt x="129016" y="34854"/>
                </a:cubicBezTo>
                <a:cubicBezTo>
                  <a:pt x="129016" y="35254"/>
                  <a:pt x="128749" y="35788"/>
                  <a:pt x="128216" y="36455"/>
                </a:cubicBezTo>
                <a:lnTo>
                  <a:pt x="127616" y="37454"/>
                </a:lnTo>
                <a:lnTo>
                  <a:pt x="126816" y="38455"/>
                </a:lnTo>
                <a:cubicBezTo>
                  <a:pt x="125216" y="40721"/>
                  <a:pt x="124482" y="42722"/>
                  <a:pt x="124615" y="44455"/>
                </a:cubicBezTo>
                <a:lnTo>
                  <a:pt x="124615" y="79460"/>
                </a:lnTo>
                <a:cubicBezTo>
                  <a:pt x="126216" y="77726"/>
                  <a:pt x="128016" y="75593"/>
                  <a:pt x="130016" y="73059"/>
                </a:cubicBezTo>
                <a:lnTo>
                  <a:pt x="133217" y="69059"/>
                </a:lnTo>
                <a:lnTo>
                  <a:pt x="136417" y="65258"/>
                </a:lnTo>
                <a:cubicBezTo>
                  <a:pt x="138551" y="62591"/>
                  <a:pt x="139484" y="59924"/>
                  <a:pt x="139217" y="57257"/>
                </a:cubicBezTo>
                <a:cubicBezTo>
                  <a:pt x="139751" y="57124"/>
                  <a:pt x="140484" y="57057"/>
                  <a:pt x="141418" y="57057"/>
                </a:cubicBezTo>
                <a:cubicBezTo>
                  <a:pt x="142351" y="57057"/>
                  <a:pt x="143085" y="57124"/>
                  <a:pt x="143618" y="57257"/>
                </a:cubicBezTo>
                <a:cubicBezTo>
                  <a:pt x="144818" y="57390"/>
                  <a:pt x="146018" y="57657"/>
                  <a:pt x="147218" y="58057"/>
                </a:cubicBezTo>
                <a:cubicBezTo>
                  <a:pt x="148952" y="59791"/>
                  <a:pt x="150886" y="62724"/>
                  <a:pt x="153019" y="66858"/>
                </a:cubicBezTo>
                <a:cubicBezTo>
                  <a:pt x="155153" y="70992"/>
                  <a:pt x="156020" y="74059"/>
                  <a:pt x="155619" y="76059"/>
                </a:cubicBezTo>
                <a:cubicBezTo>
                  <a:pt x="152286" y="78460"/>
                  <a:pt x="147018" y="83060"/>
                  <a:pt x="139818" y="89861"/>
                </a:cubicBezTo>
                <a:cubicBezTo>
                  <a:pt x="133150" y="95995"/>
                  <a:pt x="128149" y="100396"/>
                  <a:pt x="124816" y="103063"/>
                </a:cubicBezTo>
                <a:lnTo>
                  <a:pt x="124816" y="146468"/>
                </a:lnTo>
                <a:cubicBezTo>
                  <a:pt x="124816" y="154469"/>
                  <a:pt x="122749" y="160937"/>
                  <a:pt x="118615" y="165870"/>
                </a:cubicBezTo>
                <a:cubicBezTo>
                  <a:pt x="113948" y="171738"/>
                  <a:pt x="107547" y="174672"/>
                  <a:pt x="99412" y="174672"/>
                </a:cubicBezTo>
                <a:cubicBezTo>
                  <a:pt x="99412" y="168271"/>
                  <a:pt x="97012" y="163537"/>
                  <a:pt x="92212" y="160470"/>
                </a:cubicBezTo>
                <a:lnTo>
                  <a:pt x="89011" y="158870"/>
                </a:lnTo>
                <a:cubicBezTo>
                  <a:pt x="87144" y="158070"/>
                  <a:pt x="85744" y="157536"/>
                  <a:pt x="84811" y="157269"/>
                </a:cubicBezTo>
                <a:lnTo>
                  <a:pt x="76010" y="154469"/>
                </a:lnTo>
                <a:lnTo>
                  <a:pt x="75810" y="150469"/>
                </a:lnTo>
                <a:cubicBezTo>
                  <a:pt x="80343" y="151135"/>
                  <a:pt x="85011" y="151469"/>
                  <a:pt x="89811" y="151469"/>
                </a:cubicBezTo>
                <a:cubicBezTo>
                  <a:pt x="100079" y="151469"/>
                  <a:pt x="105213" y="149068"/>
                  <a:pt x="105213" y="144268"/>
                </a:cubicBezTo>
                <a:lnTo>
                  <a:pt x="105213" y="118064"/>
                </a:lnTo>
                <a:cubicBezTo>
                  <a:pt x="99879" y="121798"/>
                  <a:pt x="94412" y="125332"/>
                  <a:pt x="88811" y="128666"/>
                </a:cubicBezTo>
                <a:cubicBezTo>
                  <a:pt x="62408" y="144935"/>
                  <a:pt x="33604" y="157336"/>
                  <a:pt x="2400" y="165870"/>
                </a:cubicBezTo>
                <a:lnTo>
                  <a:pt x="0" y="162070"/>
                </a:lnTo>
                <a:cubicBezTo>
                  <a:pt x="29337" y="149535"/>
                  <a:pt x="57541" y="133333"/>
                  <a:pt x="84610" y="113464"/>
                </a:cubicBezTo>
                <a:lnTo>
                  <a:pt x="97212" y="104063"/>
                </a:lnTo>
                <a:lnTo>
                  <a:pt x="78210" y="107063"/>
                </a:lnTo>
                <a:lnTo>
                  <a:pt x="71209" y="108263"/>
                </a:lnTo>
                <a:lnTo>
                  <a:pt x="59407" y="110464"/>
                </a:lnTo>
                <a:cubicBezTo>
                  <a:pt x="38071" y="114597"/>
                  <a:pt x="23070" y="118798"/>
                  <a:pt x="14402" y="123065"/>
                </a:cubicBezTo>
                <a:cubicBezTo>
                  <a:pt x="13202" y="122398"/>
                  <a:pt x="11201" y="119865"/>
                  <a:pt x="8401" y="115464"/>
                </a:cubicBezTo>
                <a:cubicBezTo>
                  <a:pt x="5601" y="110930"/>
                  <a:pt x="3801" y="107863"/>
                  <a:pt x="3000" y="106263"/>
                </a:cubicBezTo>
                <a:cubicBezTo>
                  <a:pt x="3534" y="105596"/>
                  <a:pt x="4134" y="105130"/>
                  <a:pt x="4800" y="104863"/>
                </a:cubicBezTo>
                <a:cubicBezTo>
                  <a:pt x="13468" y="104596"/>
                  <a:pt x="25203" y="103796"/>
                  <a:pt x="40005" y="102463"/>
                </a:cubicBezTo>
                <a:lnTo>
                  <a:pt x="40805" y="102263"/>
                </a:lnTo>
                <a:lnTo>
                  <a:pt x="40805" y="42855"/>
                </a:lnTo>
                <a:cubicBezTo>
                  <a:pt x="40805" y="38721"/>
                  <a:pt x="39472" y="35521"/>
                  <a:pt x="36805" y="33254"/>
                </a:cubicBezTo>
                <a:cubicBezTo>
                  <a:pt x="41072" y="29787"/>
                  <a:pt x="44072" y="28253"/>
                  <a:pt x="45806" y="28653"/>
                </a:cubicBezTo>
                <a:cubicBezTo>
                  <a:pt x="49006" y="29320"/>
                  <a:pt x="51606" y="30454"/>
                  <a:pt x="53607" y="32054"/>
                </a:cubicBezTo>
                <a:lnTo>
                  <a:pt x="55007" y="33054"/>
                </a:lnTo>
                <a:lnTo>
                  <a:pt x="56007" y="34054"/>
                </a:lnTo>
                <a:cubicBezTo>
                  <a:pt x="56540" y="34587"/>
                  <a:pt x="56940" y="35121"/>
                  <a:pt x="57207" y="35654"/>
                </a:cubicBezTo>
                <a:cubicBezTo>
                  <a:pt x="57741" y="36588"/>
                  <a:pt x="58141" y="38188"/>
                  <a:pt x="58407" y="40455"/>
                </a:cubicBezTo>
                <a:lnTo>
                  <a:pt x="58407" y="56657"/>
                </a:lnTo>
                <a:lnTo>
                  <a:pt x="60008" y="56457"/>
                </a:lnTo>
                <a:lnTo>
                  <a:pt x="62808" y="56257"/>
                </a:lnTo>
                <a:lnTo>
                  <a:pt x="68809" y="55657"/>
                </a:lnTo>
                <a:cubicBezTo>
                  <a:pt x="74543" y="55257"/>
                  <a:pt x="78410" y="54790"/>
                  <a:pt x="80410" y="54257"/>
                </a:cubicBezTo>
                <a:cubicBezTo>
                  <a:pt x="87744" y="52656"/>
                  <a:pt x="92612" y="51056"/>
                  <a:pt x="95012" y="49456"/>
                </a:cubicBezTo>
                <a:cubicBezTo>
                  <a:pt x="95678" y="49189"/>
                  <a:pt x="96879" y="50523"/>
                  <a:pt x="98612" y="53456"/>
                </a:cubicBezTo>
                <a:cubicBezTo>
                  <a:pt x="100346" y="56390"/>
                  <a:pt x="101212" y="58457"/>
                  <a:pt x="101212" y="59657"/>
                </a:cubicBezTo>
                <a:lnTo>
                  <a:pt x="100613" y="61857"/>
                </a:lnTo>
                <a:cubicBezTo>
                  <a:pt x="100346" y="62524"/>
                  <a:pt x="100146" y="62791"/>
                  <a:pt x="100013" y="62658"/>
                </a:cubicBezTo>
                <a:cubicBezTo>
                  <a:pt x="98946" y="62391"/>
                  <a:pt x="96945" y="62258"/>
                  <a:pt x="94012" y="62258"/>
                </a:cubicBezTo>
                <a:cubicBezTo>
                  <a:pt x="89878" y="62258"/>
                  <a:pt x="85877" y="62591"/>
                  <a:pt x="82010" y="63258"/>
                </a:cubicBezTo>
                <a:cubicBezTo>
                  <a:pt x="75609" y="64191"/>
                  <a:pt x="68675" y="65925"/>
                  <a:pt x="61207" y="68458"/>
                </a:cubicBezTo>
                <a:cubicBezTo>
                  <a:pt x="61074" y="68592"/>
                  <a:pt x="60874" y="68325"/>
                  <a:pt x="60608" y="67658"/>
                </a:cubicBezTo>
                <a:lnTo>
                  <a:pt x="59207" y="65058"/>
                </a:lnTo>
                <a:lnTo>
                  <a:pt x="58407" y="62858"/>
                </a:lnTo>
                <a:lnTo>
                  <a:pt x="58407" y="76459"/>
                </a:lnTo>
                <a:lnTo>
                  <a:pt x="59407" y="76459"/>
                </a:lnTo>
                <a:lnTo>
                  <a:pt x="62208" y="76259"/>
                </a:lnTo>
                <a:lnTo>
                  <a:pt x="68209" y="75659"/>
                </a:lnTo>
                <a:cubicBezTo>
                  <a:pt x="73943" y="75259"/>
                  <a:pt x="77810" y="74793"/>
                  <a:pt x="79810" y="74259"/>
                </a:cubicBezTo>
                <a:cubicBezTo>
                  <a:pt x="87144" y="72659"/>
                  <a:pt x="92012" y="71059"/>
                  <a:pt x="94412" y="69458"/>
                </a:cubicBezTo>
                <a:cubicBezTo>
                  <a:pt x="95079" y="69192"/>
                  <a:pt x="96279" y="70525"/>
                  <a:pt x="98012" y="73459"/>
                </a:cubicBezTo>
                <a:cubicBezTo>
                  <a:pt x="99746" y="75993"/>
                  <a:pt x="100613" y="78059"/>
                  <a:pt x="100613" y="79660"/>
                </a:cubicBezTo>
                <a:lnTo>
                  <a:pt x="100413" y="80660"/>
                </a:lnTo>
                <a:lnTo>
                  <a:pt x="100013" y="81660"/>
                </a:lnTo>
                <a:cubicBezTo>
                  <a:pt x="99746" y="82327"/>
                  <a:pt x="99546" y="82660"/>
                  <a:pt x="99412" y="82660"/>
                </a:cubicBezTo>
                <a:cubicBezTo>
                  <a:pt x="98345" y="82393"/>
                  <a:pt x="96345" y="82260"/>
                  <a:pt x="93412" y="82260"/>
                </a:cubicBezTo>
                <a:cubicBezTo>
                  <a:pt x="89278" y="82260"/>
                  <a:pt x="85277" y="82593"/>
                  <a:pt x="81410" y="83260"/>
                </a:cubicBezTo>
                <a:cubicBezTo>
                  <a:pt x="75009" y="84194"/>
                  <a:pt x="68075" y="85927"/>
                  <a:pt x="60608" y="88461"/>
                </a:cubicBezTo>
                <a:cubicBezTo>
                  <a:pt x="60474" y="88461"/>
                  <a:pt x="60274" y="88127"/>
                  <a:pt x="60008" y="87461"/>
                </a:cubicBezTo>
                <a:cubicBezTo>
                  <a:pt x="59607" y="87061"/>
                  <a:pt x="59141" y="86194"/>
                  <a:pt x="58607" y="84860"/>
                </a:cubicBezTo>
                <a:lnTo>
                  <a:pt x="58407" y="84261"/>
                </a:lnTo>
                <a:lnTo>
                  <a:pt x="58407" y="100062"/>
                </a:lnTo>
                <a:lnTo>
                  <a:pt x="105213" y="94262"/>
                </a:lnTo>
                <a:lnTo>
                  <a:pt x="105213" y="39255"/>
                </a:lnTo>
                <a:cubicBezTo>
                  <a:pt x="92278" y="40188"/>
                  <a:pt x="79477" y="42855"/>
                  <a:pt x="66808" y="47256"/>
                </a:cubicBezTo>
                <a:lnTo>
                  <a:pt x="65808" y="46055"/>
                </a:lnTo>
                <a:lnTo>
                  <a:pt x="64808" y="44455"/>
                </a:lnTo>
                <a:lnTo>
                  <a:pt x="63608" y="42855"/>
                </a:lnTo>
                <a:cubicBezTo>
                  <a:pt x="61608" y="39522"/>
                  <a:pt x="60141" y="36655"/>
                  <a:pt x="59207" y="34254"/>
                </a:cubicBezTo>
                <a:cubicBezTo>
                  <a:pt x="59607" y="33587"/>
                  <a:pt x="59941" y="33254"/>
                  <a:pt x="60208" y="33254"/>
                </a:cubicBezTo>
                <a:cubicBezTo>
                  <a:pt x="62474" y="33254"/>
                  <a:pt x="64141" y="33187"/>
                  <a:pt x="65208" y="33054"/>
                </a:cubicBezTo>
                <a:cubicBezTo>
                  <a:pt x="67609" y="29587"/>
                  <a:pt x="70009" y="24786"/>
                  <a:pt x="72409" y="18652"/>
                </a:cubicBezTo>
                <a:cubicBezTo>
                  <a:pt x="73609" y="15585"/>
                  <a:pt x="74409" y="12718"/>
                  <a:pt x="74809" y="10051"/>
                </a:cubicBezTo>
                <a:cubicBezTo>
                  <a:pt x="74942" y="9518"/>
                  <a:pt x="75009" y="8718"/>
                  <a:pt x="75009" y="7651"/>
                </a:cubicBezTo>
                <a:cubicBezTo>
                  <a:pt x="75009" y="5250"/>
                  <a:pt x="74543" y="3317"/>
                  <a:pt x="73609" y="1850"/>
                </a:cubicBezTo>
                <a:lnTo>
                  <a:pt x="75209" y="1250"/>
                </a:lnTo>
                <a:lnTo>
                  <a:pt x="77010" y="450"/>
                </a:lnTo>
                <a:cubicBezTo>
                  <a:pt x="78743" y="50"/>
                  <a:pt x="80143" y="-83"/>
                  <a:pt x="81210" y="5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600" dirty="0">
              <a:solidFill>
                <a:schemeClr val="bg1"/>
              </a:solidFill>
              <a:latin typeface="尔雅秀丽楷书" panose="00000500000000000000" pitchFamily="2" charset="-122"/>
              <a:ea typeface="尔雅秀丽楷书" panose="00000500000000000000" pitchFamily="2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9407BD05-FF3C-4A0F-A814-01B04906C575}"/>
              </a:ext>
            </a:extLst>
          </p:cNvPr>
          <p:cNvSpPr txBox="1"/>
          <p:nvPr/>
        </p:nvSpPr>
        <p:spPr>
          <a:xfrm>
            <a:off x="2874821" y="5533005"/>
            <a:ext cx="512961" cy="61555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spcBef>
                <a:spcPts val="0"/>
              </a:spcBef>
              <a:spcAft>
                <a:spcPts val="0"/>
              </a:spcAft>
              <a:defRPr kumimoji="0" sz="44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字魂87号-乾坤手书" panose="00000500000000000000" pitchFamily="2" charset="-122"/>
                <a:ea typeface="字魂87号-乾坤手书" panose="00000500000000000000" pitchFamily="2" charset="-122"/>
              </a:defRPr>
            </a:lvl1pPr>
          </a:lstStyle>
          <a:p>
            <a:r>
              <a:rPr lang="zh-CN" altLang="en-US" sz="4000" dirty="0"/>
              <a:t>随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xmlns="" id="{2135F2DA-C04E-4BB8-BA41-0588646283EF}"/>
              </a:ext>
            </a:extLst>
          </p:cNvPr>
          <p:cNvSpPr txBox="1"/>
          <p:nvPr/>
        </p:nvSpPr>
        <p:spPr>
          <a:xfrm>
            <a:off x="3266738" y="5656770"/>
            <a:ext cx="359073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spcBef>
                <a:spcPts val="0"/>
              </a:spcBef>
              <a:spcAft>
                <a:spcPts val="0"/>
              </a:spcAft>
              <a:defRPr kumimoji="0" sz="44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字魂87号-乾坤手书" panose="00000500000000000000" pitchFamily="2" charset="-122"/>
                <a:ea typeface="字魂87号-乾坤手书" panose="00000500000000000000" pitchFamily="2" charset="-122"/>
              </a:defRPr>
            </a:lvl1pPr>
          </a:lstStyle>
          <a:p>
            <a:r>
              <a:rPr lang="zh-CN" altLang="en-US" sz="2800" dirty="0"/>
              <a:t>风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F7942ABB-B9A8-400D-9E15-239D9DE04593}"/>
              </a:ext>
            </a:extLst>
          </p:cNvPr>
          <p:cNvSpPr txBox="1"/>
          <p:nvPr/>
        </p:nvSpPr>
        <p:spPr>
          <a:xfrm>
            <a:off x="3564017" y="5646302"/>
            <a:ext cx="307777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spcBef>
                <a:spcPts val="0"/>
              </a:spcBef>
              <a:spcAft>
                <a:spcPts val="0"/>
              </a:spcAft>
              <a:defRPr kumimoji="0" sz="44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字魂87号-乾坤手书" panose="00000500000000000000" pitchFamily="2" charset="-122"/>
                <a:ea typeface="字魂87号-乾坤手书" panose="00000500000000000000" pitchFamily="2" charset="-122"/>
              </a:defRPr>
            </a:lvl1pPr>
          </a:lstStyle>
          <a:p>
            <a:r>
              <a:rPr lang="zh-CN" altLang="en-US" sz="2400" dirty="0"/>
              <a:t>而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B29A2612-27B6-4F3D-B9C6-37024A10CFBB}"/>
              </a:ext>
            </a:extLst>
          </p:cNvPr>
          <p:cNvSpPr txBox="1"/>
          <p:nvPr/>
        </p:nvSpPr>
        <p:spPr>
          <a:xfrm>
            <a:off x="3812243" y="5593790"/>
            <a:ext cx="410369" cy="49244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spcBef>
                <a:spcPts val="0"/>
              </a:spcBef>
              <a:spcAft>
                <a:spcPts val="0"/>
              </a:spcAft>
              <a:defRPr kumimoji="0" sz="44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字魂87号-乾坤手书" panose="00000500000000000000" pitchFamily="2" charset="-122"/>
                <a:ea typeface="字魂87号-乾坤手书" panose="00000500000000000000" pitchFamily="2" charset="-122"/>
              </a:defRPr>
            </a:lvl1pPr>
          </a:lstStyle>
          <a:p>
            <a:r>
              <a:rPr lang="zh-CN" altLang="en-US" sz="3200" dirty="0"/>
              <a:t>去</a:t>
            </a:r>
          </a:p>
        </p:txBody>
      </p:sp>
    </p:spTree>
    <p:extLst>
      <p:ext uri="{BB962C8B-B14F-4D97-AF65-F5344CB8AC3E}">
        <p14:creationId xmlns:p14="http://schemas.microsoft.com/office/powerpoint/2010/main" val="14567827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包含 人, 伞, 男人, 站&#10;&#10;描述已自动生成">
            <a:extLst>
              <a:ext uri="{FF2B5EF4-FFF2-40B4-BE49-F238E27FC236}">
                <a16:creationId xmlns:a16="http://schemas.microsoft.com/office/drawing/2014/main" xmlns="" id="{19A5976F-E971-40F6-A641-6B25F6CE75D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sharpenSoften amount="-500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25556"/>
          <a:stretch>
            <a:fillRect/>
          </a:stretch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17F5363D-ECA2-4022-A738-2F89FA64167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06017"/>
            <a:ext cx="13252244" cy="6751983"/>
          </a:xfrm>
          <a:custGeom>
            <a:avLst/>
            <a:gdLst>
              <a:gd name="connsiteX0" fmla="*/ 0 w 10941121"/>
              <a:gd name="connsiteY0" fmla="*/ 0 h 5574472"/>
              <a:gd name="connsiteX1" fmla="*/ 10941121 w 10941121"/>
              <a:gd name="connsiteY1" fmla="*/ 0 h 5574472"/>
              <a:gd name="connsiteX2" fmla="*/ 10941121 w 10941121"/>
              <a:gd name="connsiteY2" fmla="*/ 5574472 h 5574472"/>
              <a:gd name="connsiteX3" fmla="*/ 0 w 10941121"/>
              <a:gd name="connsiteY3" fmla="*/ 5574472 h 5574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41121" h="5574472">
                <a:moveTo>
                  <a:pt x="0" y="0"/>
                </a:moveTo>
                <a:lnTo>
                  <a:pt x="10941121" y="0"/>
                </a:lnTo>
                <a:lnTo>
                  <a:pt x="10941121" y="5574472"/>
                </a:lnTo>
                <a:lnTo>
                  <a:pt x="0" y="5574472"/>
                </a:lnTo>
                <a:close/>
              </a:path>
            </a:pathLst>
          </a:custGeom>
        </p:spPr>
      </p:pic>
      <p:pic>
        <p:nvPicPr>
          <p:cNvPr id="17" name="图片 16" descr="男人站在一起&#10;&#10;描述已自动生成">
            <a:extLst>
              <a:ext uri="{FF2B5EF4-FFF2-40B4-BE49-F238E27FC236}">
                <a16:creationId xmlns:a16="http://schemas.microsoft.com/office/drawing/2014/main" xmlns="" id="{2A264E16-F95F-453B-93E0-F326BFCC598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778" b="98796" l="10000" r="90000">
                        <a14:foregroundMark x1="47396" y1="19722" x2="50573" y2="2778"/>
                        <a14:foregroundMark x1="43177" y1="83241" x2="36563" y2="98796"/>
                        <a14:foregroundMark x1="62500" y1="87037" x2="66979" y2="98333"/>
                        <a14:foregroundMark x1="26458" y1="92222" x2="27031" y2="97407"/>
                        <a14:backgroundMark x1="30729" y1="83241" x2="34948" y2="578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7162" t="2647" r="19790" b="2175"/>
          <a:stretch/>
        </p:blipFill>
        <p:spPr>
          <a:xfrm flipH="1">
            <a:off x="5396589" y="0"/>
            <a:ext cx="6795411" cy="6858000"/>
          </a:xfrm>
          <a:custGeom>
            <a:avLst/>
            <a:gdLst>
              <a:gd name="connsiteX0" fmla="*/ 6795411 w 6795411"/>
              <a:gd name="connsiteY0" fmla="*/ 0 h 6858000"/>
              <a:gd name="connsiteX1" fmla="*/ 0 w 6795411"/>
              <a:gd name="connsiteY1" fmla="*/ 0 h 6858000"/>
              <a:gd name="connsiteX2" fmla="*/ 0 w 6795411"/>
              <a:gd name="connsiteY2" fmla="*/ 6858000 h 6858000"/>
              <a:gd name="connsiteX3" fmla="*/ 6795411 w 679541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95411" h="6858000">
                <a:moveTo>
                  <a:pt x="6795411" y="0"/>
                </a:moveTo>
                <a:lnTo>
                  <a:pt x="0" y="0"/>
                </a:lnTo>
                <a:lnTo>
                  <a:pt x="0" y="6858000"/>
                </a:lnTo>
                <a:lnTo>
                  <a:pt x="6795411" y="6858000"/>
                </a:lnTo>
                <a:close/>
              </a:path>
            </a:pathLst>
          </a:custGeom>
          <a:effectLst>
            <a:outerShdw blurRad="304800" dist="165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742B2015-A06E-4C57-B5B3-A7DB2CFB6B7C}"/>
              </a:ext>
            </a:extLst>
          </p:cNvPr>
          <p:cNvSpPr txBox="1"/>
          <p:nvPr/>
        </p:nvSpPr>
        <p:spPr>
          <a:xfrm>
            <a:off x="861797" y="4123338"/>
            <a:ext cx="1811048" cy="171675"/>
          </a:xfrm>
          <a:custGeom>
            <a:avLst/>
            <a:gdLst/>
            <a:ahLst/>
            <a:cxnLst/>
            <a:rect l="l" t="t" r="r" b="b"/>
            <a:pathLst>
              <a:path w="2124990" h="201435">
                <a:moveTo>
                  <a:pt x="1468298" y="144742"/>
                </a:moveTo>
                <a:cubicBezTo>
                  <a:pt x="1472870" y="144742"/>
                  <a:pt x="1476718" y="146380"/>
                  <a:pt x="1479842" y="149657"/>
                </a:cubicBezTo>
                <a:cubicBezTo>
                  <a:pt x="1482967" y="152933"/>
                  <a:pt x="1484833" y="157010"/>
                  <a:pt x="1485443" y="161887"/>
                </a:cubicBezTo>
                <a:cubicBezTo>
                  <a:pt x="1485595" y="162954"/>
                  <a:pt x="1485672" y="164402"/>
                  <a:pt x="1485672" y="166230"/>
                </a:cubicBezTo>
                <a:cubicBezTo>
                  <a:pt x="1485672" y="169583"/>
                  <a:pt x="1485138" y="172631"/>
                  <a:pt x="1484072" y="175374"/>
                </a:cubicBezTo>
                <a:cubicBezTo>
                  <a:pt x="1483005" y="178118"/>
                  <a:pt x="1481405" y="181013"/>
                  <a:pt x="1479271" y="184061"/>
                </a:cubicBezTo>
                <a:cubicBezTo>
                  <a:pt x="1474394" y="190462"/>
                  <a:pt x="1466850" y="196025"/>
                  <a:pt x="1456640" y="200749"/>
                </a:cubicBezTo>
                <a:cubicBezTo>
                  <a:pt x="1455573" y="201206"/>
                  <a:pt x="1454506" y="201435"/>
                  <a:pt x="1453439" y="201435"/>
                </a:cubicBezTo>
                <a:cubicBezTo>
                  <a:pt x="1452220" y="201435"/>
                  <a:pt x="1451229" y="201092"/>
                  <a:pt x="1450467" y="200406"/>
                </a:cubicBezTo>
                <a:cubicBezTo>
                  <a:pt x="1449705" y="199720"/>
                  <a:pt x="1449324" y="198920"/>
                  <a:pt x="1449324" y="198006"/>
                </a:cubicBezTo>
                <a:cubicBezTo>
                  <a:pt x="1449324" y="196787"/>
                  <a:pt x="1450239" y="195567"/>
                  <a:pt x="1452067" y="194348"/>
                </a:cubicBezTo>
                <a:cubicBezTo>
                  <a:pt x="1462431" y="188557"/>
                  <a:pt x="1467612" y="183985"/>
                  <a:pt x="1467612" y="180632"/>
                </a:cubicBezTo>
                <a:cubicBezTo>
                  <a:pt x="1467612" y="179108"/>
                  <a:pt x="1466698" y="177965"/>
                  <a:pt x="1464869" y="177203"/>
                </a:cubicBezTo>
                <a:cubicBezTo>
                  <a:pt x="1460145" y="174917"/>
                  <a:pt x="1456601" y="172669"/>
                  <a:pt x="1454239" y="170459"/>
                </a:cubicBezTo>
                <a:cubicBezTo>
                  <a:pt x="1451877" y="168250"/>
                  <a:pt x="1450696" y="165011"/>
                  <a:pt x="1450696" y="160744"/>
                </a:cubicBezTo>
                <a:cubicBezTo>
                  <a:pt x="1450696" y="156172"/>
                  <a:pt x="1452410" y="152362"/>
                  <a:pt x="1455839" y="149314"/>
                </a:cubicBezTo>
                <a:cubicBezTo>
                  <a:pt x="1459268" y="146266"/>
                  <a:pt x="1463421" y="144742"/>
                  <a:pt x="1468298" y="144742"/>
                </a:cubicBezTo>
                <a:close/>
                <a:moveTo>
                  <a:pt x="1984858" y="127368"/>
                </a:moveTo>
                <a:cubicBezTo>
                  <a:pt x="1986382" y="127978"/>
                  <a:pt x="1987830" y="129426"/>
                  <a:pt x="1989201" y="131712"/>
                </a:cubicBezTo>
                <a:lnTo>
                  <a:pt x="1991945" y="137655"/>
                </a:lnTo>
                <a:cubicBezTo>
                  <a:pt x="1991945" y="138265"/>
                  <a:pt x="1991564" y="138722"/>
                  <a:pt x="1990802" y="139027"/>
                </a:cubicBezTo>
                <a:lnTo>
                  <a:pt x="1986001" y="139484"/>
                </a:lnTo>
                <a:lnTo>
                  <a:pt x="1980743" y="139713"/>
                </a:lnTo>
                <a:lnTo>
                  <a:pt x="1969999" y="141084"/>
                </a:lnTo>
                <a:lnTo>
                  <a:pt x="1959026" y="144285"/>
                </a:lnTo>
                <a:lnTo>
                  <a:pt x="1958340" y="143370"/>
                </a:lnTo>
                <a:cubicBezTo>
                  <a:pt x="1957883" y="142913"/>
                  <a:pt x="1957426" y="142227"/>
                  <a:pt x="1956969" y="141313"/>
                </a:cubicBezTo>
                <a:cubicBezTo>
                  <a:pt x="1955597" y="138875"/>
                  <a:pt x="1954530" y="136284"/>
                  <a:pt x="1953768" y="133541"/>
                </a:cubicBezTo>
                <a:lnTo>
                  <a:pt x="1954226" y="133083"/>
                </a:lnTo>
                <a:lnTo>
                  <a:pt x="1960398" y="132626"/>
                </a:lnTo>
                <a:lnTo>
                  <a:pt x="1966341" y="131940"/>
                </a:lnTo>
                <a:cubicBezTo>
                  <a:pt x="1974876" y="131026"/>
                  <a:pt x="1981048" y="129502"/>
                  <a:pt x="1984858" y="127368"/>
                </a:cubicBezTo>
                <a:close/>
                <a:moveTo>
                  <a:pt x="849935" y="97193"/>
                </a:moveTo>
                <a:cubicBezTo>
                  <a:pt x="862127" y="99936"/>
                  <a:pt x="871576" y="105347"/>
                  <a:pt x="878281" y="113424"/>
                </a:cubicBezTo>
                <a:cubicBezTo>
                  <a:pt x="878586" y="115253"/>
                  <a:pt x="878739" y="116929"/>
                  <a:pt x="878739" y="118453"/>
                </a:cubicBezTo>
                <a:cubicBezTo>
                  <a:pt x="878739" y="119520"/>
                  <a:pt x="878586" y="121730"/>
                  <a:pt x="878281" y="125082"/>
                </a:cubicBezTo>
                <a:cubicBezTo>
                  <a:pt x="877672" y="130416"/>
                  <a:pt x="876605" y="133693"/>
                  <a:pt x="875081" y="134912"/>
                </a:cubicBezTo>
                <a:cubicBezTo>
                  <a:pt x="873710" y="135979"/>
                  <a:pt x="871957" y="136817"/>
                  <a:pt x="869823" y="137427"/>
                </a:cubicBezTo>
                <a:cubicBezTo>
                  <a:pt x="866775" y="138036"/>
                  <a:pt x="865251" y="138341"/>
                  <a:pt x="865251" y="138341"/>
                </a:cubicBezTo>
                <a:lnTo>
                  <a:pt x="864794" y="136970"/>
                </a:lnTo>
                <a:lnTo>
                  <a:pt x="864108" y="135369"/>
                </a:lnTo>
                <a:lnTo>
                  <a:pt x="862737" y="131483"/>
                </a:lnTo>
                <a:cubicBezTo>
                  <a:pt x="860908" y="126759"/>
                  <a:pt x="859460" y="123330"/>
                  <a:pt x="858393" y="121196"/>
                </a:cubicBezTo>
                <a:cubicBezTo>
                  <a:pt x="854279" y="112357"/>
                  <a:pt x="850240" y="105956"/>
                  <a:pt x="846278" y="101994"/>
                </a:cubicBezTo>
                <a:close/>
                <a:moveTo>
                  <a:pt x="630860" y="87592"/>
                </a:moveTo>
                <a:lnTo>
                  <a:pt x="602285" y="90107"/>
                </a:lnTo>
                <a:lnTo>
                  <a:pt x="602285" y="129197"/>
                </a:lnTo>
                <a:lnTo>
                  <a:pt x="605028" y="128969"/>
                </a:lnTo>
                <a:lnTo>
                  <a:pt x="610972" y="128511"/>
                </a:lnTo>
                <a:lnTo>
                  <a:pt x="617144" y="127826"/>
                </a:lnTo>
                <a:lnTo>
                  <a:pt x="629946" y="126225"/>
                </a:lnTo>
                <a:lnTo>
                  <a:pt x="630860" y="99479"/>
                </a:lnTo>
                <a:close/>
                <a:moveTo>
                  <a:pt x="434035" y="79362"/>
                </a:moveTo>
                <a:cubicBezTo>
                  <a:pt x="434798" y="78905"/>
                  <a:pt x="437007" y="81267"/>
                  <a:pt x="440665" y="86449"/>
                </a:cubicBezTo>
                <a:cubicBezTo>
                  <a:pt x="444322" y="91631"/>
                  <a:pt x="446532" y="95898"/>
                  <a:pt x="447294" y="99251"/>
                </a:cubicBezTo>
                <a:cubicBezTo>
                  <a:pt x="447142" y="100317"/>
                  <a:pt x="446761" y="101308"/>
                  <a:pt x="446151" y="102222"/>
                </a:cubicBezTo>
                <a:lnTo>
                  <a:pt x="445466" y="103365"/>
                </a:lnTo>
                <a:lnTo>
                  <a:pt x="444780" y="104051"/>
                </a:lnTo>
                <a:cubicBezTo>
                  <a:pt x="437617" y="102375"/>
                  <a:pt x="428016" y="101537"/>
                  <a:pt x="415976" y="101537"/>
                </a:cubicBezTo>
                <a:lnTo>
                  <a:pt x="409118" y="101537"/>
                </a:lnTo>
                <a:cubicBezTo>
                  <a:pt x="407442" y="101689"/>
                  <a:pt x="405003" y="101765"/>
                  <a:pt x="401803" y="101765"/>
                </a:cubicBezTo>
                <a:lnTo>
                  <a:pt x="396316" y="102222"/>
                </a:lnTo>
                <a:cubicBezTo>
                  <a:pt x="394030" y="102222"/>
                  <a:pt x="392583" y="102299"/>
                  <a:pt x="391973" y="102451"/>
                </a:cubicBezTo>
                <a:lnTo>
                  <a:pt x="323850" y="107252"/>
                </a:lnTo>
                <a:cubicBezTo>
                  <a:pt x="296266" y="109385"/>
                  <a:pt x="275539" y="112814"/>
                  <a:pt x="261671" y="117539"/>
                </a:cubicBezTo>
                <a:cubicBezTo>
                  <a:pt x="261366" y="117843"/>
                  <a:pt x="259919" y="115481"/>
                  <a:pt x="257328" y="110452"/>
                </a:cubicBezTo>
                <a:cubicBezTo>
                  <a:pt x="254585" y="105270"/>
                  <a:pt x="252680" y="101156"/>
                  <a:pt x="251613" y="98108"/>
                </a:cubicBezTo>
                <a:lnTo>
                  <a:pt x="252756" y="96965"/>
                </a:lnTo>
                <a:cubicBezTo>
                  <a:pt x="253213" y="96812"/>
                  <a:pt x="253594" y="96584"/>
                  <a:pt x="253899" y="96279"/>
                </a:cubicBezTo>
                <a:lnTo>
                  <a:pt x="257556" y="96279"/>
                </a:lnTo>
                <a:cubicBezTo>
                  <a:pt x="260757" y="96279"/>
                  <a:pt x="263195" y="96203"/>
                  <a:pt x="264872" y="96050"/>
                </a:cubicBezTo>
                <a:lnTo>
                  <a:pt x="272644" y="96050"/>
                </a:lnTo>
                <a:cubicBezTo>
                  <a:pt x="277216" y="96050"/>
                  <a:pt x="280112" y="95974"/>
                  <a:pt x="281331" y="95822"/>
                </a:cubicBezTo>
                <a:cubicBezTo>
                  <a:pt x="295352" y="95517"/>
                  <a:pt x="307696" y="94983"/>
                  <a:pt x="318364" y="94221"/>
                </a:cubicBezTo>
                <a:lnTo>
                  <a:pt x="381457" y="89192"/>
                </a:lnTo>
                <a:cubicBezTo>
                  <a:pt x="406603" y="87059"/>
                  <a:pt x="424129" y="83782"/>
                  <a:pt x="434035" y="79362"/>
                </a:cubicBezTo>
                <a:close/>
                <a:moveTo>
                  <a:pt x="1090422" y="78677"/>
                </a:moveTo>
                <a:lnTo>
                  <a:pt x="1060247" y="83477"/>
                </a:lnTo>
                <a:lnTo>
                  <a:pt x="1060247" y="83706"/>
                </a:lnTo>
                <a:lnTo>
                  <a:pt x="1060476" y="87363"/>
                </a:lnTo>
                <a:lnTo>
                  <a:pt x="1063447" y="110452"/>
                </a:lnTo>
                <a:lnTo>
                  <a:pt x="1078078" y="109309"/>
                </a:lnTo>
                <a:cubicBezTo>
                  <a:pt x="1082345" y="109004"/>
                  <a:pt x="1085393" y="108623"/>
                  <a:pt x="1087222" y="108166"/>
                </a:cubicBezTo>
                <a:lnTo>
                  <a:pt x="1087222" y="107480"/>
                </a:lnTo>
                <a:lnTo>
                  <a:pt x="1087908" y="101765"/>
                </a:lnTo>
                <a:lnTo>
                  <a:pt x="1088365" y="96279"/>
                </a:lnTo>
                <a:close/>
                <a:moveTo>
                  <a:pt x="2062582" y="75933"/>
                </a:moveTo>
                <a:cubicBezTo>
                  <a:pt x="2064715" y="76238"/>
                  <a:pt x="2067840" y="77762"/>
                  <a:pt x="2071955" y="80505"/>
                </a:cubicBezTo>
                <a:cubicBezTo>
                  <a:pt x="2076222" y="83401"/>
                  <a:pt x="2078736" y="85839"/>
                  <a:pt x="2079498" y="87821"/>
                </a:cubicBezTo>
                <a:cubicBezTo>
                  <a:pt x="2079041" y="88583"/>
                  <a:pt x="2078432" y="90488"/>
                  <a:pt x="2077670" y="93536"/>
                </a:cubicBezTo>
                <a:cubicBezTo>
                  <a:pt x="2077060" y="95364"/>
                  <a:pt x="2076755" y="97346"/>
                  <a:pt x="2076755" y="99479"/>
                </a:cubicBezTo>
                <a:cubicBezTo>
                  <a:pt x="2086661" y="98565"/>
                  <a:pt x="2094129" y="97346"/>
                  <a:pt x="2099158" y="95822"/>
                </a:cubicBezTo>
                <a:cubicBezTo>
                  <a:pt x="2101139" y="96431"/>
                  <a:pt x="2103273" y="98031"/>
                  <a:pt x="2105559" y="100622"/>
                </a:cubicBezTo>
                <a:cubicBezTo>
                  <a:pt x="2107997" y="103061"/>
                  <a:pt x="2109445" y="105499"/>
                  <a:pt x="2109902" y="107937"/>
                </a:cubicBezTo>
                <a:cubicBezTo>
                  <a:pt x="2109750" y="108547"/>
                  <a:pt x="2109369" y="109157"/>
                  <a:pt x="2108759" y="109766"/>
                </a:cubicBezTo>
                <a:lnTo>
                  <a:pt x="2108073" y="109995"/>
                </a:lnTo>
                <a:lnTo>
                  <a:pt x="2107616" y="110223"/>
                </a:lnTo>
                <a:cubicBezTo>
                  <a:pt x="2094052" y="110833"/>
                  <a:pt x="2083842" y="111366"/>
                  <a:pt x="2076984" y="111824"/>
                </a:cubicBezTo>
                <a:lnTo>
                  <a:pt x="2077212" y="132169"/>
                </a:lnTo>
                <a:lnTo>
                  <a:pt x="2078584" y="132169"/>
                </a:lnTo>
                <a:lnTo>
                  <a:pt x="2079956" y="131940"/>
                </a:lnTo>
                <a:lnTo>
                  <a:pt x="2087042" y="131026"/>
                </a:lnTo>
                <a:cubicBezTo>
                  <a:pt x="2093443" y="130112"/>
                  <a:pt x="2097710" y="129197"/>
                  <a:pt x="2099844" y="128283"/>
                </a:cubicBezTo>
                <a:cubicBezTo>
                  <a:pt x="2101368" y="128892"/>
                  <a:pt x="2103349" y="130569"/>
                  <a:pt x="2105787" y="133312"/>
                </a:cubicBezTo>
                <a:cubicBezTo>
                  <a:pt x="2108225" y="136055"/>
                  <a:pt x="2109597" y="138494"/>
                  <a:pt x="2109902" y="140627"/>
                </a:cubicBezTo>
                <a:cubicBezTo>
                  <a:pt x="2109902" y="141084"/>
                  <a:pt x="2109597" y="141542"/>
                  <a:pt x="2108988" y="141999"/>
                </a:cubicBezTo>
                <a:lnTo>
                  <a:pt x="2108302" y="142227"/>
                </a:lnTo>
                <a:lnTo>
                  <a:pt x="2107845" y="142456"/>
                </a:lnTo>
                <a:lnTo>
                  <a:pt x="2098929" y="142456"/>
                </a:lnTo>
                <a:lnTo>
                  <a:pt x="2096186" y="142685"/>
                </a:lnTo>
                <a:cubicBezTo>
                  <a:pt x="2091919" y="142685"/>
                  <a:pt x="2087271" y="142913"/>
                  <a:pt x="2082242" y="143370"/>
                </a:cubicBezTo>
                <a:lnTo>
                  <a:pt x="2077441" y="143828"/>
                </a:lnTo>
                <a:lnTo>
                  <a:pt x="2077898" y="165545"/>
                </a:lnTo>
                <a:cubicBezTo>
                  <a:pt x="2094358" y="163716"/>
                  <a:pt x="2106092" y="161201"/>
                  <a:pt x="2113103" y="158001"/>
                </a:cubicBezTo>
                <a:cubicBezTo>
                  <a:pt x="2113712" y="157544"/>
                  <a:pt x="2115693" y="159677"/>
                  <a:pt x="2119046" y="164402"/>
                </a:cubicBezTo>
                <a:cubicBezTo>
                  <a:pt x="2122399" y="168821"/>
                  <a:pt x="2124380" y="172707"/>
                  <a:pt x="2124990" y="176060"/>
                </a:cubicBezTo>
                <a:cubicBezTo>
                  <a:pt x="2124990" y="176060"/>
                  <a:pt x="2124685" y="176975"/>
                  <a:pt x="2124075" y="178803"/>
                </a:cubicBezTo>
                <a:lnTo>
                  <a:pt x="2123390" y="179718"/>
                </a:lnTo>
                <a:lnTo>
                  <a:pt x="2122704" y="180404"/>
                </a:lnTo>
                <a:cubicBezTo>
                  <a:pt x="2117065" y="178880"/>
                  <a:pt x="2108607" y="178041"/>
                  <a:pt x="2097329" y="177889"/>
                </a:cubicBezTo>
                <a:lnTo>
                  <a:pt x="2091385" y="177889"/>
                </a:lnTo>
                <a:lnTo>
                  <a:pt x="2084985" y="178118"/>
                </a:lnTo>
                <a:cubicBezTo>
                  <a:pt x="2084223" y="178270"/>
                  <a:pt x="2082622" y="178346"/>
                  <a:pt x="2080184" y="178346"/>
                </a:cubicBezTo>
                <a:lnTo>
                  <a:pt x="2078127" y="178575"/>
                </a:lnTo>
                <a:lnTo>
                  <a:pt x="2076298" y="178575"/>
                </a:lnTo>
                <a:lnTo>
                  <a:pt x="2063725" y="178803"/>
                </a:lnTo>
                <a:cubicBezTo>
                  <a:pt x="2044065" y="180632"/>
                  <a:pt x="2029892" y="182918"/>
                  <a:pt x="2021205" y="185661"/>
                </a:cubicBezTo>
                <a:cubicBezTo>
                  <a:pt x="2021053" y="185814"/>
                  <a:pt x="2020520" y="185090"/>
                  <a:pt x="2019605" y="183490"/>
                </a:cubicBezTo>
                <a:cubicBezTo>
                  <a:pt x="2018691" y="181889"/>
                  <a:pt x="2017929" y="180480"/>
                  <a:pt x="2017319" y="179261"/>
                </a:cubicBezTo>
                <a:cubicBezTo>
                  <a:pt x="2016557" y="177889"/>
                  <a:pt x="2015566" y="175832"/>
                  <a:pt x="2014347" y="173088"/>
                </a:cubicBezTo>
                <a:lnTo>
                  <a:pt x="2012290" y="168059"/>
                </a:lnTo>
                <a:lnTo>
                  <a:pt x="2013204" y="167145"/>
                </a:lnTo>
                <a:lnTo>
                  <a:pt x="2014347" y="166688"/>
                </a:lnTo>
                <a:lnTo>
                  <a:pt x="2017548" y="166688"/>
                </a:lnTo>
                <a:cubicBezTo>
                  <a:pt x="2019224" y="166688"/>
                  <a:pt x="2020520" y="166764"/>
                  <a:pt x="2021434" y="166916"/>
                </a:cubicBezTo>
                <a:lnTo>
                  <a:pt x="2029435" y="167373"/>
                </a:lnTo>
                <a:cubicBezTo>
                  <a:pt x="2032026" y="167526"/>
                  <a:pt x="2035683" y="167602"/>
                  <a:pt x="2040408" y="167602"/>
                </a:cubicBezTo>
                <a:cubicBezTo>
                  <a:pt x="2046199" y="167602"/>
                  <a:pt x="2050466" y="167450"/>
                  <a:pt x="2053209" y="167145"/>
                </a:cubicBezTo>
                <a:lnTo>
                  <a:pt x="2059382" y="166916"/>
                </a:lnTo>
                <a:lnTo>
                  <a:pt x="2058924" y="145199"/>
                </a:lnTo>
                <a:lnTo>
                  <a:pt x="2057781" y="145428"/>
                </a:lnTo>
                <a:lnTo>
                  <a:pt x="2055724" y="145656"/>
                </a:lnTo>
                <a:lnTo>
                  <a:pt x="2053666" y="145656"/>
                </a:lnTo>
                <a:cubicBezTo>
                  <a:pt x="2052143" y="145656"/>
                  <a:pt x="2051152" y="145733"/>
                  <a:pt x="2050695" y="145885"/>
                </a:cubicBezTo>
                <a:cubicBezTo>
                  <a:pt x="2044141" y="146647"/>
                  <a:pt x="2039265" y="147333"/>
                  <a:pt x="2036064" y="147942"/>
                </a:cubicBezTo>
                <a:cubicBezTo>
                  <a:pt x="2035912" y="147942"/>
                  <a:pt x="2035607" y="147714"/>
                  <a:pt x="2035150" y="147257"/>
                </a:cubicBezTo>
                <a:cubicBezTo>
                  <a:pt x="2034998" y="146952"/>
                  <a:pt x="2034769" y="146609"/>
                  <a:pt x="2034464" y="146228"/>
                </a:cubicBezTo>
                <a:cubicBezTo>
                  <a:pt x="2034159" y="145847"/>
                  <a:pt x="2033778" y="145352"/>
                  <a:pt x="2033321" y="144742"/>
                </a:cubicBezTo>
                <a:cubicBezTo>
                  <a:pt x="2031492" y="141846"/>
                  <a:pt x="2030121" y="138494"/>
                  <a:pt x="2029206" y="134684"/>
                </a:cubicBezTo>
                <a:lnTo>
                  <a:pt x="2029892" y="133998"/>
                </a:lnTo>
                <a:lnTo>
                  <a:pt x="2058924" y="133541"/>
                </a:lnTo>
                <a:lnTo>
                  <a:pt x="2058467" y="113881"/>
                </a:lnTo>
                <a:cubicBezTo>
                  <a:pt x="2051304" y="114948"/>
                  <a:pt x="2045894" y="115938"/>
                  <a:pt x="2042237" y="116853"/>
                </a:cubicBezTo>
                <a:lnTo>
                  <a:pt x="2041779" y="116624"/>
                </a:lnTo>
                <a:lnTo>
                  <a:pt x="2041322" y="116167"/>
                </a:lnTo>
                <a:cubicBezTo>
                  <a:pt x="2040560" y="115405"/>
                  <a:pt x="2040027" y="114719"/>
                  <a:pt x="2039722" y="114110"/>
                </a:cubicBezTo>
                <a:cubicBezTo>
                  <a:pt x="2035607" y="120510"/>
                  <a:pt x="2033550" y="123711"/>
                  <a:pt x="2033550" y="123711"/>
                </a:cubicBezTo>
                <a:cubicBezTo>
                  <a:pt x="2028825" y="130264"/>
                  <a:pt x="2024177" y="135293"/>
                  <a:pt x="2019605" y="138798"/>
                </a:cubicBezTo>
                <a:lnTo>
                  <a:pt x="2016405" y="137427"/>
                </a:lnTo>
                <a:cubicBezTo>
                  <a:pt x="2020672" y="129502"/>
                  <a:pt x="2023796" y="122644"/>
                  <a:pt x="2025777" y="116853"/>
                </a:cubicBezTo>
                <a:lnTo>
                  <a:pt x="2028520" y="108623"/>
                </a:lnTo>
                <a:lnTo>
                  <a:pt x="2029435" y="104737"/>
                </a:lnTo>
                <a:lnTo>
                  <a:pt x="2030578" y="100851"/>
                </a:lnTo>
                <a:cubicBezTo>
                  <a:pt x="2031340" y="97498"/>
                  <a:pt x="2031873" y="94298"/>
                  <a:pt x="2032178" y="91250"/>
                </a:cubicBezTo>
                <a:cubicBezTo>
                  <a:pt x="2032330" y="90335"/>
                  <a:pt x="2032407" y="89116"/>
                  <a:pt x="2032407" y="87592"/>
                </a:cubicBezTo>
                <a:cubicBezTo>
                  <a:pt x="2032407" y="85611"/>
                  <a:pt x="2032178" y="83934"/>
                  <a:pt x="2031721" y="82563"/>
                </a:cubicBezTo>
                <a:cubicBezTo>
                  <a:pt x="2032940" y="81801"/>
                  <a:pt x="2034083" y="81344"/>
                  <a:pt x="2035150" y="81191"/>
                </a:cubicBezTo>
                <a:cubicBezTo>
                  <a:pt x="2036522" y="80582"/>
                  <a:pt x="2037512" y="80353"/>
                  <a:pt x="2038122" y="80505"/>
                </a:cubicBezTo>
                <a:cubicBezTo>
                  <a:pt x="2040103" y="81115"/>
                  <a:pt x="2042694" y="82944"/>
                  <a:pt x="2045894" y="85992"/>
                </a:cubicBezTo>
                <a:cubicBezTo>
                  <a:pt x="2049399" y="89040"/>
                  <a:pt x="2051228" y="91402"/>
                  <a:pt x="2051380" y="93078"/>
                </a:cubicBezTo>
                <a:cubicBezTo>
                  <a:pt x="2050314" y="94145"/>
                  <a:pt x="2048713" y="96812"/>
                  <a:pt x="2046580" y="101079"/>
                </a:cubicBezTo>
                <a:lnTo>
                  <a:pt x="2054581" y="100851"/>
                </a:lnTo>
                <a:lnTo>
                  <a:pt x="2058239" y="100622"/>
                </a:lnTo>
                <a:lnTo>
                  <a:pt x="2058239" y="92621"/>
                </a:lnTo>
                <a:cubicBezTo>
                  <a:pt x="2058239" y="87592"/>
                  <a:pt x="2056410" y="84315"/>
                  <a:pt x="2052752" y="82791"/>
                </a:cubicBezTo>
                <a:cubicBezTo>
                  <a:pt x="2054276" y="80810"/>
                  <a:pt x="2056029" y="79210"/>
                  <a:pt x="2058010" y="77991"/>
                </a:cubicBezTo>
                <a:cubicBezTo>
                  <a:pt x="2059686" y="76772"/>
                  <a:pt x="2061210" y="76086"/>
                  <a:pt x="2062582" y="75933"/>
                </a:cubicBezTo>
                <a:close/>
                <a:moveTo>
                  <a:pt x="1831086" y="75248"/>
                </a:moveTo>
                <a:lnTo>
                  <a:pt x="1825600" y="75933"/>
                </a:lnTo>
                <a:lnTo>
                  <a:pt x="1819428" y="76619"/>
                </a:lnTo>
                <a:lnTo>
                  <a:pt x="1812341" y="77534"/>
                </a:lnTo>
                <a:cubicBezTo>
                  <a:pt x="1811732" y="77534"/>
                  <a:pt x="1809750" y="77838"/>
                  <a:pt x="1806398" y="78448"/>
                </a:cubicBezTo>
                <a:lnTo>
                  <a:pt x="1805254" y="78677"/>
                </a:lnTo>
                <a:lnTo>
                  <a:pt x="1807769" y="80048"/>
                </a:lnTo>
                <a:cubicBezTo>
                  <a:pt x="1811732" y="82029"/>
                  <a:pt x="1813789" y="83858"/>
                  <a:pt x="1813941" y="85535"/>
                </a:cubicBezTo>
                <a:lnTo>
                  <a:pt x="1811198" y="100851"/>
                </a:lnTo>
                <a:lnTo>
                  <a:pt x="1810512" y="104966"/>
                </a:lnTo>
                <a:lnTo>
                  <a:pt x="1810284" y="107252"/>
                </a:lnTo>
                <a:lnTo>
                  <a:pt x="1809827" y="109766"/>
                </a:lnTo>
                <a:lnTo>
                  <a:pt x="1809369" y="112052"/>
                </a:lnTo>
                <a:lnTo>
                  <a:pt x="1820114" y="111138"/>
                </a:lnTo>
                <a:lnTo>
                  <a:pt x="1828572" y="110223"/>
                </a:lnTo>
                <a:cubicBezTo>
                  <a:pt x="1830248" y="94679"/>
                  <a:pt x="1831086" y="83020"/>
                  <a:pt x="1831086" y="75248"/>
                </a:cubicBezTo>
                <a:close/>
                <a:moveTo>
                  <a:pt x="1977543" y="70447"/>
                </a:moveTo>
                <a:lnTo>
                  <a:pt x="1975028" y="70904"/>
                </a:lnTo>
                <a:lnTo>
                  <a:pt x="1972285" y="71590"/>
                </a:lnTo>
                <a:cubicBezTo>
                  <a:pt x="1971828" y="84087"/>
                  <a:pt x="1970304" y="94145"/>
                  <a:pt x="1967713" y="101765"/>
                </a:cubicBezTo>
                <a:cubicBezTo>
                  <a:pt x="1964665" y="110757"/>
                  <a:pt x="1959407" y="117996"/>
                  <a:pt x="1951940" y="123482"/>
                </a:cubicBezTo>
                <a:lnTo>
                  <a:pt x="1950339" y="123025"/>
                </a:lnTo>
                <a:lnTo>
                  <a:pt x="1950339" y="159372"/>
                </a:lnTo>
                <a:cubicBezTo>
                  <a:pt x="1968780" y="156324"/>
                  <a:pt x="1980057" y="153200"/>
                  <a:pt x="1984172" y="150000"/>
                </a:cubicBezTo>
                <a:cubicBezTo>
                  <a:pt x="1984629" y="149695"/>
                  <a:pt x="1986458" y="150838"/>
                  <a:pt x="1989659" y="153429"/>
                </a:cubicBezTo>
                <a:cubicBezTo>
                  <a:pt x="1992097" y="155258"/>
                  <a:pt x="1993545" y="156553"/>
                  <a:pt x="1994002" y="157315"/>
                </a:cubicBezTo>
                <a:cubicBezTo>
                  <a:pt x="1994307" y="151829"/>
                  <a:pt x="1994459" y="146952"/>
                  <a:pt x="1994459" y="142685"/>
                </a:cubicBezTo>
                <a:lnTo>
                  <a:pt x="1994459" y="110681"/>
                </a:lnTo>
                <a:lnTo>
                  <a:pt x="1993545" y="110681"/>
                </a:lnTo>
                <a:cubicBezTo>
                  <a:pt x="1990954" y="110376"/>
                  <a:pt x="1988668" y="109919"/>
                  <a:pt x="1986687" y="109309"/>
                </a:cubicBezTo>
                <a:cubicBezTo>
                  <a:pt x="1980743" y="107175"/>
                  <a:pt x="1977695" y="103289"/>
                  <a:pt x="1977543" y="97650"/>
                </a:cubicBezTo>
                <a:close/>
                <a:moveTo>
                  <a:pt x="1994231" y="67475"/>
                </a:moveTo>
                <a:lnTo>
                  <a:pt x="1988973" y="68390"/>
                </a:lnTo>
                <a:lnTo>
                  <a:pt x="1988973" y="96507"/>
                </a:lnTo>
                <a:cubicBezTo>
                  <a:pt x="1988973" y="97879"/>
                  <a:pt x="1990573" y="98489"/>
                  <a:pt x="1993773" y="98336"/>
                </a:cubicBezTo>
                <a:lnTo>
                  <a:pt x="1994231" y="98336"/>
                </a:lnTo>
                <a:close/>
                <a:moveTo>
                  <a:pt x="42520" y="63589"/>
                </a:moveTo>
                <a:cubicBezTo>
                  <a:pt x="43129" y="62522"/>
                  <a:pt x="46863" y="64122"/>
                  <a:pt x="53721" y="68390"/>
                </a:cubicBezTo>
                <a:cubicBezTo>
                  <a:pt x="60732" y="72657"/>
                  <a:pt x="64237" y="75705"/>
                  <a:pt x="64237" y="77534"/>
                </a:cubicBezTo>
                <a:cubicBezTo>
                  <a:pt x="64237" y="78143"/>
                  <a:pt x="63246" y="79134"/>
                  <a:pt x="61265" y="80505"/>
                </a:cubicBezTo>
                <a:lnTo>
                  <a:pt x="59893" y="81420"/>
                </a:lnTo>
                <a:lnTo>
                  <a:pt x="58522" y="82563"/>
                </a:lnTo>
                <a:cubicBezTo>
                  <a:pt x="57455" y="83172"/>
                  <a:pt x="56465" y="83934"/>
                  <a:pt x="55550" y="84849"/>
                </a:cubicBezTo>
                <a:cubicBezTo>
                  <a:pt x="51893" y="88202"/>
                  <a:pt x="48692" y="91859"/>
                  <a:pt x="45949" y="95822"/>
                </a:cubicBezTo>
                <a:cubicBezTo>
                  <a:pt x="42748" y="100394"/>
                  <a:pt x="41148" y="103823"/>
                  <a:pt x="41148" y="106109"/>
                </a:cubicBezTo>
                <a:cubicBezTo>
                  <a:pt x="41148" y="108852"/>
                  <a:pt x="42367" y="111443"/>
                  <a:pt x="44806" y="113881"/>
                </a:cubicBezTo>
                <a:cubicBezTo>
                  <a:pt x="45568" y="114795"/>
                  <a:pt x="46635" y="115634"/>
                  <a:pt x="48006" y="116396"/>
                </a:cubicBezTo>
                <a:lnTo>
                  <a:pt x="51664" y="118682"/>
                </a:lnTo>
                <a:cubicBezTo>
                  <a:pt x="58522" y="122949"/>
                  <a:pt x="61951" y="127597"/>
                  <a:pt x="61951" y="132626"/>
                </a:cubicBezTo>
                <a:cubicBezTo>
                  <a:pt x="61951" y="136741"/>
                  <a:pt x="57988" y="140627"/>
                  <a:pt x="50064" y="144285"/>
                </a:cubicBezTo>
                <a:lnTo>
                  <a:pt x="44349" y="147028"/>
                </a:lnTo>
                <a:lnTo>
                  <a:pt x="43434" y="147485"/>
                </a:lnTo>
                <a:cubicBezTo>
                  <a:pt x="47549" y="147638"/>
                  <a:pt x="51969" y="148247"/>
                  <a:pt x="56693" y="149314"/>
                </a:cubicBezTo>
                <a:cubicBezTo>
                  <a:pt x="65685" y="151448"/>
                  <a:pt x="74600" y="153276"/>
                  <a:pt x="83439" y="154800"/>
                </a:cubicBezTo>
                <a:cubicBezTo>
                  <a:pt x="94717" y="156782"/>
                  <a:pt x="105918" y="158382"/>
                  <a:pt x="117044" y="159601"/>
                </a:cubicBezTo>
                <a:cubicBezTo>
                  <a:pt x="137008" y="161887"/>
                  <a:pt x="156820" y="163030"/>
                  <a:pt x="176479" y="163030"/>
                </a:cubicBezTo>
                <a:cubicBezTo>
                  <a:pt x="185014" y="163030"/>
                  <a:pt x="193472" y="162801"/>
                  <a:pt x="201854" y="162344"/>
                </a:cubicBezTo>
                <a:lnTo>
                  <a:pt x="200940" y="167145"/>
                </a:lnTo>
                <a:cubicBezTo>
                  <a:pt x="194844" y="169126"/>
                  <a:pt x="188824" y="172250"/>
                  <a:pt x="182880" y="176517"/>
                </a:cubicBezTo>
                <a:cubicBezTo>
                  <a:pt x="175108" y="182004"/>
                  <a:pt x="170231" y="187338"/>
                  <a:pt x="168250" y="192519"/>
                </a:cubicBezTo>
                <a:cubicBezTo>
                  <a:pt x="147524" y="190233"/>
                  <a:pt x="121311" y="184061"/>
                  <a:pt x="89611" y="174003"/>
                </a:cubicBezTo>
                <a:cubicBezTo>
                  <a:pt x="72695" y="168364"/>
                  <a:pt x="57455" y="165011"/>
                  <a:pt x="43892" y="163944"/>
                </a:cubicBezTo>
                <a:cubicBezTo>
                  <a:pt x="33986" y="163182"/>
                  <a:pt x="24080" y="167526"/>
                  <a:pt x="14174" y="176975"/>
                </a:cubicBezTo>
                <a:cubicBezTo>
                  <a:pt x="12497" y="175298"/>
                  <a:pt x="10973" y="172403"/>
                  <a:pt x="9601" y="168288"/>
                </a:cubicBezTo>
                <a:cubicBezTo>
                  <a:pt x="8230" y="164173"/>
                  <a:pt x="7468" y="161049"/>
                  <a:pt x="7315" y="158915"/>
                </a:cubicBezTo>
                <a:lnTo>
                  <a:pt x="7087" y="157315"/>
                </a:lnTo>
                <a:lnTo>
                  <a:pt x="7315" y="155486"/>
                </a:lnTo>
                <a:cubicBezTo>
                  <a:pt x="7468" y="154115"/>
                  <a:pt x="8077" y="153200"/>
                  <a:pt x="9144" y="152743"/>
                </a:cubicBezTo>
                <a:cubicBezTo>
                  <a:pt x="11430" y="151676"/>
                  <a:pt x="14021" y="150762"/>
                  <a:pt x="16917" y="150000"/>
                </a:cubicBezTo>
                <a:cubicBezTo>
                  <a:pt x="20269" y="149085"/>
                  <a:pt x="23165" y="148476"/>
                  <a:pt x="25603" y="148171"/>
                </a:cubicBezTo>
                <a:lnTo>
                  <a:pt x="28575" y="146114"/>
                </a:lnTo>
                <a:lnTo>
                  <a:pt x="31776" y="143370"/>
                </a:lnTo>
                <a:cubicBezTo>
                  <a:pt x="36957" y="139103"/>
                  <a:pt x="39320" y="135674"/>
                  <a:pt x="38862" y="133083"/>
                </a:cubicBezTo>
                <a:cubicBezTo>
                  <a:pt x="38253" y="129121"/>
                  <a:pt x="36500" y="125235"/>
                  <a:pt x="33604" y="121425"/>
                </a:cubicBezTo>
                <a:lnTo>
                  <a:pt x="31776" y="119139"/>
                </a:lnTo>
                <a:lnTo>
                  <a:pt x="30175" y="116396"/>
                </a:lnTo>
                <a:cubicBezTo>
                  <a:pt x="29109" y="114110"/>
                  <a:pt x="28194" y="111595"/>
                  <a:pt x="27432" y="108852"/>
                </a:cubicBezTo>
                <a:cubicBezTo>
                  <a:pt x="27280" y="108395"/>
                  <a:pt x="27204" y="107709"/>
                  <a:pt x="27204" y="106794"/>
                </a:cubicBezTo>
                <a:cubicBezTo>
                  <a:pt x="27204" y="102070"/>
                  <a:pt x="29337" y="94679"/>
                  <a:pt x="33604" y="84620"/>
                </a:cubicBezTo>
                <a:cubicBezTo>
                  <a:pt x="26747" y="86144"/>
                  <a:pt x="19279" y="88735"/>
                  <a:pt x="11202" y="92393"/>
                </a:cubicBezTo>
                <a:cubicBezTo>
                  <a:pt x="5563" y="88583"/>
                  <a:pt x="1829" y="82715"/>
                  <a:pt x="0" y="74790"/>
                </a:cubicBezTo>
                <a:cubicBezTo>
                  <a:pt x="457" y="74028"/>
                  <a:pt x="838" y="73647"/>
                  <a:pt x="1143" y="73647"/>
                </a:cubicBezTo>
                <a:cubicBezTo>
                  <a:pt x="9068" y="73190"/>
                  <a:pt x="19584" y="72123"/>
                  <a:pt x="32690" y="70447"/>
                </a:cubicBezTo>
                <a:cubicBezTo>
                  <a:pt x="37110" y="69837"/>
                  <a:pt x="40386" y="67551"/>
                  <a:pt x="42520" y="63589"/>
                </a:cubicBezTo>
                <a:close/>
                <a:moveTo>
                  <a:pt x="1097052" y="61074"/>
                </a:moveTo>
                <a:cubicBezTo>
                  <a:pt x="1097661" y="60008"/>
                  <a:pt x="1101395" y="61532"/>
                  <a:pt x="1108253" y="65646"/>
                </a:cubicBezTo>
                <a:cubicBezTo>
                  <a:pt x="1115111" y="70066"/>
                  <a:pt x="1118464" y="73038"/>
                  <a:pt x="1118311" y="74562"/>
                </a:cubicBezTo>
                <a:cubicBezTo>
                  <a:pt x="1118311" y="74867"/>
                  <a:pt x="1118007" y="75324"/>
                  <a:pt x="1117397" y="75933"/>
                </a:cubicBezTo>
                <a:lnTo>
                  <a:pt x="1116483" y="76848"/>
                </a:lnTo>
                <a:lnTo>
                  <a:pt x="1115568" y="77991"/>
                </a:lnTo>
                <a:cubicBezTo>
                  <a:pt x="1115263" y="78448"/>
                  <a:pt x="1114920" y="78981"/>
                  <a:pt x="1114540" y="79591"/>
                </a:cubicBezTo>
                <a:cubicBezTo>
                  <a:pt x="1114159" y="80201"/>
                  <a:pt x="1113739" y="80886"/>
                  <a:pt x="1113282" y="81648"/>
                </a:cubicBezTo>
                <a:cubicBezTo>
                  <a:pt x="1112520" y="83325"/>
                  <a:pt x="1111987" y="85001"/>
                  <a:pt x="1111682" y="86678"/>
                </a:cubicBezTo>
                <a:lnTo>
                  <a:pt x="1108710" y="103137"/>
                </a:lnTo>
                <a:lnTo>
                  <a:pt x="1108024" y="107252"/>
                </a:lnTo>
                <a:lnTo>
                  <a:pt x="1107567" y="109538"/>
                </a:lnTo>
                <a:cubicBezTo>
                  <a:pt x="1111072" y="111824"/>
                  <a:pt x="1112749" y="113271"/>
                  <a:pt x="1112597" y="113881"/>
                </a:cubicBezTo>
                <a:cubicBezTo>
                  <a:pt x="1112597" y="114643"/>
                  <a:pt x="1112368" y="115938"/>
                  <a:pt x="1111911" y="117767"/>
                </a:cubicBezTo>
                <a:cubicBezTo>
                  <a:pt x="1111453" y="119748"/>
                  <a:pt x="1111149" y="120663"/>
                  <a:pt x="1110996" y="120510"/>
                </a:cubicBezTo>
                <a:cubicBezTo>
                  <a:pt x="1105510" y="119748"/>
                  <a:pt x="1099338" y="119444"/>
                  <a:pt x="1092480" y="119596"/>
                </a:cubicBezTo>
                <a:lnTo>
                  <a:pt x="1087679" y="119596"/>
                </a:lnTo>
                <a:cubicBezTo>
                  <a:pt x="1085088" y="119596"/>
                  <a:pt x="1083259" y="119672"/>
                  <a:pt x="1082193" y="119825"/>
                </a:cubicBezTo>
                <a:lnTo>
                  <a:pt x="1077849" y="120053"/>
                </a:lnTo>
                <a:lnTo>
                  <a:pt x="1075563" y="120282"/>
                </a:lnTo>
                <a:lnTo>
                  <a:pt x="1073734" y="120282"/>
                </a:lnTo>
                <a:lnTo>
                  <a:pt x="1064133" y="120968"/>
                </a:lnTo>
                <a:cubicBezTo>
                  <a:pt x="1064133" y="125692"/>
                  <a:pt x="1063447" y="128740"/>
                  <a:pt x="1062076" y="130112"/>
                </a:cubicBezTo>
                <a:cubicBezTo>
                  <a:pt x="1052627" y="129654"/>
                  <a:pt x="1045769" y="125311"/>
                  <a:pt x="1041502" y="117081"/>
                </a:cubicBezTo>
                <a:cubicBezTo>
                  <a:pt x="1042111" y="114643"/>
                  <a:pt x="1042416" y="112128"/>
                  <a:pt x="1042416" y="109538"/>
                </a:cubicBezTo>
                <a:cubicBezTo>
                  <a:pt x="1042416" y="108318"/>
                  <a:pt x="1042264" y="105880"/>
                  <a:pt x="1041959" y="102222"/>
                </a:cubicBezTo>
                <a:lnTo>
                  <a:pt x="1039673" y="85306"/>
                </a:lnTo>
                <a:cubicBezTo>
                  <a:pt x="1039368" y="80124"/>
                  <a:pt x="1037463" y="76543"/>
                  <a:pt x="1033958" y="74562"/>
                </a:cubicBezTo>
                <a:cubicBezTo>
                  <a:pt x="1037463" y="70142"/>
                  <a:pt x="1040435" y="67323"/>
                  <a:pt x="1042873" y="66104"/>
                </a:cubicBezTo>
                <a:cubicBezTo>
                  <a:pt x="1046379" y="66561"/>
                  <a:pt x="1049655" y="67628"/>
                  <a:pt x="1052703" y="69304"/>
                </a:cubicBezTo>
                <a:lnTo>
                  <a:pt x="1054303" y="70447"/>
                </a:lnTo>
                <a:lnTo>
                  <a:pt x="1055675" y="71590"/>
                </a:lnTo>
                <a:cubicBezTo>
                  <a:pt x="1065124" y="70980"/>
                  <a:pt x="1075487" y="69837"/>
                  <a:pt x="1086765" y="68161"/>
                </a:cubicBezTo>
                <a:cubicBezTo>
                  <a:pt x="1091184" y="67551"/>
                  <a:pt x="1094613" y="65189"/>
                  <a:pt x="1097052" y="61074"/>
                </a:cubicBezTo>
                <a:close/>
                <a:moveTo>
                  <a:pt x="1728674" y="58103"/>
                </a:moveTo>
                <a:cubicBezTo>
                  <a:pt x="1724864" y="58407"/>
                  <a:pt x="1718691" y="59246"/>
                  <a:pt x="1710157" y="60617"/>
                </a:cubicBezTo>
                <a:lnTo>
                  <a:pt x="1710157" y="61760"/>
                </a:lnTo>
                <a:lnTo>
                  <a:pt x="1712900" y="107023"/>
                </a:lnTo>
                <a:lnTo>
                  <a:pt x="1725016" y="104508"/>
                </a:lnTo>
                <a:lnTo>
                  <a:pt x="1725244" y="102680"/>
                </a:lnTo>
                <a:lnTo>
                  <a:pt x="1725473" y="99936"/>
                </a:lnTo>
                <a:lnTo>
                  <a:pt x="1726159" y="93764"/>
                </a:lnTo>
                <a:lnTo>
                  <a:pt x="1726387" y="90335"/>
                </a:lnTo>
                <a:lnTo>
                  <a:pt x="1726845" y="86906"/>
                </a:lnTo>
                <a:lnTo>
                  <a:pt x="1727302" y="80734"/>
                </a:lnTo>
                <a:cubicBezTo>
                  <a:pt x="1728216" y="70371"/>
                  <a:pt x="1728674" y="62827"/>
                  <a:pt x="1728674" y="58103"/>
                </a:cubicBezTo>
                <a:close/>
                <a:moveTo>
                  <a:pt x="1272236" y="42329"/>
                </a:moveTo>
                <a:cubicBezTo>
                  <a:pt x="1272083" y="42482"/>
                  <a:pt x="1271854" y="42558"/>
                  <a:pt x="1271550" y="42558"/>
                </a:cubicBezTo>
                <a:cubicBezTo>
                  <a:pt x="1271245" y="42558"/>
                  <a:pt x="1270940" y="42634"/>
                  <a:pt x="1270635" y="42786"/>
                </a:cubicBezTo>
                <a:lnTo>
                  <a:pt x="1269492" y="42786"/>
                </a:lnTo>
                <a:lnTo>
                  <a:pt x="1268121" y="43015"/>
                </a:lnTo>
                <a:cubicBezTo>
                  <a:pt x="1266444" y="43320"/>
                  <a:pt x="1264082" y="43625"/>
                  <a:pt x="1261034" y="43929"/>
                </a:cubicBezTo>
                <a:lnTo>
                  <a:pt x="1256462" y="44615"/>
                </a:lnTo>
                <a:lnTo>
                  <a:pt x="1256462" y="44844"/>
                </a:lnTo>
                <a:lnTo>
                  <a:pt x="1256691" y="48501"/>
                </a:lnTo>
                <a:lnTo>
                  <a:pt x="1256691" y="69304"/>
                </a:lnTo>
                <a:cubicBezTo>
                  <a:pt x="1260044" y="68542"/>
                  <a:pt x="1262939" y="67551"/>
                  <a:pt x="1265378" y="66332"/>
                </a:cubicBezTo>
                <a:cubicBezTo>
                  <a:pt x="1266292" y="66942"/>
                  <a:pt x="1267587" y="68390"/>
                  <a:pt x="1269264" y="70676"/>
                </a:cubicBezTo>
                <a:cubicBezTo>
                  <a:pt x="1270940" y="73114"/>
                  <a:pt x="1271854" y="75171"/>
                  <a:pt x="1272007" y="76848"/>
                </a:cubicBezTo>
                <a:cubicBezTo>
                  <a:pt x="1272007" y="77305"/>
                  <a:pt x="1271626" y="77762"/>
                  <a:pt x="1270864" y="78219"/>
                </a:cubicBezTo>
                <a:cubicBezTo>
                  <a:pt x="1266901" y="78219"/>
                  <a:pt x="1262634" y="78448"/>
                  <a:pt x="1258062" y="78905"/>
                </a:cubicBezTo>
                <a:lnTo>
                  <a:pt x="1256691" y="79134"/>
                </a:lnTo>
                <a:lnTo>
                  <a:pt x="1256919" y="100394"/>
                </a:lnTo>
                <a:cubicBezTo>
                  <a:pt x="1260272" y="99784"/>
                  <a:pt x="1263092" y="98870"/>
                  <a:pt x="1265378" y="97650"/>
                </a:cubicBezTo>
                <a:cubicBezTo>
                  <a:pt x="1266444" y="98260"/>
                  <a:pt x="1267740" y="99708"/>
                  <a:pt x="1269264" y="101994"/>
                </a:cubicBezTo>
                <a:cubicBezTo>
                  <a:pt x="1271093" y="104737"/>
                  <a:pt x="1272083" y="106718"/>
                  <a:pt x="1272236" y="107937"/>
                </a:cubicBezTo>
                <a:cubicBezTo>
                  <a:pt x="1272083" y="108395"/>
                  <a:pt x="1271854" y="108776"/>
                  <a:pt x="1271550" y="109080"/>
                </a:cubicBezTo>
                <a:cubicBezTo>
                  <a:pt x="1271245" y="109385"/>
                  <a:pt x="1271016" y="109461"/>
                  <a:pt x="1270864" y="109309"/>
                </a:cubicBezTo>
                <a:lnTo>
                  <a:pt x="1258062" y="110223"/>
                </a:lnTo>
                <a:lnTo>
                  <a:pt x="1256919" y="110452"/>
                </a:lnTo>
                <a:lnTo>
                  <a:pt x="1256919" y="136284"/>
                </a:lnTo>
                <a:cubicBezTo>
                  <a:pt x="1265606" y="132474"/>
                  <a:pt x="1270711" y="130264"/>
                  <a:pt x="1272236" y="129654"/>
                </a:cubicBezTo>
                <a:lnTo>
                  <a:pt x="1272236" y="107937"/>
                </a:lnTo>
                <a:close/>
                <a:moveTo>
                  <a:pt x="1735074" y="40272"/>
                </a:moveTo>
                <a:cubicBezTo>
                  <a:pt x="1735531" y="39053"/>
                  <a:pt x="1738732" y="40653"/>
                  <a:pt x="1744675" y="45072"/>
                </a:cubicBezTo>
                <a:cubicBezTo>
                  <a:pt x="1750467" y="49492"/>
                  <a:pt x="1753286" y="52388"/>
                  <a:pt x="1753134" y="53759"/>
                </a:cubicBezTo>
                <a:lnTo>
                  <a:pt x="1750619" y="58331"/>
                </a:lnTo>
                <a:lnTo>
                  <a:pt x="1748562" y="61989"/>
                </a:lnTo>
                <a:cubicBezTo>
                  <a:pt x="1747952" y="63513"/>
                  <a:pt x="1747571" y="64961"/>
                  <a:pt x="1747419" y="66332"/>
                </a:cubicBezTo>
                <a:lnTo>
                  <a:pt x="1746504" y="76619"/>
                </a:lnTo>
                <a:lnTo>
                  <a:pt x="1745361" y="86906"/>
                </a:lnTo>
                <a:cubicBezTo>
                  <a:pt x="1744447" y="93307"/>
                  <a:pt x="1743532" y="98489"/>
                  <a:pt x="1742618" y="102451"/>
                </a:cubicBezTo>
                <a:lnTo>
                  <a:pt x="1743075" y="102908"/>
                </a:lnTo>
                <a:cubicBezTo>
                  <a:pt x="1745514" y="105347"/>
                  <a:pt x="1746961" y="107175"/>
                  <a:pt x="1747419" y="108395"/>
                </a:cubicBezTo>
                <a:lnTo>
                  <a:pt x="1746961" y="112509"/>
                </a:lnTo>
                <a:cubicBezTo>
                  <a:pt x="1746809" y="114491"/>
                  <a:pt x="1746581" y="115481"/>
                  <a:pt x="1746276" y="115481"/>
                </a:cubicBezTo>
                <a:cubicBezTo>
                  <a:pt x="1743685" y="114872"/>
                  <a:pt x="1740484" y="114567"/>
                  <a:pt x="1736674" y="114567"/>
                </a:cubicBezTo>
                <a:cubicBezTo>
                  <a:pt x="1731798" y="114567"/>
                  <a:pt x="1725930" y="115176"/>
                  <a:pt x="1719072" y="116396"/>
                </a:cubicBezTo>
                <a:lnTo>
                  <a:pt x="1713586" y="117539"/>
                </a:lnTo>
                <a:lnTo>
                  <a:pt x="1714500" y="131712"/>
                </a:lnTo>
                <a:cubicBezTo>
                  <a:pt x="1714957" y="139027"/>
                  <a:pt x="1714195" y="143675"/>
                  <a:pt x="1712214" y="145656"/>
                </a:cubicBezTo>
                <a:cubicBezTo>
                  <a:pt x="1704137" y="144894"/>
                  <a:pt x="1698194" y="140703"/>
                  <a:pt x="1694383" y="133083"/>
                </a:cubicBezTo>
                <a:cubicBezTo>
                  <a:pt x="1695298" y="130493"/>
                  <a:pt x="1695603" y="125921"/>
                  <a:pt x="1695298" y="119367"/>
                </a:cubicBezTo>
                <a:lnTo>
                  <a:pt x="1691640" y="59246"/>
                </a:lnTo>
                <a:cubicBezTo>
                  <a:pt x="1691488" y="54369"/>
                  <a:pt x="1689888" y="50940"/>
                  <a:pt x="1686840" y="48959"/>
                </a:cubicBezTo>
                <a:cubicBezTo>
                  <a:pt x="1689583" y="45606"/>
                  <a:pt x="1692402" y="43244"/>
                  <a:pt x="1695298" y="41872"/>
                </a:cubicBezTo>
                <a:cubicBezTo>
                  <a:pt x="1698346" y="42329"/>
                  <a:pt x="1701241" y="43472"/>
                  <a:pt x="1703985" y="45301"/>
                </a:cubicBezTo>
                <a:lnTo>
                  <a:pt x="1706499" y="47358"/>
                </a:lnTo>
                <a:lnTo>
                  <a:pt x="1707871" y="48959"/>
                </a:lnTo>
                <a:lnTo>
                  <a:pt x="1708099" y="49416"/>
                </a:lnTo>
                <a:cubicBezTo>
                  <a:pt x="1713434" y="49263"/>
                  <a:pt x="1719377" y="48654"/>
                  <a:pt x="1725930" y="47587"/>
                </a:cubicBezTo>
                <a:cubicBezTo>
                  <a:pt x="1729893" y="47130"/>
                  <a:pt x="1732941" y="44691"/>
                  <a:pt x="1735074" y="40272"/>
                </a:cubicBezTo>
                <a:close/>
                <a:moveTo>
                  <a:pt x="168936" y="39357"/>
                </a:moveTo>
                <a:cubicBezTo>
                  <a:pt x="170917" y="39967"/>
                  <a:pt x="173127" y="42101"/>
                  <a:pt x="175565" y="45758"/>
                </a:cubicBezTo>
                <a:cubicBezTo>
                  <a:pt x="178156" y="49263"/>
                  <a:pt x="179756" y="52464"/>
                  <a:pt x="180366" y="55359"/>
                </a:cubicBezTo>
                <a:cubicBezTo>
                  <a:pt x="180366" y="55664"/>
                  <a:pt x="179985" y="56198"/>
                  <a:pt x="179223" y="56960"/>
                </a:cubicBezTo>
                <a:lnTo>
                  <a:pt x="178537" y="57417"/>
                </a:lnTo>
                <a:lnTo>
                  <a:pt x="178080" y="57645"/>
                </a:lnTo>
                <a:lnTo>
                  <a:pt x="170993" y="58331"/>
                </a:lnTo>
                <a:lnTo>
                  <a:pt x="166878" y="58788"/>
                </a:lnTo>
                <a:lnTo>
                  <a:pt x="162306" y="59246"/>
                </a:lnTo>
                <a:lnTo>
                  <a:pt x="154991" y="60160"/>
                </a:lnTo>
                <a:lnTo>
                  <a:pt x="148819" y="60846"/>
                </a:lnTo>
                <a:cubicBezTo>
                  <a:pt x="149124" y="60998"/>
                  <a:pt x="149581" y="61379"/>
                  <a:pt x="150190" y="61989"/>
                </a:cubicBezTo>
                <a:cubicBezTo>
                  <a:pt x="153696" y="65494"/>
                  <a:pt x="155448" y="68161"/>
                  <a:pt x="155448" y="69990"/>
                </a:cubicBezTo>
                <a:cubicBezTo>
                  <a:pt x="154686" y="70752"/>
                  <a:pt x="153086" y="73343"/>
                  <a:pt x="150648" y="77762"/>
                </a:cubicBezTo>
                <a:lnTo>
                  <a:pt x="148819" y="80963"/>
                </a:lnTo>
                <a:lnTo>
                  <a:pt x="146762" y="84620"/>
                </a:lnTo>
                <a:cubicBezTo>
                  <a:pt x="144323" y="89040"/>
                  <a:pt x="142875" y="91631"/>
                  <a:pt x="142418" y="92393"/>
                </a:cubicBezTo>
                <a:lnTo>
                  <a:pt x="137389" y="100622"/>
                </a:lnTo>
                <a:cubicBezTo>
                  <a:pt x="151715" y="109461"/>
                  <a:pt x="161163" y="115862"/>
                  <a:pt x="165735" y="119825"/>
                </a:cubicBezTo>
                <a:cubicBezTo>
                  <a:pt x="166650" y="124244"/>
                  <a:pt x="167031" y="128969"/>
                  <a:pt x="166878" y="133998"/>
                </a:cubicBezTo>
                <a:cubicBezTo>
                  <a:pt x="166878" y="140703"/>
                  <a:pt x="165888" y="144742"/>
                  <a:pt x="163906" y="146114"/>
                </a:cubicBezTo>
                <a:cubicBezTo>
                  <a:pt x="162383" y="147485"/>
                  <a:pt x="160097" y="148628"/>
                  <a:pt x="157049" y="149543"/>
                </a:cubicBezTo>
                <a:lnTo>
                  <a:pt x="155448" y="150000"/>
                </a:lnTo>
                <a:lnTo>
                  <a:pt x="153619" y="150457"/>
                </a:lnTo>
                <a:lnTo>
                  <a:pt x="152477" y="150686"/>
                </a:lnTo>
                <a:lnTo>
                  <a:pt x="150876" y="150914"/>
                </a:lnTo>
                <a:cubicBezTo>
                  <a:pt x="149962" y="146037"/>
                  <a:pt x="141885" y="135522"/>
                  <a:pt x="126645" y="119367"/>
                </a:cubicBezTo>
                <a:cubicBezTo>
                  <a:pt x="125578" y="118301"/>
                  <a:pt x="125045" y="117767"/>
                  <a:pt x="125045" y="117767"/>
                </a:cubicBezTo>
                <a:cubicBezTo>
                  <a:pt x="121234" y="122492"/>
                  <a:pt x="117425" y="126530"/>
                  <a:pt x="113614" y="129883"/>
                </a:cubicBezTo>
                <a:cubicBezTo>
                  <a:pt x="101118" y="141008"/>
                  <a:pt x="85649" y="147790"/>
                  <a:pt x="67209" y="150228"/>
                </a:cubicBezTo>
                <a:lnTo>
                  <a:pt x="65608" y="145428"/>
                </a:lnTo>
                <a:cubicBezTo>
                  <a:pt x="82982" y="135979"/>
                  <a:pt x="96470" y="125463"/>
                  <a:pt x="106071" y="113881"/>
                </a:cubicBezTo>
                <a:cubicBezTo>
                  <a:pt x="108052" y="111595"/>
                  <a:pt x="110262" y="108547"/>
                  <a:pt x="112700" y="104737"/>
                </a:cubicBezTo>
                <a:cubicBezTo>
                  <a:pt x="102794" y="94983"/>
                  <a:pt x="93802" y="87135"/>
                  <a:pt x="85725" y="81191"/>
                </a:cubicBezTo>
                <a:lnTo>
                  <a:pt x="89840" y="76619"/>
                </a:lnTo>
                <a:cubicBezTo>
                  <a:pt x="97308" y="78753"/>
                  <a:pt x="107595" y="83477"/>
                  <a:pt x="120701" y="90792"/>
                </a:cubicBezTo>
                <a:cubicBezTo>
                  <a:pt x="121311" y="89726"/>
                  <a:pt x="123063" y="86297"/>
                  <a:pt x="125959" y="80505"/>
                </a:cubicBezTo>
                <a:cubicBezTo>
                  <a:pt x="127635" y="77305"/>
                  <a:pt x="129007" y="73190"/>
                  <a:pt x="130074" y="68161"/>
                </a:cubicBezTo>
                <a:cubicBezTo>
                  <a:pt x="130531" y="66027"/>
                  <a:pt x="130759" y="64122"/>
                  <a:pt x="130759" y="62446"/>
                </a:cubicBezTo>
                <a:lnTo>
                  <a:pt x="111786" y="64275"/>
                </a:lnTo>
                <a:lnTo>
                  <a:pt x="87783" y="67475"/>
                </a:lnTo>
                <a:cubicBezTo>
                  <a:pt x="82296" y="68085"/>
                  <a:pt x="78562" y="68694"/>
                  <a:pt x="76581" y="69304"/>
                </a:cubicBezTo>
                <a:lnTo>
                  <a:pt x="75438" y="68161"/>
                </a:lnTo>
                <a:lnTo>
                  <a:pt x="74295" y="66561"/>
                </a:lnTo>
                <a:lnTo>
                  <a:pt x="72924" y="64732"/>
                </a:lnTo>
                <a:cubicBezTo>
                  <a:pt x="70638" y="61074"/>
                  <a:pt x="68656" y="56731"/>
                  <a:pt x="66980" y="51702"/>
                </a:cubicBezTo>
                <a:lnTo>
                  <a:pt x="67437" y="51245"/>
                </a:lnTo>
                <a:lnTo>
                  <a:pt x="67894" y="51016"/>
                </a:lnTo>
                <a:lnTo>
                  <a:pt x="79096" y="50330"/>
                </a:lnTo>
                <a:lnTo>
                  <a:pt x="90069" y="49873"/>
                </a:lnTo>
                <a:lnTo>
                  <a:pt x="110643" y="48501"/>
                </a:lnTo>
                <a:lnTo>
                  <a:pt x="111328" y="48501"/>
                </a:lnTo>
                <a:cubicBezTo>
                  <a:pt x="111786" y="48501"/>
                  <a:pt x="112167" y="48425"/>
                  <a:pt x="112472" y="48273"/>
                </a:cubicBezTo>
                <a:lnTo>
                  <a:pt x="114072" y="48273"/>
                </a:lnTo>
                <a:lnTo>
                  <a:pt x="115900" y="48044"/>
                </a:lnTo>
                <a:cubicBezTo>
                  <a:pt x="116663" y="47892"/>
                  <a:pt x="117425" y="47816"/>
                  <a:pt x="118186" y="47816"/>
                </a:cubicBezTo>
                <a:cubicBezTo>
                  <a:pt x="118949" y="47816"/>
                  <a:pt x="119787" y="47739"/>
                  <a:pt x="120701" y="47587"/>
                </a:cubicBezTo>
                <a:lnTo>
                  <a:pt x="125045" y="47130"/>
                </a:lnTo>
                <a:cubicBezTo>
                  <a:pt x="133579" y="46368"/>
                  <a:pt x="138303" y="45911"/>
                  <a:pt x="139218" y="45758"/>
                </a:cubicBezTo>
                <a:cubicBezTo>
                  <a:pt x="145314" y="44996"/>
                  <a:pt x="150800" y="44158"/>
                  <a:pt x="155677" y="43244"/>
                </a:cubicBezTo>
                <a:cubicBezTo>
                  <a:pt x="162078" y="42024"/>
                  <a:pt x="166497" y="40729"/>
                  <a:pt x="168936" y="39357"/>
                </a:cubicBezTo>
                <a:close/>
                <a:moveTo>
                  <a:pt x="1975485" y="36157"/>
                </a:moveTo>
                <a:lnTo>
                  <a:pt x="1969999" y="36843"/>
                </a:lnTo>
                <a:lnTo>
                  <a:pt x="1970456" y="37300"/>
                </a:lnTo>
                <a:lnTo>
                  <a:pt x="1971142" y="38443"/>
                </a:lnTo>
                <a:lnTo>
                  <a:pt x="1971599" y="39129"/>
                </a:lnTo>
                <a:cubicBezTo>
                  <a:pt x="1972056" y="40500"/>
                  <a:pt x="1972361" y="41796"/>
                  <a:pt x="1972514" y="43015"/>
                </a:cubicBezTo>
                <a:lnTo>
                  <a:pt x="1972514" y="60846"/>
                </a:lnTo>
                <a:lnTo>
                  <a:pt x="1977771" y="59931"/>
                </a:lnTo>
                <a:lnTo>
                  <a:pt x="1977771" y="44387"/>
                </a:lnTo>
                <a:cubicBezTo>
                  <a:pt x="1977771" y="40577"/>
                  <a:pt x="1977009" y="37833"/>
                  <a:pt x="1975485" y="36157"/>
                </a:cubicBezTo>
                <a:close/>
                <a:moveTo>
                  <a:pt x="2087271" y="27699"/>
                </a:moveTo>
                <a:lnTo>
                  <a:pt x="2085442" y="27927"/>
                </a:lnTo>
                <a:lnTo>
                  <a:pt x="2080870" y="28385"/>
                </a:lnTo>
                <a:lnTo>
                  <a:pt x="2078127" y="28613"/>
                </a:lnTo>
                <a:cubicBezTo>
                  <a:pt x="2073859" y="29223"/>
                  <a:pt x="2070049" y="29680"/>
                  <a:pt x="2066697" y="29985"/>
                </a:cubicBezTo>
                <a:cubicBezTo>
                  <a:pt x="2059686" y="30899"/>
                  <a:pt x="2053209" y="31814"/>
                  <a:pt x="2047266" y="32728"/>
                </a:cubicBezTo>
                <a:lnTo>
                  <a:pt x="2048866" y="46444"/>
                </a:lnTo>
                <a:lnTo>
                  <a:pt x="2052524" y="45987"/>
                </a:lnTo>
                <a:cubicBezTo>
                  <a:pt x="2060144" y="45377"/>
                  <a:pt x="2066011" y="43853"/>
                  <a:pt x="2070126" y="41415"/>
                </a:cubicBezTo>
                <a:cubicBezTo>
                  <a:pt x="2070431" y="41110"/>
                  <a:pt x="2072259" y="41872"/>
                  <a:pt x="2075612" y="43701"/>
                </a:cubicBezTo>
                <a:cubicBezTo>
                  <a:pt x="2078812" y="45530"/>
                  <a:pt x="2080413" y="46673"/>
                  <a:pt x="2080413" y="47130"/>
                </a:cubicBezTo>
                <a:lnTo>
                  <a:pt x="2079956" y="49873"/>
                </a:lnTo>
                <a:lnTo>
                  <a:pt x="2079498" y="51702"/>
                </a:lnTo>
                <a:cubicBezTo>
                  <a:pt x="2074012" y="51397"/>
                  <a:pt x="2068983" y="51549"/>
                  <a:pt x="2064411" y="52159"/>
                </a:cubicBezTo>
                <a:lnTo>
                  <a:pt x="2052524" y="53531"/>
                </a:lnTo>
                <a:lnTo>
                  <a:pt x="2049552" y="53759"/>
                </a:lnTo>
                <a:lnTo>
                  <a:pt x="2050695" y="65189"/>
                </a:lnTo>
                <a:lnTo>
                  <a:pt x="2076526" y="62675"/>
                </a:lnTo>
                <a:cubicBezTo>
                  <a:pt x="2078508" y="62522"/>
                  <a:pt x="2080946" y="62141"/>
                  <a:pt x="2083842" y="61532"/>
                </a:cubicBezTo>
                <a:lnTo>
                  <a:pt x="2084299" y="58331"/>
                </a:lnTo>
                <a:cubicBezTo>
                  <a:pt x="2085061" y="53759"/>
                  <a:pt x="2085518" y="49873"/>
                  <a:pt x="2085671" y="46673"/>
                </a:cubicBezTo>
                <a:cubicBezTo>
                  <a:pt x="2086737" y="38595"/>
                  <a:pt x="2087271" y="32271"/>
                  <a:pt x="2087271" y="27699"/>
                </a:cubicBezTo>
                <a:close/>
                <a:moveTo>
                  <a:pt x="1278179" y="25413"/>
                </a:moveTo>
                <a:cubicBezTo>
                  <a:pt x="1278789" y="24346"/>
                  <a:pt x="1282294" y="25718"/>
                  <a:pt x="1288695" y="29528"/>
                </a:cubicBezTo>
                <a:cubicBezTo>
                  <a:pt x="1295096" y="33338"/>
                  <a:pt x="1298296" y="36233"/>
                  <a:pt x="1298296" y="38214"/>
                </a:cubicBezTo>
                <a:cubicBezTo>
                  <a:pt x="1298296" y="38367"/>
                  <a:pt x="1297610" y="39662"/>
                  <a:pt x="1296239" y="42101"/>
                </a:cubicBezTo>
                <a:cubicBezTo>
                  <a:pt x="1294867" y="44539"/>
                  <a:pt x="1294181" y="46673"/>
                  <a:pt x="1294181" y="48501"/>
                </a:cubicBezTo>
                <a:lnTo>
                  <a:pt x="1294410" y="100394"/>
                </a:lnTo>
                <a:lnTo>
                  <a:pt x="1294410" y="149085"/>
                </a:lnTo>
                <a:cubicBezTo>
                  <a:pt x="1294257" y="154724"/>
                  <a:pt x="1293876" y="159220"/>
                  <a:pt x="1293267" y="162573"/>
                </a:cubicBezTo>
                <a:cubicBezTo>
                  <a:pt x="1291438" y="174460"/>
                  <a:pt x="1287857" y="182385"/>
                  <a:pt x="1282523" y="186347"/>
                </a:cubicBezTo>
                <a:cubicBezTo>
                  <a:pt x="1279170" y="185433"/>
                  <a:pt x="1276274" y="183147"/>
                  <a:pt x="1273836" y="179489"/>
                </a:cubicBezTo>
                <a:cubicBezTo>
                  <a:pt x="1270788" y="175679"/>
                  <a:pt x="1268883" y="171717"/>
                  <a:pt x="1268121" y="167602"/>
                </a:cubicBezTo>
                <a:lnTo>
                  <a:pt x="1269492" y="163487"/>
                </a:lnTo>
                <a:lnTo>
                  <a:pt x="1270864" y="157544"/>
                </a:lnTo>
                <a:cubicBezTo>
                  <a:pt x="1271626" y="153124"/>
                  <a:pt x="1272083" y="148247"/>
                  <a:pt x="1272236" y="142913"/>
                </a:cubicBezTo>
                <a:cubicBezTo>
                  <a:pt x="1253033" y="156782"/>
                  <a:pt x="1242060" y="165087"/>
                  <a:pt x="1239317" y="167831"/>
                </a:cubicBezTo>
                <a:cubicBezTo>
                  <a:pt x="1231849" y="165697"/>
                  <a:pt x="1225906" y="160287"/>
                  <a:pt x="1221486" y="151600"/>
                </a:cubicBezTo>
                <a:lnTo>
                  <a:pt x="1222172" y="150228"/>
                </a:lnTo>
                <a:lnTo>
                  <a:pt x="1222629" y="149771"/>
                </a:lnTo>
                <a:cubicBezTo>
                  <a:pt x="1228573" y="147790"/>
                  <a:pt x="1233374" y="146037"/>
                  <a:pt x="1237031" y="144513"/>
                </a:cubicBezTo>
                <a:lnTo>
                  <a:pt x="1237031" y="144056"/>
                </a:lnTo>
                <a:lnTo>
                  <a:pt x="1237031" y="44844"/>
                </a:lnTo>
                <a:cubicBezTo>
                  <a:pt x="1236726" y="39815"/>
                  <a:pt x="1235126" y="36309"/>
                  <a:pt x="1232231" y="34328"/>
                </a:cubicBezTo>
                <a:cubicBezTo>
                  <a:pt x="1236040" y="30518"/>
                  <a:pt x="1239165" y="28308"/>
                  <a:pt x="1241603" y="27699"/>
                </a:cubicBezTo>
                <a:cubicBezTo>
                  <a:pt x="1245108" y="28461"/>
                  <a:pt x="1248156" y="29756"/>
                  <a:pt x="1250747" y="31585"/>
                </a:cubicBezTo>
                <a:lnTo>
                  <a:pt x="1253490" y="33871"/>
                </a:lnTo>
                <a:lnTo>
                  <a:pt x="1254405" y="33871"/>
                </a:lnTo>
                <a:lnTo>
                  <a:pt x="1261949" y="32957"/>
                </a:lnTo>
                <a:lnTo>
                  <a:pt x="1265149" y="32728"/>
                </a:lnTo>
                <a:lnTo>
                  <a:pt x="1268349" y="32271"/>
                </a:lnTo>
                <a:cubicBezTo>
                  <a:pt x="1272921" y="31509"/>
                  <a:pt x="1276198" y="29223"/>
                  <a:pt x="1278179" y="25413"/>
                </a:cubicBezTo>
                <a:close/>
                <a:moveTo>
                  <a:pt x="1140028" y="17412"/>
                </a:moveTo>
                <a:cubicBezTo>
                  <a:pt x="1140791" y="16193"/>
                  <a:pt x="1144753" y="17793"/>
                  <a:pt x="1151916" y="22212"/>
                </a:cubicBezTo>
                <a:cubicBezTo>
                  <a:pt x="1159078" y="26632"/>
                  <a:pt x="1162508" y="29756"/>
                  <a:pt x="1162203" y="31585"/>
                </a:cubicBezTo>
                <a:cubicBezTo>
                  <a:pt x="1162203" y="32042"/>
                  <a:pt x="1161898" y="32576"/>
                  <a:pt x="1161288" y="33185"/>
                </a:cubicBezTo>
                <a:lnTo>
                  <a:pt x="1160603" y="34328"/>
                </a:lnTo>
                <a:lnTo>
                  <a:pt x="1159688" y="35471"/>
                </a:lnTo>
                <a:cubicBezTo>
                  <a:pt x="1158164" y="37452"/>
                  <a:pt x="1157326" y="39586"/>
                  <a:pt x="1157174" y="41872"/>
                </a:cubicBezTo>
                <a:lnTo>
                  <a:pt x="1153287" y="131712"/>
                </a:lnTo>
                <a:lnTo>
                  <a:pt x="1153059" y="134684"/>
                </a:lnTo>
                <a:lnTo>
                  <a:pt x="1153059" y="137427"/>
                </a:lnTo>
                <a:lnTo>
                  <a:pt x="1152373" y="143599"/>
                </a:lnTo>
                <a:cubicBezTo>
                  <a:pt x="1151916" y="149390"/>
                  <a:pt x="1151154" y="153810"/>
                  <a:pt x="1150087" y="156858"/>
                </a:cubicBezTo>
                <a:cubicBezTo>
                  <a:pt x="1147496" y="167526"/>
                  <a:pt x="1143381" y="174536"/>
                  <a:pt x="1137743" y="177889"/>
                </a:cubicBezTo>
                <a:cubicBezTo>
                  <a:pt x="1134847" y="176822"/>
                  <a:pt x="1131951" y="174384"/>
                  <a:pt x="1129056" y="170574"/>
                </a:cubicBezTo>
                <a:cubicBezTo>
                  <a:pt x="1126312" y="166916"/>
                  <a:pt x="1124484" y="163259"/>
                  <a:pt x="1123569" y="159601"/>
                </a:cubicBezTo>
                <a:cubicBezTo>
                  <a:pt x="1118083" y="158534"/>
                  <a:pt x="1111606" y="158001"/>
                  <a:pt x="1104138" y="158001"/>
                </a:cubicBezTo>
                <a:cubicBezTo>
                  <a:pt x="1099414" y="158001"/>
                  <a:pt x="1094537" y="158229"/>
                  <a:pt x="1089508" y="158687"/>
                </a:cubicBezTo>
                <a:lnTo>
                  <a:pt x="1024357" y="162801"/>
                </a:lnTo>
                <a:lnTo>
                  <a:pt x="1024357" y="164859"/>
                </a:lnTo>
                <a:cubicBezTo>
                  <a:pt x="1024509" y="165773"/>
                  <a:pt x="1024586" y="166992"/>
                  <a:pt x="1024586" y="168516"/>
                </a:cubicBezTo>
                <a:cubicBezTo>
                  <a:pt x="1024586" y="174308"/>
                  <a:pt x="1023290" y="178499"/>
                  <a:pt x="1020699" y="181089"/>
                </a:cubicBezTo>
                <a:cubicBezTo>
                  <a:pt x="1017347" y="181089"/>
                  <a:pt x="1013460" y="179108"/>
                  <a:pt x="1009041" y="175146"/>
                </a:cubicBezTo>
                <a:cubicBezTo>
                  <a:pt x="1005535" y="172098"/>
                  <a:pt x="1002945" y="168897"/>
                  <a:pt x="1001268" y="165545"/>
                </a:cubicBezTo>
                <a:cubicBezTo>
                  <a:pt x="1002335" y="162497"/>
                  <a:pt x="1002868" y="158763"/>
                  <a:pt x="1002868" y="154343"/>
                </a:cubicBezTo>
                <a:cubicBezTo>
                  <a:pt x="1002868" y="152362"/>
                  <a:pt x="1002792" y="150914"/>
                  <a:pt x="1002640" y="150000"/>
                </a:cubicBezTo>
                <a:lnTo>
                  <a:pt x="996925" y="41643"/>
                </a:lnTo>
                <a:cubicBezTo>
                  <a:pt x="996468" y="36309"/>
                  <a:pt x="994639" y="32499"/>
                  <a:pt x="991439" y="30213"/>
                </a:cubicBezTo>
                <a:cubicBezTo>
                  <a:pt x="995706" y="25794"/>
                  <a:pt x="999059" y="23660"/>
                  <a:pt x="1001497" y="23813"/>
                </a:cubicBezTo>
                <a:cubicBezTo>
                  <a:pt x="1005154" y="24270"/>
                  <a:pt x="1008431" y="25413"/>
                  <a:pt x="1011327" y="27242"/>
                </a:cubicBezTo>
                <a:lnTo>
                  <a:pt x="1014070" y="29528"/>
                </a:lnTo>
                <a:cubicBezTo>
                  <a:pt x="1014984" y="30442"/>
                  <a:pt x="1015518" y="31052"/>
                  <a:pt x="1015670" y="31356"/>
                </a:cubicBezTo>
                <a:cubicBezTo>
                  <a:pt x="1016432" y="32576"/>
                  <a:pt x="1016966" y="34481"/>
                  <a:pt x="1017270" y="37071"/>
                </a:cubicBezTo>
                <a:lnTo>
                  <a:pt x="1017727" y="40729"/>
                </a:lnTo>
                <a:lnTo>
                  <a:pt x="1017956" y="44615"/>
                </a:lnTo>
                <a:lnTo>
                  <a:pt x="1023671" y="150457"/>
                </a:lnTo>
                <a:lnTo>
                  <a:pt x="1099566" y="145656"/>
                </a:lnTo>
                <a:cubicBezTo>
                  <a:pt x="1103224" y="145352"/>
                  <a:pt x="1107034" y="144818"/>
                  <a:pt x="1110996" y="144056"/>
                </a:cubicBezTo>
                <a:cubicBezTo>
                  <a:pt x="1114654" y="143142"/>
                  <a:pt x="1117321" y="142304"/>
                  <a:pt x="1118997" y="141542"/>
                </a:cubicBezTo>
                <a:cubicBezTo>
                  <a:pt x="1119759" y="141237"/>
                  <a:pt x="1121817" y="142761"/>
                  <a:pt x="1125170" y="146114"/>
                </a:cubicBezTo>
                <a:lnTo>
                  <a:pt x="1126998" y="147714"/>
                </a:lnTo>
                <a:cubicBezTo>
                  <a:pt x="1129589" y="143294"/>
                  <a:pt x="1131037" y="137732"/>
                  <a:pt x="1131342" y="131026"/>
                </a:cubicBezTo>
                <a:lnTo>
                  <a:pt x="1134542" y="36157"/>
                </a:lnTo>
                <a:lnTo>
                  <a:pt x="1126084" y="36843"/>
                </a:lnTo>
                <a:lnTo>
                  <a:pt x="1120140" y="37300"/>
                </a:lnTo>
                <a:lnTo>
                  <a:pt x="1113282" y="37757"/>
                </a:lnTo>
                <a:cubicBezTo>
                  <a:pt x="1098347" y="39129"/>
                  <a:pt x="1088212" y="40119"/>
                  <a:pt x="1082878" y="40729"/>
                </a:cubicBezTo>
                <a:cubicBezTo>
                  <a:pt x="1055294" y="43625"/>
                  <a:pt x="1037844" y="46139"/>
                  <a:pt x="1030529" y="48273"/>
                </a:cubicBezTo>
                <a:cubicBezTo>
                  <a:pt x="1030377" y="48425"/>
                  <a:pt x="1029234" y="46520"/>
                  <a:pt x="1027100" y="42558"/>
                </a:cubicBezTo>
                <a:cubicBezTo>
                  <a:pt x="1024052" y="37224"/>
                  <a:pt x="1022300" y="33947"/>
                  <a:pt x="1021842" y="32728"/>
                </a:cubicBezTo>
                <a:lnTo>
                  <a:pt x="1022300" y="32271"/>
                </a:lnTo>
                <a:lnTo>
                  <a:pt x="1022528" y="31814"/>
                </a:lnTo>
                <a:cubicBezTo>
                  <a:pt x="1022680" y="31661"/>
                  <a:pt x="1022909" y="31585"/>
                  <a:pt x="1023214" y="31585"/>
                </a:cubicBezTo>
                <a:cubicBezTo>
                  <a:pt x="1029615" y="31737"/>
                  <a:pt x="1046379" y="30823"/>
                  <a:pt x="1073506" y="28842"/>
                </a:cubicBezTo>
                <a:cubicBezTo>
                  <a:pt x="1103071" y="26403"/>
                  <a:pt x="1121588" y="24727"/>
                  <a:pt x="1129056" y="23813"/>
                </a:cubicBezTo>
                <a:cubicBezTo>
                  <a:pt x="1133932" y="23051"/>
                  <a:pt x="1137590" y="20917"/>
                  <a:pt x="1140028" y="17412"/>
                </a:cubicBezTo>
                <a:close/>
                <a:moveTo>
                  <a:pt x="2007261" y="15126"/>
                </a:moveTo>
                <a:cubicBezTo>
                  <a:pt x="2009242" y="15583"/>
                  <a:pt x="2011452" y="17488"/>
                  <a:pt x="2013890" y="20841"/>
                </a:cubicBezTo>
                <a:cubicBezTo>
                  <a:pt x="2016481" y="23736"/>
                  <a:pt x="2018081" y="26480"/>
                  <a:pt x="2018691" y="29070"/>
                </a:cubicBezTo>
                <a:cubicBezTo>
                  <a:pt x="2018691" y="29680"/>
                  <a:pt x="2018386" y="30213"/>
                  <a:pt x="2017776" y="30671"/>
                </a:cubicBezTo>
                <a:lnTo>
                  <a:pt x="2017091" y="31128"/>
                </a:lnTo>
                <a:lnTo>
                  <a:pt x="2016633" y="31356"/>
                </a:lnTo>
                <a:cubicBezTo>
                  <a:pt x="2005965" y="32423"/>
                  <a:pt x="1998117" y="33261"/>
                  <a:pt x="1993088" y="33871"/>
                </a:cubicBezTo>
                <a:lnTo>
                  <a:pt x="1988744" y="34328"/>
                </a:lnTo>
                <a:cubicBezTo>
                  <a:pt x="1990573" y="36614"/>
                  <a:pt x="1991716" y="38519"/>
                  <a:pt x="1992173" y="40043"/>
                </a:cubicBezTo>
                <a:lnTo>
                  <a:pt x="1990802" y="44387"/>
                </a:lnTo>
                <a:cubicBezTo>
                  <a:pt x="1990344" y="46368"/>
                  <a:pt x="1990116" y="48197"/>
                  <a:pt x="1990116" y="49873"/>
                </a:cubicBezTo>
                <a:lnTo>
                  <a:pt x="1990116" y="57645"/>
                </a:lnTo>
                <a:lnTo>
                  <a:pt x="1991030" y="57417"/>
                </a:lnTo>
                <a:cubicBezTo>
                  <a:pt x="1994383" y="56807"/>
                  <a:pt x="1997126" y="54216"/>
                  <a:pt x="1999260" y="49644"/>
                </a:cubicBezTo>
                <a:cubicBezTo>
                  <a:pt x="1999717" y="48578"/>
                  <a:pt x="2002460" y="49644"/>
                  <a:pt x="2007489" y="52845"/>
                </a:cubicBezTo>
                <a:cubicBezTo>
                  <a:pt x="2012519" y="56198"/>
                  <a:pt x="2015490" y="59169"/>
                  <a:pt x="2016405" y="61760"/>
                </a:cubicBezTo>
                <a:cubicBezTo>
                  <a:pt x="2016405" y="62217"/>
                  <a:pt x="2015871" y="63513"/>
                  <a:pt x="2014805" y="65646"/>
                </a:cubicBezTo>
                <a:cubicBezTo>
                  <a:pt x="2014195" y="66713"/>
                  <a:pt x="2013738" y="67856"/>
                  <a:pt x="2013433" y="69075"/>
                </a:cubicBezTo>
                <a:lnTo>
                  <a:pt x="2012976" y="72962"/>
                </a:lnTo>
                <a:lnTo>
                  <a:pt x="2012976" y="156172"/>
                </a:lnTo>
                <a:cubicBezTo>
                  <a:pt x="2012671" y="161658"/>
                  <a:pt x="2012290" y="165849"/>
                  <a:pt x="2011833" y="168745"/>
                </a:cubicBezTo>
                <a:cubicBezTo>
                  <a:pt x="2010156" y="178651"/>
                  <a:pt x="2007032" y="184899"/>
                  <a:pt x="2002460" y="187490"/>
                </a:cubicBezTo>
                <a:cubicBezTo>
                  <a:pt x="2000022" y="185814"/>
                  <a:pt x="1997507" y="182842"/>
                  <a:pt x="1994916" y="178575"/>
                </a:cubicBezTo>
                <a:cubicBezTo>
                  <a:pt x="1992478" y="174308"/>
                  <a:pt x="1991487" y="171564"/>
                  <a:pt x="1991945" y="170345"/>
                </a:cubicBezTo>
                <a:cubicBezTo>
                  <a:pt x="1992554" y="168669"/>
                  <a:pt x="1992935" y="166992"/>
                  <a:pt x="1993088" y="165316"/>
                </a:cubicBezTo>
                <a:cubicBezTo>
                  <a:pt x="1991259" y="165011"/>
                  <a:pt x="1989506" y="164859"/>
                  <a:pt x="1987830" y="164859"/>
                </a:cubicBezTo>
                <a:cubicBezTo>
                  <a:pt x="1984782" y="164859"/>
                  <a:pt x="1981200" y="165087"/>
                  <a:pt x="1977086" y="165545"/>
                </a:cubicBezTo>
                <a:lnTo>
                  <a:pt x="1973199" y="166002"/>
                </a:lnTo>
                <a:lnTo>
                  <a:pt x="1968627" y="166459"/>
                </a:lnTo>
                <a:lnTo>
                  <a:pt x="1964513" y="167145"/>
                </a:lnTo>
                <a:lnTo>
                  <a:pt x="1960855" y="167831"/>
                </a:lnTo>
                <a:lnTo>
                  <a:pt x="1950339" y="169659"/>
                </a:lnTo>
                <a:lnTo>
                  <a:pt x="1950339" y="171717"/>
                </a:lnTo>
                <a:cubicBezTo>
                  <a:pt x="1950339" y="179032"/>
                  <a:pt x="1949044" y="183985"/>
                  <a:pt x="1946453" y="186576"/>
                </a:cubicBezTo>
                <a:cubicBezTo>
                  <a:pt x="1943710" y="186271"/>
                  <a:pt x="1940662" y="184214"/>
                  <a:pt x="1937309" y="180404"/>
                </a:cubicBezTo>
                <a:cubicBezTo>
                  <a:pt x="1934414" y="176746"/>
                  <a:pt x="1932432" y="173546"/>
                  <a:pt x="1931366" y="170802"/>
                </a:cubicBezTo>
                <a:cubicBezTo>
                  <a:pt x="1932737" y="166840"/>
                  <a:pt x="1933423" y="162039"/>
                  <a:pt x="1933423" y="156401"/>
                </a:cubicBezTo>
                <a:lnTo>
                  <a:pt x="1933423" y="74333"/>
                </a:lnTo>
                <a:cubicBezTo>
                  <a:pt x="1933423" y="69456"/>
                  <a:pt x="1932128" y="65723"/>
                  <a:pt x="1929537" y="63132"/>
                </a:cubicBezTo>
                <a:cubicBezTo>
                  <a:pt x="1933956" y="59169"/>
                  <a:pt x="1936852" y="57417"/>
                  <a:pt x="1938224" y="57874"/>
                </a:cubicBezTo>
                <a:cubicBezTo>
                  <a:pt x="1941272" y="58484"/>
                  <a:pt x="1943862" y="59855"/>
                  <a:pt x="1945996" y="61989"/>
                </a:cubicBezTo>
                <a:lnTo>
                  <a:pt x="1948053" y="64046"/>
                </a:lnTo>
                <a:cubicBezTo>
                  <a:pt x="1948663" y="64656"/>
                  <a:pt x="1949120" y="65265"/>
                  <a:pt x="1949425" y="65875"/>
                </a:cubicBezTo>
                <a:cubicBezTo>
                  <a:pt x="1950034" y="66942"/>
                  <a:pt x="1950415" y="68771"/>
                  <a:pt x="1950568" y="71361"/>
                </a:cubicBezTo>
                <a:lnTo>
                  <a:pt x="1950568" y="75019"/>
                </a:lnTo>
                <a:lnTo>
                  <a:pt x="1950339" y="78677"/>
                </a:lnTo>
                <a:lnTo>
                  <a:pt x="1950339" y="119139"/>
                </a:lnTo>
                <a:cubicBezTo>
                  <a:pt x="1954759" y="108471"/>
                  <a:pt x="1957197" y="93536"/>
                  <a:pt x="1957655" y="74333"/>
                </a:cubicBezTo>
                <a:cubicBezTo>
                  <a:pt x="1957045" y="73724"/>
                  <a:pt x="1956359" y="72809"/>
                  <a:pt x="1955597" y="71590"/>
                </a:cubicBezTo>
                <a:cubicBezTo>
                  <a:pt x="1954987" y="70828"/>
                  <a:pt x="1953540" y="68618"/>
                  <a:pt x="1951254" y="64961"/>
                </a:cubicBezTo>
                <a:lnTo>
                  <a:pt x="1951482" y="64503"/>
                </a:lnTo>
                <a:lnTo>
                  <a:pt x="1951711" y="64275"/>
                </a:lnTo>
                <a:lnTo>
                  <a:pt x="1952168" y="64046"/>
                </a:lnTo>
                <a:cubicBezTo>
                  <a:pt x="1952930" y="64046"/>
                  <a:pt x="1953768" y="63970"/>
                  <a:pt x="1954683" y="63818"/>
                </a:cubicBezTo>
                <a:cubicBezTo>
                  <a:pt x="1955597" y="63665"/>
                  <a:pt x="1956664" y="63513"/>
                  <a:pt x="1957883" y="63360"/>
                </a:cubicBezTo>
                <a:lnTo>
                  <a:pt x="1957883" y="43472"/>
                </a:lnTo>
                <a:cubicBezTo>
                  <a:pt x="1957883" y="41643"/>
                  <a:pt x="1957655" y="40043"/>
                  <a:pt x="1957197" y="38672"/>
                </a:cubicBezTo>
                <a:cubicBezTo>
                  <a:pt x="1947901" y="40043"/>
                  <a:pt x="1940128" y="41567"/>
                  <a:pt x="1933880" y="43244"/>
                </a:cubicBezTo>
                <a:cubicBezTo>
                  <a:pt x="1933575" y="43091"/>
                  <a:pt x="1933156" y="42710"/>
                  <a:pt x="1932623" y="42101"/>
                </a:cubicBezTo>
                <a:cubicBezTo>
                  <a:pt x="1932089" y="41491"/>
                  <a:pt x="1931442" y="40500"/>
                  <a:pt x="1930680" y="39129"/>
                </a:cubicBezTo>
                <a:cubicBezTo>
                  <a:pt x="1928394" y="35928"/>
                  <a:pt x="1926565" y="32118"/>
                  <a:pt x="1925193" y="27699"/>
                </a:cubicBezTo>
                <a:cubicBezTo>
                  <a:pt x="1925498" y="27242"/>
                  <a:pt x="1925727" y="27013"/>
                  <a:pt x="1925879" y="27013"/>
                </a:cubicBezTo>
                <a:cubicBezTo>
                  <a:pt x="1935023" y="26403"/>
                  <a:pt x="1947520" y="25184"/>
                  <a:pt x="1963370" y="23355"/>
                </a:cubicBezTo>
                <a:lnTo>
                  <a:pt x="1967027" y="22898"/>
                </a:lnTo>
                <a:lnTo>
                  <a:pt x="1968399" y="22898"/>
                </a:lnTo>
                <a:lnTo>
                  <a:pt x="1969999" y="22670"/>
                </a:lnTo>
                <a:lnTo>
                  <a:pt x="1973885" y="22212"/>
                </a:lnTo>
                <a:lnTo>
                  <a:pt x="1980743" y="21527"/>
                </a:lnTo>
                <a:cubicBezTo>
                  <a:pt x="1981353" y="21374"/>
                  <a:pt x="1981924" y="21298"/>
                  <a:pt x="1982458" y="21298"/>
                </a:cubicBezTo>
                <a:cubicBezTo>
                  <a:pt x="1982991" y="21298"/>
                  <a:pt x="1983486" y="21222"/>
                  <a:pt x="1983944" y="21069"/>
                </a:cubicBezTo>
                <a:cubicBezTo>
                  <a:pt x="1994307" y="19698"/>
                  <a:pt x="2002079" y="17717"/>
                  <a:pt x="2007261" y="15126"/>
                </a:cubicBezTo>
                <a:close/>
                <a:moveTo>
                  <a:pt x="26518" y="12840"/>
                </a:moveTo>
                <a:cubicBezTo>
                  <a:pt x="42063" y="14364"/>
                  <a:pt x="54559" y="19164"/>
                  <a:pt x="64008" y="27242"/>
                </a:cubicBezTo>
                <a:cubicBezTo>
                  <a:pt x="65075" y="32271"/>
                  <a:pt x="65608" y="36767"/>
                  <a:pt x="65608" y="40729"/>
                </a:cubicBezTo>
                <a:cubicBezTo>
                  <a:pt x="65608" y="45149"/>
                  <a:pt x="64846" y="48120"/>
                  <a:pt x="63322" y="49644"/>
                </a:cubicBezTo>
                <a:cubicBezTo>
                  <a:pt x="60884" y="51321"/>
                  <a:pt x="58903" y="52388"/>
                  <a:pt x="57379" y="52845"/>
                </a:cubicBezTo>
                <a:cubicBezTo>
                  <a:pt x="55550" y="53454"/>
                  <a:pt x="53721" y="53912"/>
                  <a:pt x="51893" y="54216"/>
                </a:cubicBezTo>
                <a:cubicBezTo>
                  <a:pt x="49302" y="48273"/>
                  <a:pt x="45415" y="41872"/>
                  <a:pt x="40234" y="35014"/>
                </a:cubicBezTo>
                <a:cubicBezTo>
                  <a:pt x="34595" y="27546"/>
                  <a:pt x="28804" y="21831"/>
                  <a:pt x="22860" y="17869"/>
                </a:cubicBezTo>
                <a:close/>
                <a:moveTo>
                  <a:pt x="2093671" y="10554"/>
                </a:moveTo>
                <a:cubicBezTo>
                  <a:pt x="2094281" y="9639"/>
                  <a:pt x="2097863" y="11087"/>
                  <a:pt x="2104416" y="14897"/>
                </a:cubicBezTo>
                <a:cubicBezTo>
                  <a:pt x="2110969" y="18860"/>
                  <a:pt x="2114093" y="21450"/>
                  <a:pt x="2113788" y="22670"/>
                </a:cubicBezTo>
                <a:cubicBezTo>
                  <a:pt x="2113788" y="23127"/>
                  <a:pt x="2113484" y="23660"/>
                  <a:pt x="2112874" y="24270"/>
                </a:cubicBezTo>
                <a:lnTo>
                  <a:pt x="2111731" y="25413"/>
                </a:lnTo>
                <a:lnTo>
                  <a:pt x="2110817" y="26784"/>
                </a:lnTo>
                <a:cubicBezTo>
                  <a:pt x="2108835" y="29223"/>
                  <a:pt x="2107768" y="31585"/>
                  <a:pt x="2107616" y="33871"/>
                </a:cubicBezTo>
                <a:cubicBezTo>
                  <a:pt x="2107311" y="37681"/>
                  <a:pt x="2106626" y="43548"/>
                  <a:pt x="2105559" y="51473"/>
                </a:cubicBezTo>
                <a:lnTo>
                  <a:pt x="2104187" y="61074"/>
                </a:lnTo>
                <a:cubicBezTo>
                  <a:pt x="2103882" y="63208"/>
                  <a:pt x="2103578" y="64808"/>
                  <a:pt x="2103273" y="65875"/>
                </a:cubicBezTo>
                <a:cubicBezTo>
                  <a:pt x="2104339" y="66942"/>
                  <a:pt x="2104949" y="67704"/>
                  <a:pt x="2105102" y="68161"/>
                </a:cubicBezTo>
                <a:cubicBezTo>
                  <a:pt x="2105102" y="68923"/>
                  <a:pt x="2104911" y="70104"/>
                  <a:pt x="2104530" y="71704"/>
                </a:cubicBezTo>
                <a:cubicBezTo>
                  <a:pt x="2104149" y="73304"/>
                  <a:pt x="2103806" y="74333"/>
                  <a:pt x="2103501" y="74790"/>
                </a:cubicBezTo>
                <a:cubicBezTo>
                  <a:pt x="2097863" y="73571"/>
                  <a:pt x="2090852" y="72962"/>
                  <a:pt x="2082470" y="72962"/>
                </a:cubicBezTo>
                <a:cubicBezTo>
                  <a:pt x="2077746" y="72962"/>
                  <a:pt x="2072869" y="73190"/>
                  <a:pt x="2067840" y="73647"/>
                </a:cubicBezTo>
                <a:lnTo>
                  <a:pt x="2051380" y="75476"/>
                </a:lnTo>
                <a:cubicBezTo>
                  <a:pt x="2051228" y="77915"/>
                  <a:pt x="2050618" y="79743"/>
                  <a:pt x="2049552" y="80963"/>
                </a:cubicBezTo>
                <a:cubicBezTo>
                  <a:pt x="2042084" y="80505"/>
                  <a:pt x="2036522" y="77153"/>
                  <a:pt x="2032864" y="70904"/>
                </a:cubicBezTo>
                <a:cubicBezTo>
                  <a:pt x="2033321" y="69685"/>
                  <a:pt x="2033550" y="68009"/>
                  <a:pt x="2033550" y="65875"/>
                </a:cubicBezTo>
                <a:cubicBezTo>
                  <a:pt x="2033550" y="64808"/>
                  <a:pt x="2033397" y="62598"/>
                  <a:pt x="2033093" y="59246"/>
                </a:cubicBezTo>
                <a:lnTo>
                  <a:pt x="2030349" y="28842"/>
                </a:lnTo>
                <a:cubicBezTo>
                  <a:pt x="2029892" y="24727"/>
                  <a:pt x="2028292" y="21831"/>
                  <a:pt x="2025549" y="20155"/>
                </a:cubicBezTo>
                <a:cubicBezTo>
                  <a:pt x="2028444" y="16802"/>
                  <a:pt x="2030883" y="14669"/>
                  <a:pt x="2032864" y="13754"/>
                </a:cubicBezTo>
                <a:cubicBezTo>
                  <a:pt x="2035759" y="14059"/>
                  <a:pt x="2038427" y="14897"/>
                  <a:pt x="2040865" y="16269"/>
                </a:cubicBezTo>
                <a:lnTo>
                  <a:pt x="2042237" y="17183"/>
                </a:lnTo>
                <a:lnTo>
                  <a:pt x="2043380" y="18098"/>
                </a:lnTo>
                <a:cubicBezTo>
                  <a:pt x="2044141" y="18555"/>
                  <a:pt x="2044599" y="19012"/>
                  <a:pt x="2044751" y="19469"/>
                </a:cubicBezTo>
                <a:lnTo>
                  <a:pt x="2045666" y="20841"/>
                </a:lnTo>
                <a:cubicBezTo>
                  <a:pt x="2064563" y="19317"/>
                  <a:pt x="2077289" y="18098"/>
                  <a:pt x="2083842" y="17183"/>
                </a:cubicBezTo>
                <a:cubicBezTo>
                  <a:pt x="2088261" y="16574"/>
                  <a:pt x="2091538" y="14364"/>
                  <a:pt x="2093671" y="10554"/>
                </a:cubicBezTo>
                <a:close/>
                <a:moveTo>
                  <a:pt x="797586" y="10097"/>
                </a:moveTo>
                <a:cubicBezTo>
                  <a:pt x="800329" y="10097"/>
                  <a:pt x="803606" y="10935"/>
                  <a:pt x="807415" y="12611"/>
                </a:cubicBezTo>
                <a:cubicBezTo>
                  <a:pt x="812445" y="14592"/>
                  <a:pt x="815493" y="16726"/>
                  <a:pt x="816560" y="19012"/>
                </a:cubicBezTo>
                <a:cubicBezTo>
                  <a:pt x="815645" y="24194"/>
                  <a:pt x="812140" y="30899"/>
                  <a:pt x="806044" y="39129"/>
                </a:cubicBezTo>
                <a:cubicBezTo>
                  <a:pt x="798881" y="49035"/>
                  <a:pt x="791718" y="55893"/>
                  <a:pt x="784555" y="59703"/>
                </a:cubicBezTo>
                <a:lnTo>
                  <a:pt x="779755" y="57874"/>
                </a:lnTo>
                <a:cubicBezTo>
                  <a:pt x="781888" y="54826"/>
                  <a:pt x="783946" y="50330"/>
                  <a:pt x="785927" y="44387"/>
                </a:cubicBezTo>
                <a:cubicBezTo>
                  <a:pt x="787908" y="38443"/>
                  <a:pt x="789128" y="33947"/>
                  <a:pt x="789585" y="30899"/>
                </a:cubicBezTo>
                <a:lnTo>
                  <a:pt x="790270" y="26327"/>
                </a:lnTo>
                <a:lnTo>
                  <a:pt x="790499" y="24041"/>
                </a:lnTo>
                <a:lnTo>
                  <a:pt x="790499" y="21984"/>
                </a:lnTo>
                <a:cubicBezTo>
                  <a:pt x="790347" y="18783"/>
                  <a:pt x="789356" y="16269"/>
                  <a:pt x="787527" y="14440"/>
                </a:cubicBezTo>
                <a:lnTo>
                  <a:pt x="789356" y="13068"/>
                </a:lnTo>
                <a:lnTo>
                  <a:pt x="791414" y="11925"/>
                </a:lnTo>
                <a:cubicBezTo>
                  <a:pt x="793395" y="10706"/>
                  <a:pt x="795452" y="10097"/>
                  <a:pt x="797586" y="10097"/>
                </a:cubicBezTo>
                <a:close/>
                <a:moveTo>
                  <a:pt x="636118" y="5296"/>
                </a:moveTo>
                <a:cubicBezTo>
                  <a:pt x="638861" y="5601"/>
                  <a:pt x="642747" y="7430"/>
                  <a:pt x="647776" y="10782"/>
                </a:cubicBezTo>
                <a:cubicBezTo>
                  <a:pt x="653111" y="14745"/>
                  <a:pt x="656235" y="17793"/>
                  <a:pt x="657149" y="19926"/>
                </a:cubicBezTo>
                <a:cubicBezTo>
                  <a:pt x="656235" y="21450"/>
                  <a:pt x="655473" y="23736"/>
                  <a:pt x="654863" y="26784"/>
                </a:cubicBezTo>
                <a:cubicBezTo>
                  <a:pt x="654101" y="30594"/>
                  <a:pt x="653720" y="33414"/>
                  <a:pt x="653720" y="35243"/>
                </a:cubicBezTo>
                <a:lnTo>
                  <a:pt x="653720" y="70904"/>
                </a:lnTo>
                <a:cubicBezTo>
                  <a:pt x="668503" y="68466"/>
                  <a:pt x="678866" y="65799"/>
                  <a:pt x="684810" y="62903"/>
                </a:cubicBezTo>
                <a:cubicBezTo>
                  <a:pt x="685572" y="62446"/>
                  <a:pt x="687858" y="64732"/>
                  <a:pt x="691668" y="69761"/>
                </a:cubicBezTo>
                <a:cubicBezTo>
                  <a:pt x="695478" y="74943"/>
                  <a:pt x="697840" y="79210"/>
                  <a:pt x="698754" y="82563"/>
                </a:cubicBezTo>
                <a:lnTo>
                  <a:pt x="698297" y="83934"/>
                </a:lnTo>
                <a:lnTo>
                  <a:pt x="697611" y="85535"/>
                </a:lnTo>
                <a:lnTo>
                  <a:pt x="696925" y="86678"/>
                </a:lnTo>
                <a:lnTo>
                  <a:pt x="696240" y="87363"/>
                </a:lnTo>
                <a:cubicBezTo>
                  <a:pt x="689382" y="85687"/>
                  <a:pt x="679552" y="85001"/>
                  <a:pt x="666750" y="85306"/>
                </a:cubicBezTo>
                <a:lnTo>
                  <a:pt x="659435" y="85535"/>
                </a:lnTo>
                <a:lnTo>
                  <a:pt x="653720" y="85992"/>
                </a:lnTo>
                <a:lnTo>
                  <a:pt x="653720" y="127826"/>
                </a:lnTo>
                <a:lnTo>
                  <a:pt x="654177" y="128511"/>
                </a:lnTo>
                <a:cubicBezTo>
                  <a:pt x="655397" y="130645"/>
                  <a:pt x="656387" y="133007"/>
                  <a:pt x="657149" y="135598"/>
                </a:cubicBezTo>
                <a:cubicBezTo>
                  <a:pt x="657149" y="136055"/>
                  <a:pt x="656920" y="136436"/>
                  <a:pt x="656463" y="136741"/>
                </a:cubicBezTo>
                <a:lnTo>
                  <a:pt x="656006" y="137198"/>
                </a:lnTo>
                <a:lnTo>
                  <a:pt x="655549" y="137427"/>
                </a:lnTo>
                <a:cubicBezTo>
                  <a:pt x="653263" y="137274"/>
                  <a:pt x="646481" y="137351"/>
                  <a:pt x="635203" y="137655"/>
                </a:cubicBezTo>
                <a:cubicBezTo>
                  <a:pt x="626517" y="138113"/>
                  <a:pt x="616230" y="139103"/>
                  <a:pt x="604342" y="140627"/>
                </a:cubicBezTo>
                <a:lnTo>
                  <a:pt x="603200" y="141084"/>
                </a:lnTo>
                <a:lnTo>
                  <a:pt x="602285" y="141313"/>
                </a:lnTo>
                <a:lnTo>
                  <a:pt x="602285" y="144056"/>
                </a:lnTo>
                <a:cubicBezTo>
                  <a:pt x="602285" y="145428"/>
                  <a:pt x="601675" y="147180"/>
                  <a:pt x="600456" y="149314"/>
                </a:cubicBezTo>
                <a:cubicBezTo>
                  <a:pt x="599237" y="151600"/>
                  <a:pt x="597637" y="153353"/>
                  <a:pt x="595656" y="154572"/>
                </a:cubicBezTo>
                <a:cubicBezTo>
                  <a:pt x="592455" y="152591"/>
                  <a:pt x="589179" y="150076"/>
                  <a:pt x="585826" y="147028"/>
                </a:cubicBezTo>
                <a:cubicBezTo>
                  <a:pt x="581711" y="143370"/>
                  <a:pt x="579425" y="140627"/>
                  <a:pt x="578968" y="138798"/>
                </a:cubicBezTo>
                <a:cubicBezTo>
                  <a:pt x="580492" y="134836"/>
                  <a:pt x="581254" y="130188"/>
                  <a:pt x="581254" y="124854"/>
                </a:cubicBezTo>
                <a:lnTo>
                  <a:pt x="581254" y="91935"/>
                </a:lnTo>
                <a:lnTo>
                  <a:pt x="572110" y="92850"/>
                </a:lnTo>
                <a:lnTo>
                  <a:pt x="556336" y="94450"/>
                </a:lnTo>
                <a:lnTo>
                  <a:pt x="556336" y="171031"/>
                </a:lnTo>
                <a:lnTo>
                  <a:pt x="662407" y="164859"/>
                </a:lnTo>
                <a:cubicBezTo>
                  <a:pt x="665455" y="164554"/>
                  <a:pt x="668122" y="163944"/>
                  <a:pt x="670408" y="163030"/>
                </a:cubicBezTo>
                <a:lnTo>
                  <a:pt x="673837" y="161658"/>
                </a:lnTo>
                <a:lnTo>
                  <a:pt x="677037" y="160515"/>
                </a:lnTo>
                <a:cubicBezTo>
                  <a:pt x="677799" y="160211"/>
                  <a:pt x="680161" y="161582"/>
                  <a:pt x="684124" y="164630"/>
                </a:cubicBezTo>
                <a:cubicBezTo>
                  <a:pt x="687934" y="167373"/>
                  <a:pt x="690296" y="169507"/>
                  <a:pt x="691211" y="171031"/>
                </a:cubicBezTo>
                <a:lnTo>
                  <a:pt x="690753" y="172860"/>
                </a:lnTo>
                <a:lnTo>
                  <a:pt x="690296" y="175603"/>
                </a:lnTo>
                <a:cubicBezTo>
                  <a:pt x="689686" y="177584"/>
                  <a:pt x="689305" y="178575"/>
                  <a:pt x="689153" y="178575"/>
                </a:cubicBezTo>
                <a:cubicBezTo>
                  <a:pt x="681838" y="177356"/>
                  <a:pt x="674294" y="176746"/>
                  <a:pt x="666522" y="176746"/>
                </a:cubicBezTo>
                <a:cubicBezTo>
                  <a:pt x="661797" y="176746"/>
                  <a:pt x="656768" y="176975"/>
                  <a:pt x="651434" y="177432"/>
                </a:cubicBezTo>
                <a:lnTo>
                  <a:pt x="555651" y="182690"/>
                </a:lnTo>
                <a:lnTo>
                  <a:pt x="554050" y="185661"/>
                </a:lnTo>
                <a:cubicBezTo>
                  <a:pt x="552374" y="188405"/>
                  <a:pt x="550622" y="190310"/>
                  <a:pt x="548793" y="191376"/>
                </a:cubicBezTo>
                <a:cubicBezTo>
                  <a:pt x="545440" y="189395"/>
                  <a:pt x="541782" y="186652"/>
                  <a:pt x="537820" y="183147"/>
                </a:cubicBezTo>
                <a:cubicBezTo>
                  <a:pt x="533248" y="179184"/>
                  <a:pt x="530733" y="176136"/>
                  <a:pt x="530276" y="174003"/>
                </a:cubicBezTo>
                <a:lnTo>
                  <a:pt x="531190" y="171260"/>
                </a:lnTo>
                <a:lnTo>
                  <a:pt x="531876" y="168288"/>
                </a:lnTo>
                <a:cubicBezTo>
                  <a:pt x="532333" y="165697"/>
                  <a:pt x="532562" y="162420"/>
                  <a:pt x="532562" y="158458"/>
                </a:cubicBezTo>
                <a:lnTo>
                  <a:pt x="532562" y="98108"/>
                </a:lnTo>
                <a:cubicBezTo>
                  <a:pt x="522199" y="100089"/>
                  <a:pt x="514122" y="102070"/>
                  <a:pt x="508331" y="104051"/>
                </a:cubicBezTo>
                <a:cubicBezTo>
                  <a:pt x="508026" y="104356"/>
                  <a:pt x="506502" y="102070"/>
                  <a:pt x="503758" y="97193"/>
                </a:cubicBezTo>
                <a:cubicBezTo>
                  <a:pt x="500711" y="92316"/>
                  <a:pt x="498653" y="88202"/>
                  <a:pt x="497586" y="84849"/>
                </a:cubicBezTo>
                <a:cubicBezTo>
                  <a:pt x="497891" y="84392"/>
                  <a:pt x="498272" y="84011"/>
                  <a:pt x="498729" y="83706"/>
                </a:cubicBezTo>
                <a:cubicBezTo>
                  <a:pt x="499186" y="83249"/>
                  <a:pt x="499567" y="83020"/>
                  <a:pt x="499872" y="83020"/>
                </a:cubicBezTo>
                <a:lnTo>
                  <a:pt x="503987" y="82791"/>
                </a:lnTo>
                <a:lnTo>
                  <a:pt x="507187" y="82791"/>
                </a:lnTo>
                <a:cubicBezTo>
                  <a:pt x="508102" y="82639"/>
                  <a:pt x="509473" y="82563"/>
                  <a:pt x="511302" y="82563"/>
                </a:cubicBezTo>
                <a:cubicBezTo>
                  <a:pt x="515570" y="82563"/>
                  <a:pt x="518160" y="82487"/>
                  <a:pt x="519075" y="82334"/>
                </a:cubicBezTo>
                <a:lnTo>
                  <a:pt x="523647" y="82106"/>
                </a:lnTo>
                <a:lnTo>
                  <a:pt x="527990" y="82106"/>
                </a:lnTo>
                <a:lnTo>
                  <a:pt x="532562" y="81877"/>
                </a:lnTo>
                <a:lnTo>
                  <a:pt x="532562" y="46901"/>
                </a:lnTo>
                <a:cubicBezTo>
                  <a:pt x="532562" y="40653"/>
                  <a:pt x="530200" y="36538"/>
                  <a:pt x="525476" y="34557"/>
                </a:cubicBezTo>
                <a:cubicBezTo>
                  <a:pt x="529590" y="29528"/>
                  <a:pt x="533781" y="26556"/>
                  <a:pt x="538049" y="25641"/>
                </a:cubicBezTo>
                <a:cubicBezTo>
                  <a:pt x="541097" y="25946"/>
                  <a:pt x="545135" y="27927"/>
                  <a:pt x="550164" y="31585"/>
                </a:cubicBezTo>
                <a:cubicBezTo>
                  <a:pt x="555803" y="34938"/>
                  <a:pt x="559080" y="38062"/>
                  <a:pt x="559994" y="40958"/>
                </a:cubicBezTo>
                <a:cubicBezTo>
                  <a:pt x="557556" y="44768"/>
                  <a:pt x="556336" y="50102"/>
                  <a:pt x="556336" y="56960"/>
                </a:cubicBezTo>
                <a:lnTo>
                  <a:pt x="556336" y="80505"/>
                </a:lnTo>
                <a:lnTo>
                  <a:pt x="566166" y="79820"/>
                </a:lnTo>
                <a:lnTo>
                  <a:pt x="581254" y="78448"/>
                </a:lnTo>
                <a:lnTo>
                  <a:pt x="581254" y="30671"/>
                </a:lnTo>
                <a:cubicBezTo>
                  <a:pt x="581102" y="25032"/>
                  <a:pt x="578968" y="21298"/>
                  <a:pt x="574853" y="19469"/>
                </a:cubicBezTo>
                <a:cubicBezTo>
                  <a:pt x="578815" y="15050"/>
                  <a:pt x="582549" y="12383"/>
                  <a:pt x="586055" y="11468"/>
                </a:cubicBezTo>
                <a:cubicBezTo>
                  <a:pt x="588493" y="11925"/>
                  <a:pt x="592150" y="13754"/>
                  <a:pt x="597027" y="16955"/>
                </a:cubicBezTo>
                <a:cubicBezTo>
                  <a:pt x="601904" y="20460"/>
                  <a:pt x="604800" y="23279"/>
                  <a:pt x="605714" y="25413"/>
                </a:cubicBezTo>
                <a:cubicBezTo>
                  <a:pt x="604800" y="26632"/>
                  <a:pt x="604038" y="28766"/>
                  <a:pt x="603428" y="31814"/>
                </a:cubicBezTo>
                <a:cubicBezTo>
                  <a:pt x="602666" y="35624"/>
                  <a:pt x="602285" y="38214"/>
                  <a:pt x="602285" y="39586"/>
                </a:cubicBezTo>
                <a:lnTo>
                  <a:pt x="602285" y="76391"/>
                </a:lnTo>
                <a:lnTo>
                  <a:pt x="630860" y="73647"/>
                </a:lnTo>
                <a:lnTo>
                  <a:pt x="630860" y="25641"/>
                </a:lnTo>
                <a:cubicBezTo>
                  <a:pt x="630860" y="19850"/>
                  <a:pt x="628650" y="15888"/>
                  <a:pt x="624231" y="13754"/>
                </a:cubicBezTo>
                <a:cubicBezTo>
                  <a:pt x="627279" y="10706"/>
                  <a:pt x="629412" y="8725"/>
                  <a:pt x="630632" y="7811"/>
                </a:cubicBezTo>
                <a:cubicBezTo>
                  <a:pt x="633070" y="6287"/>
                  <a:pt x="634899" y="5448"/>
                  <a:pt x="636118" y="5296"/>
                </a:cubicBezTo>
                <a:close/>
                <a:moveTo>
                  <a:pt x="102185" y="4153"/>
                </a:moveTo>
                <a:cubicBezTo>
                  <a:pt x="109043" y="5067"/>
                  <a:pt x="116358" y="7430"/>
                  <a:pt x="124130" y="11240"/>
                </a:cubicBezTo>
                <a:cubicBezTo>
                  <a:pt x="131445" y="14897"/>
                  <a:pt x="137084" y="18402"/>
                  <a:pt x="141046" y="21755"/>
                </a:cubicBezTo>
                <a:cubicBezTo>
                  <a:pt x="141504" y="24041"/>
                  <a:pt x="141732" y="26556"/>
                  <a:pt x="141732" y="29299"/>
                </a:cubicBezTo>
                <a:cubicBezTo>
                  <a:pt x="141732" y="34633"/>
                  <a:pt x="141046" y="38138"/>
                  <a:pt x="139675" y="39815"/>
                </a:cubicBezTo>
                <a:cubicBezTo>
                  <a:pt x="138303" y="41491"/>
                  <a:pt x="136093" y="42710"/>
                  <a:pt x="133045" y="43472"/>
                </a:cubicBezTo>
                <a:lnTo>
                  <a:pt x="130302" y="44158"/>
                </a:lnTo>
                <a:lnTo>
                  <a:pt x="128931" y="44387"/>
                </a:lnTo>
                <a:lnTo>
                  <a:pt x="127788" y="44615"/>
                </a:lnTo>
                <a:lnTo>
                  <a:pt x="123673" y="37757"/>
                </a:lnTo>
                <a:lnTo>
                  <a:pt x="120015" y="32728"/>
                </a:lnTo>
                <a:lnTo>
                  <a:pt x="116586" y="27699"/>
                </a:lnTo>
                <a:cubicBezTo>
                  <a:pt x="109271" y="18098"/>
                  <a:pt x="103251" y="11773"/>
                  <a:pt x="98527" y="8725"/>
                </a:cubicBezTo>
                <a:close/>
                <a:moveTo>
                  <a:pt x="866166" y="3239"/>
                </a:moveTo>
                <a:cubicBezTo>
                  <a:pt x="868604" y="3848"/>
                  <a:pt x="871957" y="5753"/>
                  <a:pt x="876224" y="8954"/>
                </a:cubicBezTo>
                <a:cubicBezTo>
                  <a:pt x="880186" y="12002"/>
                  <a:pt x="882472" y="14592"/>
                  <a:pt x="883082" y="16726"/>
                </a:cubicBezTo>
                <a:cubicBezTo>
                  <a:pt x="882930" y="16878"/>
                  <a:pt x="882701" y="17564"/>
                  <a:pt x="882396" y="18783"/>
                </a:cubicBezTo>
                <a:lnTo>
                  <a:pt x="881939" y="20155"/>
                </a:lnTo>
                <a:lnTo>
                  <a:pt x="881482" y="21755"/>
                </a:lnTo>
                <a:cubicBezTo>
                  <a:pt x="880720" y="24041"/>
                  <a:pt x="879729" y="26937"/>
                  <a:pt x="878510" y="30442"/>
                </a:cubicBezTo>
                <a:cubicBezTo>
                  <a:pt x="875919" y="37910"/>
                  <a:pt x="872566" y="45911"/>
                  <a:pt x="868452" y="54445"/>
                </a:cubicBezTo>
                <a:lnTo>
                  <a:pt x="867309" y="56731"/>
                </a:lnTo>
                <a:lnTo>
                  <a:pt x="877138" y="56731"/>
                </a:lnTo>
                <a:cubicBezTo>
                  <a:pt x="880339" y="56579"/>
                  <a:pt x="885216" y="56274"/>
                  <a:pt x="891769" y="55817"/>
                </a:cubicBezTo>
                <a:cubicBezTo>
                  <a:pt x="895884" y="55055"/>
                  <a:pt x="899160" y="52311"/>
                  <a:pt x="901599" y="47587"/>
                </a:cubicBezTo>
                <a:cubicBezTo>
                  <a:pt x="901904" y="46977"/>
                  <a:pt x="903046" y="47054"/>
                  <a:pt x="905028" y="47816"/>
                </a:cubicBezTo>
                <a:cubicBezTo>
                  <a:pt x="907009" y="48578"/>
                  <a:pt x="909600" y="50025"/>
                  <a:pt x="912800" y="52159"/>
                </a:cubicBezTo>
                <a:cubicBezTo>
                  <a:pt x="919506" y="56274"/>
                  <a:pt x="922858" y="59246"/>
                  <a:pt x="922858" y="61074"/>
                </a:cubicBezTo>
                <a:cubicBezTo>
                  <a:pt x="922858" y="61532"/>
                  <a:pt x="922554" y="62141"/>
                  <a:pt x="921944" y="62903"/>
                </a:cubicBezTo>
                <a:lnTo>
                  <a:pt x="921258" y="64046"/>
                </a:lnTo>
                <a:lnTo>
                  <a:pt x="920344" y="65189"/>
                </a:lnTo>
                <a:cubicBezTo>
                  <a:pt x="918515" y="67780"/>
                  <a:pt x="917677" y="70066"/>
                  <a:pt x="917829" y="72047"/>
                </a:cubicBezTo>
                <a:lnTo>
                  <a:pt x="913029" y="160058"/>
                </a:lnTo>
                <a:cubicBezTo>
                  <a:pt x="913029" y="169050"/>
                  <a:pt x="910590" y="176670"/>
                  <a:pt x="905713" y="182918"/>
                </a:cubicBezTo>
                <a:cubicBezTo>
                  <a:pt x="900379" y="190081"/>
                  <a:pt x="893140" y="193662"/>
                  <a:pt x="883997" y="193662"/>
                </a:cubicBezTo>
                <a:cubicBezTo>
                  <a:pt x="883539" y="187109"/>
                  <a:pt x="879120" y="181318"/>
                  <a:pt x="870738" y="176289"/>
                </a:cubicBezTo>
                <a:cubicBezTo>
                  <a:pt x="867690" y="174460"/>
                  <a:pt x="863804" y="172631"/>
                  <a:pt x="859079" y="170802"/>
                </a:cubicBezTo>
                <a:lnTo>
                  <a:pt x="853364" y="168516"/>
                </a:lnTo>
                <a:lnTo>
                  <a:pt x="850621" y="167373"/>
                </a:lnTo>
                <a:lnTo>
                  <a:pt x="847878" y="166459"/>
                </a:lnTo>
                <a:lnTo>
                  <a:pt x="849021" y="162116"/>
                </a:lnTo>
                <a:cubicBezTo>
                  <a:pt x="856031" y="163182"/>
                  <a:pt x="862584" y="163716"/>
                  <a:pt x="868680" y="163716"/>
                </a:cubicBezTo>
                <a:cubicBezTo>
                  <a:pt x="882549" y="163716"/>
                  <a:pt x="889864" y="160363"/>
                  <a:pt x="890626" y="153657"/>
                </a:cubicBezTo>
                <a:lnTo>
                  <a:pt x="895655" y="65875"/>
                </a:lnTo>
                <a:cubicBezTo>
                  <a:pt x="892759" y="66027"/>
                  <a:pt x="887959" y="66866"/>
                  <a:pt x="881253" y="68390"/>
                </a:cubicBezTo>
                <a:cubicBezTo>
                  <a:pt x="874700" y="69761"/>
                  <a:pt x="869214" y="71361"/>
                  <a:pt x="864794" y="73190"/>
                </a:cubicBezTo>
                <a:cubicBezTo>
                  <a:pt x="864642" y="73343"/>
                  <a:pt x="864261" y="72962"/>
                  <a:pt x="863651" y="72047"/>
                </a:cubicBezTo>
                <a:cubicBezTo>
                  <a:pt x="862279" y="69761"/>
                  <a:pt x="861441" y="68313"/>
                  <a:pt x="861137" y="67704"/>
                </a:cubicBezTo>
                <a:cubicBezTo>
                  <a:pt x="851840" y="82944"/>
                  <a:pt x="841248" y="93612"/>
                  <a:pt x="829361" y="99708"/>
                </a:cubicBezTo>
                <a:lnTo>
                  <a:pt x="828904" y="99479"/>
                </a:lnTo>
                <a:lnTo>
                  <a:pt x="829133" y="140856"/>
                </a:lnTo>
                <a:lnTo>
                  <a:pt x="829133" y="151371"/>
                </a:lnTo>
                <a:cubicBezTo>
                  <a:pt x="829133" y="156401"/>
                  <a:pt x="828828" y="160211"/>
                  <a:pt x="828218" y="162801"/>
                </a:cubicBezTo>
                <a:cubicBezTo>
                  <a:pt x="826694" y="171641"/>
                  <a:pt x="822960" y="177813"/>
                  <a:pt x="817017" y="181318"/>
                </a:cubicBezTo>
                <a:cubicBezTo>
                  <a:pt x="814121" y="179642"/>
                  <a:pt x="811149" y="176670"/>
                  <a:pt x="808101" y="172403"/>
                </a:cubicBezTo>
                <a:cubicBezTo>
                  <a:pt x="805968" y="169202"/>
                  <a:pt x="804825" y="166840"/>
                  <a:pt x="804672" y="165316"/>
                </a:cubicBezTo>
                <a:cubicBezTo>
                  <a:pt x="803148" y="165164"/>
                  <a:pt x="800862" y="165087"/>
                  <a:pt x="797814" y="165087"/>
                </a:cubicBezTo>
                <a:cubicBezTo>
                  <a:pt x="792937" y="165087"/>
                  <a:pt x="788442" y="165392"/>
                  <a:pt x="784327" y="166002"/>
                </a:cubicBezTo>
                <a:lnTo>
                  <a:pt x="777240" y="166916"/>
                </a:lnTo>
                <a:lnTo>
                  <a:pt x="777240" y="172403"/>
                </a:lnTo>
                <a:cubicBezTo>
                  <a:pt x="777240" y="179261"/>
                  <a:pt x="775716" y="184061"/>
                  <a:pt x="772668" y="186804"/>
                </a:cubicBezTo>
                <a:cubicBezTo>
                  <a:pt x="769468" y="186652"/>
                  <a:pt x="765963" y="184671"/>
                  <a:pt x="762153" y="180861"/>
                </a:cubicBezTo>
                <a:cubicBezTo>
                  <a:pt x="759562" y="178270"/>
                  <a:pt x="757352" y="175146"/>
                  <a:pt x="755523" y="171488"/>
                </a:cubicBezTo>
                <a:cubicBezTo>
                  <a:pt x="756895" y="167831"/>
                  <a:pt x="757581" y="163106"/>
                  <a:pt x="757581" y="157315"/>
                </a:cubicBezTo>
                <a:lnTo>
                  <a:pt x="757581" y="73190"/>
                </a:lnTo>
                <a:cubicBezTo>
                  <a:pt x="757581" y="68009"/>
                  <a:pt x="756209" y="64427"/>
                  <a:pt x="753466" y="62446"/>
                </a:cubicBezTo>
                <a:cubicBezTo>
                  <a:pt x="757885" y="58484"/>
                  <a:pt x="761162" y="56731"/>
                  <a:pt x="763296" y="57188"/>
                </a:cubicBezTo>
                <a:cubicBezTo>
                  <a:pt x="766649" y="57950"/>
                  <a:pt x="769544" y="59246"/>
                  <a:pt x="771982" y="61074"/>
                </a:cubicBezTo>
                <a:cubicBezTo>
                  <a:pt x="772287" y="61227"/>
                  <a:pt x="772744" y="61608"/>
                  <a:pt x="773354" y="62217"/>
                </a:cubicBezTo>
                <a:lnTo>
                  <a:pt x="774497" y="63360"/>
                </a:lnTo>
                <a:lnTo>
                  <a:pt x="775869" y="64961"/>
                </a:lnTo>
                <a:cubicBezTo>
                  <a:pt x="776478" y="66027"/>
                  <a:pt x="776935" y="67856"/>
                  <a:pt x="777240" y="70447"/>
                </a:cubicBezTo>
                <a:lnTo>
                  <a:pt x="777240" y="106337"/>
                </a:lnTo>
                <a:lnTo>
                  <a:pt x="780212" y="105880"/>
                </a:lnTo>
                <a:cubicBezTo>
                  <a:pt x="787222" y="104813"/>
                  <a:pt x="792480" y="103213"/>
                  <a:pt x="795986" y="101079"/>
                </a:cubicBezTo>
                <a:cubicBezTo>
                  <a:pt x="797052" y="101689"/>
                  <a:pt x="798348" y="103213"/>
                  <a:pt x="799872" y="105651"/>
                </a:cubicBezTo>
                <a:cubicBezTo>
                  <a:pt x="801396" y="107785"/>
                  <a:pt x="802386" y="110071"/>
                  <a:pt x="802843" y="112509"/>
                </a:cubicBezTo>
                <a:cubicBezTo>
                  <a:pt x="802843" y="112967"/>
                  <a:pt x="802615" y="113348"/>
                  <a:pt x="802158" y="113652"/>
                </a:cubicBezTo>
                <a:lnTo>
                  <a:pt x="801701" y="113881"/>
                </a:lnTo>
                <a:lnTo>
                  <a:pt x="801472" y="114110"/>
                </a:lnTo>
                <a:cubicBezTo>
                  <a:pt x="795833" y="114414"/>
                  <a:pt x="790728" y="115024"/>
                  <a:pt x="786156" y="115938"/>
                </a:cubicBezTo>
                <a:cubicBezTo>
                  <a:pt x="785394" y="116091"/>
                  <a:pt x="782422" y="116853"/>
                  <a:pt x="777240" y="118224"/>
                </a:cubicBezTo>
                <a:lnTo>
                  <a:pt x="777240" y="156172"/>
                </a:lnTo>
                <a:lnTo>
                  <a:pt x="785241" y="155029"/>
                </a:lnTo>
                <a:lnTo>
                  <a:pt x="787070" y="154800"/>
                </a:lnTo>
                <a:lnTo>
                  <a:pt x="789128" y="154572"/>
                </a:lnTo>
                <a:lnTo>
                  <a:pt x="794385" y="153886"/>
                </a:lnTo>
                <a:cubicBezTo>
                  <a:pt x="795909" y="153734"/>
                  <a:pt x="797662" y="153353"/>
                  <a:pt x="799643" y="152743"/>
                </a:cubicBezTo>
                <a:cubicBezTo>
                  <a:pt x="800710" y="152591"/>
                  <a:pt x="801777" y="152210"/>
                  <a:pt x="802843" y="151600"/>
                </a:cubicBezTo>
                <a:lnTo>
                  <a:pt x="803301" y="151600"/>
                </a:lnTo>
                <a:cubicBezTo>
                  <a:pt x="804063" y="151600"/>
                  <a:pt x="805282" y="152210"/>
                  <a:pt x="806958" y="153429"/>
                </a:cubicBezTo>
                <a:cubicBezTo>
                  <a:pt x="807415" y="148857"/>
                  <a:pt x="807644" y="142989"/>
                  <a:pt x="807644" y="135827"/>
                </a:cubicBezTo>
                <a:lnTo>
                  <a:pt x="807644" y="69533"/>
                </a:lnTo>
                <a:cubicBezTo>
                  <a:pt x="797586" y="70752"/>
                  <a:pt x="790347" y="71971"/>
                  <a:pt x="785927" y="73190"/>
                </a:cubicBezTo>
                <a:cubicBezTo>
                  <a:pt x="785775" y="73190"/>
                  <a:pt x="785394" y="72885"/>
                  <a:pt x="784784" y="72276"/>
                </a:cubicBezTo>
                <a:lnTo>
                  <a:pt x="782498" y="69990"/>
                </a:lnTo>
                <a:cubicBezTo>
                  <a:pt x="780517" y="67399"/>
                  <a:pt x="778917" y="65113"/>
                  <a:pt x="777697" y="63132"/>
                </a:cubicBezTo>
                <a:cubicBezTo>
                  <a:pt x="778155" y="62370"/>
                  <a:pt x="778536" y="61989"/>
                  <a:pt x="778841" y="61989"/>
                </a:cubicBezTo>
                <a:cubicBezTo>
                  <a:pt x="785394" y="61684"/>
                  <a:pt x="793776" y="60693"/>
                  <a:pt x="803987" y="59017"/>
                </a:cubicBezTo>
                <a:cubicBezTo>
                  <a:pt x="808254" y="58255"/>
                  <a:pt x="811378" y="55969"/>
                  <a:pt x="813359" y="52159"/>
                </a:cubicBezTo>
                <a:cubicBezTo>
                  <a:pt x="814121" y="50940"/>
                  <a:pt x="817321" y="52083"/>
                  <a:pt x="822960" y="55588"/>
                </a:cubicBezTo>
                <a:cubicBezTo>
                  <a:pt x="828752" y="59093"/>
                  <a:pt x="832180" y="62141"/>
                  <a:pt x="833247" y="64732"/>
                </a:cubicBezTo>
                <a:cubicBezTo>
                  <a:pt x="833552" y="64884"/>
                  <a:pt x="832866" y="66713"/>
                  <a:pt x="831190" y="70218"/>
                </a:cubicBezTo>
                <a:lnTo>
                  <a:pt x="830275" y="72504"/>
                </a:lnTo>
                <a:lnTo>
                  <a:pt x="829590" y="74562"/>
                </a:lnTo>
                <a:cubicBezTo>
                  <a:pt x="829133" y="76086"/>
                  <a:pt x="828904" y="77534"/>
                  <a:pt x="828904" y="78905"/>
                </a:cubicBezTo>
                <a:lnTo>
                  <a:pt x="828904" y="92850"/>
                </a:lnTo>
                <a:cubicBezTo>
                  <a:pt x="834847" y="84315"/>
                  <a:pt x="840639" y="72504"/>
                  <a:pt x="846278" y="57417"/>
                </a:cubicBezTo>
                <a:lnTo>
                  <a:pt x="847878" y="53073"/>
                </a:lnTo>
                <a:lnTo>
                  <a:pt x="849478" y="48501"/>
                </a:lnTo>
                <a:lnTo>
                  <a:pt x="852678" y="38672"/>
                </a:lnTo>
                <a:lnTo>
                  <a:pt x="853821" y="34785"/>
                </a:lnTo>
                <a:lnTo>
                  <a:pt x="854279" y="33185"/>
                </a:lnTo>
                <a:lnTo>
                  <a:pt x="854964" y="31585"/>
                </a:lnTo>
                <a:lnTo>
                  <a:pt x="856336" y="26784"/>
                </a:lnTo>
                <a:cubicBezTo>
                  <a:pt x="858012" y="22365"/>
                  <a:pt x="858927" y="18707"/>
                  <a:pt x="859079" y="15812"/>
                </a:cubicBezTo>
                <a:lnTo>
                  <a:pt x="859308" y="13068"/>
                </a:lnTo>
                <a:cubicBezTo>
                  <a:pt x="859308" y="10325"/>
                  <a:pt x="858698" y="8115"/>
                  <a:pt x="857479" y="6439"/>
                </a:cubicBezTo>
                <a:lnTo>
                  <a:pt x="862051" y="4153"/>
                </a:lnTo>
                <a:cubicBezTo>
                  <a:pt x="864489" y="3391"/>
                  <a:pt x="865861" y="3086"/>
                  <a:pt x="866166" y="3239"/>
                </a:cubicBezTo>
                <a:close/>
                <a:moveTo>
                  <a:pt x="1350645" y="1638"/>
                </a:moveTo>
                <a:cubicBezTo>
                  <a:pt x="1351712" y="1638"/>
                  <a:pt x="1352474" y="1715"/>
                  <a:pt x="1352931" y="1867"/>
                </a:cubicBezTo>
                <a:cubicBezTo>
                  <a:pt x="1354912" y="1867"/>
                  <a:pt x="1356208" y="2096"/>
                  <a:pt x="1356817" y="2553"/>
                </a:cubicBezTo>
                <a:cubicBezTo>
                  <a:pt x="1359408" y="4991"/>
                  <a:pt x="1361618" y="7658"/>
                  <a:pt x="1363447" y="10554"/>
                </a:cubicBezTo>
                <a:cubicBezTo>
                  <a:pt x="1365885" y="14364"/>
                  <a:pt x="1366876" y="17336"/>
                  <a:pt x="1366419" y="19469"/>
                </a:cubicBezTo>
                <a:cubicBezTo>
                  <a:pt x="1364437" y="21755"/>
                  <a:pt x="1359332" y="26784"/>
                  <a:pt x="1351103" y="34557"/>
                </a:cubicBezTo>
                <a:cubicBezTo>
                  <a:pt x="1341501" y="43548"/>
                  <a:pt x="1333729" y="50254"/>
                  <a:pt x="1327785" y="54674"/>
                </a:cubicBezTo>
                <a:lnTo>
                  <a:pt x="1377620" y="48959"/>
                </a:lnTo>
                <a:cubicBezTo>
                  <a:pt x="1372743" y="42101"/>
                  <a:pt x="1368628" y="37376"/>
                  <a:pt x="1365276" y="34785"/>
                </a:cubicBezTo>
                <a:lnTo>
                  <a:pt x="1369162" y="30442"/>
                </a:lnTo>
                <a:cubicBezTo>
                  <a:pt x="1374343" y="31509"/>
                  <a:pt x="1381354" y="34328"/>
                  <a:pt x="1390193" y="38900"/>
                </a:cubicBezTo>
                <a:cubicBezTo>
                  <a:pt x="1397356" y="42863"/>
                  <a:pt x="1402842" y="46673"/>
                  <a:pt x="1406652" y="50330"/>
                </a:cubicBezTo>
                <a:cubicBezTo>
                  <a:pt x="1406805" y="50787"/>
                  <a:pt x="1406881" y="52388"/>
                  <a:pt x="1406881" y="55131"/>
                </a:cubicBezTo>
                <a:cubicBezTo>
                  <a:pt x="1407033" y="55740"/>
                  <a:pt x="1407109" y="56731"/>
                  <a:pt x="1407109" y="58103"/>
                </a:cubicBezTo>
                <a:cubicBezTo>
                  <a:pt x="1407109" y="64961"/>
                  <a:pt x="1405967" y="69228"/>
                  <a:pt x="1403681" y="70904"/>
                </a:cubicBezTo>
                <a:cubicBezTo>
                  <a:pt x="1402156" y="71971"/>
                  <a:pt x="1400252" y="72657"/>
                  <a:pt x="1397965" y="72962"/>
                </a:cubicBezTo>
                <a:lnTo>
                  <a:pt x="1394994" y="73647"/>
                </a:lnTo>
                <a:lnTo>
                  <a:pt x="1393851" y="73876"/>
                </a:lnTo>
                <a:lnTo>
                  <a:pt x="1392708" y="73876"/>
                </a:lnTo>
                <a:cubicBezTo>
                  <a:pt x="1390726" y="69304"/>
                  <a:pt x="1387221" y="63132"/>
                  <a:pt x="1382192" y="55359"/>
                </a:cubicBezTo>
                <a:lnTo>
                  <a:pt x="1381049" y="53759"/>
                </a:lnTo>
                <a:cubicBezTo>
                  <a:pt x="1377392" y="55131"/>
                  <a:pt x="1371677" y="57036"/>
                  <a:pt x="1363904" y="59474"/>
                </a:cubicBezTo>
                <a:lnTo>
                  <a:pt x="1352703" y="63132"/>
                </a:lnTo>
                <a:lnTo>
                  <a:pt x="1341958" y="66561"/>
                </a:lnTo>
                <a:cubicBezTo>
                  <a:pt x="1338149" y="67780"/>
                  <a:pt x="1332738" y="69685"/>
                  <a:pt x="1325728" y="72276"/>
                </a:cubicBezTo>
                <a:cubicBezTo>
                  <a:pt x="1327709" y="73495"/>
                  <a:pt x="1329919" y="75324"/>
                  <a:pt x="1332357" y="77762"/>
                </a:cubicBezTo>
                <a:cubicBezTo>
                  <a:pt x="1335710" y="81267"/>
                  <a:pt x="1337463" y="83934"/>
                  <a:pt x="1337615" y="85763"/>
                </a:cubicBezTo>
                <a:cubicBezTo>
                  <a:pt x="1336853" y="88202"/>
                  <a:pt x="1335482" y="90869"/>
                  <a:pt x="1333500" y="93764"/>
                </a:cubicBezTo>
                <a:lnTo>
                  <a:pt x="1333043" y="94450"/>
                </a:lnTo>
                <a:cubicBezTo>
                  <a:pt x="1335329" y="94298"/>
                  <a:pt x="1339825" y="93917"/>
                  <a:pt x="1346531" y="93307"/>
                </a:cubicBezTo>
                <a:lnTo>
                  <a:pt x="1346531" y="85535"/>
                </a:lnTo>
                <a:cubicBezTo>
                  <a:pt x="1346531" y="79591"/>
                  <a:pt x="1344244" y="75629"/>
                  <a:pt x="1339673" y="73647"/>
                </a:cubicBezTo>
                <a:cubicBezTo>
                  <a:pt x="1342263" y="70752"/>
                  <a:pt x="1344397" y="68771"/>
                  <a:pt x="1346073" y="67704"/>
                </a:cubicBezTo>
                <a:cubicBezTo>
                  <a:pt x="1348054" y="66485"/>
                  <a:pt x="1349960" y="65570"/>
                  <a:pt x="1351788" y="64961"/>
                </a:cubicBezTo>
                <a:cubicBezTo>
                  <a:pt x="1354684" y="65723"/>
                  <a:pt x="1358570" y="67628"/>
                  <a:pt x="1363447" y="70676"/>
                </a:cubicBezTo>
                <a:cubicBezTo>
                  <a:pt x="1368781" y="74638"/>
                  <a:pt x="1371905" y="77686"/>
                  <a:pt x="1372820" y="79820"/>
                </a:cubicBezTo>
                <a:cubicBezTo>
                  <a:pt x="1372057" y="80886"/>
                  <a:pt x="1371295" y="83172"/>
                  <a:pt x="1370534" y="86678"/>
                </a:cubicBezTo>
                <a:lnTo>
                  <a:pt x="1369848" y="91021"/>
                </a:lnTo>
                <a:cubicBezTo>
                  <a:pt x="1378687" y="89954"/>
                  <a:pt x="1385774" y="88202"/>
                  <a:pt x="1391107" y="85763"/>
                </a:cubicBezTo>
                <a:cubicBezTo>
                  <a:pt x="1392784" y="86373"/>
                  <a:pt x="1394994" y="88278"/>
                  <a:pt x="1397737" y="91478"/>
                </a:cubicBezTo>
                <a:cubicBezTo>
                  <a:pt x="1400328" y="94983"/>
                  <a:pt x="1401928" y="97803"/>
                  <a:pt x="1402538" y="99936"/>
                </a:cubicBezTo>
                <a:cubicBezTo>
                  <a:pt x="1402538" y="100546"/>
                  <a:pt x="1402156" y="101079"/>
                  <a:pt x="1401395" y="101537"/>
                </a:cubicBezTo>
                <a:lnTo>
                  <a:pt x="1400709" y="101994"/>
                </a:lnTo>
                <a:lnTo>
                  <a:pt x="1400252" y="102222"/>
                </a:lnTo>
                <a:cubicBezTo>
                  <a:pt x="1388974" y="102984"/>
                  <a:pt x="1380744" y="103670"/>
                  <a:pt x="1375563" y="104280"/>
                </a:cubicBezTo>
                <a:lnTo>
                  <a:pt x="1369390" y="105194"/>
                </a:lnTo>
                <a:lnTo>
                  <a:pt x="1369390" y="128283"/>
                </a:lnTo>
                <a:cubicBezTo>
                  <a:pt x="1388745" y="125692"/>
                  <a:pt x="1402004" y="122339"/>
                  <a:pt x="1409167" y="118224"/>
                </a:cubicBezTo>
                <a:cubicBezTo>
                  <a:pt x="1409776" y="118072"/>
                  <a:pt x="1411682" y="120358"/>
                  <a:pt x="1414882" y="125082"/>
                </a:cubicBezTo>
                <a:cubicBezTo>
                  <a:pt x="1418235" y="130264"/>
                  <a:pt x="1420292" y="134607"/>
                  <a:pt x="1421054" y="138113"/>
                </a:cubicBezTo>
                <a:cubicBezTo>
                  <a:pt x="1421054" y="139027"/>
                  <a:pt x="1420826" y="139941"/>
                  <a:pt x="1420368" y="140856"/>
                </a:cubicBezTo>
                <a:lnTo>
                  <a:pt x="1419682" y="141999"/>
                </a:lnTo>
                <a:lnTo>
                  <a:pt x="1418997" y="142685"/>
                </a:lnTo>
                <a:cubicBezTo>
                  <a:pt x="1413206" y="141313"/>
                  <a:pt x="1404671" y="140703"/>
                  <a:pt x="1393394" y="140856"/>
                </a:cubicBezTo>
                <a:lnTo>
                  <a:pt x="1381049" y="141542"/>
                </a:lnTo>
                <a:lnTo>
                  <a:pt x="1378535" y="141542"/>
                </a:lnTo>
                <a:lnTo>
                  <a:pt x="1376020" y="141770"/>
                </a:lnTo>
                <a:cubicBezTo>
                  <a:pt x="1375410" y="141923"/>
                  <a:pt x="1374648" y="141999"/>
                  <a:pt x="1373734" y="141999"/>
                </a:cubicBezTo>
                <a:lnTo>
                  <a:pt x="1372362" y="141999"/>
                </a:lnTo>
                <a:lnTo>
                  <a:pt x="1369390" y="142227"/>
                </a:lnTo>
                <a:lnTo>
                  <a:pt x="1369390" y="184061"/>
                </a:lnTo>
                <a:cubicBezTo>
                  <a:pt x="1369390" y="185433"/>
                  <a:pt x="1368705" y="187262"/>
                  <a:pt x="1367333" y="189548"/>
                </a:cubicBezTo>
                <a:cubicBezTo>
                  <a:pt x="1365504" y="192291"/>
                  <a:pt x="1363752" y="194120"/>
                  <a:pt x="1362075" y="195034"/>
                </a:cubicBezTo>
                <a:cubicBezTo>
                  <a:pt x="1358570" y="193205"/>
                  <a:pt x="1355065" y="190538"/>
                  <a:pt x="1351560" y="187033"/>
                </a:cubicBezTo>
                <a:cubicBezTo>
                  <a:pt x="1346988" y="183071"/>
                  <a:pt x="1344549" y="180175"/>
                  <a:pt x="1344244" y="178346"/>
                </a:cubicBezTo>
                <a:cubicBezTo>
                  <a:pt x="1345769" y="174231"/>
                  <a:pt x="1346531" y="169202"/>
                  <a:pt x="1346531" y="163259"/>
                </a:cubicBezTo>
                <a:lnTo>
                  <a:pt x="1346531" y="144285"/>
                </a:lnTo>
                <a:cubicBezTo>
                  <a:pt x="1330071" y="146418"/>
                  <a:pt x="1316203" y="149695"/>
                  <a:pt x="1304925" y="154115"/>
                </a:cubicBezTo>
                <a:cubicBezTo>
                  <a:pt x="1304620" y="154419"/>
                  <a:pt x="1303325" y="152133"/>
                  <a:pt x="1301039" y="147257"/>
                </a:cubicBezTo>
                <a:cubicBezTo>
                  <a:pt x="1298296" y="141618"/>
                  <a:pt x="1296543" y="137503"/>
                  <a:pt x="1295781" y="134912"/>
                </a:cubicBezTo>
                <a:lnTo>
                  <a:pt x="1296239" y="134455"/>
                </a:lnTo>
                <a:lnTo>
                  <a:pt x="1296696" y="133769"/>
                </a:lnTo>
                <a:lnTo>
                  <a:pt x="1297839" y="133312"/>
                </a:lnTo>
                <a:lnTo>
                  <a:pt x="1301496" y="133083"/>
                </a:lnTo>
                <a:lnTo>
                  <a:pt x="1304239" y="133083"/>
                </a:lnTo>
                <a:lnTo>
                  <a:pt x="1310869" y="132626"/>
                </a:lnTo>
                <a:lnTo>
                  <a:pt x="1316584" y="132626"/>
                </a:lnTo>
                <a:lnTo>
                  <a:pt x="1318641" y="132398"/>
                </a:lnTo>
                <a:cubicBezTo>
                  <a:pt x="1320470" y="132398"/>
                  <a:pt x="1321613" y="132321"/>
                  <a:pt x="1322070" y="132169"/>
                </a:cubicBezTo>
                <a:lnTo>
                  <a:pt x="1346531" y="130797"/>
                </a:lnTo>
                <a:lnTo>
                  <a:pt x="1346531" y="108395"/>
                </a:lnTo>
                <a:cubicBezTo>
                  <a:pt x="1338453" y="109766"/>
                  <a:pt x="1332967" y="110757"/>
                  <a:pt x="1330071" y="111366"/>
                </a:cubicBezTo>
                <a:cubicBezTo>
                  <a:pt x="1329919" y="111366"/>
                  <a:pt x="1329538" y="111062"/>
                  <a:pt x="1328928" y="110452"/>
                </a:cubicBezTo>
                <a:lnTo>
                  <a:pt x="1326414" y="107252"/>
                </a:lnTo>
                <a:lnTo>
                  <a:pt x="1325042" y="105194"/>
                </a:lnTo>
                <a:cubicBezTo>
                  <a:pt x="1317270" y="114186"/>
                  <a:pt x="1309040" y="120891"/>
                  <a:pt x="1300353" y="125311"/>
                </a:cubicBezTo>
                <a:lnTo>
                  <a:pt x="1296467" y="123254"/>
                </a:lnTo>
                <a:cubicBezTo>
                  <a:pt x="1304087" y="111824"/>
                  <a:pt x="1309497" y="101994"/>
                  <a:pt x="1312698" y="93764"/>
                </a:cubicBezTo>
                <a:cubicBezTo>
                  <a:pt x="1314374" y="89497"/>
                  <a:pt x="1315517" y="86068"/>
                  <a:pt x="1316127" y="83477"/>
                </a:cubicBezTo>
                <a:cubicBezTo>
                  <a:pt x="1316432" y="81344"/>
                  <a:pt x="1316584" y="79972"/>
                  <a:pt x="1316584" y="79362"/>
                </a:cubicBezTo>
                <a:lnTo>
                  <a:pt x="1316355" y="76848"/>
                </a:lnTo>
                <a:cubicBezTo>
                  <a:pt x="1314984" y="77457"/>
                  <a:pt x="1313841" y="78219"/>
                  <a:pt x="1312926" y="79134"/>
                </a:cubicBezTo>
                <a:cubicBezTo>
                  <a:pt x="1310488" y="78981"/>
                  <a:pt x="1308354" y="75933"/>
                  <a:pt x="1306526" y="69990"/>
                </a:cubicBezTo>
                <a:cubicBezTo>
                  <a:pt x="1305001" y="65723"/>
                  <a:pt x="1304392" y="61227"/>
                  <a:pt x="1304697" y="56502"/>
                </a:cubicBezTo>
                <a:lnTo>
                  <a:pt x="1304925" y="56045"/>
                </a:lnTo>
                <a:lnTo>
                  <a:pt x="1305382" y="55588"/>
                </a:lnTo>
                <a:cubicBezTo>
                  <a:pt x="1305535" y="55436"/>
                  <a:pt x="1305764" y="55359"/>
                  <a:pt x="1306068" y="55359"/>
                </a:cubicBezTo>
                <a:cubicBezTo>
                  <a:pt x="1310336" y="54902"/>
                  <a:pt x="1313459" y="53912"/>
                  <a:pt x="1315441" y="52388"/>
                </a:cubicBezTo>
                <a:cubicBezTo>
                  <a:pt x="1320470" y="49035"/>
                  <a:pt x="1327176" y="41262"/>
                  <a:pt x="1335558" y="29070"/>
                </a:cubicBezTo>
                <a:cubicBezTo>
                  <a:pt x="1344549" y="15812"/>
                  <a:pt x="1348740" y="6744"/>
                  <a:pt x="1348131" y="1867"/>
                </a:cubicBezTo>
                <a:cubicBezTo>
                  <a:pt x="1348740" y="1715"/>
                  <a:pt x="1349578" y="1638"/>
                  <a:pt x="1350645" y="1638"/>
                </a:cubicBezTo>
                <a:close/>
                <a:moveTo>
                  <a:pt x="1792224" y="38"/>
                </a:moveTo>
                <a:cubicBezTo>
                  <a:pt x="1794968" y="800"/>
                  <a:pt x="1798244" y="2781"/>
                  <a:pt x="1802054" y="5982"/>
                </a:cubicBezTo>
                <a:cubicBezTo>
                  <a:pt x="1805864" y="8877"/>
                  <a:pt x="1807998" y="11544"/>
                  <a:pt x="1808455" y="13983"/>
                </a:cubicBezTo>
                <a:cubicBezTo>
                  <a:pt x="1806931" y="18402"/>
                  <a:pt x="1803045" y="24879"/>
                  <a:pt x="1796796" y="33414"/>
                </a:cubicBezTo>
                <a:cubicBezTo>
                  <a:pt x="1803197" y="32652"/>
                  <a:pt x="1807845" y="31966"/>
                  <a:pt x="1810741" y="31356"/>
                </a:cubicBezTo>
                <a:cubicBezTo>
                  <a:pt x="1812722" y="30899"/>
                  <a:pt x="1814779" y="29604"/>
                  <a:pt x="1816913" y="27470"/>
                </a:cubicBezTo>
                <a:cubicBezTo>
                  <a:pt x="1819199" y="25641"/>
                  <a:pt x="1820723" y="23584"/>
                  <a:pt x="1821485" y="21298"/>
                </a:cubicBezTo>
                <a:cubicBezTo>
                  <a:pt x="1822247" y="20079"/>
                  <a:pt x="1826133" y="22441"/>
                  <a:pt x="1833144" y="28385"/>
                </a:cubicBezTo>
                <a:cubicBezTo>
                  <a:pt x="1840307" y="34328"/>
                  <a:pt x="1843964" y="38291"/>
                  <a:pt x="1844116" y="40272"/>
                </a:cubicBezTo>
                <a:cubicBezTo>
                  <a:pt x="1844421" y="41034"/>
                  <a:pt x="1842973" y="42101"/>
                  <a:pt x="1839773" y="43472"/>
                </a:cubicBezTo>
                <a:lnTo>
                  <a:pt x="1835658" y="45301"/>
                </a:lnTo>
                <a:lnTo>
                  <a:pt x="1833372" y="46444"/>
                </a:lnTo>
                <a:lnTo>
                  <a:pt x="1831772" y="47587"/>
                </a:lnTo>
                <a:cubicBezTo>
                  <a:pt x="1823543" y="53683"/>
                  <a:pt x="1816227" y="60160"/>
                  <a:pt x="1809827" y="67018"/>
                </a:cubicBezTo>
                <a:lnTo>
                  <a:pt x="1827200" y="64961"/>
                </a:lnTo>
                <a:cubicBezTo>
                  <a:pt x="1832382" y="64046"/>
                  <a:pt x="1836039" y="61608"/>
                  <a:pt x="1838173" y="57645"/>
                </a:cubicBezTo>
                <a:cubicBezTo>
                  <a:pt x="1838935" y="56426"/>
                  <a:pt x="1842973" y="58026"/>
                  <a:pt x="1850289" y="62446"/>
                </a:cubicBezTo>
                <a:cubicBezTo>
                  <a:pt x="1857451" y="66866"/>
                  <a:pt x="1860957" y="69761"/>
                  <a:pt x="1860804" y="71133"/>
                </a:cubicBezTo>
                <a:cubicBezTo>
                  <a:pt x="1860804" y="71133"/>
                  <a:pt x="1860423" y="71742"/>
                  <a:pt x="1859661" y="72962"/>
                </a:cubicBezTo>
                <a:lnTo>
                  <a:pt x="1858518" y="74105"/>
                </a:lnTo>
                <a:lnTo>
                  <a:pt x="1857375" y="75705"/>
                </a:lnTo>
                <a:cubicBezTo>
                  <a:pt x="1855089" y="78600"/>
                  <a:pt x="1853870" y="81267"/>
                  <a:pt x="1853718" y="83706"/>
                </a:cubicBezTo>
                <a:cubicBezTo>
                  <a:pt x="1853260" y="91935"/>
                  <a:pt x="1852499" y="99251"/>
                  <a:pt x="1851432" y="105651"/>
                </a:cubicBezTo>
                <a:cubicBezTo>
                  <a:pt x="1856308" y="104280"/>
                  <a:pt x="1860576" y="102756"/>
                  <a:pt x="1864233" y="101079"/>
                </a:cubicBezTo>
                <a:cubicBezTo>
                  <a:pt x="1865300" y="100775"/>
                  <a:pt x="1867510" y="102756"/>
                  <a:pt x="1870863" y="107023"/>
                </a:cubicBezTo>
                <a:cubicBezTo>
                  <a:pt x="1874520" y="111595"/>
                  <a:pt x="1876425" y="114719"/>
                  <a:pt x="1876578" y="116396"/>
                </a:cubicBezTo>
                <a:cubicBezTo>
                  <a:pt x="1876578" y="117158"/>
                  <a:pt x="1876349" y="118148"/>
                  <a:pt x="1875892" y="119367"/>
                </a:cubicBezTo>
                <a:cubicBezTo>
                  <a:pt x="1875739" y="120434"/>
                  <a:pt x="1875511" y="120968"/>
                  <a:pt x="1875206" y="120968"/>
                </a:cubicBezTo>
                <a:cubicBezTo>
                  <a:pt x="1871396" y="120358"/>
                  <a:pt x="1866519" y="120053"/>
                  <a:pt x="1860576" y="120053"/>
                </a:cubicBezTo>
                <a:cubicBezTo>
                  <a:pt x="1856918" y="120053"/>
                  <a:pt x="1854175" y="120129"/>
                  <a:pt x="1852346" y="120282"/>
                </a:cubicBezTo>
                <a:lnTo>
                  <a:pt x="1841145" y="121196"/>
                </a:lnTo>
                <a:lnTo>
                  <a:pt x="1829715" y="122339"/>
                </a:lnTo>
                <a:lnTo>
                  <a:pt x="1806855" y="124397"/>
                </a:lnTo>
                <a:lnTo>
                  <a:pt x="1806626" y="125311"/>
                </a:lnTo>
                <a:lnTo>
                  <a:pt x="1809141" y="127368"/>
                </a:lnTo>
                <a:cubicBezTo>
                  <a:pt x="1810817" y="128588"/>
                  <a:pt x="1816837" y="134150"/>
                  <a:pt x="1827200" y="144056"/>
                </a:cubicBezTo>
                <a:lnTo>
                  <a:pt x="1837487" y="154343"/>
                </a:lnTo>
                <a:cubicBezTo>
                  <a:pt x="1838554" y="155410"/>
                  <a:pt x="1839583" y="156362"/>
                  <a:pt x="1840573" y="157201"/>
                </a:cubicBezTo>
                <a:cubicBezTo>
                  <a:pt x="1841564" y="158039"/>
                  <a:pt x="1842440" y="158839"/>
                  <a:pt x="1843202" y="159601"/>
                </a:cubicBezTo>
                <a:cubicBezTo>
                  <a:pt x="1845183" y="161582"/>
                  <a:pt x="1847088" y="163335"/>
                  <a:pt x="1848917" y="164859"/>
                </a:cubicBezTo>
                <a:cubicBezTo>
                  <a:pt x="1856842" y="171869"/>
                  <a:pt x="1867205" y="178499"/>
                  <a:pt x="1880007" y="184747"/>
                </a:cubicBezTo>
                <a:lnTo>
                  <a:pt x="1877492" y="188176"/>
                </a:lnTo>
                <a:cubicBezTo>
                  <a:pt x="1876730" y="188024"/>
                  <a:pt x="1875435" y="187947"/>
                  <a:pt x="1873606" y="187947"/>
                </a:cubicBezTo>
                <a:cubicBezTo>
                  <a:pt x="1870253" y="187947"/>
                  <a:pt x="1866443" y="188481"/>
                  <a:pt x="1862176" y="189548"/>
                </a:cubicBezTo>
                <a:cubicBezTo>
                  <a:pt x="1855623" y="191224"/>
                  <a:pt x="1850289" y="193662"/>
                  <a:pt x="1846174" y="196863"/>
                </a:cubicBezTo>
                <a:lnTo>
                  <a:pt x="1845488" y="195720"/>
                </a:lnTo>
                <a:lnTo>
                  <a:pt x="1844574" y="194577"/>
                </a:lnTo>
                <a:lnTo>
                  <a:pt x="1842745" y="191148"/>
                </a:lnTo>
                <a:cubicBezTo>
                  <a:pt x="1841373" y="189167"/>
                  <a:pt x="1839468" y="186042"/>
                  <a:pt x="1837030" y="181775"/>
                </a:cubicBezTo>
                <a:cubicBezTo>
                  <a:pt x="1835049" y="178118"/>
                  <a:pt x="1833220" y="175070"/>
                  <a:pt x="1831544" y="172631"/>
                </a:cubicBezTo>
                <a:lnTo>
                  <a:pt x="1828572" y="167602"/>
                </a:lnTo>
                <a:lnTo>
                  <a:pt x="1825600" y="163030"/>
                </a:lnTo>
                <a:cubicBezTo>
                  <a:pt x="1817980" y="151600"/>
                  <a:pt x="1810360" y="142608"/>
                  <a:pt x="1802740" y="136055"/>
                </a:cubicBezTo>
                <a:cubicBezTo>
                  <a:pt x="1800911" y="140322"/>
                  <a:pt x="1799159" y="143828"/>
                  <a:pt x="1797482" y="146571"/>
                </a:cubicBezTo>
                <a:cubicBezTo>
                  <a:pt x="1784376" y="168669"/>
                  <a:pt x="1761211" y="185280"/>
                  <a:pt x="1727988" y="196406"/>
                </a:cubicBezTo>
                <a:lnTo>
                  <a:pt x="1723416" y="193434"/>
                </a:lnTo>
                <a:cubicBezTo>
                  <a:pt x="1752067" y="177127"/>
                  <a:pt x="1771727" y="158001"/>
                  <a:pt x="1782395" y="136055"/>
                </a:cubicBezTo>
                <a:cubicBezTo>
                  <a:pt x="1784071" y="132855"/>
                  <a:pt x="1785442" y="129731"/>
                  <a:pt x="1786509" y="126683"/>
                </a:cubicBezTo>
                <a:cubicBezTo>
                  <a:pt x="1771727" y="129121"/>
                  <a:pt x="1757706" y="132474"/>
                  <a:pt x="1744447" y="136741"/>
                </a:cubicBezTo>
                <a:cubicBezTo>
                  <a:pt x="1744295" y="136741"/>
                  <a:pt x="1743761" y="136208"/>
                  <a:pt x="1742847" y="135141"/>
                </a:cubicBezTo>
                <a:lnTo>
                  <a:pt x="1741475" y="133312"/>
                </a:lnTo>
                <a:lnTo>
                  <a:pt x="1739875" y="131026"/>
                </a:lnTo>
                <a:cubicBezTo>
                  <a:pt x="1736979" y="126759"/>
                  <a:pt x="1735074" y="123025"/>
                  <a:pt x="1734160" y="119825"/>
                </a:cubicBezTo>
                <a:lnTo>
                  <a:pt x="1734617" y="119367"/>
                </a:lnTo>
                <a:lnTo>
                  <a:pt x="1734846" y="118910"/>
                </a:lnTo>
                <a:cubicBezTo>
                  <a:pt x="1734998" y="118758"/>
                  <a:pt x="1735227" y="118682"/>
                  <a:pt x="1735531" y="118682"/>
                </a:cubicBezTo>
                <a:lnTo>
                  <a:pt x="1745361" y="117996"/>
                </a:lnTo>
                <a:cubicBezTo>
                  <a:pt x="1748104" y="117843"/>
                  <a:pt x="1752905" y="117462"/>
                  <a:pt x="1759763" y="116853"/>
                </a:cubicBezTo>
                <a:lnTo>
                  <a:pt x="1759992" y="116853"/>
                </a:lnTo>
                <a:lnTo>
                  <a:pt x="1755648" y="86449"/>
                </a:lnTo>
                <a:cubicBezTo>
                  <a:pt x="1754886" y="81572"/>
                  <a:pt x="1752905" y="78296"/>
                  <a:pt x="1749705" y="76619"/>
                </a:cubicBezTo>
                <a:cubicBezTo>
                  <a:pt x="1752600" y="72809"/>
                  <a:pt x="1755420" y="70218"/>
                  <a:pt x="1758163" y="68847"/>
                </a:cubicBezTo>
                <a:cubicBezTo>
                  <a:pt x="1761516" y="68999"/>
                  <a:pt x="1764640" y="69837"/>
                  <a:pt x="1767536" y="71361"/>
                </a:cubicBezTo>
                <a:lnTo>
                  <a:pt x="1769136" y="72276"/>
                </a:lnTo>
                <a:lnTo>
                  <a:pt x="1770507" y="73419"/>
                </a:lnTo>
                <a:lnTo>
                  <a:pt x="1772107" y="74790"/>
                </a:lnTo>
                <a:cubicBezTo>
                  <a:pt x="1773022" y="76467"/>
                  <a:pt x="1773784" y="78296"/>
                  <a:pt x="1774394" y="80277"/>
                </a:cubicBezTo>
                <a:lnTo>
                  <a:pt x="1775079" y="83934"/>
                </a:lnTo>
                <a:lnTo>
                  <a:pt x="1775536" y="87592"/>
                </a:lnTo>
                <a:lnTo>
                  <a:pt x="1779651" y="115024"/>
                </a:lnTo>
                <a:lnTo>
                  <a:pt x="1783537" y="114567"/>
                </a:lnTo>
                <a:lnTo>
                  <a:pt x="1789938" y="113881"/>
                </a:lnTo>
                <a:cubicBezTo>
                  <a:pt x="1790243" y="112967"/>
                  <a:pt x="1790395" y="112357"/>
                  <a:pt x="1790395" y="112052"/>
                </a:cubicBezTo>
                <a:cubicBezTo>
                  <a:pt x="1791157" y="109004"/>
                  <a:pt x="1791615" y="105804"/>
                  <a:pt x="1791767" y="102451"/>
                </a:cubicBezTo>
                <a:lnTo>
                  <a:pt x="1791996" y="100622"/>
                </a:lnTo>
                <a:lnTo>
                  <a:pt x="1791996" y="99708"/>
                </a:lnTo>
                <a:lnTo>
                  <a:pt x="1792224" y="98565"/>
                </a:lnTo>
                <a:lnTo>
                  <a:pt x="1792224" y="96965"/>
                </a:lnTo>
                <a:lnTo>
                  <a:pt x="1792453" y="95364"/>
                </a:lnTo>
                <a:cubicBezTo>
                  <a:pt x="1792758" y="92926"/>
                  <a:pt x="1792910" y="91326"/>
                  <a:pt x="1792910" y="90564"/>
                </a:cubicBezTo>
                <a:cubicBezTo>
                  <a:pt x="1792910" y="89497"/>
                  <a:pt x="1792758" y="88049"/>
                  <a:pt x="1792453" y="86220"/>
                </a:cubicBezTo>
                <a:cubicBezTo>
                  <a:pt x="1792301" y="84544"/>
                  <a:pt x="1791920" y="83020"/>
                  <a:pt x="1791310" y="81648"/>
                </a:cubicBezTo>
                <a:cubicBezTo>
                  <a:pt x="1788109" y="82258"/>
                  <a:pt x="1785366" y="83172"/>
                  <a:pt x="1783080" y="84392"/>
                </a:cubicBezTo>
                <a:cubicBezTo>
                  <a:pt x="1782775" y="84696"/>
                  <a:pt x="1781328" y="83020"/>
                  <a:pt x="1778737" y="79362"/>
                </a:cubicBezTo>
                <a:cubicBezTo>
                  <a:pt x="1775841" y="75552"/>
                  <a:pt x="1773860" y="72657"/>
                  <a:pt x="1772793" y="70676"/>
                </a:cubicBezTo>
                <a:cubicBezTo>
                  <a:pt x="1773250" y="69914"/>
                  <a:pt x="1773632" y="69533"/>
                  <a:pt x="1773936" y="69533"/>
                </a:cubicBezTo>
                <a:cubicBezTo>
                  <a:pt x="1781709" y="69228"/>
                  <a:pt x="1790548" y="68618"/>
                  <a:pt x="1800454" y="67704"/>
                </a:cubicBezTo>
                <a:lnTo>
                  <a:pt x="1812798" y="42786"/>
                </a:lnTo>
                <a:cubicBezTo>
                  <a:pt x="1800759" y="44006"/>
                  <a:pt x="1791462" y="45834"/>
                  <a:pt x="1784909" y="48273"/>
                </a:cubicBezTo>
                <a:cubicBezTo>
                  <a:pt x="1776679" y="57417"/>
                  <a:pt x="1768983" y="64199"/>
                  <a:pt x="1761820" y="68618"/>
                </a:cubicBezTo>
                <a:lnTo>
                  <a:pt x="1757477" y="66789"/>
                </a:lnTo>
                <a:cubicBezTo>
                  <a:pt x="1763878" y="58255"/>
                  <a:pt x="1769364" y="49949"/>
                  <a:pt x="1773936" y="41872"/>
                </a:cubicBezTo>
                <a:cubicBezTo>
                  <a:pt x="1777899" y="34709"/>
                  <a:pt x="1780794" y="28689"/>
                  <a:pt x="1782623" y="23813"/>
                </a:cubicBezTo>
                <a:cubicBezTo>
                  <a:pt x="1784757" y="18783"/>
                  <a:pt x="1785824" y="14288"/>
                  <a:pt x="1785824" y="10325"/>
                </a:cubicBezTo>
                <a:cubicBezTo>
                  <a:pt x="1785824" y="7582"/>
                  <a:pt x="1785214" y="5220"/>
                  <a:pt x="1783995" y="3239"/>
                </a:cubicBezTo>
                <a:cubicBezTo>
                  <a:pt x="1785671" y="2172"/>
                  <a:pt x="1787119" y="1410"/>
                  <a:pt x="1788338" y="953"/>
                </a:cubicBezTo>
                <a:cubicBezTo>
                  <a:pt x="1790624" y="191"/>
                  <a:pt x="1791920" y="-114"/>
                  <a:pt x="1792224" y="38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800" dirty="0">
              <a:solidFill>
                <a:schemeClr val="bg1"/>
              </a:solidFill>
              <a:effectLst/>
              <a:latin typeface="尔雅秀丽楷书" panose="00000500000000000000" pitchFamily="2" charset="-122"/>
              <a:ea typeface="尔雅秀丽楷书" panose="00000500000000000000" pitchFamily="2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DB0BD7E4-4AFA-40FF-A5EB-6E318C755DF6}"/>
              </a:ext>
            </a:extLst>
          </p:cNvPr>
          <p:cNvSpPr txBox="1"/>
          <p:nvPr/>
        </p:nvSpPr>
        <p:spPr>
          <a:xfrm>
            <a:off x="855658" y="5063851"/>
            <a:ext cx="1368531" cy="170279"/>
          </a:xfrm>
          <a:custGeom>
            <a:avLst/>
            <a:gdLst/>
            <a:ahLst/>
            <a:cxnLst/>
            <a:rect l="l" t="t" r="r" b="b"/>
            <a:pathLst>
              <a:path w="1605763" h="199796">
                <a:moveTo>
                  <a:pt x="649834" y="101955"/>
                </a:moveTo>
                <a:cubicBezTo>
                  <a:pt x="656387" y="104851"/>
                  <a:pt x="663778" y="109499"/>
                  <a:pt x="672008" y="115900"/>
                </a:cubicBezTo>
                <a:cubicBezTo>
                  <a:pt x="680238" y="122606"/>
                  <a:pt x="685572" y="128016"/>
                  <a:pt x="688010" y="132131"/>
                </a:cubicBezTo>
                <a:lnTo>
                  <a:pt x="687553" y="137846"/>
                </a:lnTo>
                <a:cubicBezTo>
                  <a:pt x="687096" y="141656"/>
                  <a:pt x="686714" y="144018"/>
                  <a:pt x="686410" y="144932"/>
                </a:cubicBezTo>
                <a:cubicBezTo>
                  <a:pt x="685038" y="150723"/>
                  <a:pt x="683362" y="154076"/>
                  <a:pt x="681380" y="154991"/>
                </a:cubicBezTo>
                <a:cubicBezTo>
                  <a:pt x="679094" y="155905"/>
                  <a:pt x="676808" y="156438"/>
                  <a:pt x="674523" y="156591"/>
                </a:cubicBezTo>
                <a:lnTo>
                  <a:pt x="673379" y="156591"/>
                </a:lnTo>
                <a:cubicBezTo>
                  <a:pt x="671398" y="156591"/>
                  <a:pt x="669798" y="156515"/>
                  <a:pt x="668579" y="156362"/>
                </a:cubicBezTo>
                <a:cubicBezTo>
                  <a:pt x="666750" y="140055"/>
                  <a:pt x="659130" y="122910"/>
                  <a:pt x="645719" y="104927"/>
                </a:cubicBezTo>
                <a:close/>
                <a:moveTo>
                  <a:pt x="591998" y="98984"/>
                </a:moveTo>
                <a:lnTo>
                  <a:pt x="592684" y="98984"/>
                </a:lnTo>
                <a:cubicBezTo>
                  <a:pt x="594055" y="98984"/>
                  <a:pt x="595351" y="99060"/>
                  <a:pt x="596570" y="99212"/>
                </a:cubicBezTo>
                <a:lnTo>
                  <a:pt x="599084" y="99669"/>
                </a:lnTo>
                <a:lnTo>
                  <a:pt x="600228" y="99898"/>
                </a:lnTo>
                <a:lnTo>
                  <a:pt x="601142" y="100127"/>
                </a:lnTo>
                <a:cubicBezTo>
                  <a:pt x="601447" y="104089"/>
                  <a:pt x="601599" y="107061"/>
                  <a:pt x="601599" y="109042"/>
                </a:cubicBezTo>
                <a:cubicBezTo>
                  <a:pt x="601599" y="117119"/>
                  <a:pt x="600380" y="124815"/>
                  <a:pt x="597941" y="132131"/>
                </a:cubicBezTo>
                <a:cubicBezTo>
                  <a:pt x="596722" y="135636"/>
                  <a:pt x="595198" y="138912"/>
                  <a:pt x="593369" y="141960"/>
                </a:cubicBezTo>
                <a:lnTo>
                  <a:pt x="589941" y="146761"/>
                </a:lnTo>
                <a:lnTo>
                  <a:pt x="588569" y="148590"/>
                </a:lnTo>
                <a:cubicBezTo>
                  <a:pt x="584759" y="153467"/>
                  <a:pt x="579501" y="155905"/>
                  <a:pt x="572796" y="155905"/>
                </a:cubicBezTo>
                <a:cubicBezTo>
                  <a:pt x="570967" y="155905"/>
                  <a:pt x="569595" y="155829"/>
                  <a:pt x="568681" y="155676"/>
                </a:cubicBezTo>
                <a:cubicBezTo>
                  <a:pt x="567004" y="153543"/>
                  <a:pt x="566014" y="150342"/>
                  <a:pt x="565709" y="146075"/>
                </a:cubicBezTo>
                <a:lnTo>
                  <a:pt x="565709" y="140817"/>
                </a:lnTo>
                <a:lnTo>
                  <a:pt x="565937" y="139674"/>
                </a:lnTo>
                <a:lnTo>
                  <a:pt x="565937" y="138760"/>
                </a:lnTo>
                <a:lnTo>
                  <a:pt x="566166" y="137160"/>
                </a:lnTo>
                <a:cubicBezTo>
                  <a:pt x="570890" y="135331"/>
                  <a:pt x="575767" y="130988"/>
                  <a:pt x="580796" y="124130"/>
                </a:cubicBezTo>
                <a:cubicBezTo>
                  <a:pt x="586588" y="116357"/>
                  <a:pt x="590322" y="107975"/>
                  <a:pt x="591998" y="98984"/>
                </a:cubicBezTo>
                <a:close/>
                <a:moveTo>
                  <a:pt x="1543126" y="92583"/>
                </a:moveTo>
                <a:cubicBezTo>
                  <a:pt x="1543736" y="91516"/>
                  <a:pt x="1547927" y="93345"/>
                  <a:pt x="1555699" y="98069"/>
                </a:cubicBezTo>
                <a:cubicBezTo>
                  <a:pt x="1563624" y="103098"/>
                  <a:pt x="1567510" y="106604"/>
                  <a:pt x="1567358" y="108585"/>
                </a:cubicBezTo>
                <a:cubicBezTo>
                  <a:pt x="1567358" y="109194"/>
                  <a:pt x="1565453" y="110718"/>
                  <a:pt x="1561643" y="113157"/>
                </a:cubicBezTo>
                <a:lnTo>
                  <a:pt x="1558900" y="114757"/>
                </a:lnTo>
                <a:lnTo>
                  <a:pt x="1557757" y="115443"/>
                </a:lnTo>
                <a:lnTo>
                  <a:pt x="1556842" y="116129"/>
                </a:lnTo>
                <a:cubicBezTo>
                  <a:pt x="1555166" y="117348"/>
                  <a:pt x="1553947" y="118491"/>
                  <a:pt x="1553185" y="119558"/>
                </a:cubicBezTo>
                <a:cubicBezTo>
                  <a:pt x="1543888" y="131140"/>
                  <a:pt x="1534668" y="140970"/>
                  <a:pt x="1525524" y="149047"/>
                </a:cubicBezTo>
                <a:cubicBezTo>
                  <a:pt x="1545489" y="159715"/>
                  <a:pt x="1557757" y="165963"/>
                  <a:pt x="1562329" y="167792"/>
                </a:cubicBezTo>
                <a:cubicBezTo>
                  <a:pt x="1567815" y="170231"/>
                  <a:pt x="1574978" y="173202"/>
                  <a:pt x="1583817" y="176708"/>
                </a:cubicBezTo>
                <a:cubicBezTo>
                  <a:pt x="1594180" y="180822"/>
                  <a:pt x="1601495" y="183413"/>
                  <a:pt x="1605763" y="184480"/>
                </a:cubicBezTo>
                <a:lnTo>
                  <a:pt x="1603934" y="188595"/>
                </a:lnTo>
                <a:lnTo>
                  <a:pt x="1602105" y="188595"/>
                </a:lnTo>
                <a:lnTo>
                  <a:pt x="1600276" y="188823"/>
                </a:lnTo>
                <a:lnTo>
                  <a:pt x="1595476" y="189281"/>
                </a:lnTo>
                <a:cubicBezTo>
                  <a:pt x="1593037" y="189433"/>
                  <a:pt x="1589380" y="190043"/>
                  <a:pt x="1584503" y="191109"/>
                </a:cubicBezTo>
                <a:cubicBezTo>
                  <a:pt x="1574902" y="193243"/>
                  <a:pt x="1568577" y="196139"/>
                  <a:pt x="1565529" y="199796"/>
                </a:cubicBezTo>
                <a:lnTo>
                  <a:pt x="1563014" y="197967"/>
                </a:lnTo>
                <a:lnTo>
                  <a:pt x="1561186" y="196596"/>
                </a:lnTo>
                <a:lnTo>
                  <a:pt x="1559128" y="194996"/>
                </a:lnTo>
                <a:lnTo>
                  <a:pt x="1548613" y="186995"/>
                </a:lnTo>
                <a:lnTo>
                  <a:pt x="1543355" y="182880"/>
                </a:lnTo>
                <a:lnTo>
                  <a:pt x="1537640" y="178308"/>
                </a:lnTo>
                <a:lnTo>
                  <a:pt x="1531239" y="173507"/>
                </a:lnTo>
                <a:lnTo>
                  <a:pt x="1528039" y="171221"/>
                </a:lnTo>
                <a:lnTo>
                  <a:pt x="1525296" y="169164"/>
                </a:lnTo>
                <a:lnTo>
                  <a:pt x="1512265" y="159563"/>
                </a:lnTo>
                <a:cubicBezTo>
                  <a:pt x="1510589" y="160782"/>
                  <a:pt x="1506855" y="163220"/>
                  <a:pt x="1501064" y="166878"/>
                </a:cubicBezTo>
                <a:cubicBezTo>
                  <a:pt x="1483385" y="177546"/>
                  <a:pt x="1459535" y="186080"/>
                  <a:pt x="1429512" y="192481"/>
                </a:cubicBezTo>
                <a:lnTo>
                  <a:pt x="1427683" y="188366"/>
                </a:lnTo>
                <a:cubicBezTo>
                  <a:pt x="1448714" y="181356"/>
                  <a:pt x="1468755" y="170993"/>
                  <a:pt x="1487805" y="157277"/>
                </a:cubicBezTo>
                <a:cubicBezTo>
                  <a:pt x="1492377" y="153924"/>
                  <a:pt x="1495730" y="151333"/>
                  <a:pt x="1497864" y="149504"/>
                </a:cubicBezTo>
                <a:cubicBezTo>
                  <a:pt x="1488567" y="143408"/>
                  <a:pt x="1480566" y="138608"/>
                  <a:pt x="1473860" y="135102"/>
                </a:cubicBezTo>
                <a:cubicBezTo>
                  <a:pt x="1472641" y="134340"/>
                  <a:pt x="1470889" y="133655"/>
                  <a:pt x="1468603" y="133045"/>
                </a:cubicBezTo>
                <a:lnTo>
                  <a:pt x="1465860" y="132359"/>
                </a:lnTo>
                <a:lnTo>
                  <a:pt x="1463573" y="131445"/>
                </a:lnTo>
                <a:cubicBezTo>
                  <a:pt x="1462964" y="130835"/>
                  <a:pt x="1462888" y="130226"/>
                  <a:pt x="1463345" y="129616"/>
                </a:cubicBezTo>
                <a:lnTo>
                  <a:pt x="1464945" y="127787"/>
                </a:lnTo>
                <a:lnTo>
                  <a:pt x="1467688" y="125044"/>
                </a:lnTo>
                <a:cubicBezTo>
                  <a:pt x="1470279" y="122910"/>
                  <a:pt x="1471879" y="121920"/>
                  <a:pt x="1472489" y="122072"/>
                </a:cubicBezTo>
                <a:cubicBezTo>
                  <a:pt x="1474165" y="122225"/>
                  <a:pt x="1475537" y="122606"/>
                  <a:pt x="1476604" y="123215"/>
                </a:cubicBezTo>
                <a:lnTo>
                  <a:pt x="1478433" y="124130"/>
                </a:lnTo>
                <a:lnTo>
                  <a:pt x="1480490" y="125044"/>
                </a:lnTo>
                <a:lnTo>
                  <a:pt x="1486433" y="128016"/>
                </a:lnTo>
                <a:cubicBezTo>
                  <a:pt x="1491920" y="130911"/>
                  <a:pt x="1495120" y="132664"/>
                  <a:pt x="1496035" y="133274"/>
                </a:cubicBezTo>
                <a:lnTo>
                  <a:pt x="1501292" y="136017"/>
                </a:lnTo>
                <a:lnTo>
                  <a:pt x="1507008" y="139217"/>
                </a:lnTo>
                <a:lnTo>
                  <a:pt x="1508836" y="140132"/>
                </a:lnTo>
                <a:cubicBezTo>
                  <a:pt x="1518895" y="130835"/>
                  <a:pt x="1527277" y="121005"/>
                  <a:pt x="1533982" y="110642"/>
                </a:cubicBezTo>
                <a:cubicBezTo>
                  <a:pt x="1532458" y="111099"/>
                  <a:pt x="1528343" y="111709"/>
                  <a:pt x="1521638" y="112471"/>
                </a:cubicBezTo>
                <a:lnTo>
                  <a:pt x="1517295" y="113157"/>
                </a:lnTo>
                <a:lnTo>
                  <a:pt x="1512722" y="113614"/>
                </a:lnTo>
                <a:lnTo>
                  <a:pt x="1502664" y="114986"/>
                </a:lnTo>
                <a:cubicBezTo>
                  <a:pt x="1485900" y="117272"/>
                  <a:pt x="1474622" y="119253"/>
                  <a:pt x="1468831" y="120929"/>
                </a:cubicBezTo>
                <a:cubicBezTo>
                  <a:pt x="1466393" y="118643"/>
                  <a:pt x="1464412" y="116052"/>
                  <a:pt x="1462888" y="113157"/>
                </a:cubicBezTo>
                <a:lnTo>
                  <a:pt x="1460830" y="108585"/>
                </a:lnTo>
                <a:lnTo>
                  <a:pt x="1459001" y="104013"/>
                </a:lnTo>
                <a:lnTo>
                  <a:pt x="1459687" y="103327"/>
                </a:lnTo>
                <a:lnTo>
                  <a:pt x="1460145" y="103098"/>
                </a:lnTo>
                <a:lnTo>
                  <a:pt x="1472489" y="102641"/>
                </a:lnTo>
                <a:lnTo>
                  <a:pt x="1477289" y="102641"/>
                </a:lnTo>
                <a:lnTo>
                  <a:pt x="1482319" y="102413"/>
                </a:lnTo>
                <a:cubicBezTo>
                  <a:pt x="1488415" y="102413"/>
                  <a:pt x="1492149" y="102336"/>
                  <a:pt x="1493520" y="102184"/>
                </a:cubicBezTo>
                <a:cubicBezTo>
                  <a:pt x="1512570" y="101574"/>
                  <a:pt x="1525677" y="100812"/>
                  <a:pt x="1532839" y="99898"/>
                </a:cubicBezTo>
                <a:cubicBezTo>
                  <a:pt x="1537716" y="99136"/>
                  <a:pt x="1541145" y="96698"/>
                  <a:pt x="1543126" y="92583"/>
                </a:cubicBezTo>
                <a:close/>
                <a:moveTo>
                  <a:pt x="401041" y="81839"/>
                </a:moveTo>
                <a:lnTo>
                  <a:pt x="400126" y="82067"/>
                </a:lnTo>
                <a:cubicBezTo>
                  <a:pt x="399517" y="82220"/>
                  <a:pt x="398602" y="82296"/>
                  <a:pt x="397383" y="82296"/>
                </a:cubicBezTo>
                <a:lnTo>
                  <a:pt x="389839" y="82982"/>
                </a:lnTo>
                <a:lnTo>
                  <a:pt x="382753" y="83667"/>
                </a:lnTo>
                <a:lnTo>
                  <a:pt x="381838" y="83667"/>
                </a:lnTo>
                <a:cubicBezTo>
                  <a:pt x="381686" y="91287"/>
                  <a:pt x="381305" y="98069"/>
                  <a:pt x="380695" y="104013"/>
                </a:cubicBezTo>
                <a:cubicBezTo>
                  <a:pt x="380695" y="104622"/>
                  <a:pt x="380619" y="105003"/>
                  <a:pt x="380467" y="105156"/>
                </a:cubicBezTo>
                <a:lnTo>
                  <a:pt x="391211" y="104241"/>
                </a:lnTo>
                <a:lnTo>
                  <a:pt x="398526" y="103327"/>
                </a:lnTo>
                <a:cubicBezTo>
                  <a:pt x="399441" y="98755"/>
                  <a:pt x="399974" y="95936"/>
                  <a:pt x="400126" y="94869"/>
                </a:cubicBezTo>
                <a:lnTo>
                  <a:pt x="401498" y="86868"/>
                </a:lnTo>
                <a:cubicBezTo>
                  <a:pt x="401498" y="85649"/>
                  <a:pt x="401574" y="84734"/>
                  <a:pt x="401727" y="84125"/>
                </a:cubicBezTo>
                <a:cubicBezTo>
                  <a:pt x="401879" y="83667"/>
                  <a:pt x="401955" y="82905"/>
                  <a:pt x="401955" y="81839"/>
                </a:cubicBezTo>
                <a:close/>
                <a:moveTo>
                  <a:pt x="618744" y="70866"/>
                </a:moveTo>
                <a:cubicBezTo>
                  <a:pt x="621945" y="71323"/>
                  <a:pt x="625754" y="73228"/>
                  <a:pt x="630174" y="76581"/>
                </a:cubicBezTo>
                <a:cubicBezTo>
                  <a:pt x="635508" y="80543"/>
                  <a:pt x="638632" y="83591"/>
                  <a:pt x="639547" y="85725"/>
                </a:cubicBezTo>
                <a:cubicBezTo>
                  <a:pt x="638632" y="87096"/>
                  <a:pt x="637794" y="89382"/>
                  <a:pt x="637032" y="92583"/>
                </a:cubicBezTo>
                <a:cubicBezTo>
                  <a:pt x="636118" y="96393"/>
                  <a:pt x="635737" y="99212"/>
                  <a:pt x="635889" y="101041"/>
                </a:cubicBezTo>
                <a:lnTo>
                  <a:pt x="636346" y="161620"/>
                </a:lnTo>
                <a:cubicBezTo>
                  <a:pt x="636346" y="171069"/>
                  <a:pt x="634289" y="178765"/>
                  <a:pt x="630174" y="184709"/>
                </a:cubicBezTo>
                <a:cubicBezTo>
                  <a:pt x="625450" y="191567"/>
                  <a:pt x="618439" y="194996"/>
                  <a:pt x="609143" y="194996"/>
                </a:cubicBezTo>
                <a:cubicBezTo>
                  <a:pt x="609448" y="189509"/>
                  <a:pt x="607162" y="184556"/>
                  <a:pt x="602285" y="180137"/>
                </a:cubicBezTo>
                <a:cubicBezTo>
                  <a:pt x="599847" y="177393"/>
                  <a:pt x="593979" y="174498"/>
                  <a:pt x="584683" y="171450"/>
                </a:cubicBezTo>
                <a:lnTo>
                  <a:pt x="584683" y="166878"/>
                </a:lnTo>
                <a:cubicBezTo>
                  <a:pt x="591846" y="167792"/>
                  <a:pt x="597561" y="168249"/>
                  <a:pt x="601828" y="168249"/>
                </a:cubicBezTo>
                <a:cubicBezTo>
                  <a:pt x="605181" y="168249"/>
                  <a:pt x="607619" y="168021"/>
                  <a:pt x="609143" y="167564"/>
                </a:cubicBezTo>
                <a:cubicBezTo>
                  <a:pt x="612191" y="166649"/>
                  <a:pt x="613715" y="164363"/>
                  <a:pt x="613715" y="160706"/>
                </a:cubicBezTo>
                <a:lnTo>
                  <a:pt x="613258" y="91211"/>
                </a:lnTo>
                <a:cubicBezTo>
                  <a:pt x="613258" y="85420"/>
                  <a:pt x="611048" y="81458"/>
                  <a:pt x="606628" y="79324"/>
                </a:cubicBezTo>
                <a:cubicBezTo>
                  <a:pt x="610438" y="74600"/>
                  <a:pt x="614477" y="71780"/>
                  <a:pt x="618744" y="70866"/>
                </a:cubicBezTo>
                <a:close/>
                <a:moveTo>
                  <a:pt x="1461287" y="55550"/>
                </a:moveTo>
                <a:lnTo>
                  <a:pt x="1463116" y="55550"/>
                </a:lnTo>
                <a:cubicBezTo>
                  <a:pt x="1465097" y="55550"/>
                  <a:pt x="1466317" y="55626"/>
                  <a:pt x="1466774" y="55778"/>
                </a:cubicBezTo>
                <a:cubicBezTo>
                  <a:pt x="1467688" y="69951"/>
                  <a:pt x="1464031" y="82524"/>
                  <a:pt x="1455801" y="93497"/>
                </a:cubicBezTo>
                <a:cubicBezTo>
                  <a:pt x="1450619" y="99898"/>
                  <a:pt x="1445285" y="103098"/>
                  <a:pt x="1439799" y="103098"/>
                </a:cubicBezTo>
                <a:cubicBezTo>
                  <a:pt x="1439037" y="103098"/>
                  <a:pt x="1437894" y="102946"/>
                  <a:pt x="1436370" y="102641"/>
                </a:cubicBezTo>
                <a:cubicBezTo>
                  <a:pt x="1435303" y="100812"/>
                  <a:pt x="1434770" y="98298"/>
                  <a:pt x="1434770" y="95097"/>
                </a:cubicBezTo>
                <a:lnTo>
                  <a:pt x="1434999" y="91440"/>
                </a:lnTo>
                <a:lnTo>
                  <a:pt x="1435684" y="85496"/>
                </a:lnTo>
                <a:lnTo>
                  <a:pt x="1436370" y="82067"/>
                </a:lnTo>
                <a:lnTo>
                  <a:pt x="1436599" y="81153"/>
                </a:lnTo>
                <a:lnTo>
                  <a:pt x="1439571" y="79781"/>
                </a:lnTo>
                <a:lnTo>
                  <a:pt x="1442771" y="78181"/>
                </a:lnTo>
                <a:cubicBezTo>
                  <a:pt x="1444143" y="77571"/>
                  <a:pt x="1446352" y="76124"/>
                  <a:pt x="1449400" y="73838"/>
                </a:cubicBezTo>
                <a:cubicBezTo>
                  <a:pt x="1454125" y="69570"/>
                  <a:pt x="1457401" y="63551"/>
                  <a:pt x="1459230" y="55778"/>
                </a:cubicBezTo>
                <a:cubicBezTo>
                  <a:pt x="1459687" y="55626"/>
                  <a:pt x="1460373" y="55550"/>
                  <a:pt x="1461287" y="55550"/>
                </a:cubicBezTo>
                <a:close/>
                <a:moveTo>
                  <a:pt x="1546098" y="53721"/>
                </a:moveTo>
                <a:cubicBezTo>
                  <a:pt x="1550975" y="54483"/>
                  <a:pt x="1558595" y="56693"/>
                  <a:pt x="1568958" y="60350"/>
                </a:cubicBezTo>
                <a:cubicBezTo>
                  <a:pt x="1578559" y="64313"/>
                  <a:pt x="1584808" y="67742"/>
                  <a:pt x="1587703" y="70637"/>
                </a:cubicBezTo>
                <a:cubicBezTo>
                  <a:pt x="1588160" y="72923"/>
                  <a:pt x="1588389" y="75209"/>
                  <a:pt x="1588389" y="77495"/>
                </a:cubicBezTo>
                <a:cubicBezTo>
                  <a:pt x="1588389" y="83439"/>
                  <a:pt x="1587551" y="87020"/>
                  <a:pt x="1585875" y="88239"/>
                </a:cubicBezTo>
                <a:cubicBezTo>
                  <a:pt x="1584503" y="89306"/>
                  <a:pt x="1582750" y="90221"/>
                  <a:pt x="1580617" y="90983"/>
                </a:cubicBezTo>
                <a:cubicBezTo>
                  <a:pt x="1578940" y="91592"/>
                  <a:pt x="1577340" y="92049"/>
                  <a:pt x="1575816" y="92354"/>
                </a:cubicBezTo>
                <a:cubicBezTo>
                  <a:pt x="1574597" y="88087"/>
                  <a:pt x="1570101" y="82220"/>
                  <a:pt x="1562329" y="74752"/>
                </a:cubicBezTo>
                <a:lnTo>
                  <a:pt x="1552270" y="65151"/>
                </a:lnTo>
                <a:cubicBezTo>
                  <a:pt x="1548156" y="61493"/>
                  <a:pt x="1545107" y="58979"/>
                  <a:pt x="1543126" y="57607"/>
                </a:cubicBezTo>
                <a:close/>
                <a:moveTo>
                  <a:pt x="1238326" y="28346"/>
                </a:moveTo>
                <a:cubicBezTo>
                  <a:pt x="1238784" y="27279"/>
                  <a:pt x="1242441" y="28803"/>
                  <a:pt x="1249299" y="32918"/>
                </a:cubicBezTo>
                <a:cubicBezTo>
                  <a:pt x="1256005" y="36881"/>
                  <a:pt x="1259281" y="39548"/>
                  <a:pt x="1259129" y="40919"/>
                </a:cubicBezTo>
                <a:cubicBezTo>
                  <a:pt x="1259129" y="41224"/>
                  <a:pt x="1258748" y="41757"/>
                  <a:pt x="1257986" y="42519"/>
                </a:cubicBezTo>
                <a:lnTo>
                  <a:pt x="1256843" y="43891"/>
                </a:lnTo>
                <a:lnTo>
                  <a:pt x="1255471" y="45263"/>
                </a:lnTo>
                <a:cubicBezTo>
                  <a:pt x="1252881" y="47853"/>
                  <a:pt x="1251509" y="50292"/>
                  <a:pt x="1251356" y="52578"/>
                </a:cubicBezTo>
                <a:cubicBezTo>
                  <a:pt x="1250899" y="56540"/>
                  <a:pt x="1249985" y="62484"/>
                  <a:pt x="1248613" y="70409"/>
                </a:cubicBezTo>
                <a:lnTo>
                  <a:pt x="1247699" y="75438"/>
                </a:lnTo>
                <a:lnTo>
                  <a:pt x="1247013" y="80010"/>
                </a:lnTo>
                <a:lnTo>
                  <a:pt x="1246785" y="80924"/>
                </a:lnTo>
                <a:lnTo>
                  <a:pt x="1248156" y="82067"/>
                </a:lnTo>
                <a:cubicBezTo>
                  <a:pt x="1251661" y="84810"/>
                  <a:pt x="1253719" y="86715"/>
                  <a:pt x="1254328" y="87782"/>
                </a:cubicBezTo>
                <a:cubicBezTo>
                  <a:pt x="1254328" y="88697"/>
                  <a:pt x="1254100" y="90068"/>
                  <a:pt x="1253643" y="91897"/>
                </a:cubicBezTo>
                <a:lnTo>
                  <a:pt x="1252763" y="94755"/>
                </a:lnTo>
                <a:lnTo>
                  <a:pt x="1252696" y="94866"/>
                </a:lnTo>
                <a:lnTo>
                  <a:pt x="1231240" y="92811"/>
                </a:lnTo>
                <a:cubicBezTo>
                  <a:pt x="1227430" y="92811"/>
                  <a:pt x="1223772" y="93040"/>
                  <a:pt x="1220267" y="93497"/>
                </a:cubicBezTo>
                <a:lnTo>
                  <a:pt x="1211580" y="94640"/>
                </a:lnTo>
                <a:lnTo>
                  <a:pt x="1211123" y="96469"/>
                </a:lnTo>
                <a:cubicBezTo>
                  <a:pt x="1210361" y="100279"/>
                  <a:pt x="1210056" y="102794"/>
                  <a:pt x="1210209" y="104013"/>
                </a:cubicBezTo>
                <a:cubicBezTo>
                  <a:pt x="1210361" y="108280"/>
                  <a:pt x="1210437" y="115214"/>
                  <a:pt x="1210437" y="124815"/>
                </a:cubicBezTo>
                <a:lnTo>
                  <a:pt x="1210437" y="143789"/>
                </a:lnTo>
                <a:lnTo>
                  <a:pt x="1229411" y="134188"/>
                </a:lnTo>
                <a:cubicBezTo>
                  <a:pt x="1238098" y="129921"/>
                  <a:pt x="1244575" y="126492"/>
                  <a:pt x="1248842" y="123901"/>
                </a:cubicBezTo>
                <a:lnTo>
                  <a:pt x="1252042" y="127787"/>
                </a:lnTo>
                <a:cubicBezTo>
                  <a:pt x="1220648" y="155067"/>
                  <a:pt x="1202741" y="173355"/>
                  <a:pt x="1198321" y="182651"/>
                </a:cubicBezTo>
                <a:cubicBezTo>
                  <a:pt x="1195883" y="183108"/>
                  <a:pt x="1192911" y="179908"/>
                  <a:pt x="1189406" y="173050"/>
                </a:cubicBezTo>
                <a:lnTo>
                  <a:pt x="1187577" y="168935"/>
                </a:lnTo>
                <a:lnTo>
                  <a:pt x="1185748" y="164363"/>
                </a:lnTo>
                <a:lnTo>
                  <a:pt x="1184605" y="160248"/>
                </a:lnTo>
                <a:lnTo>
                  <a:pt x="1183462" y="156591"/>
                </a:lnTo>
                <a:lnTo>
                  <a:pt x="1183920" y="155219"/>
                </a:lnTo>
                <a:lnTo>
                  <a:pt x="1184377" y="154762"/>
                </a:lnTo>
                <a:lnTo>
                  <a:pt x="1186891" y="153619"/>
                </a:lnTo>
                <a:lnTo>
                  <a:pt x="1189406" y="152705"/>
                </a:lnTo>
                <a:cubicBezTo>
                  <a:pt x="1190320" y="152247"/>
                  <a:pt x="1190777" y="151104"/>
                  <a:pt x="1190777" y="149276"/>
                </a:cubicBezTo>
                <a:lnTo>
                  <a:pt x="1190549" y="95326"/>
                </a:lnTo>
                <a:cubicBezTo>
                  <a:pt x="1190549" y="90144"/>
                  <a:pt x="1188568" y="86639"/>
                  <a:pt x="1184605" y="84810"/>
                </a:cubicBezTo>
                <a:cubicBezTo>
                  <a:pt x="1188110" y="80391"/>
                  <a:pt x="1191692" y="77876"/>
                  <a:pt x="1195349" y="77267"/>
                </a:cubicBezTo>
                <a:cubicBezTo>
                  <a:pt x="1197635" y="77571"/>
                  <a:pt x="1200988" y="79248"/>
                  <a:pt x="1205408" y="82296"/>
                </a:cubicBezTo>
                <a:cubicBezTo>
                  <a:pt x="1207542" y="83820"/>
                  <a:pt x="1208989" y="84963"/>
                  <a:pt x="1209751" y="85725"/>
                </a:cubicBezTo>
                <a:lnTo>
                  <a:pt x="1221639" y="84125"/>
                </a:lnTo>
                <a:cubicBezTo>
                  <a:pt x="1223772" y="83820"/>
                  <a:pt x="1225448" y="83515"/>
                  <a:pt x="1226668" y="83210"/>
                </a:cubicBezTo>
                <a:lnTo>
                  <a:pt x="1226896" y="81839"/>
                </a:lnTo>
                <a:lnTo>
                  <a:pt x="1227354" y="78638"/>
                </a:lnTo>
                <a:lnTo>
                  <a:pt x="1227811" y="75209"/>
                </a:lnTo>
                <a:lnTo>
                  <a:pt x="1228725" y="69951"/>
                </a:lnTo>
                <a:lnTo>
                  <a:pt x="1229411" y="64922"/>
                </a:lnTo>
                <a:cubicBezTo>
                  <a:pt x="1230478" y="57455"/>
                  <a:pt x="1231164" y="50749"/>
                  <a:pt x="1231468" y="44805"/>
                </a:cubicBezTo>
                <a:lnTo>
                  <a:pt x="1230554" y="45034"/>
                </a:lnTo>
                <a:lnTo>
                  <a:pt x="1229411" y="45263"/>
                </a:lnTo>
                <a:lnTo>
                  <a:pt x="1226668" y="45720"/>
                </a:lnTo>
                <a:lnTo>
                  <a:pt x="1221181" y="46634"/>
                </a:lnTo>
                <a:cubicBezTo>
                  <a:pt x="1216152" y="47244"/>
                  <a:pt x="1212037" y="47930"/>
                  <a:pt x="1208837" y="48692"/>
                </a:cubicBezTo>
                <a:cubicBezTo>
                  <a:pt x="1198626" y="50825"/>
                  <a:pt x="1191692" y="52654"/>
                  <a:pt x="1188034" y="54178"/>
                </a:cubicBezTo>
                <a:cubicBezTo>
                  <a:pt x="1187882" y="54330"/>
                  <a:pt x="1186510" y="52730"/>
                  <a:pt x="1183920" y="49377"/>
                </a:cubicBezTo>
                <a:cubicBezTo>
                  <a:pt x="1181481" y="46025"/>
                  <a:pt x="1179652" y="43281"/>
                  <a:pt x="1178433" y="41148"/>
                </a:cubicBezTo>
                <a:cubicBezTo>
                  <a:pt x="1179043" y="40538"/>
                  <a:pt x="1179424" y="40233"/>
                  <a:pt x="1179576" y="40233"/>
                </a:cubicBezTo>
                <a:cubicBezTo>
                  <a:pt x="1186434" y="39929"/>
                  <a:pt x="1195883" y="39167"/>
                  <a:pt x="1207922" y="37947"/>
                </a:cubicBezTo>
                <a:cubicBezTo>
                  <a:pt x="1217676" y="36728"/>
                  <a:pt x="1224306" y="35814"/>
                  <a:pt x="1227811" y="35204"/>
                </a:cubicBezTo>
                <a:cubicBezTo>
                  <a:pt x="1232840" y="33985"/>
                  <a:pt x="1236345" y="31699"/>
                  <a:pt x="1238326" y="28346"/>
                </a:cubicBezTo>
                <a:close/>
                <a:moveTo>
                  <a:pt x="96698" y="13030"/>
                </a:moveTo>
                <a:cubicBezTo>
                  <a:pt x="100051" y="13792"/>
                  <a:pt x="104089" y="16002"/>
                  <a:pt x="108814" y="19659"/>
                </a:cubicBezTo>
                <a:cubicBezTo>
                  <a:pt x="113233" y="23165"/>
                  <a:pt x="115824" y="25984"/>
                  <a:pt x="116586" y="28118"/>
                </a:cubicBezTo>
                <a:lnTo>
                  <a:pt x="116129" y="28803"/>
                </a:lnTo>
                <a:lnTo>
                  <a:pt x="115672" y="29946"/>
                </a:lnTo>
                <a:cubicBezTo>
                  <a:pt x="115214" y="30861"/>
                  <a:pt x="114833" y="31928"/>
                  <a:pt x="114529" y="33147"/>
                </a:cubicBezTo>
                <a:cubicBezTo>
                  <a:pt x="113310" y="36652"/>
                  <a:pt x="112395" y="41148"/>
                  <a:pt x="111785" y="46634"/>
                </a:cubicBezTo>
                <a:lnTo>
                  <a:pt x="111100" y="56007"/>
                </a:lnTo>
                <a:lnTo>
                  <a:pt x="110414" y="65608"/>
                </a:lnTo>
                <a:lnTo>
                  <a:pt x="108357" y="85039"/>
                </a:lnTo>
                <a:cubicBezTo>
                  <a:pt x="107747" y="90983"/>
                  <a:pt x="106832" y="96926"/>
                  <a:pt x="105613" y="102870"/>
                </a:cubicBezTo>
                <a:cubicBezTo>
                  <a:pt x="112624" y="107594"/>
                  <a:pt x="117805" y="112852"/>
                  <a:pt x="121158" y="118643"/>
                </a:cubicBezTo>
                <a:lnTo>
                  <a:pt x="120472" y="123444"/>
                </a:lnTo>
                <a:lnTo>
                  <a:pt x="119125" y="129057"/>
                </a:lnTo>
                <a:lnTo>
                  <a:pt x="113693" y="137395"/>
                </a:lnTo>
                <a:lnTo>
                  <a:pt x="109957" y="138074"/>
                </a:lnTo>
                <a:cubicBezTo>
                  <a:pt x="108280" y="138074"/>
                  <a:pt x="106909" y="137846"/>
                  <a:pt x="105842" y="137388"/>
                </a:cubicBezTo>
                <a:cubicBezTo>
                  <a:pt x="105690" y="134036"/>
                  <a:pt x="104623" y="128854"/>
                  <a:pt x="102641" y="121844"/>
                </a:cubicBezTo>
                <a:lnTo>
                  <a:pt x="101727" y="118415"/>
                </a:lnTo>
                <a:cubicBezTo>
                  <a:pt x="101422" y="119177"/>
                  <a:pt x="101156" y="120015"/>
                  <a:pt x="100927" y="120929"/>
                </a:cubicBezTo>
                <a:cubicBezTo>
                  <a:pt x="100698" y="121844"/>
                  <a:pt x="100355" y="122758"/>
                  <a:pt x="99898" y="123672"/>
                </a:cubicBezTo>
                <a:cubicBezTo>
                  <a:pt x="89840" y="152324"/>
                  <a:pt x="70714" y="174193"/>
                  <a:pt x="42520" y="189281"/>
                </a:cubicBezTo>
                <a:lnTo>
                  <a:pt x="38405" y="186995"/>
                </a:lnTo>
                <a:cubicBezTo>
                  <a:pt x="51206" y="174498"/>
                  <a:pt x="61570" y="160706"/>
                  <a:pt x="69494" y="145618"/>
                </a:cubicBezTo>
                <a:cubicBezTo>
                  <a:pt x="53797" y="154457"/>
                  <a:pt x="41834" y="161696"/>
                  <a:pt x="33604" y="167335"/>
                </a:cubicBezTo>
                <a:cubicBezTo>
                  <a:pt x="28880" y="170535"/>
                  <a:pt x="23013" y="175260"/>
                  <a:pt x="16002" y="181508"/>
                </a:cubicBezTo>
                <a:cubicBezTo>
                  <a:pt x="9601" y="179070"/>
                  <a:pt x="4267" y="172059"/>
                  <a:pt x="0" y="160477"/>
                </a:cubicBezTo>
                <a:cubicBezTo>
                  <a:pt x="152" y="160325"/>
                  <a:pt x="305" y="160058"/>
                  <a:pt x="457" y="159677"/>
                </a:cubicBezTo>
                <a:cubicBezTo>
                  <a:pt x="610" y="159296"/>
                  <a:pt x="915" y="159105"/>
                  <a:pt x="1372" y="159105"/>
                </a:cubicBezTo>
                <a:cubicBezTo>
                  <a:pt x="16154" y="156515"/>
                  <a:pt x="38329" y="149809"/>
                  <a:pt x="67894" y="138989"/>
                </a:cubicBezTo>
                <a:lnTo>
                  <a:pt x="69723" y="145389"/>
                </a:lnTo>
                <a:cubicBezTo>
                  <a:pt x="74905" y="135941"/>
                  <a:pt x="79096" y="125806"/>
                  <a:pt x="82296" y="114986"/>
                </a:cubicBezTo>
                <a:cubicBezTo>
                  <a:pt x="88545" y="94564"/>
                  <a:pt x="91745" y="68808"/>
                  <a:pt x="91897" y="37719"/>
                </a:cubicBezTo>
                <a:cubicBezTo>
                  <a:pt x="92050" y="34823"/>
                  <a:pt x="91440" y="31242"/>
                  <a:pt x="90068" y="26975"/>
                </a:cubicBezTo>
                <a:cubicBezTo>
                  <a:pt x="88545" y="23012"/>
                  <a:pt x="86639" y="19964"/>
                  <a:pt x="84353" y="17831"/>
                </a:cubicBezTo>
                <a:cubicBezTo>
                  <a:pt x="85573" y="17069"/>
                  <a:pt x="87478" y="16230"/>
                  <a:pt x="90068" y="15316"/>
                </a:cubicBezTo>
                <a:cubicBezTo>
                  <a:pt x="90983" y="14859"/>
                  <a:pt x="93193" y="14097"/>
                  <a:pt x="96698" y="13030"/>
                </a:cubicBezTo>
                <a:close/>
                <a:moveTo>
                  <a:pt x="814883" y="11430"/>
                </a:moveTo>
                <a:cubicBezTo>
                  <a:pt x="820065" y="12801"/>
                  <a:pt x="826008" y="15240"/>
                  <a:pt x="832714" y="18745"/>
                </a:cubicBezTo>
                <a:cubicBezTo>
                  <a:pt x="839267" y="22707"/>
                  <a:pt x="843686" y="25984"/>
                  <a:pt x="845973" y="28575"/>
                </a:cubicBezTo>
                <a:cubicBezTo>
                  <a:pt x="846125" y="29184"/>
                  <a:pt x="846201" y="30175"/>
                  <a:pt x="846201" y="31547"/>
                </a:cubicBezTo>
                <a:cubicBezTo>
                  <a:pt x="846201" y="33375"/>
                  <a:pt x="845973" y="35661"/>
                  <a:pt x="845515" y="38405"/>
                </a:cubicBezTo>
                <a:cubicBezTo>
                  <a:pt x="844906" y="42977"/>
                  <a:pt x="843763" y="45720"/>
                  <a:pt x="842086" y="46634"/>
                </a:cubicBezTo>
                <a:cubicBezTo>
                  <a:pt x="840562" y="47549"/>
                  <a:pt x="838733" y="48234"/>
                  <a:pt x="836600" y="48692"/>
                </a:cubicBezTo>
                <a:cubicBezTo>
                  <a:pt x="835076" y="49149"/>
                  <a:pt x="833400" y="49377"/>
                  <a:pt x="831571" y="49377"/>
                </a:cubicBezTo>
                <a:cubicBezTo>
                  <a:pt x="831266" y="48311"/>
                  <a:pt x="830352" y="46177"/>
                  <a:pt x="828827" y="42977"/>
                </a:cubicBezTo>
                <a:cubicBezTo>
                  <a:pt x="828066" y="40995"/>
                  <a:pt x="826541" y="37871"/>
                  <a:pt x="824255" y="33604"/>
                </a:cubicBezTo>
                <a:cubicBezTo>
                  <a:pt x="819683" y="25374"/>
                  <a:pt x="815264" y="19355"/>
                  <a:pt x="810997" y="15545"/>
                </a:cubicBezTo>
                <a:close/>
                <a:moveTo>
                  <a:pt x="310286" y="9372"/>
                </a:moveTo>
                <a:cubicBezTo>
                  <a:pt x="313334" y="11201"/>
                  <a:pt x="316306" y="14402"/>
                  <a:pt x="319202" y="18974"/>
                </a:cubicBezTo>
                <a:cubicBezTo>
                  <a:pt x="321793" y="23393"/>
                  <a:pt x="323088" y="26594"/>
                  <a:pt x="323088" y="28575"/>
                </a:cubicBezTo>
                <a:lnTo>
                  <a:pt x="322402" y="29032"/>
                </a:lnTo>
                <a:lnTo>
                  <a:pt x="321717" y="29718"/>
                </a:lnTo>
                <a:lnTo>
                  <a:pt x="319888" y="32004"/>
                </a:lnTo>
                <a:cubicBezTo>
                  <a:pt x="317449" y="35509"/>
                  <a:pt x="315239" y="39167"/>
                  <a:pt x="313258" y="42977"/>
                </a:cubicBezTo>
                <a:cubicBezTo>
                  <a:pt x="307162" y="54559"/>
                  <a:pt x="299314" y="65837"/>
                  <a:pt x="289712" y="76809"/>
                </a:cubicBezTo>
                <a:cubicBezTo>
                  <a:pt x="291999" y="77419"/>
                  <a:pt x="294208" y="78562"/>
                  <a:pt x="296342" y="80238"/>
                </a:cubicBezTo>
                <a:lnTo>
                  <a:pt x="299085" y="82524"/>
                </a:lnTo>
                <a:lnTo>
                  <a:pt x="300457" y="84125"/>
                </a:lnTo>
                <a:cubicBezTo>
                  <a:pt x="301066" y="84887"/>
                  <a:pt x="301447" y="86639"/>
                  <a:pt x="301600" y="89382"/>
                </a:cubicBezTo>
                <a:lnTo>
                  <a:pt x="301600" y="185166"/>
                </a:lnTo>
                <a:cubicBezTo>
                  <a:pt x="301600" y="186385"/>
                  <a:pt x="300914" y="188138"/>
                  <a:pt x="299542" y="190424"/>
                </a:cubicBezTo>
                <a:cubicBezTo>
                  <a:pt x="298323" y="192710"/>
                  <a:pt x="296723" y="194462"/>
                  <a:pt x="294742" y="195681"/>
                </a:cubicBezTo>
                <a:cubicBezTo>
                  <a:pt x="291389" y="194005"/>
                  <a:pt x="288265" y="191490"/>
                  <a:pt x="285369" y="188138"/>
                </a:cubicBezTo>
                <a:cubicBezTo>
                  <a:pt x="281712" y="184480"/>
                  <a:pt x="279654" y="181661"/>
                  <a:pt x="279197" y="179679"/>
                </a:cubicBezTo>
                <a:cubicBezTo>
                  <a:pt x="280568" y="175869"/>
                  <a:pt x="281254" y="171221"/>
                  <a:pt x="281254" y="165735"/>
                </a:cubicBezTo>
                <a:lnTo>
                  <a:pt x="281254" y="92583"/>
                </a:lnTo>
                <a:cubicBezTo>
                  <a:pt x="281254" y="90449"/>
                  <a:pt x="281026" y="88620"/>
                  <a:pt x="280568" y="87096"/>
                </a:cubicBezTo>
                <a:cubicBezTo>
                  <a:pt x="270358" y="97612"/>
                  <a:pt x="260375" y="105613"/>
                  <a:pt x="250622" y="111099"/>
                </a:cubicBezTo>
                <a:lnTo>
                  <a:pt x="247421" y="108356"/>
                </a:lnTo>
                <a:cubicBezTo>
                  <a:pt x="272110" y="81077"/>
                  <a:pt x="288265" y="55169"/>
                  <a:pt x="295885" y="30632"/>
                </a:cubicBezTo>
                <a:cubicBezTo>
                  <a:pt x="297256" y="26517"/>
                  <a:pt x="297942" y="22936"/>
                  <a:pt x="297942" y="19888"/>
                </a:cubicBezTo>
                <a:cubicBezTo>
                  <a:pt x="297942" y="16688"/>
                  <a:pt x="297256" y="13944"/>
                  <a:pt x="295885" y="11658"/>
                </a:cubicBezTo>
                <a:lnTo>
                  <a:pt x="298857" y="10973"/>
                </a:lnTo>
                <a:lnTo>
                  <a:pt x="302743" y="10058"/>
                </a:lnTo>
                <a:cubicBezTo>
                  <a:pt x="305638" y="9296"/>
                  <a:pt x="308153" y="9068"/>
                  <a:pt x="310286" y="9372"/>
                </a:cubicBezTo>
                <a:close/>
                <a:moveTo>
                  <a:pt x="1295248" y="7315"/>
                </a:moveTo>
                <a:cubicBezTo>
                  <a:pt x="1297991" y="8839"/>
                  <a:pt x="1300963" y="11658"/>
                  <a:pt x="1304163" y="15773"/>
                </a:cubicBezTo>
                <a:cubicBezTo>
                  <a:pt x="1307059" y="19583"/>
                  <a:pt x="1308583" y="22631"/>
                  <a:pt x="1308735" y="24917"/>
                </a:cubicBezTo>
                <a:lnTo>
                  <a:pt x="1307592" y="26060"/>
                </a:lnTo>
                <a:cubicBezTo>
                  <a:pt x="1306983" y="26670"/>
                  <a:pt x="1306449" y="27432"/>
                  <a:pt x="1305992" y="28346"/>
                </a:cubicBezTo>
                <a:cubicBezTo>
                  <a:pt x="1304620" y="30480"/>
                  <a:pt x="1302792" y="34214"/>
                  <a:pt x="1300506" y="39548"/>
                </a:cubicBezTo>
                <a:cubicBezTo>
                  <a:pt x="1298067" y="45948"/>
                  <a:pt x="1294867" y="52654"/>
                  <a:pt x="1290904" y="59664"/>
                </a:cubicBezTo>
                <a:cubicBezTo>
                  <a:pt x="1295019" y="59360"/>
                  <a:pt x="1299896" y="58902"/>
                  <a:pt x="1305535" y="58293"/>
                </a:cubicBezTo>
                <a:cubicBezTo>
                  <a:pt x="1321384" y="56921"/>
                  <a:pt x="1333957" y="53797"/>
                  <a:pt x="1343254" y="48920"/>
                </a:cubicBezTo>
                <a:cubicBezTo>
                  <a:pt x="1343863" y="48768"/>
                  <a:pt x="1345616" y="50749"/>
                  <a:pt x="1348511" y="54864"/>
                </a:cubicBezTo>
                <a:cubicBezTo>
                  <a:pt x="1351407" y="59588"/>
                  <a:pt x="1353236" y="63398"/>
                  <a:pt x="1353998" y="66294"/>
                </a:cubicBezTo>
                <a:cubicBezTo>
                  <a:pt x="1353998" y="66294"/>
                  <a:pt x="1353693" y="67208"/>
                  <a:pt x="1353084" y="69037"/>
                </a:cubicBezTo>
                <a:lnTo>
                  <a:pt x="1352626" y="69951"/>
                </a:lnTo>
                <a:lnTo>
                  <a:pt x="1352169" y="70637"/>
                </a:lnTo>
                <a:cubicBezTo>
                  <a:pt x="1346988" y="69113"/>
                  <a:pt x="1340282" y="68351"/>
                  <a:pt x="1332052" y="68351"/>
                </a:cubicBezTo>
                <a:cubicBezTo>
                  <a:pt x="1329004" y="68351"/>
                  <a:pt x="1325347" y="68504"/>
                  <a:pt x="1321079" y="68808"/>
                </a:cubicBezTo>
                <a:cubicBezTo>
                  <a:pt x="1322299" y="69875"/>
                  <a:pt x="1323594" y="71171"/>
                  <a:pt x="1324966" y="72695"/>
                </a:cubicBezTo>
                <a:cubicBezTo>
                  <a:pt x="1328623" y="76809"/>
                  <a:pt x="1330681" y="80010"/>
                  <a:pt x="1331138" y="82296"/>
                </a:cubicBezTo>
                <a:cubicBezTo>
                  <a:pt x="1330071" y="83667"/>
                  <a:pt x="1328547" y="86334"/>
                  <a:pt x="1326566" y="90297"/>
                </a:cubicBezTo>
                <a:lnTo>
                  <a:pt x="1324280" y="96469"/>
                </a:lnTo>
                <a:lnTo>
                  <a:pt x="1321765" y="102870"/>
                </a:lnTo>
                <a:lnTo>
                  <a:pt x="1320165" y="106527"/>
                </a:lnTo>
                <a:lnTo>
                  <a:pt x="1318793" y="109956"/>
                </a:lnTo>
                <a:lnTo>
                  <a:pt x="1316050" y="116357"/>
                </a:lnTo>
                <a:cubicBezTo>
                  <a:pt x="1313307" y="122301"/>
                  <a:pt x="1309878" y="128473"/>
                  <a:pt x="1305763" y="134874"/>
                </a:cubicBezTo>
                <a:cubicBezTo>
                  <a:pt x="1317346" y="145542"/>
                  <a:pt x="1326718" y="153695"/>
                  <a:pt x="1333881" y="159334"/>
                </a:cubicBezTo>
                <a:cubicBezTo>
                  <a:pt x="1346226" y="169392"/>
                  <a:pt x="1359713" y="178384"/>
                  <a:pt x="1374343" y="186309"/>
                </a:cubicBezTo>
                <a:lnTo>
                  <a:pt x="1372972" y="189966"/>
                </a:lnTo>
                <a:cubicBezTo>
                  <a:pt x="1365352" y="187833"/>
                  <a:pt x="1358113" y="186766"/>
                  <a:pt x="1351255" y="186766"/>
                </a:cubicBezTo>
                <a:cubicBezTo>
                  <a:pt x="1343330" y="186766"/>
                  <a:pt x="1337005" y="188290"/>
                  <a:pt x="1332281" y="191338"/>
                </a:cubicBezTo>
                <a:cubicBezTo>
                  <a:pt x="1323594" y="178994"/>
                  <a:pt x="1311783" y="164058"/>
                  <a:pt x="1296848" y="146532"/>
                </a:cubicBezTo>
                <a:cubicBezTo>
                  <a:pt x="1278712" y="167259"/>
                  <a:pt x="1253033" y="181356"/>
                  <a:pt x="1219810" y="188823"/>
                </a:cubicBezTo>
                <a:lnTo>
                  <a:pt x="1217295" y="184480"/>
                </a:lnTo>
                <a:cubicBezTo>
                  <a:pt x="1241984" y="172288"/>
                  <a:pt x="1260729" y="159563"/>
                  <a:pt x="1273531" y="146304"/>
                </a:cubicBezTo>
                <a:cubicBezTo>
                  <a:pt x="1278407" y="141122"/>
                  <a:pt x="1282218" y="136626"/>
                  <a:pt x="1284961" y="132816"/>
                </a:cubicBezTo>
                <a:lnTo>
                  <a:pt x="1275588" y="122072"/>
                </a:lnTo>
                <a:cubicBezTo>
                  <a:pt x="1274826" y="121005"/>
                  <a:pt x="1273378" y="119405"/>
                  <a:pt x="1271245" y="117272"/>
                </a:cubicBezTo>
                <a:lnTo>
                  <a:pt x="1267587" y="113157"/>
                </a:lnTo>
                <a:lnTo>
                  <a:pt x="1263244" y="108356"/>
                </a:lnTo>
                <a:lnTo>
                  <a:pt x="1258900" y="104470"/>
                </a:lnTo>
                <a:cubicBezTo>
                  <a:pt x="1257681" y="103251"/>
                  <a:pt x="1257529" y="102336"/>
                  <a:pt x="1258443" y="101727"/>
                </a:cubicBezTo>
                <a:cubicBezTo>
                  <a:pt x="1259357" y="101117"/>
                  <a:pt x="1261339" y="100431"/>
                  <a:pt x="1264387" y="99669"/>
                </a:cubicBezTo>
                <a:cubicBezTo>
                  <a:pt x="1267435" y="98907"/>
                  <a:pt x="1269416" y="98679"/>
                  <a:pt x="1270330" y="98984"/>
                </a:cubicBezTo>
                <a:cubicBezTo>
                  <a:pt x="1272616" y="99746"/>
                  <a:pt x="1275055" y="101879"/>
                  <a:pt x="1277646" y="105384"/>
                </a:cubicBezTo>
                <a:cubicBezTo>
                  <a:pt x="1280389" y="109347"/>
                  <a:pt x="1285189" y="114757"/>
                  <a:pt x="1292047" y="121615"/>
                </a:cubicBezTo>
                <a:cubicBezTo>
                  <a:pt x="1297534" y="112319"/>
                  <a:pt x="1301953" y="102413"/>
                  <a:pt x="1305306" y="91897"/>
                </a:cubicBezTo>
                <a:lnTo>
                  <a:pt x="1307135" y="85953"/>
                </a:lnTo>
                <a:cubicBezTo>
                  <a:pt x="1307744" y="83667"/>
                  <a:pt x="1308202" y="81534"/>
                  <a:pt x="1308506" y="79553"/>
                </a:cubicBezTo>
                <a:cubicBezTo>
                  <a:pt x="1308811" y="77419"/>
                  <a:pt x="1308964" y="75971"/>
                  <a:pt x="1308964" y="75209"/>
                </a:cubicBezTo>
                <a:cubicBezTo>
                  <a:pt x="1308964" y="73990"/>
                  <a:pt x="1308811" y="72771"/>
                  <a:pt x="1308506" y="71552"/>
                </a:cubicBezTo>
                <a:cubicBezTo>
                  <a:pt x="1300734" y="73533"/>
                  <a:pt x="1293495" y="75895"/>
                  <a:pt x="1286789" y="78638"/>
                </a:cubicBezTo>
                <a:cubicBezTo>
                  <a:pt x="1286637" y="78791"/>
                  <a:pt x="1285494" y="76733"/>
                  <a:pt x="1283360" y="72466"/>
                </a:cubicBezTo>
                <a:lnTo>
                  <a:pt x="1283132" y="72009"/>
                </a:lnTo>
                <a:cubicBezTo>
                  <a:pt x="1282675" y="72466"/>
                  <a:pt x="1282141" y="73152"/>
                  <a:pt x="1281532" y="74066"/>
                </a:cubicBezTo>
                <a:cubicBezTo>
                  <a:pt x="1271931" y="87477"/>
                  <a:pt x="1262710" y="96240"/>
                  <a:pt x="1253871" y="100355"/>
                </a:cubicBezTo>
                <a:lnTo>
                  <a:pt x="1250899" y="97841"/>
                </a:lnTo>
                <a:lnTo>
                  <a:pt x="1252696" y="94866"/>
                </a:lnTo>
                <a:lnTo>
                  <a:pt x="1252728" y="94869"/>
                </a:lnTo>
                <a:lnTo>
                  <a:pt x="1252763" y="94755"/>
                </a:lnTo>
                <a:lnTo>
                  <a:pt x="1271473" y="63779"/>
                </a:lnTo>
                <a:cubicBezTo>
                  <a:pt x="1275893" y="54178"/>
                  <a:pt x="1279931" y="43358"/>
                  <a:pt x="1283589" y="31318"/>
                </a:cubicBezTo>
                <a:cubicBezTo>
                  <a:pt x="1285113" y="26289"/>
                  <a:pt x="1285875" y="21869"/>
                  <a:pt x="1285875" y="18059"/>
                </a:cubicBezTo>
                <a:cubicBezTo>
                  <a:pt x="1285875" y="14706"/>
                  <a:pt x="1285189" y="12039"/>
                  <a:pt x="1283818" y="10058"/>
                </a:cubicBezTo>
                <a:lnTo>
                  <a:pt x="1286332" y="9144"/>
                </a:lnTo>
                <a:lnTo>
                  <a:pt x="1289076" y="8229"/>
                </a:lnTo>
                <a:lnTo>
                  <a:pt x="1292276" y="7772"/>
                </a:lnTo>
                <a:close/>
                <a:moveTo>
                  <a:pt x="145161" y="7086"/>
                </a:moveTo>
                <a:cubicBezTo>
                  <a:pt x="149124" y="8001"/>
                  <a:pt x="153467" y="10592"/>
                  <a:pt x="158191" y="14859"/>
                </a:cubicBezTo>
                <a:cubicBezTo>
                  <a:pt x="163068" y="18974"/>
                  <a:pt x="165811" y="22174"/>
                  <a:pt x="166421" y="24460"/>
                </a:cubicBezTo>
                <a:lnTo>
                  <a:pt x="165964" y="25374"/>
                </a:lnTo>
                <a:lnTo>
                  <a:pt x="165506" y="26517"/>
                </a:lnTo>
                <a:cubicBezTo>
                  <a:pt x="164897" y="27584"/>
                  <a:pt x="164440" y="28727"/>
                  <a:pt x="164135" y="29946"/>
                </a:cubicBezTo>
                <a:cubicBezTo>
                  <a:pt x="162763" y="33604"/>
                  <a:pt x="161697" y="38405"/>
                  <a:pt x="160935" y="44348"/>
                </a:cubicBezTo>
                <a:lnTo>
                  <a:pt x="160020" y="54407"/>
                </a:lnTo>
                <a:lnTo>
                  <a:pt x="158877" y="64694"/>
                </a:lnTo>
                <a:cubicBezTo>
                  <a:pt x="157963" y="73838"/>
                  <a:pt x="157124" y="80848"/>
                  <a:pt x="156363" y="85725"/>
                </a:cubicBezTo>
                <a:cubicBezTo>
                  <a:pt x="155448" y="91973"/>
                  <a:pt x="154305" y="97993"/>
                  <a:pt x="152933" y="103784"/>
                </a:cubicBezTo>
                <a:cubicBezTo>
                  <a:pt x="154000" y="105765"/>
                  <a:pt x="154610" y="106908"/>
                  <a:pt x="154762" y="107213"/>
                </a:cubicBezTo>
                <a:lnTo>
                  <a:pt x="158877" y="115443"/>
                </a:lnTo>
                <a:lnTo>
                  <a:pt x="163221" y="123901"/>
                </a:lnTo>
                <a:cubicBezTo>
                  <a:pt x="169621" y="136550"/>
                  <a:pt x="176175" y="147828"/>
                  <a:pt x="182880" y="157734"/>
                </a:cubicBezTo>
                <a:cubicBezTo>
                  <a:pt x="189281" y="166878"/>
                  <a:pt x="196901" y="175412"/>
                  <a:pt x="205740" y="183337"/>
                </a:cubicBezTo>
                <a:lnTo>
                  <a:pt x="201625" y="185852"/>
                </a:lnTo>
                <a:lnTo>
                  <a:pt x="193853" y="184937"/>
                </a:lnTo>
                <a:lnTo>
                  <a:pt x="185395" y="184480"/>
                </a:lnTo>
                <a:cubicBezTo>
                  <a:pt x="178842" y="184785"/>
                  <a:pt x="172745" y="186156"/>
                  <a:pt x="167107" y="188595"/>
                </a:cubicBezTo>
                <a:cubicBezTo>
                  <a:pt x="165888" y="184937"/>
                  <a:pt x="164363" y="178689"/>
                  <a:pt x="162535" y="169850"/>
                </a:cubicBezTo>
                <a:lnTo>
                  <a:pt x="160249" y="158877"/>
                </a:lnTo>
                <a:lnTo>
                  <a:pt x="158877" y="152476"/>
                </a:lnTo>
                <a:lnTo>
                  <a:pt x="157734" y="146990"/>
                </a:lnTo>
                <a:cubicBezTo>
                  <a:pt x="155601" y="137846"/>
                  <a:pt x="152552" y="128854"/>
                  <a:pt x="148590" y="120015"/>
                </a:cubicBezTo>
                <a:lnTo>
                  <a:pt x="146076" y="127101"/>
                </a:lnTo>
                <a:cubicBezTo>
                  <a:pt x="134645" y="157581"/>
                  <a:pt x="113386" y="180213"/>
                  <a:pt x="82296" y="194996"/>
                </a:cubicBezTo>
                <a:lnTo>
                  <a:pt x="77953" y="192252"/>
                </a:lnTo>
                <a:lnTo>
                  <a:pt x="113693" y="137395"/>
                </a:lnTo>
                <a:lnTo>
                  <a:pt x="114986" y="137160"/>
                </a:lnTo>
                <a:cubicBezTo>
                  <a:pt x="116510" y="136550"/>
                  <a:pt x="117881" y="133883"/>
                  <a:pt x="119101" y="129159"/>
                </a:cubicBezTo>
                <a:lnTo>
                  <a:pt x="119125" y="129057"/>
                </a:lnTo>
                <a:lnTo>
                  <a:pt x="127102" y="116814"/>
                </a:lnTo>
                <a:cubicBezTo>
                  <a:pt x="134264" y="94869"/>
                  <a:pt x="138456" y="67132"/>
                  <a:pt x="139675" y="33604"/>
                </a:cubicBezTo>
                <a:cubicBezTo>
                  <a:pt x="139675" y="29642"/>
                  <a:pt x="138989" y="25755"/>
                  <a:pt x="137617" y="21945"/>
                </a:cubicBezTo>
                <a:cubicBezTo>
                  <a:pt x="136246" y="17069"/>
                  <a:pt x="134341" y="13640"/>
                  <a:pt x="131902" y="11658"/>
                </a:cubicBezTo>
                <a:cubicBezTo>
                  <a:pt x="133122" y="10896"/>
                  <a:pt x="135179" y="9982"/>
                  <a:pt x="138075" y="8915"/>
                </a:cubicBezTo>
                <a:lnTo>
                  <a:pt x="141504" y="8001"/>
                </a:lnTo>
                <a:close/>
                <a:moveTo>
                  <a:pt x="1068629" y="4800"/>
                </a:moveTo>
                <a:cubicBezTo>
                  <a:pt x="1070762" y="5105"/>
                  <a:pt x="1073582" y="6629"/>
                  <a:pt x="1077087" y="9372"/>
                </a:cubicBezTo>
                <a:cubicBezTo>
                  <a:pt x="1081050" y="12420"/>
                  <a:pt x="1083335" y="15087"/>
                  <a:pt x="1083945" y="17373"/>
                </a:cubicBezTo>
                <a:cubicBezTo>
                  <a:pt x="1082726" y="21031"/>
                  <a:pt x="1079068" y="26517"/>
                  <a:pt x="1072972" y="33833"/>
                </a:cubicBezTo>
                <a:cubicBezTo>
                  <a:pt x="1069619" y="37947"/>
                  <a:pt x="1066724" y="41224"/>
                  <a:pt x="1064285" y="43662"/>
                </a:cubicBezTo>
                <a:lnTo>
                  <a:pt x="1073201" y="42748"/>
                </a:lnTo>
                <a:cubicBezTo>
                  <a:pt x="1084478" y="41834"/>
                  <a:pt x="1091565" y="41148"/>
                  <a:pt x="1094461" y="40691"/>
                </a:cubicBezTo>
                <a:cubicBezTo>
                  <a:pt x="1097966" y="39929"/>
                  <a:pt x="1100480" y="38024"/>
                  <a:pt x="1102004" y="34976"/>
                </a:cubicBezTo>
                <a:cubicBezTo>
                  <a:pt x="1102462" y="33909"/>
                  <a:pt x="1105129" y="34671"/>
                  <a:pt x="1110005" y="37262"/>
                </a:cubicBezTo>
                <a:cubicBezTo>
                  <a:pt x="1115035" y="39700"/>
                  <a:pt x="1118006" y="41986"/>
                  <a:pt x="1118921" y="44120"/>
                </a:cubicBezTo>
                <a:cubicBezTo>
                  <a:pt x="1119073" y="44120"/>
                  <a:pt x="1118768" y="45415"/>
                  <a:pt x="1118006" y="48006"/>
                </a:cubicBezTo>
                <a:lnTo>
                  <a:pt x="1117321" y="49606"/>
                </a:lnTo>
                <a:lnTo>
                  <a:pt x="1115949" y="55092"/>
                </a:lnTo>
                <a:lnTo>
                  <a:pt x="1114120" y="81610"/>
                </a:lnTo>
                <a:cubicBezTo>
                  <a:pt x="1113663" y="88011"/>
                  <a:pt x="1112749" y="93040"/>
                  <a:pt x="1111377" y="96698"/>
                </a:cubicBezTo>
                <a:cubicBezTo>
                  <a:pt x="1109548" y="102032"/>
                  <a:pt x="1106348" y="105994"/>
                  <a:pt x="1101776" y="108585"/>
                </a:cubicBezTo>
                <a:cubicBezTo>
                  <a:pt x="1099033" y="107366"/>
                  <a:pt x="1096442" y="105384"/>
                  <a:pt x="1094004" y="102641"/>
                </a:cubicBezTo>
                <a:lnTo>
                  <a:pt x="1093775" y="102413"/>
                </a:lnTo>
                <a:lnTo>
                  <a:pt x="1091717" y="102641"/>
                </a:lnTo>
                <a:lnTo>
                  <a:pt x="1092860" y="103784"/>
                </a:lnTo>
                <a:cubicBezTo>
                  <a:pt x="1093622" y="104546"/>
                  <a:pt x="1094080" y="105156"/>
                  <a:pt x="1094232" y="105613"/>
                </a:cubicBezTo>
                <a:cubicBezTo>
                  <a:pt x="1095146" y="106985"/>
                  <a:pt x="1095604" y="110871"/>
                  <a:pt x="1095604" y="117272"/>
                </a:cubicBezTo>
                <a:lnTo>
                  <a:pt x="1095604" y="153390"/>
                </a:lnTo>
                <a:cubicBezTo>
                  <a:pt x="1095604" y="161315"/>
                  <a:pt x="1095756" y="166344"/>
                  <a:pt x="1096061" y="168478"/>
                </a:cubicBezTo>
                <a:cubicBezTo>
                  <a:pt x="1096975" y="171831"/>
                  <a:pt x="1100099" y="174117"/>
                  <a:pt x="1105433" y="175336"/>
                </a:cubicBezTo>
                <a:cubicBezTo>
                  <a:pt x="1107262" y="175641"/>
                  <a:pt x="1108634" y="175793"/>
                  <a:pt x="1109548" y="175793"/>
                </a:cubicBezTo>
                <a:cubicBezTo>
                  <a:pt x="1116102" y="175793"/>
                  <a:pt x="1120750" y="171755"/>
                  <a:pt x="1123493" y="163677"/>
                </a:cubicBezTo>
                <a:cubicBezTo>
                  <a:pt x="1124560" y="160477"/>
                  <a:pt x="1125398" y="156057"/>
                  <a:pt x="1126007" y="150419"/>
                </a:cubicBezTo>
                <a:lnTo>
                  <a:pt x="1126693" y="143789"/>
                </a:lnTo>
                <a:lnTo>
                  <a:pt x="1126922" y="141960"/>
                </a:lnTo>
                <a:lnTo>
                  <a:pt x="1126922" y="140132"/>
                </a:lnTo>
                <a:cubicBezTo>
                  <a:pt x="1126922" y="138912"/>
                  <a:pt x="1126998" y="138150"/>
                  <a:pt x="1127150" y="137846"/>
                </a:cubicBezTo>
                <a:lnTo>
                  <a:pt x="1133094" y="137846"/>
                </a:lnTo>
                <a:cubicBezTo>
                  <a:pt x="1133247" y="147599"/>
                  <a:pt x="1134313" y="156819"/>
                  <a:pt x="1136294" y="165506"/>
                </a:cubicBezTo>
                <a:cubicBezTo>
                  <a:pt x="1138428" y="173583"/>
                  <a:pt x="1140409" y="178689"/>
                  <a:pt x="1142238" y="180822"/>
                </a:cubicBezTo>
                <a:cubicBezTo>
                  <a:pt x="1139038" y="186156"/>
                  <a:pt x="1131875" y="189814"/>
                  <a:pt x="1120750" y="191795"/>
                </a:cubicBezTo>
                <a:cubicBezTo>
                  <a:pt x="1115720" y="192710"/>
                  <a:pt x="1110996" y="193167"/>
                  <a:pt x="1106577" y="193167"/>
                </a:cubicBezTo>
                <a:cubicBezTo>
                  <a:pt x="1102462" y="193167"/>
                  <a:pt x="1098423" y="192710"/>
                  <a:pt x="1094461" y="191795"/>
                </a:cubicBezTo>
                <a:cubicBezTo>
                  <a:pt x="1084707" y="189204"/>
                  <a:pt x="1078840" y="184861"/>
                  <a:pt x="1076858" y="178765"/>
                </a:cubicBezTo>
                <a:cubicBezTo>
                  <a:pt x="1075944" y="176327"/>
                  <a:pt x="1075487" y="172974"/>
                  <a:pt x="1075487" y="168707"/>
                </a:cubicBezTo>
                <a:lnTo>
                  <a:pt x="1075487" y="166421"/>
                </a:lnTo>
                <a:cubicBezTo>
                  <a:pt x="1075487" y="164897"/>
                  <a:pt x="1075563" y="163754"/>
                  <a:pt x="1075715" y="162992"/>
                </a:cubicBezTo>
                <a:lnTo>
                  <a:pt x="1075715" y="156362"/>
                </a:lnTo>
                <a:lnTo>
                  <a:pt x="1075944" y="113614"/>
                </a:lnTo>
                <a:cubicBezTo>
                  <a:pt x="1075944" y="109804"/>
                  <a:pt x="1075182" y="106832"/>
                  <a:pt x="1073658" y="104699"/>
                </a:cubicBezTo>
                <a:lnTo>
                  <a:pt x="1066571" y="105613"/>
                </a:lnTo>
                <a:cubicBezTo>
                  <a:pt x="1066571" y="105613"/>
                  <a:pt x="1066724" y="105765"/>
                  <a:pt x="1067029" y="106070"/>
                </a:cubicBezTo>
                <a:cubicBezTo>
                  <a:pt x="1071601" y="109880"/>
                  <a:pt x="1073887" y="113081"/>
                  <a:pt x="1073887" y="115671"/>
                </a:cubicBezTo>
                <a:lnTo>
                  <a:pt x="1072286" y="117957"/>
                </a:lnTo>
                <a:cubicBezTo>
                  <a:pt x="1071677" y="119024"/>
                  <a:pt x="1070991" y="119939"/>
                  <a:pt x="1070229" y="120701"/>
                </a:cubicBezTo>
                <a:cubicBezTo>
                  <a:pt x="1068705" y="122834"/>
                  <a:pt x="1067105" y="125958"/>
                  <a:pt x="1065428" y="130073"/>
                </a:cubicBezTo>
                <a:cubicBezTo>
                  <a:pt x="1060094" y="143027"/>
                  <a:pt x="1054075" y="154000"/>
                  <a:pt x="1047369" y="162992"/>
                </a:cubicBezTo>
                <a:cubicBezTo>
                  <a:pt x="1037615" y="176250"/>
                  <a:pt x="1026338" y="186004"/>
                  <a:pt x="1013536" y="192252"/>
                </a:cubicBezTo>
                <a:lnTo>
                  <a:pt x="1010107" y="189738"/>
                </a:lnTo>
                <a:cubicBezTo>
                  <a:pt x="1022909" y="177393"/>
                  <a:pt x="1032586" y="164211"/>
                  <a:pt x="1039139" y="150190"/>
                </a:cubicBezTo>
                <a:cubicBezTo>
                  <a:pt x="1041425" y="144856"/>
                  <a:pt x="1043331" y="139751"/>
                  <a:pt x="1044854" y="134874"/>
                </a:cubicBezTo>
                <a:cubicBezTo>
                  <a:pt x="1045464" y="133045"/>
                  <a:pt x="1045769" y="132131"/>
                  <a:pt x="1045769" y="132131"/>
                </a:cubicBezTo>
                <a:lnTo>
                  <a:pt x="1046683" y="128930"/>
                </a:lnTo>
                <a:lnTo>
                  <a:pt x="1047140" y="126416"/>
                </a:lnTo>
                <a:lnTo>
                  <a:pt x="1047826" y="124358"/>
                </a:lnTo>
                <a:cubicBezTo>
                  <a:pt x="1047979" y="123901"/>
                  <a:pt x="1048817" y="120320"/>
                  <a:pt x="1050341" y="113614"/>
                </a:cubicBezTo>
                <a:cubicBezTo>
                  <a:pt x="1049884" y="114528"/>
                  <a:pt x="1049274" y="115367"/>
                  <a:pt x="1048512" y="116129"/>
                </a:cubicBezTo>
                <a:cubicBezTo>
                  <a:pt x="1045312" y="115976"/>
                  <a:pt x="1041883" y="114528"/>
                  <a:pt x="1038225" y="111785"/>
                </a:cubicBezTo>
                <a:cubicBezTo>
                  <a:pt x="1034872" y="109042"/>
                  <a:pt x="1032510" y="106527"/>
                  <a:pt x="1031138" y="104241"/>
                </a:cubicBezTo>
                <a:cubicBezTo>
                  <a:pt x="1032358" y="100584"/>
                  <a:pt x="1032815" y="96088"/>
                  <a:pt x="1032510" y="90754"/>
                </a:cubicBezTo>
                <a:lnTo>
                  <a:pt x="1029081" y="46863"/>
                </a:lnTo>
                <a:cubicBezTo>
                  <a:pt x="1028929" y="42291"/>
                  <a:pt x="1027405" y="38938"/>
                  <a:pt x="1024509" y="36804"/>
                </a:cubicBezTo>
                <a:cubicBezTo>
                  <a:pt x="1028319" y="32994"/>
                  <a:pt x="1031443" y="31242"/>
                  <a:pt x="1033882" y="31547"/>
                </a:cubicBezTo>
                <a:cubicBezTo>
                  <a:pt x="1037082" y="32156"/>
                  <a:pt x="1039978" y="33299"/>
                  <a:pt x="1042568" y="34976"/>
                </a:cubicBezTo>
                <a:lnTo>
                  <a:pt x="1044854" y="36804"/>
                </a:lnTo>
                <a:lnTo>
                  <a:pt x="1046226" y="38405"/>
                </a:lnTo>
                <a:cubicBezTo>
                  <a:pt x="1046988" y="39929"/>
                  <a:pt x="1047521" y="41605"/>
                  <a:pt x="1047826" y="43434"/>
                </a:cubicBezTo>
                <a:lnTo>
                  <a:pt x="1048055" y="46634"/>
                </a:lnTo>
                <a:lnTo>
                  <a:pt x="1048055" y="49835"/>
                </a:lnTo>
                <a:lnTo>
                  <a:pt x="1049655" y="70409"/>
                </a:lnTo>
                <a:lnTo>
                  <a:pt x="1052170" y="70180"/>
                </a:lnTo>
                <a:lnTo>
                  <a:pt x="1056513" y="69723"/>
                </a:lnTo>
                <a:lnTo>
                  <a:pt x="1059028" y="69494"/>
                </a:lnTo>
                <a:lnTo>
                  <a:pt x="1061085" y="69494"/>
                </a:lnTo>
                <a:cubicBezTo>
                  <a:pt x="1063066" y="69494"/>
                  <a:pt x="1064285" y="69418"/>
                  <a:pt x="1064743" y="69266"/>
                </a:cubicBezTo>
                <a:cubicBezTo>
                  <a:pt x="1073125" y="68351"/>
                  <a:pt x="1079602" y="66751"/>
                  <a:pt x="1084174" y="64465"/>
                </a:cubicBezTo>
                <a:cubicBezTo>
                  <a:pt x="1086155" y="64922"/>
                  <a:pt x="1088060" y="66294"/>
                  <a:pt x="1089889" y="68580"/>
                </a:cubicBezTo>
                <a:cubicBezTo>
                  <a:pt x="1091565" y="70866"/>
                  <a:pt x="1092632" y="72771"/>
                  <a:pt x="1093089" y="74295"/>
                </a:cubicBezTo>
                <a:cubicBezTo>
                  <a:pt x="1093089" y="74600"/>
                  <a:pt x="1092860" y="74981"/>
                  <a:pt x="1092403" y="75438"/>
                </a:cubicBezTo>
                <a:cubicBezTo>
                  <a:pt x="1091946" y="75743"/>
                  <a:pt x="1091641" y="75819"/>
                  <a:pt x="1091489" y="75666"/>
                </a:cubicBezTo>
                <a:lnTo>
                  <a:pt x="1086688" y="76124"/>
                </a:lnTo>
                <a:lnTo>
                  <a:pt x="1081202" y="76809"/>
                </a:lnTo>
                <a:lnTo>
                  <a:pt x="1076173" y="77495"/>
                </a:lnTo>
                <a:lnTo>
                  <a:pt x="1068400" y="78638"/>
                </a:lnTo>
                <a:lnTo>
                  <a:pt x="1066343" y="79095"/>
                </a:lnTo>
                <a:lnTo>
                  <a:pt x="1064057" y="79324"/>
                </a:lnTo>
                <a:cubicBezTo>
                  <a:pt x="1063142" y="79476"/>
                  <a:pt x="1061238" y="79857"/>
                  <a:pt x="1058342" y="80467"/>
                </a:cubicBezTo>
                <a:lnTo>
                  <a:pt x="1056056" y="81153"/>
                </a:lnTo>
                <a:lnTo>
                  <a:pt x="1053998" y="81610"/>
                </a:lnTo>
                <a:lnTo>
                  <a:pt x="1053313" y="80924"/>
                </a:lnTo>
                <a:lnTo>
                  <a:pt x="1051484" y="78867"/>
                </a:lnTo>
                <a:cubicBezTo>
                  <a:pt x="1051331" y="78562"/>
                  <a:pt x="1051103" y="78219"/>
                  <a:pt x="1050798" y="77838"/>
                </a:cubicBezTo>
                <a:cubicBezTo>
                  <a:pt x="1050493" y="77457"/>
                  <a:pt x="1050265" y="76962"/>
                  <a:pt x="1050112" y="76352"/>
                </a:cubicBezTo>
                <a:lnTo>
                  <a:pt x="1051484" y="96469"/>
                </a:lnTo>
                <a:lnTo>
                  <a:pt x="1092175" y="91897"/>
                </a:lnTo>
                <a:lnTo>
                  <a:pt x="1092403" y="91211"/>
                </a:lnTo>
                <a:lnTo>
                  <a:pt x="1092860" y="88925"/>
                </a:lnTo>
                <a:cubicBezTo>
                  <a:pt x="1093775" y="84810"/>
                  <a:pt x="1094461" y="80848"/>
                  <a:pt x="1094918" y="77038"/>
                </a:cubicBezTo>
                <a:lnTo>
                  <a:pt x="1097661" y="50292"/>
                </a:lnTo>
                <a:lnTo>
                  <a:pt x="1079830" y="53035"/>
                </a:lnTo>
                <a:cubicBezTo>
                  <a:pt x="1067333" y="55169"/>
                  <a:pt x="1059790" y="56616"/>
                  <a:pt x="1057199" y="57378"/>
                </a:cubicBezTo>
                <a:cubicBezTo>
                  <a:pt x="1057046" y="57531"/>
                  <a:pt x="1056056" y="56083"/>
                  <a:pt x="1054227" y="53035"/>
                </a:cubicBezTo>
                <a:lnTo>
                  <a:pt x="1050341" y="45263"/>
                </a:lnTo>
                <a:cubicBezTo>
                  <a:pt x="1050798" y="44653"/>
                  <a:pt x="1051103" y="44348"/>
                  <a:pt x="1051255" y="44348"/>
                </a:cubicBezTo>
                <a:lnTo>
                  <a:pt x="1052627" y="44348"/>
                </a:lnTo>
                <a:lnTo>
                  <a:pt x="1054227" y="44120"/>
                </a:lnTo>
                <a:cubicBezTo>
                  <a:pt x="1056361" y="39395"/>
                  <a:pt x="1058494" y="33604"/>
                  <a:pt x="1060628" y="26746"/>
                </a:cubicBezTo>
                <a:cubicBezTo>
                  <a:pt x="1061847" y="23393"/>
                  <a:pt x="1062457" y="19507"/>
                  <a:pt x="1062457" y="15087"/>
                </a:cubicBezTo>
                <a:cubicBezTo>
                  <a:pt x="1062457" y="11887"/>
                  <a:pt x="1061847" y="9449"/>
                  <a:pt x="1060628" y="7772"/>
                </a:cubicBezTo>
                <a:lnTo>
                  <a:pt x="1062228" y="6858"/>
                </a:lnTo>
                <a:lnTo>
                  <a:pt x="1064285" y="5943"/>
                </a:lnTo>
                <a:cubicBezTo>
                  <a:pt x="1066267" y="5181"/>
                  <a:pt x="1067714" y="4800"/>
                  <a:pt x="1068629" y="4800"/>
                </a:cubicBezTo>
                <a:close/>
                <a:moveTo>
                  <a:pt x="605028" y="3657"/>
                </a:moveTo>
                <a:cubicBezTo>
                  <a:pt x="607924" y="4572"/>
                  <a:pt x="611505" y="6934"/>
                  <a:pt x="615772" y="10744"/>
                </a:cubicBezTo>
                <a:cubicBezTo>
                  <a:pt x="620040" y="14554"/>
                  <a:pt x="622402" y="17678"/>
                  <a:pt x="622859" y="20117"/>
                </a:cubicBezTo>
                <a:lnTo>
                  <a:pt x="621716" y="21945"/>
                </a:lnTo>
                <a:cubicBezTo>
                  <a:pt x="620649" y="23622"/>
                  <a:pt x="619506" y="25146"/>
                  <a:pt x="618287" y="26517"/>
                </a:cubicBezTo>
                <a:cubicBezTo>
                  <a:pt x="616763" y="28651"/>
                  <a:pt x="615620" y="30404"/>
                  <a:pt x="614858" y="31775"/>
                </a:cubicBezTo>
                <a:cubicBezTo>
                  <a:pt x="613639" y="33604"/>
                  <a:pt x="612572" y="35661"/>
                  <a:pt x="611657" y="37947"/>
                </a:cubicBezTo>
                <a:lnTo>
                  <a:pt x="607086" y="49149"/>
                </a:lnTo>
                <a:lnTo>
                  <a:pt x="614401" y="48234"/>
                </a:lnTo>
                <a:lnTo>
                  <a:pt x="622402" y="47320"/>
                </a:lnTo>
                <a:lnTo>
                  <a:pt x="629946" y="46634"/>
                </a:lnTo>
                <a:lnTo>
                  <a:pt x="637489" y="45720"/>
                </a:lnTo>
                <a:lnTo>
                  <a:pt x="643661" y="45034"/>
                </a:lnTo>
                <a:lnTo>
                  <a:pt x="650748" y="44348"/>
                </a:lnTo>
                <a:cubicBezTo>
                  <a:pt x="652882" y="44043"/>
                  <a:pt x="655320" y="42900"/>
                  <a:pt x="658063" y="40919"/>
                </a:cubicBezTo>
                <a:cubicBezTo>
                  <a:pt x="660806" y="39090"/>
                  <a:pt x="662635" y="37262"/>
                  <a:pt x="663550" y="35433"/>
                </a:cubicBezTo>
                <a:cubicBezTo>
                  <a:pt x="664464" y="34061"/>
                  <a:pt x="668122" y="36195"/>
                  <a:pt x="674523" y="41834"/>
                </a:cubicBezTo>
                <a:cubicBezTo>
                  <a:pt x="681076" y="47625"/>
                  <a:pt x="684657" y="52654"/>
                  <a:pt x="685267" y="56921"/>
                </a:cubicBezTo>
                <a:cubicBezTo>
                  <a:pt x="685572" y="57378"/>
                  <a:pt x="683819" y="58217"/>
                  <a:pt x="680009" y="59436"/>
                </a:cubicBezTo>
                <a:lnTo>
                  <a:pt x="677494" y="60122"/>
                </a:lnTo>
                <a:lnTo>
                  <a:pt x="674980" y="61036"/>
                </a:lnTo>
                <a:cubicBezTo>
                  <a:pt x="672541" y="61798"/>
                  <a:pt x="670789" y="62484"/>
                  <a:pt x="669722" y="63093"/>
                </a:cubicBezTo>
                <a:cubicBezTo>
                  <a:pt x="667588" y="64008"/>
                  <a:pt x="664083" y="66599"/>
                  <a:pt x="659206" y="70866"/>
                </a:cubicBezTo>
                <a:cubicBezTo>
                  <a:pt x="659511" y="70713"/>
                  <a:pt x="657301" y="72695"/>
                  <a:pt x="652577" y="76809"/>
                </a:cubicBezTo>
                <a:lnTo>
                  <a:pt x="649376" y="79781"/>
                </a:lnTo>
                <a:lnTo>
                  <a:pt x="645719" y="82982"/>
                </a:lnTo>
                <a:lnTo>
                  <a:pt x="640690" y="80696"/>
                </a:lnTo>
                <a:lnTo>
                  <a:pt x="652806" y="54407"/>
                </a:lnTo>
                <a:cubicBezTo>
                  <a:pt x="652044" y="54711"/>
                  <a:pt x="649834" y="54940"/>
                  <a:pt x="646176" y="55092"/>
                </a:cubicBezTo>
                <a:lnTo>
                  <a:pt x="643204" y="55321"/>
                </a:lnTo>
                <a:lnTo>
                  <a:pt x="639547" y="55778"/>
                </a:lnTo>
                <a:lnTo>
                  <a:pt x="631088" y="56693"/>
                </a:lnTo>
                <a:lnTo>
                  <a:pt x="626516" y="57150"/>
                </a:lnTo>
                <a:lnTo>
                  <a:pt x="622402" y="57607"/>
                </a:lnTo>
                <a:lnTo>
                  <a:pt x="615087" y="58521"/>
                </a:lnTo>
                <a:cubicBezTo>
                  <a:pt x="614020" y="58674"/>
                  <a:pt x="609600" y="59207"/>
                  <a:pt x="601828" y="60122"/>
                </a:cubicBezTo>
                <a:cubicBezTo>
                  <a:pt x="591769" y="78714"/>
                  <a:pt x="580492" y="91821"/>
                  <a:pt x="567995" y="99441"/>
                </a:cubicBezTo>
                <a:lnTo>
                  <a:pt x="562966" y="96698"/>
                </a:lnTo>
                <a:cubicBezTo>
                  <a:pt x="578510" y="72009"/>
                  <a:pt x="589026" y="49377"/>
                  <a:pt x="594513" y="28803"/>
                </a:cubicBezTo>
                <a:lnTo>
                  <a:pt x="595198" y="26060"/>
                </a:lnTo>
                <a:lnTo>
                  <a:pt x="595884" y="23088"/>
                </a:lnTo>
                <a:cubicBezTo>
                  <a:pt x="596646" y="20802"/>
                  <a:pt x="597103" y="18897"/>
                  <a:pt x="597256" y="17373"/>
                </a:cubicBezTo>
                <a:cubicBezTo>
                  <a:pt x="597408" y="16459"/>
                  <a:pt x="597484" y="15164"/>
                  <a:pt x="597484" y="13487"/>
                </a:cubicBezTo>
                <a:cubicBezTo>
                  <a:pt x="597484" y="10744"/>
                  <a:pt x="597027" y="8458"/>
                  <a:pt x="596113" y="6629"/>
                </a:cubicBezTo>
                <a:lnTo>
                  <a:pt x="600913" y="4572"/>
                </a:lnTo>
                <a:cubicBezTo>
                  <a:pt x="603199" y="3810"/>
                  <a:pt x="604571" y="3505"/>
                  <a:pt x="605028" y="3657"/>
                </a:cubicBezTo>
                <a:close/>
                <a:moveTo>
                  <a:pt x="563423" y="3657"/>
                </a:moveTo>
                <a:cubicBezTo>
                  <a:pt x="566471" y="5486"/>
                  <a:pt x="569443" y="8687"/>
                  <a:pt x="572338" y="13259"/>
                </a:cubicBezTo>
                <a:cubicBezTo>
                  <a:pt x="574929" y="17678"/>
                  <a:pt x="576224" y="20955"/>
                  <a:pt x="576224" y="23088"/>
                </a:cubicBezTo>
                <a:lnTo>
                  <a:pt x="575539" y="23546"/>
                </a:lnTo>
                <a:lnTo>
                  <a:pt x="573938" y="25146"/>
                </a:lnTo>
                <a:lnTo>
                  <a:pt x="573024" y="26289"/>
                </a:lnTo>
                <a:cubicBezTo>
                  <a:pt x="571043" y="29184"/>
                  <a:pt x="568833" y="32918"/>
                  <a:pt x="566395" y="37490"/>
                </a:cubicBezTo>
                <a:cubicBezTo>
                  <a:pt x="561365" y="47853"/>
                  <a:pt x="552831" y="59512"/>
                  <a:pt x="540791" y="72466"/>
                </a:cubicBezTo>
                <a:cubicBezTo>
                  <a:pt x="542773" y="73076"/>
                  <a:pt x="544906" y="74142"/>
                  <a:pt x="547192" y="75666"/>
                </a:cubicBezTo>
                <a:lnTo>
                  <a:pt x="549936" y="77952"/>
                </a:lnTo>
                <a:cubicBezTo>
                  <a:pt x="550545" y="78562"/>
                  <a:pt x="551002" y="79172"/>
                  <a:pt x="551307" y="79781"/>
                </a:cubicBezTo>
                <a:cubicBezTo>
                  <a:pt x="551917" y="80543"/>
                  <a:pt x="552298" y="82296"/>
                  <a:pt x="552450" y="85039"/>
                </a:cubicBezTo>
                <a:lnTo>
                  <a:pt x="552450" y="180822"/>
                </a:lnTo>
                <a:cubicBezTo>
                  <a:pt x="552450" y="182042"/>
                  <a:pt x="551764" y="183794"/>
                  <a:pt x="550393" y="186080"/>
                </a:cubicBezTo>
                <a:cubicBezTo>
                  <a:pt x="549174" y="188366"/>
                  <a:pt x="547573" y="190119"/>
                  <a:pt x="545592" y="191338"/>
                </a:cubicBezTo>
                <a:cubicBezTo>
                  <a:pt x="542239" y="189662"/>
                  <a:pt x="539115" y="187147"/>
                  <a:pt x="536219" y="183794"/>
                </a:cubicBezTo>
                <a:cubicBezTo>
                  <a:pt x="532562" y="180137"/>
                  <a:pt x="530504" y="177317"/>
                  <a:pt x="530047" y="175336"/>
                </a:cubicBezTo>
                <a:cubicBezTo>
                  <a:pt x="531419" y="171526"/>
                  <a:pt x="532105" y="166802"/>
                  <a:pt x="532105" y="161163"/>
                </a:cubicBezTo>
                <a:lnTo>
                  <a:pt x="532105" y="88239"/>
                </a:lnTo>
                <a:cubicBezTo>
                  <a:pt x="532105" y="85649"/>
                  <a:pt x="531800" y="83667"/>
                  <a:pt x="531190" y="82296"/>
                </a:cubicBezTo>
                <a:cubicBezTo>
                  <a:pt x="520675" y="92354"/>
                  <a:pt x="510311" y="100508"/>
                  <a:pt x="500101" y="106756"/>
                </a:cubicBezTo>
                <a:lnTo>
                  <a:pt x="496900" y="103784"/>
                </a:lnTo>
                <a:cubicBezTo>
                  <a:pt x="506197" y="93878"/>
                  <a:pt x="516636" y="80391"/>
                  <a:pt x="528218" y="63322"/>
                </a:cubicBezTo>
                <a:cubicBezTo>
                  <a:pt x="539344" y="47015"/>
                  <a:pt x="546278" y="34214"/>
                  <a:pt x="549021" y="24917"/>
                </a:cubicBezTo>
                <a:cubicBezTo>
                  <a:pt x="550393" y="20802"/>
                  <a:pt x="551078" y="17221"/>
                  <a:pt x="551078" y="14173"/>
                </a:cubicBezTo>
                <a:cubicBezTo>
                  <a:pt x="551078" y="10820"/>
                  <a:pt x="550393" y="8153"/>
                  <a:pt x="549021" y="6172"/>
                </a:cubicBezTo>
                <a:lnTo>
                  <a:pt x="555879" y="4572"/>
                </a:lnTo>
                <a:cubicBezTo>
                  <a:pt x="558165" y="3962"/>
                  <a:pt x="560680" y="3657"/>
                  <a:pt x="563423" y="3657"/>
                </a:cubicBezTo>
                <a:close/>
                <a:moveTo>
                  <a:pt x="49149" y="3429"/>
                </a:moveTo>
                <a:cubicBezTo>
                  <a:pt x="50978" y="3581"/>
                  <a:pt x="52273" y="3810"/>
                  <a:pt x="53035" y="4115"/>
                </a:cubicBezTo>
                <a:cubicBezTo>
                  <a:pt x="55321" y="5943"/>
                  <a:pt x="57531" y="8687"/>
                  <a:pt x="59665" y="12344"/>
                </a:cubicBezTo>
                <a:cubicBezTo>
                  <a:pt x="62103" y="16154"/>
                  <a:pt x="63094" y="19050"/>
                  <a:pt x="62636" y="21031"/>
                </a:cubicBezTo>
                <a:cubicBezTo>
                  <a:pt x="61722" y="21945"/>
                  <a:pt x="59893" y="24612"/>
                  <a:pt x="57150" y="29032"/>
                </a:cubicBezTo>
                <a:lnTo>
                  <a:pt x="55093" y="32004"/>
                </a:lnTo>
                <a:lnTo>
                  <a:pt x="52578" y="35433"/>
                </a:lnTo>
                <a:lnTo>
                  <a:pt x="50063" y="39319"/>
                </a:lnTo>
                <a:lnTo>
                  <a:pt x="47549" y="42977"/>
                </a:lnTo>
                <a:cubicBezTo>
                  <a:pt x="37795" y="56388"/>
                  <a:pt x="29947" y="65379"/>
                  <a:pt x="24003" y="69951"/>
                </a:cubicBezTo>
                <a:lnTo>
                  <a:pt x="52121" y="65608"/>
                </a:lnTo>
                <a:cubicBezTo>
                  <a:pt x="59131" y="54178"/>
                  <a:pt x="62484" y="46482"/>
                  <a:pt x="62179" y="42519"/>
                </a:cubicBezTo>
                <a:lnTo>
                  <a:pt x="64465" y="42291"/>
                </a:lnTo>
                <a:cubicBezTo>
                  <a:pt x="65380" y="41986"/>
                  <a:pt x="66218" y="41986"/>
                  <a:pt x="66980" y="42291"/>
                </a:cubicBezTo>
                <a:cubicBezTo>
                  <a:pt x="68961" y="42291"/>
                  <a:pt x="70256" y="42519"/>
                  <a:pt x="70866" y="42977"/>
                </a:cubicBezTo>
                <a:cubicBezTo>
                  <a:pt x="73152" y="44805"/>
                  <a:pt x="75362" y="47472"/>
                  <a:pt x="77495" y="50978"/>
                </a:cubicBezTo>
                <a:cubicBezTo>
                  <a:pt x="79934" y="54788"/>
                  <a:pt x="80925" y="57759"/>
                  <a:pt x="80467" y="59893"/>
                </a:cubicBezTo>
                <a:lnTo>
                  <a:pt x="79324" y="61036"/>
                </a:lnTo>
                <a:lnTo>
                  <a:pt x="77724" y="63093"/>
                </a:lnTo>
                <a:lnTo>
                  <a:pt x="72695" y="69037"/>
                </a:lnTo>
                <a:lnTo>
                  <a:pt x="58293" y="85496"/>
                </a:lnTo>
                <a:cubicBezTo>
                  <a:pt x="44120" y="101193"/>
                  <a:pt x="33985" y="111328"/>
                  <a:pt x="27889" y="115900"/>
                </a:cubicBezTo>
                <a:lnTo>
                  <a:pt x="71095" y="108356"/>
                </a:lnTo>
                <a:lnTo>
                  <a:pt x="72009" y="112928"/>
                </a:lnTo>
                <a:cubicBezTo>
                  <a:pt x="39395" y="124968"/>
                  <a:pt x="19736" y="134112"/>
                  <a:pt x="13030" y="140360"/>
                </a:cubicBezTo>
                <a:cubicBezTo>
                  <a:pt x="10440" y="140055"/>
                  <a:pt x="8382" y="137007"/>
                  <a:pt x="6858" y="131216"/>
                </a:cubicBezTo>
                <a:cubicBezTo>
                  <a:pt x="5334" y="126949"/>
                  <a:pt x="4724" y="122453"/>
                  <a:pt x="5029" y="117729"/>
                </a:cubicBezTo>
                <a:cubicBezTo>
                  <a:pt x="5334" y="117272"/>
                  <a:pt x="5715" y="116891"/>
                  <a:pt x="6172" y="116586"/>
                </a:cubicBezTo>
                <a:cubicBezTo>
                  <a:pt x="10592" y="116129"/>
                  <a:pt x="13792" y="115138"/>
                  <a:pt x="15774" y="113614"/>
                </a:cubicBezTo>
                <a:cubicBezTo>
                  <a:pt x="20803" y="109956"/>
                  <a:pt x="29794" y="98755"/>
                  <a:pt x="42748" y="80010"/>
                </a:cubicBezTo>
                <a:lnTo>
                  <a:pt x="46634" y="74295"/>
                </a:lnTo>
                <a:cubicBezTo>
                  <a:pt x="28042" y="82067"/>
                  <a:pt x="15545" y="88773"/>
                  <a:pt x="9144" y="94412"/>
                </a:cubicBezTo>
                <a:cubicBezTo>
                  <a:pt x="6553" y="94107"/>
                  <a:pt x="4496" y="91059"/>
                  <a:pt x="2972" y="85268"/>
                </a:cubicBezTo>
                <a:cubicBezTo>
                  <a:pt x="1295" y="80238"/>
                  <a:pt x="610" y="75743"/>
                  <a:pt x="915" y="71780"/>
                </a:cubicBezTo>
                <a:cubicBezTo>
                  <a:pt x="1676" y="71018"/>
                  <a:pt x="2134" y="70637"/>
                  <a:pt x="2286" y="70637"/>
                </a:cubicBezTo>
                <a:cubicBezTo>
                  <a:pt x="6706" y="70180"/>
                  <a:pt x="9906" y="69189"/>
                  <a:pt x="11887" y="67665"/>
                </a:cubicBezTo>
                <a:cubicBezTo>
                  <a:pt x="16612" y="64617"/>
                  <a:pt x="23241" y="54635"/>
                  <a:pt x="31775" y="37719"/>
                </a:cubicBezTo>
                <a:cubicBezTo>
                  <a:pt x="40767" y="20040"/>
                  <a:pt x="44958" y="8687"/>
                  <a:pt x="44348" y="3657"/>
                </a:cubicBezTo>
                <a:cubicBezTo>
                  <a:pt x="45110" y="3505"/>
                  <a:pt x="46711" y="3429"/>
                  <a:pt x="49149" y="3429"/>
                </a:cubicBezTo>
                <a:close/>
                <a:moveTo>
                  <a:pt x="1000506" y="3200"/>
                </a:moveTo>
                <a:cubicBezTo>
                  <a:pt x="1007974" y="3353"/>
                  <a:pt x="1014298" y="5334"/>
                  <a:pt x="1019480" y="9144"/>
                </a:cubicBezTo>
                <a:cubicBezTo>
                  <a:pt x="1022680" y="11430"/>
                  <a:pt x="1024280" y="13792"/>
                  <a:pt x="1024280" y="16230"/>
                </a:cubicBezTo>
                <a:cubicBezTo>
                  <a:pt x="1024280" y="18364"/>
                  <a:pt x="1023061" y="20574"/>
                  <a:pt x="1020623" y="22860"/>
                </a:cubicBezTo>
                <a:cubicBezTo>
                  <a:pt x="1016051" y="27432"/>
                  <a:pt x="1005840" y="32537"/>
                  <a:pt x="989990" y="38176"/>
                </a:cubicBezTo>
                <a:lnTo>
                  <a:pt x="986561" y="39319"/>
                </a:lnTo>
                <a:cubicBezTo>
                  <a:pt x="993115" y="41453"/>
                  <a:pt x="998068" y="44120"/>
                  <a:pt x="1001421" y="47320"/>
                </a:cubicBezTo>
                <a:lnTo>
                  <a:pt x="1001421" y="49149"/>
                </a:lnTo>
                <a:cubicBezTo>
                  <a:pt x="1001421" y="50978"/>
                  <a:pt x="1001192" y="52806"/>
                  <a:pt x="1000735" y="54635"/>
                </a:cubicBezTo>
                <a:cubicBezTo>
                  <a:pt x="1000277" y="56235"/>
                  <a:pt x="999763" y="57531"/>
                  <a:pt x="999192" y="58521"/>
                </a:cubicBezTo>
                <a:lnTo>
                  <a:pt x="997671" y="60181"/>
                </a:lnTo>
                <a:lnTo>
                  <a:pt x="1003935" y="55092"/>
                </a:lnTo>
                <a:cubicBezTo>
                  <a:pt x="1005612" y="52349"/>
                  <a:pt x="1006831" y="49530"/>
                  <a:pt x="1007593" y="46634"/>
                </a:cubicBezTo>
                <a:cubicBezTo>
                  <a:pt x="1007898" y="45415"/>
                  <a:pt x="1008050" y="43815"/>
                  <a:pt x="1008050" y="41834"/>
                </a:cubicBezTo>
                <a:cubicBezTo>
                  <a:pt x="1008050" y="39852"/>
                  <a:pt x="1007898" y="38481"/>
                  <a:pt x="1007593" y="37719"/>
                </a:cubicBezTo>
                <a:cubicBezTo>
                  <a:pt x="1008964" y="37719"/>
                  <a:pt x="1011098" y="37947"/>
                  <a:pt x="1013994" y="38405"/>
                </a:cubicBezTo>
                <a:lnTo>
                  <a:pt x="1021080" y="39776"/>
                </a:lnTo>
                <a:cubicBezTo>
                  <a:pt x="1023214" y="41910"/>
                  <a:pt x="1025271" y="45415"/>
                  <a:pt x="1027252" y="50292"/>
                </a:cubicBezTo>
                <a:cubicBezTo>
                  <a:pt x="1028929" y="55169"/>
                  <a:pt x="1029538" y="58369"/>
                  <a:pt x="1029081" y="59893"/>
                </a:cubicBezTo>
                <a:lnTo>
                  <a:pt x="1028395" y="60122"/>
                </a:lnTo>
                <a:lnTo>
                  <a:pt x="1027709" y="60579"/>
                </a:lnTo>
                <a:lnTo>
                  <a:pt x="1025423" y="61722"/>
                </a:lnTo>
                <a:cubicBezTo>
                  <a:pt x="1022833" y="63398"/>
                  <a:pt x="1020089" y="65837"/>
                  <a:pt x="1017194" y="69037"/>
                </a:cubicBezTo>
                <a:cubicBezTo>
                  <a:pt x="1011860" y="74371"/>
                  <a:pt x="1005535" y="79400"/>
                  <a:pt x="998220" y="84125"/>
                </a:cubicBezTo>
                <a:cubicBezTo>
                  <a:pt x="1007364" y="92811"/>
                  <a:pt x="1013689" y="104546"/>
                  <a:pt x="1017194" y="119329"/>
                </a:cubicBezTo>
                <a:cubicBezTo>
                  <a:pt x="1019023" y="126644"/>
                  <a:pt x="1019937" y="134798"/>
                  <a:pt x="1019937" y="143789"/>
                </a:cubicBezTo>
                <a:cubicBezTo>
                  <a:pt x="1019937" y="149733"/>
                  <a:pt x="1019632" y="155372"/>
                  <a:pt x="1019023" y="160706"/>
                </a:cubicBezTo>
                <a:cubicBezTo>
                  <a:pt x="1016280" y="183870"/>
                  <a:pt x="1005840" y="195453"/>
                  <a:pt x="987704" y="195453"/>
                </a:cubicBezTo>
                <a:cubicBezTo>
                  <a:pt x="987247" y="188595"/>
                  <a:pt x="984885" y="183261"/>
                  <a:pt x="980618" y="179451"/>
                </a:cubicBezTo>
                <a:cubicBezTo>
                  <a:pt x="978180" y="177470"/>
                  <a:pt x="972922" y="174726"/>
                  <a:pt x="964844" y="171221"/>
                </a:cubicBezTo>
                <a:lnTo>
                  <a:pt x="964616" y="166649"/>
                </a:lnTo>
                <a:cubicBezTo>
                  <a:pt x="969645" y="167411"/>
                  <a:pt x="974750" y="167792"/>
                  <a:pt x="979932" y="167792"/>
                </a:cubicBezTo>
                <a:cubicBezTo>
                  <a:pt x="984047" y="167792"/>
                  <a:pt x="987019" y="167487"/>
                  <a:pt x="988848" y="166878"/>
                </a:cubicBezTo>
                <a:cubicBezTo>
                  <a:pt x="991743" y="165811"/>
                  <a:pt x="993801" y="163373"/>
                  <a:pt x="995020" y="159563"/>
                </a:cubicBezTo>
                <a:cubicBezTo>
                  <a:pt x="996544" y="154991"/>
                  <a:pt x="997534" y="149733"/>
                  <a:pt x="997992" y="143789"/>
                </a:cubicBezTo>
                <a:cubicBezTo>
                  <a:pt x="984885" y="153848"/>
                  <a:pt x="969340" y="162230"/>
                  <a:pt x="951357" y="168935"/>
                </a:cubicBezTo>
                <a:lnTo>
                  <a:pt x="948614" y="166192"/>
                </a:lnTo>
                <a:cubicBezTo>
                  <a:pt x="971017" y="151409"/>
                  <a:pt x="987323" y="136169"/>
                  <a:pt x="997534" y="120472"/>
                </a:cubicBezTo>
                <a:lnTo>
                  <a:pt x="997306" y="117729"/>
                </a:lnTo>
                <a:cubicBezTo>
                  <a:pt x="997153" y="115748"/>
                  <a:pt x="996772" y="113309"/>
                  <a:pt x="996163" y="110414"/>
                </a:cubicBezTo>
                <a:cubicBezTo>
                  <a:pt x="982751" y="121234"/>
                  <a:pt x="967816" y="129997"/>
                  <a:pt x="951357" y="136703"/>
                </a:cubicBezTo>
                <a:lnTo>
                  <a:pt x="949071" y="133959"/>
                </a:lnTo>
                <a:cubicBezTo>
                  <a:pt x="967664" y="120396"/>
                  <a:pt x="981608" y="106908"/>
                  <a:pt x="990905" y="93497"/>
                </a:cubicBezTo>
                <a:cubicBezTo>
                  <a:pt x="990753" y="92735"/>
                  <a:pt x="990448" y="91973"/>
                  <a:pt x="989990" y="91211"/>
                </a:cubicBezTo>
                <a:cubicBezTo>
                  <a:pt x="989533" y="90449"/>
                  <a:pt x="989152" y="89840"/>
                  <a:pt x="988848" y="89382"/>
                </a:cubicBezTo>
                <a:cubicBezTo>
                  <a:pt x="978332" y="95021"/>
                  <a:pt x="965378" y="99746"/>
                  <a:pt x="949985" y="103556"/>
                </a:cubicBezTo>
                <a:lnTo>
                  <a:pt x="947928" y="100584"/>
                </a:lnTo>
                <a:lnTo>
                  <a:pt x="971665" y="81303"/>
                </a:lnTo>
                <a:lnTo>
                  <a:pt x="969416" y="81610"/>
                </a:lnTo>
                <a:lnTo>
                  <a:pt x="966902" y="81610"/>
                </a:lnTo>
                <a:lnTo>
                  <a:pt x="964844" y="81381"/>
                </a:lnTo>
                <a:lnTo>
                  <a:pt x="964387" y="78867"/>
                </a:lnTo>
                <a:lnTo>
                  <a:pt x="963702" y="76352"/>
                </a:lnTo>
                <a:lnTo>
                  <a:pt x="961415" y="69494"/>
                </a:lnTo>
                <a:cubicBezTo>
                  <a:pt x="959282" y="63703"/>
                  <a:pt x="956691" y="58750"/>
                  <a:pt x="953643" y="54635"/>
                </a:cubicBezTo>
                <a:lnTo>
                  <a:pt x="957529" y="51892"/>
                </a:lnTo>
                <a:cubicBezTo>
                  <a:pt x="969264" y="57531"/>
                  <a:pt x="976884" y="62789"/>
                  <a:pt x="980389" y="67665"/>
                </a:cubicBezTo>
                <a:cubicBezTo>
                  <a:pt x="980237" y="70104"/>
                  <a:pt x="979627" y="72618"/>
                  <a:pt x="978561" y="75209"/>
                </a:cubicBezTo>
                <a:lnTo>
                  <a:pt x="978134" y="76049"/>
                </a:lnTo>
                <a:lnTo>
                  <a:pt x="997100" y="60644"/>
                </a:lnTo>
                <a:lnTo>
                  <a:pt x="992276" y="62179"/>
                </a:lnTo>
                <a:lnTo>
                  <a:pt x="989990" y="62408"/>
                </a:lnTo>
                <a:lnTo>
                  <a:pt x="987933" y="62408"/>
                </a:lnTo>
                <a:lnTo>
                  <a:pt x="987019" y="60350"/>
                </a:lnTo>
                <a:lnTo>
                  <a:pt x="986104" y="58064"/>
                </a:lnTo>
                <a:lnTo>
                  <a:pt x="982904" y="52121"/>
                </a:lnTo>
                <a:cubicBezTo>
                  <a:pt x="980770" y="48463"/>
                  <a:pt x="978408" y="45263"/>
                  <a:pt x="975817" y="42519"/>
                </a:cubicBezTo>
                <a:cubicBezTo>
                  <a:pt x="966521" y="45415"/>
                  <a:pt x="958215" y="47320"/>
                  <a:pt x="950900" y="48234"/>
                </a:cubicBezTo>
                <a:lnTo>
                  <a:pt x="948842" y="43434"/>
                </a:lnTo>
                <a:cubicBezTo>
                  <a:pt x="968350" y="35966"/>
                  <a:pt x="982828" y="27737"/>
                  <a:pt x="992276" y="18745"/>
                </a:cubicBezTo>
                <a:cubicBezTo>
                  <a:pt x="995172" y="15849"/>
                  <a:pt x="997153" y="13411"/>
                  <a:pt x="998220" y="11430"/>
                </a:cubicBezTo>
                <a:cubicBezTo>
                  <a:pt x="1000049" y="8534"/>
                  <a:pt x="1000811" y="5791"/>
                  <a:pt x="1000506" y="3200"/>
                </a:cubicBezTo>
                <a:close/>
                <a:moveTo>
                  <a:pt x="364922" y="2972"/>
                </a:moveTo>
                <a:cubicBezTo>
                  <a:pt x="369189" y="4038"/>
                  <a:pt x="373914" y="6858"/>
                  <a:pt x="379095" y="11430"/>
                </a:cubicBezTo>
                <a:cubicBezTo>
                  <a:pt x="380771" y="12649"/>
                  <a:pt x="382448" y="14249"/>
                  <a:pt x="384124" y="16230"/>
                </a:cubicBezTo>
                <a:lnTo>
                  <a:pt x="386410" y="19431"/>
                </a:lnTo>
                <a:cubicBezTo>
                  <a:pt x="386410" y="19583"/>
                  <a:pt x="385877" y="21564"/>
                  <a:pt x="384810" y="25374"/>
                </a:cubicBezTo>
                <a:lnTo>
                  <a:pt x="383896" y="28118"/>
                </a:lnTo>
                <a:lnTo>
                  <a:pt x="383210" y="30632"/>
                </a:lnTo>
                <a:cubicBezTo>
                  <a:pt x="382753" y="33833"/>
                  <a:pt x="382448" y="35890"/>
                  <a:pt x="382296" y="36804"/>
                </a:cubicBezTo>
                <a:lnTo>
                  <a:pt x="382296" y="43434"/>
                </a:lnTo>
                <a:lnTo>
                  <a:pt x="386182" y="43205"/>
                </a:lnTo>
                <a:lnTo>
                  <a:pt x="400126" y="41376"/>
                </a:lnTo>
                <a:cubicBezTo>
                  <a:pt x="411709" y="39700"/>
                  <a:pt x="418948" y="38328"/>
                  <a:pt x="421843" y="37262"/>
                </a:cubicBezTo>
                <a:cubicBezTo>
                  <a:pt x="423672" y="38024"/>
                  <a:pt x="425425" y="40005"/>
                  <a:pt x="427101" y="43205"/>
                </a:cubicBezTo>
                <a:cubicBezTo>
                  <a:pt x="428777" y="46253"/>
                  <a:pt x="429692" y="49377"/>
                  <a:pt x="429844" y="52578"/>
                </a:cubicBezTo>
                <a:cubicBezTo>
                  <a:pt x="429692" y="53035"/>
                  <a:pt x="429311" y="53568"/>
                  <a:pt x="428701" y="54178"/>
                </a:cubicBezTo>
                <a:lnTo>
                  <a:pt x="427787" y="54407"/>
                </a:lnTo>
                <a:lnTo>
                  <a:pt x="427330" y="54635"/>
                </a:lnTo>
                <a:cubicBezTo>
                  <a:pt x="424739" y="54635"/>
                  <a:pt x="416814" y="55016"/>
                  <a:pt x="403555" y="55778"/>
                </a:cubicBezTo>
                <a:lnTo>
                  <a:pt x="390754" y="56464"/>
                </a:lnTo>
                <a:lnTo>
                  <a:pt x="385724" y="56921"/>
                </a:lnTo>
                <a:lnTo>
                  <a:pt x="383210" y="57150"/>
                </a:lnTo>
                <a:lnTo>
                  <a:pt x="382296" y="57150"/>
                </a:lnTo>
                <a:lnTo>
                  <a:pt x="382296" y="66522"/>
                </a:lnTo>
                <a:cubicBezTo>
                  <a:pt x="382296" y="69875"/>
                  <a:pt x="382219" y="72314"/>
                  <a:pt x="382067" y="73838"/>
                </a:cubicBezTo>
                <a:cubicBezTo>
                  <a:pt x="386639" y="73533"/>
                  <a:pt x="392049" y="72999"/>
                  <a:pt x="398297" y="72237"/>
                </a:cubicBezTo>
                <a:cubicBezTo>
                  <a:pt x="403022" y="71628"/>
                  <a:pt x="406375" y="69418"/>
                  <a:pt x="408356" y="65608"/>
                </a:cubicBezTo>
                <a:cubicBezTo>
                  <a:pt x="409118" y="64694"/>
                  <a:pt x="412775" y="66141"/>
                  <a:pt x="419329" y="69951"/>
                </a:cubicBezTo>
                <a:cubicBezTo>
                  <a:pt x="426034" y="73914"/>
                  <a:pt x="429235" y="76581"/>
                  <a:pt x="428930" y="77952"/>
                </a:cubicBezTo>
                <a:cubicBezTo>
                  <a:pt x="428930" y="78105"/>
                  <a:pt x="427787" y="79553"/>
                  <a:pt x="425501" y="82296"/>
                </a:cubicBezTo>
                <a:cubicBezTo>
                  <a:pt x="424587" y="83363"/>
                  <a:pt x="423748" y="84429"/>
                  <a:pt x="422986" y="85496"/>
                </a:cubicBezTo>
                <a:cubicBezTo>
                  <a:pt x="422377" y="86715"/>
                  <a:pt x="421843" y="88011"/>
                  <a:pt x="421386" y="89382"/>
                </a:cubicBezTo>
                <a:lnTo>
                  <a:pt x="420243" y="94412"/>
                </a:lnTo>
                <a:lnTo>
                  <a:pt x="419329" y="99441"/>
                </a:lnTo>
                <a:lnTo>
                  <a:pt x="418643" y="102641"/>
                </a:lnTo>
                <a:lnTo>
                  <a:pt x="418414" y="104927"/>
                </a:lnTo>
                <a:cubicBezTo>
                  <a:pt x="421462" y="107213"/>
                  <a:pt x="423291" y="108890"/>
                  <a:pt x="423901" y="109956"/>
                </a:cubicBezTo>
                <a:cubicBezTo>
                  <a:pt x="423901" y="111176"/>
                  <a:pt x="423596" y="112623"/>
                  <a:pt x="422986" y="114300"/>
                </a:cubicBezTo>
                <a:cubicBezTo>
                  <a:pt x="422529" y="116129"/>
                  <a:pt x="422224" y="117043"/>
                  <a:pt x="422072" y="117043"/>
                </a:cubicBezTo>
                <a:cubicBezTo>
                  <a:pt x="415214" y="115671"/>
                  <a:pt x="407137" y="114986"/>
                  <a:pt x="397840" y="114986"/>
                </a:cubicBezTo>
                <a:cubicBezTo>
                  <a:pt x="392659" y="114986"/>
                  <a:pt x="387096" y="115214"/>
                  <a:pt x="381152" y="115671"/>
                </a:cubicBezTo>
                <a:lnTo>
                  <a:pt x="378867" y="115900"/>
                </a:lnTo>
                <a:cubicBezTo>
                  <a:pt x="377190" y="125349"/>
                  <a:pt x="374904" y="133426"/>
                  <a:pt x="372009" y="140132"/>
                </a:cubicBezTo>
                <a:cubicBezTo>
                  <a:pt x="371399" y="141503"/>
                  <a:pt x="370827" y="142722"/>
                  <a:pt x="370294" y="143789"/>
                </a:cubicBezTo>
                <a:cubicBezTo>
                  <a:pt x="369760" y="144856"/>
                  <a:pt x="369342" y="145770"/>
                  <a:pt x="369037" y="146532"/>
                </a:cubicBezTo>
                <a:lnTo>
                  <a:pt x="371551" y="147904"/>
                </a:lnTo>
                <a:lnTo>
                  <a:pt x="380467" y="152476"/>
                </a:lnTo>
                <a:lnTo>
                  <a:pt x="385496" y="155219"/>
                </a:lnTo>
                <a:lnTo>
                  <a:pt x="390296" y="157734"/>
                </a:lnTo>
                <a:lnTo>
                  <a:pt x="398983" y="162306"/>
                </a:lnTo>
                <a:lnTo>
                  <a:pt x="411328" y="168935"/>
                </a:lnTo>
                <a:cubicBezTo>
                  <a:pt x="414223" y="170612"/>
                  <a:pt x="418872" y="172974"/>
                  <a:pt x="425272" y="176022"/>
                </a:cubicBezTo>
                <a:cubicBezTo>
                  <a:pt x="435940" y="181661"/>
                  <a:pt x="445618" y="185852"/>
                  <a:pt x="454305" y="188595"/>
                </a:cubicBezTo>
                <a:lnTo>
                  <a:pt x="451790" y="194538"/>
                </a:lnTo>
                <a:cubicBezTo>
                  <a:pt x="445084" y="192405"/>
                  <a:pt x="437083" y="191338"/>
                  <a:pt x="427787" y="191338"/>
                </a:cubicBezTo>
                <a:cubicBezTo>
                  <a:pt x="419405" y="191338"/>
                  <a:pt x="413004" y="192786"/>
                  <a:pt x="408584" y="195681"/>
                </a:cubicBezTo>
                <a:cubicBezTo>
                  <a:pt x="393040" y="182727"/>
                  <a:pt x="377114" y="170688"/>
                  <a:pt x="360807" y="159563"/>
                </a:cubicBezTo>
                <a:cubicBezTo>
                  <a:pt x="348615" y="175260"/>
                  <a:pt x="330860" y="187223"/>
                  <a:pt x="307543" y="195453"/>
                </a:cubicBezTo>
                <a:lnTo>
                  <a:pt x="304114" y="191795"/>
                </a:lnTo>
                <a:cubicBezTo>
                  <a:pt x="321640" y="178689"/>
                  <a:pt x="334899" y="164287"/>
                  <a:pt x="343891" y="148590"/>
                </a:cubicBezTo>
                <a:lnTo>
                  <a:pt x="337490" y="144704"/>
                </a:lnTo>
                <a:cubicBezTo>
                  <a:pt x="330937" y="140894"/>
                  <a:pt x="321336" y="136779"/>
                  <a:pt x="308686" y="132359"/>
                </a:cubicBezTo>
                <a:cubicBezTo>
                  <a:pt x="307010" y="131445"/>
                  <a:pt x="306705" y="130454"/>
                  <a:pt x="307772" y="129387"/>
                </a:cubicBezTo>
                <a:cubicBezTo>
                  <a:pt x="308686" y="128473"/>
                  <a:pt x="311049" y="127330"/>
                  <a:pt x="314858" y="125958"/>
                </a:cubicBezTo>
                <a:cubicBezTo>
                  <a:pt x="318973" y="124587"/>
                  <a:pt x="321564" y="123825"/>
                  <a:pt x="322631" y="123672"/>
                </a:cubicBezTo>
                <a:cubicBezTo>
                  <a:pt x="325984" y="123520"/>
                  <a:pt x="329717" y="124968"/>
                  <a:pt x="333832" y="128016"/>
                </a:cubicBezTo>
                <a:lnTo>
                  <a:pt x="345491" y="134417"/>
                </a:lnTo>
                <a:lnTo>
                  <a:pt x="349606" y="136474"/>
                </a:lnTo>
                <a:cubicBezTo>
                  <a:pt x="351587" y="131597"/>
                  <a:pt x="353111" y="126873"/>
                  <a:pt x="354178" y="122301"/>
                </a:cubicBezTo>
                <a:lnTo>
                  <a:pt x="355092" y="117957"/>
                </a:lnTo>
                <a:lnTo>
                  <a:pt x="343433" y="119100"/>
                </a:lnTo>
                <a:cubicBezTo>
                  <a:pt x="343281" y="121386"/>
                  <a:pt x="342671" y="123139"/>
                  <a:pt x="341605" y="124358"/>
                </a:cubicBezTo>
                <a:cubicBezTo>
                  <a:pt x="332613" y="123901"/>
                  <a:pt x="325907" y="119862"/>
                  <a:pt x="321488" y="112242"/>
                </a:cubicBezTo>
                <a:cubicBezTo>
                  <a:pt x="322098" y="109804"/>
                  <a:pt x="322402" y="107518"/>
                  <a:pt x="322402" y="105384"/>
                </a:cubicBezTo>
                <a:cubicBezTo>
                  <a:pt x="322402" y="104318"/>
                  <a:pt x="322250" y="102413"/>
                  <a:pt x="321945" y="99669"/>
                </a:cubicBezTo>
                <a:lnTo>
                  <a:pt x="321031" y="91668"/>
                </a:lnTo>
                <a:cubicBezTo>
                  <a:pt x="320573" y="86639"/>
                  <a:pt x="318669" y="83210"/>
                  <a:pt x="315316" y="81381"/>
                </a:cubicBezTo>
                <a:cubicBezTo>
                  <a:pt x="318211" y="77571"/>
                  <a:pt x="321183" y="74981"/>
                  <a:pt x="324231" y="73609"/>
                </a:cubicBezTo>
                <a:cubicBezTo>
                  <a:pt x="327279" y="74066"/>
                  <a:pt x="330479" y="75133"/>
                  <a:pt x="333832" y="76809"/>
                </a:cubicBezTo>
                <a:lnTo>
                  <a:pt x="335432" y="77724"/>
                </a:lnTo>
                <a:lnTo>
                  <a:pt x="336804" y="78867"/>
                </a:lnTo>
                <a:lnTo>
                  <a:pt x="338404" y="80467"/>
                </a:lnTo>
                <a:cubicBezTo>
                  <a:pt x="339166" y="82143"/>
                  <a:pt x="339776" y="84048"/>
                  <a:pt x="340233" y="86182"/>
                </a:cubicBezTo>
                <a:lnTo>
                  <a:pt x="341148" y="93497"/>
                </a:lnTo>
                <a:lnTo>
                  <a:pt x="343205" y="108585"/>
                </a:lnTo>
                <a:lnTo>
                  <a:pt x="356692" y="107442"/>
                </a:lnTo>
                <a:cubicBezTo>
                  <a:pt x="357150" y="103479"/>
                  <a:pt x="357530" y="97383"/>
                  <a:pt x="357835" y="89154"/>
                </a:cubicBezTo>
                <a:lnTo>
                  <a:pt x="357835" y="87096"/>
                </a:lnTo>
                <a:cubicBezTo>
                  <a:pt x="354787" y="87706"/>
                  <a:pt x="352044" y="88544"/>
                  <a:pt x="349606" y="89611"/>
                </a:cubicBezTo>
                <a:cubicBezTo>
                  <a:pt x="349453" y="89763"/>
                  <a:pt x="348082" y="88163"/>
                  <a:pt x="345491" y="84810"/>
                </a:cubicBezTo>
                <a:cubicBezTo>
                  <a:pt x="343052" y="81915"/>
                  <a:pt x="341224" y="79248"/>
                  <a:pt x="340004" y="76809"/>
                </a:cubicBezTo>
                <a:cubicBezTo>
                  <a:pt x="340614" y="76200"/>
                  <a:pt x="340995" y="75895"/>
                  <a:pt x="341148" y="75895"/>
                </a:cubicBezTo>
                <a:lnTo>
                  <a:pt x="344348" y="75666"/>
                </a:lnTo>
                <a:lnTo>
                  <a:pt x="347777" y="75666"/>
                </a:lnTo>
                <a:lnTo>
                  <a:pt x="355092" y="75209"/>
                </a:lnTo>
                <a:cubicBezTo>
                  <a:pt x="356464" y="75209"/>
                  <a:pt x="357454" y="75133"/>
                  <a:pt x="358064" y="74981"/>
                </a:cubicBezTo>
                <a:lnTo>
                  <a:pt x="358064" y="73609"/>
                </a:lnTo>
                <a:cubicBezTo>
                  <a:pt x="358064" y="65379"/>
                  <a:pt x="358140" y="60503"/>
                  <a:pt x="358292" y="58979"/>
                </a:cubicBezTo>
                <a:lnTo>
                  <a:pt x="355778" y="59207"/>
                </a:lnTo>
                <a:lnTo>
                  <a:pt x="339547" y="61493"/>
                </a:lnTo>
                <a:lnTo>
                  <a:pt x="321259" y="64694"/>
                </a:lnTo>
                <a:cubicBezTo>
                  <a:pt x="321107" y="64694"/>
                  <a:pt x="320802" y="64389"/>
                  <a:pt x="320345" y="63779"/>
                </a:cubicBezTo>
                <a:lnTo>
                  <a:pt x="318973" y="60807"/>
                </a:lnTo>
                <a:cubicBezTo>
                  <a:pt x="317449" y="57912"/>
                  <a:pt x="316230" y="53645"/>
                  <a:pt x="315316" y="48006"/>
                </a:cubicBezTo>
                <a:lnTo>
                  <a:pt x="316230" y="47549"/>
                </a:lnTo>
                <a:cubicBezTo>
                  <a:pt x="322478" y="47853"/>
                  <a:pt x="329260" y="47625"/>
                  <a:pt x="336576" y="46863"/>
                </a:cubicBezTo>
                <a:lnTo>
                  <a:pt x="345262" y="46177"/>
                </a:lnTo>
                <a:cubicBezTo>
                  <a:pt x="349987" y="46177"/>
                  <a:pt x="352882" y="46101"/>
                  <a:pt x="353949" y="45948"/>
                </a:cubicBezTo>
                <a:lnTo>
                  <a:pt x="356235" y="45720"/>
                </a:lnTo>
                <a:lnTo>
                  <a:pt x="358292" y="45491"/>
                </a:lnTo>
                <a:lnTo>
                  <a:pt x="358521" y="26975"/>
                </a:lnTo>
                <a:cubicBezTo>
                  <a:pt x="358826" y="20269"/>
                  <a:pt x="356769" y="14935"/>
                  <a:pt x="352349" y="10973"/>
                </a:cubicBezTo>
                <a:cubicBezTo>
                  <a:pt x="354787" y="8534"/>
                  <a:pt x="357454" y="6553"/>
                  <a:pt x="360350" y="5029"/>
                </a:cubicBezTo>
                <a:lnTo>
                  <a:pt x="363322" y="3429"/>
                </a:lnTo>
                <a:lnTo>
                  <a:pt x="364008" y="3200"/>
                </a:lnTo>
                <a:lnTo>
                  <a:pt x="364465" y="3200"/>
                </a:lnTo>
                <a:close/>
                <a:moveTo>
                  <a:pt x="882777" y="914"/>
                </a:moveTo>
                <a:cubicBezTo>
                  <a:pt x="883539" y="914"/>
                  <a:pt x="884377" y="1067"/>
                  <a:pt x="885292" y="1371"/>
                </a:cubicBezTo>
                <a:cubicBezTo>
                  <a:pt x="888187" y="1981"/>
                  <a:pt x="891540" y="3734"/>
                  <a:pt x="895350" y="6629"/>
                </a:cubicBezTo>
                <a:cubicBezTo>
                  <a:pt x="899770" y="9982"/>
                  <a:pt x="902132" y="12954"/>
                  <a:pt x="902437" y="15545"/>
                </a:cubicBezTo>
                <a:cubicBezTo>
                  <a:pt x="900456" y="19659"/>
                  <a:pt x="893369" y="27584"/>
                  <a:pt x="881177" y="39319"/>
                </a:cubicBezTo>
                <a:cubicBezTo>
                  <a:pt x="873709" y="46177"/>
                  <a:pt x="868909" y="50444"/>
                  <a:pt x="866775" y="52121"/>
                </a:cubicBezTo>
                <a:cubicBezTo>
                  <a:pt x="867994" y="51816"/>
                  <a:pt x="868985" y="51663"/>
                  <a:pt x="869747" y="51663"/>
                </a:cubicBezTo>
                <a:lnTo>
                  <a:pt x="872261" y="51435"/>
                </a:lnTo>
                <a:lnTo>
                  <a:pt x="874547" y="50978"/>
                </a:lnTo>
                <a:cubicBezTo>
                  <a:pt x="882015" y="49301"/>
                  <a:pt x="888340" y="47244"/>
                  <a:pt x="893521" y="44805"/>
                </a:cubicBezTo>
                <a:cubicBezTo>
                  <a:pt x="895655" y="45567"/>
                  <a:pt x="897941" y="47701"/>
                  <a:pt x="900379" y="51206"/>
                </a:cubicBezTo>
                <a:cubicBezTo>
                  <a:pt x="902970" y="54864"/>
                  <a:pt x="904646" y="58293"/>
                  <a:pt x="905409" y="61493"/>
                </a:cubicBezTo>
                <a:cubicBezTo>
                  <a:pt x="905256" y="62255"/>
                  <a:pt x="904875" y="62941"/>
                  <a:pt x="904265" y="63551"/>
                </a:cubicBezTo>
                <a:lnTo>
                  <a:pt x="903580" y="64008"/>
                </a:lnTo>
                <a:lnTo>
                  <a:pt x="903123" y="64236"/>
                </a:lnTo>
                <a:cubicBezTo>
                  <a:pt x="886054" y="65913"/>
                  <a:pt x="872490" y="67437"/>
                  <a:pt x="862432" y="68808"/>
                </a:cubicBezTo>
                <a:cubicBezTo>
                  <a:pt x="863041" y="69723"/>
                  <a:pt x="863651" y="71247"/>
                  <a:pt x="864260" y="73380"/>
                </a:cubicBezTo>
                <a:cubicBezTo>
                  <a:pt x="864870" y="75362"/>
                  <a:pt x="865175" y="78714"/>
                  <a:pt x="865175" y="83439"/>
                </a:cubicBezTo>
                <a:lnTo>
                  <a:pt x="864946" y="88011"/>
                </a:lnTo>
                <a:lnTo>
                  <a:pt x="867918" y="87554"/>
                </a:lnTo>
                <a:lnTo>
                  <a:pt x="873176" y="87096"/>
                </a:lnTo>
                <a:cubicBezTo>
                  <a:pt x="882625" y="85725"/>
                  <a:pt x="889025" y="84201"/>
                  <a:pt x="892378" y="82524"/>
                </a:cubicBezTo>
                <a:cubicBezTo>
                  <a:pt x="893902" y="83286"/>
                  <a:pt x="895655" y="85572"/>
                  <a:pt x="897636" y="89382"/>
                </a:cubicBezTo>
                <a:cubicBezTo>
                  <a:pt x="899617" y="92735"/>
                  <a:pt x="900913" y="96088"/>
                  <a:pt x="901522" y="99441"/>
                </a:cubicBezTo>
                <a:cubicBezTo>
                  <a:pt x="901370" y="99898"/>
                  <a:pt x="900989" y="100431"/>
                  <a:pt x="900379" y="101041"/>
                </a:cubicBezTo>
                <a:lnTo>
                  <a:pt x="899693" y="101498"/>
                </a:lnTo>
                <a:lnTo>
                  <a:pt x="899236" y="101727"/>
                </a:lnTo>
                <a:lnTo>
                  <a:pt x="896950" y="101955"/>
                </a:lnTo>
                <a:lnTo>
                  <a:pt x="894436" y="101955"/>
                </a:lnTo>
                <a:lnTo>
                  <a:pt x="891464" y="102184"/>
                </a:lnTo>
                <a:lnTo>
                  <a:pt x="888949" y="102413"/>
                </a:lnTo>
                <a:lnTo>
                  <a:pt x="876376" y="103098"/>
                </a:lnTo>
                <a:lnTo>
                  <a:pt x="864718" y="103784"/>
                </a:lnTo>
                <a:lnTo>
                  <a:pt x="864718" y="122758"/>
                </a:lnTo>
                <a:lnTo>
                  <a:pt x="864946" y="122758"/>
                </a:lnTo>
                <a:lnTo>
                  <a:pt x="868147" y="122301"/>
                </a:lnTo>
                <a:lnTo>
                  <a:pt x="871119" y="121844"/>
                </a:lnTo>
                <a:cubicBezTo>
                  <a:pt x="874319" y="121691"/>
                  <a:pt x="878891" y="121082"/>
                  <a:pt x="884834" y="120015"/>
                </a:cubicBezTo>
                <a:cubicBezTo>
                  <a:pt x="895350" y="118643"/>
                  <a:pt x="904189" y="116738"/>
                  <a:pt x="911352" y="114300"/>
                </a:cubicBezTo>
                <a:cubicBezTo>
                  <a:pt x="913029" y="115214"/>
                  <a:pt x="915010" y="117348"/>
                  <a:pt x="917296" y="120701"/>
                </a:cubicBezTo>
                <a:cubicBezTo>
                  <a:pt x="919582" y="124358"/>
                  <a:pt x="920953" y="127787"/>
                  <a:pt x="921410" y="130988"/>
                </a:cubicBezTo>
                <a:cubicBezTo>
                  <a:pt x="921258" y="131597"/>
                  <a:pt x="920877" y="132207"/>
                  <a:pt x="920267" y="132816"/>
                </a:cubicBezTo>
                <a:lnTo>
                  <a:pt x="919582" y="133502"/>
                </a:lnTo>
                <a:lnTo>
                  <a:pt x="919124" y="133731"/>
                </a:lnTo>
                <a:cubicBezTo>
                  <a:pt x="904342" y="134645"/>
                  <a:pt x="886206" y="136093"/>
                  <a:pt x="864718" y="138074"/>
                </a:cubicBezTo>
                <a:lnTo>
                  <a:pt x="864718" y="186537"/>
                </a:lnTo>
                <a:cubicBezTo>
                  <a:pt x="864718" y="188214"/>
                  <a:pt x="863956" y="190043"/>
                  <a:pt x="862432" y="192024"/>
                </a:cubicBezTo>
                <a:cubicBezTo>
                  <a:pt x="860755" y="194767"/>
                  <a:pt x="859003" y="196672"/>
                  <a:pt x="857174" y="197739"/>
                </a:cubicBezTo>
                <a:cubicBezTo>
                  <a:pt x="854126" y="196215"/>
                  <a:pt x="850621" y="193472"/>
                  <a:pt x="846658" y="189509"/>
                </a:cubicBezTo>
                <a:cubicBezTo>
                  <a:pt x="842696" y="185547"/>
                  <a:pt x="840486" y="182575"/>
                  <a:pt x="840029" y="180594"/>
                </a:cubicBezTo>
                <a:cubicBezTo>
                  <a:pt x="841553" y="176479"/>
                  <a:pt x="842315" y="169773"/>
                  <a:pt x="842315" y="160477"/>
                </a:cubicBezTo>
                <a:lnTo>
                  <a:pt x="842315" y="140589"/>
                </a:lnTo>
                <a:lnTo>
                  <a:pt x="826541" y="142646"/>
                </a:lnTo>
                <a:cubicBezTo>
                  <a:pt x="812978" y="144475"/>
                  <a:pt x="803605" y="146151"/>
                  <a:pt x="798424" y="147675"/>
                </a:cubicBezTo>
                <a:lnTo>
                  <a:pt x="797967" y="147447"/>
                </a:lnTo>
                <a:lnTo>
                  <a:pt x="797738" y="147218"/>
                </a:lnTo>
                <a:lnTo>
                  <a:pt x="797281" y="146990"/>
                </a:lnTo>
                <a:cubicBezTo>
                  <a:pt x="796519" y="146228"/>
                  <a:pt x="795833" y="145161"/>
                  <a:pt x="795223" y="143789"/>
                </a:cubicBezTo>
                <a:cubicBezTo>
                  <a:pt x="793090" y="140284"/>
                  <a:pt x="791489" y="135636"/>
                  <a:pt x="790423" y="129845"/>
                </a:cubicBezTo>
                <a:lnTo>
                  <a:pt x="790880" y="129159"/>
                </a:lnTo>
                <a:lnTo>
                  <a:pt x="791337" y="128930"/>
                </a:lnTo>
                <a:lnTo>
                  <a:pt x="804367" y="128244"/>
                </a:lnTo>
                <a:lnTo>
                  <a:pt x="824941" y="126416"/>
                </a:lnTo>
                <a:lnTo>
                  <a:pt x="834314" y="125730"/>
                </a:lnTo>
                <a:lnTo>
                  <a:pt x="842315" y="125044"/>
                </a:lnTo>
                <a:lnTo>
                  <a:pt x="842315" y="106527"/>
                </a:lnTo>
                <a:cubicBezTo>
                  <a:pt x="832409" y="107899"/>
                  <a:pt x="824255" y="109423"/>
                  <a:pt x="817855" y="111099"/>
                </a:cubicBezTo>
                <a:cubicBezTo>
                  <a:pt x="817702" y="111099"/>
                  <a:pt x="817398" y="110718"/>
                  <a:pt x="816940" y="109956"/>
                </a:cubicBezTo>
                <a:lnTo>
                  <a:pt x="816026" y="108128"/>
                </a:lnTo>
                <a:lnTo>
                  <a:pt x="814883" y="106299"/>
                </a:lnTo>
                <a:cubicBezTo>
                  <a:pt x="812902" y="102489"/>
                  <a:pt x="811454" y="97993"/>
                  <a:pt x="810540" y="92811"/>
                </a:cubicBezTo>
                <a:lnTo>
                  <a:pt x="811225" y="92126"/>
                </a:lnTo>
                <a:cubicBezTo>
                  <a:pt x="816864" y="91973"/>
                  <a:pt x="823722" y="91516"/>
                  <a:pt x="831799" y="90754"/>
                </a:cubicBezTo>
                <a:lnTo>
                  <a:pt x="842315" y="90068"/>
                </a:lnTo>
                <a:lnTo>
                  <a:pt x="842315" y="82982"/>
                </a:lnTo>
                <a:cubicBezTo>
                  <a:pt x="842315" y="78257"/>
                  <a:pt x="840867" y="74752"/>
                  <a:pt x="837972" y="72466"/>
                </a:cubicBezTo>
                <a:cubicBezTo>
                  <a:pt x="828827" y="74142"/>
                  <a:pt x="821588" y="75743"/>
                  <a:pt x="816254" y="77267"/>
                </a:cubicBezTo>
                <a:lnTo>
                  <a:pt x="815797" y="77038"/>
                </a:lnTo>
                <a:lnTo>
                  <a:pt x="815112" y="76352"/>
                </a:lnTo>
                <a:cubicBezTo>
                  <a:pt x="814349" y="75590"/>
                  <a:pt x="813511" y="74447"/>
                  <a:pt x="812597" y="72923"/>
                </a:cubicBezTo>
                <a:cubicBezTo>
                  <a:pt x="810463" y="70028"/>
                  <a:pt x="808711" y="66218"/>
                  <a:pt x="807339" y="61493"/>
                </a:cubicBezTo>
                <a:cubicBezTo>
                  <a:pt x="807339" y="61950"/>
                  <a:pt x="807034" y="62484"/>
                  <a:pt x="806425" y="63093"/>
                </a:cubicBezTo>
                <a:lnTo>
                  <a:pt x="805739" y="63551"/>
                </a:lnTo>
                <a:lnTo>
                  <a:pt x="805282" y="63779"/>
                </a:lnTo>
                <a:lnTo>
                  <a:pt x="798424" y="64465"/>
                </a:lnTo>
                <a:lnTo>
                  <a:pt x="792251" y="65151"/>
                </a:lnTo>
                <a:cubicBezTo>
                  <a:pt x="788289" y="65608"/>
                  <a:pt x="785013" y="66065"/>
                  <a:pt x="782422" y="66522"/>
                </a:cubicBezTo>
                <a:lnTo>
                  <a:pt x="782422" y="85268"/>
                </a:lnTo>
                <a:cubicBezTo>
                  <a:pt x="791718" y="87096"/>
                  <a:pt x="798957" y="90602"/>
                  <a:pt x="804139" y="95783"/>
                </a:cubicBezTo>
                <a:lnTo>
                  <a:pt x="804367" y="97612"/>
                </a:lnTo>
                <a:lnTo>
                  <a:pt x="804596" y="99898"/>
                </a:lnTo>
                <a:lnTo>
                  <a:pt x="804596" y="105156"/>
                </a:lnTo>
                <a:cubicBezTo>
                  <a:pt x="804291" y="109575"/>
                  <a:pt x="803453" y="112242"/>
                  <a:pt x="802081" y="113157"/>
                </a:cubicBezTo>
                <a:lnTo>
                  <a:pt x="797052" y="115214"/>
                </a:lnTo>
                <a:lnTo>
                  <a:pt x="794766" y="115671"/>
                </a:lnTo>
                <a:cubicBezTo>
                  <a:pt x="794461" y="115824"/>
                  <a:pt x="793775" y="115900"/>
                  <a:pt x="792709" y="115900"/>
                </a:cubicBezTo>
                <a:lnTo>
                  <a:pt x="791794" y="113614"/>
                </a:lnTo>
                <a:lnTo>
                  <a:pt x="790423" y="110414"/>
                </a:lnTo>
                <a:lnTo>
                  <a:pt x="786308" y="102870"/>
                </a:lnTo>
                <a:cubicBezTo>
                  <a:pt x="784327" y="99517"/>
                  <a:pt x="783031" y="97460"/>
                  <a:pt x="782422" y="96698"/>
                </a:cubicBezTo>
                <a:lnTo>
                  <a:pt x="782422" y="184480"/>
                </a:lnTo>
                <a:cubicBezTo>
                  <a:pt x="782422" y="185699"/>
                  <a:pt x="781812" y="187376"/>
                  <a:pt x="780593" y="189509"/>
                </a:cubicBezTo>
                <a:cubicBezTo>
                  <a:pt x="779221" y="191795"/>
                  <a:pt x="777621" y="193548"/>
                  <a:pt x="775792" y="194767"/>
                </a:cubicBezTo>
                <a:cubicBezTo>
                  <a:pt x="773049" y="193091"/>
                  <a:pt x="769773" y="190576"/>
                  <a:pt x="765962" y="187223"/>
                </a:cubicBezTo>
                <a:cubicBezTo>
                  <a:pt x="762000" y="183718"/>
                  <a:pt x="759790" y="181051"/>
                  <a:pt x="759333" y="179222"/>
                </a:cubicBezTo>
                <a:cubicBezTo>
                  <a:pt x="760705" y="175412"/>
                  <a:pt x="761390" y="170764"/>
                  <a:pt x="761390" y="165278"/>
                </a:cubicBezTo>
                <a:lnTo>
                  <a:pt x="761390" y="109271"/>
                </a:lnTo>
                <a:cubicBezTo>
                  <a:pt x="751180" y="127254"/>
                  <a:pt x="738530" y="143256"/>
                  <a:pt x="723443" y="157277"/>
                </a:cubicBezTo>
                <a:lnTo>
                  <a:pt x="719557" y="153390"/>
                </a:lnTo>
                <a:cubicBezTo>
                  <a:pt x="736168" y="130683"/>
                  <a:pt x="750037" y="102870"/>
                  <a:pt x="761162" y="69951"/>
                </a:cubicBezTo>
                <a:cubicBezTo>
                  <a:pt x="747446" y="72390"/>
                  <a:pt x="737616" y="74523"/>
                  <a:pt x="731672" y="76352"/>
                </a:cubicBezTo>
                <a:lnTo>
                  <a:pt x="730530" y="75209"/>
                </a:lnTo>
                <a:lnTo>
                  <a:pt x="729386" y="73609"/>
                </a:lnTo>
                <a:lnTo>
                  <a:pt x="728244" y="71780"/>
                </a:lnTo>
                <a:cubicBezTo>
                  <a:pt x="725957" y="67970"/>
                  <a:pt x="724129" y="63474"/>
                  <a:pt x="722757" y="58293"/>
                </a:cubicBezTo>
                <a:cubicBezTo>
                  <a:pt x="722757" y="57683"/>
                  <a:pt x="722986" y="57378"/>
                  <a:pt x="723443" y="57378"/>
                </a:cubicBezTo>
                <a:cubicBezTo>
                  <a:pt x="735635" y="56464"/>
                  <a:pt x="748284" y="55092"/>
                  <a:pt x="761390" y="53264"/>
                </a:cubicBezTo>
                <a:lnTo>
                  <a:pt x="761390" y="20574"/>
                </a:lnTo>
                <a:cubicBezTo>
                  <a:pt x="761390" y="15240"/>
                  <a:pt x="759333" y="11582"/>
                  <a:pt x="755218" y="9601"/>
                </a:cubicBezTo>
                <a:cubicBezTo>
                  <a:pt x="756895" y="7315"/>
                  <a:pt x="758876" y="5486"/>
                  <a:pt x="761162" y="4115"/>
                </a:cubicBezTo>
                <a:cubicBezTo>
                  <a:pt x="763600" y="2743"/>
                  <a:pt x="765353" y="1905"/>
                  <a:pt x="766420" y="1600"/>
                </a:cubicBezTo>
                <a:cubicBezTo>
                  <a:pt x="768401" y="2057"/>
                  <a:pt x="771906" y="3810"/>
                  <a:pt x="776935" y="6858"/>
                </a:cubicBezTo>
                <a:cubicBezTo>
                  <a:pt x="781812" y="10363"/>
                  <a:pt x="784708" y="13182"/>
                  <a:pt x="785622" y="15316"/>
                </a:cubicBezTo>
                <a:cubicBezTo>
                  <a:pt x="784860" y="16688"/>
                  <a:pt x="784098" y="18821"/>
                  <a:pt x="783336" y="21717"/>
                </a:cubicBezTo>
                <a:cubicBezTo>
                  <a:pt x="782727" y="24003"/>
                  <a:pt x="782422" y="26594"/>
                  <a:pt x="782422" y="29489"/>
                </a:cubicBezTo>
                <a:lnTo>
                  <a:pt x="782422" y="49606"/>
                </a:lnTo>
                <a:cubicBezTo>
                  <a:pt x="787756" y="48234"/>
                  <a:pt x="791870" y="46634"/>
                  <a:pt x="794766" y="44805"/>
                </a:cubicBezTo>
                <a:cubicBezTo>
                  <a:pt x="796747" y="45415"/>
                  <a:pt x="799186" y="47625"/>
                  <a:pt x="802081" y="51435"/>
                </a:cubicBezTo>
                <a:cubicBezTo>
                  <a:pt x="804367" y="54483"/>
                  <a:pt x="805891" y="57074"/>
                  <a:pt x="806653" y="59207"/>
                </a:cubicBezTo>
                <a:lnTo>
                  <a:pt x="807110" y="58750"/>
                </a:lnTo>
                <a:lnTo>
                  <a:pt x="807339" y="58293"/>
                </a:lnTo>
                <a:lnTo>
                  <a:pt x="818769" y="57607"/>
                </a:lnTo>
                <a:lnTo>
                  <a:pt x="829971" y="56464"/>
                </a:lnTo>
                <a:lnTo>
                  <a:pt x="845973" y="54864"/>
                </a:lnTo>
                <a:lnTo>
                  <a:pt x="851687" y="54178"/>
                </a:lnTo>
                <a:cubicBezTo>
                  <a:pt x="854583" y="51282"/>
                  <a:pt x="858088" y="46939"/>
                  <a:pt x="862203" y="41148"/>
                </a:cubicBezTo>
                <a:cubicBezTo>
                  <a:pt x="867842" y="32766"/>
                  <a:pt x="871347" y="27051"/>
                  <a:pt x="872719" y="24003"/>
                </a:cubicBezTo>
                <a:cubicBezTo>
                  <a:pt x="874395" y="19888"/>
                  <a:pt x="875614" y="16383"/>
                  <a:pt x="876376" y="13487"/>
                </a:cubicBezTo>
                <a:cubicBezTo>
                  <a:pt x="876681" y="11354"/>
                  <a:pt x="876833" y="9830"/>
                  <a:pt x="876833" y="8915"/>
                </a:cubicBezTo>
                <a:cubicBezTo>
                  <a:pt x="876833" y="6782"/>
                  <a:pt x="876452" y="4800"/>
                  <a:pt x="875691" y="2972"/>
                </a:cubicBezTo>
                <a:lnTo>
                  <a:pt x="877748" y="2286"/>
                </a:lnTo>
                <a:lnTo>
                  <a:pt x="880034" y="1371"/>
                </a:lnTo>
                <a:close/>
                <a:moveTo>
                  <a:pt x="1493520" y="0"/>
                </a:moveTo>
                <a:cubicBezTo>
                  <a:pt x="1504036" y="0"/>
                  <a:pt x="1512951" y="2286"/>
                  <a:pt x="1520266" y="6858"/>
                </a:cubicBezTo>
                <a:cubicBezTo>
                  <a:pt x="1521638" y="9449"/>
                  <a:pt x="1522781" y="12801"/>
                  <a:pt x="1523695" y="16916"/>
                </a:cubicBezTo>
                <a:cubicBezTo>
                  <a:pt x="1524000" y="18440"/>
                  <a:pt x="1524152" y="20269"/>
                  <a:pt x="1524152" y="22403"/>
                </a:cubicBezTo>
                <a:cubicBezTo>
                  <a:pt x="1524152" y="24841"/>
                  <a:pt x="1523619" y="26594"/>
                  <a:pt x="1522552" y="27660"/>
                </a:cubicBezTo>
                <a:cubicBezTo>
                  <a:pt x="1550442" y="25374"/>
                  <a:pt x="1568577" y="22479"/>
                  <a:pt x="1576959" y="18974"/>
                </a:cubicBezTo>
                <a:cubicBezTo>
                  <a:pt x="1577569" y="18516"/>
                  <a:pt x="1579855" y="20802"/>
                  <a:pt x="1583817" y="25832"/>
                </a:cubicBezTo>
                <a:cubicBezTo>
                  <a:pt x="1587780" y="31470"/>
                  <a:pt x="1590142" y="35433"/>
                  <a:pt x="1590904" y="37719"/>
                </a:cubicBezTo>
                <a:cubicBezTo>
                  <a:pt x="1590904" y="38786"/>
                  <a:pt x="1590599" y="39624"/>
                  <a:pt x="1589989" y="40233"/>
                </a:cubicBezTo>
                <a:lnTo>
                  <a:pt x="1589303" y="41148"/>
                </a:lnTo>
                <a:lnTo>
                  <a:pt x="1588618" y="41834"/>
                </a:lnTo>
                <a:cubicBezTo>
                  <a:pt x="1580693" y="40462"/>
                  <a:pt x="1570330" y="39852"/>
                  <a:pt x="1557528" y="40005"/>
                </a:cubicBezTo>
                <a:lnTo>
                  <a:pt x="1541983" y="40462"/>
                </a:lnTo>
                <a:lnTo>
                  <a:pt x="1536268" y="40919"/>
                </a:lnTo>
                <a:lnTo>
                  <a:pt x="1536497" y="41148"/>
                </a:lnTo>
                <a:lnTo>
                  <a:pt x="1537411" y="42291"/>
                </a:lnTo>
                <a:lnTo>
                  <a:pt x="1537868" y="43205"/>
                </a:lnTo>
                <a:cubicBezTo>
                  <a:pt x="1538935" y="44424"/>
                  <a:pt x="1539316" y="48234"/>
                  <a:pt x="1539011" y="54635"/>
                </a:cubicBezTo>
                <a:lnTo>
                  <a:pt x="1539011" y="86868"/>
                </a:lnTo>
                <a:cubicBezTo>
                  <a:pt x="1539011" y="87935"/>
                  <a:pt x="1538402" y="89535"/>
                  <a:pt x="1537183" y="91668"/>
                </a:cubicBezTo>
                <a:cubicBezTo>
                  <a:pt x="1535506" y="93954"/>
                  <a:pt x="1533982" y="95631"/>
                  <a:pt x="1532611" y="96698"/>
                </a:cubicBezTo>
                <a:cubicBezTo>
                  <a:pt x="1530630" y="95783"/>
                  <a:pt x="1527582" y="93421"/>
                  <a:pt x="1523467" y="89611"/>
                </a:cubicBezTo>
                <a:cubicBezTo>
                  <a:pt x="1520114" y="86258"/>
                  <a:pt x="1518209" y="83591"/>
                  <a:pt x="1517752" y="81610"/>
                </a:cubicBezTo>
                <a:cubicBezTo>
                  <a:pt x="1519123" y="78105"/>
                  <a:pt x="1519809" y="73609"/>
                  <a:pt x="1519809" y="68123"/>
                </a:cubicBezTo>
                <a:lnTo>
                  <a:pt x="1519809" y="48920"/>
                </a:lnTo>
                <a:cubicBezTo>
                  <a:pt x="1519809" y="46329"/>
                  <a:pt x="1519352" y="44043"/>
                  <a:pt x="1518438" y="42062"/>
                </a:cubicBezTo>
                <a:lnTo>
                  <a:pt x="1507236" y="42977"/>
                </a:lnTo>
                <a:cubicBezTo>
                  <a:pt x="1504188" y="43281"/>
                  <a:pt x="1501902" y="43434"/>
                  <a:pt x="1500378" y="43434"/>
                </a:cubicBezTo>
                <a:lnTo>
                  <a:pt x="1501064" y="44348"/>
                </a:lnTo>
                <a:lnTo>
                  <a:pt x="1501978" y="45491"/>
                </a:lnTo>
                <a:lnTo>
                  <a:pt x="1502435" y="46406"/>
                </a:lnTo>
                <a:cubicBezTo>
                  <a:pt x="1503045" y="47472"/>
                  <a:pt x="1503426" y="49149"/>
                  <a:pt x="1503579" y="51435"/>
                </a:cubicBezTo>
                <a:lnTo>
                  <a:pt x="1503579" y="85496"/>
                </a:lnTo>
                <a:cubicBezTo>
                  <a:pt x="1503579" y="86715"/>
                  <a:pt x="1502969" y="88392"/>
                  <a:pt x="1501750" y="90525"/>
                </a:cubicBezTo>
                <a:cubicBezTo>
                  <a:pt x="1500073" y="92964"/>
                  <a:pt x="1498473" y="94640"/>
                  <a:pt x="1496949" y="95555"/>
                </a:cubicBezTo>
                <a:cubicBezTo>
                  <a:pt x="1494358" y="94031"/>
                  <a:pt x="1491386" y="91592"/>
                  <a:pt x="1488034" y="88239"/>
                </a:cubicBezTo>
                <a:cubicBezTo>
                  <a:pt x="1484681" y="84887"/>
                  <a:pt x="1482776" y="82296"/>
                  <a:pt x="1482319" y="80467"/>
                </a:cubicBezTo>
                <a:cubicBezTo>
                  <a:pt x="1483538" y="75590"/>
                  <a:pt x="1484147" y="71094"/>
                  <a:pt x="1484147" y="66980"/>
                </a:cubicBezTo>
                <a:lnTo>
                  <a:pt x="1484147" y="52121"/>
                </a:lnTo>
                <a:cubicBezTo>
                  <a:pt x="1484147" y="49377"/>
                  <a:pt x="1483690" y="47091"/>
                  <a:pt x="1482776" y="45263"/>
                </a:cubicBezTo>
                <a:cubicBezTo>
                  <a:pt x="1467231" y="46939"/>
                  <a:pt x="1453972" y="49301"/>
                  <a:pt x="1443000" y="52349"/>
                </a:cubicBezTo>
                <a:cubicBezTo>
                  <a:pt x="1442695" y="52654"/>
                  <a:pt x="1441171" y="50368"/>
                  <a:pt x="1438428" y="45491"/>
                </a:cubicBezTo>
                <a:cubicBezTo>
                  <a:pt x="1435532" y="40462"/>
                  <a:pt x="1433474" y="36652"/>
                  <a:pt x="1432255" y="34061"/>
                </a:cubicBezTo>
                <a:lnTo>
                  <a:pt x="1432713" y="33604"/>
                </a:lnTo>
                <a:lnTo>
                  <a:pt x="1433398" y="33147"/>
                </a:lnTo>
                <a:cubicBezTo>
                  <a:pt x="1433855" y="32690"/>
                  <a:pt x="1434236" y="32461"/>
                  <a:pt x="1434541" y="32461"/>
                </a:cubicBezTo>
                <a:lnTo>
                  <a:pt x="1438656" y="32461"/>
                </a:lnTo>
                <a:cubicBezTo>
                  <a:pt x="1441857" y="32461"/>
                  <a:pt x="1444295" y="32385"/>
                  <a:pt x="1445971" y="32232"/>
                </a:cubicBezTo>
                <a:cubicBezTo>
                  <a:pt x="1450391" y="32232"/>
                  <a:pt x="1453058" y="32156"/>
                  <a:pt x="1453972" y="32004"/>
                </a:cubicBezTo>
                <a:lnTo>
                  <a:pt x="1458544" y="31775"/>
                </a:lnTo>
                <a:lnTo>
                  <a:pt x="1463116" y="31775"/>
                </a:lnTo>
                <a:cubicBezTo>
                  <a:pt x="1479271" y="31013"/>
                  <a:pt x="1491996" y="30327"/>
                  <a:pt x="1501292" y="29718"/>
                </a:cubicBezTo>
                <a:lnTo>
                  <a:pt x="1512037" y="28575"/>
                </a:lnTo>
                <a:lnTo>
                  <a:pt x="1511579" y="28118"/>
                </a:lnTo>
                <a:lnTo>
                  <a:pt x="1510437" y="26517"/>
                </a:lnTo>
                <a:lnTo>
                  <a:pt x="1503350" y="18974"/>
                </a:lnTo>
                <a:cubicBezTo>
                  <a:pt x="1496644" y="11963"/>
                  <a:pt x="1490777" y="7391"/>
                  <a:pt x="1485748" y="5258"/>
                </a:cubicBezTo>
                <a:lnTo>
                  <a:pt x="1488034" y="228"/>
                </a:lnTo>
                <a:cubicBezTo>
                  <a:pt x="1489253" y="76"/>
                  <a:pt x="1491082" y="0"/>
                  <a:pt x="1493520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800" dirty="0">
              <a:solidFill>
                <a:schemeClr val="bg1"/>
              </a:solidFill>
              <a:effectLst/>
              <a:latin typeface="尔雅秀丽楷书" panose="00000500000000000000" pitchFamily="2" charset="-122"/>
              <a:ea typeface="尔雅秀丽楷书" panose="00000500000000000000" pitchFamily="2" charset="-122"/>
            </a:endParaRP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68B4E3E4-7B3B-4428-B605-E7E899AEB654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5036" y="-3094667"/>
            <a:ext cx="9485673" cy="9485673"/>
          </a:xfrm>
          <a:prstGeom prst="rect">
            <a:avLst/>
          </a:prstGeom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C9A4A294-4D99-4F0D-9E38-0FB282FB6965}"/>
              </a:ext>
            </a:extLst>
          </p:cNvPr>
          <p:cNvSpPr txBox="1"/>
          <p:nvPr/>
        </p:nvSpPr>
        <p:spPr>
          <a:xfrm>
            <a:off x="852484" y="5470373"/>
            <a:ext cx="1801695" cy="170083"/>
          </a:xfrm>
          <a:custGeom>
            <a:avLst/>
            <a:gdLst/>
            <a:ahLst/>
            <a:cxnLst/>
            <a:rect l="l" t="t" r="r" b="b"/>
            <a:pathLst>
              <a:path w="2114016" h="199567">
                <a:moveTo>
                  <a:pt x="607619" y="146532"/>
                </a:moveTo>
                <a:cubicBezTo>
                  <a:pt x="614019" y="147142"/>
                  <a:pt x="621106" y="148894"/>
                  <a:pt x="628878" y="151790"/>
                </a:cubicBezTo>
                <a:cubicBezTo>
                  <a:pt x="636803" y="154686"/>
                  <a:pt x="642442" y="157581"/>
                  <a:pt x="645795" y="160477"/>
                </a:cubicBezTo>
                <a:cubicBezTo>
                  <a:pt x="646557" y="163830"/>
                  <a:pt x="646938" y="166801"/>
                  <a:pt x="646938" y="169392"/>
                </a:cubicBezTo>
                <a:cubicBezTo>
                  <a:pt x="646938" y="173507"/>
                  <a:pt x="646252" y="176098"/>
                  <a:pt x="644880" y="177165"/>
                </a:cubicBezTo>
                <a:cubicBezTo>
                  <a:pt x="643509" y="178231"/>
                  <a:pt x="641756" y="179146"/>
                  <a:pt x="639622" y="179908"/>
                </a:cubicBezTo>
                <a:lnTo>
                  <a:pt x="637108" y="180822"/>
                </a:lnTo>
                <a:lnTo>
                  <a:pt x="634822" y="181279"/>
                </a:lnTo>
                <a:cubicBezTo>
                  <a:pt x="633450" y="177317"/>
                  <a:pt x="629488" y="172059"/>
                  <a:pt x="622935" y="165506"/>
                </a:cubicBezTo>
                <a:cubicBezTo>
                  <a:pt x="617143" y="159715"/>
                  <a:pt x="611124" y="154686"/>
                  <a:pt x="604875" y="150418"/>
                </a:cubicBezTo>
                <a:close/>
                <a:moveTo>
                  <a:pt x="554583" y="146532"/>
                </a:moveTo>
                <a:lnTo>
                  <a:pt x="555269" y="146532"/>
                </a:lnTo>
                <a:cubicBezTo>
                  <a:pt x="556031" y="146532"/>
                  <a:pt x="557022" y="146761"/>
                  <a:pt x="558241" y="147218"/>
                </a:cubicBezTo>
                <a:lnTo>
                  <a:pt x="560070" y="148132"/>
                </a:lnTo>
                <a:lnTo>
                  <a:pt x="561670" y="148818"/>
                </a:lnTo>
                <a:cubicBezTo>
                  <a:pt x="560146" y="161315"/>
                  <a:pt x="556260" y="170764"/>
                  <a:pt x="550011" y="177165"/>
                </a:cubicBezTo>
                <a:cubicBezTo>
                  <a:pt x="547725" y="179755"/>
                  <a:pt x="544906" y="181737"/>
                  <a:pt x="541553" y="183108"/>
                </a:cubicBezTo>
                <a:cubicBezTo>
                  <a:pt x="539572" y="184023"/>
                  <a:pt x="537362" y="184480"/>
                  <a:pt x="534924" y="184480"/>
                </a:cubicBezTo>
                <a:cubicBezTo>
                  <a:pt x="533095" y="184480"/>
                  <a:pt x="531723" y="184327"/>
                  <a:pt x="530809" y="184023"/>
                </a:cubicBezTo>
                <a:cubicBezTo>
                  <a:pt x="529437" y="182041"/>
                  <a:pt x="528904" y="178612"/>
                  <a:pt x="529209" y="173736"/>
                </a:cubicBezTo>
                <a:lnTo>
                  <a:pt x="529895" y="168478"/>
                </a:lnTo>
                <a:lnTo>
                  <a:pt x="530352" y="166192"/>
                </a:lnTo>
                <a:lnTo>
                  <a:pt x="530580" y="165277"/>
                </a:lnTo>
                <a:lnTo>
                  <a:pt x="530809" y="164592"/>
                </a:lnTo>
                <a:cubicBezTo>
                  <a:pt x="537057" y="163525"/>
                  <a:pt x="541705" y="161925"/>
                  <a:pt x="544754" y="159791"/>
                </a:cubicBezTo>
                <a:cubicBezTo>
                  <a:pt x="548411" y="157353"/>
                  <a:pt x="551688" y="152933"/>
                  <a:pt x="554583" y="146532"/>
                </a:cubicBezTo>
                <a:close/>
                <a:moveTo>
                  <a:pt x="1272006" y="123444"/>
                </a:moveTo>
                <a:cubicBezTo>
                  <a:pt x="1290599" y="134721"/>
                  <a:pt x="1301115" y="143256"/>
                  <a:pt x="1303553" y="149047"/>
                </a:cubicBezTo>
                <a:cubicBezTo>
                  <a:pt x="1303553" y="150571"/>
                  <a:pt x="1302944" y="153314"/>
                  <a:pt x="1301724" y="157276"/>
                </a:cubicBezTo>
                <a:cubicBezTo>
                  <a:pt x="1300353" y="160934"/>
                  <a:pt x="1298905" y="163068"/>
                  <a:pt x="1297381" y="163677"/>
                </a:cubicBezTo>
                <a:cubicBezTo>
                  <a:pt x="1296009" y="164287"/>
                  <a:pt x="1294333" y="164668"/>
                  <a:pt x="1292352" y="164820"/>
                </a:cubicBezTo>
                <a:lnTo>
                  <a:pt x="1290066" y="164820"/>
                </a:lnTo>
                <a:lnTo>
                  <a:pt x="1288008" y="164592"/>
                </a:lnTo>
                <a:cubicBezTo>
                  <a:pt x="1287551" y="161848"/>
                  <a:pt x="1284960" y="156362"/>
                  <a:pt x="1280236" y="148132"/>
                </a:cubicBezTo>
                <a:cubicBezTo>
                  <a:pt x="1277493" y="142646"/>
                  <a:pt x="1273530" y="135407"/>
                  <a:pt x="1268349" y="126415"/>
                </a:cubicBezTo>
                <a:close/>
                <a:moveTo>
                  <a:pt x="1334643" y="118872"/>
                </a:moveTo>
                <a:cubicBezTo>
                  <a:pt x="1337233" y="119938"/>
                  <a:pt x="1340434" y="122072"/>
                  <a:pt x="1344244" y="125272"/>
                </a:cubicBezTo>
                <a:cubicBezTo>
                  <a:pt x="1347902" y="128930"/>
                  <a:pt x="1349807" y="131673"/>
                  <a:pt x="1349959" y="133502"/>
                </a:cubicBezTo>
                <a:cubicBezTo>
                  <a:pt x="1347978" y="138226"/>
                  <a:pt x="1342644" y="145465"/>
                  <a:pt x="1333957" y="155219"/>
                </a:cubicBezTo>
                <a:cubicBezTo>
                  <a:pt x="1328013" y="161925"/>
                  <a:pt x="1322756" y="167106"/>
                  <a:pt x="1318184" y="170764"/>
                </a:cubicBezTo>
                <a:lnTo>
                  <a:pt x="1323898" y="170078"/>
                </a:lnTo>
                <a:cubicBezTo>
                  <a:pt x="1330147" y="169773"/>
                  <a:pt x="1334719" y="169392"/>
                  <a:pt x="1337615" y="168935"/>
                </a:cubicBezTo>
                <a:cubicBezTo>
                  <a:pt x="1347825" y="167868"/>
                  <a:pt x="1354607" y="166420"/>
                  <a:pt x="1357960" y="164592"/>
                </a:cubicBezTo>
                <a:cubicBezTo>
                  <a:pt x="1361008" y="166116"/>
                  <a:pt x="1363523" y="168402"/>
                  <a:pt x="1365504" y="171450"/>
                </a:cubicBezTo>
                <a:cubicBezTo>
                  <a:pt x="1366266" y="172669"/>
                  <a:pt x="1367714" y="175488"/>
                  <a:pt x="1369847" y="179908"/>
                </a:cubicBezTo>
                <a:lnTo>
                  <a:pt x="1369390" y="181051"/>
                </a:lnTo>
                <a:lnTo>
                  <a:pt x="1368933" y="182422"/>
                </a:lnTo>
                <a:cubicBezTo>
                  <a:pt x="1368476" y="183184"/>
                  <a:pt x="1368018" y="183642"/>
                  <a:pt x="1367561" y="183794"/>
                </a:cubicBezTo>
                <a:cubicBezTo>
                  <a:pt x="1361922" y="183184"/>
                  <a:pt x="1354378" y="182956"/>
                  <a:pt x="1344930" y="183108"/>
                </a:cubicBezTo>
                <a:lnTo>
                  <a:pt x="1334643" y="183565"/>
                </a:lnTo>
                <a:lnTo>
                  <a:pt x="1330071" y="183565"/>
                </a:lnTo>
                <a:cubicBezTo>
                  <a:pt x="1329614" y="183718"/>
                  <a:pt x="1328928" y="183794"/>
                  <a:pt x="1328013" y="183794"/>
                </a:cubicBezTo>
                <a:lnTo>
                  <a:pt x="1326413" y="183794"/>
                </a:lnTo>
                <a:lnTo>
                  <a:pt x="1291894" y="186309"/>
                </a:lnTo>
                <a:cubicBezTo>
                  <a:pt x="1286561" y="186461"/>
                  <a:pt x="1279398" y="187147"/>
                  <a:pt x="1270406" y="188366"/>
                </a:cubicBezTo>
                <a:lnTo>
                  <a:pt x="1259890" y="189738"/>
                </a:lnTo>
                <a:lnTo>
                  <a:pt x="1256004" y="190423"/>
                </a:lnTo>
                <a:lnTo>
                  <a:pt x="1252118" y="190881"/>
                </a:lnTo>
                <a:cubicBezTo>
                  <a:pt x="1249223" y="187985"/>
                  <a:pt x="1246556" y="182727"/>
                  <a:pt x="1244117" y="175107"/>
                </a:cubicBezTo>
                <a:lnTo>
                  <a:pt x="1245260" y="173964"/>
                </a:lnTo>
                <a:lnTo>
                  <a:pt x="1246403" y="173507"/>
                </a:lnTo>
                <a:lnTo>
                  <a:pt x="1249604" y="173507"/>
                </a:lnTo>
                <a:cubicBezTo>
                  <a:pt x="1251280" y="173507"/>
                  <a:pt x="1252499" y="173583"/>
                  <a:pt x="1253261" y="173736"/>
                </a:cubicBezTo>
                <a:lnTo>
                  <a:pt x="1260119" y="173736"/>
                </a:lnTo>
                <a:cubicBezTo>
                  <a:pt x="1264386" y="173888"/>
                  <a:pt x="1271168" y="173736"/>
                  <a:pt x="1280465" y="173278"/>
                </a:cubicBezTo>
                <a:lnTo>
                  <a:pt x="1305839" y="171678"/>
                </a:lnTo>
                <a:lnTo>
                  <a:pt x="1313383" y="158648"/>
                </a:lnTo>
                <a:cubicBezTo>
                  <a:pt x="1313383" y="158800"/>
                  <a:pt x="1314221" y="157276"/>
                  <a:pt x="1315898" y="154076"/>
                </a:cubicBezTo>
                <a:lnTo>
                  <a:pt x="1317269" y="151790"/>
                </a:lnTo>
                <a:lnTo>
                  <a:pt x="1319784" y="146761"/>
                </a:lnTo>
                <a:lnTo>
                  <a:pt x="1320698" y="144703"/>
                </a:lnTo>
                <a:lnTo>
                  <a:pt x="1322527" y="141274"/>
                </a:lnTo>
                <a:cubicBezTo>
                  <a:pt x="1324356" y="137312"/>
                  <a:pt x="1325575" y="133883"/>
                  <a:pt x="1326184" y="130987"/>
                </a:cubicBezTo>
                <a:cubicBezTo>
                  <a:pt x="1326489" y="128854"/>
                  <a:pt x="1326642" y="127406"/>
                  <a:pt x="1326642" y="126644"/>
                </a:cubicBezTo>
                <a:cubicBezTo>
                  <a:pt x="1326642" y="124206"/>
                  <a:pt x="1326184" y="122224"/>
                  <a:pt x="1325270" y="120700"/>
                </a:cubicBezTo>
                <a:cubicBezTo>
                  <a:pt x="1327099" y="119938"/>
                  <a:pt x="1328775" y="119481"/>
                  <a:pt x="1330299" y="119329"/>
                </a:cubicBezTo>
                <a:cubicBezTo>
                  <a:pt x="1332738" y="118872"/>
                  <a:pt x="1334186" y="118719"/>
                  <a:pt x="1334643" y="118872"/>
                </a:cubicBezTo>
                <a:close/>
                <a:moveTo>
                  <a:pt x="268452" y="118186"/>
                </a:moveTo>
                <a:cubicBezTo>
                  <a:pt x="271653" y="118795"/>
                  <a:pt x="274548" y="120015"/>
                  <a:pt x="277139" y="121843"/>
                </a:cubicBezTo>
                <a:lnTo>
                  <a:pt x="278739" y="122986"/>
                </a:lnTo>
                <a:lnTo>
                  <a:pt x="279882" y="124129"/>
                </a:lnTo>
                <a:cubicBezTo>
                  <a:pt x="280492" y="124739"/>
                  <a:pt x="280949" y="125349"/>
                  <a:pt x="281254" y="125958"/>
                </a:cubicBezTo>
                <a:cubicBezTo>
                  <a:pt x="282016" y="127177"/>
                  <a:pt x="282473" y="129006"/>
                  <a:pt x="282625" y="131445"/>
                </a:cubicBezTo>
                <a:lnTo>
                  <a:pt x="282854" y="135102"/>
                </a:lnTo>
                <a:lnTo>
                  <a:pt x="282854" y="138531"/>
                </a:lnTo>
                <a:lnTo>
                  <a:pt x="283083" y="179222"/>
                </a:lnTo>
                <a:cubicBezTo>
                  <a:pt x="283083" y="186537"/>
                  <a:pt x="282092" y="190957"/>
                  <a:pt x="280111" y="192481"/>
                </a:cubicBezTo>
                <a:cubicBezTo>
                  <a:pt x="271577" y="191262"/>
                  <a:pt x="265480" y="186842"/>
                  <a:pt x="261823" y="179222"/>
                </a:cubicBezTo>
                <a:cubicBezTo>
                  <a:pt x="263042" y="176326"/>
                  <a:pt x="263652" y="171907"/>
                  <a:pt x="263652" y="165963"/>
                </a:cubicBezTo>
                <a:lnTo>
                  <a:pt x="263652" y="134874"/>
                </a:lnTo>
                <a:cubicBezTo>
                  <a:pt x="263652" y="130302"/>
                  <a:pt x="262204" y="126873"/>
                  <a:pt x="259308" y="124587"/>
                </a:cubicBezTo>
                <a:cubicBezTo>
                  <a:pt x="262661" y="120929"/>
                  <a:pt x="265709" y="118795"/>
                  <a:pt x="268452" y="118186"/>
                </a:cubicBezTo>
                <a:close/>
                <a:moveTo>
                  <a:pt x="110642" y="116586"/>
                </a:moveTo>
                <a:cubicBezTo>
                  <a:pt x="122986" y="122072"/>
                  <a:pt x="135864" y="129082"/>
                  <a:pt x="149276" y="137617"/>
                </a:cubicBezTo>
                <a:cubicBezTo>
                  <a:pt x="160705" y="145084"/>
                  <a:pt x="169011" y="151180"/>
                  <a:pt x="174193" y="155905"/>
                </a:cubicBezTo>
                <a:cubicBezTo>
                  <a:pt x="175260" y="158648"/>
                  <a:pt x="175793" y="162687"/>
                  <a:pt x="175793" y="168021"/>
                </a:cubicBezTo>
                <a:cubicBezTo>
                  <a:pt x="175641" y="173659"/>
                  <a:pt x="174650" y="177241"/>
                  <a:pt x="172821" y="178765"/>
                </a:cubicBezTo>
                <a:cubicBezTo>
                  <a:pt x="170992" y="180289"/>
                  <a:pt x="168402" y="181813"/>
                  <a:pt x="165049" y="183337"/>
                </a:cubicBezTo>
                <a:cubicBezTo>
                  <a:pt x="161087" y="184861"/>
                  <a:pt x="158648" y="185699"/>
                  <a:pt x="157734" y="185851"/>
                </a:cubicBezTo>
                <a:cubicBezTo>
                  <a:pt x="153314" y="175488"/>
                  <a:pt x="145389" y="163525"/>
                  <a:pt x="133959" y="149961"/>
                </a:cubicBezTo>
                <a:cubicBezTo>
                  <a:pt x="124053" y="138226"/>
                  <a:pt x="114452" y="128778"/>
                  <a:pt x="105156" y="121615"/>
                </a:cubicBezTo>
                <a:close/>
                <a:moveTo>
                  <a:pt x="64008" y="114985"/>
                </a:moveTo>
                <a:lnTo>
                  <a:pt x="65608" y="114985"/>
                </a:lnTo>
                <a:cubicBezTo>
                  <a:pt x="66675" y="114985"/>
                  <a:pt x="67818" y="115138"/>
                  <a:pt x="69037" y="115443"/>
                </a:cubicBezTo>
                <a:cubicBezTo>
                  <a:pt x="71780" y="116967"/>
                  <a:pt x="74980" y="119786"/>
                  <a:pt x="78638" y="123901"/>
                </a:cubicBezTo>
                <a:cubicBezTo>
                  <a:pt x="82143" y="128168"/>
                  <a:pt x="83744" y="131368"/>
                  <a:pt x="83439" y="133502"/>
                </a:cubicBezTo>
                <a:cubicBezTo>
                  <a:pt x="81458" y="136093"/>
                  <a:pt x="78105" y="139522"/>
                  <a:pt x="73380" y="143789"/>
                </a:cubicBezTo>
                <a:cubicBezTo>
                  <a:pt x="67132" y="149580"/>
                  <a:pt x="60579" y="154990"/>
                  <a:pt x="53721" y="160020"/>
                </a:cubicBezTo>
                <a:cubicBezTo>
                  <a:pt x="34366" y="174802"/>
                  <a:pt x="17526" y="183413"/>
                  <a:pt x="3200" y="185851"/>
                </a:cubicBezTo>
                <a:lnTo>
                  <a:pt x="0" y="182194"/>
                </a:lnTo>
                <a:cubicBezTo>
                  <a:pt x="19964" y="170154"/>
                  <a:pt x="37338" y="154000"/>
                  <a:pt x="52120" y="133731"/>
                </a:cubicBezTo>
                <a:cubicBezTo>
                  <a:pt x="56388" y="127787"/>
                  <a:pt x="58521" y="122758"/>
                  <a:pt x="58521" y="118643"/>
                </a:cubicBezTo>
                <a:cubicBezTo>
                  <a:pt x="58521" y="117881"/>
                  <a:pt x="58369" y="116890"/>
                  <a:pt x="58064" y="115671"/>
                </a:cubicBezTo>
                <a:cubicBezTo>
                  <a:pt x="59893" y="115214"/>
                  <a:pt x="61874" y="114985"/>
                  <a:pt x="64008" y="114985"/>
                </a:cubicBezTo>
                <a:close/>
                <a:moveTo>
                  <a:pt x="1543126" y="109270"/>
                </a:moveTo>
                <a:cubicBezTo>
                  <a:pt x="1543888" y="108204"/>
                  <a:pt x="1547317" y="109575"/>
                  <a:pt x="1553413" y="113385"/>
                </a:cubicBezTo>
                <a:cubicBezTo>
                  <a:pt x="1559814" y="117348"/>
                  <a:pt x="1563014" y="120167"/>
                  <a:pt x="1563014" y="121843"/>
                </a:cubicBezTo>
                <a:cubicBezTo>
                  <a:pt x="1563014" y="122148"/>
                  <a:pt x="1562328" y="123444"/>
                  <a:pt x="1560957" y="125730"/>
                </a:cubicBezTo>
                <a:cubicBezTo>
                  <a:pt x="1559585" y="127711"/>
                  <a:pt x="1558899" y="129768"/>
                  <a:pt x="1558899" y="131902"/>
                </a:cubicBezTo>
                <a:lnTo>
                  <a:pt x="1559128" y="151790"/>
                </a:lnTo>
                <a:cubicBezTo>
                  <a:pt x="1559128" y="157886"/>
                  <a:pt x="1559052" y="161620"/>
                  <a:pt x="1558899" y="162991"/>
                </a:cubicBezTo>
                <a:cubicBezTo>
                  <a:pt x="1558747" y="167563"/>
                  <a:pt x="1558290" y="171602"/>
                  <a:pt x="1557528" y="175107"/>
                </a:cubicBezTo>
                <a:cubicBezTo>
                  <a:pt x="1555699" y="184556"/>
                  <a:pt x="1552270" y="191109"/>
                  <a:pt x="1547241" y="194767"/>
                </a:cubicBezTo>
                <a:cubicBezTo>
                  <a:pt x="1544345" y="193700"/>
                  <a:pt x="1541526" y="191414"/>
                  <a:pt x="1538783" y="187909"/>
                </a:cubicBezTo>
                <a:cubicBezTo>
                  <a:pt x="1537716" y="186842"/>
                  <a:pt x="1536649" y="185242"/>
                  <a:pt x="1535582" y="183108"/>
                </a:cubicBezTo>
                <a:cubicBezTo>
                  <a:pt x="1530858" y="182194"/>
                  <a:pt x="1525600" y="181737"/>
                  <a:pt x="1519809" y="181737"/>
                </a:cubicBezTo>
                <a:cubicBezTo>
                  <a:pt x="1514780" y="181737"/>
                  <a:pt x="1509903" y="182041"/>
                  <a:pt x="1505178" y="182651"/>
                </a:cubicBezTo>
                <a:lnTo>
                  <a:pt x="1471574" y="186766"/>
                </a:lnTo>
                <a:cubicBezTo>
                  <a:pt x="1471117" y="192709"/>
                  <a:pt x="1469593" y="196977"/>
                  <a:pt x="1467002" y="199567"/>
                </a:cubicBezTo>
                <a:cubicBezTo>
                  <a:pt x="1463344" y="199415"/>
                  <a:pt x="1459611" y="197281"/>
                  <a:pt x="1455801" y="193167"/>
                </a:cubicBezTo>
                <a:cubicBezTo>
                  <a:pt x="1452448" y="189509"/>
                  <a:pt x="1450086" y="186232"/>
                  <a:pt x="1448714" y="183337"/>
                </a:cubicBezTo>
                <a:cubicBezTo>
                  <a:pt x="1450238" y="179679"/>
                  <a:pt x="1451000" y="173431"/>
                  <a:pt x="1451000" y="164592"/>
                </a:cubicBezTo>
                <a:lnTo>
                  <a:pt x="1451000" y="134416"/>
                </a:lnTo>
                <a:cubicBezTo>
                  <a:pt x="1451000" y="129387"/>
                  <a:pt x="1449476" y="125577"/>
                  <a:pt x="1446428" y="122986"/>
                </a:cubicBezTo>
                <a:cubicBezTo>
                  <a:pt x="1451305" y="118872"/>
                  <a:pt x="1454810" y="117043"/>
                  <a:pt x="1456944" y="117500"/>
                </a:cubicBezTo>
                <a:cubicBezTo>
                  <a:pt x="1460449" y="118262"/>
                  <a:pt x="1463573" y="119634"/>
                  <a:pt x="1466316" y="121615"/>
                </a:cubicBezTo>
                <a:lnTo>
                  <a:pt x="1469059" y="123901"/>
                </a:lnTo>
                <a:cubicBezTo>
                  <a:pt x="1469669" y="124510"/>
                  <a:pt x="1470126" y="125120"/>
                  <a:pt x="1470431" y="125730"/>
                </a:cubicBezTo>
                <a:cubicBezTo>
                  <a:pt x="1471193" y="126949"/>
                  <a:pt x="1471650" y="128854"/>
                  <a:pt x="1471803" y="131445"/>
                </a:cubicBezTo>
                <a:lnTo>
                  <a:pt x="1471803" y="148132"/>
                </a:lnTo>
                <a:lnTo>
                  <a:pt x="1474089" y="147904"/>
                </a:lnTo>
                <a:lnTo>
                  <a:pt x="1477518" y="147904"/>
                </a:lnTo>
                <a:lnTo>
                  <a:pt x="1479575" y="147675"/>
                </a:lnTo>
                <a:lnTo>
                  <a:pt x="1481404" y="147675"/>
                </a:lnTo>
                <a:lnTo>
                  <a:pt x="1484604" y="147447"/>
                </a:lnTo>
                <a:cubicBezTo>
                  <a:pt x="1494358" y="146532"/>
                  <a:pt x="1502207" y="145542"/>
                  <a:pt x="1508150" y="144475"/>
                </a:cubicBezTo>
                <a:cubicBezTo>
                  <a:pt x="1512417" y="143713"/>
                  <a:pt x="1516837" y="142417"/>
                  <a:pt x="1521409" y="140589"/>
                </a:cubicBezTo>
                <a:cubicBezTo>
                  <a:pt x="1523238" y="141198"/>
                  <a:pt x="1524990" y="142798"/>
                  <a:pt x="1526667" y="145389"/>
                </a:cubicBezTo>
                <a:cubicBezTo>
                  <a:pt x="1528191" y="147218"/>
                  <a:pt x="1529181" y="149580"/>
                  <a:pt x="1529639" y="152476"/>
                </a:cubicBezTo>
                <a:cubicBezTo>
                  <a:pt x="1529486" y="152933"/>
                  <a:pt x="1529181" y="153390"/>
                  <a:pt x="1528724" y="153847"/>
                </a:cubicBezTo>
                <a:lnTo>
                  <a:pt x="1528267" y="154076"/>
                </a:lnTo>
                <a:lnTo>
                  <a:pt x="1527810" y="154076"/>
                </a:lnTo>
                <a:cubicBezTo>
                  <a:pt x="1524152" y="154076"/>
                  <a:pt x="1519123" y="154457"/>
                  <a:pt x="1512722" y="155219"/>
                </a:cubicBezTo>
                <a:lnTo>
                  <a:pt x="1511351" y="155448"/>
                </a:lnTo>
                <a:lnTo>
                  <a:pt x="1509750" y="155676"/>
                </a:lnTo>
                <a:lnTo>
                  <a:pt x="1506093" y="156133"/>
                </a:lnTo>
                <a:lnTo>
                  <a:pt x="1499921" y="157048"/>
                </a:lnTo>
                <a:cubicBezTo>
                  <a:pt x="1495196" y="157505"/>
                  <a:pt x="1490395" y="158191"/>
                  <a:pt x="1485519" y="159105"/>
                </a:cubicBezTo>
                <a:cubicBezTo>
                  <a:pt x="1481709" y="159867"/>
                  <a:pt x="1478432" y="160705"/>
                  <a:pt x="1475689" y="161620"/>
                </a:cubicBezTo>
                <a:cubicBezTo>
                  <a:pt x="1475536" y="161620"/>
                  <a:pt x="1475232" y="161315"/>
                  <a:pt x="1474775" y="160705"/>
                </a:cubicBezTo>
                <a:lnTo>
                  <a:pt x="1473403" y="157962"/>
                </a:lnTo>
                <a:cubicBezTo>
                  <a:pt x="1472946" y="157200"/>
                  <a:pt x="1472412" y="156057"/>
                  <a:pt x="1471803" y="154533"/>
                </a:cubicBezTo>
                <a:lnTo>
                  <a:pt x="1471574" y="176022"/>
                </a:lnTo>
                <a:lnTo>
                  <a:pt x="1512951" y="171221"/>
                </a:lnTo>
                <a:cubicBezTo>
                  <a:pt x="1514932" y="171069"/>
                  <a:pt x="1517980" y="170459"/>
                  <a:pt x="1522095" y="169392"/>
                </a:cubicBezTo>
                <a:lnTo>
                  <a:pt x="1528496" y="167106"/>
                </a:lnTo>
                <a:cubicBezTo>
                  <a:pt x="1528953" y="166801"/>
                  <a:pt x="1530629" y="168021"/>
                  <a:pt x="1533525" y="170764"/>
                </a:cubicBezTo>
                <a:cubicBezTo>
                  <a:pt x="1534287" y="171526"/>
                  <a:pt x="1534668" y="171907"/>
                  <a:pt x="1534668" y="171907"/>
                </a:cubicBezTo>
                <a:cubicBezTo>
                  <a:pt x="1535125" y="170992"/>
                  <a:pt x="1535506" y="169545"/>
                  <a:pt x="1535811" y="167563"/>
                </a:cubicBezTo>
                <a:cubicBezTo>
                  <a:pt x="1536725" y="163144"/>
                  <a:pt x="1537182" y="157810"/>
                  <a:pt x="1537182" y="151561"/>
                </a:cubicBezTo>
                <a:lnTo>
                  <a:pt x="1537182" y="125958"/>
                </a:lnTo>
                <a:lnTo>
                  <a:pt x="1525295" y="127558"/>
                </a:lnTo>
                <a:lnTo>
                  <a:pt x="1517751" y="128701"/>
                </a:lnTo>
                <a:lnTo>
                  <a:pt x="1510665" y="129844"/>
                </a:lnTo>
                <a:cubicBezTo>
                  <a:pt x="1497711" y="132130"/>
                  <a:pt x="1488338" y="134493"/>
                  <a:pt x="1482547" y="136931"/>
                </a:cubicBezTo>
                <a:cubicBezTo>
                  <a:pt x="1482394" y="137083"/>
                  <a:pt x="1481175" y="135255"/>
                  <a:pt x="1478889" y="131445"/>
                </a:cubicBezTo>
                <a:cubicBezTo>
                  <a:pt x="1476146" y="126720"/>
                  <a:pt x="1474470" y="123596"/>
                  <a:pt x="1473860" y="122072"/>
                </a:cubicBezTo>
                <a:lnTo>
                  <a:pt x="1474546" y="121386"/>
                </a:lnTo>
                <a:lnTo>
                  <a:pt x="1475003" y="121158"/>
                </a:lnTo>
                <a:cubicBezTo>
                  <a:pt x="1491462" y="120853"/>
                  <a:pt x="1510969" y="119100"/>
                  <a:pt x="1533525" y="115900"/>
                </a:cubicBezTo>
                <a:cubicBezTo>
                  <a:pt x="1537640" y="115443"/>
                  <a:pt x="1540840" y="113233"/>
                  <a:pt x="1543126" y="109270"/>
                </a:cubicBezTo>
                <a:close/>
                <a:moveTo>
                  <a:pt x="1052093" y="98526"/>
                </a:moveTo>
                <a:cubicBezTo>
                  <a:pt x="1064285" y="101269"/>
                  <a:pt x="1073734" y="106680"/>
                  <a:pt x="1080439" y="114757"/>
                </a:cubicBezTo>
                <a:cubicBezTo>
                  <a:pt x="1080744" y="116586"/>
                  <a:pt x="1080897" y="118262"/>
                  <a:pt x="1080897" y="119786"/>
                </a:cubicBezTo>
                <a:cubicBezTo>
                  <a:pt x="1080897" y="120853"/>
                  <a:pt x="1080744" y="123063"/>
                  <a:pt x="1080439" y="126415"/>
                </a:cubicBezTo>
                <a:cubicBezTo>
                  <a:pt x="1079830" y="131749"/>
                  <a:pt x="1078763" y="135026"/>
                  <a:pt x="1077239" y="136245"/>
                </a:cubicBezTo>
                <a:cubicBezTo>
                  <a:pt x="1075867" y="137312"/>
                  <a:pt x="1074115" y="138150"/>
                  <a:pt x="1071981" y="138760"/>
                </a:cubicBezTo>
                <a:cubicBezTo>
                  <a:pt x="1068933" y="139369"/>
                  <a:pt x="1067409" y="139674"/>
                  <a:pt x="1067409" y="139674"/>
                </a:cubicBezTo>
                <a:lnTo>
                  <a:pt x="1066952" y="138303"/>
                </a:lnTo>
                <a:lnTo>
                  <a:pt x="1066266" y="136702"/>
                </a:lnTo>
                <a:lnTo>
                  <a:pt x="1064895" y="132816"/>
                </a:lnTo>
                <a:cubicBezTo>
                  <a:pt x="1063066" y="128092"/>
                  <a:pt x="1061618" y="124663"/>
                  <a:pt x="1060551" y="122529"/>
                </a:cubicBezTo>
                <a:cubicBezTo>
                  <a:pt x="1056437" y="113690"/>
                  <a:pt x="1052398" y="107289"/>
                  <a:pt x="1048436" y="103327"/>
                </a:cubicBezTo>
                <a:close/>
                <a:moveTo>
                  <a:pt x="550469" y="84810"/>
                </a:moveTo>
                <a:cubicBezTo>
                  <a:pt x="548030" y="87401"/>
                  <a:pt x="545058" y="90220"/>
                  <a:pt x="541553" y="93268"/>
                </a:cubicBezTo>
                <a:cubicBezTo>
                  <a:pt x="545973" y="94488"/>
                  <a:pt x="549630" y="96545"/>
                  <a:pt x="552526" y="99441"/>
                </a:cubicBezTo>
                <a:lnTo>
                  <a:pt x="552539" y="99576"/>
                </a:lnTo>
                <a:lnTo>
                  <a:pt x="556549" y="94822"/>
                </a:lnTo>
                <a:lnTo>
                  <a:pt x="556183" y="93726"/>
                </a:lnTo>
                <a:lnTo>
                  <a:pt x="555269" y="92125"/>
                </a:lnTo>
                <a:lnTo>
                  <a:pt x="552755" y="88011"/>
                </a:lnTo>
                <a:close/>
                <a:moveTo>
                  <a:pt x="402869" y="82981"/>
                </a:moveTo>
                <a:cubicBezTo>
                  <a:pt x="403631" y="82524"/>
                  <a:pt x="405765" y="84810"/>
                  <a:pt x="409270" y="89839"/>
                </a:cubicBezTo>
                <a:cubicBezTo>
                  <a:pt x="412927" y="95021"/>
                  <a:pt x="415137" y="99364"/>
                  <a:pt x="415899" y="102870"/>
                </a:cubicBezTo>
                <a:cubicBezTo>
                  <a:pt x="415899" y="103174"/>
                  <a:pt x="415594" y="104165"/>
                  <a:pt x="414985" y="105841"/>
                </a:cubicBezTo>
                <a:lnTo>
                  <a:pt x="414299" y="106984"/>
                </a:lnTo>
                <a:lnTo>
                  <a:pt x="413613" y="107670"/>
                </a:lnTo>
                <a:cubicBezTo>
                  <a:pt x="407060" y="105994"/>
                  <a:pt x="397459" y="105079"/>
                  <a:pt x="384810" y="104927"/>
                </a:cubicBezTo>
                <a:lnTo>
                  <a:pt x="377952" y="104927"/>
                </a:lnTo>
                <a:cubicBezTo>
                  <a:pt x="374599" y="104927"/>
                  <a:pt x="372161" y="105003"/>
                  <a:pt x="370636" y="105156"/>
                </a:cubicBezTo>
                <a:cubicBezTo>
                  <a:pt x="369875" y="105308"/>
                  <a:pt x="368046" y="105384"/>
                  <a:pt x="365150" y="105384"/>
                </a:cubicBezTo>
                <a:lnTo>
                  <a:pt x="362636" y="105613"/>
                </a:lnTo>
                <a:lnTo>
                  <a:pt x="360807" y="105613"/>
                </a:lnTo>
                <a:lnTo>
                  <a:pt x="330174" y="107670"/>
                </a:lnTo>
                <a:cubicBezTo>
                  <a:pt x="331089" y="108585"/>
                  <a:pt x="331698" y="109651"/>
                  <a:pt x="332003" y="110871"/>
                </a:cubicBezTo>
                <a:cubicBezTo>
                  <a:pt x="330631" y="113766"/>
                  <a:pt x="326822" y="117348"/>
                  <a:pt x="320573" y="121615"/>
                </a:cubicBezTo>
                <a:cubicBezTo>
                  <a:pt x="323926" y="121310"/>
                  <a:pt x="329184" y="121005"/>
                  <a:pt x="336346" y="120700"/>
                </a:cubicBezTo>
                <a:cubicBezTo>
                  <a:pt x="346862" y="120091"/>
                  <a:pt x="355016" y="119557"/>
                  <a:pt x="360807" y="119100"/>
                </a:cubicBezTo>
                <a:lnTo>
                  <a:pt x="368122" y="118643"/>
                </a:lnTo>
                <a:lnTo>
                  <a:pt x="370408" y="118643"/>
                </a:lnTo>
                <a:lnTo>
                  <a:pt x="371322" y="118414"/>
                </a:lnTo>
                <a:lnTo>
                  <a:pt x="372008" y="118414"/>
                </a:lnTo>
                <a:cubicBezTo>
                  <a:pt x="373532" y="118110"/>
                  <a:pt x="375132" y="117195"/>
                  <a:pt x="376809" y="115671"/>
                </a:cubicBezTo>
                <a:cubicBezTo>
                  <a:pt x="378028" y="114452"/>
                  <a:pt x="379171" y="113004"/>
                  <a:pt x="380238" y="111328"/>
                </a:cubicBezTo>
                <a:cubicBezTo>
                  <a:pt x="380847" y="110413"/>
                  <a:pt x="384200" y="111556"/>
                  <a:pt x="390296" y="114757"/>
                </a:cubicBezTo>
                <a:cubicBezTo>
                  <a:pt x="396392" y="118110"/>
                  <a:pt x="399440" y="120548"/>
                  <a:pt x="399440" y="122072"/>
                </a:cubicBezTo>
                <a:lnTo>
                  <a:pt x="397383" y="125958"/>
                </a:lnTo>
                <a:lnTo>
                  <a:pt x="396468" y="127558"/>
                </a:lnTo>
                <a:lnTo>
                  <a:pt x="395782" y="129159"/>
                </a:lnTo>
                <a:cubicBezTo>
                  <a:pt x="395325" y="130225"/>
                  <a:pt x="395097" y="131521"/>
                  <a:pt x="395097" y="133045"/>
                </a:cubicBezTo>
                <a:cubicBezTo>
                  <a:pt x="394944" y="156667"/>
                  <a:pt x="394563" y="169849"/>
                  <a:pt x="393954" y="172593"/>
                </a:cubicBezTo>
                <a:cubicBezTo>
                  <a:pt x="390906" y="188442"/>
                  <a:pt x="383133" y="196367"/>
                  <a:pt x="370636" y="196367"/>
                </a:cubicBezTo>
                <a:cubicBezTo>
                  <a:pt x="370636" y="190881"/>
                  <a:pt x="369494" y="186842"/>
                  <a:pt x="367208" y="184251"/>
                </a:cubicBezTo>
                <a:cubicBezTo>
                  <a:pt x="365226" y="181965"/>
                  <a:pt x="361264" y="179755"/>
                  <a:pt x="355320" y="177622"/>
                </a:cubicBezTo>
                <a:lnTo>
                  <a:pt x="357149" y="173050"/>
                </a:lnTo>
                <a:cubicBezTo>
                  <a:pt x="361416" y="173355"/>
                  <a:pt x="364160" y="173507"/>
                  <a:pt x="365379" y="173507"/>
                </a:cubicBezTo>
                <a:cubicBezTo>
                  <a:pt x="368122" y="173507"/>
                  <a:pt x="370027" y="173202"/>
                  <a:pt x="371094" y="172593"/>
                </a:cubicBezTo>
                <a:cubicBezTo>
                  <a:pt x="372313" y="171831"/>
                  <a:pt x="373227" y="170002"/>
                  <a:pt x="373837" y="167106"/>
                </a:cubicBezTo>
                <a:cubicBezTo>
                  <a:pt x="374751" y="160858"/>
                  <a:pt x="375209" y="147447"/>
                  <a:pt x="375209" y="126873"/>
                </a:cubicBezTo>
                <a:cubicBezTo>
                  <a:pt x="374904" y="127025"/>
                  <a:pt x="371322" y="127330"/>
                  <a:pt x="364464" y="127787"/>
                </a:cubicBezTo>
                <a:lnTo>
                  <a:pt x="354406" y="128701"/>
                </a:lnTo>
                <a:cubicBezTo>
                  <a:pt x="353644" y="128854"/>
                  <a:pt x="352120" y="128930"/>
                  <a:pt x="349834" y="128930"/>
                </a:cubicBezTo>
                <a:lnTo>
                  <a:pt x="351205" y="130302"/>
                </a:lnTo>
                <a:lnTo>
                  <a:pt x="352577" y="131902"/>
                </a:lnTo>
                <a:cubicBezTo>
                  <a:pt x="353034" y="133273"/>
                  <a:pt x="353339" y="134569"/>
                  <a:pt x="353491" y="135788"/>
                </a:cubicBezTo>
                <a:lnTo>
                  <a:pt x="353491" y="180594"/>
                </a:lnTo>
                <a:cubicBezTo>
                  <a:pt x="353491" y="181660"/>
                  <a:pt x="352958" y="182956"/>
                  <a:pt x="351891" y="184480"/>
                </a:cubicBezTo>
                <a:cubicBezTo>
                  <a:pt x="350367" y="186461"/>
                  <a:pt x="349148" y="187756"/>
                  <a:pt x="348234" y="188366"/>
                </a:cubicBezTo>
                <a:lnTo>
                  <a:pt x="344576" y="186080"/>
                </a:lnTo>
                <a:cubicBezTo>
                  <a:pt x="341833" y="183946"/>
                  <a:pt x="340461" y="182880"/>
                  <a:pt x="340461" y="182880"/>
                </a:cubicBezTo>
                <a:cubicBezTo>
                  <a:pt x="337109" y="180136"/>
                  <a:pt x="335280" y="178079"/>
                  <a:pt x="334975" y="176707"/>
                </a:cubicBezTo>
                <a:lnTo>
                  <a:pt x="335432" y="174879"/>
                </a:lnTo>
                <a:lnTo>
                  <a:pt x="336118" y="172821"/>
                </a:lnTo>
                <a:cubicBezTo>
                  <a:pt x="336423" y="170078"/>
                  <a:pt x="336575" y="167868"/>
                  <a:pt x="336575" y="166192"/>
                </a:cubicBezTo>
                <a:lnTo>
                  <a:pt x="336346" y="136245"/>
                </a:lnTo>
                <a:cubicBezTo>
                  <a:pt x="336346" y="133807"/>
                  <a:pt x="335889" y="131826"/>
                  <a:pt x="334975" y="130302"/>
                </a:cubicBezTo>
                <a:lnTo>
                  <a:pt x="327660" y="131216"/>
                </a:lnTo>
                <a:cubicBezTo>
                  <a:pt x="322173" y="131826"/>
                  <a:pt x="318058" y="132359"/>
                  <a:pt x="315315" y="132816"/>
                </a:cubicBezTo>
                <a:cubicBezTo>
                  <a:pt x="315772" y="133121"/>
                  <a:pt x="316687" y="133959"/>
                  <a:pt x="318058" y="135331"/>
                </a:cubicBezTo>
                <a:lnTo>
                  <a:pt x="319430" y="136931"/>
                </a:lnTo>
                <a:cubicBezTo>
                  <a:pt x="320040" y="137541"/>
                  <a:pt x="320344" y="138836"/>
                  <a:pt x="320344" y="140817"/>
                </a:cubicBezTo>
                <a:lnTo>
                  <a:pt x="320344" y="181051"/>
                </a:lnTo>
                <a:cubicBezTo>
                  <a:pt x="320344" y="182118"/>
                  <a:pt x="319811" y="183413"/>
                  <a:pt x="318744" y="184937"/>
                </a:cubicBezTo>
                <a:cubicBezTo>
                  <a:pt x="317677" y="186918"/>
                  <a:pt x="316458" y="188290"/>
                  <a:pt x="315087" y="189052"/>
                </a:cubicBezTo>
                <a:cubicBezTo>
                  <a:pt x="314172" y="188595"/>
                  <a:pt x="312953" y="187756"/>
                  <a:pt x="311429" y="186537"/>
                </a:cubicBezTo>
                <a:lnTo>
                  <a:pt x="309143" y="184937"/>
                </a:lnTo>
                <a:lnTo>
                  <a:pt x="307086" y="183337"/>
                </a:lnTo>
                <a:cubicBezTo>
                  <a:pt x="303733" y="180441"/>
                  <a:pt x="301904" y="178308"/>
                  <a:pt x="301599" y="176936"/>
                </a:cubicBezTo>
                <a:lnTo>
                  <a:pt x="302057" y="175336"/>
                </a:lnTo>
                <a:lnTo>
                  <a:pt x="302742" y="173278"/>
                </a:lnTo>
                <a:cubicBezTo>
                  <a:pt x="303047" y="169926"/>
                  <a:pt x="303199" y="167640"/>
                  <a:pt x="303199" y="166420"/>
                </a:cubicBezTo>
                <a:lnTo>
                  <a:pt x="302971" y="141274"/>
                </a:lnTo>
                <a:cubicBezTo>
                  <a:pt x="302971" y="138531"/>
                  <a:pt x="302438" y="136398"/>
                  <a:pt x="301371" y="134874"/>
                </a:cubicBezTo>
                <a:cubicBezTo>
                  <a:pt x="299999" y="135178"/>
                  <a:pt x="298551" y="135445"/>
                  <a:pt x="297027" y="135674"/>
                </a:cubicBezTo>
                <a:cubicBezTo>
                  <a:pt x="295503" y="135902"/>
                  <a:pt x="293903" y="136245"/>
                  <a:pt x="292227" y="136702"/>
                </a:cubicBezTo>
                <a:lnTo>
                  <a:pt x="289026" y="131902"/>
                </a:lnTo>
                <a:lnTo>
                  <a:pt x="286740" y="127787"/>
                </a:lnTo>
                <a:lnTo>
                  <a:pt x="284454" y="123901"/>
                </a:lnTo>
                <a:lnTo>
                  <a:pt x="284912" y="123444"/>
                </a:lnTo>
                <a:lnTo>
                  <a:pt x="285369" y="123215"/>
                </a:lnTo>
                <a:lnTo>
                  <a:pt x="296113" y="122758"/>
                </a:lnTo>
                <a:lnTo>
                  <a:pt x="302057" y="122529"/>
                </a:lnTo>
                <a:lnTo>
                  <a:pt x="304343" y="122301"/>
                </a:lnTo>
                <a:cubicBezTo>
                  <a:pt x="306019" y="119710"/>
                  <a:pt x="306933" y="118033"/>
                  <a:pt x="307086" y="117271"/>
                </a:cubicBezTo>
                <a:lnTo>
                  <a:pt x="308000" y="115214"/>
                </a:lnTo>
                <a:lnTo>
                  <a:pt x="308915" y="113385"/>
                </a:lnTo>
                <a:cubicBezTo>
                  <a:pt x="309524" y="111861"/>
                  <a:pt x="309981" y="110413"/>
                  <a:pt x="310286" y="109042"/>
                </a:cubicBezTo>
                <a:cubicBezTo>
                  <a:pt x="283464" y="111023"/>
                  <a:pt x="263271" y="114223"/>
                  <a:pt x="249707" y="118643"/>
                </a:cubicBezTo>
                <a:cubicBezTo>
                  <a:pt x="249555" y="118795"/>
                  <a:pt x="248183" y="116433"/>
                  <a:pt x="245592" y="111556"/>
                </a:cubicBezTo>
                <a:cubicBezTo>
                  <a:pt x="242849" y="106375"/>
                  <a:pt x="240944" y="102260"/>
                  <a:pt x="239877" y="99212"/>
                </a:cubicBezTo>
                <a:cubicBezTo>
                  <a:pt x="240182" y="98755"/>
                  <a:pt x="240563" y="98374"/>
                  <a:pt x="241020" y="98069"/>
                </a:cubicBezTo>
                <a:cubicBezTo>
                  <a:pt x="241478" y="97612"/>
                  <a:pt x="241859" y="97383"/>
                  <a:pt x="242163" y="97383"/>
                </a:cubicBezTo>
                <a:lnTo>
                  <a:pt x="246049" y="97383"/>
                </a:lnTo>
                <a:cubicBezTo>
                  <a:pt x="249098" y="97383"/>
                  <a:pt x="251460" y="97307"/>
                  <a:pt x="253136" y="97155"/>
                </a:cubicBezTo>
                <a:lnTo>
                  <a:pt x="269595" y="97155"/>
                </a:lnTo>
                <a:cubicBezTo>
                  <a:pt x="283464" y="96850"/>
                  <a:pt x="295808" y="96316"/>
                  <a:pt x="306629" y="95554"/>
                </a:cubicBezTo>
                <a:lnTo>
                  <a:pt x="350291" y="92354"/>
                </a:lnTo>
                <a:cubicBezTo>
                  <a:pt x="374828" y="90678"/>
                  <a:pt x="392354" y="87553"/>
                  <a:pt x="402869" y="82981"/>
                </a:cubicBezTo>
                <a:close/>
                <a:moveTo>
                  <a:pt x="1845869" y="80695"/>
                </a:moveTo>
                <a:cubicBezTo>
                  <a:pt x="1846631" y="80238"/>
                  <a:pt x="1848840" y="82600"/>
                  <a:pt x="1852498" y="87782"/>
                </a:cubicBezTo>
                <a:cubicBezTo>
                  <a:pt x="1856156" y="92964"/>
                  <a:pt x="1858365" y="97231"/>
                  <a:pt x="1859127" y="100584"/>
                </a:cubicBezTo>
                <a:cubicBezTo>
                  <a:pt x="1858975" y="101650"/>
                  <a:pt x="1858594" y="102641"/>
                  <a:pt x="1857984" y="103555"/>
                </a:cubicBezTo>
                <a:lnTo>
                  <a:pt x="1857299" y="104698"/>
                </a:lnTo>
                <a:lnTo>
                  <a:pt x="1856613" y="105384"/>
                </a:lnTo>
                <a:cubicBezTo>
                  <a:pt x="1849450" y="103708"/>
                  <a:pt x="1839849" y="102870"/>
                  <a:pt x="1827809" y="102870"/>
                </a:cubicBezTo>
                <a:lnTo>
                  <a:pt x="1820951" y="102870"/>
                </a:lnTo>
                <a:cubicBezTo>
                  <a:pt x="1819275" y="103022"/>
                  <a:pt x="1816836" y="103098"/>
                  <a:pt x="1813636" y="103098"/>
                </a:cubicBezTo>
                <a:lnTo>
                  <a:pt x="1808149" y="103555"/>
                </a:lnTo>
                <a:cubicBezTo>
                  <a:pt x="1805863" y="103555"/>
                  <a:pt x="1804416" y="103632"/>
                  <a:pt x="1803806" y="103784"/>
                </a:cubicBezTo>
                <a:lnTo>
                  <a:pt x="1735683" y="108585"/>
                </a:lnTo>
                <a:cubicBezTo>
                  <a:pt x="1708099" y="110718"/>
                  <a:pt x="1687372" y="114147"/>
                  <a:pt x="1673504" y="118872"/>
                </a:cubicBezTo>
                <a:cubicBezTo>
                  <a:pt x="1673199" y="119176"/>
                  <a:pt x="1671752" y="116814"/>
                  <a:pt x="1669161" y="111785"/>
                </a:cubicBezTo>
                <a:cubicBezTo>
                  <a:pt x="1666417" y="106603"/>
                  <a:pt x="1664512" y="102489"/>
                  <a:pt x="1663446" y="99441"/>
                </a:cubicBezTo>
                <a:lnTo>
                  <a:pt x="1664589" y="98298"/>
                </a:lnTo>
                <a:cubicBezTo>
                  <a:pt x="1665046" y="98145"/>
                  <a:pt x="1665427" y="97917"/>
                  <a:pt x="1665732" y="97612"/>
                </a:cubicBezTo>
                <a:lnTo>
                  <a:pt x="1669389" y="97612"/>
                </a:lnTo>
                <a:cubicBezTo>
                  <a:pt x="1672590" y="97612"/>
                  <a:pt x="1675028" y="97536"/>
                  <a:pt x="1676704" y="97383"/>
                </a:cubicBezTo>
                <a:lnTo>
                  <a:pt x="1684477" y="97383"/>
                </a:lnTo>
                <a:cubicBezTo>
                  <a:pt x="1689049" y="97383"/>
                  <a:pt x="1691944" y="97307"/>
                  <a:pt x="1693164" y="97155"/>
                </a:cubicBezTo>
                <a:cubicBezTo>
                  <a:pt x="1707184" y="96850"/>
                  <a:pt x="1719529" y="96316"/>
                  <a:pt x="1730197" y="95554"/>
                </a:cubicBezTo>
                <a:lnTo>
                  <a:pt x="1793290" y="90525"/>
                </a:lnTo>
                <a:cubicBezTo>
                  <a:pt x="1818436" y="88392"/>
                  <a:pt x="1835963" y="85115"/>
                  <a:pt x="1845869" y="80695"/>
                </a:cubicBezTo>
                <a:close/>
                <a:moveTo>
                  <a:pt x="869061" y="77266"/>
                </a:moveTo>
                <a:cubicBezTo>
                  <a:pt x="869670" y="76200"/>
                  <a:pt x="873176" y="77647"/>
                  <a:pt x="879576" y="81610"/>
                </a:cubicBezTo>
                <a:cubicBezTo>
                  <a:pt x="886130" y="85420"/>
                  <a:pt x="889406" y="88239"/>
                  <a:pt x="889406" y="90068"/>
                </a:cubicBezTo>
                <a:lnTo>
                  <a:pt x="888949" y="91211"/>
                </a:lnTo>
                <a:lnTo>
                  <a:pt x="887120" y="94183"/>
                </a:lnTo>
                <a:cubicBezTo>
                  <a:pt x="885444" y="96774"/>
                  <a:pt x="884605" y="98983"/>
                  <a:pt x="884605" y="100812"/>
                </a:cubicBezTo>
                <a:lnTo>
                  <a:pt x="884834" y="169621"/>
                </a:lnTo>
                <a:cubicBezTo>
                  <a:pt x="884834" y="178460"/>
                  <a:pt x="882472" y="185470"/>
                  <a:pt x="877747" y="190652"/>
                </a:cubicBezTo>
                <a:cubicBezTo>
                  <a:pt x="872718" y="196596"/>
                  <a:pt x="865708" y="199567"/>
                  <a:pt x="856716" y="199567"/>
                </a:cubicBezTo>
                <a:cubicBezTo>
                  <a:pt x="856716" y="192557"/>
                  <a:pt x="854049" y="187528"/>
                  <a:pt x="848715" y="184480"/>
                </a:cubicBezTo>
                <a:cubicBezTo>
                  <a:pt x="847039" y="183413"/>
                  <a:pt x="844219" y="182422"/>
                  <a:pt x="840257" y="181508"/>
                </a:cubicBezTo>
                <a:lnTo>
                  <a:pt x="835685" y="180136"/>
                </a:lnTo>
                <a:lnTo>
                  <a:pt x="830656" y="178536"/>
                </a:lnTo>
                <a:lnTo>
                  <a:pt x="830427" y="174193"/>
                </a:lnTo>
                <a:cubicBezTo>
                  <a:pt x="835609" y="174955"/>
                  <a:pt x="840867" y="175336"/>
                  <a:pt x="846201" y="175336"/>
                </a:cubicBezTo>
                <a:cubicBezTo>
                  <a:pt x="857478" y="175336"/>
                  <a:pt x="863117" y="172593"/>
                  <a:pt x="863117" y="167106"/>
                </a:cubicBezTo>
                <a:lnTo>
                  <a:pt x="863346" y="94869"/>
                </a:lnTo>
                <a:cubicBezTo>
                  <a:pt x="844753" y="96545"/>
                  <a:pt x="829284" y="99517"/>
                  <a:pt x="816940" y="103784"/>
                </a:cubicBezTo>
                <a:lnTo>
                  <a:pt x="815797" y="102412"/>
                </a:lnTo>
                <a:lnTo>
                  <a:pt x="814654" y="100812"/>
                </a:lnTo>
                <a:lnTo>
                  <a:pt x="813511" y="98983"/>
                </a:lnTo>
                <a:cubicBezTo>
                  <a:pt x="811073" y="95326"/>
                  <a:pt x="809396" y="92125"/>
                  <a:pt x="808482" y="89382"/>
                </a:cubicBezTo>
                <a:lnTo>
                  <a:pt x="809167" y="88696"/>
                </a:lnTo>
                <a:lnTo>
                  <a:pt x="809625" y="88468"/>
                </a:lnTo>
                <a:lnTo>
                  <a:pt x="824026" y="87553"/>
                </a:lnTo>
                <a:lnTo>
                  <a:pt x="832713" y="87096"/>
                </a:lnTo>
                <a:lnTo>
                  <a:pt x="836142" y="86868"/>
                </a:lnTo>
                <a:lnTo>
                  <a:pt x="838886" y="86639"/>
                </a:lnTo>
                <a:cubicBezTo>
                  <a:pt x="847877" y="86029"/>
                  <a:pt x="854811" y="85496"/>
                  <a:pt x="859688" y="85039"/>
                </a:cubicBezTo>
                <a:cubicBezTo>
                  <a:pt x="863498" y="84429"/>
                  <a:pt x="866622" y="81838"/>
                  <a:pt x="869061" y="77266"/>
                </a:cubicBezTo>
                <a:close/>
                <a:moveTo>
                  <a:pt x="311200" y="72009"/>
                </a:moveTo>
                <a:lnTo>
                  <a:pt x="312572" y="75438"/>
                </a:lnTo>
                <a:lnTo>
                  <a:pt x="310058" y="77266"/>
                </a:lnTo>
                <a:cubicBezTo>
                  <a:pt x="308533" y="78181"/>
                  <a:pt x="307543" y="78867"/>
                  <a:pt x="307086" y="79324"/>
                </a:cubicBezTo>
                <a:lnTo>
                  <a:pt x="304800" y="81153"/>
                </a:lnTo>
                <a:lnTo>
                  <a:pt x="302514" y="82753"/>
                </a:lnTo>
                <a:lnTo>
                  <a:pt x="295656" y="87782"/>
                </a:lnTo>
                <a:cubicBezTo>
                  <a:pt x="291389" y="91135"/>
                  <a:pt x="287578" y="92964"/>
                  <a:pt x="284226" y="93268"/>
                </a:cubicBezTo>
                <a:cubicBezTo>
                  <a:pt x="282702" y="92659"/>
                  <a:pt x="280949" y="90754"/>
                  <a:pt x="278968" y="87553"/>
                </a:cubicBezTo>
                <a:cubicBezTo>
                  <a:pt x="277444" y="84963"/>
                  <a:pt x="276682" y="82829"/>
                  <a:pt x="276682" y="81153"/>
                </a:cubicBezTo>
                <a:cubicBezTo>
                  <a:pt x="276682" y="79781"/>
                  <a:pt x="277215" y="78181"/>
                  <a:pt x="278282" y="76352"/>
                </a:cubicBezTo>
                <a:cubicBezTo>
                  <a:pt x="278892" y="74523"/>
                  <a:pt x="279578" y="73228"/>
                  <a:pt x="280339" y="72466"/>
                </a:cubicBezTo>
                <a:cubicBezTo>
                  <a:pt x="282016" y="74295"/>
                  <a:pt x="285597" y="75209"/>
                  <a:pt x="291084" y="75209"/>
                </a:cubicBezTo>
                <a:cubicBezTo>
                  <a:pt x="296418" y="75209"/>
                  <a:pt x="303123" y="74142"/>
                  <a:pt x="311200" y="72009"/>
                </a:cubicBezTo>
                <a:close/>
                <a:moveTo>
                  <a:pt x="562813" y="70637"/>
                </a:moveTo>
                <a:cubicBezTo>
                  <a:pt x="560832" y="73533"/>
                  <a:pt x="558393" y="76504"/>
                  <a:pt x="555498" y="79552"/>
                </a:cubicBezTo>
                <a:cubicBezTo>
                  <a:pt x="558850" y="80772"/>
                  <a:pt x="561746" y="82600"/>
                  <a:pt x="564184" y="85039"/>
                </a:cubicBezTo>
                <a:lnTo>
                  <a:pt x="564250" y="85693"/>
                </a:lnTo>
                <a:lnTo>
                  <a:pt x="576757" y="70866"/>
                </a:lnTo>
                <a:cubicBezTo>
                  <a:pt x="573557" y="70866"/>
                  <a:pt x="569747" y="71780"/>
                  <a:pt x="565328" y="73609"/>
                </a:cubicBezTo>
                <a:cubicBezTo>
                  <a:pt x="564108" y="72390"/>
                  <a:pt x="563270" y="71399"/>
                  <a:pt x="562813" y="70637"/>
                </a:cubicBezTo>
                <a:close/>
                <a:moveTo>
                  <a:pt x="353491" y="67208"/>
                </a:moveTo>
                <a:cubicBezTo>
                  <a:pt x="357149" y="67208"/>
                  <a:pt x="359969" y="67360"/>
                  <a:pt x="361950" y="67665"/>
                </a:cubicBezTo>
                <a:cubicBezTo>
                  <a:pt x="366979" y="68275"/>
                  <a:pt x="371170" y="69265"/>
                  <a:pt x="374523" y="70637"/>
                </a:cubicBezTo>
                <a:cubicBezTo>
                  <a:pt x="375742" y="72009"/>
                  <a:pt x="376656" y="74066"/>
                  <a:pt x="377266" y="76809"/>
                </a:cubicBezTo>
                <a:cubicBezTo>
                  <a:pt x="378485" y="79705"/>
                  <a:pt x="378714" y="81762"/>
                  <a:pt x="377952" y="82981"/>
                </a:cubicBezTo>
                <a:cubicBezTo>
                  <a:pt x="377342" y="84048"/>
                  <a:pt x="376428" y="85039"/>
                  <a:pt x="375209" y="85953"/>
                </a:cubicBezTo>
                <a:lnTo>
                  <a:pt x="373608" y="86868"/>
                </a:lnTo>
                <a:lnTo>
                  <a:pt x="372237" y="87782"/>
                </a:lnTo>
                <a:lnTo>
                  <a:pt x="370636" y="86410"/>
                </a:lnTo>
                <a:lnTo>
                  <a:pt x="369265" y="85496"/>
                </a:lnTo>
                <a:lnTo>
                  <a:pt x="367893" y="84353"/>
                </a:lnTo>
                <a:lnTo>
                  <a:pt x="364464" y="81838"/>
                </a:lnTo>
                <a:lnTo>
                  <a:pt x="360807" y="79324"/>
                </a:lnTo>
                <a:cubicBezTo>
                  <a:pt x="354254" y="75057"/>
                  <a:pt x="348996" y="72390"/>
                  <a:pt x="345033" y="71323"/>
                </a:cubicBezTo>
                <a:lnTo>
                  <a:pt x="345948" y="67665"/>
                </a:lnTo>
                <a:cubicBezTo>
                  <a:pt x="347624" y="67360"/>
                  <a:pt x="350139" y="67208"/>
                  <a:pt x="353491" y="67208"/>
                </a:cubicBezTo>
                <a:close/>
                <a:moveTo>
                  <a:pt x="1335100" y="55092"/>
                </a:moveTo>
                <a:cubicBezTo>
                  <a:pt x="1335710" y="54178"/>
                  <a:pt x="1339291" y="55626"/>
                  <a:pt x="1345844" y="59436"/>
                </a:cubicBezTo>
                <a:cubicBezTo>
                  <a:pt x="1352397" y="63246"/>
                  <a:pt x="1355598" y="65836"/>
                  <a:pt x="1355445" y="67208"/>
                </a:cubicBezTo>
                <a:cubicBezTo>
                  <a:pt x="1355445" y="67665"/>
                  <a:pt x="1355140" y="68199"/>
                  <a:pt x="1354531" y="68808"/>
                </a:cubicBezTo>
                <a:lnTo>
                  <a:pt x="1353617" y="69951"/>
                </a:lnTo>
                <a:lnTo>
                  <a:pt x="1352473" y="71323"/>
                </a:lnTo>
                <a:cubicBezTo>
                  <a:pt x="1350645" y="73914"/>
                  <a:pt x="1349578" y="76276"/>
                  <a:pt x="1349273" y="78409"/>
                </a:cubicBezTo>
                <a:cubicBezTo>
                  <a:pt x="1348359" y="83591"/>
                  <a:pt x="1347368" y="88315"/>
                  <a:pt x="1346301" y="92583"/>
                </a:cubicBezTo>
                <a:lnTo>
                  <a:pt x="1344701" y="99669"/>
                </a:lnTo>
                <a:lnTo>
                  <a:pt x="1344244" y="101269"/>
                </a:lnTo>
                <a:cubicBezTo>
                  <a:pt x="1347597" y="103403"/>
                  <a:pt x="1349654" y="105308"/>
                  <a:pt x="1350416" y="106984"/>
                </a:cubicBezTo>
                <a:cubicBezTo>
                  <a:pt x="1350416" y="108356"/>
                  <a:pt x="1350111" y="109728"/>
                  <a:pt x="1349502" y="111099"/>
                </a:cubicBezTo>
                <a:cubicBezTo>
                  <a:pt x="1349044" y="113080"/>
                  <a:pt x="1348740" y="113995"/>
                  <a:pt x="1348587" y="113842"/>
                </a:cubicBezTo>
                <a:cubicBezTo>
                  <a:pt x="1341882" y="112623"/>
                  <a:pt x="1333881" y="112014"/>
                  <a:pt x="1324584" y="112014"/>
                </a:cubicBezTo>
                <a:cubicBezTo>
                  <a:pt x="1319098" y="112014"/>
                  <a:pt x="1313535" y="112242"/>
                  <a:pt x="1307897" y="112699"/>
                </a:cubicBezTo>
                <a:lnTo>
                  <a:pt x="1293266" y="113842"/>
                </a:lnTo>
                <a:cubicBezTo>
                  <a:pt x="1293419" y="118262"/>
                  <a:pt x="1292809" y="121158"/>
                  <a:pt x="1291437" y="122529"/>
                </a:cubicBezTo>
                <a:cubicBezTo>
                  <a:pt x="1283055" y="122224"/>
                  <a:pt x="1276959" y="118719"/>
                  <a:pt x="1273149" y="112014"/>
                </a:cubicBezTo>
                <a:cubicBezTo>
                  <a:pt x="1273606" y="110642"/>
                  <a:pt x="1273835" y="108813"/>
                  <a:pt x="1273835" y="106527"/>
                </a:cubicBezTo>
                <a:cubicBezTo>
                  <a:pt x="1273835" y="105460"/>
                  <a:pt x="1273683" y="103098"/>
                  <a:pt x="1273378" y="99441"/>
                </a:cubicBezTo>
                <a:lnTo>
                  <a:pt x="1270178" y="76352"/>
                </a:lnTo>
                <a:cubicBezTo>
                  <a:pt x="1269720" y="71932"/>
                  <a:pt x="1267967" y="68808"/>
                  <a:pt x="1264920" y="66979"/>
                </a:cubicBezTo>
                <a:cubicBezTo>
                  <a:pt x="1267967" y="63474"/>
                  <a:pt x="1270635" y="61188"/>
                  <a:pt x="1272921" y="60121"/>
                </a:cubicBezTo>
                <a:cubicBezTo>
                  <a:pt x="1275969" y="60274"/>
                  <a:pt x="1278864" y="61112"/>
                  <a:pt x="1281608" y="62636"/>
                </a:cubicBezTo>
                <a:lnTo>
                  <a:pt x="1284351" y="64465"/>
                </a:lnTo>
                <a:lnTo>
                  <a:pt x="1285722" y="66065"/>
                </a:lnTo>
                <a:cubicBezTo>
                  <a:pt x="1286484" y="67437"/>
                  <a:pt x="1287094" y="69113"/>
                  <a:pt x="1287551" y="71094"/>
                </a:cubicBezTo>
                <a:lnTo>
                  <a:pt x="1288237" y="74523"/>
                </a:lnTo>
                <a:lnTo>
                  <a:pt x="1288694" y="77724"/>
                </a:lnTo>
                <a:lnTo>
                  <a:pt x="1291894" y="103098"/>
                </a:lnTo>
                <a:lnTo>
                  <a:pt x="1317726" y="101269"/>
                </a:lnTo>
                <a:lnTo>
                  <a:pt x="1323670" y="100584"/>
                </a:lnTo>
                <a:lnTo>
                  <a:pt x="1324127" y="100584"/>
                </a:lnTo>
                <a:lnTo>
                  <a:pt x="1324813" y="96697"/>
                </a:lnTo>
                <a:lnTo>
                  <a:pt x="1325727" y="91897"/>
                </a:lnTo>
                <a:lnTo>
                  <a:pt x="1326413" y="86868"/>
                </a:lnTo>
                <a:cubicBezTo>
                  <a:pt x="1327937" y="77266"/>
                  <a:pt x="1328699" y="71932"/>
                  <a:pt x="1328699" y="70866"/>
                </a:cubicBezTo>
                <a:cubicBezTo>
                  <a:pt x="1313154" y="72847"/>
                  <a:pt x="1302867" y="74980"/>
                  <a:pt x="1297838" y="77266"/>
                </a:cubicBezTo>
                <a:cubicBezTo>
                  <a:pt x="1297533" y="77571"/>
                  <a:pt x="1296238" y="76047"/>
                  <a:pt x="1293952" y="72694"/>
                </a:cubicBezTo>
                <a:cubicBezTo>
                  <a:pt x="1291513" y="69646"/>
                  <a:pt x="1289761" y="66979"/>
                  <a:pt x="1288694" y="64693"/>
                </a:cubicBezTo>
                <a:lnTo>
                  <a:pt x="1289151" y="64008"/>
                </a:lnTo>
                <a:lnTo>
                  <a:pt x="1289609" y="63779"/>
                </a:lnTo>
                <a:cubicBezTo>
                  <a:pt x="1304239" y="63322"/>
                  <a:pt x="1316050" y="62560"/>
                  <a:pt x="1325042" y="61493"/>
                </a:cubicBezTo>
                <a:cubicBezTo>
                  <a:pt x="1329614" y="60883"/>
                  <a:pt x="1332966" y="58750"/>
                  <a:pt x="1335100" y="55092"/>
                </a:cubicBezTo>
                <a:close/>
                <a:moveTo>
                  <a:pt x="1994459" y="53949"/>
                </a:moveTo>
                <a:cubicBezTo>
                  <a:pt x="1995982" y="54254"/>
                  <a:pt x="1997735" y="55397"/>
                  <a:pt x="1999716" y="57378"/>
                </a:cubicBezTo>
                <a:cubicBezTo>
                  <a:pt x="2001697" y="59359"/>
                  <a:pt x="2002917" y="61112"/>
                  <a:pt x="2003374" y="62636"/>
                </a:cubicBezTo>
                <a:cubicBezTo>
                  <a:pt x="2003679" y="63246"/>
                  <a:pt x="2003831" y="64922"/>
                  <a:pt x="2003831" y="67665"/>
                </a:cubicBezTo>
                <a:cubicBezTo>
                  <a:pt x="2003831" y="71018"/>
                  <a:pt x="2003679" y="73914"/>
                  <a:pt x="2003374" y="76352"/>
                </a:cubicBezTo>
                <a:cubicBezTo>
                  <a:pt x="2002764" y="82905"/>
                  <a:pt x="2002078" y="87249"/>
                  <a:pt x="2001317" y="89382"/>
                </a:cubicBezTo>
                <a:cubicBezTo>
                  <a:pt x="1998573" y="97307"/>
                  <a:pt x="1994382" y="101346"/>
                  <a:pt x="1988744" y="101498"/>
                </a:cubicBezTo>
                <a:cubicBezTo>
                  <a:pt x="1987219" y="99974"/>
                  <a:pt x="1985924" y="96926"/>
                  <a:pt x="1984857" y="92354"/>
                </a:cubicBezTo>
                <a:lnTo>
                  <a:pt x="1984400" y="89839"/>
                </a:lnTo>
                <a:lnTo>
                  <a:pt x="1983943" y="87096"/>
                </a:lnTo>
                <a:cubicBezTo>
                  <a:pt x="1983790" y="86334"/>
                  <a:pt x="1983714" y="85039"/>
                  <a:pt x="1983714" y="83210"/>
                </a:cubicBezTo>
                <a:cubicBezTo>
                  <a:pt x="1986762" y="80619"/>
                  <a:pt x="1988820" y="76809"/>
                  <a:pt x="1989887" y="71780"/>
                </a:cubicBezTo>
                <a:cubicBezTo>
                  <a:pt x="1990344" y="69494"/>
                  <a:pt x="1990572" y="67437"/>
                  <a:pt x="1990572" y="65608"/>
                </a:cubicBezTo>
                <a:cubicBezTo>
                  <a:pt x="1990572" y="61950"/>
                  <a:pt x="1989810" y="58674"/>
                  <a:pt x="1988286" y="55778"/>
                </a:cubicBezTo>
                <a:lnTo>
                  <a:pt x="1989658" y="55092"/>
                </a:lnTo>
                <a:lnTo>
                  <a:pt x="1991258" y="54635"/>
                </a:lnTo>
                <a:cubicBezTo>
                  <a:pt x="1992630" y="54178"/>
                  <a:pt x="1993696" y="53949"/>
                  <a:pt x="1994459" y="53949"/>
                </a:cubicBezTo>
                <a:close/>
                <a:moveTo>
                  <a:pt x="292912" y="53721"/>
                </a:moveTo>
                <a:cubicBezTo>
                  <a:pt x="297332" y="53721"/>
                  <a:pt x="301599" y="54406"/>
                  <a:pt x="305714" y="55778"/>
                </a:cubicBezTo>
                <a:cubicBezTo>
                  <a:pt x="307391" y="58216"/>
                  <a:pt x="308457" y="60198"/>
                  <a:pt x="308915" y="61722"/>
                </a:cubicBezTo>
                <a:cubicBezTo>
                  <a:pt x="309524" y="62941"/>
                  <a:pt x="309829" y="64160"/>
                  <a:pt x="309829" y="65379"/>
                </a:cubicBezTo>
                <a:cubicBezTo>
                  <a:pt x="309829" y="66141"/>
                  <a:pt x="309677" y="66827"/>
                  <a:pt x="309372" y="67437"/>
                </a:cubicBezTo>
                <a:cubicBezTo>
                  <a:pt x="308610" y="68351"/>
                  <a:pt x="307543" y="69342"/>
                  <a:pt x="306171" y="70408"/>
                </a:cubicBezTo>
                <a:lnTo>
                  <a:pt x="302971" y="72237"/>
                </a:lnTo>
                <a:lnTo>
                  <a:pt x="302285" y="71780"/>
                </a:lnTo>
                <a:lnTo>
                  <a:pt x="301371" y="71094"/>
                </a:lnTo>
                <a:lnTo>
                  <a:pt x="300228" y="70180"/>
                </a:lnTo>
                <a:lnTo>
                  <a:pt x="299085" y="69494"/>
                </a:lnTo>
                <a:cubicBezTo>
                  <a:pt x="298170" y="68732"/>
                  <a:pt x="296265" y="67437"/>
                  <a:pt x="293370" y="65608"/>
                </a:cubicBezTo>
                <a:cubicBezTo>
                  <a:pt x="288036" y="62255"/>
                  <a:pt x="283159" y="60121"/>
                  <a:pt x="278739" y="59207"/>
                </a:cubicBezTo>
                <a:lnTo>
                  <a:pt x="279882" y="55549"/>
                </a:lnTo>
                <a:cubicBezTo>
                  <a:pt x="284759" y="54330"/>
                  <a:pt x="289103" y="53721"/>
                  <a:pt x="292912" y="53721"/>
                </a:cubicBezTo>
                <a:close/>
                <a:moveTo>
                  <a:pt x="631850" y="52578"/>
                </a:moveTo>
                <a:cubicBezTo>
                  <a:pt x="632460" y="51663"/>
                  <a:pt x="635127" y="53111"/>
                  <a:pt x="639851" y="56921"/>
                </a:cubicBezTo>
                <a:cubicBezTo>
                  <a:pt x="644575" y="61188"/>
                  <a:pt x="647166" y="64922"/>
                  <a:pt x="647624" y="68122"/>
                </a:cubicBezTo>
                <a:cubicBezTo>
                  <a:pt x="647624" y="68275"/>
                  <a:pt x="646709" y="68732"/>
                  <a:pt x="644880" y="69494"/>
                </a:cubicBezTo>
                <a:lnTo>
                  <a:pt x="643509" y="69951"/>
                </a:lnTo>
                <a:lnTo>
                  <a:pt x="642137" y="70637"/>
                </a:lnTo>
                <a:lnTo>
                  <a:pt x="638937" y="72237"/>
                </a:lnTo>
                <a:cubicBezTo>
                  <a:pt x="636651" y="73914"/>
                  <a:pt x="632231" y="77724"/>
                  <a:pt x="625678" y="83667"/>
                </a:cubicBezTo>
                <a:cubicBezTo>
                  <a:pt x="623544" y="85496"/>
                  <a:pt x="621639" y="87249"/>
                  <a:pt x="619963" y="88925"/>
                </a:cubicBezTo>
                <a:cubicBezTo>
                  <a:pt x="628040" y="96240"/>
                  <a:pt x="636346" y="102870"/>
                  <a:pt x="644880" y="108813"/>
                </a:cubicBezTo>
                <a:cubicBezTo>
                  <a:pt x="655853" y="115976"/>
                  <a:pt x="664311" y="120777"/>
                  <a:pt x="670255" y="123215"/>
                </a:cubicBezTo>
                <a:lnTo>
                  <a:pt x="667969" y="128473"/>
                </a:lnTo>
                <a:lnTo>
                  <a:pt x="664540" y="128016"/>
                </a:lnTo>
                <a:lnTo>
                  <a:pt x="660882" y="127330"/>
                </a:lnTo>
                <a:lnTo>
                  <a:pt x="653796" y="126873"/>
                </a:lnTo>
                <a:cubicBezTo>
                  <a:pt x="648157" y="127025"/>
                  <a:pt x="642975" y="128473"/>
                  <a:pt x="638251" y="131216"/>
                </a:cubicBezTo>
                <a:cubicBezTo>
                  <a:pt x="624992" y="112776"/>
                  <a:pt x="610057" y="95478"/>
                  <a:pt x="593445" y="79324"/>
                </a:cubicBezTo>
                <a:cubicBezTo>
                  <a:pt x="593293" y="79019"/>
                  <a:pt x="593598" y="78486"/>
                  <a:pt x="594360" y="77724"/>
                </a:cubicBezTo>
                <a:cubicBezTo>
                  <a:pt x="595122" y="76962"/>
                  <a:pt x="596188" y="76200"/>
                  <a:pt x="597560" y="75438"/>
                </a:cubicBezTo>
                <a:cubicBezTo>
                  <a:pt x="599236" y="74523"/>
                  <a:pt x="600684" y="74066"/>
                  <a:pt x="601903" y="74066"/>
                </a:cubicBezTo>
                <a:cubicBezTo>
                  <a:pt x="603123" y="74066"/>
                  <a:pt x="604113" y="74447"/>
                  <a:pt x="604875" y="75209"/>
                </a:cubicBezTo>
                <a:lnTo>
                  <a:pt x="612876" y="82753"/>
                </a:lnTo>
                <a:lnTo>
                  <a:pt x="622935" y="66522"/>
                </a:lnTo>
                <a:lnTo>
                  <a:pt x="619734" y="67208"/>
                </a:lnTo>
                <a:lnTo>
                  <a:pt x="617677" y="67665"/>
                </a:lnTo>
                <a:lnTo>
                  <a:pt x="615391" y="68122"/>
                </a:lnTo>
                <a:cubicBezTo>
                  <a:pt x="611581" y="69037"/>
                  <a:pt x="607466" y="70180"/>
                  <a:pt x="603047" y="71551"/>
                </a:cubicBezTo>
                <a:cubicBezTo>
                  <a:pt x="602894" y="71704"/>
                  <a:pt x="601980" y="70256"/>
                  <a:pt x="600303" y="67208"/>
                </a:cubicBezTo>
                <a:lnTo>
                  <a:pt x="598246" y="63550"/>
                </a:lnTo>
                <a:lnTo>
                  <a:pt x="597560" y="61722"/>
                </a:lnTo>
                <a:lnTo>
                  <a:pt x="596646" y="60121"/>
                </a:lnTo>
                <a:lnTo>
                  <a:pt x="597332" y="59436"/>
                </a:lnTo>
                <a:lnTo>
                  <a:pt x="614019" y="58521"/>
                </a:lnTo>
                <a:lnTo>
                  <a:pt x="619734" y="58064"/>
                </a:lnTo>
                <a:cubicBezTo>
                  <a:pt x="620953" y="57912"/>
                  <a:pt x="622249" y="57835"/>
                  <a:pt x="623620" y="57835"/>
                </a:cubicBezTo>
                <a:cubicBezTo>
                  <a:pt x="625297" y="57531"/>
                  <a:pt x="626897" y="56921"/>
                  <a:pt x="628421" y="56007"/>
                </a:cubicBezTo>
                <a:cubicBezTo>
                  <a:pt x="630097" y="55092"/>
                  <a:pt x="631240" y="53949"/>
                  <a:pt x="631850" y="52578"/>
                </a:cubicBezTo>
                <a:close/>
                <a:moveTo>
                  <a:pt x="558012" y="48006"/>
                </a:moveTo>
                <a:lnTo>
                  <a:pt x="558698" y="48006"/>
                </a:lnTo>
                <a:cubicBezTo>
                  <a:pt x="559765" y="48006"/>
                  <a:pt x="560679" y="48082"/>
                  <a:pt x="561441" y="48234"/>
                </a:cubicBezTo>
                <a:cubicBezTo>
                  <a:pt x="563118" y="48691"/>
                  <a:pt x="565404" y="50139"/>
                  <a:pt x="568299" y="52578"/>
                </a:cubicBezTo>
                <a:cubicBezTo>
                  <a:pt x="571500" y="55321"/>
                  <a:pt x="573176" y="57454"/>
                  <a:pt x="573328" y="58978"/>
                </a:cubicBezTo>
                <a:lnTo>
                  <a:pt x="569671" y="62407"/>
                </a:lnTo>
                <a:lnTo>
                  <a:pt x="575615" y="62636"/>
                </a:lnTo>
                <a:lnTo>
                  <a:pt x="579043" y="62407"/>
                </a:lnTo>
                <a:cubicBezTo>
                  <a:pt x="582091" y="61950"/>
                  <a:pt x="584454" y="60198"/>
                  <a:pt x="586130" y="57150"/>
                </a:cubicBezTo>
                <a:cubicBezTo>
                  <a:pt x="586587" y="56235"/>
                  <a:pt x="589026" y="57759"/>
                  <a:pt x="593445" y="61722"/>
                </a:cubicBezTo>
                <a:cubicBezTo>
                  <a:pt x="598170" y="65684"/>
                  <a:pt x="600380" y="68351"/>
                  <a:pt x="600075" y="69723"/>
                </a:cubicBezTo>
                <a:cubicBezTo>
                  <a:pt x="600075" y="69875"/>
                  <a:pt x="599846" y="70180"/>
                  <a:pt x="599389" y="70637"/>
                </a:cubicBezTo>
                <a:lnTo>
                  <a:pt x="597103" y="72237"/>
                </a:lnTo>
                <a:lnTo>
                  <a:pt x="594588" y="73837"/>
                </a:lnTo>
                <a:lnTo>
                  <a:pt x="592760" y="76123"/>
                </a:lnTo>
                <a:cubicBezTo>
                  <a:pt x="589864" y="81457"/>
                  <a:pt x="586740" y="86639"/>
                  <a:pt x="583387" y="91668"/>
                </a:cubicBezTo>
                <a:cubicBezTo>
                  <a:pt x="580034" y="96850"/>
                  <a:pt x="576529" y="101422"/>
                  <a:pt x="572871" y="105384"/>
                </a:cubicBezTo>
                <a:cubicBezTo>
                  <a:pt x="574700" y="105384"/>
                  <a:pt x="575995" y="105308"/>
                  <a:pt x="576757" y="105156"/>
                </a:cubicBezTo>
                <a:lnTo>
                  <a:pt x="587044" y="104698"/>
                </a:lnTo>
                <a:cubicBezTo>
                  <a:pt x="596036" y="104089"/>
                  <a:pt x="603047" y="102641"/>
                  <a:pt x="608076" y="100355"/>
                </a:cubicBezTo>
                <a:cubicBezTo>
                  <a:pt x="609905" y="101117"/>
                  <a:pt x="611581" y="103022"/>
                  <a:pt x="613105" y="106070"/>
                </a:cubicBezTo>
                <a:cubicBezTo>
                  <a:pt x="614476" y="108813"/>
                  <a:pt x="615391" y="111328"/>
                  <a:pt x="615848" y="113614"/>
                </a:cubicBezTo>
                <a:cubicBezTo>
                  <a:pt x="615848" y="114071"/>
                  <a:pt x="615620" y="114452"/>
                  <a:pt x="615162" y="114757"/>
                </a:cubicBezTo>
                <a:lnTo>
                  <a:pt x="614705" y="115214"/>
                </a:lnTo>
                <a:lnTo>
                  <a:pt x="614248" y="115443"/>
                </a:lnTo>
                <a:cubicBezTo>
                  <a:pt x="613181" y="115290"/>
                  <a:pt x="609523" y="115366"/>
                  <a:pt x="603275" y="115671"/>
                </a:cubicBezTo>
                <a:lnTo>
                  <a:pt x="597789" y="116128"/>
                </a:lnTo>
                <a:lnTo>
                  <a:pt x="592988" y="116586"/>
                </a:lnTo>
                <a:lnTo>
                  <a:pt x="591845" y="116814"/>
                </a:lnTo>
                <a:lnTo>
                  <a:pt x="590702" y="116814"/>
                </a:lnTo>
                <a:lnTo>
                  <a:pt x="586587" y="117500"/>
                </a:lnTo>
                <a:lnTo>
                  <a:pt x="583387" y="117957"/>
                </a:lnTo>
                <a:cubicBezTo>
                  <a:pt x="577901" y="118567"/>
                  <a:pt x="573786" y="119329"/>
                  <a:pt x="571042" y="120243"/>
                </a:cubicBezTo>
                <a:lnTo>
                  <a:pt x="570357" y="119100"/>
                </a:lnTo>
                <a:cubicBezTo>
                  <a:pt x="569900" y="118338"/>
                  <a:pt x="569442" y="117271"/>
                  <a:pt x="568985" y="115900"/>
                </a:cubicBezTo>
                <a:lnTo>
                  <a:pt x="567156" y="111556"/>
                </a:lnTo>
                <a:cubicBezTo>
                  <a:pt x="561213" y="117652"/>
                  <a:pt x="554812" y="123063"/>
                  <a:pt x="547954" y="127787"/>
                </a:cubicBezTo>
                <a:cubicBezTo>
                  <a:pt x="553897" y="127787"/>
                  <a:pt x="559917" y="127482"/>
                  <a:pt x="566013" y="126873"/>
                </a:cubicBezTo>
                <a:lnTo>
                  <a:pt x="577215" y="126187"/>
                </a:lnTo>
                <a:lnTo>
                  <a:pt x="582473" y="125958"/>
                </a:lnTo>
                <a:lnTo>
                  <a:pt x="587273" y="125501"/>
                </a:lnTo>
                <a:lnTo>
                  <a:pt x="588416" y="125501"/>
                </a:lnTo>
                <a:cubicBezTo>
                  <a:pt x="589026" y="125501"/>
                  <a:pt x="589559" y="125425"/>
                  <a:pt x="590016" y="125272"/>
                </a:cubicBezTo>
                <a:lnTo>
                  <a:pt x="594131" y="124815"/>
                </a:lnTo>
                <a:cubicBezTo>
                  <a:pt x="597941" y="124510"/>
                  <a:pt x="600151" y="124282"/>
                  <a:pt x="600761" y="124129"/>
                </a:cubicBezTo>
                <a:cubicBezTo>
                  <a:pt x="613562" y="122910"/>
                  <a:pt x="621868" y="121310"/>
                  <a:pt x="625678" y="119329"/>
                </a:cubicBezTo>
                <a:cubicBezTo>
                  <a:pt x="627049" y="119786"/>
                  <a:pt x="628802" y="121691"/>
                  <a:pt x="630936" y="125044"/>
                </a:cubicBezTo>
                <a:cubicBezTo>
                  <a:pt x="632917" y="127787"/>
                  <a:pt x="634136" y="130606"/>
                  <a:pt x="634593" y="133502"/>
                </a:cubicBezTo>
                <a:cubicBezTo>
                  <a:pt x="634441" y="133959"/>
                  <a:pt x="634136" y="134416"/>
                  <a:pt x="633679" y="134874"/>
                </a:cubicBezTo>
                <a:lnTo>
                  <a:pt x="632993" y="135331"/>
                </a:lnTo>
                <a:lnTo>
                  <a:pt x="632536" y="135559"/>
                </a:lnTo>
                <a:lnTo>
                  <a:pt x="621106" y="136017"/>
                </a:lnTo>
                <a:cubicBezTo>
                  <a:pt x="618820" y="136169"/>
                  <a:pt x="614248" y="136474"/>
                  <a:pt x="607390" y="136931"/>
                </a:cubicBezTo>
                <a:lnTo>
                  <a:pt x="598017" y="137845"/>
                </a:lnTo>
                <a:cubicBezTo>
                  <a:pt x="598627" y="139522"/>
                  <a:pt x="598932" y="142189"/>
                  <a:pt x="598932" y="145846"/>
                </a:cubicBezTo>
                <a:lnTo>
                  <a:pt x="598703" y="149733"/>
                </a:lnTo>
                <a:lnTo>
                  <a:pt x="598703" y="156133"/>
                </a:lnTo>
                <a:cubicBezTo>
                  <a:pt x="598703" y="158724"/>
                  <a:pt x="598779" y="160705"/>
                  <a:pt x="598932" y="162077"/>
                </a:cubicBezTo>
                <a:lnTo>
                  <a:pt x="598932" y="170764"/>
                </a:lnTo>
                <a:cubicBezTo>
                  <a:pt x="598932" y="188899"/>
                  <a:pt x="591540" y="197967"/>
                  <a:pt x="576757" y="197967"/>
                </a:cubicBezTo>
                <a:cubicBezTo>
                  <a:pt x="577062" y="193852"/>
                  <a:pt x="575234" y="189814"/>
                  <a:pt x="571271" y="185851"/>
                </a:cubicBezTo>
                <a:lnTo>
                  <a:pt x="570128" y="184708"/>
                </a:lnTo>
                <a:cubicBezTo>
                  <a:pt x="569671" y="184251"/>
                  <a:pt x="569137" y="183870"/>
                  <a:pt x="568528" y="183565"/>
                </a:cubicBezTo>
                <a:cubicBezTo>
                  <a:pt x="567004" y="182499"/>
                  <a:pt x="564337" y="181279"/>
                  <a:pt x="560527" y="179908"/>
                </a:cubicBezTo>
                <a:lnTo>
                  <a:pt x="561898" y="176250"/>
                </a:lnTo>
                <a:cubicBezTo>
                  <a:pt x="567080" y="176860"/>
                  <a:pt x="570357" y="177165"/>
                  <a:pt x="571728" y="177165"/>
                </a:cubicBezTo>
                <a:cubicBezTo>
                  <a:pt x="574319" y="177165"/>
                  <a:pt x="576376" y="176784"/>
                  <a:pt x="577901" y="176022"/>
                </a:cubicBezTo>
                <a:cubicBezTo>
                  <a:pt x="579577" y="175107"/>
                  <a:pt x="580415" y="173050"/>
                  <a:pt x="580415" y="169849"/>
                </a:cubicBezTo>
                <a:lnTo>
                  <a:pt x="580187" y="145389"/>
                </a:lnTo>
                <a:cubicBezTo>
                  <a:pt x="580187" y="143103"/>
                  <a:pt x="579729" y="141198"/>
                  <a:pt x="578815" y="139674"/>
                </a:cubicBezTo>
                <a:lnTo>
                  <a:pt x="576757" y="139903"/>
                </a:lnTo>
                <a:lnTo>
                  <a:pt x="574014" y="140131"/>
                </a:lnTo>
                <a:lnTo>
                  <a:pt x="571271" y="140589"/>
                </a:lnTo>
                <a:lnTo>
                  <a:pt x="566928" y="141046"/>
                </a:lnTo>
                <a:cubicBezTo>
                  <a:pt x="559613" y="142113"/>
                  <a:pt x="554202" y="143103"/>
                  <a:pt x="550697" y="144018"/>
                </a:cubicBezTo>
                <a:cubicBezTo>
                  <a:pt x="550545" y="144018"/>
                  <a:pt x="550240" y="143713"/>
                  <a:pt x="549783" y="143103"/>
                </a:cubicBezTo>
                <a:lnTo>
                  <a:pt x="549097" y="141732"/>
                </a:lnTo>
                <a:lnTo>
                  <a:pt x="548183" y="140131"/>
                </a:lnTo>
                <a:cubicBezTo>
                  <a:pt x="546658" y="136931"/>
                  <a:pt x="545592" y="133502"/>
                  <a:pt x="544982" y="129844"/>
                </a:cubicBezTo>
                <a:cubicBezTo>
                  <a:pt x="537972" y="134416"/>
                  <a:pt x="530809" y="138379"/>
                  <a:pt x="523494" y="141732"/>
                </a:cubicBezTo>
                <a:lnTo>
                  <a:pt x="520065" y="138074"/>
                </a:lnTo>
                <a:lnTo>
                  <a:pt x="544752" y="108808"/>
                </a:lnTo>
                <a:lnTo>
                  <a:pt x="544525" y="108127"/>
                </a:lnTo>
                <a:lnTo>
                  <a:pt x="543610" y="106527"/>
                </a:lnTo>
                <a:lnTo>
                  <a:pt x="541096" y="102412"/>
                </a:lnTo>
                <a:cubicBezTo>
                  <a:pt x="539572" y="100126"/>
                  <a:pt x="538200" y="98374"/>
                  <a:pt x="536981" y="97155"/>
                </a:cubicBezTo>
                <a:lnTo>
                  <a:pt x="533095" y="100126"/>
                </a:lnTo>
                <a:lnTo>
                  <a:pt x="530123" y="97612"/>
                </a:lnTo>
                <a:cubicBezTo>
                  <a:pt x="536524" y="89535"/>
                  <a:pt x="541782" y="82067"/>
                  <a:pt x="545896" y="75209"/>
                </a:cubicBezTo>
                <a:lnTo>
                  <a:pt x="547040" y="73152"/>
                </a:lnTo>
                <a:lnTo>
                  <a:pt x="548183" y="71323"/>
                </a:lnTo>
                <a:lnTo>
                  <a:pt x="549097" y="69494"/>
                </a:lnTo>
                <a:lnTo>
                  <a:pt x="550926" y="66294"/>
                </a:lnTo>
                <a:lnTo>
                  <a:pt x="551611" y="64922"/>
                </a:lnTo>
                <a:cubicBezTo>
                  <a:pt x="552221" y="64160"/>
                  <a:pt x="552526" y="63627"/>
                  <a:pt x="552526" y="63322"/>
                </a:cubicBezTo>
                <a:cubicBezTo>
                  <a:pt x="553440" y="61493"/>
                  <a:pt x="554202" y="58978"/>
                  <a:pt x="554812" y="55778"/>
                </a:cubicBezTo>
                <a:cubicBezTo>
                  <a:pt x="555422" y="53492"/>
                  <a:pt x="555574" y="51130"/>
                  <a:pt x="555269" y="48691"/>
                </a:cubicBezTo>
                <a:lnTo>
                  <a:pt x="556641" y="48234"/>
                </a:lnTo>
                <a:close/>
                <a:moveTo>
                  <a:pt x="1961083" y="47091"/>
                </a:moveTo>
                <a:lnTo>
                  <a:pt x="1956511" y="47777"/>
                </a:lnTo>
                <a:lnTo>
                  <a:pt x="1953539" y="48006"/>
                </a:lnTo>
                <a:lnTo>
                  <a:pt x="1950339" y="48463"/>
                </a:lnTo>
                <a:lnTo>
                  <a:pt x="1945538" y="49149"/>
                </a:lnTo>
                <a:lnTo>
                  <a:pt x="1945538" y="49606"/>
                </a:lnTo>
                <a:lnTo>
                  <a:pt x="1945767" y="53035"/>
                </a:lnTo>
                <a:lnTo>
                  <a:pt x="1945767" y="73380"/>
                </a:lnTo>
                <a:cubicBezTo>
                  <a:pt x="1948815" y="72771"/>
                  <a:pt x="1951405" y="71856"/>
                  <a:pt x="1953539" y="70637"/>
                </a:cubicBezTo>
                <a:cubicBezTo>
                  <a:pt x="1954454" y="71247"/>
                  <a:pt x="1955673" y="72618"/>
                  <a:pt x="1957197" y="74752"/>
                </a:cubicBezTo>
                <a:cubicBezTo>
                  <a:pt x="1958721" y="76885"/>
                  <a:pt x="1959559" y="78943"/>
                  <a:pt x="1959711" y="80924"/>
                </a:cubicBezTo>
                <a:cubicBezTo>
                  <a:pt x="1959711" y="81229"/>
                  <a:pt x="1959559" y="81534"/>
                  <a:pt x="1959254" y="81838"/>
                </a:cubicBezTo>
                <a:cubicBezTo>
                  <a:pt x="1958949" y="82143"/>
                  <a:pt x="1958721" y="82296"/>
                  <a:pt x="1958568" y="82296"/>
                </a:cubicBezTo>
                <a:cubicBezTo>
                  <a:pt x="1955063" y="82296"/>
                  <a:pt x="1951177" y="82524"/>
                  <a:pt x="1946910" y="82981"/>
                </a:cubicBezTo>
                <a:lnTo>
                  <a:pt x="1945767" y="83210"/>
                </a:lnTo>
                <a:lnTo>
                  <a:pt x="1945995" y="106756"/>
                </a:lnTo>
                <a:cubicBezTo>
                  <a:pt x="1949043" y="106146"/>
                  <a:pt x="1951634" y="105232"/>
                  <a:pt x="1953768" y="104013"/>
                </a:cubicBezTo>
                <a:cubicBezTo>
                  <a:pt x="1954682" y="104622"/>
                  <a:pt x="1955901" y="105994"/>
                  <a:pt x="1957425" y="108127"/>
                </a:cubicBezTo>
                <a:cubicBezTo>
                  <a:pt x="1958949" y="110261"/>
                  <a:pt x="1959787" y="112318"/>
                  <a:pt x="1959940" y="114300"/>
                </a:cubicBezTo>
                <a:cubicBezTo>
                  <a:pt x="1959787" y="114909"/>
                  <a:pt x="1959406" y="115366"/>
                  <a:pt x="1958797" y="115671"/>
                </a:cubicBezTo>
                <a:cubicBezTo>
                  <a:pt x="1955139" y="115671"/>
                  <a:pt x="1951253" y="115900"/>
                  <a:pt x="1947138" y="116357"/>
                </a:cubicBezTo>
                <a:lnTo>
                  <a:pt x="1945995" y="116586"/>
                </a:lnTo>
                <a:lnTo>
                  <a:pt x="1945995" y="139446"/>
                </a:lnTo>
                <a:cubicBezTo>
                  <a:pt x="1951634" y="137007"/>
                  <a:pt x="1956663" y="134645"/>
                  <a:pt x="1961083" y="132359"/>
                </a:cubicBezTo>
                <a:close/>
                <a:moveTo>
                  <a:pt x="361035" y="44348"/>
                </a:moveTo>
                <a:lnTo>
                  <a:pt x="364464" y="44348"/>
                </a:lnTo>
                <a:cubicBezTo>
                  <a:pt x="364769" y="44348"/>
                  <a:pt x="366064" y="44653"/>
                  <a:pt x="368350" y="45262"/>
                </a:cubicBezTo>
                <a:cubicBezTo>
                  <a:pt x="369875" y="45872"/>
                  <a:pt x="371780" y="47472"/>
                  <a:pt x="374065" y="50063"/>
                </a:cubicBezTo>
                <a:cubicBezTo>
                  <a:pt x="376199" y="53416"/>
                  <a:pt x="377190" y="55549"/>
                  <a:pt x="377037" y="56464"/>
                </a:cubicBezTo>
                <a:cubicBezTo>
                  <a:pt x="375361" y="57988"/>
                  <a:pt x="371551" y="59512"/>
                  <a:pt x="365607" y="61036"/>
                </a:cubicBezTo>
                <a:cubicBezTo>
                  <a:pt x="360273" y="62560"/>
                  <a:pt x="355016" y="63398"/>
                  <a:pt x="349834" y="63550"/>
                </a:cubicBezTo>
                <a:lnTo>
                  <a:pt x="346862" y="60579"/>
                </a:lnTo>
                <a:cubicBezTo>
                  <a:pt x="352044" y="57378"/>
                  <a:pt x="355930" y="54025"/>
                  <a:pt x="358521" y="50520"/>
                </a:cubicBezTo>
                <a:cubicBezTo>
                  <a:pt x="359588" y="49149"/>
                  <a:pt x="360273" y="47853"/>
                  <a:pt x="360578" y="46634"/>
                </a:cubicBezTo>
                <a:cubicBezTo>
                  <a:pt x="361035" y="45720"/>
                  <a:pt x="361188" y="44958"/>
                  <a:pt x="361035" y="44348"/>
                </a:cubicBezTo>
                <a:close/>
                <a:moveTo>
                  <a:pt x="863117" y="39547"/>
                </a:moveTo>
                <a:lnTo>
                  <a:pt x="856716" y="40233"/>
                </a:lnTo>
                <a:lnTo>
                  <a:pt x="853745" y="40462"/>
                </a:lnTo>
                <a:lnTo>
                  <a:pt x="850315" y="40919"/>
                </a:lnTo>
                <a:lnTo>
                  <a:pt x="842086" y="41833"/>
                </a:lnTo>
                <a:lnTo>
                  <a:pt x="837514" y="42291"/>
                </a:lnTo>
                <a:lnTo>
                  <a:pt x="833399" y="42748"/>
                </a:lnTo>
                <a:lnTo>
                  <a:pt x="826084" y="43662"/>
                </a:lnTo>
                <a:lnTo>
                  <a:pt x="808710" y="45720"/>
                </a:lnTo>
                <a:cubicBezTo>
                  <a:pt x="799414" y="46786"/>
                  <a:pt x="791108" y="47929"/>
                  <a:pt x="783793" y="49149"/>
                </a:cubicBezTo>
                <a:lnTo>
                  <a:pt x="784936" y="50063"/>
                </a:lnTo>
                <a:cubicBezTo>
                  <a:pt x="789965" y="54483"/>
                  <a:pt x="792632" y="57759"/>
                  <a:pt x="792937" y="59893"/>
                </a:cubicBezTo>
                <a:lnTo>
                  <a:pt x="791565" y="61722"/>
                </a:lnTo>
                <a:lnTo>
                  <a:pt x="790651" y="63550"/>
                </a:lnTo>
                <a:lnTo>
                  <a:pt x="790194" y="64693"/>
                </a:lnTo>
                <a:lnTo>
                  <a:pt x="859688" y="58978"/>
                </a:lnTo>
                <a:cubicBezTo>
                  <a:pt x="861365" y="51816"/>
                  <a:pt x="862507" y="45339"/>
                  <a:pt x="863117" y="39547"/>
                </a:cubicBezTo>
                <a:close/>
                <a:moveTo>
                  <a:pt x="2004517" y="38404"/>
                </a:moveTo>
                <a:cubicBezTo>
                  <a:pt x="2015185" y="40690"/>
                  <a:pt x="2022653" y="44424"/>
                  <a:pt x="2026920" y="49606"/>
                </a:cubicBezTo>
                <a:cubicBezTo>
                  <a:pt x="2027072" y="50215"/>
                  <a:pt x="2027148" y="51358"/>
                  <a:pt x="2027148" y="53035"/>
                </a:cubicBezTo>
                <a:cubicBezTo>
                  <a:pt x="2027148" y="54711"/>
                  <a:pt x="2027072" y="56007"/>
                  <a:pt x="2026920" y="56921"/>
                </a:cubicBezTo>
                <a:cubicBezTo>
                  <a:pt x="2026463" y="60274"/>
                  <a:pt x="2025700" y="62255"/>
                  <a:pt x="2024634" y="62865"/>
                </a:cubicBezTo>
                <a:cubicBezTo>
                  <a:pt x="2021738" y="64541"/>
                  <a:pt x="2019147" y="65379"/>
                  <a:pt x="2016861" y="65379"/>
                </a:cubicBezTo>
                <a:cubicBezTo>
                  <a:pt x="2015642" y="62331"/>
                  <a:pt x="2013813" y="58674"/>
                  <a:pt x="2011375" y="54406"/>
                </a:cubicBezTo>
                <a:cubicBezTo>
                  <a:pt x="2008022" y="48920"/>
                  <a:pt x="2004746" y="44729"/>
                  <a:pt x="2001545" y="41833"/>
                </a:cubicBezTo>
                <a:close/>
                <a:moveTo>
                  <a:pt x="255422" y="31775"/>
                </a:moveTo>
                <a:cubicBezTo>
                  <a:pt x="257403" y="31927"/>
                  <a:pt x="259689" y="33223"/>
                  <a:pt x="262280" y="35661"/>
                </a:cubicBezTo>
                <a:cubicBezTo>
                  <a:pt x="265023" y="38252"/>
                  <a:pt x="266624" y="40309"/>
                  <a:pt x="267081" y="41833"/>
                </a:cubicBezTo>
                <a:cubicBezTo>
                  <a:pt x="267386" y="42595"/>
                  <a:pt x="267538" y="44577"/>
                  <a:pt x="267538" y="47777"/>
                </a:cubicBezTo>
                <a:cubicBezTo>
                  <a:pt x="267538" y="51739"/>
                  <a:pt x="267386" y="55168"/>
                  <a:pt x="267081" y="58064"/>
                </a:cubicBezTo>
                <a:cubicBezTo>
                  <a:pt x="266319" y="65989"/>
                  <a:pt x="265480" y="71170"/>
                  <a:pt x="264566" y="73609"/>
                </a:cubicBezTo>
                <a:cubicBezTo>
                  <a:pt x="263042" y="77266"/>
                  <a:pt x="260908" y="80467"/>
                  <a:pt x="258165" y="83210"/>
                </a:cubicBezTo>
                <a:cubicBezTo>
                  <a:pt x="255117" y="86106"/>
                  <a:pt x="251688" y="87630"/>
                  <a:pt x="247878" y="87782"/>
                </a:cubicBezTo>
                <a:cubicBezTo>
                  <a:pt x="245745" y="85648"/>
                  <a:pt x="244068" y="82067"/>
                  <a:pt x="242849" y="77038"/>
                </a:cubicBezTo>
                <a:cubicBezTo>
                  <a:pt x="242240" y="75361"/>
                  <a:pt x="241859" y="73304"/>
                  <a:pt x="241706" y="70866"/>
                </a:cubicBezTo>
                <a:lnTo>
                  <a:pt x="241249" y="66294"/>
                </a:lnTo>
                <a:cubicBezTo>
                  <a:pt x="245059" y="63398"/>
                  <a:pt x="247802" y="58902"/>
                  <a:pt x="249479" y="52806"/>
                </a:cubicBezTo>
                <a:cubicBezTo>
                  <a:pt x="250088" y="50520"/>
                  <a:pt x="250393" y="48082"/>
                  <a:pt x="250393" y="45491"/>
                </a:cubicBezTo>
                <a:cubicBezTo>
                  <a:pt x="250393" y="41071"/>
                  <a:pt x="249326" y="37185"/>
                  <a:pt x="247193" y="33832"/>
                </a:cubicBezTo>
                <a:cubicBezTo>
                  <a:pt x="248564" y="33070"/>
                  <a:pt x="249936" y="32613"/>
                  <a:pt x="251307" y="32461"/>
                </a:cubicBezTo>
                <a:cubicBezTo>
                  <a:pt x="252984" y="32004"/>
                  <a:pt x="254355" y="31775"/>
                  <a:pt x="255422" y="31775"/>
                </a:cubicBezTo>
                <a:close/>
                <a:moveTo>
                  <a:pt x="1966569" y="30403"/>
                </a:moveTo>
                <a:cubicBezTo>
                  <a:pt x="1967331" y="29184"/>
                  <a:pt x="1970303" y="30480"/>
                  <a:pt x="1975485" y="34290"/>
                </a:cubicBezTo>
                <a:cubicBezTo>
                  <a:pt x="1980971" y="38100"/>
                  <a:pt x="1983714" y="40995"/>
                  <a:pt x="1983714" y="42976"/>
                </a:cubicBezTo>
                <a:cubicBezTo>
                  <a:pt x="1983714" y="43281"/>
                  <a:pt x="1983638" y="43510"/>
                  <a:pt x="1983486" y="43662"/>
                </a:cubicBezTo>
                <a:lnTo>
                  <a:pt x="1982571" y="45491"/>
                </a:lnTo>
                <a:lnTo>
                  <a:pt x="1981886" y="46634"/>
                </a:lnTo>
                <a:cubicBezTo>
                  <a:pt x="1980514" y="49225"/>
                  <a:pt x="1979904" y="51358"/>
                  <a:pt x="1980057" y="53035"/>
                </a:cubicBezTo>
                <a:lnTo>
                  <a:pt x="1980057" y="98069"/>
                </a:lnTo>
                <a:lnTo>
                  <a:pt x="1980285" y="130530"/>
                </a:lnTo>
                <a:cubicBezTo>
                  <a:pt x="1985315" y="124282"/>
                  <a:pt x="1989658" y="118186"/>
                  <a:pt x="1993316" y="112242"/>
                </a:cubicBezTo>
                <a:cubicBezTo>
                  <a:pt x="1999107" y="102946"/>
                  <a:pt x="2002612" y="96697"/>
                  <a:pt x="2003831" y="93497"/>
                </a:cubicBezTo>
                <a:lnTo>
                  <a:pt x="2005431" y="89839"/>
                </a:lnTo>
                <a:lnTo>
                  <a:pt x="2007032" y="85953"/>
                </a:lnTo>
                <a:cubicBezTo>
                  <a:pt x="2007794" y="83972"/>
                  <a:pt x="2008174" y="82296"/>
                  <a:pt x="2008174" y="80924"/>
                </a:cubicBezTo>
                <a:cubicBezTo>
                  <a:pt x="2008174" y="80162"/>
                  <a:pt x="2008022" y="79324"/>
                  <a:pt x="2007717" y="78409"/>
                </a:cubicBezTo>
                <a:lnTo>
                  <a:pt x="2009546" y="77952"/>
                </a:lnTo>
                <a:lnTo>
                  <a:pt x="2011146" y="77495"/>
                </a:lnTo>
                <a:lnTo>
                  <a:pt x="2012518" y="77266"/>
                </a:lnTo>
                <a:lnTo>
                  <a:pt x="2011375" y="75895"/>
                </a:lnTo>
                <a:cubicBezTo>
                  <a:pt x="2008936" y="72390"/>
                  <a:pt x="2007108" y="69646"/>
                  <a:pt x="2005889" y="67665"/>
                </a:cubicBezTo>
                <a:cubicBezTo>
                  <a:pt x="2006041" y="67208"/>
                  <a:pt x="2006346" y="66903"/>
                  <a:pt x="2006803" y="66751"/>
                </a:cubicBezTo>
                <a:cubicBezTo>
                  <a:pt x="2012137" y="66598"/>
                  <a:pt x="2025167" y="65532"/>
                  <a:pt x="2045893" y="63550"/>
                </a:cubicBezTo>
                <a:cubicBezTo>
                  <a:pt x="2063877" y="61874"/>
                  <a:pt x="2076145" y="60579"/>
                  <a:pt x="2082698" y="59664"/>
                </a:cubicBezTo>
                <a:cubicBezTo>
                  <a:pt x="2084070" y="59512"/>
                  <a:pt x="2086203" y="58521"/>
                  <a:pt x="2089099" y="56692"/>
                </a:cubicBezTo>
                <a:cubicBezTo>
                  <a:pt x="2091233" y="55016"/>
                  <a:pt x="2092832" y="53340"/>
                  <a:pt x="2093900" y="51663"/>
                </a:cubicBezTo>
                <a:cubicBezTo>
                  <a:pt x="2094509" y="50596"/>
                  <a:pt x="2098014" y="52578"/>
                  <a:pt x="2104415" y="57607"/>
                </a:cubicBezTo>
                <a:cubicBezTo>
                  <a:pt x="2110663" y="62636"/>
                  <a:pt x="2113864" y="65913"/>
                  <a:pt x="2114016" y="67437"/>
                </a:cubicBezTo>
                <a:cubicBezTo>
                  <a:pt x="2114016" y="67894"/>
                  <a:pt x="2112416" y="68732"/>
                  <a:pt x="2109216" y="69951"/>
                </a:cubicBezTo>
                <a:lnTo>
                  <a:pt x="2105101" y="71323"/>
                </a:lnTo>
                <a:lnTo>
                  <a:pt x="2102815" y="72237"/>
                </a:lnTo>
                <a:lnTo>
                  <a:pt x="2100986" y="73152"/>
                </a:lnTo>
                <a:cubicBezTo>
                  <a:pt x="2095804" y="76352"/>
                  <a:pt x="2089709" y="80924"/>
                  <a:pt x="2082698" y="86868"/>
                </a:cubicBezTo>
                <a:lnTo>
                  <a:pt x="2078126" y="84582"/>
                </a:lnTo>
                <a:lnTo>
                  <a:pt x="2084527" y="69265"/>
                </a:lnTo>
                <a:lnTo>
                  <a:pt x="2078126" y="69951"/>
                </a:lnTo>
                <a:lnTo>
                  <a:pt x="2074240" y="70408"/>
                </a:lnTo>
                <a:lnTo>
                  <a:pt x="2069668" y="71094"/>
                </a:lnTo>
                <a:cubicBezTo>
                  <a:pt x="2066772" y="71247"/>
                  <a:pt x="2063115" y="71704"/>
                  <a:pt x="2058695" y="72466"/>
                </a:cubicBezTo>
                <a:lnTo>
                  <a:pt x="2053895" y="73152"/>
                </a:lnTo>
                <a:lnTo>
                  <a:pt x="2049323" y="73609"/>
                </a:lnTo>
                <a:cubicBezTo>
                  <a:pt x="2033625" y="75895"/>
                  <a:pt x="2023033" y="77952"/>
                  <a:pt x="2017547" y="79781"/>
                </a:cubicBezTo>
                <a:lnTo>
                  <a:pt x="2021205" y="83667"/>
                </a:lnTo>
                <a:cubicBezTo>
                  <a:pt x="2024100" y="87020"/>
                  <a:pt x="2025548" y="89611"/>
                  <a:pt x="2025548" y="91440"/>
                </a:cubicBezTo>
                <a:lnTo>
                  <a:pt x="2018233" y="98755"/>
                </a:lnTo>
                <a:cubicBezTo>
                  <a:pt x="2017166" y="99822"/>
                  <a:pt x="2016176" y="101117"/>
                  <a:pt x="2015261" y="102641"/>
                </a:cubicBezTo>
                <a:lnTo>
                  <a:pt x="2014347" y="104013"/>
                </a:lnTo>
                <a:cubicBezTo>
                  <a:pt x="2018004" y="103708"/>
                  <a:pt x="2020671" y="103403"/>
                  <a:pt x="2022348" y="103098"/>
                </a:cubicBezTo>
                <a:cubicBezTo>
                  <a:pt x="2026005" y="102336"/>
                  <a:pt x="2028825" y="100279"/>
                  <a:pt x="2030806" y="96926"/>
                </a:cubicBezTo>
                <a:cubicBezTo>
                  <a:pt x="2031568" y="96012"/>
                  <a:pt x="2034311" y="97383"/>
                  <a:pt x="2039036" y="101041"/>
                </a:cubicBezTo>
                <a:lnTo>
                  <a:pt x="2042693" y="104241"/>
                </a:lnTo>
                <a:lnTo>
                  <a:pt x="2041322" y="99212"/>
                </a:lnTo>
                <a:cubicBezTo>
                  <a:pt x="2041626" y="98755"/>
                  <a:pt x="2041855" y="98526"/>
                  <a:pt x="2042007" y="98526"/>
                </a:cubicBezTo>
                <a:lnTo>
                  <a:pt x="2055266" y="97840"/>
                </a:lnTo>
                <a:lnTo>
                  <a:pt x="2060981" y="97155"/>
                </a:lnTo>
                <a:lnTo>
                  <a:pt x="2060981" y="93954"/>
                </a:lnTo>
                <a:cubicBezTo>
                  <a:pt x="2060981" y="89382"/>
                  <a:pt x="2059228" y="86258"/>
                  <a:pt x="2055723" y="84582"/>
                </a:cubicBezTo>
                <a:cubicBezTo>
                  <a:pt x="2058924" y="80924"/>
                  <a:pt x="2062048" y="78790"/>
                  <a:pt x="2065096" y="78181"/>
                </a:cubicBezTo>
                <a:cubicBezTo>
                  <a:pt x="2067077" y="78486"/>
                  <a:pt x="2070049" y="79933"/>
                  <a:pt x="2074011" y="82524"/>
                </a:cubicBezTo>
                <a:cubicBezTo>
                  <a:pt x="2078126" y="85420"/>
                  <a:pt x="2080564" y="87782"/>
                  <a:pt x="2081327" y="89611"/>
                </a:cubicBezTo>
                <a:cubicBezTo>
                  <a:pt x="2080107" y="91592"/>
                  <a:pt x="2079345" y="93421"/>
                  <a:pt x="2079041" y="95097"/>
                </a:cubicBezTo>
                <a:cubicBezTo>
                  <a:pt x="2084984" y="94488"/>
                  <a:pt x="2089556" y="93421"/>
                  <a:pt x="2092757" y="91897"/>
                </a:cubicBezTo>
                <a:cubicBezTo>
                  <a:pt x="2094585" y="92811"/>
                  <a:pt x="2096376" y="94450"/>
                  <a:pt x="2098129" y="96812"/>
                </a:cubicBezTo>
                <a:cubicBezTo>
                  <a:pt x="2099881" y="99174"/>
                  <a:pt x="2100986" y="101650"/>
                  <a:pt x="2101443" y="104241"/>
                </a:cubicBezTo>
                <a:cubicBezTo>
                  <a:pt x="2101291" y="104851"/>
                  <a:pt x="2100986" y="105384"/>
                  <a:pt x="2100529" y="105841"/>
                </a:cubicBezTo>
                <a:lnTo>
                  <a:pt x="2099843" y="106299"/>
                </a:lnTo>
                <a:lnTo>
                  <a:pt x="2099386" y="106527"/>
                </a:lnTo>
                <a:cubicBezTo>
                  <a:pt x="2097557" y="106527"/>
                  <a:pt x="2096186" y="106603"/>
                  <a:pt x="2095271" y="106756"/>
                </a:cubicBezTo>
                <a:cubicBezTo>
                  <a:pt x="2094052" y="106908"/>
                  <a:pt x="2092223" y="106984"/>
                  <a:pt x="2089785" y="106984"/>
                </a:cubicBezTo>
                <a:lnTo>
                  <a:pt x="2078583" y="108127"/>
                </a:lnTo>
                <a:lnTo>
                  <a:pt x="2078583" y="134188"/>
                </a:lnTo>
                <a:cubicBezTo>
                  <a:pt x="2086661" y="132816"/>
                  <a:pt x="2092757" y="131140"/>
                  <a:pt x="2096871" y="129159"/>
                </a:cubicBezTo>
                <a:cubicBezTo>
                  <a:pt x="2097329" y="129006"/>
                  <a:pt x="2099005" y="130683"/>
                  <a:pt x="2101901" y="134188"/>
                </a:cubicBezTo>
                <a:cubicBezTo>
                  <a:pt x="2104644" y="137693"/>
                  <a:pt x="2106396" y="140970"/>
                  <a:pt x="2107158" y="144018"/>
                </a:cubicBezTo>
                <a:cubicBezTo>
                  <a:pt x="2107158" y="144322"/>
                  <a:pt x="2106854" y="145008"/>
                  <a:pt x="2106244" y="146075"/>
                </a:cubicBezTo>
                <a:lnTo>
                  <a:pt x="2105787" y="146989"/>
                </a:lnTo>
                <a:lnTo>
                  <a:pt x="2105330" y="147447"/>
                </a:lnTo>
                <a:cubicBezTo>
                  <a:pt x="2100148" y="146380"/>
                  <a:pt x="2093900" y="145694"/>
                  <a:pt x="2086584" y="145389"/>
                </a:cubicBezTo>
                <a:cubicBezTo>
                  <a:pt x="2085365" y="145237"/>
                  <a:pt x="2083917" y="145199"/>
                  <a:pt x="2082241" y="145275"/>
                </a:cubicBezTo>
                <a:cubicBezTo>
                  <a:pt x="2080564" y="145351"/>
                  <a:pt x="2079345" y="145389"/>
                  <a:pt x="2078583" y="145389"/>
                </a:cubicBezTo>
                <a:lnTo>
                  <a:pt x="2078583" y="187680"/>
                </a:lnTo>
                <a:cubicBezTo>
                  <a:pt x="2078583" y="189052"/>
                  <a:pt x="2078050" y="190500"/>
                  <a:pt x="2076983" y="192024"/>
                </a:cubicBezTo>
                <a:cubicBezTo>
                  <a:pt x="2075764" y="193852"/>
                  <a:pt x="2074469" y="195300"/>
                  <a:pt x="2073097" y="196367"/>
                </a:cubicBezTo>
                <a:cubicBezTo>
                  <a:pt x="2070506" y="194843"/>
                  <a:pt x="2067763" y="192786"/>
                  <a:pt x="2064867" y="190195"/>
                </a:cubicBezTo>
                <a:cubicBezTo>
                  <a:pt x="2061515" y="187299"/>
                  <a:pt x="2059610" y="185013"/>
                  <a:pt x="2059152" y="183337"/>
                </a:cubicBezTo>
                <a:cubicBezTo>
                  <a:pt x="2060372" y="179984"/>
                  <a:pt x="2060981" y="176098"/>
                  <a:pt x="2060981" y="171678"/>
                </a:cubicBezTo>
                <a:lnTo>
                  <a:pt x="2060981" y="146761"/>
                </a:lnTo>
                <a:lnTo>
                  <a:pt x="2049551" y="148132"/>
                </a:lnTo>
                <a:cubicBezTo>
                  <a:pt x="2047113" y="151942"/>
                  <a:pt x="2044979" y="154076"/>
                  <a:pt x="2043150" y="154533"/>
                </a:cubicBezTo>
                <a:cubicBezTo>
                  <a:pt x="2036902" y="149961"/>
                  <a:pt x="2033930" y="143865"/>
                  <a:pt x="2034235" y="136245"/>
                </a:cubicBezTo>
                <a:cubicBezTo>
                  <a:pt x="2036064" y="134874"/>
                  <a:pt x="2037816" y="132588"/>
                  <a:pt x="2039493" y="129387"/>
                </a:cubicBezTo>
                <a:lnTo>
                  <a:pt x="2041093" y="127101"/>
                </a:lnTo>
                <a:cubicBezTo>
                  <a:pt x="2042160" y="124968"/>
                  <a:pt x="2042693" y="122910"/>
                  <a:pt x="2042693" y="120929"/>
                </a:cubicBezTo>
                <a:cubicBezTo>
                  <a:pt x="2042693" y="119557"/>
                  <a:pt x="2042388" y="118262"/>
                  <a:pt x="2041779" y="117043"/>
                </a:cubicBezTo>
                <a:cubicBezTo>
                  <a:pt x="2043760" y="116433"/>
                  <a:pt x="2045665" y="115976"/>
                  <a:pt x="2047494" y="115671"/>
                </a:cubicBezTo>
                <a:cubicBezTo>
                  <a:pt x="2048103" y="115519"/>
                  <a:pt x="2048865" y="115443"/>
                  <a:pt x="2049780" y="115443"/>
                </a:cubicBezTo>
                <a:cubicBezTo>
                  <a:pt x="2050846" y="115443"/>
                  <a:pt x="2051532" y="115519"/>
                  <a:pt x="2051837" y="115671"/>
                </a:cubicBezTo>
                <a:cubicBezTo>
                  <a:pt x="2054123" y="117500"/>
                  <a:pt x="2055952" y="119710"/>
                  <a:pt x="2057324" y="122301"/>
                </a:cubicBezTo>
                <a:lnTo>
                  <a:pt x="2058009" y="123901"/>
                </a:lnTo>
                <a:lnTo>
                  <a:pt x="2058466" y="125272"/>
                </a:lnTo>
                <a:lnTo>
                  <a:pt x="2058695" y="126187"/>
                </a:lnTo>
                <a:lnTo>
                  <a:pt x="2058695" y="127101"/>
                </a:lnTo>
                <a:lnTo>
                  <a:pt x="2058695" y="127787"/>
                </a:lnTo>
                <a:cubicBezTo>
                  <a:pt x="2058695" y="128701"/>
                  <a:pt x="2058314" y="130149"/>
                  <a:pt x="2057552" y="132130"/>
                </a:cubicBezTo>
                <a:lnTo>
                  <a:pt x="2055266" y="136931"/>
                </a:lnTo>
                <a:lnTo>
                  <a:pt x="2060981" y="136245"/>
                </a:lnTo>
                <a:lnTo>
                  <a:pt x="2060981" y="110871"/>
                </a:lnTo>
                <a:cubicBezTo>
                  <a:pt x="2056866" y="111480"/>
                  <a:pt x="2052523" y="112395"/>
                  <a:pt x="2047951" y="113614"/>
                </a:cubicBezTo>
                <a:lnTo>
                  <a:pt x="2047037" y="112699"/>
                </a:lnTo>
                <a:lnTo>
                  <a:pt x="2045436" y="110642"/>
                </a:lnTo>
                <a:cubicBezTo>
                  <a:pt x="2044217" y="111861"/>
                  <a:pt x="2043608" y="112471"/>
                  <a:pt x="2043608" y="112471"/>
                </a:cubicBezTo>
                <a:cubicBezTo>
                  <a:pt x="2042998" y="113080"/>
                  <a:pt x="2042541" y="113461"/>
                  <a:pt x="2042236" y="113614"/>
                </a:cubicBezTo>
                <a:lnTo>
                  <a:pt x="2041093" y="114757"/>
                </a:lnTo>
                <a:cubicBezTo>
                  <a:pt x="2040179" y="115671"/>
                  <a:pt x="2039493" y="116586"/>
                  <a:pt x="2039036" y="117500"/>
                </a:cubicBezTo>
                <a:cubicBezTo>
                  <a:pt x="2034768" y="127558"/>
                  <a:pt x="2030501" y="135940"/>
                  <a:pt x="2026234" y="142646"/>
                </a:cubicBezTo>
                <a:lnTo>
                  <a:pt x="2031720" y="146761"/>
                </a:lnTo>
                <a:cubicBezTo>
                  <a:pt x="2032330" y="148742"/>
                  <a:pt x="2032635" y="151638"/>
                  <a:pt x="2032635" y="155448"/>
                </a:cubicBezTo>
                <a:cubicBezTo>
                  <a:pt x="2032635" y="159105"/>
                  <a:pt x="2032025" y="161544"/>
                  <a:pt x="2030806" y="162763"/>
                </a:cubicBezTo>
                <a:cubicBezTo>
                  <a:pt x="2030044" y="163525"/>
                  <a:pt x="2028367" y="164363"/>
                  <a:pt x="2025777" y="165277"/>
                </a:cubicBezTo>
                <a:lnTo>
                  <a:pt x="2023033" y="165963"/>
                </a:lnTo>
                <a:cubicBezTo>
                  <a:pt x="2022729" y="166116"/>
                  <a:pt x="2022043" y="166192"/>
                  <a:pt x="2020976" y="166192"/>
                </a:cubicBezTo>
                <a:cubicBezTo>
                  <a:pt x="2018842" y="161620"/>
                  <a:pt x="2017319" y="158572"/>
                  <a:pt x="2016404" y="157048"/>
                </a:cubicBezTo>
                <a:cubicBezTo>
                  <a:pt x="2003755" y="173355"/>
                  <a:pt x="1988667" y="185394"/>
                  <a:pt x="1971141" y="193167"/>
                </a:cubicBezTo>
                <a:lnTo>
                  <a:pt x="1967941" y="190881"/>
                </a:lnTo>
                <a:cubicBezTo>
                  <a:pt x="1985315" y="176555"/>
                  <a:pt x="1998802" y="161163"/>
                  <a:pt x="2008403" y="144703"/>
                </a:cubicBezTo>
                <a:lnTo>
                  <a:pt x="2008632" y="144246"/>
                </a:lnTo>
                <a:cubicBezTo>
                  <a:pt x="2004060" y="137388"/>
                  <a:pt x="1999564" y="132511"/>
                  <a:pt x="1995144" y="129616"/>
                </a:cubicBezTo>
                <a:lnTo>
                  <a:pt x="1999031" y="126415"/>
                </a:lnTo>
                <a:cubicBezTo>
                  <a:pt x="2004060" y="128854"/>
                  <a:pt x="2009013" y="131521"/>
                  <a:pt x="2013890" y="134416"/>
                </a:cubicBezTo>
                <a:lnTo>
                  <a:pt x="2017547" y="126644"/>
                </a:lnTo>
                <a:lnTo>
                  <a:pt x="2019147" y="122758"/>
                </a:lnTo>
                <a:lnTo>
                  <a:pt x="2020747" y="119100"/>
                </a:lnTo>
                <a:lnTo>
                  <a:pt x="2022348" y="115443"/>
                </a:lnTo>
                <a:lnTo>
                  <a:pt x="2023719" y="112699"/>
                </a:lnTo>
                <a:cubicBezTo>
                  <a:pt x="2019147" y="113766"/>
                  <a:pt x="2014118" y="115900"/>
                  <a:pt x="2008632" y="119100"/>
                </a:cubicBezTo>
                <a:lnTo>
                  <a:pt x="2005431" y="116128"/>
                </a:lnTo>
                <a:cubicBezTo>
                  <a:pt x="2002840" y="118872"/>
                  <a:pt x="2000097" y="121615"/>
                  <a:pt x="1997202" y="124358"/>
                </a:cubicBezTo>
                <a:cubicBezTo>
                  <a:pt x="1993087" y="128320"/>
                  <a:pt x="1987448" y="132969"/>
                  <a:pt x="1980285" y="138303"/>
                </a:cubicBezTo>
                <a:lnTo>
                  <a:pt x="1980285" y="152019"/>
                </a:lnTo>
                <a:cubicBezTo>
                  <a:pt x="1979980" y="157962"/>
                  <a:pt x="1979600" y="162382"/>
                  <a:pt x="1979142" y="165277"/>
                </a:cubicBezTo>
                <a:cubicBezTo>
                  <a:pt x="1977466" y="177165"/>
                  <a:pt x="1974189" y="185013"/>
                  <a:pt x="1969313" y="188823"/>
                </a:cubicBezTo>
                <a:cubicBezTo>
                  <a:pt x="1963216" y="186537"/>
                  <a:pt x="1959254" y="180365"/>
                  <a:pt x="1957425" y="170307"/>
                </a:cubicBezTo>
                <a:lnTo>
                  <a:pt x="1957882" y="168478"/>
                </a:lnTo>
                <a:lnTo>
                  <a:pt x="1958568" y="166192"/>
                </a:lnTo>
                <a:lnTo>
                  <a:pt x="1959254" y="163220"/>
                </a:lnTo>
                <a:lnTo>
                  <a:pt x="1959711" y="160248"/>
                </a:lnTo>
                <a:cubicBezTo>
                  <a:pt x="1960321" y="157200"/>
                  <a:pt x="1960778" y="152171"/>
                  <a:pt x="1961083" y="145161"/>
                </a:cubicBezTo>
                <a:cubicBezTo>
                  <a:pt x="1945386" y="156895"/>
                  <a:pt x="1935023" y="165354"/>
                  <a:pt x="1929993" y="170535"/>
                </a:cubicBezTo>
                <a:cubicBezTo>
                  <a:pt x="1923440" y="168554"/>
                  <a:pt x="1918030" y="163220"/>
                  <a:pt x="1913763" y="154533"/>
                </a:cubicBezTo>
                <a:lnTo>
                  <a:pt x="1914220" y="153162"/>
                </a:lnTo>
                <a:lnTo>
                  <a:pt x="1914677" y="152704"/>
                </a:lnTo>
                <a:cubicBezTo>
                  <a:pt x="1916658" y="151942"/>
                  <a:pt x="1921078" y="150190"/>
                  <a:pt x="1927936" y="147447"/>
                </a:cubicBezTo>
                <a:lnTo>
                  <a:pt x="1927936" y="146989"/>
                </a:lnTo>
                <a:lnTo>
                  <a:pt x="1927707" y="49377"/>
                </a:lnTo>
                <a:cubicBezTo>
                  <a:pt x="1927707" y="44805"/>
                  <a:pt x="1926336" y="41376"/>
                  <a:pt x="1923593" y="39090"/>
                </a:cubicBezTo>
                <a:cubicBezTo>
                  <a:pt x="1926640" y="35890"/>
                  <a:pt x="1929460" y="33680"/>
                  <a:pt x="1932051" y="32461"/>
                </a:cubicBezTo>
                <a:cubicBezTo>
                  <a:pt x="1935099" y="33223"/>
                  <a:pt x="1937918" y="34518"/>
                  <a:pt x="1940509" y="36347"/>
                </a:cubicBezTo>
                <a:lnTo>
                  <a:pt x="1942795" y="38633"/>
                </a:lnTo>
                <a:lnTo>
                  <a:pt x="1943024" y="38862"/>
                </a:lnTo>
                <a:cubicBezTo>
                  <a:pt x="1943328" y="38709"/>
                  <a:pt x="1943786" y="38633"/>
                  <a:pt x="1944395" y="38633"/>
                </a:cubicBezTo>
                <a:cubicBezTo>
                  <a:pt x="1950796" y="38176"/>
                  <a:pt x="1955215" y="37642"/>
                  <a:pt x="1957654" y="37033"/>
                </a:cubicBezTo>
                <a:cubicBezTo>
                  <a:pt x="1961616" y="36271"/>
                  <a:pt x="1964588" y="34061"/>
                  <a:pt x="1966569" y="30403"/>
                </a:cubicBezTo>
                <a:close/>
                <a:moveTo>
                  <a:pt x="2072640" y="28346"/>
                </a:moveTo>
                <a:cubicBezTo>
                  <a:pt x="2074621" y="28346"/>
                  <a:pt x="2077059" y="29718"/>
                  <a:pt x="2079955" y="32461"/>
                </a:cubicBezTo>
                <a:cubicBezTo>
                  <a:pt x="2083003" y="35204"/>
                  <a:pt x="2084603" y="37338"/>
                  <a:pt x="2084756" y="38862"/>
                </a:cubicBezTo>
                <a:cubicBezTo>
                  <a:pt x="2082927" y="41757"/>
                  <a:pt x="2079117" y="45720"/>
                  <a:pt x="2073325" y="50749"/>
                </a:cubicBezTo>
                <a:cubicBezTo>
                  <a:pt x="2066620" y="56540"/>
                  <a:pt x="2060981" y="60274"/>
                  <a:pt x="2056409" y="61950"/>
                </a:cubicBezTo>
                <a:lnTo>
                  <a:pt x="2052294" y="60121"/>
                </a:lnTo>
                <a:cubicBezTo>
                  <a:pt x="2057019" y="54483"/>
                  <a:pt x="2060524" y="48234"/>
                  <a:pt x="2062810" y="41376"/>
                </a:cubicBezTo>
                <a:cubicBezTo>
                  <a:pt x="2064334" y="36499"/>
                  <a:pt x="2065096" y="33299"/>
                  <a:pt x="2065096" y="31775"/>
                </a:cubicBezTo>
                <a:cubicBezTo>
                  <a:pt x="2065096" y="31165"/>
                  <a:pt x="2064944" y="30556"/>
                  <a:pt x="2064639" y="29946"/>
                </a:cubicBezTo>
                <a:lnTo>
                  <a:pt x="2066468" y="29260"/>
                </a:lnTo>
                <a:lnTo>
                  <a:pt x="2068296" y="28803"/>
                </a:lnTo>
                <a:cubicBezTo>
                  <a:pt x="2070278" y="28346"/>
                  <a:pt x="2071725" y="28194"/>
                  <a:pt x="2072640" y="28346"/>
                </a:cubicBezTo>
                <a:close/>
                <a:moveTo>
                  <a:pt x="1354531" y="22174"/>
                </a:moveTo>
                <a:cubicBezTo>
                  <a:pt x="1356512" y="22783"/>
                  <a:pt x="1358798" y="24765"/>
                  <a:pt x="1361389" y="28117"/>
                </a:cubicBezTo>
                <a:cubicBezTo>
                  <a:pt x="1363523" y="31623"/>
                  <a:pt x="1364970" y="34671"/>
                  <a:pt x="1365732" y="37261"/>
                </a:cubicBezTo>
                <a:cubicBezTo>
                  <a:pt x="1365732" y="37719"/>
                  <a:pt x="1365351" y="38328"/>
                  <a:pt x="1364589" y="39090"/>
                </a:cubicBezTo>
                <a:lnTo>
                  <a:pt x="1363675" y="39776"/>
                </a:lnTo>
                <a:lnTo>
                  <a:pt x="1363218" y="39776"/>
                </a:lnTo>
                <a:cubicBezTo>
                  <a:pt x="1355293" y="39776"/>
                  <a:pt x="1342415" y="40767"/>
                  <a:pt x="1324584" y="42748"/>
                </a:cubicBezTo>
                <a:lnTo>
                  <a:pt x="1296009" y="45948"/>
                </a:lnTo>
                <a:cubicBezTo>
                  <a:pt x="1285798" y="46863"/>
                  <a:pt x="1275588" y="48539"/>
                  <a:pt x="1265377" y="50977"/>
                </a:cubicBezTo>
                <a:lnTo>
                  <a:pt x="1264234" y="49834"/>
                </a:lnTo>
                <a:lnTo>
                  <a:pt x="1261948" y="46177"/>
                </a:lnTo>
                <a:cubicBezTo>
                  <a:pt x="1259509" y="41910"/>
                  <a:pt x="1257605" y="37566"/>
                  <a:pt x="1256233" y="33147"/>
                </a:cubicBezTo>
                <a:lnTo>
                  <a:pt x="1256690" y="32461"/>
                </a:lnTo>
                <a:lnTo>
                  <a:pt x="1257147" y="32232"/>
                </a:lnTo>
                <a:cubicBezTo>
                  <a:pt x="1263700" y="31927"/>
                  <a:pt x="1275435" y="31318"/>
                  <a:pt x="1292352" y="30403"/>
                </a:cubicBezTo>
                <a:cubicBezTo>
                  <a:pt x="1292504" y="30403"/>
                  <a:pt x="1293723" y="30251"/>
                  <a:pt x="1296009" y="29946"/>
                </a:cubicBezTo>
                <a:lnTo>
                  <a:pt x="1297610" y="29946"/>
                </a:lnTo>
                <a:lnTo>
                  <a:pt x="1299438" y="29718"/>
                </a:lnTo>
                <a:lnTo>
                  <a:pt x="1303782" y="29260"/>
                </a:lnTo>
                <a:lnTo>
                  <a:pt x="1307439" y="29032"/>
                </a:lnTo>
                <a:lnTo>
                  <a:pt x="1312240" y="28346"/>
                </a:lnTo>
                <a:lnTo>
                  <a:pt x="1313383" y="28346"/>
                </a:lnTo>
                <a:cubicBezTo>
                  <a:pt x="1313840" y="28194"/>
                  <a:pt x="1314373" y="28117"/>
                  <a:pt x="1314983" y="28117"/>
                </a:cubicBezTo>
                <a:cubicBezTo>
                  <a:pt x="1325956" y="26746"/>
                  <a:pt x="1332661" y="25908"/>
                  <a:pt x="1335100" y="25603"/>
                </a:cubicBezTo>
                <a:cubicBezTo>
                  <a:pt x="1343482" y="24384"/>
                  <a:pt x="1349959" y="23241"/>
                  <a:pt x="1354531" y="22174"/>
                </a:cubicBezTo>
                <a:close/>
                <a:moveTo>
                  <a:pt x="545211" y="17602"/>
                </a:moveTo>
                <a:cubicBezTo>
                  <a:pt x="546887" y="17754"/>
                  <a:pt x="548944" y="19050"/>
                  <a:pt x="551383" y="21488"/>
                </a:cubicBezTo>
                <a:cubicBezTo>
                  <a:pt x="553669" y="24079"/>
                  <a:pt x="555041" y="26136"/>
                  <a:pt x="555498" y="27660"/>
                </a:cubicBezTo>
                <a:cubicBezTo>
                  <a:pt x="555802" y="28422"/>
                  <a:pt x="555955" y="30099"/>
                  <a:pt x="555955" y="32689"/>
                </a:cubicBezTo>
                <a:cubicBezTo>
                  <a:pt x="555955" y="35585"/>
                  <a:pt x="555802" y="38023"/>
                  <a:pt x="555498" y="40005"/>
                </a:cubicBezTo>
                <a:cubicBezTo>
                  <a:pt x="554888" y="44577"/>
                  <a:pt x="554126" y="48463"/>
                  <a:pt x="553212" y="51663"/>
                </a:cubicBezTo>
                <a:cubicBezTo>
                  <a:pt x="551992" y="55473"/>
                  <a:pt x="550088" y="58674"/>
                  <a:pt x="547497" y="61264"/>
                </a:cubicBezTo>
                <a:cubicBezTo>
                  <a:pt x="544906" y="64008"/>
                  <a:pt x="541858" y="65532"/>
                  <a:pt x="538353" y="65836"/>
                </a:cubicBezTo>
                <a:cubicBezTo>
                  <a:pt x="536524" y="64008"/>
                  <a:pt x="535076" y="60426"/>
                  <a:pt x="534009" y="55092"/>
                </a:cubicBezTo>
                <a:cubicBezTo>
                  <a:pt x="533857" y="54178"/>
                  <a:pt x="533476" y="52120"/>
                  <a:pt x="532866" y="48920"/>
                </a:cubicBezTo>
                <a:lnTo>
                  <a:pt x="532409" y="44348"/>
                </a:lnTo>
                <a:cubicBezTo>
                  <a:pt x="538048" y="39624"/>
                  <a:pt x="540867" y="34290"/>
                  <a:pt x="540867" y="28346"/>
                </a:cubicBezTo>
                <a:cubicBezTo>
                  <a:pt x="540867" y="25755"/>
                  <a:pt x="540258" y="22860"/>
                  <a:pt x="539038" y="19659"/>
                </a:cubicBezTo>
                <a:lnTo>
                  <a:pt x="542239" y="18288"/>
                </a:lnTo>
                <a:cubicBezTo>
                  <a:pt x="543306" y="17830"/>
                  <a:pt x="544296" y="17602"/>
                  <a:pt x="545211" y="17602"/>
                </a:cubicBezTo>
                <a:close/>
                <a:moveTo>
                  <a:pt x="135331" y="15087"/>
                </a:moveTo>
                <a:cubicBezTo>
                  <a:pt x="135940" y="14020"/>
                  <a:pt x="139903" y="15621"/>
                  <a:pt x="147218" y="19888"/>
                </a:cubicBezTo>
                <a:cubicBezTo>
                  <a:pt x="154381" y="24307"/>
                  <a:pt x="157886" y="27203"/>
                  <a:pt x="157734" y="28575"/>
                </a:cubicBezTo>
                <a:cubicBezTo>
                  <a:pt x="157734" y="28575"/>
                  <a:pt x="157353" y="29184"/>
                  <a:pt x="156591" y="30403"/>
                </a:cubicBezTo>
                <a:lnTo>
                  <a:pt x="155676" y="31775"/>
                </a:lnTo>
                <a:lnTo>
                  <a:pt x="154305" y="33147"/>
                </a:lnTo>
                <a:cubicBezTo>
                  <a:pt x="152323" y="36042"/>
                  <a:pt x="151181" y="38709"/>
                  <a:pt x="150876" y="41148"/>
                </a:cubicBezTo>
                <a:cubicBezTo>
                  <a:pt x="150723" y="44196"/>
                  <a:pt x="150266" y="47853"/>
                  <a:pt x="149504" y="52120"/>
                </a:cubicBezTo>
                <a:lnTo>
                  <a:pt x="148818" y="58064"/>
                </a:lnTo>
                <a:lnTo>
                  <a:pt x="147904" y="64008"/>
                </a:lnTo>
                <a:cubicBezTo>
                  <a:pt x="146380" y="73761"/>
                  <a:pt x="145161" y="80619"/>
                  <a:pt x="144246" y="84582"/>
                </a:cubicBezTo>
                <a:cubicBezTo>
                  <a:pt x="148209" y="87020"/>
                  <a:pt x="150495" y="88849"/>
                  <a:pt x="151104" y="90068"/>
                </a:cubicBezTo>
                <a:cubicBezTo>
                  <a:pt x="151104" y="90830"/>
                  <a:pt x="150876" y="92278"/>
                  <a:pt x="150418" y="94411"/>
                </a:cubicBezTo>
                <a:cubicBezTo>
                  <a:pt x="149961" y="96393"/>
                  <a:pt x="149656" y="97307"/>
                  <a:pt x="149504" y="97155"/>
                </a:cubicBezTo>
                <a:cubicBezTo>
                  <a:pt x="144932" y="96697"/>
                  <a:pt x="140055" y="96469"/>
                  <a:pt x="134874" y="96469"/>
                </a:cubicBezTo>
                <a:cubicBezTo>
                  <a:pt x="125272" y="96469"/>
                  <a:pt x="115900" y="97078"/>
                  <a:pt x="106756" y="98298"/>
                </a:cubicBezTo>
                <a:lnTo>
                  <a:pt x="67208" y="101269"/>
                </a:lnTo>
                <a:cubicBezTo>
                  <a:pt x="67360" y="102489"/>
                  <a:pt x="67437" y="104089"/>
                  <a:pt x="67437" y="106070"/>
                </a:cubicBezTo>
                <a:cubicBezTo>
                  <a:pt x="67437" y="110032"/>
                  <a:pt x="66751" y="112699"/>
                  <a:pt x="65379" y="114071"/>
                </a:cubicBezTo>
                <a:cubicBezTo>
                  <a:pt x="55626" y="113614"/>
                  <a:pt x="48539" y="109499"/>
                  <a:pt x="44119" y="101727"/>
                </a:cubicBezTo>
                <a:cubicBezTo>
                  <a:pt x="44577" y="100355"/>
                  <a:pt x="44805" y="98298"/>
                  <a:pt x="44805" y="95554"/>
                </a:cubicBezTo>
                <a:cubicBezTo>
                  <a:pt x="44805" y="94183"/>
                  <a:pt x="44653" y="91363"/>
                  <a:pt x="44348" y="87096"/>
                </a:cubicBezTo>
                <a:lnTo>
                  <a:pt x="37947" y="38404"/>
                </a:lnTo>
                <a:cubicBezTo>
                  <a:pt x="37490" y="33528"/>
                  <a:pt x="35509" y="30022"/>
                  <a:pt x="32004" y="27889"/>
                </a:cubicBezTo>
                <a:cubicBezTo>
                  <a:pt x="35204" y="23469"/>
                  <a:pt x="38252" y="20726"/>
                  <a:pt x="41148" y="19659"/>
                </a:cubicBezTo>
                <a:cubicBezTo>
                  <a:pt x="44653" y="19964"/>
                  <a:pt x="47929" y="20955"/>
                  <a:pt x="50978" y="22631"/>
                </a:cubicBezTo>
                <a:lnTo>
                  <a:pt x="54178" y="24917"/>
                </a:lnTo>
                <a:lnTo>
                  <a:pt x="55092" y="25831"/>
                </a:lnTo>
                <a:lnTo>
                  <a:pt x="56007" y="26517"/>
                </a:lnTo>
                <a:cubicBezTo>
                  <a:pt x="56921" y="27584"/>
                  <a:pt x="57607" y="29565"/>
                  <a:pt x="58064" y="32461"/>
                </a:cubicBezTo>
                <a:lnTo>
                  <a:pt x="58750" y="36118"/>
                </a:lnTo>
                <a:lnTo>
                  <a:pt x="59207" y="40005"/>
                </a:lnTo>
                <a:lnTo>
                  <a:pt x="65837" y="90525"/>
                </a:lnTo>
                <a:lnTo>
                  <a:pt x="116586" y="86182"/>
                </a:lnTo>
                <a:lnTo>
                  <a:pt x="122072" y="85267"/>
                </a:lnTo>
                <a:lnTo>
                  <a:pt x="123444" y="73152"/>
                </a:lnTo>
                <a:cubicBezTo>
                  <a:pt x="123596" y="72237"/>
                  <a:pt x="123749" y="71132"/>
                  <a:pt x="123901" y="69837"/>
                </a:cubicBezTo>
                <a:cubicBezTo>
                  <a:pt x="124053" y="68542"/>
                  <a:pt x="124206" y="67056"/>
                  <a:pt x="124358" y="65379"/>
                </a:cubicBezTo>
                <a:lnTo>
                  <a:pt x="124587" y="61722"/>
                </a:lnTo>
                <a:lnTo>
                  <a:pt x="125044" y="58293"/>
                </a:lnTo>
                <a:lnTo>
                  <a:pt x="126416" y="42976"/>
                </a:lnTo>
                <a:cubicBezTo>
                  <a:pt x="126416" y="40538"/>
                  <a:pt x="126492" y="38633"/>
                  <a:pt x="126644" y="37261"/>
                </a:cubicBezTo>
                <a:cubicBezTo>
                  <a:pt x="126797" y="36347"/>
                  <a:pt x="126873" y="34899"/>
                  <a:pt x="126873" y="32918"/>
                </a:cubicBezTo>
                <a:cubicBezTo>
                  <a:pt x="126568" y="33070"/>
                  <a:pt x="125806" y="33147"/>
                  <a:pt x="124587" y="33147"/>
                </a:cubicBezTo>
                <a:lnTo>
                  <a:pt x="123215" y="33147"/>
                </a:lnTo>
                <a:lnTo>
                  <a:pt x="121615" y="33375"/>
                </a:lnTo>
                <a:lnTo>
                  <a:pt x="114528" y="33832"/>
                </a:lnTo>
                <a:lnTo>
                  <a:pt x="109499" y="34061"/>
                </a:lnTo>
                <a:lnTo>
                  <a:pt x="105156" y="34518"/>
                </a:lnTo>
                <a:cubicBezTo>
                  <a:pt x="99212" y="34975"/>
                  <a:pt x="96621" y="35128"/>
                  <a:pt x="97383" y="34975"/>
                </a:cubicBezTo>
                <a:cubicBezTo>
                  <a:pt x="82753" y="36347"/>
                  <a:pt x="72999" y="37871"/>
                  <a:pt x="68122" y="39547"/>
                </a:cubicBezTo>
                <a:cubicBezTo>
                  <a:pt x="67818" y="39852"/>
                  <a:pt x="66370" y="38176"/>
                  <a:pt x="63779" y="34518"/>
                </a:cubicBezTo>
                <a:cubicBezTo>
                  <a:pt x="61341" y="31318"/>
                  <a:pt x="59359" y="28346"/>
                  <a:pt x="57835" y="25603"/>
                </a:cubicBezTo>
                <a:cubicBezTo>
                  <a:pt x="57988" y="25146"/>
                  <a:pt x="58293" y="24841"/>
                  <a:pt x="58750" y="24688"/>
                </a:cubicBezTo>
                <a:cubicBezTo>
                  <a:pt x="60731" y="24688"/>
                  <a:pt x="62636" y="24612"/>
                  <a:pt x="64465" y="24460"/>
                </a:cubicBezTo>
                <a:lnTo>
                  <a:pt x="68808" y="24460"/>
                </a:lnTo>
                <a:cubicBezTo>
                  <a:pt x="70180" y="24307"/>
                  <a:pt x="71932" y="24231"/>
                  <a:pt x="74066" y="24231"/>
                </a:cubicBezTo>
                <a:lnTo>
                  <a:pt x="83439" y="24231"/>
                </a:lnTo>
                <a:lnTo>
                  <a:pt x="93268" y="23774"/>
                </a:lnTo>
                <a:cubicBezTo>
                  <a:pt x="109575" y="23469"/>
                  <a:pt x="119862" y="23012"/>
                  <a:pt x="124130" y="22402"/>
                </a:cubicBezTo>
                <a:cubicBezTo>
                  <a:pt x="129006" y="21793"/>
                  <a:pt x="132740" y="19354"/>
                  <a:pt x="135331" y="15087"/>
                </a:cubicBezTo>
                <a:close/>
                <a:moveTo>
                  <a:pt x="999744" y="11430"/>
                </a:moveTo>
                <a:cubicBezTo>
                  <a:pt x="1002487" y="11430"/>
                  <a:pt x="1005764" y="12268"/>
                  <a:pt x="1009573" y="13944"/>
                </a:cubicBezTo>
                <a:cubicBezTo>
                  <a:pt x="1014603" y="15925"/>
                  <a:pt x="1017651" y="18059"/>
                  <a:pt x="1018718" y="20345"/>
                </a:cubicBezTo>
                <a:cubicBezTo>
                  <a:pt x="1017803" y="25527"/>
                  <a:pt x="1014298" y="32232"/>
                  <a:pt x="1008202" y="40462"/>
                </a:cubicBezTo>
                <a:cubicBezTo>
                  <a:pt x="1001039" y="50368"/>
                  <a:pt x="993876" y="57226"/>
                  <a:pt x="986714" y="61036"/>
                </a:cubicBezTo>
                <a:lnTo>
                  <a:pt x="981913" y="59207"/>
                </a:lnTo>
                <a:cubicBezTo>
                  <a:pt x="984047" y="56159"/>
                  <a:pt x="986104" y="51663"/>
                  <a:pt x="988085" y="45720"/>
                </a:cubicBezTo>
                <a:cubicBezTo>
                  <a:pt x="990066" y="39776"/>
                  <a:pt x="991286" y="35280"/>
                  <a:pt x="991743" y="32232"/>
                </a:cubicBezTo>
                <a:lnTo>
                  <a:pt x="992428" y="27660"/>
                </a:lnTo>
                <a:lnTo>
                  <a:pt x="992657" y="25374"/>
                </a:lnTo>
                <a:lnTo>
                  <a:pt x="992657" y="23317"/>
                </a:lnTo>
                <a:cubicBezTo>
                  <a:pt x="992505" y="20116"/>
                  <a:pt x="991514" y="17602"/>
                  <a:pt x="989685" y="15773"/>
                </a:cubicBezTo>
                <a:lnTo>
                  <a:pt x="991514" y="14401"/>
                </a:lnTo>
                <a:lnTo>
                  <a:pt x="993572" y="13258"/>
                </a:lnTo>
                <a:cubicBezTo>
                  <a:pt x="995553" y="12039"/>
                  <a:pt x="997610" y="11430"/>
                  <a:pt x="999744" y="11430"/>
                </a:cubicBezTo>
                <a:close/>
                <a:moveTo>
                  <a:pt x="1217142" y="8229"/>
                </a:moveTo>
                <a:cubicBezTo>
                  <a:pt x="1220495" y="9296"/>
                  <a:pt x="1224000" y="11582"/>
                  <a:pt x="1227658" y="15087"/>
                </a:cubicBezTo>
                <a:cubicBezTo>
                  <a:pt x="1231163" y="18592"/>
                  <a:pt x="1233068" y="21336"/>
                  <a:pt x="1233373" y="23317"/>
                </a:cubicBezTo>
                <a:lnTo>
                  <a:pt x="1232459" y="24688"/>
                </a:lnTo>
                <a:cubicBezTo>
                  <a:pt x="1231849" y="25298"/>
                  <a:pt x="1231315" y="26060"/>
                  <a:pt x="1230858" y="26974"/>
                </a:cubicBezTo>
                <a:lnTo>
                  <a:pt x="1228801" y="31546"/>
                </a:lnTo>
                <a:cubicBezTo>
                  <a:pt x="1227734" y="33985"/>
                  <a:pt x="1226896" y="36195"/>
                  <a:pt x="1226286" y="38176"/>
                </a:cubicBezTo>
                <a:cubicBezTo>
                  <a:pt x="1224458" y="43510"/>
                  <a:pt x="1221867" y="49377"/>
                  <a:pt x="1218514" y="55778"/>
                </a:cubicBezTo>
                <a:lnTo>
                  <a:pt x="1222629" y="55321"/>
                </a:lnTo>
                <a:cubicBezTo>
                  <a:pt x="1227048" y="54559"/>
                  <a:pt x="1231849" y="53492"/>
                  <a:pt x="1237031" y="52120"/>
                </a:cubicBezTo>
                <a:cubicBezTo>
                  <a:pt x="1242212" y="50749"/>
                  <a:pt x="1246098" y="49453"/>
                  <a:pt x="1248689" y="48234"/>
                </a:cubicBezTo>
                <a:cubicBezTo>
                  <a:pt x="1250213" y="48844"/>
                  <a:pt x="1252118" y="50749"/>
                  <a:pt x="1254404" y="53949"/>
                </a:cubicBezTo>
                <a:cubicBezTo>
                  <a:pt x="1256538" y="57150"/>
                  <a:pt x="1257986" y="60045"/>
                  <a:pt x="1258747" y="62636"/>
                </a:cubicBezTo>
                <a:cubicBezTo>
                  <a:pt x="1258747" y="63246"/>
                  <a:pt x="1258519" y="63779"/>
                  <a:pt x="1258062" y="64236"/>
                </a:cubicBezTo>
                <a:lnTo>
                  <a:pt x="1257605" y="64693"/>
                </a:lnTo>
                <a:lnTo>
                  <a:pt x="1257147" y="64693"/>
                </a:lnTo>
                <a:cubicBezTo>
                  <a:pt x="1249527" y="65455"/>
                  <a:pt x="1242136" y="66370"/>
                  <a:pt x="1234973" y="67437"/>
                </a:cubicBezTo>
                <a:cubicBezTo>
                  <a:pt x="1236345" y="68656"/>
                  <a:pt x="1237259" y="69646"/>
                  <a:pt x="1237716" y="70408"/>
                </a:cubicBezTo>
                <a:cubicBezTo>
                  <a:pt x="1236497" y="76352"/>
                  <a:pt x="1235430" y="82905"/>
                  <a:pt x="1234516" y="90068"/>
                </a:cubicBezTo>
                <a:cubicBezTo>
                  <a:pt x="1234211" y="93421"/>
                  <a:pt x="1233906" y="95935"/>
                  <a:pt x="1233601" y="97612"/>
                </a:cubicBezTo>
                <a:lnTo>
                  <a:pt x="1237945" y="96697"/>
                </a:lnTo>
                <a:cubicBezTo>
                  <a:pt x="1246174" y="94869"/>
                  <a:pt x="1251813" y="92887"/>
                  <a:pt x="1254861" y="90754"/>
                </a:cubicBezTo>
                <a:cubicBezTo>
                  <a:pt x="1255928" y="90297"/>
                  <a:pt x="1258290" y="92354"/>
                  <a:pt x="1261948" y="96926"/>
                </a:cubicBezTo>
                <a:cubicBezTo>
                  <a:pt x="1265453" y="101498"/>
                  <a:pt x="1267282" y="104775"/>
                  <a:pt x="1267434" y="106756"/>
                </a:cubicBezTo>
                <a:cubicBezTo>
                  <a:pt x="1267434" y="107670"/>
                  <a:pt x="1267206" y="108737"/>
                  <a:pt x="1266748" y="109956"/>
                </a:cubicBezTo>
                <a:lnTo>
                  <a:pt x="1266063" y="111099"/>
                </a:lnTo>
                <a:cubicBezTo>
                  <a:pt x="1265758" y="111404"/>
                  <a:pt x="1265606" y="111556"/>
                  <a:pt x="1265606" y="111556"/>
                </a:cubicBezTo>
                <a:cubicBezTo>
                  <a:pt x="1260119" y="111252"/>
                  <a:pt x="1255928" y="111099"/>
                  <a:pt x="1253033" y="111099"/>
                </a:cubicBezTo>
                <a:cubicBezTo>
                  <a:pt x="1245260" y="111099"/>
                  <a:pt x="1237945" y="111633"/>
                  <a:pt x="1231087" y="112699"/>
                </a:cubicBezTo>
                <a:lnTo>
                  <a:pt x="1230401" y="115443"/>
                </a:lnTo>
                <a:lnTo>
                  <a:pt x="1229487" y="119100"/>
                </a:lnTo>
                <a:cubicBezTo>
                  <a:pt x="1234363" y="121691"/>
                  <a:pt x="1239012" y="124587"/>
                  <a:pt x="1243431" y="127787"/>
                </a:cubicBezTo>
                <a:cubicBezTo>
                  <a:pt x="1250137" y="132207"/>
                  <a:pt x="1255242" y="136626"/>
                  <a:pt x="1258747" y="141046"/>
                </a:cubicBezTo>
                <a:cubicBezTo>
                  <a:pt x="1259052" y="144703"/>
                  <a:pt x="1258747" y="148132"/>
                  <a:pt x="1257833" y="151333"/>
                </a:cubicBezTo>
                <a:cubicBezTo>
                  <a:pt x="1256766" y="155600"/>
                  <a:pt x="1255319" y="158267"/>
                  <a:pt x="1253490" y="159334"/>
                </a:cubicBezTo>
                <a:cubicBezTo>
                  <a:pt x="1248156" y="161620"/>
                  <a:pt x="1244193" y="162687"/>
                  <a:pt x="1241603" y="162534"/>
                </a:cubicBezTo>
                <a:cubicBezTo>
                  <a:pt x="1240840" y="157200"/>
                  <a:pt x="1238173" y="150190"/>
                  <a:pt x="1233601" y="141503"/>
                </a:cubicBezTo>
                <a:cubicBezTo>
                  <a:pt x="1231468" y="137236"/>
                  <a:pt x="1229030" y="133197"/>
                  <a:pt x="1226286" y="129387"/>
                </a:cubicBezTo>
                <a:cubicBezTo>
                  <a:pt x="1225067" y="133350"/>
                  <a:pt x="1223162" y="138074"/>
                  <a:pt x="1220571" y="143560"/>
                </a:cubicBezTo>
                <a:cubicBezTo>
                  <a:pt x="1210361" y="165354"/>
                  <a:pt x="1195197" y="181203"/>
                  <a:pt x="1175080" y="191109"/>
                </a:cubicBezTo>
                <a:lnTo>
                  <a:pt x="1171880" y="189280"/>
                </a:lnTo>
                <a:cubicBezTo>
                  <a:pt x="1186815" y="173431"/>
                  <a:pt x="1198092" y="155067"/>
                  <a:pt x="1205712" y="134188"/>
                </a:cubicBezTo>
                <a:cubicBezTo>
                  <a:pt x="1207541" y="128854"/>
                  <a:pt x="1209217" y="123063"/>
                  <a:pt x="1210742" y="116814"/>
                </a:cubicBezTo>
                <a:lnTo>
                  <a:pt x="1204112" y="118872"/>
                </a:lnTo>
                <a:lnTo>
                  <a:pt x="1183538" y="125730"/>
                </a:lnTo>
                <a:cubicBezTo>
                  <a:pt x="1183233" y="126034"/>
                  <a:pt x="1181938" y="124206"/>
                  <a:pt x="1179652" y="120243"/>
                </a:cubicBezTo>
                <a:lnTo>
                  <a:pt x="1173480" y="108813"/>
                </a:lnTo>
                <a:cubicBezTo>
                  <a:pt x="1173632" y="108661"/>
                  <a:pt x="1173784" y="108394"/>
                  <a:pt x="1173937" y="108013"/>
                </a:cubicBezTo>
                <a:cubicBezTo>
                  <a:pt x="1174089" y="107632"/>
                  <a:pt x="1174394" y="107442"/>
                  <a:pt x="1174851" y="107442"/>
                </a:cubicBezTo>
                <a:lnTo>
                  <a:pt x="1185596" y="106070"/>
                </a:lnTo>
                <a:lnTo>
                  <a:pt x="1197026" y="104698"/>
                </a:lnTo>
                <a:cubicBezTo>
                  <a:pt x="1205560" y="103479"/>
                  <a:pt x="1211122" y="102565"/>
                  <a:pt x="1213713" y="101955"/>
                </a:cubicBezTo>
                <a:cubicBezTo>
                  <a:pt x="1214780" y="95402"/>
                  <a:pt x="1215390" y="89382"/>
                  <a:pt x="1215542" y="83896"/>
                </a:cubicBezTo>
                <a:lnTo>
                  <a:pt x="1215771" y="81381"/>
                </a:lnTo>
                <a:lnTo>
                  <a:pt x="1215771" y="78638"/>
                </a:lnTo>
                <a:lnTo>
                  <a:pt x="1215999" y="76809"/>
                </a:lnTo>
                <a:lnTo>
                  <a:pt x="1215999" y="74980"/>
                </a:lnTo>
                <a:cubicBezTo>
                  <a:pt x="1215999" y="73761"/>
                  <a:pt x="1216075" y="72999"/>
                  <a:pt x="1216228" y="72694"/>
                </a:cubicBezTo>
                <a:lnTo>
                  <a:pt x="1213942" y="73380"/>
                </a:lnTo>
                <a:lnTo>
                  <a:pt x="1212799" y="72237"/>
                </a:lnTo>
                <a:lnTo>
                  <a:pt x="1211656" y="70866"/>
                </a:lnTo>
                <a:lnTo>
                  <a:pt x="1210513" y="69265"/>
                </a:lnTo>
                <a:cubicBezTo>
                  <a:pt x="1210513" y="69265"/>
                  <a:pt x="1210475" y="69227"/>
                  <a:pt x="1210399" y="69151"/>
                </a:cubicBezTo>
                <a:cubicBezTo>
                  <a:pt x="1210322" y="69075"/>
                  <a:pt x="1210284" y="69037"/>
                  <a:pt x="1210284" y="69037"/>
                </a:cubicBezTo>
                <a:lnTo>
                  <a:pt x="1208227" y="72009"/>
                </a:lnTo>
                <a:cubicBezTo>
                  <a:pt x="1199845" y="83896"/>
                  <a:pt x="1190853" y="92506"/>
                  <a:pt x="1181252" y="97840"/>
                </a:cubicBezTo>
                <a:lnTo>
                  <a:pt x="1177823" y="95783"/>
                </a:lnTo>
                <a:cubicBezTo>
                  <a:pt x="1183767" y="87553"/>
                  <a:pt x="1189863" y="76657"/>
                  <a:pt x="1196111" y="63093"/>
                </a:cubicBezTo>
                <a:cubicBezTo>
                  <a:pt x="1200226" y="54102"/>
                  <a:pt x="1203960" y="43891"/>
                  <a:pt x="1207313" y="32461"/>
                </a:cubicBezTo>
                <a:cubicBezTo>
                  <a:pt x="1208379" y="29108"/>
                  <a:pt x="1208913" y="25831"/>
                  <a:pt x="1208913" y="22631"/>
                </a:cubicBezTo>
                <a:cubicBezTo>
                  <a:pt x="1208913" y="18059"/>
                  <a:pt x="1207694" y="14554"/>
                  <a:pt x="1205255" y="12115"/>
                </a:cubicBezTo>
                <a:lnTo>
                  <a:pt x="1207770" y="10972"/>
                </a:lnTo>
                <a:lnTo>
                  <a:pt x="1210742" y="9829"/>
                </a:lnTo>
                <a:lnTo>
                  <a:pt x="1213942" y="8915"/>
                </a:lnTo>
                <a:close/>
                <a:moveTo>
                  <a:pt x="1571929" y="5486"/>
                </a:moveTo>
                <a:cubicBezTo>
                  <a:pt x="1578178" y="6705"/>
                  <a:pt x="1583131" y="9372"/>
                  <a:pt x="1586788" y="13487"/>
                </a:cubicBezTo>
                <a:cubicBezTo>
                  <a:pt x="1588770" y="15468"/>
                  <a:pt x="1589760" y="17373"/>
                  <a:pt x="1589760" y="19202"/>
                </a:cubicBezTo>
                <a:cubicBezTo>
                  <a:pt x="1589760" y="21488"/>
                  <a:pt x="1588312" y="23393"/>
                  <a:pt x="1585417" y="24917"/>
                </a:cubicBezTo>
                <a:cubicBezTo>
                  <a:pt x="1580692" y="27813"/>
                  <a:pt x="1570253" y="30480"/>
                  <a:pt x="1554099" y="32918"/>
                </a:cubicBezTo>
                <a:cubicBezTo>
                  <a:pt x="1547545" y="33985"/>
                  <a:pt x="1540230" y="34823"/>
                  <a:pt x="1532153" y="35433"/>
                </a:cubicBezTo>
                <a:lnTo>
                  <a:pt x="1532153" y="45720"/>
                </a:lnTo>
                <a:cubicBezTo>
                  <a:pt x="1532153" y="48615"/>
                  <a:pt x="1532001" y="52654"/>
                  <a:pt x="1531696" y="57835"/>
                </a:cubicBezTo>
                <a:lnTo>
                  <a:pt x="1548384" y="55549"/>
                </a:lnTo>
                <a:cubicBezTo>
                  <a:pt x="1568805" y="52806"/>
                  <a:pt x="1582826" y="49301"/>
                  <a:pt x="1590446" y="45034"/>
                </a:cubicBezTo>
                <a:cubicBezTo>
                  <a:pt x="1591056" y="44577"/>
                  <a:pt x="1592961" y="46482"/>
                  <a:pt x="1596161" y="50749"/>
                </a:cubicBezTo>
                <a:cubicBezTo>
                  <a:pt x="1599361" y="55016"/>
                  <a:pt x="1601343" y="58521"/>
                  <a:pt x="1602105" y="61264"/>
                </a:cubicBezTo>
                <a:lnTo>
                  <a:pt x="1601648" y="62407"/>
                </a:lnTo>
                <a:lnTo>
                  <a:pt x="1601190" y="63779"/>
                </a:lnTo>
                <a:lnTo>
                  <a:pt x="1600733" y="64693"/>
                </a:lnTo>
                <a:lnTo>
                  <a:pt x="1600276" y="65379"/>
                </a:lnTo>
                <a:cubicBezTo>
                  <a:pt x="1595704" y="64617"/>
                  <a:pt x="1590751" y="64236"/>
                  <a:pt x="1585417" y="64236"/>
                </a:cubicBezTo>
                <a:cubicBezTo>
                  <a:pt x="1581759" y="64236"/>
                  <a:pt x="1578940" y="64312"/>
                  <a:pt x="1576959" y="64465"/>
                </a:cubicBezTo>
                <a:cubicBezTo>
                  <a:pt x="1576197" y="64465"/>
                  <a:pt x="1572387" y="64770"/>
                  <a:pt x="1565529" y="65379"/>
                </a:cubicBezTo>
                <a:lnTo>
                  <a:pt x="1565300" y="65379"/>
                </a:lnTo>
                <a:lnTo>
                  <a:pt x="1565986" y="66294"/>
                </a:lnTo>
                <a:cubicBezTo>
                  <a:pt x="1566443" y="67056"/>
                  <a:pt x="1566824" y="68732"/>
                  <a:pt x="1567129" y="71323"/>
                </a:cubicBezTo>
                <a:lnTo>
                  <a:pt x="1567129" y="77952"/>
                </a:lnTo>
                <a:lnTo>
                  <a:pt x="1567586" y="100355"/>
                </a:lnTo>
                <a:cubicBezTo>
                  <a:pt x="1567586" y="106908"/>
                  <a:pt x="1566215" y="111480"/>
                  <a:pt x="1563471" y="114071"/>
                </a:cubicBezTo>
                <a:cubicBezTo>
                  <a:pt x="1560423" y="113919"/>
                  <a:pt x="1557070" y="112014"/>
                  <a:pt x="1553413" y="108356"/>
                </a:cubicBezTo>
                <a:cubicBezTo>
                  <a:pt x="1550365" y="105308"/>
                  <a:pt x="1548231" y="102336"/>
                  <a:pt x="1547012" y="99441"/>
                </a:cubicBezTo>
                <a:cubicBezTo>
                  <a:pt x="1548384" y="95326"/>
                  <a:pt x="1549069" y="90830"/>
                  <a:pt x="1549069" y="85953"/>
                </a:cubicBezTo>
                <a:lnTo>
                  <a:pt x="1548612" y="73837"/>
                </a:lnTo>
                <a:cubicBezTo>
                  <a:pt x="1548612" y="71551"/>
                  <a:pt x="1548231" y="69494"/>
                  <a:pt x="1547469" y="67665"/>
                </a:cubicBezTo>
                <a:lnTo>
                  <a:pt x="1530096" y="69723"/>
                </a:lnTo>
                <a:cubicBezTo>
                  <a:pt x="1528724" y="77190"/>
                  <a:pt x="1526667" y="83896"/>
                  <a:pt x="1523923" y="89839"/>
                </a:cubicBezTo>
                <a:cubicBezTo>
                  <a:pt x="1519199" y="99898"/>
                  <a:pt x="1511351" y="108737"/>
                  <a:pt x="1500378" y="116357"/>
                </a:cubicBezTo>
                <a:lnTo>
                  <a:pt x="1496720" y="113842"/>
                </a:lnTo>
                <a:cubicBezTo>
                  <a:pt x="1503883" y="100584"/>
                  <a:pt x="1508455" y="88849"/>
                  <a:pt x="1510436" y="78638"/>
                </a:cubicBezTo>
                <a:cubicBezTo>
                  <a:pt x="1512112" y="69342"/>
                  <a:pt x="1512951" y="56997"/>
                  <a:pt x="1512951" y="41605"/>
                </a:cubicBezTo>
                <a:lnTo>
                  <a:pt x="1512951" y="26289"/>
                </a:lnTo>
                <a:cubicBezTo>
                  <a:pt x="1512951" y="21717"/>
                  <a:pt x="1511579" y="18211"/>
                  <a:pt x="1508836" y="15773"/>
                </a:cubicBezTo>
                <a:cubicBezTo>
                  <a:pt x="1510512" y="13639"/>
                  <a:pt x="1512341" y="12039"/>
                  <a:pt x="1514322" y="10972"/>
                </a:cubicBezTo>
                <a:cubicBezTo>
                  <a:pt x="1515999" y="9753"/>
                  <a:pt x="1517065" y="9296"/>
                  <a:pt x="1517523" y="9601"/>
                </a:cubicBezTo>
                <a:cubicBezTo>
                  <a:pt x="1521028" y="10515"/>
                  <a:pt x="1524228" y="12192"/>
                  <a:pt x="1527124" y="14630"/>
                </a:cubicBezTo>
                <a:cubicBezTo>
                  <a:pt x="1528191" y="15392"/>
                  <a:pt x="1529257" y="16306"/>
                  <a:pt x="1530324" y="17373"/>
                </a:cubicBezTo>
                <a:lnTo>
                  <a:pt x="1531239" y="18516"/>
                </a:lnTo>
                <a:lnTo>
                  <a:pt x="1531924" y="19431"/>
                </a:lnTo>
                <a:cubicBezTo>
                  <a:pt x="1532077" y="19583"/>
                  <a:pt x="1532153" y="21107"/>
                  <a:pt x="1532153" y="24003"/>
                </a:cubicBezTo>
                <a:lnTo>
                  <a:pt x="1532153" y="26974"/>
                </a:lnTo>
                <a:cubicBezTo>
                  <a:pt x="1542364" y="24079"/>
                  <a:pt x="1551813" y="20574"/>
                  <a:pt x="1560500" y="16459"/>
                </a:cubicBezTo>
                <a:cubicBezTo>
                  <a:pt x="1563395" y="15240"/>
                  <a:pt x="1565833" y="13639"/>
                  <a:pt x="1567815" y="11658"/>
                </a:cubicBezTo>
                <a:cubicBezTo>
                  <a:pt x="1570406" y="9372"/>
                  <a:pt x="1571777" y="7315"/>
                  <a:pt x="1571929" y="5486"/>
                </a:cubicBezTo>
                <a:close/>
                <a:moveTo>
                  <a:pt x="501777" y="5486"/>
                </a:moveTo>
                <a:cubicBezTo>
                  <a:pt x="503910" y="5791"/>
                  <a:pt x="507111" y="7467"/>
                  <a:pt x="511378" y="10515"/>
                </a:cubicBezTo>
                <a:cubicBezTo>
                  <a:pt x="515950" y="13868"/>
                  <a:pt x="518541" y="16535"/>
                  <a:pt x="519150" y="18516"/>
                </a:cubicBezTo>
                <a:cubicBezTo>
                  <a:pt x="517017" y="22021"/>
                  <a:pt x="515950" y="26593"/>
                  <a:pt x="515950" y="32232"/>
                </a:cubicBezTo>
                <a:cubicBezTo>
                  <a:pt x="516102" y="35737"/>
                  <a:pt x="516178" y="44196"/>
                  <a:pt x="516178" y="57607"/>
                </a:cubicBezTo>
                <a:cubicBezTo>
                  <a:pt x="520141" y="56540"/>
                  <a:pt x="523417" y="55245"/>
                  <a:pt x="526008" y="53721"/>
                </a:cubicBezTo>
                <a:cubicBezTo>
                  <a:pt x="527685" y="54330"/>
                  <a:pt x="529742" y="56235"/>
                  <a:pt x="532181" y="59436"/>
                </a:cubicBezTo>
                <a:cubicBezTo>
                  <a:pt x="534466" y="62636"/>
                  <a:pt x="535990" y="65760"/>
                  <a:pt x="536752" y="68808"/>
                </a:cubicBezTo>
                <a:cubicBezTo>
                  <a:pt x="536752" y="69265"/>
                  <a:pt x="536448" y="69723"/>
                  <a:pt x="535838" y="70180"/>
                </a:cubicBezTo>
                <a:lnTo>
                  <a:pt x="535152" y="70866"/>
                </a:lnTo>
                <a:lnTo>
                  <a:pt x="534695" y="71094"/>
                </a:lnTo>
                <a:cubicBezTo>
                  <a:pt x="530428" y="71551"/>
                  <a:pt x="524256" y="72466"/>
                  <a:pt x="516178" y="73837"/>
                </a:cubicBezTo>
                <a:lnTo>
                  <a:pt x="516178" y="78181"/>
                </a:lnTo>
                <a:cubicBezTo>
                  <a:pt x="516331" y="81381"/>
                  <a:pt x="516407" y="85877"/>
                  <a:pt x="516407" y="91668"/>
                </a:cubicBezTo>
                <a:cubicBezTo>
                  <a:pt x="517779" y="91059"/>
                  <a:pt x="522351" y="88925"/>
                  <a:pt x="530123" y="85267"/>
                </a:cubicBezTo>
                <a:lnTo>
                  <a:pt x="531723" y="89154"/>
                </a:lnTo>
                <a:cubicBezTo>
                  <a:pt x="531571" y="89306"/>
                  <a:pt x="529437" y="91211"/>
                  <a:pt x="525323" y="94869"/>
                </a:cubicBezTo>
                <a:cubicBezTo>
                  <a:pt x="518922" y="100812"/>
                  <a:pt x="515950" y="103555"/>
                  <a:pt x="516407" y="103098"/>
                </a:cubicBezTo>
                <a:lnTo>
                  <a:pt x="516407" y="164363"/>
                </a:lnTo>
                <a:cubicBezTo>
                  <a:pt x="516407" y="173050"/>
                  <a:pt x="514731" y="180441"/>
                  <a:pt x="511378" y="186537"/>
                </a:cubicBezTo>
                <a:cubicBezTo>
                  <a:pt x="507263" y="194005"/>
                  <a:pt x="501396" y="197739"/>
                  <a:pt x="493776" y="197739"/>
                </a:cubicBezTo>
                <a:cubicBezTo>
                  <a:pt x="494080" y="193167"/>
                  <a:pt x="492176" y="188747"/>
                  <a:pt x="488061" y="184480"/>
                </a:cubicBezTo>
                <a:cubicBezTo>
                  <a:pt x="487451" y="183565"/>
                  <a:pt x="485318" y="182041"/>
                  <a:pt x="481660" y="179908"/>
                </a:cubicBezTo>
                <a:cubicBezTo>
                  <a:pt x="478307" y="177927"/>
                  <a:pt x="474268" y="176022"/>
                  <a:pt x="469544" y="174193"/>
                </a:cubicBezTo>
                <a:lnTo>
                  <a:pt x="470687" y="168935"/>
                </a:lnTo>
                <a:cubicBezTo>
                  <a:pt x="477240" y="169697"/>
                  <a:pt x="482193" y="170078"/>
                  <a:pt x="485546" y="170078"/>
                </a:cubicBezTo>
                <a:cubicBezTo>
                  <a:pt x="488594" y="170078"/>
                  <a:pt x="490880" y="169849"/>
                  <a:pt x="492404" y="169392"/>
                </a:cubicBezTo>
                <a:cubicBezTo>
                  <a:pt x="495909" y="168478"/>
                  <a:pt x="497662" y="166420"/>
                  <a:pt x="497662" y="163220"/>
                </a:cubicBezTo>
                <a:lnTo>
                  <a:pt x="497433" y="120243"/>
                </a:lnTo>
                <a:lnTo>
                  <a:pt x="482574" y="134188"/>
                </a:lnTo>
                <a:cubicBezTo>
                  <a:pt x="481812" y="135407"/>
                  <a:pt x="478917" y="133578"/>
                  <a:pt x="473887" y="128701"/>
                </a:cubicBezTo>
                <a:cubicBezTo>
                  <a:pt x="469315" y="124129"/>
                  <a:pt x="465658" y="119786"/>
                  <a:pt x="462915" y="115671"/>
                </a:cubicBezTo>
                <a:cubicBezTo>
                  <a:pt x="463524" y="114604"/>
                  <a:pt x="463905" y="114071"/>
                  <a:pt x="464058" y="114071"/>
                </a:cubicBezTo>
                <a:cubicBezTo>
                  <a:pt x="473202" y="110718"/>
                  <a:pt x="483489" y="106527"/>
                  <a:pt x="494919" y="101498"/>
                </a:cubicBezTo>
                <a:lnTo>
                  <a:pt x="497433" y="100355"/>
                </a:lnTo>
                <a:lnTo>
                  <a:pt x="497433" y="76581"/>
                </a:lnTo>
                <a:cubicBezTo>
                  <a:pt x="490575" y="77800"/>
                  <a:pt x="483336" y="79552"/>
                  <a:pt x="475716" y="81838"/>
                </a:cubicBezTo>
                <a:lnTo>
                  <a:pt x="474573" y="80695"/>
                </a:lnTo>
                <a:cubicBezTo>
                  <a:pt x="473811" y="79933"/>
                  <a:pt x="473125" y="78867"/>
                  <a:pt x="472516" y="77495"/>
                </a:cubicBezTo>
                <a:cubicBezTo>
                  <a:pt x="470382" y="73837"/>
                  <a:pt x="468553" y="69646"/>
                  <a:pt x="467030" y="64922"/>
                </a:cubicBezTo>
                <a:lnTo>
                  <a:pt x="467487" y="64465"/>
                </a:lnTo>
                <a:lnTo>
                  <a:pt x="467715" y="64008"/>
                </a:lnTo>
                <a:lnTo>
                  <a:pt x="476173" y="63093"/>
                </a:lnTo>
                <a:lnTo>
                  <a:pt x="480060" y="62865"/>
                </a:lnTo>
                <a:lnTo>
                  <a:pt x="483946" y="62407"/>
                </a:lnTo>
                <a:cubicBezTo>
                  <a:pt x="489280" y="61798"/>
                  <a:pt x="493776" y="61341"/>
                  <a:pt x="497433" y="61036"/>
                </a:cubicBezTo>
                <a:lnTo>
                  <a:pt x="497205" y="23545"/>
                </a:lnTo>
                <a:cubicBezTo>
                  <a:pt x="497205" y="18516"/>
                  <a:pt x="495376" y="15011"/>
                  <a:pt x="491718" y="13030"/>
                </a:cubicBezTo>
                <a:cubicBezTo>
                  <a:pt x="495071" y="8915"/>
                  <a:pt x="498424" y="6400"/>
                  <a:pt x="501777" y="5486"/>
                </a:cubicBezTo>
                <a:close/>
                <a:moveTo>
                  <a:pt x="1068324" y="4572"/>
                </a:moveTo>
                <a:cubicBezTo>
                  <a:pt x="1070762" y="5181"/>
                  <a:pt x="1074115" y="7086"/>
                  <a:pt x="1078382" y="10287"/>
                </a:cubicBezTo>
                <a:cubicBezTo>
                  <a:pt x="1082344" y="13335"/>
                  <a:pt x="1084630" y="15925"/>
                  <a:pt x="1085240" y="18059"/>
                </a:cubicBezTo>
                <a:cubicBezTo>
                  <a:pt x="1085088" y="18211"/>
                  <a:pt x="1084859" y="18897"/>
                  <a:pt x="1084554" y="20116"/>
                </a:cubicBezTo>
                <a:lnTo>
                  <a:pt x="1084097" y="21488"/>
                </a:lnTo>
                <a:lnTo>
                  <a:pt x="1083640" y="23088"/>
                </a:lnTo>
                <a:cubicBezTo>
                  <a:pt x="1082878" y="25374"/>
                  <a:pt x="1081887" y="28270"/>
                  <a:pt x="1080668" y="31775"/>
                </a:cubicBezTo>
                <a:cubicBezTo>
                  <a:pt x="1078077" y="39243"/>
                  <a:pt x="1074724" y="47244"/>
                  <a:pt x="1070610" y="55778"/>
                </a:cubicBezTo>
                <a:lnTo>
                  <a:pt x="1069467" y="58064"/>
                </a:lnTo>
                <a:lnTo>
                  <a:pt x="1079297" y="58064"/>
                </a:lnTo>
                <a:cubicBezTo>
                  <a:pt x="1082497" y="57912"/>
                  <a:pt x="1087374" y="57607"/>
                  <a:pt x="1093927" y="57150"/>
                </a:cubicBezTo>
                <a:cubicBezTo>
                  <a:pt x="1098042" y="56388"/>
                  <a:pt x="1101318" y="53644"/>
                  <a:pt x="1103757" y="48920"/>
                </a:cubicBezTo>
                <a:cubicBezTo>
                  <a:pt x="1104061" y="48310"/>
                  <a:pt x="1105204" y="48387"/>
                  <a:pt x="1107186" y="49149"/>
                </a:cubicBezTo>
                <a:cubicBezTo>
                  <a:pt x="1109167" y="49911"/>
                  <a:pt x="1111758" y="51358"/>
                  <a:pt x="1114958" y="53492"/>
                </a:cubicBezTo>
                <a:cubicBezTo>
                  <a:pt x="1121664" y="57607"/>
                  <a:pt x="1125016" y="60579"/>
                  <a:pt x="1125016" y="62407"/>
                </a:cubicBezTo>
                <a:cubicBezTo>
                  <a:pt x="1125016" y="62865"/>
                  <a:pt x="1124712" y="63474"/>
                  <a:pt x="1124102" y="64236"/>
                </a:cubicBezTo>
                <a:lnTo>
                  <a:pt x="1123416" y="65379"/>
                </a:lnTo>
                <a:lnTo>
                  <a:pt x="1122502" y="66522"/>
                </a:lnTo>
                <a:cubicBezTo>
                  <a:pt x="1120673" y="69113"/>
                  <a:pt x="1119835" y="71399"/>
                  <a:pt x="1119987" y="73380"/>
                </a:cubicBezTo>
                <a:lnTo>
                  <a:pt x="1115187" y="161391"/>
                </a:lnTo>
                <a:cubicBezTo>
                  <a:pt x="1115187" y="170383"/>
                  <a:pt x="1112748" y="178003"/>
                  <a:pt x="1107871" y="184251"/>
                </a:cubicBezTo>
                <a:cubicBezTo>
                  <a:pt x="1102537" y="191414"/>
                  <a:pt x="1095298" y="194995"/>
                  <a:pt x="1086155" y="194995"/>
                </a:cubicBezTo>
                <a:cubicBezTo>
                  <a:pt x="1085697" y="188442"/>
                  <a:pt x="1081278" y="182651"/>
                  <a:pt x="1072896" y="177622"/>
                </a:cubicBezTo>
                <a:cubicBezTo>
                  <a:pt x="1069848" y="175793"/>
                  <a:pt x="1065961" y="173964"/>
                  <a:pt x="1061237" y="172135"/>
                </a:cubicBezTo>
                <a:lnTo>
                  <a:pt x="1055522" y="169849"/>
                </a:lnTo>
                <a:lnTo>
                  <a:pt x="1052779" y="168706"/>
                </a:lnTo>
                <a:lnTo>
                  <a:pt x="1050036" y="167792"/>
                </a:lnTo>
                <a:lnTo>
                  <a:pt x="1051179" y="163449"/>
                </a:lnTo>
                <a:cubicBezTo>
                  <a:pt x="1058189" y="164515"/>
                  <a:pt x="1064742" y="165049"/>
                  <a:pt x="1070838" y="165049"/>
                </a:cubicBezTo>
                <a:cubicBezTo>
                  <a:pt x="1084707" y="165049"/>
                  <a:pt x="1092022" y="161696"/>
                  <a:pt x="1092784" y="154990"/>
                </a:cubicBezTo>
                <a:lnTo>
                  <a:pt x="1097813" y="67208"/>
                </a:lnTo>
                <a:cubicBezTo>
                  <a:pt x="1094917" y="67360"/>
                  <a:pt x="1090117" y="68199"/>
                  <a:pt x="1083411" y="69723"/>
                </a:cubicBezTo>
                <a:cubicBezTo>
                  <a:pt x="1076858" y="71094"/>
                  <a:pt x="1071372" y="72694"/>
                  <a:pt x="1066952" y="74523"/>
                </a:cubicBezTo>
                <a:cubicBezTo>
                  <a:pt x="1066800" y="74676"/>
                  <a:pt x="1066419" y="74295"/>
                  <a:pt x="1065809" y="73380"/>
                </a:cubicBezTo>
                <a:cubicBezTo>
                  <a:pt x="1064438" y="71094"/>
                  <a:pt x="1063599" y="69646"/>
                  <a:pt x="1063294" y="69037"/>
                </a:cubicBezTo>
                <a:cubicBezTo>
                  <a:pt x="1053998" y="84277"/>
                  <a:pt x="1043406" y="94945"/>
                  <a:pt x="1031519" y="101041"/>
                </a:cubicBezTo>
                <a:lnTo>
                  <a:pt x="1031062" y="100812"/>
                </a:lnTo>
                <a:lnTo>
                  <a:pt x="1031291" y="142189"/>
                </a:lnTo>
                <a:lnTo>
                  <a:pt x="1031291" y="152704"/>
                </a:lnTo>
                <a:cubicBezTo>
                  <a:pt x="1031291" y="157734"/>
                  <a:pt x="1030986" y="161544"/>
                  <a:pt x="1030376" y="164134"/>
                </a:cubicBezTo>
                <a:cubicBezTo>
                  <a:pt x="1028852" y="172974"/>
                  <a:pt x="1025118" y="179146"/>
                  <a:pt x="1019175" y="182651"/>
                </a:cubicBezTo>
                <a:cubicBezTo>
                  <a:pt x="1016279" y="180975"/>
                  <a:pt x="1013307" y="178003"/>
                  <a:pt x="1010259" y="173736"/>
                </a:cubicBezTo>
                <a:cubicBezTo>
                  <a:pt x="1008126" y="170535"/>
                  <a:pt x="1006983" y="168173"/>
                  <a:pt x="1006830" y="166649"/>
                </a:cubicBezTo>
                <a:cubicBezTo>
                  <a:pt x="1005306" y="166497"/>
                  <a:pt x="1003020" y="166420"/>
                  <a:pt x="999972" y="166420"/>
                </a:cubicBezTo>
                <a:cubicBezTo>
                  <a:pt x="995095" y="166420"/>
                  <a:pt x="990600" y="166725"/>
                  <a:pt x="986485" y="167335"/>
                </a:cubicBezTo>
                <a:lnTo>
                  <a:pt x="979398" y="168249"/>
                </a:lnTo>
                <a:lnTo>
                  <a:pt x="979398" y="173736"/>
                </a:lnTo>
                <a:cubicBezTo>
                  <a:pt x="979398" y="180594"/>
                  <a:pt x="977874" y="185394"/>
                  <a:pt x="974826" y="188137"/>
                </a:cubicBezTo>
                <a:cubicBezTo>
                  <a:pt x="971626" y="187985"/>
                  <a:pt x="968121" y="186004"/>
                  <a:pt x="964311" y="182194"/>
                </a:cubicBezTo>
                <a:cubicBezTo>
                  <a:pt x="961720" y="179603"/>
                  <a:pt x="959510" y="176479"/>
                  <a:pt x="957681" y="172821"/>
                </a:cubicBezTo>
                <a:cubicBezTo>
                  <a:pt x="959053" y="169164"/>
                  <a:pt x="959739" y="164439"/>
                  <a:pt x="959739" y="158648"/>
                </a:cubicBezTo>
                <a:lnTo>
                  <a:pt x="959739" y="74523"/>
                </a:lnTo>
                <a:cubicBezTo>
                  <a:pt x="959739" y="69342"/>
                  <a:pt x="958367" y="65760"/>
                  <a:pt x="955624" y="63779"/>
                </a:cubicBezTo>
                <a:cubicBezTo>
                  <a:pt x="960043" y="59817"/>
                  <a:pt x="963320" y="58064"/>
                  <a:pt x="965454" y="58521"/>
                </a:cubicBezTo>
                <a:cubicBezTo>
                  <a:pt x="968807" y="59283"/>
                  <a:pt x="971702" y="60579"/>
                  <a:pt x="974141" y="62407"/>
                </a:cubicBezTo>
                <a:cubicBezTo>
                  <a:pt x="974445" y="62560"/>
                  <a:pt x="974902" y="62941"/>
                  <a:pt x="975512" y="63550"/>
                </a:cubicBezTo>
                <a:lnTo>
                  <a:pt x="976655" y="64693"/>
                </a:lnTo>
                <a:lnTo>
                  <a:pt x="978027" y="66294"/>
                </a:lnTo>
                <a:cubicBezTo>
                  <a:pt x="978636" y="67360"/>
                  <a:pt x="979094" y="69189"/>
                  <a:pt x="979398" y="71780"/>
                </a:cubicBezTo>
                <a:lnTo>
                  <a:pt x="979398" y="107670"/>
                </a:lnTo>
                <a:lnTo>
                  <a:pt x="982370" y="107213"/>
                </a:lnTo>
                <a:cubicBezTo>
                  <a:pt x="989380" y="106146"/>
                  <a:pt x="994638" y="104546"/>
                  <a:pt x="998143" y="102412"/>
                </a:cubicBezTo>
                <a:cubicBezTo>
                  <a:pt x="999210" y="103022"/>
                  <a:pt x="1000506" y="104546"/>
                  <a:pt x="1002030" y="106984"/>
                </a:cubicBezTo>
                <a:cubicBezTo>
                  <a:pt x="1003554" y="109118"/>
                  <a:pt x="1004544" y="111404"/>
                  <a:pt x="1005001" y="113842"/>
                </a:cubicBezTo>
                <a:cubicBezTo>
                  <a:pt x="1005001" y="114300"/>
                  <a:pt x="1004773" y="114681"/>
                  <a:pt x="1004316" y="114985"/>
                </a:cubicBezTo>
                <a:lnTo>
                  <a:pt x="1003859" y="115214"/>
                </a:lnTo>
                <a:lnTo>
                  <a:pt x="1003630" y="115443"/>
                </a:lnTo>
                <a:cubicBezTo>
                  <a:pt x="997991" y="115747"/>
                  <a:pt x="992886" y="116357"/>
                  <a:pt x="988314" y="117271"/>
                </a:cubicBezTo>
                <a:cubicBezTo>
                  <a:pt x="987552" y="117424"/>
                  <a:pt x="984580" y="118186"/>
                  <a:pt x="979398" y="119557"/>
                </a:cubicBezTo>
                <a:lnTo>
                  <a:pt x="979398" y="157505"/>
                </a:lnTo>
                <a:lnTo>
                  <a:pt x="987399" y="156362"/>
                </a:lnTo>
                <a:lnTo>
                  <a:pt x="989228" y="156133"/>
                </a:lnTo>
                <a:lnTo>
                  <a:pt x="991286" y="155905"/>
                </a:lnTo>
                <a:lnTo>
                  <a:pt x="996543" y="155219"/>
                </a:lnTo>
                <a:cubicBezTo>
                  <a:pt x="998067" y="155067"/>
                  <a:pt x="999820" y="154686"/>
                  <a:pt x="1001801" y="154076"/>
                </a:cubicBezTo>
                <a:cubicBezTo>
                  <a:pt x="1002868" y="153924"/>
                  <a:pt x="1003935" y="153543"/>
                  <a:pt x="1005001" y="152933"/>
                </a:cubicBezTo>
                <a:lnTo>
                  <a:pt x="1005459" y="152933"/>
                </a:lnTo>
                <a:cubicBezTo>
                  <a:pt x="1006220" y="152933"/>
                  <a:pt x="1007440" y="153543"/>
                  <a:pt x="1009116" y="154762"/>
                </a:cubicBezTo>
                <a:cubicBezTo>
                  <a:pt x="1009573" y="150190"/>
                  <a:pt x="1009802" y="144322"/>
                  <a:pt x="1009802" y="137160"/>
                </a:cubicBezTo>
                <a:lnTo>
                  <a:pt x="1009802" y="70866"/>
                </a:lnTo>
                <a:cubicBezTo>
                  <a:pt x="999744" y="72085"/>
                  <a:pt x="992505" y="73304"/>
                  <a:pt x="988085" y="74523"/>
                </a:cubicBezTo>
                <a:cubicBezTo>
                  <a:pt x="987933" y="74523"/>
                  <a:pt x="987552" y="74218"/>
                  <a:pt x="986942" y="73609"/>
                </a:cubicBezTo>
                <a:lnTo>
                  <a:pt x="984656" y="71323"/>
                </a:lnTo>
                <a:cubicBezTo>
                  <a:pt x="982675" y="68732"/>
                  <a:pt x="981075" y="66446"/>
                  <a:pt x="979855" y="64465"/>
                </a:cubicBezTo>
                <a:cubicBezTo>
                  <a:pt x="980313" y="63703"/>
                  <a:pt x="980694" y="63322"/>
                  <a:pt x="980999" y="63322"/>
                </a:cubicBezTo>
                <a:cubicBezTo>
                  <a:pt x="987552" y="63017"/>
                  <a:pt x="995934" y="62026"/>
                  <a:pt x="1006145" y="60350"/>
                </a:cubicBezTo>
                <a:cubicBezTo>
                  <a:pt x="1010412" y="59588"/>
                  <a:pt x="1013536" y="57302"/>
                  <a:pt x="1015517" y="53492"/>
                </a:cubicBezTo>
                <a:cubicBezTo>
                  <a:pt x="1016279" y="52273"/>
                  <a:pt x="1019479" y="53416"/>
                  <a:pt x="1025118" y="56921"/>
                </a:cubicBezTo>
                <a:cubicBezTo>
                  <a:pt x="1030909" y="60426"/>
                  <a:pt x="1034339" y="63474"/>
                  <a:pt x="1035405" y="66065"/>
                </a:cubicBezTo>
                <a:cubicBezTo>
                  <a:pt x="1035710" y="66217"/>
                  <a:pt x="1035024" y="68046"/>
                  <a:pt x="1033348" y="71551"/>
                </a:cubicBezTo>
                <a:lnTo>
                  <a:pt x="1032433" y="73837"/>
                </a:lnTo>
                <a:lnTo>
                  <a:pt x="1031748" y="75895"/>
                </a:lnTo>
                <a:cubicBezTo>
                  <a:pt x="1031291" y="77419"/>
                  <a:pt x="1031062" y="78867"/>
                  <a:pt x="1031062" y="80238"/>
                </a:cubicBezTo>
                <a:lnTo>
                  <a:pt x="1031062" y="94183"/>
                </a:lnTo>
                <a:cubicBezTo>
                  <a:pt x="1037005" y="85648"/>
                  <a:pt x="1042797" y="73837"/>
                  <a:pt x="1048436" y="58750"/>
                </a:cubicBezTo>
                <a:lnTo>
                  <a:pt x="1050036" y="54406"/>
                </a:lnTo>
                <a:lnTo>
                  <a:pt x="1051636" y="49834"/>
                </a:lnTo>
                <a:lnTo>
                  <a:pt x="1054836" y="40005"/>
                </a:lnTo>
                <a:lnTo>
                  <a:pt x="1055979" y="36118"/>
                </a:lnTo>
                <a:lnTo>
                  <a:pt x="1056437" y="34518"/>
                </a:lnTo>
                <a:lnTo>
                  <a:pt x="1057122" y="32918"/>
                </a:lnTo>
                <a:lnTo>
                  <a:pt x="1058494" y="28117"/>
                </a:lnTo>
                <a:cubicBezTo>
                  <a:pt x="1060170" y="23698"/>
                  <a:pt x="1061085" y="20040"/>
                  <a:pt x="1061237" y="17145"/>
                </a:cubicBezTo>
                <a:lnTo>
                  <a:pt x="1061466" y="14401"/>
                </a:lnTo>
                <a:cubicBezTo>
                  <a:pt x="1061466" y="11658"/>
                  <a:pt x="1060856" y="9448"/>
                  <a:pt x="1059637" y="7772"/>
                </a:cubicBezTo>
                <a:lnTo>
                  <a:pt x="1064209" y="5486"/>
                </a:lnTo>
                <a:cubicBezTo>
                  <a:pt x="1066647" y="4724"/>
                  <a:pt x="1068019" y="4419"/>
                  <a:pt x="1068324" y="4572"/>
                </a:cubicBezTo>
                <a:close/>
                <a:moveTo>
                  <a:pt x="2065553" y="3200"/>
                </a:moveTo>
                <a:cubicBezTo>
                  <a:pt x="2072106" y="4419"/>
                  <a:pt x="2077821" y="7239"/>
                  <a:pt x="2082698" y="11658"/>
                </a:cubicBezTo>
                <a:cubicBezTo>
                  <a:pt x="2085137" y="13944"/>
                  <a:pt x="2086356" y="16078"/>
                  <a:pt x="2086356" y="18059"/>
                </a:cubicBezTo>
                <a:cubicBezTo>
                  <a:pt x="2086356" y="20193"/>
                  <a:pt x="2084832" y="21945"/>
                  <a:pt x="2081784" y="23317"/>
                </a:cubicBezTo>
                <a:cubicBezTo>
                  <a:pt x="2076297" y="26060"/>
                  <a:pt x="2063343" y="28803"/>
                  <a:pt x="2042922" y="31546"/>
                </a:cubicBezTo>
                <a:lnTo>
                  <a:pt x="2035835" y="32461"/>
                </a:lnTo>
                <a:cubicBezTo>
                  <a:pt x="2043303" y="35509"/>
                  <a:pt x="2048484" y="39166"/>
                  <a:pt x="2051380" y="43434"/>
                </a:cubicBezTo>
                <a:cubicBezTo>
                  <a:pt x="2051380" y="45262"/>
                  <a:pt x="2051304" y="46405"/>
                  <a:pt x="2051151" y="46863"/>
                </a:cubicBezTo>
                <a:lnTo>
                  <a:pt x="2050466" y="50749"/>
                </a:lnTo>
                <a:cubicBezTo>
                  <a:pt x="2049856" y="53797"/>
                  <a:pt x="2048865" y="55702"/>
                  <a:pt x="2047494" y="56464"/>
                </a:cubicBezTo>
                <a:cubicBezTo>
                  <a:pt x="2046274" y="57226"/>
                  <a:pt x="2044751" y="57759"/>
                  <a:pt x="2042922" y="58064"/>
                </a:cubicBezTo>
                <a:lnTo>
                  <a:pt x="2040864" y="58293"/>
                </a:lnTo>
                <a:lnTo>
                  <a:pt x="2039036" y="58293"/>
                </a:lnTo>
                <a:cubicBezTo>
                  <a:pt x="2038121" y="55092"/>
                  <a:pt x="2036597" y="51206"/>
                  <a:pt x="2034464" y="46634"/>
                </a:cubicBezTo>
                <a:cubicBezTo>
                  <a:pt x="2031873" y="41300"/>
                  <a:pt x="2029053" y="36957"/>
                  <a:pt x="2026005" y="33604"/>
                </a:cubicBezTo>
                <a:cubicBezTo>
                  <a:pt x="2016861" y="34366"/>
                  <a:pt x="2009851" y="34747"/>
                  <a:pt x="2004974" y="34747"/>
                </a:cubicBezTo>
                <a:cubicBezTo>
                  <a:pt x="2001469" y="34747"/>
                  <a:pt x="1998954" y="34671"/>
                  <a:pt x="1997430" y="34518"/>
                </a:cubicBezTo>
                <a:lnTo>
                  <a:pt x="1996745" y="30403"/>
                </a:lnTo>
                <a:cubicBezTo>
                  <a:pt x="2009546" y="28270"/>
                  <a:pt x="2021281" y="25450"/>
                  <a:pt x="2031949" y="21945"/>
                </a:cubicBezTo>
                <a:lnTo>
                  <a:pt x="2043150" y="17373"/>
                </a:lnTo>
                <a:lnTo>
                  <a:pt x="2047951" y="15316"/>
                </a:lnTo>
                <a:lnTo>
                  <a:pt x="2052752" y="13487"/>
                </a:lnTo>
                <a:cubicBezTo>
                  <a:pt x="2055647" y="12420"/>
                  <a:pt x="2058428" y="10858"/>
                  <a:pt x="2061095" y="8801"/>
                </a:cubicBezTo>
                <a:cubicBezTo>
                  <a:pt x="2063762" y="6743"/>
                  <a:pt x="2065248" y="4876"/>
                  <a:pt x="2065553" y="3200"/>
                </a:cubicBezTo>
                <a:close/>
                <a:moveTo>
                  <a:pt x="370408" y="2971"/>
                </a:moveTo>
                <a:cubicBezTo>
                  <a:pt x="372389" y="3581"/>
                  <a:pt x="374675" y="5410"/>
                  <a:pt x="377266" y="8458"/>
                </a:cubicBezTo>
                <a:cubicBezTo>
                  <a:pt x="379857" y="11506"/>
                  <a:pt x="381152" y="14249"/>
                  <a:pt x="381152" y="16687"/>
                </a:cubicBezTo>
                <a:cubicBezTo>
                  <a:pt x="381000" y="16992"/>
                  <a:pt x="380390" y="17526"/>
                  <a:pt x="379323" y="18288"/>
                </a:cubicBezTo>
                <a:lnTo>
                  <a:pt x="378409" y="18745"/>
                </a:lnTo>
                <a:lnTo>
                  <a:pt x="377952" y="18745"/>
                </a:lnTo>
                <a:lnTo>
                  <a:pt x="369722" y="19202"/>
                </a:lnTo>
                <a:lnTo>
                  <a:pt x="362407" y="19888"/>
                </a:lnTo>
                <a:cubicBezTo>
                  <a:pt x="356158" y="20193"/>
                  <a:pt x="351358" y="20574"/>
                  <a:pt x="348005" y="21031"/>
                </a:cubicBezTo>
                <a:lnTo>
                  <a:pt x="332460" y="22631"/>
                </a:lnTo>
                <a:lnTo>
                  <a:pt x="333832" y="24003"/>
                </a:lnTo>
                <a:lnTo>
                  <a:pt x="337032" y="27203"/>
                </a:lnTo>
                <a:lnTo>
                  <a:pt x="337947" y="28575"/>
                </a:lnTo>
                <a:lnTo>
                  <a:pt x="338404" y="29032"/>
                </a:lnTo>
                <a:lnTo>
                  <a:pt x="338632" y="29489"/>
                </a:lnTo>
                <a:cubicBezTo>
                  <a:pt x="339395" y="30708"/>
                  <a:pt x="339852" y="32461"/>
                  <a:pt x="340004" y="34747"/>
                </a:cubicBezTo>
                <a:lnTo>
                  <a:pt x="340004" y="34975"/>
                </a:lnTo>
                <a:cubicBezTo>
                  <a:pt x="369875" y="32080"/>
                  <a:pt x="386410" y="30403"/>
                  <a:pt x="389610" y="29946"/>
                </a:cubicBezTo>
                <a:cubicBezTo>
                  <a:pt x="391744" y="29641"/>
                  <a:pt x="394106" y="28575"/>
                  <a:pt x="396697" y="26746"/>
                </a:cubicBezTo>
                <a:cubicBezTo>
                  <a:pt x="399440" y="25069"/>
                  <a:pt x="401345" y="23241"/>
                  <a:pt x="402412" y="21259"/>
                </a:cubicBezTo>
                <a:cubicBezTo>
                  <a:pt x="403174" y="19888"/>
                  <a:pt x="406984" y="22402"/>
                  <a:pt x="413842" y="28803"/>
                </a:cubicBezTo>
                <a:cubicBezTo>
                  <a:pt x="420852" y="35356"/>
                  <a:pt x="424662" y="40843"/>
                  <a:pt x="425272" y="45262"/>
                </a:cubicBezTo>
                <a:cubicBezTo>
                  <a:pt x="425424" y="45872"/>
                  <a:pt x="423672" y="46405"/>
                  <a:pt x="420014" y="46863"/>
                </a:cubicBezTo>
                <a:lnTo>
                  <a:pt x="417728" y="47091"/>
                </a:lnTo>
                <a:lnTo>
                  <a:pt x="414985" y="47548"/>
                </a:lnTo>
                <a:cubicBezTo>
                  <a:pt x="413004" y="47701"/>
                  <a:pt x="411327" y="48158"/>
                  <a:pt x="409956" y="48920"/>
                </a:cubicBezTo>
                <a:cubicBezTo>
                  <a:pt x="402488" y="51816"/>
                  <a:pt x="394944" y="56769"/>
                  <a:pt x="387324" y="63779"/>
                </a:cubicBezTo>
                <a:lnTo>
                  <a:pt x="382295" y="61264"/>
                </a:lnTo>
                <a:lnTo>
                  <a:pt x="391439" y="40005"/>
                </a:lnTo>
                <a:lnTo>
                  <a:pt x="370408" y="42062"/>
                </a:lnTo>
                <a:lnTo>
                  <a:pt x="362636" y="42976"/>
                </a:lnTo>
                <a:lnTo>
                  <a:pt x="354177" y="43662"/>
                </a:lnTo>
                <a:lnTo>
                  <a:pt x="344805" y="44577"/>
                </a:lnTo>
                <a:lnTo>
                  <a:pt x="340004" y="45034"/>
                </a:lnTo>
                <a:lnTo>
                  <a:pt x="340004" y="76809"/>
                </a:lnTo>
                <a:cubicBezTo>
                  <a:pt x="340004" y="78028"/>
                  <a:pt x="339318" y="79781"/>
                  <a:pt x="337947" y="82067"/>
                </a:cubicBezTo>
                <a:cubicBezTo>
                  <a:pt x="336728" y="84353"/>
                  <a:pt x="335127" y="86106"/>
                  <a:pt x="333146" y="87325"/>
                </a:cubicBezTo>
                <a:cubicBezTo>
                  <a:pt x="330250" y="85496"/>
                  <a:pt x="326898" y="82981"/>
                  <a:pt x="323088" y="79781"/>
                </a:cubicBezTo>
                <a:cubicBezTo>
                  <a:pt x="318973" y="76123"/>
                  <a:pt x="316687" y="73304"/>
                  <a:pt x="316230" y="71323"/>
                </a:cubicBezTo>
                <a:cubicBezTo>
                  <a:pt x="317601" y="67360"/>
                  <a:pt x="318287" y="62636"/>
                  <a:pt x="318287" y="57150"/>
                </a:cubicBezTo>
                <a:lnTo>
                  <a:pt x="318287" y="47548"/>
                </a:lnTo>
                <a:cubicBezTo>
                  <a:pt x="298018" y="49987"/>
                  <a:pt x="284835" y="52120"/>
                  <a:pt x="278739" y="53949"/>
                </a:cubicBezTo>
                <a:cubicBezTo>
                  <a:pt x="278434" y="54254"/>
                  <a:pt x="277215" y="52806"/>
                  <a:pt x="275082" y="49606"/>
                </a:cubicBezTo>
                <a:cubicBezTo>
                  <a:pt x="273405" y="47320"/>
                  <a:pt x="271577" y="44653"/>
                  <a:pt x="269595" y="41605"/>
                </a:cubicBezTo>
                <a:lnTo>
                  <a:pt x="270281" y="40919"/>
                </a:lnTo>
                <a:lnTo>
                  <a:pt x="270738" y="40690"/>
                </a:lnTo>
                <a:cubicBezTo>
                  <a:pt x="281711" y="40081"/>
                  <a:pt x="297561" y="38862"/>
                  <a:pt x="318287" y="37033"/>
                </a:cubicBezTo>
                <a:lnTo>
                  <a:pt x="318287" y="35433"/>
                </a:lnTo>
                <a:cubicBezTo>
                  <a:pt x="318287" y="30708"/>
                  <a:pt x="316916" y="27127"/>
                  <a:pt x="314172" y="24688"/>
                </a:cubicBezTo>
                <a:cubicBezTo>
                  <a:pt x="302133" y="25908"/>
                  <a:pt x="290093" y="27584"/>
                  <a:pt x="278053" y="29718"/>
                </a:cubicBezTo>
                <a:cubicBezTo>
                  <a:pt x="277749" y="29718"/>
                  <a:pt x="277520" y="29413"/>
                  <a:pt x="277368" y="28803"/>
                </a:cubicBezTo>
                <a:cubicBezTo>
                  <a:pt x="276301" y="26974"/>
                  <a:pt x="275691" y="25908"/>
                  <a:pt x="275539" y="25603"/>
                </a:cubicBezTo>
                <a:cubicBezTo>
                  <a:pt x="274472" y="22250"/>
                  <a:pt x="273786" y="18516"/>
                  <a:pt x="273481" y="14401"/>
                </a:cubicBezTo>
                <a:lnTo>
                  <a:pt x="274396" y="13716"/>
                </a:lnTo>
                <a:cubicBezTo>
                  <a:pt x="296494" y="12496"/>
                  <a:pt x="311277" y="11506"/>
                  <a:pt x="318744" y="10744"/>
                </a:cubicBezTo>
                <a:lnTo>
                  <a:pt x="322630" y="10287"/>
                </a:lnTo>
                <a:lnTo>
                  <a:pt x="324231" y="10287"/>
                </a:lnTo>
                <a:lnTo>
                  <a:pt x="326059" y="10058"/>
                </a:lnTo>
                <a:lnTo>
                  <a:pt x="334518" y="9144"/>
                </a:lnTo>
                <a:cubicBezTo>
                  <a:pt x="335127" y="8991"/>
                  <a:pt x="336270" y="8915"/>
                  <a:pt x="337947" y="8915"/>
                </a:cubicBezTo>
                <a:lnTo>
                  <a:pt x="341833" y="8458"/>
                </a:lnTo>
                <a:cubicBezTo>
                  <a:pt x="354482" y="7239"/>
                  <a:pt x="364007" y="5410"/>
                  <a:pt x="370408" y="2971"/>
                </a:cubicBezTo>
                <a:close/>
                <a:moveTo>
                  <a:pt x="574243" y="1371"/>
                </a:moveTo>
                <a:cubicBezTo>
                  <a:pt x="579729" y="2438"/>
                  <a:pt x="585520" y="4572"/>
                  <a:pt x="591616" y="7772"/>
                </a:cubicBezTo>
                <a:cubicBezTo>
                  <a:pt x="597408" y="10515"/>
                  <a:pt x="601751" y="13258"/>
                  <a:pt x="604647" y="16002"/>
                </a:cubicBezTo>
                <a:cubicBezTo>
                  <a:pt x="604951" y="16916"/>
                  <a:pt x="605104" y="18288"/>
                  <a:pt x="605104" y="20116"/>
                </a:cubicBezTo>
                <a:cubicBezTo>
                  <a:pt x="605104" y="21945"/>
                  <a:pt x="605028" y="23317"/>
                  <a:pt x="604875" y="24231"/>
                </a:cubicBezTo>
                <a:cubicBezTo>
                  <a:pt x="604266" y="27584"/>
                  <a:pt x="603199" y="29870"/>
                  <a:pt x="601675" y="31089"/>
                </a:cubicBezTo>
                <a:lnTo>
                  <a:pt x="600989" y="31546"/>
                </a:lnTo>
                <a:cubicBezTo>
                  <a:pt x="613486" y="30480"/>
                  <a:pt x="621411" y="29641"/>
                  <a:pt x="624764" y="29032"/>
                </a:cubicBezTo>
                <a:cubicBezTo>
                  <a:pt x="626745" y="28879"/>
                  <a:pt x="628954" y="27813"/>
                  <a:pt x="631393" y="25831"/>
                </a:cubicBezTo>
                <a:cubicBezTo>
                  <a:pt x="633831" y="24155"/>
                  <a:pt x="635584" y="22326"/>
                  <a:pt x="636651" y="20345"/>
                </a:cubicBezTo>
                <a:cubicBezTo>
                  <a:pt x="637260" y="19278"/>
                  <a:pt x="641223" y="21412"/>
                  <a:pt x="648538" y="26746"/>
                </a:cubicBezTo>
                <a:cubicBezTo>
                  <a:pt x="655701" y="32080"/>
                  <a:pt x="659358" y="35661"/>
                  <a:pt x="659511" y="37490"/>
                </a:cubicBezTo>
                <a:cubicBezTo>
                  <a:pt x="659511" y="38100"/>
                  <a:pt x="657834" y="38938"/>
                  <a:pt x="654481" y="40005"/>
                </a:cubicBezTo>
                <a:lnTo>
                  <a:pt x="652424" y="40690"/>
                </a:lnTo>
                <a:lnTo>
                  <a:pt x="650138" y="41376"/>
                </a:lnTo>
                <a:cubicBezTo>
                  <a:pt x="648005" y="42291"/>
                  <a:pt x="646557" y="42976"/>
                  <a:pt x="645795" y="43434"/>
                </a:cubicBezTo>
                <a:cubicBezTo>
                  <a:pt x="644728" y="44196"/>
                  <a:pt x="643509" y="44881"/>
                  <a:pt x="642137" y="45491"/>
                </a:cubicBezTo>
                <a:lnTo>
                  <a:pt x="639622" y="46863"/>
                </a:lnTo>
                <a:lnTo>
                  <a:pt x="636879" y="48234"/>
                </a:lnTo>
                <a:cubicBezTo>
                  <a:pt x="630021" y="52349"/>
                  <a:pt x="625602" y="55168"/>
                  <a:pt x="623620" y="56692"/>
                </a:cubicBezTo>
                <a:lnTo>
                  <a:pt x="618591" y="54178"/>
                </a:lnTo>
                <a:lnTo>
                  <a:pt x="626592" y="39090"/>
                </a:lnTo>
                <a:lnTo>
                  <a:pt x="620649" y="39776"/>
                </a:lnTo>
                <a:lnTo>
                  <a:pt x="617220" y="40233"/>
                </a:lnTo>
                <a:lnTo>
                  <a:pt x="613334" y="40690"/>
                </a:lnTo>
                <a:lnTo>
                  <a:pt x="608533" y="41148"/>
                </a:lnTo>
                <a:lnTo>
                  <a:pt x="604189" y="41605"/>
                </a:lnTo>
                <a:cubicBezTo>
                  <a:pt x="603123" y="41605"/>
                  <a:pt x="600761" y="41910"/>
                  <a:pt x="597103" y="42519"/>
                </a:cubicBezTo>
                <a:cubicBezTo>
                  <a:pt x="583235" y="44348"/>
                  <a:pt x="573786" y="46405"/>
                  <a:pt x="568756" y="48691"/>
                </a:cubicBezTo>
                <a:cubicBezTo>
                  <a:pt x="568452" y="48996"/>
                  <a:pt x="567004" y="47320"/>
                  <a:pt x="564413" y="43662"/>
                </a:cubicBezTo>
                <a:lnTo>
                  <a:pt x="558469" y="34747"/>
                </a:lnTo>
                <a:lnTo>
                  <a:pt x="559155" y="34061"/>
                </a:lnTo>
                <a:lnTo>
                  <a:pt x="559613" y="33832"/>
                </a:lnTo>
                <a:lnTo>
                  <a:pt x="561670" y="33604"/>
                </a:lnTo>
                <a:lnTo>
                  <a:pt x="563727" y="33604"/>
                </a:lnTo>
                <a:cubicBezTo>
                  <a:pt x="565404" y="33604"/>
                  <a:pt x="566470" y="33528"/>
                  <a:pt x="566928" y="33375"/>
                </a:cubicBezTo>
                <a:lnTo>
                  <a:pt x="571271" y="33147"/>
                </a:lnTo>
                <a:cubicBezTo>
                  <a:pt x="573405" y="33147"/>
                  <a:pt x="574776" y="33070"/>
                  <a:pt x="575386" y="32918"/>
                </a:cubicBezTo>
                <a:lnTo>
                  <a:pt x="584759" y="32461"/>
                </a:lnTo>
                <a:lnTo>
                  <a:pt x="589102" y="32232"/>
                </a:lnTo>
                <a:lnTo>
                  <a:pt x="590931" y="32232"/>
                </a:lnTo>
                <a:cubicBezTo>
                  <a:pt x="589102" y="27965"/>
                  <a:pt x="586397" y="23355"/>
                  <a:pt x="582815" y="18402"/>
                </a:cubicBezTo>
                <a:cubicBezTo>
                  <a:pt x="579234" y="13449"/>
                  <a:pt x="575234" y="9144"/>
                  <a:pt x="570814" y="5486"/>
                </a:cubicBezTo>
                <a:close/>
                <a:moveTo>
                  <a:pt x="1461516" y="228"/>
                </a:moveTo>
                <a:cubicBezTo>
                  <a:pt x="1462430" y="228"/>
                  <a:pt x="1463040" y="304"/>
                  <a:pt x="1463344" y="457"/>
                </a:cubicBezTo>
                <a:cubicBezTo>
                  <a:pt x="1465326" y="1524"/>
                  <a:pt x="1468145" y="3505"/>
                  <a:pt x="1471803" y="6400"/>
                </a:cubicBezTo>
                <a:cubicBezTo>
                  <a:pt x="1475003" y="9296"/>
                  <a:pt x="1476603" y="11734"/>
                  <a:pt x="1476603" y="13716"/>
                </a:cubicBezTo>
                <a:cubicBezTo>
                  <a:pt x="1476298" y="14325"/>
                  <a:pt x="1475803" y="15240"/>
                  <a:pt x="1475117" y="16459"/>
                </a:cubicBezTo>
                <a:cubicBezTo>
                  <a:pt x="1474432" y="17678"/>
                  <a:pt x="1473479" y="19354"/>
                  <a:pt x="1472260" y="21488"/>
                </a:cubicBezTo>
                <a:lnTo>
                  <a:pt x="1469745" y="25831"/>
                </a:lnTo>
                <a:cubicBezTo>
                  <a:pt x="1470965" y="25679"/>
                  <a:pt x="1471993" y="25565"/>
                  <a:pt x="1472831" y="25489"/>
                </a:cubicBezTo>
                <a:cubicBezTo>
                  <a:pt x="1473669" y="25412"/>
                  <a:pt x="1474317" y="25298"/>
                  <a:pt x="1474775" y="25146"/>
                </a:cubicBezTo>
                <a:cubicBezTo>
                  <a:pt x="1485290" y="24079"/>
                  <a:pt x="1493215" y="22402"/>
                  <a:pt x="1498549" y="20116"/>
                </a:cubicBezTo>
                <a:cubicBezTo>
                  <a:pt x="1500225" y="20726"/>
                  <a:pt x="1502359" y="22707"/>
                  <a:pt x="1504950" y="26060"/>
                </a:cubicBezTo>
                <a:cubicBezTo>
                  <a:pt x="1507540" y="29260"/>
                  <a:pt x="1509141" y="32080"/>
                  <a:pt x="1509750" y="34518"/>
                </a:cubicBezTo>
                <a:cubicBezTo>
                  <a:pt x="1509750" y="35128"/>
                  <a:pt x="1509445" y="35661"/>
                  <a:pt x="1508836" y="36118"/>
                </a:cubicBezTo>
                <a:lnTo>
                  <a:pt x="1508150" y="36576"/>
                </a:lnTo>
                <a:lnTo>
                  <a:pt x="1507693" y="36804"/>
                </a:lnTo>
                <a:cubicBezTo>
                  <a:pt x="1498701" y="37109"/>
                  <a:pt x="1490548" y="37566"/>
                  <a:pt x="1483233" y="38176"/>
                </a:cubicBezTo>
                <a:lnTo>
                  <a:pt x="1460830" y="40690"/>
                </a:lnTo>
                <a:cubicBezTo>
                  <a:pt x="1455801" y="48768"/>
                  <a:pt x="1450619" y="56616"/>
                  <a:pt x="1445285" y="64236"/>
                </a:cubicBezTo>
                <a:lnTo>
                  <a:pt x="1462202" y="61264"/>
                </a:lnTo>
                <a:lnTo>
                  <a:pt x="1462202" y="59436"/>
                </a:lnTo>
                <a:cubicBezTo>
                  <a:pt x="1462202" y="54711"/>
                  <a:pt x="1460373" y="51587"/>
                  <a:pt x="1456715" y="50063"/>
                </a:cubicBezTo>
                <a:cubicBezTo>
                  <a:pt x="1459915" y="45796"/>
                  <a:pt x="1463192" y="43205"/>
                  <a:pt x="1466545" y="42291"/>
                </a:cubicBezTo>
                <a:cubicBezTo>
                  <a:pt x="1468374" y="42748"/>
                  <a:pt x="1471574" y="44272"/>
                  <a:pt x="1476146" y="46863"/>
                </a:cubicBezTo>
                <a:cubicBezTo>
                  <a:pt x="1480413" y="49606"/>
                  <a:pt x="1482928" y="52044"/>
                  <a:pt x="1483690" y="54178"/>
                </a:cubicBezTo>
                <a:cubicBezTo>
                  <a:pt x="1483385" y="54940"/>
                  <a:pt x="1483004" y="56083"/>
                  <a:pt x="1482547" y="57607"/>
                </a:cubicBezTo>
                <a:cubicBezTo>
                  <a:pt x="1487881" y="56388"/>
                  <a:pt x="1493215" y="54483"/>
                  <a:pt x="1498549" y="51892"/>
                </a:cubicBezTo>
                <a:cubicBezTo>
                  <a:pt x="1498854" y="51739"/>
                  <a:pt x="1500530" y="53416"/>
                  <a:pt x="1503578" y="56921"/>
                </a:cubicBezTo>
                <a:cubicBezTo>
                  <a:pt x="1506321" y="61036"/>
                  <a:pt x="1507769" y="63779"/>
                  <a:pt x="1507922" y="65151"/>
                </a:cubicBezTo>
                <a:lnTo>
                  <a:pt x="1507693" y="66294"/>
                </a:lnTo>
                <a:lnTo>
                  <a:pt x="1507464" y="67894"/>
                </a:lnTo>
                <a:cubicBezTo>
                  <a:pt x="1507312" y="68808"/>
                  <a:pt x="1507083" y="69265"/>
                  <a:pt x="1506778" y="69265"/>
                </a:cubicBezTo>
                <a:cubicBezTo>
                  <a:pt x="1502969" y="68656"/>
                  <a:pt x="1498701" y="68427"/>
                  <a:pt x="1493977" y="68580"/>
                </a:cubicBezTo>
                <a:lnTo>
                  <a:pt x="1481175" y="69951"/>
                </a:lnTo>
                <a:lnTo>
                  <a:pt x="1480947" y="69951"/>
                </a:lnTo>
                <a:lnTo>
                  <a:pt x="1480947" y="82296"/>
                </a:lnTo>
                <a:cubicBezTo>
                  <a:pt x="1481709" y="82296"/>
                  <a:pt x="1482852" y="82143"/>
                  <a:pt x="1484376" y="81838"/>
                </a:cubicBezTo>
                <a:lnTo>
                  <a:pt x="1490548" y="80695"/>
                </a:lnTo>
                <a:lnTo>
                  <a:pt x="1501978" y="78867"/>
                </a:lnTo>
                <a:lnTo>
                  <a:pt x="1506321" y="78181"/>
                </a:lnTo>
                <a:lnTo>
                  <a:pt x="1507007" y="82524"/>
                </a:lnTo>
                <a:lnTo>
                  <a:pt x="1493977" y="86868"/>
                </a:lnTo>
                <a:lnTo>
                  <a:pt x="1480947" y="91440"/>
                </a:lnTo>
                <a:lnTo>
                  <a:pt x="1480947" y="106299"/>
                </a:lnTo>
                <a:cubicBezTo>
                  <a:pt x="1480947" y="107365"/>
                  <a:pt x="1480337" y="108966"/>
                  <a:pt x="1479118" y="111099"/>
                </a:cubicBezTo>
                <a:cubicBezTo>
                  <a:pt x="1477899" y="113385"/>
                  <a:pt x="1476527" y="115062"/>
                  <a:pt x="1475003" y="116128"/>
                </a:cubicBezTo>
                <a:cubicBezTo>
                  <a:pt x="1472107" y="114300"/>
                  <a:pt x="1469212" y="111937"/>
                  <a:pt x="1466316" y="109042"/>
                </a:cubicBezTo>
                <a:cubicBezTo>
                  <a:pt x="1462811" y="105537"/>
                  <a:pt x="1460830" y="102946"/>
                  <a:pt x="1460373" y="101269"/>
                </a:cubicBezTo>
                <a:lnTo>
                  <a:pt x="1461059" y="98069"/>
                </a:lnTo>
                <a:lnTo>
                  <a:pt x="1459687" y="98526"/>
                </a:lnTo>
                <a:lnTo>
                  <a:pt x="1457172" y="99441"/>
                </a:lnTo>
                <a:lnTo>
                  <a:pt x="1455115" y="100126"/>
                </a:lnTo>
                <a:cubicBezTo>
                  <a:pt x="1436674" y="106375"/>
                  <a:pt x="1425930" y="110642"/>
                  <a:pt x="1422882" y="112928"/>
                </a:cubicBezTo>
                <a:cubicBezTo>
                  <a:pt x="1417548" y="110185"/>
                  <a:pt x="1413662" y="103479"/>
                  <a:pt x="1411224" y="92811"/>
                </a:cubicBezTo>
                <a:lnTo>
                  <a:pt x="1411681" y="92354"/>
                </a:lnTo>
                <a:lnTo>
                  <a:pt x="1411910" y="91897"/>
                </a:lnTo>
                <a:cubicBezTo>
                  <a:pt x="1412062" y="91744"/>
                  <a:pt x="1412290" y="91668"/>
                  <a:pt x="1412595" y="91668"/>
                </a:cubicBezTo>
                <a:cubicBezTo>
                  <a:pt x="1419606" y="91363"/>
                  <a:pt x="1434541" y="89458"/>
                  <a:pt x="1457401" y="85953"/>
                </a:cubicBezTo>
                <a:lnTo>
                  <a:pt x="1462202" y="85267"/>
                </a:lnTo>
                <a:lnTo>
                  <a:pt x="1462202" y="72466"/>
                </a:lnTo>
                <a:lnTo>
                  <a:pt x="1461059" y="72694"/>
                </a:lnTo>
                <a:lnTo>
                  <a:pt x="1454658" y="73380"/>
                </a:lnTo>
                <a:lnTo>
                  <a:pt x="1453058" y="73609"/>
                </a:lnTo>
                <a:cubicBezTo>
                  <a:pt x="1451229" y="73914"/>
                  <a:pt x="1450390" y="74066"/>
                  <a:pt x="1450543" y="74066"/>
                </a:cubicBezTo>
                <a:cubicBezTo>
                  <a:pt x="1440637" y="75895"/>
                  <a:pt x="1434465" y="78714"/>
                  <a:pt x="1432026" y="82524"/>
                </a:cubicBezTo>
                <a:cubicBezTo>
                  <a:pt x="1429588" y="82677"/>
                  <a:pt x="1426997" y="80619"/>
                  <a:pt x="1424254" y="76352"/>
                </a:cubicBezTo>
                <a:cubicBezTo>
                  <a:pt x="1421663" y="71780"/>
                  <a:pt x="1420139" y="67894"/>
                  <a:pt x="1419682" y="64693"/>
                </a:cubicBezTo>
                <a:lnTo>
                  <a:pt x="1420368" y="63779"/>
                </a:lnTo>
                <a:lnTo>
                  <a:pt x="1420825" y="63322"/>
                </a:lnTo>
                <a:lnTo>
                  <a:pt x="1422197" y="62865"/>
                </a:lnTo>
                <a:lnTo>
                  <a:pt x="1423797" y="62407"/>
                </a:lnTo>
                <a:lnTo>
                  <a:pt x="1426768" y="61722"/>
                </a:lnTo>
                <a:cubicBezTo>
                  <a:pt x="1429207" y="61112"/>
                  <a:pt x="1430883" y="60198"/>
                  <a:pt x="1431798" y="58978"/>
                </a:cubicBezTo>
                <a:cubicBezTo>
                  <a:pt x="1434693" y="54864"/>
                  <a:pt x="1437970" y="49453"/>
                  <a:pt x="1441627" y="42748"/>
                </a:cubicBezTo>
                <a:cubicBezTo>
                  <a:pt x="1430959" y="43967"/>
                  <a:pt x="1422882" y="45262"/>
                  <a:pt x="1417396" y="46634"/>
                </a:cubicBezTo>
                <a:lnTo>
                  <a:pt x="1416253" y="45491"/>
                </a:lnTo>
                <a:cubicBezTo>
                  <a:pt x="1415643" y="44881"/>
                  <a:pt x="1414957" y="43891"/>
                  <a:pt x="1414195" y="42519"/>
                </a:cubicBezTo>
                <a:cubicBezTo>
                  <a:pt x="1412214" y="39319"/>
                  <a:pt x="1410690" y="35433"/>
                  <a:pt x="1409623" y="30861"/>
                </a:cubicBezTo>
                <a:lnTo>
                  <a:pt x="1409852" y="30403"/>
                </a:lnTo>
                <a:lnTo>
                  <a:pt x="1410309" y="30175"/>
                </a:lnTo>
                <a:cubicBezTo>
                  <a:pt x="1423111" y="29718"/>
                  <a:pt x="1435684" y="28956"/>
                  <a:pt x="1448028" y="27889"/>
                </a:cubicBezTo>
                <a:lnTo>
                  <a:pt x="1448486" y="27889"/>
                </a:lnTo>
                <a:cubicBezTo>
                  <a:pt x="1452905" y="16611"/>
                  <a:pt x="1454810" y="8001"/>
                  <a:pt x="1454200" y="2057"/>
                </a:cubicBezTo>
                <a:cubicBezTo>
                  <a:pt x="1455267" y="1143"/>
                  <a:pt x="1456791" y="609"/>
                  <a:pt x="1458773" y="457"/>
                </a:cubicBezTo>
                <a:cubicBezTo>
                  <a:pt x="1459534" y="304"/>
                  <a:pt x="1460449" y="228"/>
                  <a:pt x="1461516" y="228"/>
                </a:cubicBezTo>
                <a:close/>
                <a:moveTo>
                  <a:pt x="804138" y="0"/>
                </a:moveTo>
                <a:cubicBezTo>
                  <a:pt x="819226" y="1219"/>
                  <a:pt x="831266" y="5410"/>
                  <a:pt x="840257" y="12573"/>
                </a:cubicBezTo>
                <a:cubicBezTo>
                  <a:pt x="841324" y="16840"/>
                  <a:pt x="841857" y="20650"/>
                  <a:pt x="841857" y="24003"/>
                </a:cubicBezTo>
                <a:cubicBezTo>
                  <a:pt x="841857" y="27355"/>
                  <a:pt x="841172" y="29641"/>
                  <a:pt x="839800" y="30861"/>
                </a:cubicBezTo>
                <a:lnTo>
                  <a:pt x="839571" y="31089"/>
                </a:lnTo>
                <a:cubicBezTo>
                  <a:pt x="847648" y="30480"/>
                  <a:pt x="854202" y="29870"/>
                  <a:pt x="859231" y="29260"/>
                </a:cubicBezTo>
                <a:cubicBezTo>
                  <a:pt x="864412" y="28346"/>
                  <a:pt x="868146" y="25908"/>
                  <a:pt x="870432" y="21945"/>
                </a:cubicBezTo>
                <a:cubicBezTo>
                  <a:pt x="871042" y="20878"/>
                  <a:pt x="875004" y="22479"/>
                  <a:pt x="882319" y="26746"/>
                </a:cubicBezTo>
                <a:cubicBezTo>
                  <a:pt x="889482" y="31165"/>
                  <a:pt x="892988" y="34061"/>
                  <a:pt x="892835" y="35433"/>
                </a:cubicBezTo>
                <a:cubicBezTo>
                  <a:pt x="892835" y="35585"/>
                  <a:pt x="891616" y="36880"/>
                  <a:pt x="889177" y="39319"/>
                </a:cubicBezTo>
                <a:cubicBezTo>
                  <a:pt x="888263" y="40233"/>
                  <a:pt x="887425" y="41300"/>
                  <a:pt x="886663" y="42519"/>
                </a:cubicBezTo>
                <a:cubicBezTo>
                  <a:pt x="885749" y="43891"/>
                  <a:pt x="885139" y="45262"/>
                  <a:pt x="884834" y="46634"/>
                </a:cubicBezTo>
                <a:lnTo>
                  <a:pt x="884148" y="49606"/>
                </a:lnTo>
                <a:lnTo>
                  <a:pt x="883463" y="52349"/>
                </a:lnTo>
                <a:cubicBezTo>
                  <a:pt x="882853" y="54178"/>
                  <a:pt x="882396" y="55854"/>
                  <a:pt x="882091" y="57378"/>
                </a:cubicBezTo>
                <a:cubicBezTo>
                  <a:pt x="882091" y="57683"/>
                  <a:pt x="882015" y="57835"/>
                  <a:pt x="881862" y="57835"/>
                </a:cubicBezTo>
                <a:lnTo>
                  <a:pt x="883463" y="59664"/>
                </a:lnTo>
                <a:cubicBezTo>
                  <a:pt x="886053" y="62712"/>
                  <a:pt x="887501" y="65151"/>
                  <a:pt x="887806" y="66979"/>
                </a:cubicBezTo>
                <a:cubicBezTo>
                  <a:pt x="887653" y="67437"/>
                  <a:pt x="887425" y="67818"/>
                  <a:pt x="887120" y="68122"/>
                </a:cubicBezTo>
                <a:lnTo>
                  <a:pt x="886434" y="68351"/>
                </a:lnTo>
                <a:lnTo>
                  <a:pt x="886206" y="68580"/>
                </a:lnTo>
                <a:lnTo>
                  <a:pt x="877062" y="69037"/>
                </a:lnTo>
                <a:lnTo>
                  <a:pt x="872947" y="69494"/>
                </a:lnTo>
                <a:lnTo>
                  <a:pt x="868832" y="69723"/>
                </a:lnTo>
                <a:lnTo>
                  <a:pt x="786308" y="76581"/>
                </a:lnTo>
                <a:cubicBezTo>
                  <a:pt x="786003" y="77647"/>
                  <a:pt x="785698" y="78943"/>
                  <a:pt x="785393" y="80467"/>
                </a:cubicBezTo>
                <a:lnTo>
                  <a:pt x="784021" y="86410"/>
                </a:lnTo>
                <a:cubicBezTo>
                  <a:pt x="787069" y="84277"/>
                  <a:pt x="789279" y="83439"/>
                  <a:pt x="790651" y="83896"/>
                </a:cubicBezTo>
                <a:cubicBezTo>
                  <a:pt x="794308" y="84658"/>
                  <a:pt x="797280" y="85953"/>
                  <a:pt x="799566" y="87782"/>
                </a:cubicBezTo>
                <a:lnTo>
                  <a:pt x="801167" y="88925"/>
                </a:lnTo>
                <a:lnTo>
                  <a:pt x="802309" y="90068"/>
                </a:lnTo>
                <a:lnTo>
                  <a:pt x="803681" y="91668"/>
                </a:lnTo>
                <a:cubicBezTo>
                  <a:pt x="804291" y="92887"/>
                  <a:pt x="804748" y="94716"/>
                  <a:pt x="805053" y="97155"/>
                </a:cubicBezTo>
                <a:lnTo>
                  <a:pt x="805053" y="116586"/>
                </a:lnTo>
                <a:lnTo>
                  <a:pt x="812596" y="115900"/>
                </a:lnTo>
                <a:lnTo>
                  <a:pt x="821283" y="115214"/>
                </a:lnTo>
                <a:cubicBezTo>
                  <a:pt x="830580" y="114147"/>
                  <a:pt x="837438" y="112547"/>
                  <a:pt x="841857" y="110413"/>
                </a:cubicBezTo>
                <a:cubicBezTo>
                  <a:pt x="843229" y="110718"/>
                  <a:pt x="844981" y="112242"/>
                  <a:pt x="847115" y="114985"/>
                </a:cubicBezTo>
                <a:cubicBezTo>
                  <a:pt x="849096" y="117119"/>
                  <a:pt x="850392" y="119557"/>
                  <a:pt x="851001" y="122301"/>
                </a:cubicBezTo>
                <a:cubicBezTo>
                  <a:pt x="851001" y="122910"/>
                  <a:pt x="850697" y="123291"/>
                  <a:pt x="850087" y="123444"/>
                </a:cubicBezTo>
                <a:lnTo>
                  <a:pt x="849172" y="123901"/>
                </a:lnTo>
                <a:cubicBezTo>
                  <a:pt x="842010" y="124358"/>
                  <a:pt x="835380" y="125044"/>
                  <a:pt x="829284" y="125958"/>
                </a:cubicBezTo>
                <a:cubicBezTo>
                  <a:pt x="825474" y="126415"/>
                  <a:pt x="819226" y="127787"/>
                  <a:pt x="810539" y="130073"/>
                </a:cubicBezTo>
                <a:cubicBezTo>
                  <a:pt x="810387" y="130073"/>
                  <a:pt x="810082" y="129768"/>
                  <a:pt x="809625" y="129159"/>
                </a:cubicBezTo>
                <a:lnTo>
                  <a:pt x="808710" y="128016"/>
                </a:lnTo>
                <a:lnTo>
                  <a:pt x="807567" y="126644"/>
                </a:lnTo>
                <a:lnTo>
                  <a:pt x="805053" y="122072"/>
                </a:lnTo>
                <a:lnTo>
                  <a:pt x="804824" y="141046"/>
                </a:lnTo>
                <a:cubicBezTo>
                  <a:pt x="810006" y="140893"/>
                  <a:pt x="815340" y="140436"/>
                  <a:pt x="820826" y="139674"/>
                </a:cubicBezTo>
                <a:lnTo>
                  <a:pt x="824484" y="139217"/>
                </a:lnTo>
                <a:lnTo>
                  <a:pt x="827684" y="138760"/>
                </a:lnTo>
                <a:lnTo>
                  <a:pt x="833399" y="138074"/>
                </a:lnTo>
                <a:lnTo>
                  <a:pt x="834999" y="137845"/>
                </a:lnTo>
                <a:cubicBezTo>
                  <a:pt x="840638" y="136931"/>
                  <a:pt x="844448" y="135940"/>
                  <a:pt x="846429" y="134874"/>
                </a:cubicBezTo>
                <a:cubicBezTo>
                  <a:pt x="847953" y="135636"/>
                  <a:pt x="849706" y="137236"/>
                  <a:pt x="851687" y="139674"/>
                </a:cubicBezTo>
                <a:cubicBezTo>
                  <a:pt x="853364" y="141808"/>
                  <a:pt x="854659" y="144170"/>
                  <a:pt x="855573" y="146761"/>
                </a:cubicBezTo>
                <a:cubicBezTo>
                  <a:pt x="855573" y="146913"/>
                  <a:pt x="855268" y="147294"/>
                  <a:pt x="854659" y="147904"/>
                </a:cubicBezTo>
                <a:lnTo>
                  <a:pt x="854202" y="148361"/>
                </a:lnTo>
                <a:lnTo>
                  <a:pt x="853745" y="148590"/>
                </a:lnTo>
                <a:cubicBezTo>
                  <a:pt x="842314" y="148894"/>
                  <a:pt x="834009" y="149504"/>
                  <a:pt x="828827" y="150418"/>
                </a:cubicBezTo>
                <a:cubicBezTo>
                  <a:pt x="825474" y="150876"/>
                  <a:pt x="819226" y="152247"/>
                  <a:pt x="810082" y="154533"/>
                </a:cubicBezTo>
                <a:cubicBezTo>
                  <a:pt x="809929" y="154533"/>
                  <a:pt x="809625" y="154305"/>
                  <a:pt x="809167" y="153847"/>
                </a:cubicBezTo>
                <a:cubicBezTo>
                  <a:pt x="808558" y="153238"/>
                  <a:pt x="807872" y="152323"/>
                  <a:pt x="807110" y="151104"/>
                </a:cubicBezTo>
                <a:lnTo>
                  <a:pt x="804824" y="147447"/>
                </a:lnTo>
                <a:lnTo>
                  <a:pt x="804824" y="177393"/>
                </a:lnTo>
                <a:cubicBezTo>
                  <a:pt x="804824" y="184861"/>
                  <a:pt x="803376" y="189814"/>
                  <a:pt x="800481" y="192252"/>
                </a:cubicBezTo>
                <a:cubicBezTo>
                  <a:pt x="797128" y="191947"/>
                  <a:pt x="793470" y="189890"/>
                  <a:pt x="789508" y="186080"/>
                </a:cubicBezTo>
                <a:cubicBezTo>
                  <a:pt x="786612" y="182880"/>
                  <a:pt x="784326" y="179679"/>
                  <a:pt x="782650" y="176479"/>
                </a:cubicBezTo>
                <a:cubicBezTo>
                  <a:pt x="784174" y="172974"/>
                  <a:pt x="784936" y="168173"/>
                  <a:pt x="784936" y="162077"/>
                </a:cubicBezTo>
                <a:lnTo>
                  <a:pt x="784936" y="100126"/>
                </a:lnTo>
                <a:cubicBezTo>
                  <a:pt x="784936" y="96774"/>
                  <a:pt x="784250" y="93954"/>
                  <a:pt x="782879" y="91668"/>
                </a:cubicBezTo>
                <a:cubicBezTo>
                  <a:pt x="777392" y="115138"/>
                  <a:pt x="771829" y="132816"/>
                  <a:pt x="766191" y="144703"/>
                </a:cubicBezTo>
                <a:cubicBezTo>
                  <a:pt x="756285" y="164820"/>
                  <a:pt x="741426" y="181127"/>
                  <a:pt x="721614" y="193624"/>
                </a:cubicBezTo>
                <a:lnTo>
                  <a:pt x="717956" y="191109"/>
                </a:lnTo>
                <a:cubicBezTo>
                  <a:pt x="740054" y="164439"/>
                  <a:pt x="755751" y="123977"/>
                  <a:pt x="765048" y="69723"/>
                </a:cubicBezTo>
                <a:lnTo>
                  <a:pt x="765276" y="68122"/>
                </a:lnTo>
                <a:lnTo>
                  <a:pt x="765505" y="66751"/>
                </a:lnTo>
                <a:lnTo>
                  <a:pt x="765962" y="63093"/>
                </a:lnTo>
                <a:cubicBezTo>
                  <a:pt x="766419" y="60045"/>
                  <a:pt x="766648" y="57302"/>
                  <a:pt x="766648" y="54864"/>
                </a:cubicBezTo>
                <a:lnTo>
                  <a:pt x="766648" y="52120"/>
                </a:lnTo>
                <a:cubicBezTo>
                  <a:pt x="762076" y="52882"/>
                  <a:pt x="758342" y="53797"/>
                  <a:pt x="755447" y="54864"/>
                </a:cubicBezTo>
                <a:cubicBezTo>
                  <a:pt x="755294" y="55016"/>
                  <a:pt x="753922" y="52654"/>
                  <a:pt x="751332" y="47777"/>
                </a:cubicBezTo>
                <a:lnTo>
                  <a:pt x="749960" y="44805"/>
                </a:lnTo>
                <a:lnTo>
                  <a:pt x="748360" y="41833"/>
                </a:lnTo>
                <a:lnTo>
                  <a:pt x="746760" y="38633"/>
                </a:lnTo>
                <a:cubicBezTo>
                  <a:pt x="746607" y="38176"/>
                  <a:pt x="746455" y="37833"/>
                  <a:pt x="746302" y="37604"/>
                </a:cubicBezTo>
                <a:cubicBezTo>
                  <a:pt x="746150" y="37376"/>
                  <a:pt x="745998" y="37185"/>
                  <a:pt x="745845" y="37033"/>
                </a:cubicBezTo>
                <a:cubicBezTo>
                  <a:pt x="745998" y="36728"/>
                  <a:pt x="746302" y="36347"/>
                  <a:pt x="746760" y="35890"/>
                </a:cubicBezTo>
                <a:cubicBezTo>
                  <a:pt x="753161" y="36042"/>
                  <a:pt x="772744" y="35280"/>
                  <a:pt x="805510" y="33604"/>
                </a:cubicBezTo>
                <a:cubicBezTo>
                  <a:pt x="809167" y="33451"/>
                  <a:pt x="813816" y="33070"/>
                  <a:pt x="819454" y="32461"/>
                </a:cubicBezTo>
                <a:cubicBezTo>
                  <a:pt x="820979" y="32461"/>
                  <a:pt x="823265" y="32308"/>
                  <a:pt x="826313" y="32004"/>
                </a:cubicBezTo>
                <a:lnTo>
                  <a:pt x="824712" y="29718"/>
                </a:lnTo>
                <a:cubicBezTo>
                  <a:pt x="823950" y="28651"/>
                  <a:pt x="821740" y="25831"/>
                  <a:pt x="818083" y="21259"/>
                </a:cubicBezTo>
                <a:cubicBezTo>
                  <a:pt x="811987" y="13944"/>
                  <a:pt x="806196" y="8610"/>
                  <a:pt x="800709" y="5257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800" dirty="0">
              <a:solidFill>
                <a:schemeClr val="bg1"/>
              </a:solidFill>
              <a:effectLst/>
              <a:latin typeface="尔雅秀丽楷书" panose="00000500000000000000" pitchFamily="2" charset="-122"/>
              <a:ea typeface="尔雅秀丽楷书" panose="00000500000000000000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87C4E476-5EC8-4E50-AEE2-FD425B086F89}"/>
              </a:ext>
            </a:extLst>
          </p:cNvPr>
          <p:cNvSpPr txBox="1"/>
          <p:nvPr/>
        </p:nvSpPr>
        <p:spPr>
          <a:xfrm>
            <a:off x="2435820" y="4743285"/>
            <a:ext cx="557335" cy="166772"/>
          </a:xfrm>
          <a:custGeom>
            <a:avLst/>
            <a:gdLst/>
            <a:ahLst/>
            <a:cxnLst/>
            <a:rect l="l" t="t" r="r" b="b"/>
            <a:pathLst>
              <a:path w="653948" h="195682">
                <a:moveTo>
                  <a:pt x="96469" y="96698"/>
                </a:moveTo>
                <a:cubicBezTo>
                  <a:pt x="108661" y="99441"/>
                  <a:pt x="118110" y="104852"/>
                  <a:pt x="124816" y="112929"/>
                </a:cubicBezTo>
                <a:cubicBezTo>
                  <a:pt x="125120" y="114758"/>
                  <a:pt x="125273" y="116434"/>
                  <a:pt x="125273" y="117958"/>
                </a:cubicBezTo>
                <a:cubicBezTo>
                  <a:pt x="125273" y="119025"/>
                  <a:pt x="125120" y="121235"/>
                  <a:pt x="124816" y="124587"/>
                </a:cubicBezTo>
                <a:cubicBezTo>
                  <a:pt x="124206" y="129921"/>
                  <a:pt x="123139" y="133198"/>
                  <a:pt x="121615" y="134417"/>
                </a:cubicBezTo>
                <a:cubicBezTo>
                  <a:pt x="120244" y="135484"/>
                  <a:pt x="118491" y="136322"/>
                  <a:pt x="116357" y="136932"/>
                </a:cubicBezTo>
                <a:cubicBezTo>
                  <a:pt x="113309" y="137541"/>
                  <a:pt x="111785" y="137846"/>
                  <a:pt x="111785" y="137846"/>
                </a:cubicBezTo>
                <a:lnTo>
                  <a:pt x="111328" y="136475"/>
                </a:lnTo>
                <a:lnTo>
                  <a:pt x="110642" y="134874"/>
                </a:lnTo>
                <a:lnTo>
                  <a:pt x="109271" y="130988"/>
                </a:lnTo>
                <a:cubicBezTo>
                  <a:pt x="107442" y="126264"/>
                  <a:pt x="105994" y="122835"/>
                  <a:pt x="104927" y="120701"/>
                </a:cubicBezTo>
                <a:cubicBezTo>
                  <a:pt x="100813" y="111862"/>
                  <a:pt x="96774" y="105461"/>
                  <a:pt x="92812" y="101499"/>
                </a:cubicBezTo>
                <a:close/>
                <a:moveTo>
                  <a:pt x="256489" y="63323"/>
                </a:moveTo>
                <a:cubicBezTo>
                  <a:pt x="257099" y="62256"/>
                  <a:pt x="260528" y="63780"/>
                  <a:pt x="266776" y="67895"/>
                </a:cubicBezTo>
                <a:cubicBezTo>
                  <a:pt x="273025" y="72009"/>
                  <a:pt x="276149" y="74981"/>
                  <a:pt x="276149" y="76810"/>
                </a:cubicBezTo>
                <a:cubicBezTo>
                  <a:pt x="276149" y="76962"/>
                  <a:pt x="275311" y="78334"/>
                  <a:pt x="273634" y="80925"/>
                </a:cubicBezTo>
                <a:cubicBezTo>
                  <a:pt x="271958" y="83516"/>
                  <a:pt x="271120" y="85725"/>
                  <a:pt x="271120" y="87554"/>
                </a:cubicBezTo>
                <a:lnTo>
                  <a:pt x="268834" y="135789"/>
                </a:lnTo>
                <a:cubicBezTo>
                  <a:pt x="270967" y="134722"/>
                  <a:pt x="274701" y="132665"/>
                  <a:pt x="280035" y="129617"/>
                </a:cubicBezTo>
                <a:lnTo>
                  <a:pt x="283007" y="127788"/>
                </a:lnTo>
                <a:lnTo>
                  <a:pt x="286207" y="125730"/>
                </a:lnTo>
                <a:lnTo>
                  <a:pt x="293065" y="121616"/>
                </a:lnTo>
                <a:lnTo>
                  <a:pt x="296723" y="126188"/>
                </a:lnTo>
                <a:cubicBezTo>
                  <a:pt x="276758" y="145238"/>
                  <a:pt x="263195" y="162383"/>
                  <a:pt x="256032" y="177623"/>
                </a:cubicBezTo>
                <a:cubicBezTo>
                  <a:pt x="252832" y="178080"/>
                  <a:pt x="249326" y="174879"/>
                  <a:pt x="245516" y="168021"/>
                </a:cubicBezTo>
                <a:cubicBezTo>
                  <a:pt x="242163" y="162535"/>
                  <a:pt x="239725" y="156668"/>
                  <a:pt x="238201" y="150419"/>
                </a:cubicBezTo>
                <a:lnTo>
                  <a:pt x="238887" y="148819"/>
                </a:lnTo>
                <a:lnTo>
                  <a:pt x="239116" y="148362"/>
                </a:lnTo>
                <a:lnTo>
                  <a:pt x="239344" y="148133"/>
                </a:lnTo>
                <a:lnTo>
                  <a:pt x="242545" y="146762"/>
                </a:lnTo>
                <a:lnTo>
                  <a:pt x="245516" y="145619"/>
                </a:lnTo>
                <a:cubicBezTo>
                  <a:pt x="247040" y="145009"/>
                  <a:pt x="247802" y="143637"/>
                  <a:pt x="247802" y="141504"/>
                </a:cubicBezTo>
                <a:lnTo>
                  <a:pt x="250317" y="81611"/>
                </a:lnTo>
                <a:cubicBezTo>
                  <a:pt x="242545" y="82677"/>
                  <a:pt x="235229" y="85497"/>
                  <a:pt x="228371" y="90069"/>
                </a:cubicBezTo>
                <a:cubicBezTo>
                  <a:pt x="228219" y="90069"/>
                  <a:pt x="227762" y="89612"/>
                  <a:pt x="227000" y="88697"/>
                </a:cubicBezTo>
                <a:lnTo>
                  <a:pt x="225857" y="87097"/>
                </a:lnTo>
                <a:lnTo>
                  <a:pt x="224485" y="85268"/>
                </a:lnTo>
                <a:cubicBezTo>
                  <a:pt x="222047" y="81306"/>
                  <a:pt x="220218" y="77953"/>
                  <a:pt x="218999" y="75210"/>
                </a:cubicBezTo>
                <a:lnTo>
                  <a:pt x="219913" y="74295"/>
                </a:lnTo>
                <a:cubicBezTo>
                  <a:pt x="228143" y="73686"/>
                  <a:pt x="236982" y="72695"/>
                  <a:pt x="246431" y="71324"/>
                </a:cubicBezTo>
                <a:cubicBezTo>
                  <a:pt x="248260" y="71171"/>
                  <a:pt x="250126" y="70295"/>
                  <a:pt x="252031" y="68695"/>
                </a:cubicBezTo>
                <a:cubicBezTo>
                  <a:pt x="253936" y="67095"/>
                  <a:pt x="255422" y="65304"/>
                  <a:pt x="256489" y="63323"/>
                </a:cubicBezTo>
                <a:close/>
                <a:moveTo>
                  <a:pt x="470611" y="53264"/>
                </a:moveTo>
                <a:cubicBezTo>
                  <a:pt x="471983" y="53112"/>
                  <a:pt x="473202" y="53112"/>
                  <a:pt x="474269" y="53264"/>
                </a:cubicBezTo>
                <a:cubicBezTo>
                  <a:pt x="475793" y="53874"/>
                  <a:pt x="477698" y="55779"/>
                  <a:pt x="479984" y="58979"/>
                </a:cubicBezTo>
                <a:cubicBezTo>
                  <a:pt x="482117" y="62484"/>
                  <a:pt x="483184" y="65304"/>
                  <a:pt x="483184" y="67437"/>
                </a:cubicBezTo>
                <a:cubicBezTo>
                  <a:pt x="483184" y="71400"/>
                  <a:pt x="482194" y="77877"/>
                  <a:pt x="480212" y="86868"/>
                </a:cubicBezTo>
                <a:cubicBezTo>
                  <a:pt x="478079" y="97384"/>
                  <a:pt x="476326" y="103861"/>
                  <a:pt x="474954" y="106299"/>
                </a:cubicBezTo>
                <a:cubicBezTo>
                  <a:pt x="470230" y="115139"/>
                  <a:pt x="464896" y="119558"/>
                  <a:pt x="458953" y="119558"/>
                </a:cubicBezTo>
                <a:cubicBezTo>
                  <a:pt x="457886" y="119558"/>
                  <a:pt x="457124" y="119482"/>
                  <a:pt x="456667" y="119330"/>
                </a:cubicBezTo>
                <a:cubicBezTo>
                  <a:pt x="455142" y="116891"/>
                  <a:pt x="454304" y="112624"/>
                  <a:pt x="454152" y="106528"/>
                </a:cubicBezTo>
                <a:lnTo>
                  <a:pt x="453923" y="103099"/>
                </a:lnTo>
                <a:lnTo>
                  <a:pt x="454152" y="99670"/>
                </a:lnTo>
                <a:lnTo>
                  <a:pt x="454381" y="96698"/>
                </a:lnTo>
                <a:cubicBezTo>
                  <a:pt x="454381" y="95479"/>
                  <a:pt x="454457" y="94717"/>
                  <a:pt x="454609" y="94412"/>
                </a:cubicBezTo>
                <a:cubicBezTo>
                  <a:pt x="458724" y="91821"/>
                  <a:pt x="462381" y="86183"/>
                  <a:pt x="465582" y="77496"/>
                </a:cubicBezTo>
                <a:cubicBezTo>
                  <a:pt x="467563" y="72162"/>
                  <a:pt x="468554" y="67209"/>
                  <a:pt x="468554" y="62637"/>
                </a:cubicBezTo>
                <a:cubicBezTo>
                  <a:pt x="468554" y="59436"/>
                  <a:pt x="468097" y="56617"/>
                  <a:pt x="467182" y="54179"/>
                </a:cubicBezTo>
                <a:lnTo>
                  <a:pt x="469011" y="53721"/>
                </a:lnTo>
                <a:close/>
                <a:moveTo>
                  <a:pt x="618973" y="16688"/>
                </a:moveTo>
                <a:cubicBezTo>
                  <a:pt x="619430" y="16688"/>
                  <a:pt x="620573" y="17145"/>
                  <a:pt x="622402" y="18060"/>
                </a:cubicBezTo>
                <a:cubicBezTo>
                  <a:pt x="624840" y="19584"/>
                  <a:pt x="627431" y="21489"/>
                  <a:pt x="630174" y="23775"/>
                </a:cubicBezTo>
                <a:cubicBezTo>
                  <a:pt x="637184" y="29871"/>
                  <a:pt x="640613" y="35205"/>
                  <a:pt x="640461" y="39777"/>
                </a:cubicBezTo>
                <a:lnTo>
                  <a:pt x="638175" y="40463"/>
                </a:lnTo>
                <a:lnTo>
                  <a:pt x="635432" y="41148"/>
                </a:lnTo>
                <a:lnTo>
                  <a:pt x="632460" y="42063"/>
                </a:lnTo>
                <a:cubicBezTo>
                  <a:pt x="629412" y="42977"/>
                  <a:pt x="627202" y="43815"/>
                  <a:pt x="625831" y="44577"/>
                </a:cubicBezTo>
                <a:cubicBezTo>
                  <a:pt x="623392" y="45644"/>
                  <a:pt x="621563" y="46787"/>
                  <a:pt x="620344" y="48006"/>
                </a:cubicBezTo>
                <a:cubicBezTo>
                  <a:pt x="607847" y="59589"/>
                  <a:pt x="596036" y="73991"/>
                  <a:pt x="584911" y="91212"/>
                </a:cubicBezTo>
                <a:cubicBezTo>
                  <a:pt x="573176" y="109195"/>
                  <a:pt x="565175" y="125273"/>
                  <a:pt x="560908" y="139446"/>
                </a:cubicBezTo>
                <a:cubicBezTo>
                  <a:pt x="559994" y="142342"/>
                  <a:pt x="559537" y="145009"/>
                  <a:pt x="559537" y="147447"/>
                </a:cubicBezTo>
                <a:cubicBezTo>
                  <a:pt x="559537" y="150648"/>
                  <a:pt x="560222" y="153391"/>
                  <a:pt x="561594" y="155677"/>
                </a:cubicBezTo>
                <a:cubicBezTo>
                  <a:pt x="563728" y="159639"/>
                  <a:pt x="567004" y="162078"/>
                  <a:pt x="571424" y="162992"/>
                </a:cubicBezTo>
                <a:cubicBezTo>
                  <a:pt x="580111" y="164516"/>
                  <a:pt x="587273" y="165278"/>
                  <a:pt x="592912" y="165278"/>
                </a:cubicBezTo>
                <a:cubicBezTo>
                  <a:pt x="604190" y="165278"/>
                  <a:pt x="613943" y="162916"/>
                  <a:pt x="622173" y="158192"/>
                </a:cubicBezTo>
                <a:cubicBezTo>
                  <a:pt x="626593" y="155601"/>
                  <a:pt x="629945" y="149352"/>
                  <a:pt x="632231" y="139446"/>
                </a:cubicBezTo>
                <a:lnTo>
                  <a:pt x="632689" y="136246"/>
                </a:lnTo>
                <a:lnTo>
                  <a:pt x="633374" y="132817"/>
                </a:lnTo>
                <a:lnTo>
                  <a:pt x="634746" y="124816"/>
                </a:lnTo>
                <a:lnTo>
                  <a:pt x="635660" y="116586"/>
                </a:lnTo>
                <a:lnTo>
                  <a:pt x="636575" y="108128"/>
                </a:lnTo>
                <a:lnTo>
                  <a:pt x="641833" y="109728"/>
                </a:lnTo>
                <a:cubicBezTo>
                  <a:pt x="641680" y="111405"/>
                  <a:pt x="641604" y="113996"/>
                  <a:pt x="641604" y="117501"/>
                </a:cubicBezTo>
                <a:cubicBezTo>
                  <a:pt x="641604" y="126797"/>
                  <a:pt x="642671" y="136094"/>
                  <a:pt x="644804" y="145390"/>
                </a:cubicBezTo>
                <a:cubicBezTo>
                  <a:pt x="647243" y="156363"/>
                  <a:pt x="650291" y="163526"/>
                  <a:pt x="653948" y="166878"/>
                </a:cubicBezTo>
                <a:cubicBezTo>
                  <a:pt x="648310" y="177546"/>
                  <a:pt x="635813" y="183947"/>
                  <a:pt x="616458" y="186081"/>
                </a:cubicBezTo>
                <a:cubicBezTo>
                  <a:pt x="612191" y="186690"/>
                  <a:pt x="606933" y="186995"/>
                  <a:pt x="600685" y="186995"/>
                </a:cubicBezTo>
                <a:cubicBezTo>
                  <a:pt x="596722" y="186995"/>
                  <a:pt x="593750" y="186919"/>
                  <a:pt x="591769" y="186767"/>
                </a:cubicBezTo>
                <a:cubicBezTo>
                  <a:pt x="584302" y="186462"/>
                  <a:pt x="576986" y="185852"/>
                  <a:pt x="569824" y="184938"/>
                </a:cubicBezTo>
                <a:cubicBezTo>
                  <a:pt x="556108" y="183261"/>
                  <a:pt x="546659" y="178004"/>
                  <a:pt x="541477" y="169164"/>
                </a:cubicBezTo>
                <a:cubicBezTo>
                  <a:pt x="538734" y="164288"/>
                  <a:pt x="537362" y="158649"/>
                  <a:pt x="537362" y="152248"/>
                </a:cubicBezTo>
                <a:cubicBezTo>
                  <a:pt x="537362" y="145695"/>
                  <a:pt x="538734" y="138456"/>
                  <a:pt x="541477" y="130531"/>
                </a:cubicBezTo>
                <a:cubicBezTo>
                  <a:pt x="542849" y="126569"/>
                  <a:pt x="545135" y="121539"/>
                  <a:pt x="548335" y="115443"/>
                </a:cubicBezTo>
                <a:cubicBezTo>
                  <a:pt x="550774" y="110262"/>
                  <a:pt x="555041" y="102642"/>
                  <a:pt x="561137" y="92583"/>
                </a:cubicBezTo>
                <a:cubicBezTo>
                  <a:pt x="573938" y="71705"/>
                  <a:pt x="587807" y="53340"/>
                  <a:pt x="602742" y="37491"/>
                </a:cubicBezTo>
                <a:lnTo>
                  <a:pt x="587426" y="38862"/>
                </a:lnTo>
                <a:lnTo>
                  <a:pt x="583082" y="39320"/>
                </a:lnTo>
                <a:lnTo>
                  <a:pt x="579196" y="39777"/>
                </a:lnTo>
                <a:lnTo>
                  <a:pt x="572795" y="40463"/>
                </a:lnTo>
                <a:cubicBezTo>
                  <a:pt x="561060" y="41834"/>
                  <a:pt x="551764" y="43968"/>
                  <a:pt x="544906" y="46863"/>
                </a:cubicBezTo>
                <a:cubicBezTo>
                  <a:pt x="544754" y="47016"/>
                  <a:pt x="544220" y="46368"/>
                  <a:pt x="543306" y="44920"/>
                </a:cubicBezTo>
                <a:cubicBezTo>
                  <a:pt x="542392" y="43473"/>
                  <a:pt x="541630" y="42215"/>
                  <a:pt x="541020" y="41148"/>
                </a:cubicBezTo>
                <a:lnTo>
                  <a:pt x="539877" y="38862"/>
                </a:lnTo>
                <a:lnTo>
                  <a:pt x="539191" y="37719"/>
                </a:lnTo>
                <a:lnTo>
                  <a:pt x="538277" y="36119"/>
                </a:lnTo>
                <a:lnTo>
                  <a:pt x="536905" y="33833"/>
                </a:lnTo>
                <a:lnTo>
                  <a:pt x="535762" y="31776"/>
                </a:lnTo>
                <a:cubicBezTo>
                  <a:pt x="536219" y="31014"/>
                  <a:pt x="536600" y="30633"/>
                  <a:pt x="536905" y="30633"/>
                </a:cubicBezTo>
                <a:cubicBezTo>
                  <a:pt x="553974" y="30176"/>
                  <a:pt x="568528" y="29414"/>
                  <a:pt x="580568" y="28347"/>
                </a:cubicBezTo>
                <a:cubicBezTo>
                  <a:pt x="595198" y="27432"/>
                  <a:pt x="603809" y="26670"/>
                  <a:pt x="606400" y="26061"/>
                </a:cubicBezTo>
                <a:cubicBezTo>
                  <a:pt x="608381" y="25908"/>
                  <a:pt x="610667" y="24765"/>
                  <a:pt x="613258" y="22632"/>
                </a:cubicBezTo>
                <a:cubicBezTo>
                  <a:pt x="615543" y="21108"/>
                  <a:pt x="617296" y="19203"/>
                  <a:pt x="618515" y="16917"/>
                </a:cubicBezTo>
                <a:cubicBezTo>
                  <a:pt x="618515" y="16764"/>
                  <a:pt x="618668" y="16688"/>
                  <a:pt x="618973" y="16688"/>
                </a:cubicBezTo>
                <a:close/>
                <a:moveTo>
                  <a:pt x="368732" y="15545"/>
                </a:moveTo>
                <a:cubicBezTo>
                  <a:pt x="369494" y="14326"/>
                  <a:pt x="373761" y="16002"/>
                  <a:pt x="381533" y="20574"/>
                </a:cubicBezTo>
                <a:cubicBezTo>
                  <a:pt x="389153" y="25299"/>
                  <a:pt x="392887" y="28347"/>
                  <a:pt x="392735" y="29718"/>
                </a:cubicBezTo>
                <a:lnTo>
                  <a:pt x="392277" y="30404"/>
                </a:lnTo>
                <a:lnTo>
                  <a:pt x="391135" y="31547"/>
                </a:lnTo>
                <a:lnTo>
                  <a:pt x="389991" y="32919"/>
                </a:lnTo>
                <a:lnTo>
                  <a:pt x="388391" y="34519"/>
                </a:lnTo>
                <a:cubicBezTo>
                  <a:pt x="385343" y="37567"/>
                  <a:pt x="383743" y="40386"/>
                  <a:pt x="383591" y="42977"/>
                </a:cubicBezTo>
                <a:lnTo>
                  <a:pt x="383362" y="44806"/>
                </a:lnTo>
                <a:lnTo>
                  <a:pt x="382905" y="46863"/>
                </a:lnTo>
                <a:lnTo>
                  <a:pt x="382219" y="51435"/>
                </a:lnTo>
                <a:lnTo>
                  <a:pt x="380390" y="63323"/>
                </a:lnTo>
                <a:lnTo>
                  <a:pt x="379476" y="68352"/>
                </a:lnTo>
                <a:lnTo>
                  <a:pt x="379019" y="71095"/>
                </a:lnTo>
                <a:lnTo>
                  <a:pt x="378562" y="74295"/>
                </a:lnTo>
                <a:lnTo>
                  <a:pt x="378333" y="76353"/>
                </a:lnTo>
                <a:cubicBezTo>
                  <a:pt x="379552" y="77420"/>
                  <a:pt x="380695" y="78410"/>
                  <a:pt x="381762" y="79325"/>
                </a:cubicBezTo>
                <a:cubicBezTo>
                  <a:pt x="382829" y="80239"/>
                  <a:pt x="383438" y="81001"/>
                  <a:pt x="383591" y="81611"/>
                </a:cubicBezTo>
                <a:lnTo>
                  <a:pt x="383362" y="82525"/>
                </a:lnTo>
                <a:lnTo>
                  <a:pt x="383134" y="83668"/>
                </a:lnTo>
                <a:lnTo>
                  <a:pt x="382676" y="86411"/>
                </a:lnTo>
                <a:cubicBezTo>
                  <a:pt x="382219" y="88545"/>
                  <a:pt x="381914" y="89612"/>
                  <a:pt x="381762" y="89612"/>
                </a:cubicBezTo>
                <a:cubicBezTo>
                  <a:pt x="375818" y="88545"/>
                  <a:pt x="368732" y="88011"/>
                  <a:pt x="360502" y="88011"/>
                </a:cubicBezTo>
                <a:cubicBezTo>
                  <a:pt x="353339" y="88011"/>
                  <a:pt x="345491" y="88469"/>
                  <a:pt x="336956" y="89383"/>
                </a:cubicBezTo>
                <a:lnTo>
                  <a:pt x="321183" y="91669"/>
                </a:lnTo>
                <a:lnTo>
                  <a:pt x="321183" y="93041"/>
                </a:lnTo>
                <a:lnTo>
                  <a:pt x="321183" y="101042"/>
                </a:lnTo>
                <a:lnTo>
                  <a:pt x="320497" y="133274"/>
                </a:lnTo>
                <a:cubicBezTo>
                  <a:pt x="320497" y="141656"/>
                  <a:pt x="321335" y="148209"/>
                  <a:pt x="323012" y="152934"/>
                </a:cubicBezTo>
                <a:cubicBezTo>
                  <a:pt x="324993" y="158573"/>
                  <a:pt x="328803" y="162002"/>
                  <a:pt x="334442" y="163221"/>
                </a:cubicBezTo>
                <a:cubicBezTo>
                  <a:pt x="340843" y="164440"/>
                  <a:pt x="347091" y="165050"/>
                  <a:pt x="353187" y="165050"/>
                </a:cubicBezTo>
                <a:cubicBezTo>
                  <a:pt x="356387" y="165050"/>
                  <a:pt x="358750" y="164973"/>
                  <a:pt x="360274" y="164821"/>
                </a:cubicBezTo>
                <a:cubicBezTo>
                  <a:pt x="369875" y="164211"/>
                  <a:pt x="376961" y="162535"/>
                  <a:pt x="381533" y="159792"/>
                </a:cubicBezTo>
                <a:cubicBezTo>
                  <a:pt x="385801" y="156744"/>
                  <a:pt x="388925" y="149886"/>
                  <a:pt x="390906" y="139218"/>
                </a:cubicBezTo>
                <a:lnTo>
                  <a:pt x="392735" y="125273"/>
                </a:lnTo>
                <a:lnTo>
                  <a:pt x="393421" y="118415"/>
                </a:lnTo>
                <a:lnTo>
                  <a:pt x="393878" y="114758"/>
                </a:lnTo>
                <a:lnTo>
                  <a:pt x="394335" y="112014"/>
                </a:lnTo>
                <a:lnTo>
                  <a:pt x="400507" y="112243"/>
                </a:lnTo>
                <a:cubicBezTo>
                  <a:pt x="400964" y="137389"/>
                  <a:pt x="404850" y="155067"/>
                  <a:pt x="412166" y="165278"/>
                </a:cubicBezTo>
                <a:cubicBezTo>
                  <a:pt x="409880" y="169088"/>
                  <a:pt x="405155" y="172517"/>
                  <a:pt x="397993" y="175565"/>
                </a:cubicBezTo>
                <a:cubicBezTo>
                  <a:pt x="391592" y="178308"/>
                  <a:pt x="385115" y="180137"/>
                  <a:pt x="378562" y="181052"/>
                </a:cubicBezTo>
                <a:cubicBezTo>
                  <a:pt x="370027" y="182423"/>
                  <a:pt x="361874" y="183109"/>
                  <a:pt x="354101" y="183109"/>
                </a:cubicBezTo>
                <a:cubicBezTo>
                  <a:pt x="345110" y="183109"/>
                  <a:pt x="336804" y="182347"/>
                  <a:pt x="329184" y="180823"/>
                </a:cubicBezTo>
                <a:cubicBezTo>
                  <a:pt x="310286" y="177013"/>
                  <a:pt x="300838" y="164211"/>
                  <a:pt x="300838" y="142418"/>
                </a:cubicBezTo>
                <a:lnTo>
                  <a:pt x="301752" y="90983"/>
                </a:lnTo>
                <a:cubicBezTo>
                  <a:pt x="301447" y="85192"/>
                  <a:pt x="299694" y="81458"/>
                  <a:pt x="296494" y="79782"/>
                </a:cubicBezTo>
                <a:cubicBezTo>
                  <a:pt x="298171" y="77801"/>
                  <a:pt x="300076" y="76124"/>
                  <a:pt x="302209" y="74753"/>
                </a:cubicBezTo>
                <a:cubicBezTo>
                  <a:pt x="304495" y="73533"/>
                  <a:pt x="305867" y="73000"/>
                  <a:pt x="306324" y="73152"/>
                </a:cubicBezTo>
                <a:cubicBezTo>
                  <a:pt x="312420" y="74219"/>
                  <a:pt x="316611" y="76886"/>
                  <a:pt x="318897" y="81153"/>
                </a:cubicBezTo>
                <a:lnTo>
                  <a:pt x="346329" y="77267"/>
                </a:lnTo>
                <a:cubicBezTo>
                  <a:pt x="349225" y="77115"/>
                  <a:pt x="352425" y="76505"/>
                  <a:pt x="355930" y="75438"/>
                </a:cubicBezTo>
                <a:cubicBezTo>
                  <a:pt x="356083" y="74524"/>
                  <a:pt x="356235" y="73533"/>
                  <a:pt x="356387" y="72467"/>
                </a:cubicBezTo>
                <a:cubicBezTo>
                  <a:pt x="356540" y="71400"/>
                  <a:pt x="356692" y="70181"/>
                  <a:pt x="356845" y="68809"/>
                </a:cubicBezTo>
                <a:lnTo>
                  <a:pt x="357988" y="62637"/>
                </a:lnTo>
                <a:lnTo>
                  <a:pt x="358673" y="56922"/>
                </a:lnTo>
                <a:cubicBezTo>
                  <a:pt x="360045" y="49149"/>
                  <a:pt x="360883" y="41606"/>
                  <a:pt x="361188" y="34290"/>
                </a:cubicBezTo>
                <a:lnTo>
                  <a:pt x="358673" y="34748"/>
                </a:lnTo>
                <a:lnTo>
                  <a:pt x="355702" y="35205"/>
                </a:lnTo>
                <a:lnTo>
                  <a:pt x="348844" y="36576"/>
                </a:lnTo>
                <a:cubicBezTo>
                  <a:pt x="342900" y="37491"/>
                  <a:pt x="337947" y="38405"/>
                  <a:pt x="333985" y="39320"/>
                </a:cubicBezTo>
                <a:cubicBezTo>
                  <a:pt x="321183" y="42063"/>
                  <a:pt x="312801" y="44273"/>
                  <a:pt x="308839" y="45949"/>
                </a:cubicBezTo>
                <a:cubicBezTo>
                  <a:pt x="308686" y="46101"/>
                  <a:pt x="307086" y="44349"/>
                  <a:pt x="304038" y="40691"/>
                </a:cubicBezTo>
                <a:lnTo>
                  <a:pt x="297866" y="31319"/>
                </a:lnTo>
                <a:cubicBezTo>
                  <a:pt x="298323" y="30557"/>
                  <a:pt x="298704" y="30176"/>
                  <a:pt x="299009" y="30176"/>
                </a:cubicBezTo>
                <a:cubicBezTo>
                  <a:pt x="305257" y="29871"/>
                  <a:pt x="316535" y="28804"/>
                  <a:pt x="332842" y="26975"/>
                </a:cubicBezTo>
                <a:cubicBezTo>
                  <a:pt x="346100" y="25146"/>
                  <a:pt x="354178" y="23851"/>
                  <a:pt x="357073" y="23089"/>
                </a:cubicBezTo>
                <a:cubicBezTo>
                  <a:pt x="362712" y="21870"/>
                  <a:pt x="366598" y="19355"/>
                  <a:pt x="368732" y="15545"/>
                </a:cubicBezTo>
                <a:close/>
                <a:moveTo>
                  <a:pt x="241173" y="10516"/>
                </a:moveTo>
                <a:cubicBezTo>
                  <a:pt x="256261" y="12040"/>
                  <a:pt x="268757" y="16841"/>
                  <a:pt x="278663" y="24918"/>
                </a:cubicBezTo>
                <a:cubicBezTo>
                  <a:pt x="279730" y="29947"/>
                  <a:pt x="280264" y="34519"/>
                  <a:pt x="280264" y="38634"/>
                </a:cubicBezTo>
                <a:cubicBezTo>
                  <a:pt x="280264" y="43358"/>
                  <a:pt x="279501" y="46254"/>
                  <a:pt x="277978" y="47321"/>
                </a:cubicBezTo>
                <a:cubicBezTo>
                  <a:pt x="276454" y="48845"/>
                  <a:pt x="274472" y="49988"/>
                  <a:pt x="272034" y="50750"/>
                </a:cubicBezTo>
                <a:lnTo>
                  <a:pt x="270662" y="51207"/>
                </a:lnTo>
                <a:lnTo>
                  <a:pt x="269062" y="51664"/>
                </a:lnTo>
                <a:lnTo>
                  <a:pt x="267691" y="51893"/>
                </a:lnTo>
                <a:lnTo>
                  <a:pt x="266548" y="52121"/>
                </a:lnTo>
                <a:lnTo>
                  <a:pt x="265633" y="50750"/>
                </a:lnTo>
                <a:lnTo>
                  <a:pt x="264719" y="49149"/>
                </a:lnTo>
                <a:lnTo>
                  <a:pt x="262204" y="45035"/>
                </a:lnTo>
                <a:cubicBezTo>
                  <a:pt x="259918" y="41377"/>
                  <a:pt x="257632" y="37948"/>
                  <a:pt x="255346" y="34748"/>
                </a:cubicBezTo>
                <a:cubicBezTo>
                  <a:pt x="248488" y="25451"/>
                  <a:pt x="242468" y="19127"/>
                  <a:pt x="237287" y="15774"/>
                </a:cubicBezTo>
                <a:close/>
                <a:moveTo>
                  <a:pt x="44120" y="9602"/>
                </a:moveTo>
                <a:cubicBezTo>
                  <a:pt x="46863" y="9602"/>
                  <a:pt x="50140" y="10440"/>
                  <a:pt x="53949" y="12116"/>
                </a:cubicBezTo>
                <a:cubicBezTo>
                  <a:pt x="58979" y="14097"/>
                  <a:pt x="62027" y="16231"/>
                  <a:pt x="63094" y="18517"/>
                </a:cubicBezTo>
                <a:cubicBezTo>
                  <a:pt x="62179" y="23699"/>
                  <a:pt x="58674" y="30404"/>
                  <a:pt x="52578" y="38634"/>
                </a:cubicBezTo>
                <a:cubicBezTo>
                  <a:pt x="45415" y="48540"/>
                  <a:pt x="38252" y="55398"/>
                  <a:pt x="31090" y="59208"/>
                </a:cubicBezTo>
                <a:lnTo>
                  <a:pt x="26289" y="57379"/>
                </a:lnTo>
                <a:cubicBezTo>
                  <a:pt x="28423" y="54331"/>
                  <a:pt x="30480" y="49835"/>
                  <a:pt x="32461" y="43892"/>
                </a:cubicBezTo>
                <a:cubicBezTo>
                  <a:pt x="34442" y="37948"/>
                  <a:pt x="35662" y="33452"/>
                  <a:pt x="36119" y="30404"/>
                </a:cubicBezTo>
                <a:lnTo>
                  <a:pt x="36805" y="25832"/>
                </a:lnTo>
                <a:lnTo>
                  <a:pt x="37033" y="23546"/>
                </a:lnTo>
                <a:lnTo>
                  <a:pt x="37033" y="21489"/>
                </a:lnTo>
                <a:cubicBezTo>
                  <a:pt x="36881" y="18288"/>
                  <a:pt x="35890" y="15774"/>
                  <a:pt x="34061" y="13945"/>
                </a:cubicBezTo>
                <a:lnTo>
                  <a:pt x="35890" y="12573"/>
                </a:lnTo>
                <a:lnTo>
                  <a:pt x="37948" y="11430"/>
                </a:lnTo>
                <a:cubicBezTo>
                  <a:pt x="39929" y="10211"/>
                  <a:pt x="41986" y="9602"/>
                  <a:pt x="44120" y="9602"/>
                </a:cubicBezTo>
                <a:close/>
                <a:moveTo>
                  <a:pt x="112700" y="2744"/>
                </a:moveTo>
                <a:cubicBezTo>
                  <a:pt x="115138" y="3353"/>
                  <a:pt x="118491" y="5258"/>
                  <a:pt x="122758" y="8459"/>
                </a:cubicBezTo>
                <a:cubicBezTo>
                  <a:pt x="126720" y="11507"/>
                  <a:pt x="129006" y="14097"/>
                  <a:pt x="129616" y="16231"/>
                </a:cubicBezTo>
                <a:cubicBezTo>
                  <a:pt x="129464" y="16383"/>
                  <a:pt x="129235" y="17069"/>
                  <a:pt x="128930" y="18288"/>
                </a:cubicBezTo>
                <a:lnTo>
                  <a:pt x="128473" y="19660"/>
                </a:lnTo>
                <a:lnTo>
                  <a:pt x="128016" y="21260"/>
                </a:lnTo>
                <a:cubicBezTo>
                  <a:pt x="127254" y="23546"/>
                  <a:pt x="126263" y="26442"/>
                  <a:pt x="125044" y="29947"/>
                </a:cubicBezTo>
                <a:cubicBezTo>
                  <a:pt x="122453" y="37415"/>
                  <a:pt x="119100" y="45416"/>
                  <a:pt x="114986" y="53950"/>
                </a:cubicBezTo>
                <a:lnTo>
                  <a:pt x="113843" y="56236"/>
                </a:lnTo>
                <a:lnTo>
                  <a:pt x="123673" y="56236"/>
                </a:lnTo>
                <a:cubicBezTo>
                  <a:pt x="126873" y="56084"/>
                  <a:pt x="131750" y="55779"/>
                  <a:pt x="138303" y="55322"/>
                </a:cubicBezTo>
                <a:cubicBezTo>
                  <a:pt x="142418" y="54560"/>
                  <a:pt x="145694" y="51816"/>
                  <a:pt x="148133" y="47092"/>
                </a:cubicBezTo>
                <a:cubicBezTo>
                  <a:pt x="148438" y="46482"/>
                  <a:pt x="149581" y="46559"/>
                  <a:pt x="151562" y="47321"/>
                </a:cubicBezTo>
                <a:cubicBezTo>
                  <a:pt x="153543" y="48083"/>
                  <a:pt x="156134" y="49530"/>
                  <a:pt x="159334" y="51664"/>
                </a:cubicBezTo>
                <a:cubicBezTo>
                  <a:pt x="166040" y="55779"/>
                  <a:pt x="169392" y="58751"/>
                  <a:pt x="169392" y="60579"/>
                </a:cubicBezTo>
                <a:cubicBezTo>
                  <a:pt x="169392" y="61037"/>
                  <a:pt x="169088" y="61646"/>
                  <a:pt x="168478" y="62408"/>
                </a:cubicBezTo>
                <a:lnTo>
                  <a:pt x="167792" y="63551"/>
                </a:lnTo>
                <a:lnTo>
                  <a:pt x="166878" y="64694"/>
                </a:lnTo>
                <a:cubicBezTo>
                  <a:pt x="165049" y="67285"/>
                  <a:pt x="164211" y="69571"/>
                  <a:pt x="164363" y="71552"/>
                </a:cubicBezTo>
                <a:lnTo>
                  <a:pt x="159563" y="159563"/>
                </a:lnTo>
                <a:cubicBezTo>
                  <a:pt x="159563" y="168555"/>
                  <a:pt x="157124" y="176175"/>
                  <a:pt x="152248" y="182423"/>
                </a:cubicBezTo>
                <a:cubicBezTo>
                  <a:pt x="146913" y="189586"/>
                  <a:pt x="139675" y="193167"/>
                  <a:pt x="130531" y="193167"/>
                </a:cubicBezTo>
                <a:cubicBezTo>
                  <a:pt x="130073" y="186614"/>
                  <a:pt x="125654" y="180823"/>
                  <a:pt x="117272" y="175794"/>
                </a:cubicBezTo>
                <a:cubicBezTo>
                  <a:pt x="114224" y="173965"/>
                  <a:pt x="110338" y="172136"/>
                  <a:pt x="105613" y="170307"/>
                </a:cubicBezTo>
                <a:lnTo>
                  <a:pt x="99898" y="168021"/>
                </a:lnTo>
                <a:lnTo>
                  <a:pt x="97155" y="166878"/>
                </a:lnTo>
                <a:lnTo>
                  <a:pt x="94412" y="165964"/>
                </a:lnTo>
                <a:lnTo>
                  <a:pt x="95555" y="161621"/>
                </a:lnTo>
                <a:cubicBezTo>
                  <a:pt x="102565" y="162687"/>
                  <a:pt x="109118" y="163221"/>
                  <a:pt x="115214" y="163221"/>
                </a:cubicBezTo>
                <a:cubicBezTo>
                  <a:pt x="129083" y="163221"/>
                  <a:pt x="136398" y="159868"/>
                  <a:pt x="137160" y="153162"/>
                </a:cubicBezTo>
                <a:lnTo>
                  <a:pt x="142189" y="65380"/>
                </a:lnTo>
                <a:cubicBezTo>
                  <a:pt x="139293" y="65532"/>
                  <a:pt x="134493" y="66371"/>
                  <a:pt x="127787" y="67895"/>
                </a:cubicBezTo>
                <a:cubicBezTo>
                  <a:pt x="121234" y="69266"/>
                  <a:pt x="115748" y="70866"/>
                  <a:pt x="111328" y="72695"/>
                </a:cubicBezTo>
                <a:cubicBezTo>
                  <a:pt x="111176" y="72848"/>
                  <a:pt x="110795" y="72467"/>
                  <a:pt x="110185" y="71552"/>
                </a:cubicBezTo>
                <a:cubicBezTo>
                  <a:pt x="108814" y="69266"/>
                  <a:pt x="107975" y="67818"/>
                  <a:pt x="107671" y="67209"/>
                </a:cubicBezTo>
                <a:cubicBezTo>
                  <a:pt x="98374" y="82449"/>
                  <a:pt x="87782" y="93117"/>
                  <a:pt x="75895" y="99213"/>
                </a:cubicBezTo>
                <a:lnTo>
                  <a:pt x="75438" y="98984"/>
                </a:lnTo>
                <a:lnTo>
                  <a:pt x="75667" y="140361"/>
                </a:lnTo>
                <a:lnTo>
                  <a:pt x="75667" y="150876"/>
                </a:lnTo>
                <a:cubicBezTo>
                  <a:pt x="75667" y="155906"/>
                  <a:pt x="75362" y="159716"/>
                  <a:pt x="74752" y="162306"/>
                </a:cubicBezTo>
                <a:cubicBezTo>
                  <a:pt x="73228" y="171146"/>
                  <a:pt x="69494" y="177318"/>
                  <a:pt x="63551" y="180823"/>
                </a:cubicBezTo>
                <a:cubicBezTo>
                  <a:pt x="60655" y="179147"/>
                  <a:pt x="57683" y="176175"/>
                  <a:pt x="54635" y="171908"/>
                </a:cubicBezTo>
                <a:cubicBezTo>
                  <a:pt x="52502" y="168707"/>
                  <a:pt x="51359" y="166345"/>
                  <a:pt x="51206" y="164821"/>
                </a:cubicBezTo>
                <a:cubicBezTo>
                  <a:pt x="49682" y="164669"/>
                  <a:pt x="47396" y="164592"/>
                  <a:pt x="44348" y="164592"/>
                </a:cubicBezTo>
                <a:cubicBezTo>
                  <a:pt x="39472" y="164592"/>
                  <a:pt x="34976" y="164897"/>
                  <a:pt x="30861" y="165507"/>
                </a:cubicBezTo>
                <a:lnTo>
                  <a:pt x="23774" y="166421"/>
                </a:lnTo>
                <a:lnTo>
                  <a:pt x="23774" y="171908"/>
                </a:lnTo>
                <a:cubicBezTo>
                  <a:pt x="23774" y="178766"/>
                  <a:pt x="22250" y="183566"/>
                  <a:pt x="19202" y="186309"/>
                </a:cubicBezTo>
                <a:cubicBezTo>
                  <a:pt x="16002" y="186157"/>
                  <a:pt x="12497" y="184176"/>
                  <a:pt x="8687" y="180366"/>
                </a:cubicBezTo>
                <a:cubicBezTo>
                  <a:pt x="6096" y="177775"/>
                  <a:pt x="3886" y="174651"/>
                  <a:pt x="2057" y="170993"/>
                </a:cubicBezTo>
                <a:cubicBezTo>
                  <a:pt x="3429" y="167336"/>
                  <a:pt x="4115" y="162611"/>
                  <a:pt x="4115" y="156820"/>
                </a:cubicBezTo>
                <a:lnTo>
                  <a:pt x="4115" y="72695"/>
                </a:lnTo>
                <a:cubicBezTo>
                  <a:pt x="4115" y="67514"/>
                  <a:pt x="2743" y="63932"/>
                  <a:pt x="0" y="61951"/>
                </a:cubicBezTo>
                <a:cubicBezTo>
                  <a:pt x="4420" y="57989"/>
                  <a:pt x="7696" y="56236"/>
                  <a:pt x="9830" y="56693"/>
                </a:cubicBezTo>
                <a:cubicBezTo>
                  <a:pt x="13183" y="57455"/>
                  <a:pt x="16078" y="58751"/>
                  <a:pt x="18517" y="60579"/>
                </a:cubicBezTo>
                <a:cubicBezTo>
                  <a:pt x="18821" y="60732"/>
                  <a:pt x="19279" y="61113"/>
                  <a:pt x="19888" y="61722"/>
                </a:cubicBezTo>
                <a:lnTo>
                  <a:pt x="21031" y="62865"/>
                </a:lnTo>
                <a:lnTo>
                  <a:pt x="22403" y="64466"/>
                </a:lnTo>
                <a:cubicBezTo>
                  <a:pt x="23012" y="65532"/>
                  <a:pt x="23470" y="67361"/>
                  <a:pt x="23774" y="69952"/>
                </a:cubicBezTo>
                <a:lnTo>
                  <a:pt x="23774" y="105842"/>
                </a:lnTo>
                <a:lnTo>
                  <a:pt x="26746" y="105385"/>
                </a:lnTo>
                <a:cubicBezTo>
                  <a:pt x="33756" y="104318"/>
                  <a:pt x="39014" y="102718"/>
                  <a:pt x="42520" y="100584"/>
                </a:cubicBezTo>
                <a:cubicBezTo>
                  <a:pt x="43586" y="101194"/>
                  <a:pt x="44882" y="102718"/>
                  <a:pt x="46406" y="105156"/>
                </a:cubicBezTo>
                <a:cubicBezTo>
                  <a:pt x="47930" y="107290"/>
                  <a:pt x="48920" y="109576"/>
                  <a:pt x="49378" y="112014"/>
                </a:cubicBezTo>
                <a:cubicBezTo>
                  <a:pt x="49378" y="112472"/>
                  <a:pt x="49149" y="112853"/>
                  <a:pt x="48692" y="113157"/>
                </a:cubicBezTo>
                <a:lnTo>
                  <a:pt x="48235" y="113386"/>
                </a:lnTo>
                <a:lnTo>
                  <a:pt x="48006" y="113615"/>
                </a:lnTo>
                <a:cubicBezTo>
                  <a:pt x="42367" y="113919"/>
                  <a:pt x="37262" y="114529"/>
                  <a:pt x="32690" y="115443"/>
                </a:cubicBezTo>
                <a:cubicBezTo>
                  <a:pt x="31928" y="115596"/>
                  <a:pt x="28956" y="116358"/>
                  <a:pt x="23774" y="117729"/>
                </a:cubicBezTo>
                <a:lnTo>
                  <a:pt x="23774" y="155677"/>
                </a:lnTo>
                <a:lnTo>
                  <a:pt x="31775" y="154534"/>
                </a:lnTo>
                <a:lnTo>
                  <a:pt x="33604" y="154305"/>
                </a:lnTo>
                <a:lnTo>
                  <a:pt x="35662" y="154077"/>
                </a:lnTo>
                <a:lnTo>
                  <a:pt x="40919" y="153391"/>
                </a:lnTo>
                <a:cubicBezTo>
                  <a:pt x="42443" y="153239"/>
                  <a:pt x="44196" y="152858"/>
                  <a:pt x="46177" y="152248"/>
                </a:cubicBezTo>
                <a:cubicBezTo>
                  <a:pt x="47244" y="152096"/>
                  <a:pt x="48311" y="151715"/>
                  <a:pt x="49378" y="151105"/>
                </a:cubicBezTo>
                <a:lnTo>
                  <a:pt x="49835" y="151105"/>
                </a:lnTo>
                <a:cubicBezTo>
                  <a:pt x="50597" y="151105"/>
                  <a:pt x="51816" y="151715"/>
                  <a:pt x="53492" y="152934"/>
                </a:cubicBezTo>
                <a:cubicBezTo>
                  <a:pt x="53949" y="148362"/>
                  <a:pt x="54178" y="142494"/>
                  <a:pt x="54178" y="135332"/>
                </a:cubicBezTo>
                <a:lnTo>
                  <a:pt x="54178" y="69038"/>
                </a:lnTo>
                <a:cubicBezTo>
                  <a:pt x="44120" y="70257"/>
                  <a:pt x="36881" y="71476"/>
                  <a:pt x="32461" y="72695"/>
                </a:cubicBezTo>
                <a:cubicBezTo>
                  <a:pt x="32309" y="72695"/>
                  <a:pt x="31928" y="72390"/>
                  <a:pt x="31318" y="71781"/>
                </a:cubicBezTo>
                <a:lnTo>
                  <a:pt x="29032" y="69495"/>
                </a:lnTo>
                <a:cubicBezTo>
                  <a:pt x="27051" y="66904"/>
                  <a:pt x="25451" y="64618"/>
                  <a:pt x="24232" y="62637"/>
                </a:cubicBezTo>
                <a:cubicBezTo>
                  <a:pt x="24689" y="61875"/>
                  <a:pt x="25070" y="61494"/>
                  <a:pt x="25375" y="61494"/>
                </a:cubicBezTo>
                <a:cubicBezTo>
                  <a:pt x="31928" y="61189"/>
                  <a:pt x="40310" y="60198"/>
                  <a:pt x="50521" y="58522"/>
                </a:cubicBezTo>
                <a:cubicBezTo>
                  <a:pt x="54788" y="57760"/>
                  <a:pt x="57912" y="55474"/>
                  <a:pt x="59893" y="51664"/>
                </a:cubicBezTo>
                <a:cubicBezTo>
                  <a:pt x="60655" y="50445"/>
                  <a:pt x="63855" y="51588"/>
                  <a:pt x="69494" y="55093"/>
                </a:cubicBezTo>
                <a:cubicBezTo>
                  <a:pt x="75286" y="58598"/>
                  <a:pt x="78715" y="61646"/>
                  <a:pt x="79781" y="64237"/>
                </a:cubicBezTo>
                <a:cubicBezTo>
                  <a:pt x="80086" y="64389"/>
                  <a:pt x="79400" y="66218"/>
                  <a:pt x="77724" y="69723"/>
                </a:cubicBezTo>
                <a:lnTo>
                  <a:pt x="76810" y="72009"/>
                </a:lnTo>
                <a:lnTo>
                  <a:pt x="76124" y="74067"/>
                </a:lnTo>
                <a:cubicBezTo>
                  <a:pt x="75667" y="75591"/>
                  <a:pt x="75438" y="77039"/>
                  <a:pt x="75438" y="78410"/>
                </a:cubicBezTo>
                <a:lnTo>
                  <a:pt x="75438" y="92355"/>
                </a:lnTo>
                <a:cubicBezTo>
                  <a:pt x="81381" y="83820"/>
                  <a:pt x="87173" y="72009"/>
                  <a:pt x="92812" y="56922"/>
                </a:cubicBezTo>
                <a:lnTo>
                  <a:pt x="94412" y="52578"/>
                </a:lnTo>
                <a:lnTo>
                  <a:pt x="96012" y="48006"/>
                </a:lnTo>
                <a:lnTo>
                  <a:pt x="99212" y="38177"/>
                </a:lnTo>
                <a:lnTo>
                  <a:pt x="100355" y="34290"/>
                </a:lnTo>
                <a:lnTo>
                  <a:pt x="100813" y="32690"/>
                </a:lnTo>
                <a:lnTo>
                  <a:pt x="101498" y="31090"/>
                </a:lnTo>
                <a:lnTo>
                  <a:pt x="102870" y="26289"/>
                </a:lnTo>
                <a:cubicBezTo>
                  <a:pt x="104546" y="21870"/>
                  <a:pt x="105461" y="18212"/>
                  <a:pt x="105613" y="15317"/>
                </a:cubicBezTo>
                <a:lnTo>
                  <a:pt x="105842" y="12573"/>
                </a:lnTo>
                <a:cubicBezTo>
                  <a:pt x="105842" y="9830"/>
                  <a:pt x="105232" y="7620"/>
                  <a:pt x="104013" y="5944"/>
                </a:cubicBezTo>
                <a:lnTo>
                  <a:pt x="108585" y="3658"/>
                </a:lnTo>
                <a:cubicBezTo>
                  <a:pt x="111023" y="2896"/>
                  <a:pt x="112395" y="2591"/>
                  <a:pt x="112700" y="2744"/>
                </a:cubicBezTo>
                <a:close/>
                <a:moveTo>
                  <a:pt x="495071" y="0"/>
                </a:moveTo>
                <a:cubicBezTo>
                  <a:pt x="497662" y="305"/>
                  <a:pt x="501244" y="2058"/>
                  <a:pt x="505816" y="5258"/>
                </a:cubicBezTo>
                <a:cubicBezTo>
                  <a:pt x="510692" y="8763"/>
                  <a:pt x="513588" y="11583"/>
                  <a:pt x="514502" y="13716"/>
                </a:cubicBezTo>
                <a:cubicBezTo>
                  <a:pt x="513740" y="15088"/>
                  <a:pt x="512978" y="17222"/>
                  <a:pt x="512216" y="20117"/>
                </a:cubicBezTo>
                <a:cubicBezTo>
                  <a:pt x="511607" y="22403"/>
                  <a:pt x="511302" y="24994"/>
                  <a:pt x="511302" y="27890"/>
                </a:cubicBezTo>
                <a:lnTo>
                  <a:pt x="511302" y="53264"/>
                </a:lnTo>
                <a:cubicBezTo>
                  <a:pt x="522884" y="55398"/>
                  <a:pt x="532181" y="59589"/>
                  <a:pt x="539191" y="65837"/>
                </a:cubicBezTo>
                <a:cubicBezTo>
                  <a:pt x="539953" y="68885"/>
                  <a:pt x="540334" y="72238"/>
                  <a:pt x="540334" y="75896"/>
                </a:cubicBezTo>
                <a:cubicBezTo>
                  <a:pt x="540182" y="80620"/>
                  <a:pt x="539420" y="83516"/>
                  <a:pt x="538048" y="84582"/>
                </a:cubicBezTo>
                <a:cubicBezTo>
                  <a:pt x="536677" y="85649"/>
                  <a:pt x="535000" y="86487"/>
                  <a:pt x="533019" y="87097"/>
                </a:cubicBezTo>
                <a:lnTo>
                  <a:pt x="530504" y="87783"/>
                </a:lnTo>
                <a:lnTo>
                  <a:pt x="528218" y="88240"/>
                </a:lnTo>
                <a:lnTo>
                  <a:pt x="525018" y="82068"/>
                </a:lnTo>
                <a:lnTo>
                  <a:pt x="519532" y="73381"/>
                </a:lnTo>
                <a:cubicBezTo>
                  <a:pt x="516026" y="68504"/>
                  <a:pt x="513283" y="64999"/>
                  <a:pt x="511302" y="62865"/>
                </a:cubicBezTo>
                <a:lnTo>
                  <a:pt x="511302" y="185395"/>
                </a:lnTo>
                <a:cubicBezTo>
                  <a:pt x="511302" y="186614"/>
                  <a:pt x="510692" y="188291"/>
                  <a:pt x="509473" y="190424"/>
                </a:cubicBezTo>
                <a:cubicBezTo>
                  <a:pt x="508102" y="192710"/>
                  <a:pt x="506501" y="194463"/>
                  <a:pt x="504673" y="195682"/>
                </a:cubicBezTo>
                <a:cubicBezTo>
                  <a:pt x="501929" y="194006"/>
                  <a:pt x="498653" y="191491"/>
                  <a:pt x="494843" y="188138"/>
                </a:cubicBezTo>
                <a:cubicBezTo>
                  <a:pt x="490880" y="184633"/>
                  <a:pt x="488671" y="181966"/>
                  <a:pt x="488213" y="180137"/>
                </a:cubicBezTo>
                <a:cubicBezTo>
                  <a:pt x="489585" y="176327"/>
                  <a:pt x="490271" y="171755"/>
                  <a:pt x="490271" y="166421"/>
                </a:cubicBezTo>
                <a:lnTo>
                  <a:pt x="490271" y="18974"/>
                </a:lnTo>
                <a:cubicBezTo>
                  <a:pt x="490271" y="13640"/>
                  <a:pt x="488213" y="9983"/>
                  <a:pt x="484099" y="8001"/>
                </a:cubicBezTo>
                <a:cubicBezTo>
                  <a:pt x="485775" y="5715"/>
                  <a:pt x="487756" y="3887"/>
                  <a:pt x="490042" y="2515"/>
                </a:cubicBezTo>
                <a:cubicBezTo>
                  <a:pt x="492176" y="1143"/>
                  <a:pt x="493852" y="305"/>
                  <a:pt x="495071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800" dirty="0">
              <a:solidFill>
                <a:schemeClr val="bg1"/>
              </a:solidFill>
              <a:effectLst/>
              <a:latin typeface="尔雅秀丽楷书" panose="00000500000000000000" pitchFamily="2" charset="-122"/>
              <a:ea typeface="尔雅秀丽楷书" panose="00000500000000000000" pitchFamily="2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50B202EE-90E2-4B12-A5F1-DD55EDE24A74}"/>
              </a:ext>
            </a:extLst>
          </p:cNvPr>
          <p:cNvSpPr txBox="1"/>
          <p:nvPr/>
        </p:nvSpPr>
        <p:spPr>
          <a:xfrm>
            <a:off x="846962" y="5890746"/>
            <a:ext cx="975694" cy="169384"/>
          </a:xfrm>
          <a:custGeom>
            <a:avLst/>
            <a:gdLst/>
            <a:ahLst/>
            <a:cxnLst/>
            <a:rect l="l" t="t" r="r" b="b"/>
            <a:pathLst>
              <a:path w="1144829" h="198746">
                <a:moveTo>
                  <a:pt x="314249" y="132909"/>
                </a:moveTo>
                <a:cubicBezTo>
                  <a:pt x="321869" y="134586"/>
                  <a:pt x="329565" y="137176"/>
                  <a:pt x="337337" y="140682"/>
                </a:cubicBezTo>
                <a:cubicBezTo>
                  <a:pt x="346024" y="144339"/>
                  <a:pt x="352044" y="147616"/>
                  <a:pt x="355396" y="150511"/>
                </a:cubicBezTo>
                <a:cubicBezTo>
                  <a:pt x="355854" y="152797"/>
                  <a:pt x="356082" y="155236"/>
                  <a:pt x="356082" y="157827"/>
                </a:cubicBezTo>
                <a:cubicBezTo>
                  <a:pt x="356082" y="163770"/>
                  <a:pt x="355092" y="167504"/>
                  <a:pt x="353110" y="169028"/>
                </a:cubicBezTo>
                <a:lnTo>
                  <a:pt x="349910" y="171085"/>
                </a:lnTo>
                <a:lnTo>
                  <a:pt x="346252" y="173371"/>
                </a:lnTo>
                <a:lnTo>
                  <a:pt x="342366" y="175200"/>
                </a:lnTo>
                <a:lnTo>
                  <a:pt x="339852" y="175886"/>
                </a:lnTo>
                <a:cubicBezTo>
                  <a:pt x="338480" y="171314"/>
                  <a:pt x="334746" y="164761"/>
                  <a:pt x="328650" y="156226"/>
                </a:cubicBezTo>
                <a:cubicBezTo>
                  <a:pt x="322554" y="147997"/>
                  <a:pt x="316611" y="141444"/>
                  <a:pt x="310819" y="136567"/>
                </a:cubicBezTo>
                <a:close/>
                <a:moveTo>
                  <a:pt x="780440" y="124908"/>
                </a:moveTo>
                <a:lnTo>
                  <a:pt x="783183" y="125594"/>
                </a:lnTo>
                <a:lnTo>
                  <a:pt x="786155" y="126508"/>
                </a:lnTo>
                <a:lnTo>
                  <a:pt x="789355" y="127423"/>
                </a:lnTo>
                <a:cubicBezTo>
                  <a:pt x="789355" y="127423"/>
                  <a:pt x="790270" y="127728"/>
                  <a:pt x="792099" y="128337"/>
                </a:cubicBezTo>
                <a:cubicBezTo>
                  <a:pt x="796823" y="130318"/>
                  <a:pt x="800405" y="132681"/>
                  <a:pt x="802843" y="135424"/>
                </a:cubicBezTo>
                <a:cubicBezTo>
                  <a:pt x="802995" y="135881"/>
                  <a:pt x="803072" y="137176"/>
                  <a:pt x="803072" y="139310"/>
                </a:cubicBezTo>
                <a:lnTo>
                  <a:pt x="802680" y="143226"/>
                </a:lnTo>
                <a:lnTo>
                  <a:pt x="799561" y="150992"/>
                </a:lnTo>
                <a:lnTo>
                  <a:pt x="792327" y="153026"/>
                </a:lnTo>
                <a:cubicBezTo>
                  <a:pt x="788213" y="142663"/>
                  <a:pt x="783107" y="134357"/>
                  <a:pt x="777011" y="128109"/>
                </a:cubicBezTo>
                <a:close/>
                <a:moveTo>
                  <a:pt x="736549" y="124680"/>
                </a:moveTo>
                <a:cubicBezTo>
                  <a:pt x="737006" y="124680"/>
                  <a:pt x="737387" y="124756"/>
                  <a:pt x="737692" y="124908"/>
                </a:cubicBezTo>
                <a:lnTo>
                  <a:pt x="739521" y="125137"/>
                </a:lnTo>
                <a:lnTo>
                  <a:pt x="741578" y="125594"/>
                </a:lnTo>
                <a:lnTo>
                  <a:pt x="743178" y="126051"/>
                </a:lnTo>
                <a:cubicBezTo>
                  <a:pt x="743178" y="141444"/>
                  <a:pt x="740664" y="152721"/>
                  <a:pt x="735635" y="159884"/>
                </a:cubicBezTo>
                <a:cubicBezTo>
                  <a:pt x="731367" y="166285"/>
                  <a:pt x="726109" y="169485"/>
                  <a:pt x="719861" y="169485"/>
                </a:cubicBezTo>
                <a:lnTo>
                  <a:pt x="717575" y="169257"/>
                </a:lnTo>
                <a:cubicBezTo>
                  <a:pt x="716051" y="167733"/>
                  <a:pt x="715061" y="164456"/>
                  <a:pt x="714603" y="159427"/>
                </a:cubicBezTo>
                <a:cubicBezTo>
                  <a:pt x="714451" y="158665"/>
                  <a:pt x="714375" y="156836"/>
                  <a:pt x="714375" y="153940"/>
                </a:cubicBezTo>
                <a:cubicBezTo>
                  <a:pt x="714375" y="151807"/>
                  <a:pt x="714451" y="150511"/>
                  <a:pt x="714603" y="150054"/>
                </a:cubicBezTo>
                <a:cubicBezTo>
                  <a:pt x="719632" y="147921"/>
                  <a:pt x="723747" y="145025"/>
                  <a:pt x="726948" y="141367"/>
                </a:cubicBezTo>
                <a:cubicBezTo>
                  <a:pt x="731672" y="136643"/>
                  <a:pt x="734872" y="131080"/>
                  <a:pt x="736549" y="124680"/>
                </a:cubicBezTo>
                <a:close/>
                <a:moveTo>
                  <a:pt x="640080" y="101362"/>
                </a:moveTo>
                <a:cubicBezTo>
                  <a:pt x="646633" y="104258"/>
                  <a:pt x="654024" y="108906"/>
                  <a:pt x="662254" y="115307"/>
                </a:cubicBezTo>
                <a:cubicBezTo>
                  <a:pt x="670484" y="122013"/>
                  <a:pt x="675817" y="127423"/>
                  <a:pt x="678256" y="131538"/>
                </a:cubicBezTo>
                <a:lnTo>
                  <a:pt x="677799" y="137253"/>
                </a:lnTo>
                <a:cubicBezTo>
                  <a:pt x="677342" y="141063"/>
                  <a:pt x="676960" y="143425"/>
                  <a:pt x="676656" y="144339"/>
                </a:cubicBezTo>
                <a:cubicBezTo>
                  <a:pt x="675284" y="150130"/>
                  <a:pt x="673608" y="153483"/>
                  <a:pt x="671626" y="154398"/>
                </a:cubicBezTo>
                <a:cubicBezTo>
                  <a:pt x="669340" y="155312"/>
                  <a:pt x="667054" y="155845"/>
                  <a:pt x="664769" y="155998"/>
                </a:cubicBezTo>
                <a:lnTo>
                  <a:pt x="663625" y="155998"/>
                </a:lnTo>
                <a:cubicBezTo>
                  <a:pt x="661644" y="155998"/>
                  <a:pt x="660044" y="155922"/>
                  <a:pt x="658825" y="155769"/>
                </a:cubicBezTo>
                <a:cubicBezTo>
                  <a:pt x="656996" y="139462"/>
                  <a:pt x="649376" y="122317"/>
                  <a:pt x="635965" y="104334"/>
                </a:cubicBezTo>
                <a:close/>
                <a:moveTo>
                  <a:pt x="582244" y="98391"/>
                </a:moveTo>
                <a:lnTo>
                  <a:pt x="582930" y="98391"/>
                </a:lnTo>
                <a:cubicBezTo>
                  <a:pt x="584301" y="98391"/>
                  <a:pt x="585597" y="98467"/>
                  <a:pt x="586816" y="98619"/>
                </a:cubicBezTo>
                <a:lnTo>
                  <a:pt x="589330" y="99076"/>
                </a:lnTo>
                <a:lnTo>
                  <a:pt x="590474" y="99305"/>
                </a:lnTo>
                <a:lnTo>
                  <a:pt x="591388" y="99534"/>
                </a:lnTo>
                <a:cubicBezTo>
                  <a:pt x="591693" y="103496"/>
                  <a:pt x="591845" y="106468"/>
                  <a:pt x="591845" y="108449"/>
                </a:cubicBezTo>
                <a:cubicBezTo>
                  <a:pt x="591845" y="116526"/>
                  <a:pt x="590626" y="124222"/>
                  <a:pt x="588187" y="131538"/>
                </a:cubicBezTo>
                <a:cubicBezTo>
                  <a:pt x="586968" y="135043"/>
                  <a:pt x="585444" y="138319"/>
                  <a:pt x="583615" y="141367"/>
                </a:cubicBezTo>
                <a:lnTo>
                  <a:pt x="580187" y="146168"/>
                </a:lnTo>
                <a:lnTo>
                  <a:pt x="578815" y="147997"/>
                </a:lnTo>
                <a:cubicBezTo>
                  <a:pt x="575005" y="152874"/>
                  <a:pt x="569747" y="155312"/>
                  <a:pt x="563042" y="155312"/>
                </a:cubicBezTo>
                <a:cubicBezTo>
                  <a:pt x="561213" y="155312"/>
                  <a:pt x="559841" y="155236"/>
                  <a:pt x="558927" y="155083"/>
                </a:cubicBezTo>
                <a:cubicBezTo>
                  <a:pt x="557250" y="152950"/>
                  <a:pt x="556260" y="149749"/>
                  <a:pt x="555955" y="145482"/>
                </a:cubicBezTo>
                <a:lnTo>
                  <a:pt x="555955" y="140224"/>
                </a:lnTo>
                <a:lnTo>
                  <a:pt x="556183" y="139081"/>
                </a:lnTo>
                <a:lnTo>
                  <a:pt x="556183" y="138167"/>
                </a:lnTo>
                <a:lnTo>
                  <a:pt x="556412" y="136567"/>
                </a:lnTo>
                <a:cubicBezTo>
                  <a:pt x="561136" y="134738"/>
                  <a:pt x="566013" y="130395"/>
                  <a:pt x="571042" y="123537"/>
                </a:cubicBezTo>
                <a:cubicBezTo>
                  <a:pt x="576834" y="115764"/>
                  <a:pt x="580568" y="107382"/>
                  <a:pt x="582244" y="98391"/>
                </a:cubicBezTo>
                <a:close/>
                <a:moveTo>
                  <a:pt x="777240" y="78274"/>
                </a:moveTo>
                <a:lnTo>
                  <a:pt x="769696" y="79188"/>
                </a:lnTo>
                <a:cubicBezTo>
                  <a:pt x="769543" y="79341"/>
                  <a:pt x="767639" y="79645"/>
                  <a:pt x="763981" y="80103"/>
                </a:cubicBezTo>
                <a:lnTo>
                  <a:pt x="759180" y="80560"/>
                </a:lnTo>
                <a:lnTo>
                  <a:pt x="753694" y="81246"/>
                </a:lnTo>
                <a:lnTo>
                  <a:pt x="748436" y="81931"/>
                </a:lnTo>
                <a:lnTo>
                  <a:pt x="748436" y="84675"/>
                </a:lnTo>
                <a:lnTo>
                  <a:pt x="749122" y="102734"/>
                </a:lnTo>
                <a:lnTo>
                  <a:pt x="767639" y="100905"/>
                </a:lnTo>
                <a:lnTo>
                  <a:pt x="773354" y="99991"/>
                </a:lnTo>
                <a:lnTo>
                  <a:pt x="773811" y="99991"/>
                </a:lnTo>
                <a:lnTo>
                  <a:pt x="774268" y="97705"/>
                </a:lnTo>
                <a:lnTo>
                  <a:pt x="775640" y="89932"/>
                </a:lnTo>
                <a:cubicBezTo>
                  <a:pt x="776249" y="86427"/>
                  <a:pt x="776630" y="83989"/>
                  <a:pt x="776782" y="82617"/>
                </a:cubicBezTo>
                <a:cubicBezTo>
                  <a:pt x="776782" y="81550"/>
                  <a:pt x="776859" y="80712"/>
                  <a:pt x="777011" y="80103"/>
                </a:cubicBezTo>
                <a:cubicBezTo>
                  <a:pt x="777163" y="79645"/>
                  <a:pt x="777240" y="79036"/>
                  <a:pt x="777240" y="78274"/>
                </a:cubicBezTo>
                <a:close/>
                <a:moveTo>
                  <a:pt x="103556" y="78045"/>
                </a:moveTo>
                <a:lnTo>
                  <a:pt x="105842" y="99305"/>
                </a:lnTo>
                <a:lnTo>
                  <a:pt x="120472" y="98162"/>
                </a:lnTo>
                <a:cubicBezTo>
                  <a:pt x="120777" y="94962"/>
                  <a:pt x="120929" y="89704"/>
                  <a:pt x="120929" y="82389"/>
                </a:cubicBezTo>
                <a:cubicBezTo>
                  <a:pt x="117576" y="82846"/>
                  <a:pt x="113080" y="83532"/>
                  <a:pt x="107442" y="84446"/>
                </a:cubicBezTo>
                <a:cubicBezTo>
                  <a:pt x="107137" y="84446"/>
                  <a:pt x="106299" y="83151"/>
                  <a:pt x="104927" y="80560"/>
                </a:cubicBezTo>
                <a:close/>
                <a:moveTo>
                  <a:pt x="1118768" y="73016"/>
                </a:moveTo>
                <a:cubicBezTo>
                  <a:pt x="1119530" y="72559"/>
                  <a:pt x="1121892" y="74769"/>
                  <a:pt x="1125855" y="79645"/>
                </a:cubicBezTo>
                <a:cubicBezTo>
                  <a:pt x="1129817" y="85284"/>
                  <a:pt x="1132255" y="89628"/>
                  <a:pt x="1133170" y="92676"/>
                </a:cubicBezTo>
                <a:cubicBezTo>
                  <a:pt x="1133017" y="93590"/>
                  <a:pt x="1132636" y="94504"/>
                  <a:pt x="1132027" y="95419"/>
                </a:cubicBezTo>
                <a:lnTo>
                  <a:pt x="1131341" y="96562"/>
                </a:lnTo>
                <a:lnTo>
                  <a:pt x="1130655" y="97476"/>
                </a:lnTo>
                <a:cubicBezTo>
                  <a:pt x="1123645" y="95952"/>
                  <a:pt x="1113358" y="95266"/>
                  <a:pt x="1099794" y="95419"/>
                </a:cubicBezTo>
                <a:lnTo>
                  <a:pt x="1084707" y="96105"/>
                </a:lnTo>
                <a:lnTo>
                  <a:pt x="1074191" y="96790"/>
                </a:lnTo>
                <a:lnTo>
                  <a:pt x="1052245" y="98619"/>
                </a:lnTo>
                <a:lnTo>
                  <a:pt x="1053389" y="99762"/>
                </a:lnTo>
                <a:lnTo>
                  <a:pt x="1054303" y="101134"/>
                </a:lnTo>
                <a:lnTo>
                  <a:pt x="1054760" y="101591"/>
                </a:lnTo>
                <a:lnTo>
                  <a:pt x="1054989" y="102048"/>
                </a:lnTo>
                <a:cubicBezTo>
                  <a:pt x="1055446" y="102810"/>
                  <a:pt x="1055827" y="104715"/>
                  <a:pt x="1056132" y="107763"/>
                </a:cubicBezTo>
                <a:lnTo>
                  <a:pt x="1056132" y="118279"/>
                </a:lnTo>
                <a:cubicBezTo>
                  <a:pt x="1063904" y="117822"/>
                  <a:pt x="1069848" y="117364"/>
                  <a:pt x="1073962" y="116907"/>
                </a:cubicBezTo>
                <a:cubicBezTo>
                  <a:pt x="1083716" y="115688"/>
                  <a:pt x="1091260" y="113783"/>
                  <a:pt x="1096594" y="111192"/>
                </a:cubicBezTo>
                <a:cubicBezTo>
                  <a:pt x="1098423" y="111649"/>
                  <a:pt x="1100404" y="113478"/>
                  <a:pt x="1102537" y="116679"/>
                </a:cubicBezTo>
                <a:cubicBezTo>
                  <a:pt x="1104671" y="119727"/>
                  <a:pt x="1106119" y="122546"/>
                  <a:pt x="1106881" y="125137"/>
                </a:cubicBezTo>
                <a:lnTo>
                  <a:pt x="1105966" y="126508"/>
                </a:lnTo>
                <a:lnTo>
                  <a:pt x="1105281" y="126966"/>
                </a:lnTo>
                <a:lnTo>
                  <a:pt x="1104823" y="127194"/>
                </a:lnTo>
                <a:cubicBezTo>
                  <a:pt x="1097356" y="127347"/>
                  <a:pt x="1090041" y="128032"/>
                  <a:pt x="1082878" y="129252"/>
                </a:cubicBezTo>
                <a:cubicBezTo>
                  <a:pt x="1078611" y="130014"/>
                  <a:pt x="1071600" y="131690"/>
                  <a:pt x="1061847" y="134281"/>
                </a:cubicBezTo>
                <a:cubicBezTo>
                  <a:pt x="1061694" y="134281"/>
                  <a:pt x="1061313" y="133976"/>
                  <a:pt x="1060704" y="133366"/>
                </a:cubicBezTo>
                <a:lnTo>
                  <a:pt x="1059789" y="131766"/>
                </a:lnTo>
                <a:lnTo>
                  <a:pt x="1058646" y="130166"/>
                </a:lnTo>
                <a:cubicBezTo>
                  <a:pt x="1057427" y="128337"/>
                  <a:pt x="1056589" y="126889"/>
                  <a:pt x="1056132" y="125823"/>
                </a:cubicBezTo>
                <a:lnTo>
                  <a:pt x="1056132" y="150740"/>
                </a:lnTo>
                <a:lnTo>
                  <a:pt x="1075563" y="157141"/>
                </a:lnTo>
                <a:cubicBezTo>
                  <a:pt x="1076934" y="157750"/>
                  <a:pt x="1079068" y="158436"/>
                  <a:pt x="1081964" y="159198"/>
                </a:cubicBezTo>
                <a:lnTo>
                  <a:pt x="1084935" y="160341"/>
                </a:lnTo>
                <a:lnTo>
                  <a:pt x="1087678" y="161256"/>
                </a:lnTo>
                <a:cubicBezTo>
                  <a:pt x="1089660" y="162018"/>
                  <a:pt x="1092784" y="163008"/>
                  <a:pt x="1097051" y="164227"/>
                </a:cubicBezTo>
                <a:cubicBezTo>
                  <a:pt x="1104214" y="166361"/>
                  <a:pt x="1112215" y="168037"/>
                  <a:pt x="1121054" y="169257"/>
                </a:cubicBezTo>
                <a:cubicBezTo>
                  <a:pt x="1128217" y="170171"/>
                  <a:pt x="1136142" y="171009"/>
                  <a:pt x="1144829" y="171771"/>
                </a:cubicBezTo>
                <a:lnTo>
                  <a:pt x="1142314" y="176343"/>
                </a:lnTo>
                <a:cubicBezTo>
                  <a:pt x="1137285" y="177258"/>
                  <a:pt x="1130655" y="179925"/>
                  <a:pt x="1122426" y="184344"/>
                </a:cubicBezTo>
                <a:cubicBezTo>
                  <a:pt x="1114196" y="188916"/>
                  <a:pt x="1107795" y="193717"/>
                  <a:pt x="1103223" y="198746"/>
                </a:cubicBezTo>
                <a:cubicBezTo>
                  <a:pt x="1097280" y="194022"/>
                  <a:pt x="1091184" y="189526"/>
                  <a:pt x="1084935" y="185259"/>
                </a:cubicBezTo>
                <a:cubicBezTo>
                  <a:pt x="1076553" y="179467"/>
                  <a:pt x="1067866" y="174210"/>
                  <a:pt x="1058875" y="169485"/>
                </a:cubicBezTo>
                <a:cubicBezTo>
                  <a:pt x="1040130" y="159579"/>
                  <a:pt x="1022527" y="152569"/>
                  <a:pt x="1006068" y="148454"/>
                </a:cubicBezTo>
                <a:lnTo>
                  <a:pt x="1000125" y="155998"/>
                </a:lnTo>
                <a:cubicBezTo>
                  <a:pt x="984123" y="175200"/>
                  <a:pt x="968044" y="188154"/>
                  <a:pt x="951890" y="194860"/>
                </a:cubicBezTo>
                <a:lnTo>
                  <a:pt x="947089" y="191888"/>
                </a:lnTo>
                <a:cubicBezTo>
                  <a:pt x="958215" y="182592"/>
                  <a:pt x="968730" y="170857"/>
                  <a:pt x="978636" y="156684"/>
                </a:cubicBezTo>
                <a:cubicBezTo>
                  <a:pt x="981532" y="152569"/>
                  <a:pt x="984808" y="147387"/>
                  <a:pt x="988466" y="141139"/>
                </a:cubicBezTo>
                <a:cubicBezTo>
                  <a:pt x="991209" y="136262"/>
                  <a:pt x="993038" y="132757"/>
                  <a:pt x="993953" y="130623"/>
                </a:cubicBezTo>
                <a:cubicBezTo>
                  <a:pt x="995934" y="125746"/>
                  <a:pt x="997305" y="121936"/>
                  <a:pt x="998067" y="119193"/>
                </a:cubicBezTo>
                <a:cubicBezTo>
                  <a:pt x="998372" y="117974"/>
                  <a:pt x="998525" y="116298"/>
                  <a:pt x="998525" y="114164"/>
                </a:cubicBezTo>
                <a:cubicBezTo>
                  <a:pt x="998525" y="111878"/>
                  <a:pt x="998220" y="110125"/>
                  <a:pt x="997610" y="108906"/>
                </a:cubicBezTo>
                <a:cubicBezTo>
                  <a:pt x="998525" y="108297"/>
                  <a:pt x="1000125" y="107763"/>
                  <a:pt x="1002411" y="107306"/>
                </a:cubicBezTo>
                <a:cubicBezTo>
                  <a:pt x="1004392" y="106696"/>
                  <a:pt x="1005840" y="106468"/>
                  <a:pt x="1006754" y="106620"/>
                </a:cubicBezTo>
                <a:cubicBezTo>
                  <a:pt x="1009497" y="107687"/>
                  <a:pt x="1012698" y="110049"/>
                  <a:pt x="1016355" y="113707"/>
                </a:cubicBezTo>
                <a:cubicBezTo>
                  <a:pt x="1020165" y="117517"/>
                  <a:pt x="1022223" y="120565"/>
                  <a:pt x="1022527" y="122851"/>
                </a:cubicBezTo>
                <a:cubicBezTo>
                  <a:pt x="1022375" y="123156"/>
                  <a:pt x="1021537" y="124756"/>
                  <a:pt x="1020013" y="127651"/>
                </a:cubicBezTo>
                <a:lnTo>
                  <a:pt x="1017727" y="131309"/>
                </a:lnTo>
                <a:lnTo>
                  <a:pt x="1015441" y="135195"/>
                </a:lnTo>
                <a:lnTo>
                  <a:pt x="1014069" y="137253"/>
                </a:lnTo>
                <a:cubicBezTo>
                  <a:pt x="1016051" y="137710"/>
                  <a:pt x="1020927" y="139158"/>
                  <a:pt x="1028700" y="141596"/>
                </a:cubicBezTo>
                <a:lnTo>
                  <a:pt x="1034872" y="143425"/>
                </a:lnTo>
                <a:lnTo>
                  <a:pt x="1034872" y="108220"/>
                </a:lnTo>
                <a:cubicBezTo>
                  <a:pt x="1034872" y="104868"/>
                  <a:pt x="1034338" y="102124"/>
                  <a:pt x="1033272" y="99991"/>
                </a:cubicBezTo>
                <a:lnTo>
                  <a:pt x="1027785" y="100448"/>
                </a:lnTo>
                <a:cubicBezTo>
                  <a:pt x="999591" y="102886"/>
                  <a:pt x="977493" y="106620"/>
                  <a:pt x="961491" y="111649"/>
                </a:cubicBezTo>
                <a:cubicBezTo>
                  <a:pt x="961034" y="111802"/>
                  <a:pt x="959434" y="109516"/>
                  <a:pt x="956691" y="104791"/>
                </a:cubicBezTo>
                <a:cubicBezTo>
                  <a:pt x="953642" y="100067"/>
                  <a:pt x="951585" y="95952"/>
                  <a:pt x="950519" y="92447"/>
                </a:cubicBezTo>
                <a:cubicBezTo>
                  <a:pt x="951128" y="91533"/>
                  <a:pt x="951890" y="90923"/>
                  <a:pt x="952804" y="90618"/>
                </a:cubicBezTo>
                <a:lnTo>
                  <a:pt x="957148" y="90390"/>
                </a:lnTo>
                <a:lnTo>
                  <a:pt x="960348" y="90390"/>
                </a:lnTo>
                <a:cubicBezTo>
                  <a:pt x="961415" y="90237"/>
                  <a:pt x="962863" y="90161"/>
                  <a:pt x="964692" y="90161"/>
                </a:cubicBezTo>
                <a:lnTo>
                  <a:pt x="968578" y="90161"/>
                </a:lnTo>
                <a:lnTo>
                  <a:pt x="972921" y="89932"/>
                </a:lnTo>
                <a:cubicBezTo>
                  <a:pt x="977798" y="89932"/>
                  <a:pt x="980846" y="89856"/>
                  <a:pt x="982065" y="89704"/>
                </a:cubicBezTo>
                <a:cubicBezTo>
                  <a:pt x="996848" y="89094"/>
                  <a:pt x="1010031" y="88332"/>
                  <a:pt x="1021613" y="87418"/>
                </a:cubicBezTo>
                <a:lnTo>
                  <a:pt x="1062761" y="83760"/>
                </a:lnTo>
                <a:cubicBezTo>
                  <a:pt x="1090041" y="81322"/>
                  <a:pt x="1108710" y="77740"/>
                  <a:pt x="1118768" y="73016"/>
                </a:cubicBezTo>
                <a:close/>
                <a:moveTo>
                  <a:pt x="608990" y="70273"/>
                </a:moveTo>
                <a:cubicBezTo>
                  <a:pt x="612191" y="70730"/>
                  <a:pt x="616000" y="72635"/>
                  <a:pt x="620420" y="75988"/>
                </a:cubicBezTo>
                <a:cubicBezTo>
                  <a:pt x="625754" y="79950"/>
                  <a:pt x="628878" y="82998"/>
                  <a:pt x="629793" y="85132"/>
                </a:cubicBezTo>
                <a:cubicBezTo>
                  <a:pt x="628878" y="86503"/>
                  <a:pt x="628040" y="88789"/>
                  <a:pt x="627278" y="91990"/>
                </a:cubicBezTo>
                <a:cubicBezTo>
                  <a:pt x="626364" y="95800"/>
                  <a:pt x="625983" y="98619"/>
                  <a:pt x="626135" y="100448"/>
                </a:cubicBezTo>
                <a:lnTo>
                  <a:pt x="626592" y="161027"/>
                </a:lnTo>
                <a:cubicBezTo>
                  <a:pt x="626592" y="170476"/>
                  <a:pt x="624535" y="178172"/>
                  <a:pt x="620420" y="184116"/>
                </a:cubicBezTo>
                <a:cubicBezTo>
                  <a:pt x="615696" y="190974"/>
                  <a:pt x="608685" y="194403"/>
                  <a:pt x="599389" y="194403"/>
                </a:cubicBezTo>
                <a:cubicBezTo>
                  <a:pt x="599694" y="188916"/>
                  <a:pt x="597408" y="183963"/>
                  <a:pt x="592531" y="179544"/>
                </a:cubicBezTo>
                <a:cubicBezTo>
                  <a:pt x="590093" y="176800"/>
                  <a:pt x="584225" y="173905"/>
                  <a:pt x="574929" y="170857"/>
                </a:cubicBezTo>
                <a:lnTo>
                  <a:pt x="574929" y="166285"/>
                </a:lnTo>
                <a:cubicBezTo>
                  <a:pt x="582092" y="167199"/>
                  <a:pt x="587807" y="167656"/>
                  <a:pt x="592074" y="167656"/>
                </a:cubicBezTo>
                <a:cubicBezTo>
                  <a:pt x="595427" y="167656"/>
                  <a:pt x="597865" y="167428"/>
                  <a:pt x="599389" y="166971"/>
                </a:cubicBezTo>
                <a:cubicBezTo>
                  <a:pt x="602437" y="166056"/>
                  <a:pt x="603961" y="163770"/>
                  <a:pt x="603961" y="160113"/>
                </a:cubicBezTo>
                <a:lnTo>
                  <a:pt x="603504" y="90618"/>
                </a:lnTo>
                <a:cubicBezTo>
                  <a:pt x="603504" y="84827"/>
                  <a:pt x="601294" y="80865"/>
                  <a:pt x="596874" y="78731"/>
                </a:cubicBezTo>
                <a:cubicBezTo>
                  <a:pt x="600684" y="74007"/>
                  <a:pt x="604723" y="71187"/>
                  <a:pt x="608990" y="70273"/>
                </a:cubicBezTo>
                <a:close/>
                <a:moveTo>
                  <a:pt x="408432" y="66615"/>
                </a:moveTo>
                <a:lnTo>
                  <a:pt x="402260" y="67301"/>
                </a:lnTo>
                <a:lnTo>
                  <a:pt x="379400" y="70501"/>
                </a:lnTo>
                <a:lnTo>
                  <a:pt x="379400" y="71416"/>
                </a:lnTo>
                <a:lnTo>
                  <a:pt x="383286" y="131309"/>
                </a:lnTo>
                <a:lnTo>
                  <a:pt x="402260" y="127651"/>
                </a:lnTo>
                <a:lnTo>
                  <a:pt x="402031" y="126966"/>
                </a:lnTo>
                <a:lnTo>
                  <a:pt x="402488" y="126737"/>
                </a:lnTo>
                <a:lnTo>
                  <a:pt x="402717" y="126280"/>
                </a:lnTo>
                <a:lnTo>
                  <a:pt x="402945" y="125594"/>
                </a:lnTo>
                <a:lnTo>
                  <a:pt x="403174" y="124680"/>
                </a:lnTo>
                <a:lnTo>
                  <a:pt x="403402" y="123308"/>
                </a:lnTo>
                <a:lnTo>
                  <a:pt x="403860" y="120108"/>
                </a:lnTo>
                <a:lnTo>
                  <a:pt x="404088" y="117136"/>
                </a:lnTo>
                <a:lnTo>
                  <a:pt x="404546" y="113935"/>
                </a:lnTo>
                <a:lnTo>
                  <a:pt x="405231" y="106849"/>
                </a:lnTo>
                <a:cubicBezTo>
                  <a:pt x="405841" y="101210"/>
                  <a:pt x="406298" y="96333"/>
                  <a:pt x="406603" y="92218"/>
                </a:cubicBezTo>
                <a:lnTo>
                  <a:pt x="407974" y="77131"/>
                </a:lnTo>
                <a:close/>
                <a:moveTo>
                  <a:pt x="783641" y="62729"/>
                </a:moveTo>
                <a:cubicBezTo>
                  <a:pt x="784098" y="61662"/>
                  <a:pt x="787527" y="63034"/>
                  <a:pt x="793927" y="66844"/>
                </a:cubicBezTo>
                <a:cubicBezTo>
                  <a:pt x="800328" y="70806"/>
                  <a:pt x="803453" y="73321"/>
                  <a:pt x="803300" y="74388"/>
                </a:cubicBezTo>
                <a:lnTo>
                  <a:pt x="800557" y="77817"/>
                </a:lnTo>
                <a:lnTo>
                  <a:pt x="798500" y="80788"/>
                </a:lnTo>
                <a:cubicBezTo>
                  <a:pt x="797890" y="82312"/>
                  <a:pt x="797433" y="83913"/>
                  <a:pt x="797128" y="85589"/>
                </a:cubicBezTo>
                <a:lnTo>
                  <a:pt x="796899" y="86961"/>
                </a:lnTo>
                <a:lnTo>
                  <a:pt x="796671" y="89018"/>
                </a:lnTo>
                <a:lnTo>
                  <a:pt x="795299" y="94504"/>
                </a:lnTo>
                <a:lnTo>
                  <a:pt x="793927" y="100219"/>
                </a:lnTo>
                <a:lnTo>
                  <a:pt x="793927" y="100677"/>
                </a:lnTo>
                <a:cubicBezTo>
                  <a:pt x="796214" y="102201"/>
                  <a:pt x="797890" y="103648"/>
                  <a:pt x="798957" y="105020"/>
                </a:cubicBezTo>
                <a:cubicBezTo>
                  <a:pt x="798957" y="105934"/>
                  <a:pt x="798728" y="107230"/>
                  <a:pt x="798271" y="108906"/>
                </a:cubicBezTo>
                <a:cubicBezTo>
                  <a:pt x="797966" y="110583"/>
                  <a:pt x="797661" y="111421"/>
                  <a:pt x="797356" y="111421"/>
                </a:cubicBezTo>
                <a:cubicBezTo>
                  <a:pt x="791718" y="110659"/>
                  <a:pt x="786155" y="110278"/>
                  <a:pt x="780669" y="110278"/>
                </a:cubicBezTo>
                <a:cubicBezTo>
                  <a:pt x="778535" y="110278"/>
                  <a:pt x="774877" y="110430"/>
                  <a:pt x="769696" y="110735"/>
                </a:cubicBezTo>
                <a:lnTo>
                  <a:pt x="771525" y="112564"/>
                </a:lnTo>
                <a:lnTo>
                  <a:pt x="772439" y="113707"/>
                </a:lnTo>
                <a:lnTo>
                  <a:pt x="773125" y="114393"/>
                </a:lnTo>
                <a:cubicBezTo>
                  <a:pt x="773734" y="115459"/>
                  <a:pt x="774115" y="116907"/>
                  <a:pt x="774268" y="118736"/>
                </a:cubicBezTo>
                <a:lnTo>
                  <a:pt x="774268" y="163770"/>
                </a:lnTo>
                <a:cubicBezTo>
                  <a:pt x="774268" y="171543"/>
                  <a:pt x="772439" y="177791"/>
                  <a:pt x="768781" y="182515"/>
                </a:cubicBezTo>
                <a:cubicBezTo>
                  <a:pt x="764514" y="188002"/>
                  <a:pt x="758114" y="190745"/>
                  <a:pt x="749579" y="190745"/>
                </a:cubicBezTo>
                <a:cubicBezTo>
                  <a:pt x="748817" y="184954"/>
                  <a:pt x="747903" y="181144"/>
                  <a:pt x="746836" y="179315"/>
                </a:cubicBezTo>
                <a:cubicBezTo>
                  <a:pt x="745312" y="177029"/>
                  <a:pt x="741426" y="174972"/>
                  <a:pt x="735177" y="173143"/>
                </a:cubicBezTo>
                <a:lnTo>
                  <a:pt x="735177" y="169485"/>
                </a:lnTo>
                <a:cubicBezTo>
                  <a:pt x="739140" y="169790"/>
                  <a:pt x="741730" y="169942"/>
                  <a:pt x="742950" y="169942"/>
                </a:cubicBezTo>
                <a:cubicBezTo>
                  <a:pt x="747217" y="169942"/>
                  <a:pt x="750113" y="169409"/>
                  <a:pt x="751636" y="168342"/>
                </a:cubicBezTo>
                <a:cubicBezTo>
                  <a:pt x="753465" y="167275"/>
                  <a:pt x="754456" y="165218"/>
                  <a:pt x="754608" y="162170"/>
                </a:cubicBezTo>
                <a:lnTo>
                  <a:pt x="754608" y="119193"/>
                </a:lnTo>
                <a:cubicBezTo>
                  <a:pt x="754608" y="116602"/>
                  <a:pt x="753999" y="114316"/>
                  <a:pt x="752780" y="112335"/>
                </a:cubicBezTo>
                <a:lnTo>
                  <a:pt x="748893" y="112792"/>
                </a:lnTo>
                <a:cubicBezTo>
                  <a:pt x="748436" y="115993"/>
                  <a:pt x="747522" y="118050"/>
                  <a:pt x="746150" y="118965"/>
                </a:cubicBezTo>
                <a:cubicBezTo>
                  <a:pt x="737616" y="117288"/>
                  <a:pt x="731672" y="112716"/>
                  <a:pt x="728319" y="105249"/>
                </a:cubicBezTo>
                <a:cubicBezTo>
                  <a:pt x="729538" y="101896"/>
                  <a:pt x="730148" y="97476"/>
                  <a:pt x="730148" y="91990"/>
                </a:cubicBezTo>
                <a:lnTo>
                  <a:pt x="729234" y="80560"/>
                </a:lnTo>
                <a:cubicBezTo>
                  <a:pt x="729234" y="75988"/>
                  <a:pt x="727786" y="72559"/>
                  <a:pt x="724890" y="70273"/>
                </a:cubicBezTo>
                <a:cubicBezTo>
                  <a:pt x="728396" y="66768"/>
                  <a:pt x="731520" y="64634"/>
                  <a:pt x="734263" y="63872"/>
                </a:cubicBezTo>
                <a:cubicBezTo>
                  <a:pt x="737768" y="64634"/>
                  <a:pt x="740664" y="65929"/>
                  <a:pt x="742950" y="67758"/>
                </a:cubicBezTo>
                <a:lnTo>
                  <a:pt x="744550" y="68901"/>
                </a:lnTo>
                <a:lnTo>
                  <a:pt x="745693" y="70044"/>
                </a:lnTo>
                <a:cubicBezTo>
                  <a:pt x="746302" y="70654"/>
                  <a:pt x="746760" y="71263"/>
                  <a:pt x="747064" y="71873"/>
                </a:cubicBezTo>
                <a:lnTo>
                  <a:pt x="747293" y="72330"/>
                </a:lnTo>
                <a:lnTo>
                  <a:pt x="752322" y="71644"/>
                </a:lnTo>
                <a:lnTo>
                  <a:pt x="757351" y="71187"/>
                </a:lnTo>
                <a:lnTo>
                  <a:pt x="761923" y="70501"/>
                </a:lnTo>
                <a:lnTo>
                  <a:pt x="766953" y="69816"/>
                </a:lnTo>
                <a:lnTo>
                  <a:pt x="773811" y="69130"/>
                </a:lnTo>
                <a:cubicBezTo>
                  <a:pt x="775487" y="68825"/>
                  <a:pt x="777316" y="68063"/>
                  <a:pt x="779297" y="66844"/>
                </a:cubicBezTo>
                <a:cubicBezTo>
                  <a:pt x="781278" y="65777"/>
                  <a:pt x="782726" y="64405"/>
                  <a:pt x="783641" y="62729"/>
                </a:cubicBezTo>
                <a:close/>
                <a:moveTo>
                  <a:pt x="159334" y="54042"/>
                </a:moveTo>
                <a:lnTo>
                  <a:pt x="152933" y="54957"/>
                </a:lnTo>
                <a:lnTo>
                  <a:pt x="146761" y="55642"/>
                </a:lnTo>
                <a:cubicBezTo>
                  <a:pt x="145542" y="55795"/>
                  <a:pt x="144437" y="55947"/>
                  <a:pt x="143446" y="56100"/>
                </a:cubicBezTo>
                <a:cubicBezTo>
                  <a:pt x="142455" y="56252"/>
                  <a:pt x="141579" y="56404"/>
                  <a:pt x="140817" y="56557"/>
                </a:cubicBezTo>
                <a:cubicBezTo>
                  <a:pt x="140512" y="59148"/>
                  <a:pt x="140208" y="63415"/>
                  <a:pt x="139903" y="69358"/>
                </a:cubicBezTo>
                <a:cubicBezTo>
                  <a:pt x="141732" y="69206"/>
                  <a:pt x="144475" y="68825"/>
                  <a:pt x="148132" y="68215"/>
                </a:cubicBezTo>
                <a:lnTo>
                  <a:pt x="148361" y="68215"/>
                </a:lnTo>
                <a:cubicBezTo>
                  <a:pt x="149276" y="68215"/>
                  <a:pt x="150571" y="69511"/>
                  <a:pt x="152247" y="72102"/>
                </a:cubicBezTo>
                <a:cubicBezTo>
                  <a:pt x="154076" y="75150"/>
                  <a:pt x="154914" y="77207"/>
                  <a:pt x="154762" y="78274"/>
                </a:cubicBezTo>
                <a:cubicBezTo>
                  <a:pt x="154609" y="79036"/>
                  <a:pt x="154229" y="79722"/>
                  <a:pt x="153619" y="80331"/>
                </a:cubicBezTo>
                <a:lnTo>
                  <a:pt x="153162" y="81017"/>
                </a:lnTo>
                <a:lnTo>
                  <a:pt x="152704" y="81246"/>
                </a:lnTo>
                <a:cubicBezTo>
                  <a:pt x="151638" y="81093"/>
                  <a:pt x="150380" y="81055"/>
                  <a:pt x="148933" y="81131"/>
                </a:cubicBezTo>
                <a:cubicBezTo>
                  <a:pt x="147485" y="81208"/>
                  <a:pt x="145923" y="81246"/>
                  <a:pt x="144246" y="81246"/>
                </a:cubicBezTo>
                <a:cubicBezTo>
                  <a:pt x="143332" y="81398"/>
                  <a:pt x="141732" y="81474"/>
                  <a:pt x="139446" y="81474"/>
                </a:cubicBezTo>
                <a:lnTo>
                  <a:pt x="139217" y="89247"/>
                </a:lnTo>
                <a:lnTo>
                  <a:pt x="138760" y="96790"/>
                </a:lnTo>
                <a:lnTo>
                  <a:pt x="151790" y="95876"/>
                </a:lnTo>
                <a:lnTo>
                  <a:pt x="154533" y="95647"/>
                </a:lnTo>
                <a:cubicBezTo>
                  <a:pt x="154686" y="95343"/>
                  <a:pt x="154762" y="94809"/>
                  <a:pt x="154762" y="94047"/>
                </a:cubicBezTo>
                <a:lnTo>
                  <a:pt x="155219" y="91075"/>
                </a:lnTo>
                <a:lnTo>
                  <a:pt x="155676" y="87418"/>
                </a:lnTo>
                <a:lnTo>
                  <a:pt x="156362" y="81246"/>
                </a:lnTo>
                <a:lnTo>
                  <a:pt x="157276" y="74845"/>
                </a:lnTo>
                <a:cubicBezTo>
                  <a:pt x="158648" y="64482"/>
                  <a:pt x="159334" y="57547"/>
                  <a:pt x="159334" y="54042"/>
                </a:cubicBezTo>
                <a:close/>
                <a:moveTo>
                  <a:pt x="415975" y="46727"/>
                </a:moveTo>
                <a:cubicBezTo>
                  <a:pt x="416585" y="45660"/>
                  <a:pt x="420395" y="47489"/>
                  <a:pt x="427406" y="52213"/>
                </a:cubicBezTo>
                <a:cubicBezTo>
                  <a:pt x="434568" y="57090"/>
                  <a:pt x="438073" y="60291"/>
                  <a:pt x="437921" y="61815"/>
                </a:cubicBezTo>
                <a:cubicBezTo>
                  <a:pt x="437921" y="61815"/>
                  <a:pt x="436854" y="63567"/>
                  <a:pt x="434721" y="67072"/>
                </a:cubicBezTo>
                <a:lnTo>
                  <a:pt x="433578" y="69358"/>
                </a:lnTo>
                <a:lnTo>
                  <a:pt x="432435" y="71187"/>
                </a:lnTo>
                <a:cubicBezTo>
                  <a:pt x="431825" y="72711"/>
                  <a:pt x="431368" y="74311"/>
                  <a:pt x="431063" y="75988"/>
                </a:cubicBezTo>
                <a:lnTo>
                  <a:pt x="429692" y="87418"/>
                </a:lnTo>
                <a:lnTo>
                  <a:pt x="428320" y="99076"/>
                </a:lnTo>
                <a:cubicBezTo>
                  <a:pt x="427101" y="107611"/>
                  <a:pt x="425653" y="115155"/>
                  <a:pt x="423976" y="121708"/>
                </a:cubicBezTo>
                <a:cubicBezTo>
                  <a:pt x="423976" y="122013"/>
                  <a:pt x="423824" y="122317"/>
                  <a:pt x="423519" y="122622"/>
                </a:cubicBezTo>
                <a:cubicBezTo>
                  <a:pt x="424129" y="123079"/>
                  <a:pt x="425120" y="123994"/>
                  <a:pt x="426491" y="125365"/>
                </a:cubicBezTo>
                <a:cubicBezTo>
                  <a:pt x="429539" y="128109"/>
                  <a:pt x="431292" y="130090"/>
                  <a:pt x="431749" y="131309"/>
                </a:cubicBezTo>
                <a:lnTo>
                  <a:pt x="431292" y="136110"/>
                </a:lnTo>
                <a:cubicBezTo>
                  <a:pt x="430987" y="138243"/>
                  <a:pt x="430758" y="139310"/>
                  <a:pt x="430606" y="139310"/>
                </a:cubicBezTo>
                <a:cubicBezTo>
                  <a:pt x="426034" y="138548"/>
                  <a:pt x="421614" y="138167"/>
                  <a:pt x="417347" y="138167"/>
                </a:cubicBezTo>
                <a:cubicBezTo>
                  <a:pt x="411403" y="138167"/>
                  <a:pt x="405003" y="138853"/>
                  <a:pt x="398145" y="140224"/>
                </a:cubicBezTo>
                <a:lnTo>
                  <a:pt x="383971" y="142968"/>
                </a:lnTo>
                <a:lnTo>
                  <a:pt x="384429" y="149368"/>
                </a:lnTo>
                <a:cubicBezTo>
                  <a:pt x="384886" y="157598"/>
                  <a:pt x="384048" y="162780"/>
                  <a:pt x="381914" y="164913"/>
                </a:cubicBezTo>
                <a:cubicBezTo>
                  <a:pt x="371703" y="163846"/>
                  <a:pt x="364541" y="159122"/>
                  <a:pt x="360426" y="150740"/>
                </a:cubicBezTo>
                <a:cubicBezTo>
                  <a:pt x="361493" y="148302"/>
                  <a:pt x="361874" y="143272"/>
                  <a:pt x="361569" y="135652"/>
                </a:cubicBezTo>
                <a:lnTo>
                  <a:pt x="357225" y="68673"/>
                </a:lnTo>
                <a:cubicBezTo>
                  <a:pt x="356921" y="63339"/>
                  <a:pt x="355016" y="59452"/>
                  <a:pt x="351510" y="57014"/>
                </a:cubicBezTo>
                <a:cubicBezTo>
                  <a:pt x="355168" y="53052"/>
                  <a:pt x="358521" y="50385"/>
                  <a:pt x="361569" y="49013"/>
                </a:cubicBezTo>
                <a:cubicBezTo>
                  <a:pt x="365226" y="49623"/>
                  <a:pt x="368655" y="50918"/>
                  <a:pt x="371856" y="52899"/>
                </a:cubicBezTo>
                <a:lnTo>
                  <a:pt x="373456" y="54042"/>
                </a:lnTo>
                <a:lnTo>
                  <a:pt x="374828" y="55185"/>
                </a:lnTo>
                <a:lnTo>
                  <a:pt x="376656" y="57014"/>
                </a:lnTo>
                <a:lnTo>
                  <a:pt x="376885" y="57243"/>
                </a:lnTo>
                <a:cubicBezTo>
                  <a:pt x="387705" y="56785"/>
                  <a:pt x="397078" y="56023"/>
                  <a:pt x="405003" y="54957"/>
                </a:cubicBezTo>
                <a:cubicBezTo>
                  <a:pt x="410032" y="54347"/>
                  <a:pt x="413689" y="51604"/>
                  <a:pt x="415975" y="46727"/>
                </a:cubicBezTo>
                <a:close/>
                <a:moveTo>
                  <a:pt x="855878" y="26610"/>
                </a:moveTo>
                <a:cubicBezTo>
                  <a:pt x="861212" y="26763"/>
                  <a:pt x="866927" y="27525"/>
                  <a:pt x="873023" y="28896"/>
                </a:cubicBezTo>
                <a:cubicBezTo>
                  <a:pt x="880186" y="30573"/>
                  <a:pt x="885672" y="32782"/>
                  <a:pt x="889482" y="35526"/>
                </a:cubicBezTo>
                <a:cubicBezTo>
                  <a:pt x="890854" y="38726"/>
                  <a:pt x="891768" y="42384"/>
                  <a:pt x="892225" y="46498"/>
                </a:cubicBezTo>
                <a:cubicBezTo>
                  <a:pt x="892378" y="47413"/>
                  <a:pt x="892454" y="48708"/>
                  <a:pt x="892454" y="50385"/>
                </a:cubicBezTo>
                <a:cubicBezTo>
                  <a:pt x="892454" y="53128"/>
                  <a:pt x="891844" y="55109"/>
                  <a:pt x="890625" y="56328"/>
                </a:cubicBezTo>
                <a:cubicBezTo>
                  <a:pt x="888187" y="58767"/>
                  <a:pt x="885291" y="60443"/>
                  <a:pt x="881938" y="61357"/>
                </a:cubicBezTo>
                <a:cubicBezTo>
                  <a:pt x="872795" y="47794"/>
                  <a:pt x="863117" y="37964"/>
                  <a:pt x="852906" y="31868"/>
                </a:cubicBezTo>
                <a:close/>
                <a:moveTo>
                  <a:pt x="750951" y="7865"/>
                </a:moveTo>
                <a:cubicBezTo>
                  <a:pt x="763905" y="9389"/>
                  <a:pt x="773963" y="13428"/>
                  <a:pt x="781126" y="19981"/>
                </a:cubicBezTo>
                <a:cubicBezTo>
                  <a:pt x="781888" y="23029"/>
                  <a:pt x="782269" y="26305"/>
                  <a:pt x="782269" y="29811"/>
                </a:cubicBezTo>
                <a:cubicBezTo>
                  <a:pt x="782269" y="34383"/>
                  <a:pt x="781583" y="37278"/>
                  <a:pt x="780212" y="38497"/>
                </a:cubicBezTo>
                <a:lnTo>
                  <a:pt x="779983" y="38726"/>
                </a:lnTo>
                <a:cubicBezTo>
                  <a:pt x="782726" y="38421"/>
                  <a:pt x="784860" y="38116"/>
                  <a:pt x="786384" y="37812"/>
                </a:cubicBezTo>
                <a:cubicBezTo>
                  <a:pt x="795223" y="36592"/>
                  <a:pt x="800862" y="35297"/>
                  <a:pt x="803300" y="33925"/>
                </a:cubicBezTo>
                <a:cubicBezTo>
                  <a:pt x="805129" y="35145"/>
                  <a:pt x="807186" y="37659"/>
                  <a:pt x="809472" y="41469"/>
                </a:cubicBezTo>
                <a:cubicBezTo>
                  <a:pt x="811758" y="45584"/>
                  <a:pt x="813054" y="49165"/>
                  <a:pt x="813359" y="52213"/>
                </a:cubicBezTo>
                <a:cubicBezTo>
                  <a:pt x="813206" y="52823"/>
                  <a:pt x="812825" y="53433"/>
                  <a:pt x="812215" y="54042"/>
                </a:cubicBezTo>
                <a:lnTo>
                  <a:pt x="811530" y="54499"/>
                </a:lnTo>
                <a:lnTo>
                  <a:pt x="811073" y="54728"/>
                </a:lnTo>
                <a:cubicBezTo>
                  <a:pt x="800100" y="54728"/>
                  <a:pt x="786917" y="55261"/>
                  <a:pt x="771525" y="56328"/>
                </a:cubicBezTo>
                <a:lnTo>
                  <a:pt x="755980" y="57243"/>
                </a:lnTo>
                <a:cubicBezTo>
                  <a:pt x="738302" y="58614"/>
                  <a:pt x="726186" y="60062"/>
                  <a:pt x="719632" y="61586"/>
                </a:cubicBezTo>
                <a:cubicBezTo>
                  <a:pt x="719480" y="61586"/>
                  <a:pt x="719175" y="61129"/>
                  <a:pt x="718718" y="60214"/>
                </a:cubicBezTo>
                <a:lnTo>
                  <a:pt x="716889" y="56328"/>
                </a:lnTo>
                <a:cubicBezTo>
                  <a:pt x="715061" y="52213"/>
                  <a:pt x="713765" y="47489"/>
                  <a:pt x="713003" y="42155"/>
                </a:cubicBezTo>
                <a:lnTo>
                  <a:pt x="713460" y="41469"/>
                </a:lnTo>
                <a:lnTo>
                  <a:pt x="713917" y="41241"/>
                </a:lnTo>
                <a:cubicBezTo>
                  <a:pt x="719861" y="41393"/>
                  <a:pt x="734110" y="41088"/>
                  <a:pt x="756666" y="40326"/>
                </a:cubicBezTo>
                <a:lnTo>
                  <a:pt x="758266" y="40326"/>
                </a:lnTo>
                <a:cubicBezTo>
                  <a:pt x="759180" y="40326"/>
                  <a:pt x="759866" y="40250"/>
                  <a:pt x="760323" y="40098"/>
                </a:cubicBezTo>
                <a:lnTo>
                  <a:pt x="763981" y="40098"/>
                </a:lnTo>
                <a:lnTo>
                  <a:pt x="769696" y="39869"/>
                </a:lnTo>
                <a:cubicBezTo>
                  <a:pt x="767562" y="35449"/>
                  <a:pt x="764971" y="31258"/>
                  <a:pt x="761923" y="27296"/>
                </a:cubicBezTo>
                <a:cubicBezTo>
                  <a:pt x="757504" y="20895"/>
                  <a:pt x="752780" y="15790"/>
                  <a:pt x="747750" y="11980"/>
                </a:cubicBezTo>
                <a:close/>
                <a:moveTo>
                  <a:pt x="169621" y="4207"/>
                </a:moveTo>
                <a:cubicBezTo>
                  <a:pt x="171450" y="4817"/>
                  <a:pt x="173583" y="6951"/>
                  <a:pt x="176022" y="10608"/>
                </a:cubicBezTo>
                <a:cubicBezTo>
                  <a:pt x="178308" y="13961"/>
                  <a:pt x="179755" y="17085"/>
                  <a:pt x="180365" y="19981"/>
                </a:cubicBezTo>
                <a:cubicBezTo>
                  <a:pt x="180365" y="20438"/>
                  <a:pt x="179984" y="20895"/>
                  <a:pt x="179222" y="21352"/>
                </a:cubicBezTo>
                <a:lnTo>
                  <a:pt x="178536" y="22038"/>
                </a:lnTo>
                <a:lnTo>
                  <a:pt x="178079" y="22038"/>
                </a:lnTo>
                <a:cubicBezTo>
                  <a:pt x="177622" y="22191"/>
                  <a:pt x="176327" y="22267"/>
                  <a:pt x="174193" y="22267"/>
                </a:cubicBezTo>
                <a:lnTo>
                  <a:pt x="171907" y="22267"/>
                </a:lnTo>
                <a:lnTo>
                  <a:pt x="169392" y="22495"/>
                </a:lnTo>
                <a:lnTo>
                  <a:pt x="160248" y="22953"/>
                </a:lnTo>
                <a:lnTo>
                  <a:pt x="150647" y="23410"/>
                </a:lnTo>
                <a:cubicBezTo>
                  <a:pt x="149123" y="23410"/>
                  <a:pt x="147904" y="23486"/>
                  <a:pt x="146990" y="23638"/>
                </a:cubicBezTo>
                <a:lnTo>
                  <a:pt x="145389" y="23867"/>
                </a:lnTo>
                <a:lnTo>
                  <a:pt x="144018" y="23867"/>
                </a:lnTo>
                <a:lnTo>
                  <a:pt x="131673" y="25010"/>
                </a:lnTo>
                <a:cubicBezTo>
                  <a:pt x="132588" y="25467"/>
                  <a:pt x="134112" y="26458"/>
                  <a:pt x="136245" y="27982"/>
                </a:cubicBezTo>
                <a:cubicBezTo>
                  <a:pt x="140817" y="31335"/>
                  <a:pt x="143408" y="34002"/>
                  <a:pt x="144018" y="35983"/>
                </a:cubicBezTo>
                <a:cubicBezTo>
                  <a:pt x="143865" y="36135"/>
                  <a:pt x="143332" y="39259"/>
                  <a:pt x="142417" y="45355"/>
                </a:cubicBezTo>
                <a:lnTo>
                  <a:pt x="155448" y="44212"/>
                </a:lnTo>
                <a:cubicBezTo>
                  <a:pt x="160324" y="43298"/>
                  <a:pt x="163906" y="40936"/>
                  <a:pt x="166192" y="37126"/>
                </a:cubicBezTo>
                <a:cubicBezTo>
                  <a:pt x="166802" y="36059"/>
                  <a:pt x="170535" y="37583"/>
                  <a:pt x="177393" y="41698"/>
                </a:cubicBezTo>
                <a:cubicBezTo>
                  <a:pt x="184251" y="45813"/>
                  <a:pt x="187604" y="48556"/>
                  <a:pt x="187452" y="49927"/>
                </a:cubicBezTo>
                <a:lnTo>
                  <a:pt x="186766" y="51299"/>
                </a:lnTo>
                <a:lnTo>
                  <a:pt x="184480" y="54499"/>
                </a:lnTo>
                <a:cubicBezTo>
                  <a:pt x="184023" y="54957"/>
                  <a:pt x="183261" y="56100"/>
                  <a:pt x="182194" y="57928"/>
                </a:cubicBezTo>
                <a:cubicBezTo>
                  <a:pt x="181584" y="59300"/>
                  <a:pt x="181127" y="60672"/>
                  <a:pt x="180822" y="62043"/>
                </a:cubicBezTo>
                <a:lnTo>
                  <a:pt x="178079" y="80560"/>
                </a:lnTo>
                <a:lnTo>
                  <a:pt x="176022" y="94047"/>
                </a:lnTo>
                <a:cubicBezTo>
                  <a:pt x="176936" y="94657"/>
                  <a:pt x="177622" y="95190"/>
                  <a:pt x="178079" y="95647"/>
                </a:cubicBezTo>
                <a:cubicBezTo>
                  <a:pt x="181737" y="98238"/>
                  <a:pt x="183870" y="100219"/>
                  <a:pt x="184480" y="101591"/>
                </a:cubicBezTo>
                <a:cubicBezTo>
                  <a:pt x="184480" y="102658"/>
                  <a:pt x="184175" y="104029"/>
                  <a:pt x="183566" y="105706"/>
                </a:cubicBezTo>
                <a:cubicBezTo>
                  <a:pt x="183108" y="107535"/>
                  <a:pt x="182803" y="108449"/>
                  <a:pt x="182651" y="108449"/>
                </a:cubicBezTo>
                <a:cubicBezTo>
                  <a:pt x="175946" y="107230"/>
                  <a:pt x="167944" y="106620"/>
                  <a:pt x="158648" y="106620"/>
                </a:cubicBezTo>
                <a:cubicBezTo>
                  <a:pt x="153314" y="106620"/>
                  <a:pt x="147751" y="106849"/>
                  <a:pt x="141960" y="107306"/>
                </a:cubicBezTo>
                <a:lnTo>
                  <a:pt x="137388" y="107763"/>
                </a:lnTo>
                <a:cubicBezTo>
                  <a:pt x="136626" y="114469"/>
                  <a:pt x="135178" y="121098"/>
                  <a:pt x="133045" y="127651"/>
                </a:cubicBezTo>
                <a:cubicBezTo>
                  <a:pt x="131826" y="131309"/>
                  <a:pt x="130225" y="135119"/>
                  <a:pt x="128244" y="139081"/>
                </a:cubicBezTo>
                <a:cubicBezTo>
                  <a:pt x="128244" y="139081"/>
                  <a:pt x="128282" y="139120"/>
                  <a:pt x="128359" y="139196"/>
                </a:cubicBezTo>
                <a:cubicBezTo>
                  <a:pt x="128435" y="139272"/>
                  <a:pt x="128473" y="139310"/>
                  <a:pt x="128473" y="139310"/>
                </a:cubicBezTo>
                <a:lnTo>
                  <a:pt x="137388" y="145025"/>
                </a:lnTo>
                <a:lnTo>
                  <a:pt x="146304" y="150511"/>
                </a:lnTo>
                <a:cubicBezTo>
                  <a:pt x="148132" y="151731"/>
                  <a:pt x="149847" y="152836"/>
                  <a:pt x="151447" y="153826"/>
                </a:cubicBezTo>
                <a:cubicBezTo>
                  <a:pt x="153047" y="154817"/>
                  <a:pt x="154457" y="155693"/>
                  <a:pt x="155676" y="156455"/>
                </a:cubicBezTo>
                <a:lnTo>
                  <a:pt x="159791" y="158741"/>
                </a:lnTo>
                <a:lnTo>
                  <a:pt x="163449" y="161027"/>
                </a:lnTo>
                <a:cubicBezTo>
                  <a:pt x="169240" y="164532"/>
                  <a:pt x="175946" y="167733"/>
                  <a:pt x="183566" y="170628"/>
                </a:cubicBezTo>
                <a:lnTo>
                  <a:pt x="203911" y="177943"/>
                </a:lnTo>
                <a:lnTo>
                  <a:pt x="201168" y="181601"/>
                </a:lnTo>
                <a:cubicBezTo>
                  <a:pt x="195681" y="181296"/>
                  <a:pt x="189281" y="182287"/>
                  <a:pt x="181965" y="184573"/>
                </a:cubicBezTo>
                <a:cubicBezTo>
                  <a:pt x="173278" y="187164"/>
                  <a:pt x="166725" y="190288"/>
                  <a:pt x="162306" y="193945"/>
                </a:cubicBezTo>
                <a:lnTo>
                  <a:pt x="159562" y="191202"/>
                </a:lnTo>
                <a:lnTo>
                  <a:pt x="155676" y="187087"/>
                </a:lnTo>
                <a:lnTo>
                  <a:pt x="153848" y="185030"/>
                </a:lnTo>
                <a:lnTo>
                  <a:pt x="151790" y="182973"/>
                </a:lnTo>
                <a:lnTo>
                  <a:pt x="147675" y="178401"/>
                </a:lnTo>
                <a:cubicBezTo>
                  <a:pt x="141275" y="171543"/>
                  <a:pt x="134645" y="164989"/>
                  <a:pt x="127787" y="158741"/>
                </a:cubicBezTo>
                <a:lnTo>
                  <a:pt x="120243" y="151883"/>
                </a:lnTo>
                <a:cubicBezTo>
                  <a:pt x="106984" y="168952"/>
                  <a:pt x="86182" y="181601"/>
                  <a:pt x="57835" y="189831"/>
                </a:cubicBezTo>
                <a:lnTo>
                  <a:pt x="53949" y="186630"/>
                </a:lnTo>
                <a:cubicBezTo>
                  <a:pt x="78943" y="173524"/>
                  <a:pt x="96774" y="158512"/>
                  <a:pt x="107442" y="141596"/>
                </a:cubicBezTo>
                <a:cubicBezTo>
                  <a:pt x="97231" y="133824"/>
                  <a:pt x="87249" y="127880"/>
                  <a:pt x="77495" y="123765"/>
                </a:cubicBezTo>
                <a:cubicBezTo>
                  <a:pt x="77038" y="123003"/>
                  <a:pt x="77114" y="122394"/>
                  <a:pt x="77724" y="121936"/>
                </a:cubicBezTo>
                <a:lnTo>
                  <a:pt x="78638" y="121251"/>
                </a:lnTo>
                <a:lnTo>
                  <a:pt x="80010" y="120565"/>
                </a:lnTo>
                <a:cubicBezTo>
                  <a:pt x="80467" y="120260"/>
                  <a:pt x="81686" y="119727"/>
                  <a:pt x="83667" y="118965"/>
                </a:cubicBezTo>
                <a:cubicBezTo>
                  <a:pt x="87172" y="117745"/>
                  <a:pt x="89154" y="117212"/>
                  <a:pt x="89611" y="117364"/>
                </a:cubicBezTo>
                <a:cubicBezTo>
                  <a:pt x="91135" y="117669"/>
                  <a:pt x="94107" y="118965"/>
                  <a:pt x="98526" y="121251"/>
                </a:cubicBezTo>
                <a:lnTo>
                  <a:pt x="109956" y="127880"/>
                </a:lnTo>
                <a:lnTo>
                  <a:pt x="113843" y="130166"/>
                </a:lnTo>
                <a:cubicBezTo>
                  <a:pt x="115519" y="126051"/>
                  <a:pt x="116891" y="121936"/>
                  <a:pt x="117957" y="117822"/>
                </a:cubicBezTo>
                <a:cubicBezTo>
                  <a:pt x="118110" y="116755"/>
                  <a:pt x="118338" y="115459"/>
                  <a:pt x="118643" y="113935"/>
                </a:cubicBezTo>
                <a:cubicBezTo>
                  <a:pt x="118948" y="112411"/>
                  <a:pt x="119253" y="110735"/>
                  <a:pt x="119557" y="108906"/>
                </a:cubicBezTo>
                <a:lnTo>
                  <a:pt x="106527" y="110049"/>
                </a:lnTo>
                <a:cubicBezTo>
                  <a:pt x="106375" y="112945"/>
                  <a:pt x="105765" y="114926"/>
                  <a:pt x="104698" y="115993"/>
                </a:cubicBezTo>
                <a:cubicBezTo>
                  <a:pt x="96012" y="115688"/>
                  <a:pt x="89535" y="111878"/>
                  <a:pt x="85267" y="104563"/>
                </a:cubicBezTo>
                <a:cubicBezTo>
                  <a:pt x="85877" y="103191"/>
                  <a:pt x="86182" y="101058"/>
                  <a:pt x="86182" y="98162"/>
                </a:cubicBezTo>
                <a:cubicBezTo>
                  <a:pt x="86182" y="97095"/>
                  <a:pt x="86030" y="94733"/>
                  <a:pt x="85724" y="91075"/>
                </a:cubicBezTo>
                <a:lnTo>
                  <a:pt x="82296" y="61357"/>
                </a:lnTo>
                <a:cubicBezTo>
                  <a:pt x="81534" y="56481"/>
                  <a:pt x="79629" y="53204"/>
                  <a:pt x="76581" y="51528"/>
                </a:cubicBezTo>
                <a:cubicBezTo>
                  <a:pt x="80086" y="47413"/>
                  <a:pt x="82981" y="44974"/>
                  <a:pt x="85267" y="44212"/>
                </a:cubicBezTo>
                <a:cubicBezTo>
                  <a:pt x="88620" y="44365"/>
                  <a:pt x="91668" y="45279"/>
                  <a:pt x="94411" y="46956"/>
                </a:cubicBezTo>
                <a:cubicBezTo>
                  <a:pt x="95478" y="47565"/>
                  <a:pt x="96393" y="48251"/>
                  <a:pt x="97155" y="49013"/>
                </a:cubicBezTo>
                <a:lnTo>
                  <a:pt x="98755" y="50613"/>
                </a:lnTo>
                <a:cubicBezTo>
                  <a:pt x="99517" y="51832"/>
                  <a:pt x="100203" y="53661"/>
                  <a:pt x="100812" y="56100"/>
                </a:cubicBezTo>
                <a:lnTo>
                  <a:pt x="101041" y="57471"/>
                </a:lnTo>
                <a:lnTo>
                  <a:pt x="101270" y="59071"/>
                </a:lnTo>
                <a:lnTo>
                  <a:pt x="101727" y="63186"/>
                </a:lnTo>
                <a:lnTo>
                  <a:pt x="102641" y="71873"/>
                </a:lnTo>
                <a:cubicBezTo>
                  <a:pt x="105537" y="71873"/>
                  <a:pt x="111557" y="71721"/>
                  <a:pt x="120700" y="71416"/>
                </a:cubicBezTo>
                <a:lnTo>
                  <a:pt x="120472" y="63872"/>
                </a:lnTo>
                <a:lnTo>
                  <a:pt x="120243" y="59986"/>
                </a:lnTo>
                <a:cubicBezTo>
                  <a:pt x="119177" y="60291"/>
                  <a:pt x="118033" y="60557"/>
                  <a:pt x="116814" y="60786"/>
                </a:cubicBezTo>
                <a:cubicBezTo>
                  <a:pt x="115595" y="61015"/>
                  <a:pt x="114376" y="61357"/>
                  <a:pt x="113157" y="61815"/>
                </a:cubicBezTo>
                <a:cubicBezTo>
                  <a:pt x="113004" y="61967"/>
                  <a:pt x="111633" y="60367"/>
                  <a:pt x="109042" y="57014"/>
                </a:cubicBezTo>
                <a:lnTo>
                  <a:pt x="103327" y="48556"/>
                </a:lnTo>
                <a:cubicBezTo>
                  <a:pt x="103937" y="47946"/>
                  <a:pt x="104318" y="47641"/>
                  <a:pt x="104470" y="47641"/>
                </a:cubicBezTo>
                <a:lnTo>
                  <a:pt x="120700" y="46956"/>
                </a:lnTo>
                <a:lnTo>
                  <a:pt x="120700" y="45584"/>
                </a:lnTo>
                <a:cubicBezTo>
                  <a:pt x="121005" y="37354"/>
                  <a:pt x="118567" y="31030"/>
                  <a:pt x="113385" y="26610"/>
                </a:cubicBezTo>
                <a:cubicBezTo>
                  <a:pt x="103632" y="27829"/>
                  <a:pt x="95250" y="29201"/>
                  <a:pt x="88239" y="30725"/>
                </a:cubicBezTo>
                <a:lnTo>
                  <a:pt x="87096" y="29582"/>
                </a:lnTo>
                <a:lnTo>
                  <a:pt x="85953" y="27982"/>
                </a:lnTo>
                <a:lnTo>
                  <a:pt x="84810" y="26153"/>
                </a:lnTo>
                <a:cubicBezTo>
                  <a:pt x="82524" y="22648"/>
                  <a:pt x="80772" y="18533"/>
                  <a:pt x="79552" y="13809"/>
                </a:cubicBezTo>
                <a:lnTo>
                  <a:pt x="80010" y="13351"/>
                </a:lnTo>
                <a:lnTo>
                  <a:pt x="80238" y="12894"/>
                </a:lnTo>
                <a:cubicBezTo>
                  <a:pt x="96545" y="12437"/>
                  <a:pt x="110490" y="11675"/>
                  <a:pt x="122072" y="10608"/>
                </a:cubicBezTo>
                <a:lnTo>
                  <a:pt x="123215" y="10608"/>
                </a:lnTo>
                <a:lnTo>
                  <a:pt x="124815" y="10380"/>
                </a:lnTo>
                <a:lnTo>
                  <a:pt x="128244" y="10151"/>
                </a:lnTo>
                <a:cubicBezTo>
                  <a:pt x="129311" y="9999"/>
                  <a:pt x="130683" y="9922"/>
                  <a:pt x="132359" y="9922"/>
                </a:cubicBezTo>
                <a:lnTo>
                  <a:pt x="134417" y="9922"/>
                </a:lnTo>
                <a:cubicBezTo>
                  <a:pt x="138379" y="9618"/>
                  <a:pt x="141351" y="9237"/>
                  <a:pt x="143332" y="8779"/>
                </a:cubicBezTo>
                <a:lnTo>
                  <a:pt x="148818" y="8322"/>
                </a:lnTo>
                <a:lnTo>
                  <a:pt x="153619" y="7865"/>
                </a:lnTo>
                <a:cubicBezTo>
                  <a:pt x="161544" y="6646"/>
                  <a:pt x="166878" y="5427"/>
                  <a:pt x="169621" y="4207"/>
                </a:cubicBezTo>
                <a:close/>
                <a:moveTo>
                  <a:pt x="296189" y="3522"/>
                </a:moveTo>
                <a:cubicBezTo>
                  <a:pt x="299999" y="4741"/>
                  <a:pt x="303504" y="7103"/>
                  <a:pt x="306705" y="10608"/>
                </a:cubicBezTo>
                <a:cubicBezTo>
                  <a:pt x="310210" y="14113"/>
                  <a:pt x="312115" y="16780"/>
                  <a:pt x="312420" y="18609"/>
                </a:cubicBezTo>
                <a:lnTo>
                  <a:pt x="311505" y="19981"/>
                </a:lnTo>
                <a:cubicBezTo>
                  <a:pt x="310896" y="20590"/>
                  <a:pt x="310362" y="21352"/>
                  <a:pt x="309905" y="22267"/>
                </a:cubicBezTo>
                <a:lnTo>
                  <a:pt x="307848" y="26839"/>
                </a:lnTo>
                <a:cubicBezTo>
                  <a:pt x="306781" y="29277"/>
                  <a:pt x="305943" y="31487"/>
                  <a:pt x="305333" y="33468"/>
                </a:cubicBezTo>
                <a:cubicBezTo>
                  <a:pt x="303962" y="37583"/>
                  <a:pt x="301828" y="42612"/>
                  <a:pt x="298932" y="48556"/>
                </a:cubicBezTo>
                <a:lnTo>
                  <a:pt x="303047" y="48099"/>
                </a:lnTo>
                <a:lnTo>
                  <a:pt x="306705" y="47413"/>
                </a:lnTo>
                <a:lnTo>
                  <a:pt x="311734" y="46498"/>
                </a:lnTo>
                <a:cubicBezTo>
                  <a:pt x="315239" y="45736"/>
                  <a:pt x="319278" y="44746"/>
                  <a:pt x="323850" y="43527"/>
                </a:cubicBezTo>
                <a:cubicBezTo>
                  <a:pt x="333756" y="40936"/>
                  <a:pt x="339776" y="39031"/>
                  <a:pt x="341909" y="37812"/>
                </a:cubicBezTo>
                <a:cubicBezTo>
                  <a:pt x="343433" y="38421"/>
                  <a:pt x="345338" y="40555"/>
                  <a:pt x="347624" y="44212"/>
                </a:cubicBezTo>
                <a:cubicBezTo>
                  <a:pt x="349910" y="47870"/>
                  <a:pt x="351434" y="51223"/>
                  <a:pt x="352196" y="54271"/>
                </a:cubicBezTo>
                <a:cubicBezTo>
                  <a:pt x="352196" y="54880"/>
                  <a:pt x="351968" y="55414"/>
                  <a:pt x="351510" y="55871"/>
                </a:cubicBezTo>
                <a:lnTo>
                  <a:pt x="351053" y="56328"/>
                </a:lnTo>
                <a:lnTo>
                  <a:pt x="350596" y="56557"/>
                </a:lnTo>
                <a:cubicBezTo>
                  <a:pt x="347091" y="56862"/>
                  <a:pt x="340461" y="57776"/>
                  <a:pt x="330708" y="59300"/>
                </a:cubicBezTo>
                <a:cubicBezTo>
                  <a:pt x="328879" y="59757"/>
                  <a:pt x="327164" y="60100"/>
                  <a:pt x="325564" y="60329"/>
                </a:cubicBezTo>
                <a:cubicBezTo>
                  <a:pt x="323964" y="60557"/>
                  <a:pt x="322402" y="60824"/>
                  <a:pt x="320878" y="61129"/>
                </a:cubicBezTo>
                <a:cubicBezTo>
                  <a:pt x="325145" y="63415"/>
                  <a:pt x="327507" y="65396"/>
                  <a:pt x="327964" y="67072"/>
                </a:cubicBezTo>
                <a:lnTo>
                  <a:pt x="327050" y="70501"/>
                </a:lnTo>
                <a:cubicBezTo>
                  <a:pt x="326593" y="71568"/>
                  <a:pt x="326326" y="72406"/>
                  <a:pt x="326250" y="73016"/>
                </a:cubicBezTo>
                <a:cubicBezTo>
                  <a:pt x="326174" y="73626"/>
                  <a:pt x="326059" y="74083"/>
                  <a:pt x="325907" y="74388"/>
                </a:cubicBezTo>
                <a:cubicBezTo>
                  <a:pt x="325450" y="75912"/>
                  <a:pt x="324459" y="80484"/>
                  <a:pt x="322935" y="88104"/>
                </a:cubicBezTo>
                <a:lnTo>
                  <a:pt x="322707" y="90161"/>
                </a:lnTo>
                <a:cubicBezTo>
                  <a:pt x="332460" y="86961"/>
                  <a:pt x="339014" y="84294"/>
                  <a:pt x="342366" y="82160"/>
                </a:cubicBezTo>
                <a:cubicBezTo>
                  <a:pt x="343738" y="81703"/>
                  <a:pt x="346786" y="83989"/>
                  <a:pt x="351510" y="89018"/>
                </a:cubicBezTo>
                <a:cubicBezTo>
                  <a:pt x="356235" y="94200"/>
                  <a:pt x="358673" y="97933"/>
                  <a:pt x="358825" y="100219"/>
                </a:cubicBezTo>
                <a:lnTo>
                  <a:pt x="358368" y="102048"/>
                </a:lnTo>
                <a:lnTo>
                  <a:pt x="357682" y="103877"/>
                </a:lnTo>
                <a:cubicBezTo>
                  <a:pt x="357073" y="105249"/>
                  <a:pt x="356616" y="105934"/>
                  <a:pt x="356311" y="105934"/>
                </a:cubicBezTo>
                <a:cubicBezTo>
                  <a:pt x="354025" y="105630"/>
                  <a:pt x="350367" y="105477"/>
                  <a:pt x="345338" y="105477"/>
                </a:cubicBezTo>
                <a:cubicBezTo>
                  <a:pt x="337261" y="105477"/>
                  <a:pt x="328650" y="106163"/>
                  <a:pt x="319506" y="107535"/>
                </a:cubicBezTo>
                <a:cubicBezTo>
                  <a:pt x="316153" y="121860"/>
                  <a:pt x="310896" y="135119"/>
                  <a:pt x="303733" y="147311"/>
                </a:cubicBezTo>
                <a:cubicBezTo>
                  <a:pt x="290779" y="168952"/>
                  <a:pt x="272567" y="184497"/>
                  <a:pt x="249098" y="193945"/>
                </a:cubicBezTo>
                <a:lnTo>
                  <a:pt x="245668" y="190745"/>
                </a:lnTo>
                <a:cubicBezTo>
                  <a:pt x="263652" y="174286"/>
                  <a:pt x="277444" y="155236"/>
                  <a:pt x="287045" y="133595"/>
                </a:cubicBezTo>
                <a:cubicBezTo>
                  <a:pt x="289788" y="127194"/>
                  <a:pt x="292379" y="120260"/>
                  <a:pt x="294818" y="112792"/>
                </a:cubicBezTo>
                <a:cubicBezTo>
                  <a:pt x="292227" y="113250"/>
                  <a:pt x="290017" y="113783"/>
                  <a:pt x="288188" y="114393"/>
                </a:cubicBezTo>
                <a:lnTo>
                  <a:pt x="261671" y="122622"/>
                </a:lnTo>
                <a:cubicBezTo>
                  <a:pt x="261366" y="122927"/>
                  <a:pt x="259689" y="120946"/>
                  <a:pt x="256641" y="116679"/>
                </a:cubicBezTo>
                <a:cubicBezTo>
                  <a:pt x="252831" y="111040"/>
                  <a:pt x="250240" y="106696"/>
                  <a:pt x="248869" y="103648"/>
                </a:cubicBezTo>
                <a:cubicBezTo>
                  <a:pt x="249021" y="103344"/>
                  <a:pt x="249326" y="102963"/>
                  <a:pt x="249783" y="102505"/>
                </a:cubicBezTo>
                <a:lnTo>
                  <a:pt x="250240" y="102048"/>
                </a:lnTo>
                <a:lnTo>
                  <a:pt x="250469" y="102048"/>
                </a:lnTo>
                <a:cubicBezTo>
                  <a:pt x="253517" y="101591"/>
                  <a:pt x="258165" y="101134"/>
                  <a:pt x="264414" y="100677"/>
                </a:cubicBezTo>
                <a:lnTo>
                  <a:pt x="279273" y="98848"/>
                </a:lnTo>
                <a:cubicBezTo>
                  <a:pt x="287807" y="97781"/>
                  <a:pt x="294360" y="96790"/>
                  <a:pt x="298932" y="95876"/>
                </a:cubicBezTo>
                <a:cubicBezTo>
                  <a:pt x="299694" y="92218"/>
                  <a:pt x="300532" y="86884"/>
                  <a:pt x="301447" y="79874"/>
                </a:cubicBezTo>
                <a:cubicBezTo>
                  <a:pt x="301752" y="77131"/>
                  <a:pt x="301904" y="74845"/>
                  <a:pt x="301904" y="73016"/>
                </a:cubicBezTo>
                <a:lnTo>
                  <a:pt x="301676" y="67072"/>
                </a:lnTo>
                <a:lnTo>
                  <a:pt x="301676" y="65929"/>
                </a:lnTo>
                <a:cubicBezTo>
                  <a:pt x="299999" y="66387"/>
                  <a:pt x="297561" y="67301"/>
                  <a:pt x="294360" y="68673"/>
                </a:cubicBezTo>
                <a:lnTo>
                  <a:pt x="293217" y="67530"/>
                </a:lnTo>
                <a:cubicBezTo>
                  <a:pt x="292912" y="67225"/>
                  <a:pt x="292151" y="66006"/>
                  <a:pt x="290931" y="63872"/>
                </a:cubicBezTo>
                <a:lnTo>
                  <a:pt x="290474" y="62958"/>
                </a:lnTo>
                <a:cubicBezTo>
                  <a:pt x="289560" y="64634"/>
                  <a:pt x="288569" y="66082"/>
                  <a:pt x="287502" y="67301"/>
                </a:cubicBezTo>
                <a:cubicBezTo>
                  <a:pt x="279120" y="79188"/>
                  <a:pt x="270129" y="87799"/>
                  <a:pt x="260527" y="93133"/>
                </a:cubicBezTo>
                <a:lnTo>
                  <a:pt x="256870" y="91075"/>
                </a:lnTo>
                <a:cubicBezTo>
                  <a:pt x="263271" y="82084"/>
                  <a:pt x="269367" y="71187"/>
                  <a:pt x="275158" y="58386"/>
                </a:cubicBezTo>
                <a:cubicBezTo>
                  <a:pt x="280187" y="46498"/>
                  <a:pt x="283997" y="36288"/>
                  <a:pt x="286588" y="27753"/>
                </a:cubicBezTo>
                <a:cubicBezTo>
                  <a:pt x="287502" y="24096"/>
                  <a:pt x="287959" y="20895"/>
                  <a:pt x="287959" y="18152"/>
                </a:cubicBezTo>
                <a:cubicBezTo>
                  <a:pt x="287959" y="13732"/>
                  <a:pt x="286817" y="10151"/>
                  <a:pt x="284531" y="7408"/>
                </a:cubicBezTo>
                <a:lnTo>
                  <a:pt x="287045" y="6265"/>
                </a:lnTo>
                <a:lnTo>
                  <a:pt x="289788" y="5122"/>
                </a:lnTo>
                <a:lnTo>
                  <a:pt x="292989" y="4207"/>
                </a:lnTo>
                <a:close/>
                <a:moveTo>
                  <a:pt x="64008" y="3522"/>
                </a:moveTo>
                <a:cubicBezTo>
                  <a:pt x="67208" y="5503"/>
                  <a:pt x="70256" y="8703"/>
                  <a:pt x="73152" y="13123"/>
                </a:cubicBezTo>
                <a:cubicBezTo>
                  <a:pt x="75895" y="17542"/>
                  <a:pt x="77266" y="20895"/>
                  <a:pt x="77266" y="23181"/>
                </a:cubicBezTo>
                <a:lnTo>
                  <a:pt x="74980" y="25467"/>
                </a:lnTo>
                <a:lnTo>
                  <a:pt x="74066" y="26610"/>
                </a:lnTo>
                <a:cubicBezTo>
                  <a:pt x="71780" y="29353"/>
                  <a:pt x="69494" y="33163"/>
                  <a:pt x="67208" y="38040"/>
                </a:cubicBezTo>
                <a:cubicBezTo>
                  <a:pt x="62026" y="47946"/>
                  <a:pt x="55397" y="57776"/>
                  <a:pt x="47320" y="67530"/>
                </a:cubicBezTo>
                <a:cubicBezTo>
                  <a:pt x="48387" y="67987"/>
                  <a:pt x="49834" y="68825"/>
                  <a:pt x="51663" y="70044"/>
                </a:cubicBezTo>
                <a:cubicBezTo>
                  <a:pt x="52882" y="70806"/>
                  <a:pt x="53797" y="71644"/>
                  <a:pt x="54406" y="72559"/>
                </a:cubicBezTo>
                <a:lnTo>
                  <a:pt x="55321" y="73473"/>
                </a:lnTo>
                <a:lnTo>
                  <a:pt x="56007" y="74388"/>
                </a:lnTo>
                <a:cubicBezTo>
                  <a:pt x="56616" y="75454"/>
                  <a:pt x="57073" y="77283"/>
                  <a:pt x="57378" y="79874"/>
                </a:cubicBezTo>
                <a:lnTo>
                  <a:pt x="57378" y="86961"/>
                </a:lnTo>
                <a:lnTo>
                  <a:pt x="57150" y="176572"/>
                </a:lnTo>
                <a:cubicBezTo>
                  <a:pt x="57150" y="178096"/>
                  <a:pt x="56464" y="179848"/>
                  <a:pt x="55092" y="181830"/>
                </a:cubicBezTo>
                <a:cubicBezTo>
                  <a:pt x="53263" y="184725"/>
                  <a:pt x="51587" y="186630"/>
                  <a:pt x="50063" y="187545"/>
                </a:cubicBezTo>
                <a:cubicBezTo>
                  <a:pt x="46710" y="185411"/>
                  <a:pt x="43434" y="182744"/>
                  <a:pt x="40233" y="179544"/>
                </a:cubicBezTo>
                <a:cubicBezTo>
                  <a:pt x="36423" y="175429"/>
                  <a:pt x="34213" y="172533"/>
                  <a:pt x="33604" y="170857"/>
                </a:cubicBezTo>
                <a:cubicBezTo>
                  <a:pt x="35128" y="167352"/>
                  <a:pt x="35890" y="162399"/>
                  <a:pt x="35890" y="155998"/>
                </a:cubicBezTo>
                <a:lnTo>
                  <a:pt x="35890" y="83303"/>
                </a:lnTo>
                <a:cubicBezTo>
                  <a:pt x="35890" y="82084"/>
                  <a:pt x="35814" y="81169"/>
                  <a:pt x="35661" y="80560"/>
                </a:cubicBezTo>
                <a:cubicBezTo>
                  <a:pt x="24536" y="92599"/>
                  <a:pt x="13716" y="101591"/>
                  <a:pt x="3200" y="107535"/>
                </a:cubicBezTo>
                <a:lnTo>
                  <a:pt x="0" y="104563"/>
                </a:lnTo>
                <a:cubicBezTo>
                  <a:pt x="25603" y="76064"/>
                  <a:pt x="42062" y="49623"/>
                  <a:pt x="49377" y="25239"/>
                </a:cubicBezTo>
                <a:cubicBezTo>
                  <a:pt x="50749" y="20819"/>
                  <a:pt x="51435" y="17009"/>
                  <a:pt x="51435" y="13809"/>
                </a:cubicBezTo>
                <a:cubicBezTo>
                  <a:pt x="51435" y="10761"/>
                  <a:pt x="50825" y="8170"/>
                  <a:pt x="49606" y="6036"/>
                </a:cubicBezTo>
                <a:lnTo>
                  <a:pt x="50978" y="5579"/>
                </a:lnTo>
                <a:lnTo>
                  <a:pt x="52578" y="5122"/>
                </a:lnTo>
                <a:lnTo>
                  <a:pt x="54406" y="4665"/>
                </a:lnTo>
                <a:lnTo>
                  <a:pt x="56235" y="4436"/>
                </a:lnTo>
                <a:cubicBezTo>
                  <a:pt x="60350" y="3674"/>
                  <a:pt x="62941" y="3369"/>
                  <a:pt x="64008" y="3522"/>
                </a:cubicBezTo>
                <a:close/>
                <a:moveTo>
                  <a:pt x="595274" y="3064"/>
                </a:moveTo>
                <a:cubicBezTo>
                  <a:pt x="598170" y="3979"/>
                  <a:pt x="601751" y="6341"/>
                  <a:pt x="606018" y="10151"/>
                </a:cubicBezTo>
                <a:cubicBezTo>
                  <a:pt x="610286" y="13961"/>
                  <a:pt x="612648" y="17085"/>
                  <a:pt x="613105" y="19524"/>
                </a:cubicBezTo>
                <a:lnTo>
                  <a:pt x="611962" y="21352"/>
                </a:lnTo>
                <a:cubicBezTo>
                  <a:pt x="610895" y="23029"/>
                  <a:pt x="609752" y="24553"/>
                  <a:pt x="608533" y="25924"/>
                </a:cubicBezTo>
                <a:cubicBezTo>
                  <a:pt x="607009" y="28058"/>
                  <a:pt x="605866" y="29811"/>
                  <a:pt x="605104" y="31182"/>
                </a:cubicBezTo>
                <a:cubicBezTo>
                  <a:pt x="603885" y="33011"/>
                  <a:pt x="602818" y="35068"/>
                  <a:pt x="601903" y="37354"/>
                </a:cubicBezTo>
                <a:lnTo>
                  <a:pt x="597332" y="48556"/>
                </a:lnTo>
                <a:lnTo>
                  <a:pt x="604647" y="47641"/>
                </a:lnTo>
                <a:lnTo>
                  <a:pt x="612648" y="46727"/>
                </a:lnTo>
                <a:lnTo>
                  <a:pt x="620192" y="46041"/>
                </a:lnTo>
                <a:lnTo>
                  <a:pt x="627735" y="45127"/>
                </a:lnTo>
                <a:lnTo>
                  <a:pt x="633907" y="44441"/>
                </a:lnTo>
                <a:lnTo>
                  <a:pt x="640994" y="43755"/>
                </a:lnTo>
                <a:cubicBezTo>
                  <a:pt x="643128" y="43450"/>
                  <a:pt x="645566" y="42307"/>
                  <a:pt x="648309" y="40326"/>
                </a:cubicBezTo>
                <a:cubicBezTo>
                  <a:pt x="651052" y="38497"/>
                  <a:pt x="652881" y="36669"/>
                  <a:pt x="653796" y="34840"/>
                </a:cubicBezTo>
                <a:cubicBezTo>
                  <a:pt x="654710" y="33468"/>
                  <a:pt x="658368" y="35602"/>
                  <a:pt x="664769" y="41241"/>
                </a:cubicBezTo>
                <a:cubicBezTo>
                  <a:pt x="671322" y="47032"/>
                  <a:pt x="674903" y="52061"/>
                  <a:pt x="675513" y="56328"/>
                </a:cubicBezTo>
                <a:cubicBezTo>
                  <a:pt x="675817" y="56785"/>
                  <a:pt x="674065" y="57624"/>
                  <a:pt x="670255" y="58843"/>
                </a:cubicBezTo>
                <a:lnTo>
                  <a:pt x="667740" y="59529"/>
                </a:lnTo>
                <a:lnTo>
                  <a:pt x="665226" y="60443"/>
                </a:lnTo>
                <a:cubicBezTo>
                  <a:pt x="662787" y="61205"/>
                  <a:pt x="661035" y="61891"/>
                  <a:pt x="659968" y="62500"/>
                </a:cubicBezTo>
                <a:cubicBezTo>
                  <a:pt x="657834" y="63415"/>
                  <a:pt x="654329" y="66006"/>
                  <a:pt x="649452" y="70273"/>
                </a:cubicBezTo>
                <a:cubicBezTo>
                  <a:pt x="649757" y="70120"/>
                  <a:pt x="647547" y="72102"/>
                  <a:pt x="642823" y="76216"/>
                </a:cubicBezTo>
                <a:lnTo>
                  <a:pt x="639622" y="79188"/>
                </a:lnTo>
                <a:lnTo>
                  <a:pt x="635965" y="82389"/>
                </a:lnTo>
                <a:lnTo>
                  <a:pt x="630936" y="80103"/>
                </a:lnTo>
                <a:lnTo>
                  <a:pt x="643052" y="53814"/>
                </a:lnTo>
                <a:cubicBezTo>
                  <a:pt x="642290" y="54118"/>
                  <a:pt x="640080" y="54347"/>
                  <a:pt x="636422" y="54499"/>
                </a:cubicBezTo>
                <a:lnTo>
                  <a:pt x="633450" y="54728"/>
                </a:lnTo>
                <a:lnTo>
                  <a:pt x="629793" y="55185"/>
                </a:lnTo>
                <a:lnTo>
                  <a:pt x="621334" y="56100"/>
                </a:lnTo>
                <a:lnTo>
                  <a:pt x="616762" y="56557"/>
                </a:lnTo>
                <a:lnTo>
                  <a:pt x="612648" y="57014"/>
                </a:lnTo>
                <a:lnTo>
                  <a:pt x="605333" y="57928"/>
                </a:lnTo>
                <a:cubicBezTo>
                  <a:pt x="604266" y="58081"/>
                  <a:pt x="599846" y="58614"/>
                  <a:pt x="592074" y="59529"/>
                </a:cubicBezTo>
                <a:cubicBezTo>
                  <a:pt x="582015" y="78121"/>
                  <a:pt x="570738" y="91228"/>
                  <a:pt x="558241" y="98848"/>
                </a:cubicBezTo>
                <a:lnTo>
                  <a:pt x="553212" y="96105"/>
                </a:lnTo>
                <a:cubicBezTo>
                  <a:pt x="568756" y="71416"/>
                  <a:pt x="579272" y="48784"/>
                  <a:pt x="584759" y="28210"/>
                </a:cubicBezTo>
                <a:lnTo>
                  <a:pt x="585444" y="25467"/>
                </a:lnTo>
                <a:lnTo>
                  <a:pt x="586130" y="22495"/>
                </a:lnTo>
                <a:cubicBezTo>
                  <a:pt x="586892" y="20209"/>
                  <a:pt x="587349" y="18304"/>
                  <a:pt x="587502" y="16780"/>
                </a:cubicBezTo>
                <a:cubicBezTo>
                  <a:pt x="587654" y="15866"/>
                  <a:pt x="587730" y="14571"/>
                  <a:pt x="587730" y="12894"/>
                </a:cubicBezTo>
                <a:cubicBezTo>
                  <a:pt x="587730" y="10151"/>
                  <a:pt x="587273" y="7865"/>
                  <a:pt x="586359" y="6036"/>
                </a:cubicBezTo>
                <a:lnTo>
                  <a:pt x="591159" y="3979"/>
                </a:lnTo>
                <a:cubicBezTo>
                  <a:pt x="593445" y="3217"/>
                  <a:pt x="594817" y="2912"/>
                  <a:pt x="595274" y="3064"/>
                </a:cubicBezTo>
                <a:close/>
                <a:moveTo>
                  <a:pt x="553669" y="3064"/>
                </a:moveTo>
                <a:cubicBezTo>
                  <a:pt x="556717" y="4893"/>
                  <a:pt x="559689" y="8094"/>
                  <a:pt x="562584" y="12666"/>
                </a:cubicBezTo>
                <a:cubicBezTo>
                  <a:pt x="565175" y="17085"/>
                  <a:pt x="566470" y="20362"/>
                  <a:pt x="566470" y="22495"/>
                </a:cubicBezTo>
                <a:lnTo>
                  <a:pt x="565785" y="22953"/>
                </a:lnTo>
                <a:lnTo>
                  <a:pt x="564184" y="24553"/>
                </a:lnTo>
                <a:lnTo>
                  <a:pt x="563270" y="25696"/>
                </a:lnTo>
                <a:cubicBezTo>
                  <a:pt x="561289" y="28591"/>
                  <a:pt x="559079" y="32325"/>
                  <a:pt x="556641" y="36897"/>
                </a:cubicBezTo>
                <a:cubicBezTo>
                  <a:pt x="551611" y="47260"/>
                  <a:pt x="543077" y="58919"/>
                  <a:pt x="531037" y="71873"/>
                </a:cubicBezTo>
                <a:cubicBezTo>
                  <a:pt x="533019" y="72483"/>
                  <a:pt x="535152" y="73549"/>
                  <a:pt x="537438" y="75073"/>
                </a:cubicBezTo>
                <a:lnTo>
                  <a:pt x="540182" y="77359"/>
                </a:lnTo>
                <a:cubicBezTo>
                  <a:pt x="540791" y="77969"/>
                  <a:pt x="541248" y="78579"/>
                  <a:pt x="541553" y="79188"/>
                </a:cubicBezTo>
                <a:cubicBezTo>
                  <a:pt x="542163" y="79950"/>
                  <a:pt x="542544" y="81703"/>
                  <a:pt x="542696" y="84446"/>
                </a:cubicBezTo>
                <a:lnTo>
                  <a:pt x="542696" y="180229"/>
                </a:lnTo>
                <a:cubicBezTo>
                  <a:pt x="542696" y="181449"/>
                  <a:pt x="542010" y="183201"/>
                  <a:pt x="540639" y="185487"/>
                </a:cubicBezTo>
                <a:cubicBezTo>
                  <a:pt x="539420" y="187773"/>
                  <a:pt x="537819" y="189526"/>
                  <a:pt x="535838" y="190745"/>
                </a:cubicBezTo>
                <a:cubicBezTo>
                  <a:pt x="532485" y="189069"/>
                  <a:pt x="529361" y="186554"/>
                  <a:pt x="526465" y="183201"/>
                </a:cubicBezTo>
                <a:cubicBezTo>
                  <a:pt x="522808" y="179544"/>
                  <a:pt x="520750" y="176724"/>
                  <a:pt x="520293" y="174743"/>
                </a:cubicBezTo>
                <a:cubicBezTo>
                  <a:pt x="521665" y="170933"/>
                  <a:pt x="522351" y="166209"/>
                  <a:pt x="522351" y="160570"/>
                </a:cubicBezTo>
                <a:lnTo>
                  <a:pt x="522351" y="87646"/>
                </a:lnTo>
                <a:cubicBezTo>
                  <a:pt x="522351" y="85056"/>
                  <a:pt x="522046" y="83074"/>
                  <a:pt x="521436" y="81703"/>
                </a:cubicBezTo>
                <a:cubicBezTo>
                  <a:pt x="510921" y="91761"/>
                  <a:pt x="500557" y="99915"/>
                  <a:pt x="490347" y="106163"/>
                </a:cubicBezTo>
                <a:lnTo>
                  <a:pt x="487146" y="103191"/>
                </a:lnTo>
                <a:cubicBezTo>
                  <a:pt x="496443" y="93285"/>
                  <a:pt x="506882" y="79798"/>
                  <a:pt x="518464" y="62729"/>
                </a:cubicBezTo>
                <a:cubicBezTo>
                  <a:pt x="529590" y="46422"/>
                  <a:pt x="536524" y="33621"/>
                  <a:pt x="539267" y="24324"/>
                </a:cubicBezTo>
                <a:cubicBezTo>
                  <a:pt x="540639" y="20209"/>
                  <a:pt x="541324" y="16628"/>
                  <a:pt x="541324" y="13580"/>
                </a:cubicBezTo>
                <a:cubicBezTo>
                  <a:pt x="541324" y="10227"/>
                  <a:pt x="540639" y="7560"/>
                  <a:pt x="539267" y="5579"/>
                </a:cubicBezTo>
                <a:lnTo>
                  <a:pt x="546125" y="3979"/>
                </a:lnTo>
                <a:cubicBezTo>
                  <a:pt x="548411" y="3369"/>
                  <a:pt x="550926" y="3064"/>
                  <a:pt x="553669" y="3064"/>
                </a:cubicBezTo>
                <a:close/>
                <a:moveTo>
                  <a:pt x="827989" y="1007"/>
                </a:moveTo>
                <a:cubicBezTo>
                  <a:pt x="831037" y="702"/>
                  <a:pt x="835304" y="2074"/>
                  <a:pt x="840791" y="5122"/>
                </a:cubicBezTo>
                <a:cubicBezTo>
                  <a:pt x="845972" y="8017"/>
                  <a:pt x="849249" y="10608"/>
                  <a:pt x="850620" y="12894"/>
                </a:cubicBezTo>
                <a:cubicBezTo>
                  <a:pt x="849249" y="16552"/>
                  <a:pt x="848411" y="20057"/>
                  <a:pt x="848106" y="23410"/>
                </a:cubicBezTo>
                <a:lnTo>
                  <a:pt x="847420" y="31182"/>
                </a:lnTo>
                <a:lnTo>
                  <a:pt x="846963" y="35526"/>
                </a:lnTo>
                <a:lnTo>
                  <a:pt x="846734" y="40098"/>
                </a:lnTo>
                <a:lnTo>
                  <a:pt x="844677" y="60672"/>
                </a:lnTo>
                <a:cubicBezTo>
                  <a:pt x="844372" y="64024"/>
                  <a:pt x="844067" y="66387"/>
                  <a:pt x="843762" y="67758"/>
                </a:cubicBezTo>
                <a:cubicBezTo>
                  <a:pt x="845744" y="67758"/>
                  <a:pt x="846810" y="67682"/>
                  <a:pt x="846963" y="67530"/>
                </a:cubicBezTo>
                <a:lnTo>
                  <a:pt x="857478" y="67072"/>
                </a:lnTo>
                <a:lnTo>
                  <a:pt x="863193" y="66615"/>
                </a:lnTo>
                <a:lnTo>
                  <a:pt x="867765" y="66158"/>
                </a:lnTo>
                <a:cubicBezTo>
                  <a:pt x="874928" y="65396"/>
                  <a:pt x="879881" y="64405"/>
                  <a:pt x="882624" y="63186"/>
                </a:cubicBezTo>
                <a:cubicBezTo>
                  <a:pt x="884453" y="64101"/>
                  <a:pt x="886663" y="66539"/>
                  <a:pt x="889254" y="70501"/>
                </a:cubicBezTo>
                <a:cubicBezTo>
                  <a:pt x="891844" y="74616"/>
                  <a:pt x="893292" y="78121"/>
                  <a:pt x="893597" y="81017"/>
                </a:cubicBezTo>
                <a:cubicBezTo>
                  <a:pt x="893445" y="81627"/>
                  <a:pt x="893064" y="82236"/>
                  <a:pt x="892454" y="82846"/>
                </a:cubicBezTo>
                <a:lnTo>
                  <a:pt x="891083" y="83532"/>
                </a:lnTo>
                <a:lnTo>
                  <a:pt x="882853" y="83532"/>
                </a:lnTo>
                <a:lnTo>
                  <a:pt x="874852" y="83303"/>
                </a:lnTo>
                <a:cubicBezTo>
                  <a:pt x="872718" y="83151"/>
                  <a:pt x="869975" y="83074"/>
                  <a:pt x="866622" y="83074"/>
                </a:cubicBezTo>
                <a:cubicBezTo>
                  <a:pt x="864031" y="83074"/>
                  <a:pt x="862279" y="83151"/>
                  <a:pt x="861365" y="83303"/>
                </a:cubicBezTo>
                <a:lnTo>
                  <a:pt x="841476" y="84217"/>
                </a:lnTo>
                <a:lnTo>
                  <a:pt x="839876" y="93133"/>
                </a:lnTo>
                <a:cubicBezTo>
                  <a:pt x="840638" y="92676"/>
                  <a:pt x="841781" y="92295"/>
                  <a:pt x="843305" y="91990"/>
                </a:cubicBezTo>
                <a:cubicBezTo>
                  <a:pt x="845896" y="92447"/>
                  <a:pt x="849172" y="93895"/>
                  <a:pt x="853135" y="96333"/>
                </a:cubicBezTo>
                <a:cubicBezTo>
                  <a:pt x="858012" y="98924"/>
                  <a:pt x="860755" y="101134"/>
                  <a:pt x="861365" y="102963"/>
                </a:cubicBezTo>
                <a:cubicBezTo>
                  <a:pt x="860755" y="103877"/>
                  <a:pt x="860069" y="105553"/>
                  <a:pt x="859307" y="107992"/>
                </a:cubicBezTo>
                <a:cubicBezTo>
                  <a:pt x="858545" y="111345"/>
                  <a:pt x="858240" y="113478"/>
                  <a:pt x="858393" y="114393"/>
                </a:cubicBezTo>
                <a:lnTo>
                  <a:pt x="858393" y="148683"/>
                </a:lnTo>
                <a:cubicBezTo>
                  <a:pt x="858240" y="155998"/>
                  <a:pt x="858469" y="160875"/>
                  <a:pt x="859078" y="163313"/>
                </a:cubicBezTo>
                <a:cubicBezTo>
                  <a:pt x="859688" y="166666"/>
                  <a:pt x="861212" y="168418"/>
                  <a:pt x="863651" y="168571"/>
                </a:cubicBezTo>
                <a:cubicBezTo>
                  <a:pt x="867308" y="168876"/>
                  <a:pt x="870280" y="169028"/>
                  <a:pt x="872566" y="169028"/>
                </a:cubicBezTo>
                <a:cubicBezTo>
                  <a:pt x="876528" y="169028"/>
                  <a:pt x="878738" y="168952"/>
                  <a:pt x="879195" y="168799"/>
                </a:cubicBezTo>
                <a:cubicBezTo>
                  <a:pt x="882700" y="168495"/>
                  <a:pt x="885215" y="165218"/>
                  <a:pt x="886739" y="158970"/>
                </a:cubicBezTo>
                <a:cubicBezTo>
                  <a:pt x="887806" y="155769"/>
                  <a:pt x="888797" y="147540"/>
                  <a:pt x="889711" y="134281"/>
                </a:cubicBezTo>
                <a:lnTo>
                  <a:pt x="895426" y="134052"/>
                </a:lnTo>
                <a:cubicBezTo>
                  <a:pt x="895883" y="144568"/>
                  <a:pt x="897407" y="153940"/>
                  <a:pt x="899998" y="162170"/>
                </a:cubicBezTo>
                <a:cubicBezTo>
                  <a:pt x="902131" y="168876"/>
                  <a:pt x="904341" y="172762"/>
                  <a:pt x="906627" y="173829"/>
                </a:cubicBezTo>
                <a:cubicBezTo>
                  <a:pt x="903732" y="178858"/>
                  <a:pt x="897788" y="182439"/>
                  <a:pt x="888797" y="184573"/>
                </a:cubicBezTo>
                <a:cubicBezTo>
                  <a:pt x="882243" y="186097"/>
                  <a:pt x="875538" y="186859"/>
                  <a:pt x="868680" y="186859"/>
                </a:cubicBezTo>
                <a:cubicBezTo>
                  <a:pt x="855421" y="186859"/>
                  <a:pt x="846734" y="183735"/>
                  <a:pt x="842619" y="177486"/>
                </a:cubicBezTo>
                <a:cubicBezTo>
                  <a:pt x="840028" y="173524"/>
                  <a:pt x="838733" y="166513"/>
                  <a:pt x="838733" y="156455"/>
                </a:cubicBezTo>
                <a:lnTo>
                  <a:pt x="838962" y="107077"/>
                </a:lnTo>
                <a:cubicBezTo>
                  <a:pt x="838962" y="105096"/>
                  <a:pt x="838657" y="103496"/>
                  <a:pt x="838047" y="102277"/>
                </a:cubicBezTo>
                <a:lnTo>
                  <a:pt x="836447" y="109135"/>
                </a:lnTo>
                <a:cubicBezTo>
                  <a:pt x="826541" y="150435"/>
                  <a:pt x="810082" y="179620"/>
                  <a:pt x="787069" y="196689"/>
                </a:cubicBezTo>
                <a:lnTo>
                  <a:pt x="782955" y="192345"/>
                </a:lnTo>
                <a:lnTo>
                  <a:pt x="799561" y="150992"/>
                </a:lnTo>
                <a:lnTo>
                  <a:pt x="799642" y="150969"/>
                </a:lnTo>
                <a:cubicBezTo>
                  <a:pt x="801167" y="150054"/>
                  <a:pt x="802157" y="147692"/>
                  <a:pt x="802614" y="143882"/>
                </a:cubicBezTo>
                <a:lnTo>
                  <a:pt x="802680" y="143226"/>
                </a:lnTo>
                <a:lnTo>
                  <a:pt x="817931" y="105249"/>
                </a:lnTo>
                <a:cubicBezTo>
                  <a:pt x="819150" y="99153"/>
                  <a:pt x="820064" y="92904"/>
                  <a:pt x="820674" y="86503"/>
                </a:cubicBezTo>
                <a:cubicBezTo>
                  <a:pt x="817931" y="86808"/>
                  <a:pt x="815873" y="87075"/>
                  <a:pt x="814501" y="87304"/>
                </a:cubicBezTo>
                <a:cubicBezTo>
                  <a:pt x="813130" y="87532"/>
                  <a:pt x="812139" y="87723"/>
                  <a:pt x="811530" y="87875"/>
                </a:cubicBezTo>
                <a:lnTo>
                  <a:pt x="810387" y="86503"/>
                </a:lnTo>
                <a:lnTo>
                  <a:pt x="808558" y="82617"/>
                </a:lnTo>
                <a:cubicBezTo>
                  <a:pt x="806577" y="78655"/>
                  <a:pt x="805129" y="74007"/>
                  <a:pt x="804214" y="68673"/>
                </a:cubicBezTo>
                <a:lnTo>
                  <a:pt x="805129" y="67758"/>
                </a:lnTo>
                <a:cubicBezTo>
                  <a:pt x="813968" y="68063"/>
                  <a:pt x="819759" y="68215"/>
                  <a:pt x="822502" y="68215"/>
                </a:cubicBezTo>
                <a:cubicBezTo>
                  <a:pt x="822655" y="67758"/>
                  <a:pt x="822731" y="67225"/>
                  <a:pt x="822731" y="66615"/>
                </a:cubicBezTo>
                <a:cubicBezTo>
                  <a:pt x="823188" y="62500"/>
                  <a:pt x="823569" y="56633"/>
                  <a:pt x="823874" y="49013"/>
                </a:cubicBezTo>
                <a:lnTo>
                  <a:pt x="824331" y="40783"/>
                </a:lnTo>
                <a:lnTo>
                  <a:pt x="824788" y="33011"/>
                </a:lnTo>
                <a:lnTo>
                  <a:pt x="825017" y="26153"/>
                </a:lnTo>
                <a:cubicBezTo>
                  <a:pt x="825017" y="23715"/>
                  <a:pt x="824865" y="21276"/>
                  <a:pt x="824560" y="18838"/>
                </a:cubicBezTo>
                <a:cubicBezTo>
                  <a:pt x="823950" y="13351"/>
                  <a:pt x="822350" y="9541"/>
                  <a:pt x="819759" y="7408"/>
                </a:cubicBezTo>
                <a:cubicBezTo>
                  <a:pt x="820674" y="6341"/>
                  <a:pt x="822045" y="5046"/>
                  <a:pt x="823874" y="3522"/>
                </a:cubicBezTo>
                <a:cubicBezTo>
                  <a:pt x="825551" y="1998"/>
                  <a:pt x="826922" y="1159"/>
                  <a:pt x="827989" y="1007"/>
                </a:cubicBezTo>
                <a:close/>
                <a:moveTo>
                  <a:pt x="1081278" y="321"/>
                </a:moveTo>
                <a:cubicBezTo>
                  <a:pt x="1081887" y="-746"/>
                  <a:pt x="1085621" y="855"/>
                  <a:pt x="1092479" y="5122"/>
                </a:cubicBezTo>
                <a:cubicBezTo>
                  <a:pt x="1099489" y="9541"/>
                  <a:pt x="1102842" y="12437"/>
                  <a:pt x="1102537" y="13809"/>
                </a:cubicBezTo>
                <a:cubicBezTo>
                  <a:pt x="1102537" y="13809"/>
                  <a:pt x="1102156" y="14418"/>
                  <a:pt x="1101395" y="15637"/>
                </a:cubicBezTo>
                <a:lnTo>
                  <a:pt x="1100251" y="16780"/>
                </a:lnTo>
                <a:lnTo>
                  <a:pt x="1099108" y="18381"/>
                </a:lnTo>
                <a:cubicBezTo>
                  <a:pt x="1096823" y="21276"/>
                  <a:pt x="1095603" y="23943"/>
                  <a:pt x="1095451" y="26382"/>
                </a:cubicBezTo>
                <a:cubicBezTo>
                  <a:pt x="1095298" y="30496"/>
                  <a:pt x="1094384" y="37583"/>
                  <a:pt x="1092708" y="47641"/>
                </a:cubicBezTo>
                <a:lnTo>
                  <a:pt x="1091793" y="53814"/>
                </a:lnTo>
                <a:lnTo>
                  <a:pt x="1090879" y="59529"/>
                </a:lnTo>
                <a:lnTo>
                  <a:pt x="1090422" y="63186"/>
                </a:lnTo>
                <a:cubicBezTo>
                  <a:pt x="1092250" y="65015"/>
                  <a:pt x="1093241" y="66234"/>
                  <a:pt x="1093393" y="66844"/>
                </a:cubicBezTo>
                <a:cubicBezTo>
                  <a:pt x="1093393" y="67758"/>
                  <a:pt x="1093165" y="69054"/>
                  <a:pt x="1092708" y="70730"/>
                </a:cubicBezTo>
                <a:cubicBezTo>
                  <a:pt x="1092250" y="72559"/>
                  <a:pt x="1091946" y="73397"/>
                  <a:pt x="1091793" y="73245"/>
                </a:cubicBezTo>
                <a:cubicBezTo>
                  <a:pt x="1085392" y="72025"/>
                  <a:pt x="1078992" y="71416"/>
                  <a:pt x="1072591" y="71416"/>
                </a:cubicBezTo>
                <a:cubicBezTo>
                  <a:pt x="1069543" y="71416"/>
                  <a:pt x="1064361" y="71721"/>
                  <a:pt x="1057046" y="72330"/>
                </a:cubicBezTo>
                <a:lnTo>
                  <a:pt x="1020699" y="75302"/>
                </a:lnTo>
                <a:cubicBezTo>
                  <a:pt x="1019937" y="78655"/>
                  <a:pt x="1018870" y="81017"/>
                  <a:pt x="1017498" y="82389"/>
                </a:cubicBezTo>
                <a:cubicBezTo>
                  <a:pt x="1013993" y="82541"/>
                  <a:pt x="1010335" y="81169"/>
                  <a:pt x="1006526" y="78274"/>
                </a:cubicBezTo>
                <a:cubicBezTo>
                  <a:pt x="1003020" y="75683"/>
                  <a:pt x="1000582" y="73016"/>
                  <a:pt x="999210" y="70273"/>
                </a:cubicBezTo>
                <a:cubicBezTo>
                  <a:pt x="1000429" y="66310"/>
                  <a:pt x="1000887" y="61586"/>
                  <a:pt x="1000582" y="56100"/>
                </a:cubicBezTo>
                <a:lnTo>
                  <a:pt x="998296" y="22953"/>
                </a:lnTo>
                <a:cubicBezTo>
                  <a:pt x="998144" y="18228"/>
                  <a:pt x="996467" y="14723"/>
                  <a:pt x="993267" y="12437"/>
                </a:cubicBezTo>
                <a:cubicBezTo>
                  <a:pt x="997534" y="8322"/>
                  <a:pt x="1000734" y="6417"/>
                  <a:pt x="1002868" y="6722"/>
                </a:cubicBezTo>
                <a:cubicBezTo>
                  <a:pt x="1005763" y="7179"/>
                  <a:pt x="1008812" y="8246"/>
                  <a:pt x="1012012" y="9922"/>
                </a:cubicBezTo>
                <a:lnTo>
                  <a:pt x="1014526" y="11980"/>
                </a:lnTo>
                <a:lnTo>
                  <a:pt x="1016127" y="13580"/>
                </a:lnTo>
                <a:cubicBezTo>
                  <a:pt x="1016736" y="14647"/>
                  <a:pt x="1017193" y="16399"/>
                  <a:pt x="1017498" y="18838"/>
                </a:cubicBezTo>
                <a:lnTo>
                  <a:pt x="1017955" y="22267"/>
                </a:lnTo>
                <a:lnTo>
                  <a:pt x="1018184" y="25696"/>
                </a:lnTo>
                <a:lnTo>
                  <a:pt x="1019099" y="39869"/>
                </a:lnTo>
                <a:lnTo>
                  <a:pt x="1027557" y="39412"/>
                </a:lnTo>
                <a:lnTo>
                  <a:pt x="1036015" y="38726"/>
                </a:lnTo>
                <a:cubicBezTo>
                  <a:pt x="1045006" y="37659"/>
                  <a:pt x="1051712" y="36059"/>
                  <a:pt x="1056132" y="33925"/>
                </a:cubicBezTo>
                <a:cubicBezTo>
                  <a:pt x="1057808" y="34687"/>
                  <a:pt x="1059332" y="36211"/>
                  <a:pt x="1060704" y="38497"/>
                </a:cubicBezTo>
                <a:cubicBezTo>
                  <a:pt x="1062380" y="41088"/>
                  <a:pt x="1063371" y="43374"/>
                  <a:pt x="1063676" y="45355"/>
                </a:cubicBezTo>
                <a:cubicBezTo>
                  <a:pt x="1063676" y="45813"/>
                  <a:pt x="1063371" y="46117"/>
                  <a:pt x="1062761" y="46270"/>
                </a:cubicBezTo>
                <a:lnTo>
                  <a:pt x="1062304" y="46727"/>
                </a:lnTo>
                <a:lnTo>
                  <a:pt x="1061847" y="46956"/>
                </a:lnTo>
                <a:cubicBezTo>
                  <a:pt x="1054531" y="47260"/>
                  <a:pt x="1048131" y="47870"/>
                  <a:pt x="1042644" y="48784"/>
                </a:cubicBezTo>
                <a:cubicBezTo>
                  <a:pt x="1039292" y="49242"/>
                  <a:pt x="1033196" y="50613"/>
                  <a:pt x="1024356" y="52899"/>
                </a:cubicBezTo>
                <a:cubicBezTo>
                  <a:pt x="1024204" y="52899"/>
                  <a:pt x="1023899" y="52594"/>
                  <a:pt x="1023442" y="51985"/>
                </a:cubicBezTo>
                <a:lnTo>
                  <a:pt x="1022756" y="50842"/>
                </a:lnTo>
                <a:lnTo>
                  <a:pt x="1021842" y="49699"/>
                </a:lnTo>
                <a:cubicBezTo>
                  <a:pt x="1020318" y="46803"/>
                  <a:pt x="1019479" y="45051"/>
                  <a:pt x="1019327" y="44441"/>
                </a:cubicBezTo>
                <a:lnTo>
                  <a:pt x="1020699" y="65015"/>
                </a:lnTo>
                <a:lnTo>
                  <a:pt x="1065504" y="61357"/>
                </a:lnTo>
                <a:lnTo>
                  <a:pt x="1069619" y="60900"/>
                </a:lnTo>
                <a:lnTo>
                  <a:pt x="1069848" y="59529"/>
                </a:lnTo>
                <a:lnTo>
                  <a:pt x="1070305" y="56100"/>
                </a:lnTo>
                <a:lnTo>
                  <a:pt x="1071219" y="47870"/>
                </a:lnTo>
                <a:lnTo>
                  <a:pt x="1071677" y="44441"/>
                </a:lnTo>
                <a:lnTo>
                  <a:pt x="1072134" y="41469"/>
                </a:lnTo>
                <a:cubicBezTo>
                  <a:pt x="1073505" y="28668"/>
                  <a:pt x="1074115" y="20819"/>
                  <a:pt x="1073962" y="17923"/>
                </a:cubicBezTo>
                <a:lnTo>
                  <a:pt x="1068476" y="18609"/>
                </a:lnTo>
                <a:lnTo>
                  <a:pt x="1062304" y="19295"/>
                </a:lnTo>
                <a:cubicBezTo>
                  <a:pt x="1056818" y="20057"/>
                  <a:pt x="1052550" y="20514"/>
                  <a:pt x="1049502" y="20667"/>
                </a:cubicBezTo>
                <a:cubicBezTo>
                  <a:pt x="1039596" y="22191"/>
                  <a:pt x="1031900" y="24096"/>
                  <a:pt x="1026414" y="26382"/>
                </a:cubicBezTo>
                <a:cubicBezTo>
                  <a:pt x="1026261" y="26534"/>
                  <a:pt x="1025042" y="24858"/>
                  <a:pt x="1022756" y="21352"/>
                </a:cubicBezTo>
                <a:cubicBezTo>
                  <a:pt x="1020013" y="17085"/>
                  <a:pt x="1018260" y="14113"/>
                  <a:pt x="1017498" y="12437"/>
                </a:cubicBezTo>
                <a:lnTo>
                  <a:pt x="1018184" y="11751"/>
                </a:lnTo>
                <a:lnTo>
                  <a:pt x="1018641" y="11523"/>
                </a:lnTo>
                <a:cubicBezTo>
                  <a:pt x="1043330" y="10303"/>
                  <a:pt x="1060475" y="9008"/>
                  <a:pt x="1070076" y="7636"/>
                </a:cubicBezTo>
                <a:cubicBezTo>
                  <a:pt x="1075258" y="6722"/>
                  <a:pt x="1078992" y="4284"/>
                  <a:pt x="1081278" y="321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800" dirty="0">
              <a:solidFill>
                <a:schemeClr val="bg1"/>
              </a:solidFill>
              <a:effectLst/>
              <a:latin typeface="尔雅秀丽楷书" panose="00000500000000000000" pitchFamily="2" charset="-122"/>
              <a:ea typeface="尔雅秀丽楷书" panose="000005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07A445AD-ADBA-4A08-BDD5-2DE653CEBF03}"/>
              </a:ext>
            </a:extLst>
          </p:cNvPr>
          <p:cNvGrpSpPr/>
          <p:nvPr/>
        </p:nvGrpSpPr>
        <p:grpSpPr>
          <a:xfrm>
            <a:off x="835274" y="4266389"/>
            <a:ext cx="1513715" cy="677108"/>
            <a:chOff x="320630" y="979019"/>
            <a:chExt cx="1513715" cy="677108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E4F62E15-36A9-4B19-AD26-D5220020F139}"/>
                </a:ext>
              </a:extLst>
            </p:cNvPr>
            <p:cNvSpPr txBox="1"/>
            <p:nvPr/>
          </p:nvSpPr>
          <p:spPr>
            <a:xfrm>
              <a:off x="320630" y="979019"/>
              <a:ext cx="564257" cy="677108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spcBef>
                  <a:spcPts val="0"/>
                </a:spcBef>
                <a:spcAft>
                  <a:spcPts val="0"/>
                </a:spcAft>
                <a:defRPr kumimoji="0" sz="36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0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字魂87号-乾坤手书" panose="00000500000000000000" pitchFamily="2" charset="-122"/>
                  <a:ea typeface="字魂87号-乾坤手书" panose="00000500000000000000" pitchFamily="2" charset="-122"/>
                </a:defRPr>
              </a:lvl1pPr>
            </a:lstStyle>
            <a:p>
              <a:r>
                <a:rPr lang="zh-CN" altLang="en-US" sz="4400" dirty="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五</a:t>
              </a:r>
              <a:endParaRPr lang="en-US" altLang="zh-CN" sz="44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4459C0C8-9B82-4A21-BCDE-C6A0BC2DFEE8}"/>
                </a:ext>
              </a:extLst>
            </p:cNvPr>
            <p:cNvSpPr txBox="1"/>
            <p:nvPr/>
          </p:nvSpPr>
          <p:spPr>
            <a:xfrm>
              <a:off x="713364" y="1092433"/>
              <a:ext cx="359073" cy="43088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spcBef>
                  <a:spcPts val="0"/>
                </a:spcBef>
                <a:spcAft>
                  <a:spcPts val="0"/>
                </a:spcAft>
                <a:defRPr kumimoji="0" sz="36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0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字魂87号-乾坤手书" panose="00000500000000000000" pitchFamily="2" charset="-122"/>
                  <a:ea typeface="字魂87号-乾坤手书" panose="00000500000000000000" pitchFamily="2" charset="-122"/>
                </a:defRPr>
              </a:lvl1pPr>
            </a:lstStyle>
            <a:p>
              <a:r>
                <a:rPr lang="zh-CN" altLang="en-US" sz="2800" dirty="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百</a:t>
              </a:r>
              <a:endParaRPr lang="en-US" altLang="zh-CN" sz="28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3DDEF386-53B8-4E1A-9F33-F619E6FECF53}"/>
                </a:ext>
              </a:extLst>
            </p:cNvPr>
            <p:cNvSpPr txBox="1"/>
            <p:nvPr/>
          </p:nvSpPr>
          <p:spPr>
            <a:xfrm>
              <a:off x="978448" y="1110079"/>
              <a:ext cx="410369" cy="492443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spcBef>
                  <a:spcPts val="0"/>
                </a:spcBef>
                <a:spcAft>
                  <a:spcPts val="0"/>
                </a:spcAft>
                <a:defRPr kumimoji="0" sz="36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0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字魂87号-乾坤手书" panose="00000500000000000000" pitchFamily="2" charset="-122"/>
                  <a:ea typeface="字魂87号-乾坤手书" panose="00000500000000000000" pitchFamily="2" charset="-122"/>
                </a:defRPr>
              </a:lvl1pPr>
            </a:lstStyle>
            <a:p>
              <a:r>
                <a:rPr lang="zh-CN" altLang="en-US" sz="3200" dirty="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年</a:t>
              </a:r>
              <a:endParaRPr lang="en-US" altLang="zh-CN" sz="32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EF67C9CC-A28C-42E6-A7EE-5DCB18FFC08B}"/>
                </a:ext>
              </a:extLst>
            </p:cNvPr>
            <p:cNvSpPr txBox="1"/>
            <p:nvPr/>
          </p:nvSpPr>
          <p:spPr>
            <a:xfrm>
              <a:off x="1270088" y="979019"/>
              <a:ext cx="564257" cy="677108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spcBef>
                  <a:spcPts val="0"/>
                </a:spcBef>
                <a:spcAft>
                  <a:spcPts val="0"/>
                </a:spcAft>
                <a:defRPr kumimoji="0" sz="36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0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字魂87号-乾坤手书" panose="00000500000000000000" pitchFamily="2" charset="-122"/>
                  <a:ea typeface="字魂87号-乾坤手书" panose="00000500000000000000" pitchFamily="2" charset="-122"/>
                </a:defRPr>
              </a:lvl1pPr>
            </a:lstStyle>
            <a:p>
              <a:r>
                <a:rPr lang="zh-CN" altLang="en-US" sz="4400" dirty="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前</a:t>
              </a:r>
              <a:endParaRPr lang="en-US" altLang="zh-CN" sz="44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0389B06-7B0A-4956-B4CE-0CEAA5BAE548}"/>
              </a:ext>
            </a:extLst>
          </p:cNvPr>
          <p:cNvGrpSpPr/>
          <p:nvPr/>
        </p:nvGrpSpPr>
        <p:grpSpPr>
          <a:xfrm>
            <a:off x="1974155" y="5641946"/>
            <a:ext cx="1464343" cy="553998"/>
            <a:chOff x="916531" y="2076299"/>
            <a:chExt cx="1464343" cy="553998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A98E085C-7A60-42D3-8220-79B82A8DD8FF}"/>
                </a:ext>
              </a:extLst>
            </p:cNvPr>
            <p:cNvSpPr txBox="1"/>
            <p:nvPr/>
          </p:nvSpPr>
          <p:spPr>
            <a:xfrm>
              <a:off x="916531" y="2076299"/>
              <a:ext cx="461665" cy="553998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spcBef>
                  <a:spcPts val="0"/>
                </a:spcBef>
                <a:spcAft>
                  <a:spcPts val="0"/>
                </a:spcAft>
                <a:defRPr kumimoji="0" sz="36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0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字魂87号-乾坤手书" panose="00000500000000000000" pitchFamily="2" charset="-122"/>
                  <a:ea typeface="字魂87号-乾坤手书" panose="00000500000000000000" pitchFamily="2" charset="-122"/>
                </a:defRPr>
              </a:lvl1pPr>
            </a:lstStyle>
            <a:p>
              <a:r>
                <a:rPr lang="zh-CN" altLang="en-US" dirty="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我</a:t>
              </a:r>
              <a:endParaRPr lang="en-US" altLang="zh-CN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67540591-FEB1-4E91-BF7C-287086C21AB4}"/>
                </a:ext>
              </a:extLst>
            </p:cNvPr>
            <p:cNvSpPr txBox="1"/>
            <p:nvPr/>
          </p:nvSpPr>
          <p:spPr>
            <a:xfrm>
              <a:off x="1262780" y="2212118"/>
              <a:ext cx="230832" cy="27699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spcBef>
                  <a:spcPts val="0"/>
                </a:spcBef>
                <a:spcAft>
                  <a:spcPts val="0"/>
                </a:spcAft>
                <a:defRPr kumimoji="0" sz="36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0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字魂87号-乾坤手书" panose="00000500000000000000" pitchFamily="2" charset="-122"/>
                  <a:ea typeface="字魂87号-乾坤手书" panose="00000500000000000000" pitchFamily="2" charset="-122"/>
                </a:defRPr>
              </a:lvl1pPr>
            </a:lstStyle>
            <a:p>
              <a:r>
                <a:rPr lang="zh-CN" altLang="en-US" sz="1800" dirty="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要</a:t>
              </a:r>
              <a:endParaRPr lang="en-US" altLang="zh-CN" sz="18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B28CE9FD-8D50-4C1B-A1BD-0D61B2C59E5F}"/>
                </a:ext>
              </a:extLst>
            </p:cNvPr>
            <p:cNvSpPr txBox="1"/>
            <p:nvPr/>
          </p:nvSpPr>
          <p:spPr>
            <a:xfrm>
              <a:off x="1460749" y="2167874"/>
              <a:ext cx="307777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spcBef>
                  <a:spcPts val="0"/>
                </a:spcBef>
                <a:spcAft>
                  <a:spcPts val="0"/>
                </a:spcAft>
                <a:defRPr kumimoji="0" sz="36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0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字魂87号-乾坤手书" panose="00000500000000000000" pitchFamily="2" charset="-122"/>
                  <a:ea typeface="字魂87号-乾坤手书" panose="00000500000000000000" pitchFamily="2" charset="-122"/>
                </a:defRPr>
              </a:lvl1pPr>
            </a:lstStyle>
            <a:p>
              <a:r>
                <a:rPr lang="zh-CN" altLang="en-US" sz="2400" dirty="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找</a:t>
              </a:r>
              <a:endParaRPr lang="en-US" altLang="zh-CN" sz="24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626EFB67-4CC7-4254-8107-AF2407360855}"/>
                </a:ext>
              </a:extLst>
            </p:cNvPr>
            <p:cNvSpPr txBox="1"/>
            <p:nvPr/>
          </p:nvSpPr>
          <p:spPr>
            <a:xfrm>
              <a:off x="1722839" y="2196728"/>
              <a:ext cx="256480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spcBef>
                  <a:spcPts val="0"/>
                </a:spcBef>
                <a:spcAft>
                  <a:spcPts val="0"/>
                </a:spcAft>
                <a:defRPr kumimoji="0" sz="36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0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字魂87号-乾坤手书" panose="00000500000000000000" pitchFamily="2" charset="-122"/>
                  <a:ea typeface="字魂87号-乾坤手书" panose="00000500000000000000" pitchFamily="2" charset="-122"/>
                </a:defRPr>
              </a:lvl1pPr>
            </a:lstStyle>
            <a:p>
              <a:r>
                <a:rPr lang="zh-CN" altLang="en-US" sz="2000" dirty="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的</a:t>
              </a:r>
              <a:endParaRPr lang="en-US" altLang="zh-CN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E4556A9A-C7F7-4438-9324-FBF224452E7C}"/>
                </a:ext>
              </a:extLst>
            </p:cNvPr>
            <p:cNvSpPr txBox="1"/>
            <p:nvPr/>
          </p:nvSpPr>
          <p:spPr>
            <a:xfrm>
              <a:off x="1919209" y="2076299"/>
              <a:ext cx="461665" cy="553998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spcBef>
                  <a:spcPts val="0"/>
                </a:spcBef>
                <a:spcAft>
                  <a:spcPts val="0"/>
                </a:spcAft>
                <a:defRPr kumimoji="0" sz="36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0"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字魂87号-乾坤手书" panose="00000500000000000000" pitchFamily="2" charset="-122"/>
                  <a:ea typeface="字魂87号-乾坤手书" panose="00000500000000000000" pitchFamily="2" charset="-122"/>
                </a:defRPr>
              </a:lvl1pPr>
            </a:lstStyle>
            <a:p>
              <a:r>
                <a:rPr lang="zh-CN" altLang="en-US" dirty="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人</a:t>
              </a:r>
              <a:endParaRPr lang="en-US" altLang="zh-CN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2BC1B4CD-D694-4406-99E9-F74B60513B95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581" y="281002"/>
            <a:ext cx="1652576" cy="1923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40678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LIBID_PRE" val="12465"/>
</p:tagLst>
</file>

<file path=ppt/theme/theme1.xml><?xml version="1.0" encoding="utf-8"?>
<a:theme xmlns:a="http://schemas.openxmlformats.org/drawingml/2006/main" name="A000120141119A01PPBG">
  <a:themeElements>
    <a:clrScheme name="自定义 1">
      <a:dk1>
        <a:srgbClr val="595959"/>
      </a:dk1>
      <a:lt1>
        <a:sysClr val="window" lastClr="FFFFFF"/>
      </a:lt1>
      <a:dk2>
        <a:srgbClr val="595959"/>
      </a:dk2>
      <a:lt2>
        <a:srgbClr val="FFFFFF"/>
      </a:lt2>
      <a:accent1>
        <a:srgbClr val="FFCA08"/>
      </a:accent1>
      <a:accent2>
        <a:srgbClr val="F8931D"/>
      </a:accent2>
      <a:accent3>
        <a:srgbClr val="CE8D3E"/>
      </a:accent3>
      <a:accent4>
        <a:srgbClr val="BDB745"/>
      </a:accent4>
      <a:accent5>
        <a:srgbClr val="9C6A6A"/>
      </a:accent5>
      <a:accent6>
        <a:srgbClr val="92D050"/>
      </a:accent6>
      <a:hlink>
        <a:srgbClr val="2998E3"/>
      </a:hlink>
      <a:folHlink>
        <a:srgbClr val="7F723D"/>
      </a:folHlink>
    </a:clrScheme>
    <a:fontScheme name="KSO主题7">
      <a:majorFont>
        <a:latin typeface="Times New Roman"/>
        <a:ea typeface="华文中宋"/>
        <a:cs typeface=""/>
      </a:majorFont>
      <a:minorFont>
        <a:latin typeface="Times New Roman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637607552798735602</Template>
  <TotalTime>1985</TotalTime>
  <Words>191</Words>
  <Application>Microsoft Office PowerPoint</Application>
  <PresentationFormat>宽屏</PresentationFormat>
  <Paragraphs>118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阿里巴巴普惠体</vt:lpstr>
      <vt:lpstr>阿里巴巴普惠体 Heavy</vt:lpstr>
      <vt:lpstr>等线</vt:lpstr>
      <vt:lpstr>尔雅秀丽楷书</vt:lpstr>
      <vt:lpstr>汉仪雅酷黑 45W</vt:lpstr>
      <vt:lpstr>华文中宋</vt:lpstr>
      <vt:lpstr>微软雅黑</vt:lpstr>
      <vt:lpstr>演示少年行</vt:lpstr>
      <vt:lpstr>幼圆</vt:lpstr>
      <vt:lpstr>字魂87号-乾坤手书</vt:lpstr>
      <vt:lpstr>Arial</vt:lpstr>
      <vt:lpstr>Calibri</vt:lpstr>
      <vt:lpstr>Times New Roman</vt:lpstr>
      <vt:lpstr>Wingdings</vt:lpstr>
      <vt:lpstr>A000120141119A01PPBG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大气国风《白蛇缘起》电影ppt模板</dc:title>
  <dc:creator>十三</dc:creator>
  <cp:keywords>P界达人</cp:keywords>
  <dc:description>www.51pptmoban.com</dc:description>
  <cp:lastModifiedBy>YANGs</cp:lastModifiedBy>
  <cp:revision>171</cp:revision>
  <dcterms:created xsi:type="dcterms:W3CDTF">2021-06-29T02:55:48Z</dcterms:created>
  <dcterms:modified xsi:type="dcterms:W3CDTF">2021-08-31T13:37:52Z</dcterms:modified>
</cp:coreProperties>
</file>