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4"/>
  </p:notesMasterIdLst>
  <p:sldIdLst>
    <p:sldId id="1746" r:id="rId3"/>
    <p:sldId id="1747" r:id="rId4"/>
    <p:sldId id="1748" r:id="rId5"/>
    <p:sldId id="1749" r:id="rId6"/>
    <p:sldId id="1750" r:id="rId7"/>
    <p:sldId id="1751" r:id="rId8"/>
    <p:sldId id="1752" r:id="rId9"/>
    <p:sldId id="1753" r:id="rId10"/>
    <p:sldId id="1764" r:id="rId11"/>
    <p:sldId id="1765" r:id="rId12"/>
    <p:sldId id="17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D2"/>
    <a:srgbClr val="158AFF"/>
    <a:srgbClr val="FFD9B7"/>
    <a:srgbClr val="E8380D"/>
    <a:srgbClr val="83D3F5"/>
    <a:srgbClr val="5BC9FF"/>
    <a:srgbClr val="1B97FD"/>
    <a:srgbClr val="0075EA"/>
    <a:srgbClr val="007FFE"/>
    <a:srgbClr val="008F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2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330" y="126"/>
      </p:cViewPr>
      <p:guideLst>
        <p:guide orient="horz" pos="323"/>
        <p:guide pos="3840"/>
        <p:guide orient="horz" pos="2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582223858258"/>
          <c:y val="0.183681722524107"/>
          <c:w val="0.80450425277040405"/>
          <c:h val="0.545171505905512"/>
        </c:manualLayout>
      </c:layout>
      <c:areaChart>
        <c:grouping val="stacked"/>
        <c:varyColors val="0"/>
        <c:ser>
          <c:idx val="0"/>
          <c:order val="0"/>
          <c:tx>
            <c:strRef>
              <c:f>Blatt1!$B$1</c:f>
              <c:strCache>
                <c:ptCount val="1"/>
                <c:pt idx="0">
                  <c:v>Company 1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Blatt1!$B$2:$B$14</c:f>
              <c:numCache>
                <c:formatCode>General</c:formatCode>
                <c:ptCount val="13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  <c:pt idx="7">
                  <c:v>2</c:v>
                </c:pt>
                <c:pt idx="8">
                  <c:v>4</c:v>
                </c:pt>
                <c:pt idx="9">
                  <c:v>2</c:v>
                </c:pt>
                <c:pt idx="10">
                  <c:v>1</c:v>
                </c:pt>
                <c:pt idx="11">
                  <c:v>6</c:v>
                </c:pt>
                <c:pt idx="1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0D-45F9-9315-2FD1ACFA6F1C}"/>
            </c:ext>
          </c:extLst>
        </c:ser>
        <c:ser>
          <c:idx val="1"/>
          <c:order val="1"/>
          <c:tx>
            <c:strRef>
              <c:f>Blatt1!$C$1</c:f>
              <c:strCache>
                <c:ptCount val="1"/>
                <c:pt idx="0">
                  <c:v>Company 2</c:v>
                </c:pt>
              </c:strCache>
            </c:strRef>
          </c:tx>
          <c:spPr>
            <a:solidFill>
              <a:srgbClr val="B7C3DF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Blatt1!$C$2:$C$14</c:f>
              <c:numCache>
                <c:formatCode>General</c:formatCode>
                <c:ptCount val="13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2</c:v>
                </c:pt>
                <c:pt idx="6">
                  <c:v>5</c:v>
                </c:pt>
                <c:pt idx="7">
                  <c:v>3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  <c:pt idx="11">
                  <c:v>2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0D-45F9-9315-2FD1ACFA6F1C}"/>
            </c:ext>
          </c:extLst>
        </c:ser>
        <c:ser>
          <c:idx val="2"/>
          <c:order val="2"/>
          <c:tx>
            <c:strRef>
              <c:f>Blatt1!$D$1</c:f>
              <c:strCache>
                <c:ptCount val="1"/>
                <c:pt idx="0">
                  <c:v>Company 3</c:v>
                </c:pt>
              </c:strCache>
            </c:strRef>
          </c:tx>
          <c:spPr>
            <a:solidFill>
              <a:srgbClr val="5674B6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Blatt1!$D$2:$D$14</c:f>
              <c:numCache>
                <c:formatCode>General</c:formatCode>
                <c:ptCount val="13"/>
                <c:pt idx="0">
                  <c:v>6</c:v>
                </c:pt>
                <c:pt idx="1">
                  <c:v>2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  <c:pt idx="5">
                  <c:v>3</c:v>
                </c:pt>
                <c:pt idx="6">
                  <c:v>1</c:v>
                </c:pt>
                <c:pt idx="7">
                  <c:v>4</c:v>
                </c:pt>
                <c:pt idx="8">
                  <c:v>3</c:v>
                </c:pt>
                <c:pt idx="9">
                  <c:v>4</c:v>
                </c:pt>
                <c:pt idx="10">
                  <c:v>2</c:v>
                </c:pt>
                <c:pt idx="11">
                  <c:v>5</c:v>
                </c:pt>
                <c:pt idx="1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0D-45F9-9315-2FD1ACFA6F1C}"/>
            </c:ext>
          </c:extLst>
        </c:ser>
        <c:ser>
          <c:idx val="3"/>
          <c:order val="3"/>
          <c:tx>
            <c:strRef>
              <c:f>Blatt1!$E$1</c:f>
              <c:strCache>
                <c:ptCount val="1"/>
                <c:pt idx="0">
                  <c:v>Company 4</c:v>
                </c:pt>
              </c:strCache>
            </c:strRef>
          </c:tx>
          <c:spPr>
            <a:solidFill>
              <a:srgbClr val="364C7D"/>
            </a:solidFill>
            <a:ln>
              <a:noFill/>
            </a:ln>
            <a:effectLst/>
          </c:spPr>
          <c:cat>
            <c:numRef>
              <c:f>Blatt1!$A$2:$A$14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Blatt1!$E$2:$E$14</c:f>
              <c:numCache>
                <c:formatCode>General</c:formatCode>
                <c:ptCount val="13"/>
                <c:pt idx="0">
                  <c:v>8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0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5</c:v>
                </c:pt>
                <c:pt idx="1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0D-45F9-9315-2FD1ACFA6F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4054672"/>
        <c:axId val="-64039984"/>
      </c:areaChart>
      <c:catAx>
        <c:axId val="-6405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5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039984"/>
        <c:crosses val="autoZero"/>
        <c:auto val="1"/>
        <c:lblAlgn val="ctr"/>
        <c:lblOffset val="100"/>
        <c:noMultiLvlLbl val="0"/>
      </c:catAx>
      <c:valAx>
        <c:axId val="-64039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r-FR" sz="1195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4054672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003737093511004"/>
          <c:y val="0.82605432971805315"/>
          <c:w val="0.80350847360237299"/>
          <c:h val="6.37750494707415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r-FR" sz="1195" b="0" i="0" u="none" strike="noStrike" kern="1200" baseline="0">
              <a:solidFill>
                <a:schemeClr val="bg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 b="0" i="0">
          <a:latin typeface="Roboto Light" charset="0"/>
          <a:ea typeface="Roboto Light" charset="0"/>
          <a:cs typeface="Roboto Ligh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1F4B2-262D-47C2-B586-11C9F57DFB07}" type="datetimeFigureOut">
              <a:rPr lang="zh-CN" altLang="en-US" smtClean="0"/>
              <a:t>2021/9/1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1D025-0621-4785-8797-5CD1CBFAC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41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4362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45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232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064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748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346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1521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F74F9-C1BF-46B0-A89A-45D7102590B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743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DF8C9-EB43-4808-8B7A-6AA4A8B7A5A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86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959A05C-3FD2-492D-AD95-99D32D28ED2C}"/>
              </a:ext>
            </a:extLst>
          </p:cNvPr>
          <p:cNvSpPr/>
          <p:nvPr userDrawn="1"/>
        </p:nvSpPr>
        <p:spPr>
          <a:xfrm>
            <a:off x="0" y="-1127760"/>
            <a:ext cx="762000" cy="762000"/>
          </a:xfrm>
          <a:prstGeom prst="rect">
            <a:avLst/>
          </a:prstGeom>
          <a:solidFill>
            <a:srgbClr val="3B5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B95079-8CB8-4DE5-A714-BF8133C58BB5}"/>
              </a:ext>
            </a:extLst>
          </p:cNvPr>
          <p:cNvSpPr/>
          <p:nvPr userDrawn="1"/>
        </p:nvSpPr>
        <p:spPr>
          <a:xfrm>
            <a:off x="1127760" y="-1127760"/>
            <a:ext cx="762000" cy="762000"/>
          </a:xfrm>
          <a:prstGeom prst="rect">
            <a:avLst/>
          </a:prstGeom>
          <a:solidFill>
            <a:srgbClr val="BCA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3227544-F121-4D51-AB8E-8F76D31FC647}"/>
              </a:ext>
            </a:extLst>
          </p:cNvPr>
          <p:cNvSpPr/>
          <p:nvPr userDrawn="1"/>
        </p:nvSpPr>
        <p:spPr>
          <a:xfrm>
            <a:off x="2255520" y="-1127760"/>
            <a:ext cx="762000" cy="762000"/>
          </a:xfrm>
          <a:prstGeom prst="rect">
            <a:avLst/>
          </a:prstGeom>
          <a:solidFill>
            <a:srgbClr val="E4D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1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82B08CC-7C33-45AC-A13A-F91AE1A1B834}"/>
              </a:ext>
            </a:extLst>
          </p:cNvPr>
          <p:cNvGrpSpPr/>
          <p:nvPr userDrawn="1"/>
        </p:nvGrpSpPr>
        <p:grpSpPr>
          <a:xfrm rot="5693355" flipH="1">
            <a:off x="7595788" y="496456"/>
            <a:ext cx="2516628" cy="13826000"/>
            <a:chOff x="12038703" y="-262462"/>
            <a:chExt cx="3535640" cy="13826000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2D67FCBE-A065-46B2-9007-F85AB7D1214A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C990DAB1-E06A-427A-815C-4F9809E9EC14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ADB7A296-41B2-468C-971A-1875DC846E5E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7766E6CA-715A-480A-AE3B-E1D862E3DD94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1A0DFA1-5E2B-4630-8EE2-8C846EE11779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1A4F69DF-1E29-4B9B-883F-29ABE5E76780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BC5D1CE5-9F67-4E7A-B7C4-FD3F5A1574FE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5D036731-2727-4196-A747-4078F3E62F2E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D2E4DE76-D72B-472C-9502-A5E6BA3AE245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6152185C-CBF4-4D5F-A782-8414EA55ACC2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5D8F03D6-B379-4576-9B0E-043253187771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D13F59C4-505A-4DD6-B4E8-10F08BEB7847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80C2738E-477A-42A8-8B18-99ADE7CECF16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6A339F21-1D7E-47F6-B212-3A3FA1FC2999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D0EA6159-248E-4186-8C1C-5A17741BAB17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C75C83A9-EFCF-4793-918E-715309C986EA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6A551636-0646-45F6-A0B1-97EA2CF5F717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857C3F5C-23CE-4EF9-8C35-63DE9ADEB1A9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6636C8D-B01B-4CE9-9972-6E36651C06A7}"/>
              </a:ext>
            </a:extLst>
          </p:cNvPr>
          <p:cNvGrpSpPr/>
          <p:nvPr userDrawn="1"/>
        </p:nvGrpSpPr>
        <p:grpSpPr>
          <a:xfrm rot="15906645">
            <a:off x="10570810" y="-5326932"/>
            <a:ext cx="2516628" cy="13826000"/>
            <a:chOff x="12038703" y="-262462"/>
            <a:chExt cx="3535640" cy="138260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41AD379B-81C7-48DD-A786-30A8F1A9D786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EEACDB85-B693-46F8-B07F-4E9AD09084C3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94E5F7E3-0EB1-48E4-872A-50964363EAC0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935BAE61-4423-44BF-8BC2-5159B42CBFB9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87D9E2BB-27A8-49F2-BA2C-CDC95F9B8608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C597A76-DD52-425C-A7CF-507662343856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6C3CF3BC-F218-43E8-9F5F-20651687C8C4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EF7A4709-AEAE-49A7-AA6F-9472B08864C6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4931EBA4-BDCC-48E7-A46B-EF2733A1938D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F80CF210-BE89-4064-826B-B712716A95CD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86124E6C-C117-41DA-958B-A285F05A2AAB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4EFDE961-047D-46C6-9275-55B7D2853B75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57450CFA-6EFF-4AE8-8BA0-0EAB8F3E2E5B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BB8A9D99-6FF4-4ADB-892F-61DAA7A11F09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14987E7A-45FF-41AB-AF68-25B032DA9A69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F6F01046-2DB2-48F8-9A9F-9E9609D42584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4E439BB3-3F22-44AD-8713-AD6D98AB39A4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839DCA29-1AF6-4CEE-8C66-959F2999E218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22A14347-EE5F-42D4-B613-D784F822AC20}"/>
              </a:ext>
            </a:extLst>
          </p:cNvPr>
          <p:cNvSpPr/>
          <p:nvPr userDrawn="1"/>
        </p:nvSpPr>
        <p:spPr>
          <a:xfrm>
            <a:off x="661182" y="853440"/>
            <a:ext cx="10869637" cy="5151120"/>
          </a:xfrm>
          <a:prstGeom prst="roundRect">
            <a:avLst>
              <a:gd name="adj" fmla="val 2061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A4A07B4-F95C-4F54-ADCF-1F15B1043657}"/>
              </a:ext>
            </a:extLst>
          </p:cNvPr>
          <p:cNvSpPr/>
          <p:nvPr userDrawn="1"/>
        </p:nvSpPr>
        <p:spPr>
          <a:xfrm>
            <a:off x="2500132" y="853439"/>
            <a:ext cx="9030686" cy="5152527"/>
          </a:xfrm>
          <a:prstGeom prst="rect">
            <a:avLst/>
          </a:prstGeom>
          <a:blipFill dpi="0" rotWithShape="1">
            <a:blip r:embed="rId2">
              <a:alphaModFix amt="4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0E23F9B9-ED3C-4A81-8F15-16E9B5435CF1}"/>
              </a:ext>
            </a:extLst>
          </p:cNvPr>
          <p:cNvSpPr/>
          <p:nvPr userDrawn="1"/>
        </p:nvSpPr>
        <p:spPr>
          <a:xfrm>
            <a:off x="-7122207" y="-3645248"/>
            <a:ext cx="11591933" cy="14485363"/>
          </a:xfrm>
          <a:prstGeom prst="ellipse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254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7335A90-2E8F-400E-A1C4-AF2C425B9F8F}"/>
              </a:ext>
            </a:extLst>
          </p:cNvPr>
          <p:cNvGrpSpPr/>
          <p:nvPr userDrawn="1"/>
        </p:nvGrpSpPr>
        <p:grpSpPr>
          <a:xfrm rot="10800000">
            <a:off x="-7028473" y="3364257"/>
            <a:ext cx="26834160" cy="2516629"/>
            <a:chOff x="-7638073" y="2358163"/>
            <a:chExt cx="26834160" cy="2516629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129B90BB-5615-497A-A90A-D6527C3B4BC3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54A0EA0A-D2D3-426F-8F75-A3E370B3124F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1B3E6602-B84C-4258-812C-E235B5F1CEB5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7981293F-38D4-4921-B443-F91B876DA33C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DAC1D7E9-0B96-4DF2-86F4-834B986D1234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4A1F3682-A304-4E2B-9A3A-F6DB2EDD1D64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66570DAD-1575-49D4-ADCD-470D71515EA5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E4583DAE-B4D5-4B27-86D8-9ED0601DBAF5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F2505CBD-E888-4259-9EAD-390B40EBBD7A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9EE52A40-8009-40F3-A5C1-2846362C92AB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78C4BB6F-A060-4A7E-AE85-4CDA732531FA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5A188374-1A81-4918-804E-D2186C490459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45194BB2-BEDA-4B95-BB8C-151BB50A38DB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D8793FE1-A672-45FF-9620-CB46B8B047E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936F0895-E94A-46B5-82C4-E4B63A78B23B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E877411B-D594-405C-852F-F3CEF0A6D87B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21A9CDDC-C0FB-45F7-9270-A926E1ADB87C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A73B23A8-6375-47ED-92CD-3109CE9EAD39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53C797F5-AD76-45D3-B72B-A211DE1A407D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6DEEDFE-F4F7-4CF1-A0D3-5F2EA4950503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F6735495-7E89-47E1-9B65-48E06BE2B637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4AA18545-5846-4A84-8225-81E54FF35FC3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F39390CE-A936-4C4B-B51F-99DA42F015DE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0E9B8E83-F968-4349-BD73-50D2B9F778F8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9322999D-D3B0-4FA0-BA09-5D84ED64CCA5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7017F73C-1A8D-4A78-A387-4931FED97D80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22D162BC-5050-4F56-AD07-199B33FFED26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F63E3A53-9389-420D-BD0F-0898FE645EB7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38223271-58B7-4559-9703-5602D72B80C9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9FA54C99-9DD9-459B-8887-E7CCE2DF6036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97EB64E-FFA2-460D-B55D-7B7BF18CA090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4882EEB0-412D-42AC-9FE8-59FA312C041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B18A9F53-53DF-497A-95CA-89080F3FF14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74B90D3D-BEE7-4A2E-A2C4-E409740C4B65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1BEB43F0-E361-4D7E-AE2C-D0F6374FEC96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FEAEE593-1F6D-4B0D-A270-F3D9E5D9B4CC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98A9370-4198-4245-B1ED-099870FFEC1B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D6795430-C726-4989-81BA-DFDC8F3F4E7C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96DE054A-1D6B-4CA4-9168-FE527907E7B1}"/>
              </a:ext>
            </a:extLst>
          </p:cNvPr>
          <p:cNvSpPr/>
          <p:nvPr userDrawn="1"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609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5C97C84-9D45-4D70-8A47-25C1F041CD68}"/>
              </a:ext>
            </a:extLst>
          </p:cNvPr>
          <p:cNvGrpSpPr/>
          <p:nvPr userDrawn="1"/>
        </p:nvGrpSpPr>
        <p:grpSpPr>
          <a:xfrm>
            <a:off x="-627054" y="-356932"/>
            <a:ext cx="13446108" cy="7571865"/>
            <a:chOff x="-841277" y="-398146"/>
            <a:chExt cx="13446108" cy="7571865"/>
          </a:xfrm>
        </p:grpSpPr>
        <p:sp>
          <p:nvSpPr>
            <p:cNvPr id="4" name="直角三角形 3">
              <a:extLst>
                <a:ext uri="{FF2B5EF4-FFF2-40B4-BE49-F238E27FC236}">
                  <a16:creationId xmlns="" xmlns:a16="http://schemas.microsoft.com/office/drawing/2014/main" id="{B3C84FD1-843C-45A0-B619-FB5ADD83EC43}"/>
                </a:ext>
              </a:extLst>
            </p:cNvPr>
            <p:cNvSpPr/>
            <p:nvPr/>
          </p:nvSpPr>
          <p:spPr>
            <a:xfrm flipH="1" flipV="1">
              <a:off x="8596470" y="-81023"/>
              <a:ext cx="4008360" cy="1178930"/>
            </a:xfrm>
            <a:prstGeom prst="rtTriangl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直角三角形 4">
              <a:extLst>
                <a:ext uri="{FF2B5EF4-FFF2-40B4-BE49-F238E27FC236}">
                  <a16:creationId xmlns="" xmlns:a16="http://schemas.microsoft.com/office/drawing/2014/main" id="{53D072A9-A862-416B-A477-41CD01C0ED32}"/>
                </a:ext>
              </a:extLst>
            </p:cNvPr>
            <p:cNvSpPr/>
            <p:nvPr/>
          </p:nvSpPr>
          <p:spPr>
            <a:xfrm flipH="1" flipV="1">
              <a:off x="9103411" y="-398146"/>
              <a:ext cx="3501420" cy="1178930"/>
            </a:xfrm>
            <a:prstGeom prst="rtTriangle">
              <a:avLst/>
            </a:pr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4445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5926F3B-758C-4FDB-9F42-1AE6DC5C23EB}"/>
                </a:ext>
              </a:extLst>
            </p:cNvPr>
            <p:cNvGrpSpPr/>
            <p:nvPr/>
          </p:nvGrpSpPr>
          <p:grpSpPr>
            <a:xfrm flipH="1" flipV="1">
              <a:off x="-841277" y="5677666"/>
              <a:ext cx="4008361" cy="1496053"/>
              <a:chOff x="8596470" y="3670956"/>
              <a:chExt cx="4008361" cy="1496053"/>
            </a:xfrm>
          </p:grpSpPr>
          <p:sp>
            <p:nvSpPr>
              <p:cNvPr id="7" name="直角三角形 6">
                <a:extLst>
                  <a:ext uri="{FF2B5EF4-FFF2-40B4-BE49-F238E27FC236}">
                    <a16:creationId xmlns="" xmlns:a16="http://schemas.microsoft.com/office/drawing/2014/main" id="{90C15889-252B-414D-98A9-9A448E483E80}"/>
                  </a:ext>
                </a:extLst>
              </p:cNvPr>
              <p:cNvSpPr/>
              <p:nvPr/>
            </p:nvSpPr>
            <p:spPr>
              <a:xfrm flipH="1" flipV="1">
                <a:off x="8596470" y="3988079"/>
                <a:ext cx="4008360" cy="1178930"/>
              </a:xfrm>
              <a:prstGeom prst="rtTriangle">
                <a:avLst/>
              </a:prstGeom>
              <a:solidFill>
                <a:srgbClr val="364C7D"/>
              </a:solidFill>
              <a:ln w="88900">
                <a:gradFill flip="none" rotWithShape="1">
                  <a:gsLst>
                    <a:gs pos="0">
                      <a:srgbClr val="A69A8E"/>
                    </a:gs>
                    <a:gs pos="46000">
                      <a:srgbClr val="DAC29E"/>
                    </a:gs>
                  </a:gsLst>
                  <a:lin ang="3000000" scaled="0"/>
                  <a:tileRect/>
                </a:gradFill>
              </a:ln>
              <a:effectLst>
                <a:outerShdw blurRad="444500" dist="38100" sx="103000" sy="103000" algn="l" rotWithShape="0">
                  <a:srgbClr val="405A93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直角三角形 7">
                <a:extLst>
                  <a:ext uri="{FF2B5EF4-FFF2-40B4-BE49-F238E27FC236}">
                    <a16:creationId xmlns="" xmlns:a16="http://schemas.microsoft.com/office/drawing/2014/main" id="{1BBDB42A-0BB6-4262-B211-9687D9AAE180}"/>
                  </a:ext>
                </a:extLst>
              </p:cNvPr>
              <p:cNvSpPr/>
              <p:nvPr/>
            </p:nvSpPr>
            <p:spPr>
              <a:xfrm flipH="1" flipV="1">
                <a:off x="9103411" y="3670956"/>
                <a:ext cx="3501420" cy="1178930"/>
              </a:xfrm>
              <a:prstGeom prst="rtTriangle">
                <a:avLst/>
              </a:prstGeom>
              <a:solidFill>
                <a:srgbClr val="364C7D"/>
              </a:solidFill>
              <a:ln w="88900">
                <a:gradFill flip="none" rotWithShape="1">
                  <a:gsLst>
                    <a:gs pos="0">
                      <a:srgbClr val="A69A8E"/>
                    </a:gs>
                    <a:gs pos="46000">
                      <a:srgbClr val="DAC29E"/>
                    </a:gs>
                  </a:gsLst>
                  <a:lin ang="3000000" scaled="0"/>
                  <a:tileRect/>
                </a:gradFill>
              </a:ln>
              <a:effectLst>
                <a:outerShdw blurRad="444500" dist="38100" sx="103000" sy="103000" algn="l" rotWithShape="0">
                  <a:srgbClr val="405A93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1AE91C0-1FC0-41EC-A9ED-14BC9742356D}"/>
              </a:ext>
            </a:extLst>
          </p:cNvPr>
          <p:cNvSpPr/>
          <p:nvPr userDrawn="1"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023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A465768-BF18-40FC-BDA4-5046B3E9B7EA}"/>
              </a:ext>
            </a:extLst>
          </p:cNvPr>
          <p:cNvSpPr/>
          <p:nvPr userDrawn="1"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37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F89D011-EE29-4741-B7C3-6EC94EB88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4444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437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427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959A05C-3FD2-492D-AD95-99D32D28ED2C}"/>
              </a:ext>
            </a:extLst>
          </p:cNvPr>
          <p:cNvSpPr/>
          <p:nvPr userDrawn="1"/>
        </p:nvSpPr>
        <p:spPr>
          <a:xfrm>
            <a:off x="0" y="-1127760"/>
            <a:ext cx="762000" cy="762000"/>
          </a:xfrm>
          <a:prstGeom prst="rect">
            <a:avLst/>
          </a:prstGeom>
          <a:solidFill>
            <a:srgbClr val="3B5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B95079-8CB8-4DE5-A714-BF8133C58BB5}"/>
              </a:ext>
            </a:extLst>
          </p:cNvPr>
          <p:cNvSpPr/>
          <p:nvPr userDrawn="1"/>
        </p:nvSpPr>
        <p:spPr>
          <a:xfrm>
            <a:off x="1127760" y="-1127760"/>
            <a:ext cx="762000" cy="762000"/>
          </a:xfrm>
          <a:prstGeom prst="rect">
            <a:avLst/>
          </a:prstGeom>
          <a:solidFill>
            <a:srgbClr val="BCA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3227544-F121-4D51-AB8E-8F76D31FC647}"/>
              </a:ext>
            </a:extLst>
          </p:cNvPr>
          <p:cNvSpPr/>
          <p:nvPr userDrawn="1"/>
        </p:nvSpPr>
        <p:spPr>
          <a:xfrm>
            <a:off x="2255520" y="-1127760"/>
            <a:ext cx="762000" cy="762000"/>
          </a:xfrm>
          <a:prstGeom prst="rect">
            <a:avLst/>
          </a:prstGeom>
          <a:solidFill>
            <a:srgbClr val="E4D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4A69C80-1ABA-4555-8F9C-E810D00EF7AE}"/>
              </a:ext>
            </a:extLst>
          </p:cNvPr>
          <p:cNvGrpSpPr/>
          <p:nvPr userDrawn="1"/>
        </p:nvGrpSpPr>
        <p:grpSpPr>
          <a:xfrm>
            <a:off x="-2505652" y="3642866"/>
            <a:ext cx="17246976" cy="5797798"/>
            <a:chOff x="-2505652" y="1928908"/>
            <a:chExt cx="17246976" cy="5797798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252EFBBF-B240-41C0-986B-2A3324C5EB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21EFE6D1-0282-4FEE-94A0-411CA9BBCD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11E876F-8654-4792-B207-C283CB103AF5}"/>
              </a:ext>
            </a:extLst>
          </p:cNvPr>
          <p:cNvGrpSpPr/>
          <p:nvPr userDrawn="1"/>
        </p:nvGrpSpPr>
        <p:grpSpPr>
          <a:xfrm rot="5400000" flipH="1">
            <a:off x="-1983387" y="-740890"/>
            <a:ext cx="2516628" cy="13826000"/>
            <a:chOff x="12038703" y="-262462"/>
            <a:chExt cx="3535640" cy="13826000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1F49E0DF-284E-48F7-AA62-7A25AC5CFA22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AF8FB4E6-EF3F-4489-A472-580D51D36FB2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50AC692B-E589-4FCE-A70C-3F8881848670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BBF6EE1F-89F9-4EEC-AEAD-915DF8C8AF02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6B30BDD3-C02D-4FF8-AD82-996EF0CFE159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E65B9E80-B6BA-4D55-AE5B-ACA433D56097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172AC14E-5E8C-4709-A806-7C22BF06F40C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08A34F6E-E5E4-41A6-B57E-E13A8DB07E31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63F1B167-7F69-4132-BA09-74A4F72AF2DB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8A950048-B0DE-4D2D-95D2-04FD2D534EAC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14A62B98-55FF-454E-B953-9C63BB60769E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E9A4FF12-0854-42B8-9FB7-01747B020638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8EFFD04A-FB26-48EB-9050-D5485F1C3D88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BBDF8839-C4B1-41B4-80A5-1E09A9FB33F2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89E71E93-A212-4E25-A3FD-50785EB93C44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FF1C106A-066B-4F43-82C4-31721D0E2F10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D43A5734-64ED-43B0-856F-08EBFF299C4B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11FC9D4F-0F30-445B-BFCF-02ECC3500C32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79764CC-8D13-46AB-BD62-B5E67B704190}"/>
              </a:ext>
            </a:extLst>
          </p:cNvPr>
          <p:cNvGrpSpPr/>
          <p:nvPr userDrawn="1"/>
        </p:nvGrpSpPr>
        <p:grpSpPr>
          <a:xfrm rot="16200000">
            <a:off x="11024773" y="-740890"/>
            <a:ext cx="2516628" cy="13826000"/>
            <a:chOff x="12038703" y="-262462"/>
            <a:chExt cx="3535640" cy="13826000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F7EE42AC-D056-4B7D-B3EE-92BFED8697F0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1C59B247-3BAD-4FCC-8242-AF435E7E31E9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5F7D5A21-2D99-433C-8DB2-1175E22C219B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FCE324DE-1F84-4E02-9E74-D84010BB1C4E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CAC9040-F5D5-4E5F-A212-7887BAB81105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04190D8B-E23F-4932-A59E-A820786DC84B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118EF7AC-6F54-4D4D-8294-4D11AEFD75CF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835A5380-4D53-4374-8DFE-EF4935E110CB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683EEBCA-0E43-40BC-9F7E-86DCAC075679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E8E430FB-32BE-474B-A302-96C79CE3E7C4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7798AB7A-FE49-4F67-A6DB-987796D26CF1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4AA4F0E4-8B85-43DE-B8E4-60883032E82D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0AD167EE-BE07-468C-A62D-67218962A2C0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93F22776-3A35-432C-AE3A-A622493C3384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1EB96355-84DB-4012-9E19-ECCEABF0A53D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DFB901AF-362B-43F9-AD2E-4C48D5F213FD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9C10A406-9133-4986-96B1-1F52C9484CF1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A47A3025-7EEE-4983-AF73-60E6DBF939A4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08634730-F5DB-48A4-BA0B-75735BE177AC}"/>
              </a:ext>
            </a:extLst>
          </p:cNvPr>
          <p:cNvSpPr/>
          <p:nvPr userDrawn="1"/>
        </p:nvSpPr>
        <p:spPr>
          <a:xfrm rot="5400000">
            <a:off x="739174" y="-57654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F4EE2634-A3E4-4C0F-BA38-2868865C8D03}"/>
              </a:ext>
            </a:extLst>
          </p:cNvPr>
          <p:cNvGrpSpPr/>
          <p:nvPr userDrawn="1"/>
        </p:nvGrpSpPr>
        <p:grpSpPr>
          <a:xfrm>
            <a:off x="-132153" y="-4419931"/>
            <a:ext cx="12456307" cy="12558875"/>
            <a:chOff x="220825" y="-5158816"/>
            <a:chExt cx="11823377" cy="11920733"/>
          </a:xfrm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62C08E98-CFC1-414F-923E-784CF4736C44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E60632A0-55CE-4ED8-A0F8-7244C269CBC9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F618D9EA-4DB1-4681-B0B2-FD379485789C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75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0D791B5-7C62-4CE4-AE5D-BC602520796E}"/>
              </a:ext>
            </a:extLst>
          </p:cNvPr>
          <p:cNvGrpSpPr/>
          <p:nvPr userDrawn="1"/>
        </p:nvGrpSpPr>
        <p:grpSpPr>
          <a:xfrm rot="5693355" flipH="1">
            <a:off x="7595788" y="496456"/>
            <a:ext cx="2516628" cy="13826000"/>
            <a:chOff x="12038703" y="-262462"/>
            <a:chExt cx="3535640" cy="13826000"/>
          </a:xfrm>
        </p:grpSpPr>
        <p:sp>
          <p:nvSpPr>
            <p:cNvPr id="3" name="任意多边形: 形状 2">
              <a:extLst>
                <a:ext uri="{FF2B5EF4-FFF2-40B4-BE49-F238E27FC236}">
                  <a16:creationId xmlns="" xmlns:a16="http://schemas.microsoft.com/office/drawing/2014/main" id="{CCDDDE4F-ACA6-471B-A441-64BA464A0144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4A7D6920-1325-4D4D-A6F0-E91C9FE880A1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7FEA3E36-FBCB-41ED-937D-3BCFD965F088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32C87C48-6757-4071-A9FA-55882F4FCD8A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E0E2891D-2574-4589-81C6-2767AB6EB178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F88EFFD4-564F-4363-915B-AD7F8F9B90BF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97B37733-640B-4EB3-8B5D-649FA5D729D7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8A1FABE7-BC44-4D32-82FF-4A5892D1C4D8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5AA5BC21-1489-47F4-925A-FA78EFCE480C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9E951D6-4765-4317-A545-1BE2437E8954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8DC7C7E1-C59C-486D-8B4F-BF00F656069D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C3D8E1D2-5ED4-4E4A-8AB6-E00D828FFFC3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C5B2C41B-D792-4B7A-91B9-6EB7AE10ABFB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1CB275E1-7553-4E70-B130-74A1EC7682C7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8D7954FD-46A5-4C09-844C-DB697F80C8D7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98C2EDCA-1610-4A33-9744-7EECDA4CF237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E856ADD6-DA9C-4CDD-B04E-619D9A377BFA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C7659699-7774-4510-BB51-00C888B5C4A0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F9C4ECC-934E-4872-B606-C4FB072B90F8}"/>
              </a:ext>
            </a:extLst>
          </p:cNvPr>
          <p:cNvGrpSpPr/>
          <p:nvPr userDrawn="1"/>
        </p:nvGrpSpPr>
        <p:grpSpPr>
          <a:xfrm rot="15906645">
            <a:off x="10570810" y="-5326932"/>
            <a:ext cx="2516628" cy="13826000"/>
            <a:chOff x="12038703" y="-262462"/>
            <a:chExt cx="3535640" cy="13826000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5860F2EA-E9CA-492A-88C1-F11246BC3D15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E3E2783B-C1FF-4D90-AD57-444E251611EE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69692203-ADA5-4F5D-9D44-9EB9029B9787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B2AC4E29-3A30-442B-9DB9-A8C38D7C56F6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932F80C6-A954-4627-8C69-A05386E49C22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59A8F88B-8895-4B65-B447-EA6A56C4968D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EFF21A4A-480C-47B7-A682-55689F736F2E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C443AED1-90EA-40DA-AA32-7B0055C90262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49AD95E6-B9F2-4232-8821-BCCE0DCB9642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5F396A2F-2922-4FFE-937D-D6E3710B3F02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9C2EDAD5-6830-494D-987D-FF7EF9B35693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9245F7A6-D9C5-4443-A466-75AA264014BF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8A0B19A5-40D2-4126-A5CF-553397F1CD27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8A76F705-7425-41A7-B1E1-0EF932EEBE39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A5ACC94A-02F7-4446-A30C-C776F6890CA2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319F6887-8424-45C9-8427-5AAC8B5D4EA2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C521797C-6431-474C-A67E-4357E49ABD14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CE69C25D-8FF8-468F-8877-10FEAF163DD7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="" xmlns:a16="http://schemas.microsoft.com/office/drawing/2014/main" id="{565D7992-4933-4D83-A5FC-A598826271BA}"/>
              </a:ext>
            </a:extLst>
          </p:cNvPr>
          <p:cNvSpPr/>
          <p:nvPr userDrawn="1"/>
        </p:nvSpPr>
        <p:spPr>
          <a:xfrm>
            <a:off x="661182" y="853440"/>
            <a:ext cx="10869637" cy="5151120"/>
          </a:xfrm>
          <a:prstGeom prst="roundRect">
            <a:avLst>
              <a:gd name="adj" fmla="val 2061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B8374CBF-AA84-48B0-AD7D-E2D10C8EDD3B}"/>
              </a:ext>
            </a:extLst>
          </p:cNvPr>
          <p:cNvSpPr/>
          <p:nvPr userDrawn="1"/>
        </p:nvSpPr>
        <p:spPr>
          <a:xfrm>
            <a:off x="3138875" y="853439"/>
            <a:ext cx="8367461" cy="5152527"/>
          </a:xfrm>
          <a:prstGeom prst="rect">
            <a:avLst/>
          </a:prstGeom>
          <a:blipFill dpi="0" rotWithShape="1">
            <a:blip r:embed="rId2">
              <a:alphaModFix amt="7000"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3E335416-C6CD-4F0F-BE1A-8F3A8EADC87A}"/>
              </a:ext>
            </a:extLst>
          </p:cNvPr>
          <p:cNvSpPr/>
          <p:nvPr userDrawn="1"/>
        </p:nvSpPr>
        <p:spPr>
          <a:xfrm>
            <a:off x="-2956051" y="-726656"/>
            <a:ext cx="6501526" cy="8311313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D71A71E7-AFCF-421E-8CAB-7BC714612764}"/>
              </a:ext>
            </a:extLst>
          </p:cNvPr>
          <p:cNvGrpSpPr/>
          <p:nvPr userDrawn="1"/>
        </p:nvGrpSpPr>
        <p:grpSpPr>
          <a:xfrm rot="16200000">
            <a:off x="-6307929" y="-2531367"/>
            <a:ext cx="11823377" cy="11920733"/>
            <a:chOff x="220825" y="-5158816"/>
            <a:chExt cx="11823377" cy="11920733"/>
          </a:xfrm>
        </p:grpSpPr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281E9435-DE46-4653-BC47-58D2C2E1002A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B66EC3F9-8EFA-421A-900C-70E3F8CAF4E7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E3DDD771-2793-41A6-A600-55CBF6EEF58A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0987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6083426-C41A-417C-8266-25202B9B7BE7}"/>
              </a:ext>
            </a:extLst>
          </p:cNvPr>
          <p:cNvGrpSpPr/>
          <p:nvPr userDrawn="1"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9CEE676-8FAF-40A4-B3B7-A6556A17B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79CD50AF-582C-4AC2-A68B-E634E83DB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E730DDE-D501-4C14-9231-AF3AA55834D5}"/>
              </a:ext>
            </a:extLst>
          </p:cNvPr>
          <p:cNvGrpSpPr/>
          <p:nvPr userDrawn="1"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63FE5AC0-87FA-451D-BC6A-D21BA8AD134D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959E9E84-0892-4FF2-99C8-621E08C5D0ED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401C9F79-975B-4F01-B9BE-A284D34CB3C9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C2F35D5-2796-4B85-9A2F-2B2E3EED89D8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105B8D0-EB82-4FC2-909F-D085B0D3A69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E956825F-12AA-48A7-A7E2-AEEBC294D2FD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CC3E0E5E-7052-4559-A376-5BE5C153F463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A74C4E25-842F-433D-A52D-13D91091037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FD63631-5202-4204-B322-23991274DD28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49B513B-A865-4424-BFD2-B5B398C1584C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CD065B56-ADA0-425C-BC94-6D316698606C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1A20471F-21B4-4AD1-A74D-AA077C6619A6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45AB1FCA-580B-483D-BCF7-BD789B441FA3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2B7E1EB-97AD-438C-8905-A1301F965883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256699DB-3560-48BB-9B2B-79FFDFBB69D0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4899D29F-506B-4D5E-8F07-C0D99FFC4098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4102A94-7CB4-40A4-A37C-34DFB77375E7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03A4961-DA74-459B-85E9-121C62BD5370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26F01BEE-8EE6-4C64-8C08-881DC8086927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AD7893A-02EA-45FA-92A0-FA5E49C77306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CCF53066-B776-48D7-B45E-DD00F5A5034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8559E826-49E1-4CBD-84D8-1541B8ED016A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C382C75C-3849-4BDE-A801-235581DBDF00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3F2A44D6-EFBC-4998-A3E4-1F4733381351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82078274-ABC8-49C0-8541-CA71EB77221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1DD213A6-A1A7-4081-9BF3-A304A038AFCD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7CC1A394-0721-4424-A9BC-454BE4FF27D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0A42ECE7-1A6B-4B15-A4BF-05ACDA2A4A6B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06603356-6EF4-48A9-AB30-B873026DC4D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709C03FF-30AE-4C2B-B3BF-AA4A655568A2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F9687368-73D9-460B-9106-DAAE5C60B3AF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56F7145-5ED5-4A60-96F6-C1C0D671111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C90163B7-76EC-4E5B-A495-F716B98CB92F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C0DB6DD4-7130-43D5-BD1A-04CFB725DE01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F90B7643-9271-46DE-B7C9-F05C1AA5074C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75635F2-4F5B-4096-8983-01A529E6FF6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05CF90D4-C83F-4999-90CA-D1DE432A04A4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3D7D03F-DA96-4522-8FEE-2AEDAEC2EFE1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251E4820-171A-4CE0-926F-8F72EBE44D89}"/>
              </a:ext>
            </a:extLst>
          </p:cNvPr>
          <p:cNvSpPr/>
          <p:nvPr userDrawn="1"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D6D2623-5502-42FF-BDB2-99F6E8F9AC94}"/>
              </a:ext>
            </a:extLst>
          </p:cNvPr>
          <p:cNvGrpSpPr/>
          <p:nvPr userDrawn="1"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A3B48BCC-904F-455A-B3F1-D398225048E5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028238F0-C142-493B-B3BE-1886E6605A7D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5CF0DEB7-DB68-4C69-A851-67ADE6B8319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2E31F52-4FCE-4D3C-8985-4ABB68EEE27F}"/>
              </a:ext>
            </a:extLst>
          </p:cNvPr>
          <p:cNvGrpSpPr/>
          <p:nvPr userDrawn="1"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EA42B35A-90EC-4A92-AEDB-C498A005AF0E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1AAE565A-BB31-43F6-93AB-CD5C9AB7090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1CDDF610-77A2-44EE-A8E6-93DA85898880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8A82C36-274F-4982-826C-A0B7B2C558A2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FFFFF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9A2639C3-5CD8-44F7-8935-B072A28E2EA6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1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CF2D646-08B2-454A-97F4-EEC56F832BC1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8E246DE9-B2E8-42E2-934D-24BBA88F25CA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37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6083426-C41A-417C-8266-25202B9B7BE7}"/>
              </a:ext>
            </a:extLst>
          </p:cNvPr>
          <p:cNvGrpSpPr/>
          <p:nvPr userDrawn="1"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9CEE676-8FAF-40A4-B3B7-A6556A17B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79CD50AF-582C-4AC2-A68B-E634E83DB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E730DDE-D501-4C14-9231-AF3AA55834D5}"/>
              </a:ext>
            </a:extLst>
          </p:cNvPr>
          <p:cNvGrpSpPr/>
          <p:nvPr userDrawn="1"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63FE5AC0-87FA-451D-BC6A-D21BA8AD134D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959E9E84-0892-4FF2-99C8-621E08C5D0ED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401C9F79-975B-4F01-B9BE-A284D34CB3C9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C2F35D5-2796-4B85-9A2F-2B2E3EED89D8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105B8D0-EB82-4FC2-909F-D085B0D3A69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E956825F-12AA-48A7-A7E2-AEEBC294D2FD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CC3E0E5E-7052-4559-A376-5BE5C153F463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A74C4E25-842F-433D-A52D-13D91091037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FD63631-5202-4204-B322-23991274DD28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49B513B-A865-4424-BFD2-B5B398C1584C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CD065B56-ADA0-425C-BC94-6D316698606C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1A20471F-21B4-4AD1-A74D-AA077C6619A6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45AB1FCA-580B-483D-BCF7-BD789B441FA3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2B7E1EB-97AD-438C-8905-A1301F965883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256699DB-3560-48BB-9B2B-79FFDFBB69D0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4899D29F-506B-4D5E-8F07-C0D99FFC4098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4102A94-7CB4-40A4-A37C-34DFB77375E7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03A4961-DA74-459B-85E9-121C62BD5370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26F01BEE-8EE6-4C64-8C08-881DC8086927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AD7893A-02EA-45FA-92A0-FA5E49C77306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CCF53066-B776-48D7-B45E-DD00F5A5034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8559E826-49E1-4CBD-84D8-1541B8ED016A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C382C75C-3849-4BDE-A801-235581DBDF00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3F2A44D6-EFBC-4998-A3E4-1F4733381351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82078274-ABC8-49C0-8541-CA71EB77221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1DD213A6-A1A7-4081-9BF3-A304A038AFCD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7CC1A394-0721-4424-A9BC-454BE4FF27D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0A42ECE7-1A6B-4B15-A4BF-05ACDA2A4A6B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06603356-6EF4-48A9-AB30-B873026DC4D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709C03FF-30AE-4C2B-B3BF-AA4A655568A2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F9687368-73D9-460B-9106-DAAE5C60B3AF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56F7145-5ED5-4A60-96F6-C1C0D671111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C90163B7-76EC-4E5B-A495-F716B98CB92F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C0DB6DD4-7130-43D5-BD1A-04CFB725DE01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F90B7643-9271-46DE-B7C9-F05C1AA5074C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75635F2-4F5B-4096-8983-01A529E6FF6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05CF90D4-C83F-4999-90CA-D1DE432A04A4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3D7D03F-DA96-4522-8FEE-2AEDAEC2EFE1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251E4820-171A-4CE0-926F-8F72EBE44D89}"/>
              </a:ext>
            </a:extLst>
          </p:cNvPr>
          <p:cNvSpPr/>
          <p:nvPr userDrawn="1"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D6D2623-5502-42FF-BDB2-99F6E8F9AC94}"/>
              </a:ext>
            </a:extLst>
          </p:cNvPr>
          <p:cNvGrpSpPr/>
          <p:nvPr userDrawn="1"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A3B48BCC-904F-455A-B3F1-D398225048E5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028238F0-C142-493B-B3BE-1886E6605A7D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5CF0DEB7-DB68-4C69-A851-67ADE6B8319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2E31F52-4FCE-4D3C-8985-4ABB68EEE27F}"/>
              </a:ext>
            </a:extLst>
          </p:cNvPr>
          <p:cNvGrpSpPr/>
          <p:nvPr userDrawn="1"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EA42B35A-90EC-4A92-AEDB-C498A005AF0E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1AAE565A-BB31-43F6-93AB-CD5C9AB7090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1CDDF610-77A2-44EE-A8E6-93DA85898880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8A82C36-274F-4982-826C-A0B7B2C558A2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FFFFF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9A2639C3-5CD8-44F7-8935-B072A28E2EA6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2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CF2D646-08B2-454A-97F4-EEC56F832BC1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8E246DE9-B2E8-42E2-934D-24BBA88F25CA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1657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6083426-C41A-417C-8266-25202B9B7BE7}"/>
              </a:ext>
            </a:extLst>
          </p:cNvPr>
          <p:cNvGrpSpPr/>
          <p:nvPr userDrawn="1"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9CEE676-8FAF-40A4-B3B7-A6556A17B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79CD50AF-582C-4AC2-A68B-E634E83DB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E730DDE-D501-4C14-9231-AF3AA55834D5}"/>
              </a:ext>
            </a:extLst>
          </p:cNvPr>
          <p:cNvGrpSpPr/>
          <p:nvPr userDrawn="1"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63FE5AC0-87FA-451D-BC6A-D21BA8AD134D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959E9E84-0892-4FF2-99C8-621E08C5D0ED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401C9F79-975B-4F01-B9BE-A284D34CB3C9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C2F35D5-2796-4B85-9A2F-2B2E3EED89D8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105B8D0-EB82-4FC2-909F-D085B0D3A69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E956825F-12AA-48A7-A7E2-AEEBC294D2FD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CC3E0E5E-7052-4559-A376-5BE5C153F463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A74C4E25-842F-433D-A52D-13D91091037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FD63631-5202-4204-B322-23991274DD28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49B513B-A865-4424-BFD2-B5B398C1584C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CD065B56-ADA0-425C-BC94-6D316698606C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1A20471F-21B4-4AD1-A74D-AA077C6619A6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45AB1FCA-580B-483D-BCF7-BD789B441FA3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2B7E1EB-97AD-438C-8905-A1301F965883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256699DB-3560-48BB-9B2B-79FFDFBB69D0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4899D29F-506B-4D5E-8F07-C0D99FFC4098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4102A94-7CB4-40A4-A37C-34DFB77375E7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03A4961-DA74-459B-85E9-121C62BD5370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26F01BEE-8EE6-4C64-8C08-881DC8086927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AD7893A-02EA-45FA-92A0-FA5E49C77306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CCF53066-B776-48D7-B45E-DD00F5A5034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8559E826-49E1-4CBD-84D8-1541B8ED016A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C382C75C-3849-4BDE-A801-235581DBDF00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3F2A44D6-EFBC-4998-A3E4-1F4733381351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82078274-ABC8-49C0-8541-CA71EB77221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1DD213A6-A1A7-4081-9BF3-A304A038AFCD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7CC1A394-0721-4424-A9BC-454BE4FF27D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0A42ECE7-1A6B-4B15-A4BF-05ACDA2A4A6B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06603356-6EF4-48A9-AB30-B873026DC4D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709C03FF-30AE-4C2B-B3BF-AA4A655568A2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F9687368-73D9-460B-9106-DAAE5C60B3AF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56F7145-5ED5-4A60-96F6-C1C0D671111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C90163B7-76EC-4E5B-A495-F716B98CB92F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C0DB6DD4-7130-43D5-BD1A-04CFB725DE01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F90B7643-9271-46DE-B7C9-F05C1AA5074C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75635F2-4F5B-4096-8983-01A529E6FF6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05CF90D4-C83F-4999-90CA-D1DE432A04A4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3D7D03F-DA96-4522-8FEE-2AEDAEC2EFE1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251E4820-171A-4CE0-926F-8F72EBE44D89}"/>
              </a:ext>
            </a:extLst>
          </p:cNvPr>
          <p:cNvSpPr/>
          <p:nvPr userDrawn="1"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D6D2623-5502-42FF-BDB2-99F6E8F9AC94}"/>
              </a:ext>
            </a:extLst>
          </p:cNvPr>
          <p:cNvGrpSpPr/>
          <p:nvPr userDrawn="1"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A3B48BCC-904F-455A-B3F1-D398225048E5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028238F0-C142-493B-B3BE-1886E6605A7D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5CF0DEB7-DB68-4C69-A851-67ADE6B8319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2E31F52-4FCE-4D3C-8985-4ABB68EEE27F}"/>
              </a:ext>
            </a:extLst>
          </p:cNvPr>
          <p:cNvGrpSpPr/>
          <p:nvPr userDrawn="1"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EA42B35A-90EC-4A92-AEDB-C498A005AF0E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1AAE565A-BB31-43F6-93AB-CD5C9AB7090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1CDDF610-77A2-44EE-A8E6-93DA85898880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8A82C36-274F-4982-826C-A0B7B2C558A2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FFFFF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9A2639C3-5CD8-44F7-8935-B072A28E2EA6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3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CF2D646-08B2-454A-97F4-EEC56F832BC1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8E246DE9-B2E8-42E2-934D-24BBA88F25CA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9770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6083426-C41A-417C-8266-25202B9B7BE7}"/>
              </a:ext>
            </a:extLst>
          </p:cNvPr>
          <p:cNvGrpSpPr/>
          <p:nvPr userDrawn="1"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B9CEE676-8FAF-40A4-B3B7-A6556A17B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79CD50AF-582C-4AC2-A68B-E634E83DBD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E730DDE-D501-4C14-9231-AF3AA55834D5}"/>
              </a:ext>
            </a:extLst>
          </p:cNvPr>
          <p:cNvGrpSpPr/>
          <p:nvPr userDrawn="1"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63FE5AC0-87FA-451D-BC6A-D21BA8AD134D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959E9E84-0892-4FF2-99C8-621E08C5D0ED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401C9F79-975B-4F01-B9BE-A284D34CB3C9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FC2F35D5-2796-4B85-9A2F-2B2E3EED89D8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1105B8D0-EB82-4FC2-909F-D085B0D3A69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E956825F-12AA-48A7-A7E2-AEEBC294D2FD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CC3E0E5E-7052-4559-A376-5BE5C153F463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A74C4E25-842F-433D-A52D-13D91091037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FD63631-5202-4204-B322-23991274DD28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49B513B-A865-4424-BFD2-B5B398C1584C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CD065B56-ADA0-425C-BC94-6D316698606C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1A20471F-21B4-4AD1-A74D-AA077C6619A6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45AB1FCA-580B-483D-BCF7-BD789B441FA3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2B7E1EB-97AD-438C-8905-A1301F965883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256699DB-3560-48BB-9B2B-79FFDFBB69D0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4899D29F-506B-4D5E-8F07-C0D99FFC4098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4102A94-7CB4-40A4-A37C-34DFB77375E7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03A4961-DA74-459B-85E9-121C62BD5370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26F01BEE-8EE6-4C64-8C08-881DC8086927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AD7893A-02EA-45FA-92A0-FA5E49C77306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CCF53066-B776-48D7-B45E-DD00F5A5034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8559E826-49E1-4CBD-84D8-1541B8ED016A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C382C75C-3849-4BDE-A801-235581DBDF00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3F2A44D6-EFBC-4998-A3E4-1F4733381351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82078274-ABC8-49C0-8541-CA71EB77221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1DD213A6-A1A7-4081-9BF3-A304A038AFCD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7CC1A394-0721-4424-A9BC-454BE4FF27D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0A42ECE7-1A6B-4B15-A4BF-05ACDA2A4A6B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06603356-6EF4-48A9-AB30-B873026DC4D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709C03FF-30AE-4C2B-B3BF-AA4A655568A2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F9687368-73D9-460B-9106-DAAE5C60B3AF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056F7145-5ED5-4A60-96F6-C1C0D671111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C90163B7-76EC-4E5B-A495-F716B98CB92F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C0DB6DD4-7130-43D5-BD1A-04CFB725DE01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F90B7643-9271-46DE-B7C9-F05C1AA5074C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75635F2-4F5B-4096-8983-01A529E6FF6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05CF90D4-C83F-4999-90CA-D1DE432A04A4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13D7D03F-DA96-4522-8FEE-2AEDAEC2EFE1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251E4820-171A-4CE0-926F-8F72EBE44D89}"/>
              </a:ext>
            </a:extLst>
          </p:cNvPr>
          <p:cNvSpPr/>
          <p:nvPr userDrawn="1"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D6D2623-5502-42FF-BDB2-99F6E8F9AC94}"/>
              </a:ext>
            </a:extLst>
          </p:cNvPr>
          <p:cNvGrpSpPr/>
          <p:nvPr userDrawn="1"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A3B48BCC-904F-455A-B3F1-D398225048E5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028238F0-C142-493B-B3BE-1886E6605A7D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5CF0DEB7-DB68-4C69-A851-67ADE6B8319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52E31F52-4FCE-4D3C-8985-4ABB68EEE27F}"/>
              </a:ext>
            </a:extLst>
          </p:cNvPr>
          <p:cNvGrpSpPr/>
          <p:nvPr userDrawn="1"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EA42B35A-90EC-4A92-AEDB-C498A005AF0E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1AAE565A-BB31-43F6-93AB-CD5C9AB7090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="" xmlns:a16="http://schemas.microsoft.com/office/drawing/2014/main" id="{1CDDF610-77A2-44EE-A8E6-93DA85898880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8A82C36-274F-4982-826C-A0B7B2C558A2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FFFFF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9A2639C3-5CD8-44F7-8935-B072A28E2EA6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4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CF2D646-08B2-454A-97F4-EEC56F832BC1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8E246DE9-B2E8-42E2-934D-24BBA88F25CA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950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6DA4C64-688C-4FD4-B3DC-00418C750F68}"/>
              </a:ext>
            </a:extLst>
          </p:cNvPr>
          <p:cNvGrpSpPr/>
          <p:nvPr userDrawn="1"/>
        </p:nvGrpSpPr>
        <p:grpSpPr>
          <a:xfrm rot="10800000">
            <a:off x="-6239950" y="5107841"/>
            <a:ext cx="24463033" cy="1928369"/>
            <a:chOff x="-7638073" y="2358163"/>
            <a:chExt cx="26834160" cy="2516629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F75747FE-525D-48AB-8EA8-CE44442A052A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DC118463-5D7C-488D-9CDE-1B92D7EE6A15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0E9135FF-3DA9-41C3-9B4C-0D1767E60705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736B9A41-F77B-46A6-8578-92EFBF8BA6D0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57CDA337-A387-4432-A2F6-26C3B0A5AC2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30C3109F-1DB9-46CB-BD3D-9FE159056978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40488720-046B-4B96-8C97-71A783D60D76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36319C57-7D21-44FC-9445-2F5B00460690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93C24B21-CCDD-44C1-9E79-78388EBB4DD0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372B858A-0537-49E0-B722-2FEEDF4BE89C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1BEEF8AB-45C8-428D-9898-7B4EB45E14F9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81C9EBED-5B6A-4EFD-895C-F0C23207AD76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0532A7C1-FA8C-40BD-B5F9-15525B95972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761FA1DA-F160-4077-95C6-53C84B6621EC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FD845754-D644-487E-85A6-FDD01BEDD155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8831C9E2-6585-48D7-805E-093E6BE2CE9B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80AA2606-25D4-4FAC-B9B5-7BE1874962EE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7AD2C903-5AB2-4B8B-98AF-348D25183028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AC2EA508-6112-4EC7-8637-38EECC2DF52F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FD6180FA-8533-4269-A34F-F4B144FC82D7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="" xmlns:a16="http://schemas.microsoft.com/office/drawing/2014/main" id="{9DB7DCA9-2CB0-4F90-A400-DA6DB16BD749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5D85715A-0099-4F1E-AF66-BAD22305BB2D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206F53AA-6A3F-453B-A58C-CB501BAD435D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01336ACD-805D-4412-93F8-D23C5DB3E243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6230ACCC-C394-44CD-A5E3-44AEAEF9EA2F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F9DA9883-9336-4E24-A885-983D9CEA6B9C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DA91B765-8111-4248-A23B-0F0C24D25516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="" xmlns:a16="http://schemas.microsoft.com/office/drawing/2014/main" id="{322B1ADC-BEAB-465B-A5BD-45FEA0AD2AE7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B7D4DDEA-68EB-4790-9D11-AC8111085810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A2495794-434A-4EF6-B624-5EB591726724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E71CE638-0C42-41E1-998D-D3468DAAA687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96D9B51D-10E3-4D1B-B7E4-FF37B5D16219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072544F6-6D10-4CCF-8EC4-A2B8681B76E3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AD83F525-E4B9-43B5-8434-7369C362259B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2C70EC96-CF68-40AF-A65A-3A19DA963B85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391EEF6B-FBC7-46CC-9987-E1C4701F4066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3EB5FBD5-D1FE-4987-815D-7957802F4355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FA3DE9D6-87D1-43CB-8EDF-855D53FEE8D8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AF756A1E-8003-4C33-B6C2-01CED72757DF}"/>
              </a:ext>
            </a:extLst>
          </p:cNvPr>
          <p:cNvSpPr/>
          <p:nvPr userDrawn="1"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660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361CD7B-D06F-4A21-A31D-C3C9E1634607}"/>
              </a:ext>
            </a:extLst>
          </p:cNvPr>
          <p:cNvSpPr/>
          <p:nvPr userDrawn="1"/>
        </p:nvSpPr>
        <p:spPr>
          <a:xfrm>
            <a:off x="0" y="-1127760"/>
            <a:ext cx="762000" cy="762000"/>
          </a:xfrm>
          <a:prstGeom prst="rect">
            <a:avLst/>
          </a:prstGeom>
          <a:solidFill>
            <a:srgbClr val="3B5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270AFF8-07F5-4CAB-B64E-EC0D0EAB13AF}"/>
              </a:ext>
            </a:extLst>
          </p:cNvPr>
          <p:cNvSpPr/>
          <p:nvPr userDrawn="1"/>
        </p:nvSpPr>
        <p:spPr>
          <a:xfrm>
            <a:off x="1127760" y="-1127760"/>
            <a:ext cx="762000" cy="762000"/>
          </a:xfrm>
          <a:prstGeom prst="rect">
            <a:avLst/>
          </a:prstGeom>
          <a:solidFill>
            <a:srgbClr val="BCA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CA34251-D61E-4FF6-85EF-44C3131237E5}"/>
              </a:ext>
            </a:extLst>
          </p:cNvPr>
          <p:cNvSpPr/>
          <p:nvPr userDrawn="1"/>
        </p:nvSpPr>
        <p:spPr>
          <a:xfrm>
            <a:off x="2255520" y="-1127760"/>
            <a:ext cx="762000" cy="762000"/>
          </a:xfrm>
          <a:prstGeom prst="rect">
            <a:avLst/>
          </a:prstGeom>
          <a:solidFill>
            <a:srgbClr val="E4D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4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361CD7B-D06F-4A21-A31D-C3C9E1634607}"/>
              </a:ext>
            </a:extLst>
          </p:cNvPr>
          <p:cNvSpPr/>
          <p:nvPr userDrawn="1"/>
        </p:nvSpPr>
        <p:spPr>
          <a:xfrm>
            <a:off x="0" y="-1127760"/>
            <a:ext cx="762000" cy="762000"/>
          </a:xfrm>
          <a:prstGeom prst="rect">
            <a:avLst/>
          </a:prstGeom>
          <a:solidFill>
            <a:srgbClr val="3B5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270AFF8-07F5-4CAB-B64E-EC0D0EAB13AF}"/>
              </a:ext>
            </a:extLst>
          </p:cNvPr>
          <p:cNvSpPr/>
          <p:nvPr userDrawn="1"/>
        </p:nvSpPr>
        <p:spPr>
          <a:xfrm>
            <a:off x="1127760" y="-1127760"/>
            <a:ext cx="762000" cy="762000"/>
          </a:xfrm>
          <a:prstGeom prst="rect">
            <a:avLst/>
          </a:prstGeom>
          <a:solidFill>
            <a:srgbClr val="BCA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CA34251-D61E-4FF6-85EF-44C3131237E5}"/>
              </a:ext>
            </a:extLst>
          </p:cNvPr>
          <p:cNvSpPr/>
          <p:nvPr userDrawn="1"/>
        </p:nvSpPr>
        <p:spPr>
          <a:xfrm>
            <a:off x="2255520" y="-1127760"/>
            <a:ext cx="762000" cy="762000"/>
          </a:xfrm>
          <a:prstGeom prst="rect">
            <a:avLst/>
          </a:prstGeom>
          <a:solidFill>
            <a:srgbClr val="E4D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1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F83B2C64-3671-446C-ACF8-D130FDEA87C2}"/>
              </a:ext>
            </a:extLst>
          </p:cNvPr>
          <p:cNvGrpSpPr/>
          <p:nvPr/>
        </p:nvGrpSpPr>
        <p:grpSpPr>
          <a:xfrm>
            <a:off x="-2505652" y="3642866"/>
            <a:ext cx="17246976" cy="5797798"/>
            <a:chOff x="-2505652" y="1928908"/>
            <a:chExt cx="17246976" cy="5797798"/>
          </a:xfrm>
        </p:grpSpPr>
        <p:pic>
          <p:nvPicPr>
            <p:cNvPr id="131" name="图片 130">
              <a:extLst>
                <a:ext uri="{FF2B5EF4-FFF2-40B4-BE49-F238E27FC236}">
                  <a16:creationId xmlns="" xmlns:a16="http://schemas.microsoft.com/office/drawing/2014/main" id="{A1B2CB7D-3CEC-4EE1-BC03-919AB589EC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32" name="图片 131">
              <a:extLst>
                <a:ext uri="{FF2B5EF4-FFF2-40B4-BE49-F238E27FC236}">
                  <a16:creationId xmlns="" xmlns:a16="http://schemas.microsoft.com/office/drawing/2014/main" id="{28603738-1CFC-4726-93A1-EA03E4435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0AE61BEA-3A4A-4050-A312-1694AADC96E5}"/>
              </a:ext>
            </a:extLst>
          </p:cNvPr>
          <p:cNvGrpSpPr/>
          <p:nvPr/>
        </p:nvGrpSpPr>
        <p:grpSpPr>
          <a:xfrm rot="5400000" flipH="1">
            <a:off x="-1983387" y="-740890"/>
            <a:ext cx="2516628" cy="13826000"/>
            <a:chOff x="12038703" y="-262462"/>
            <a:chExt cx="3535640" cy="13826000"/>
          </a:xfrm>
        </p:grpSpPr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439C4600-F5D4-4EC7-8EE7-5A1CAAE875CE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D2E86D66-38E3-4E9B-BBF0-D633868C1A3C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ADD1D68B-250F-46DF-A5A3-9D88DA7E4A05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BFD1757D-1299-4454-AA39-C1D9F7816EB9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88C43999-5CAD-4D1D-B094-E645A76BFA0A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D1BD1F24-1713-450B-BE48-911FC5A1C90F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9919795C-25EE-42C7-9D83-E3F200CA98AD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3CF5A549-3472-47BF-995D-FB287465772E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1023F73B-74AA-4871-8241-3FE3CEE6A51D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3D5C8EB4-7B7A-4C1B-828A-1AC31DDB039A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1E29F7D7-4933-477D-97C6-3CF02AA29728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7FC41BBA-E047-4D2B-9BF6-87468D302B02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B0DF0CCC-052D-4C6E-94C8-7C2A3E2A6690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7D779499-A7DA-4F16-8C0C-44C1D6A75789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B65D1E90-83AA-4F8D-B4C4-C0746C4F7AA3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22CB03B5-986F-425C-A527-AB9E0F0A4A1E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DD94485A-B6E8-42C5-BBFF-ECD8E7E82DFE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E850D5A6-8A25-4A3B-B919-597AB94A91DB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AD0F925E-5AA7-4197-B248-CB67E0E345A8}"/>
              </a:ext>
            </a:extLst>
          </p:cNvPr>
          <p:cNvGrpSpPr/>
          <p:nvPr/>
        </p:nvGrpSpPr>
        <p:grpSpPr>
          <a:xfrm rot="16200000">
            <a:off x="11024773" y="-740890"/>
            <a:ext cx="2516628" cy="13826000"/>
            <a:chOff x="12038703" y="-262462"/>
            <a:chExt cx="3535640" cy="13826000"/>
          </a:xfrm>
        </p:grpSpPr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6BA594B3-7E98-4961-B34D-51E009651E6F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1C465F68-32E9-460E-8AE9-3CD07095D758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39680AA2-E3E3-43D0-A8EB-ACA896CA53DF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399714F8-08C4-4F4A-A9CD-834251B9DFDD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517C36E0-6634-49B4-A268-5A3C5CF44229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4BD8B4A5-9DC1-4DE2-BD7E-0AB1E032A3E1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4EBFD1B5-D472-4F94-A71A-03184048BD03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FC562E42-2306-4FFF-B9AC-BD0CB64DEB23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3A7790B5-9D6E-4CBF-AF94-0B163FF20FBF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F1B43279-338D-45D0-A69F-4746989D786D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EDA7E592-AA09-4ED6-BD0A-B6E11530751A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6674572F-5FAD-466C-A3AE-44E0CA2FA38C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48C4AE50-633E-45F9-9944-1233445EED34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93EC18AE-EE47-479A-ADB0-3DF5223752FD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A2F54635-239F-4DBE-A03C-761B93F61635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1934CA35-89DF-4AB0-98C0-F76D4FE0BDBB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C2388B37-F1CD-4610-B790-5FBFA2D87B95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CC4D04D3-960C-43C5-9D2E-4158E11697CB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CF2334CF-2A47-4C0B-ABFE-B31BC642800D}"/>
              </a:ext>
            </a:extLst>
          </p:cNvPr>
          <p:cNvSpPr/>
          <p:nvPr/>
        </p:nvSpPr>
        <p:spPr>
          <a:xfrm rot="5400000">
            <a:off x="739174" y="-57654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A9CB6BD-5953-4846-8941-E54FFD9775E9}"/>
              </a:ext>
            </a:extLst>
          </p:cNvPr>
          <p:cNvGrpSpPr/>
          <p:nvPr/>
        </p:nvGrpSpPr>
        <p:grpSpPr>
          <a:xfrm>
            <a:off x="-132153" y="-4419931"/>
            <a:ext cx="12456307" cy="12558875"/>
            <a:chOff x="220825" y="-5158816"/>
            <a:chExt cx="11823377" cy="1192073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476F071-80E4-4FD5-88EE-BF14A91FD43E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797BD0FB-014B-4740-A446-A8BF6EA59000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EB1DDBBE-9E39-4990-8961-0CD3EAF59CF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F788C93-E868-4D17-A64A-558AE5A642BD}"/>
              </a:ext>
            </a:extLst>
          </p:cNvPr>
          <p:cNvSpPr txBox="1"/>
          <p:nvPr/>
        </p:nvSpPr>
        <p:spPr>
          <a:xfrm>
            <a:off x="922951" y="2100928"/>
            <a:ext cx="10346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61000">
                      <a:srgbClr val="DFCEB6"/>
                    </a:gs>
                    <a:gs pos="100000">
                      <a:srgbClr val="C7B58D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工作总结及下半年规划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F21F33A-05F1-4AE6-B152-CF00DA858B2E}"/>
              </a:ext>
            </a:extLst>
          </p:cNvPr>
          <p:cNvGrpSpPr/>
          <p:nvPr/>
        </p:nvGrpSpPr>
        <p:grpSpPr>
          <a:xfrm>
            <a:off x="3993629" y="3956430"/>
            <a:ext cx="4204742" cy="340588"/>
            <a:chOff x="3816816" y="3862646"/>
            <a:chExt cx="4204742" cy="340588"/>
          </a:xfrm>
        </p:grpSpPr>
        <p:sp>
          <p:nvSpPr>
            <p:cNvPr id="63" name="公众号：陈西设计之家。微信搜索即可">
              <a:extLst>
                <a:ext uri="{FF2B5EF4-FFF2-40B4-BE49-F238E27FC236}">
                  <a16:creationId xmlns="" xmlns:a16="http://schemas.microsoft.com/office/drawing/2014/main" id="{1B9DD2B2-84E1-4620-9EC0-368B26F0C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6816" y="3862646"/>
              <a:ext cx="1669891" cy="3270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372" tIns="45684" rIns="91372" bIns="4568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EBE0D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汇报人：子琪</a:t>
              </a:r>
            </a:p>
          </p:txBody>
        </p:sp>
        <p:sp>
          <p:nvSpPr>
            <p:cNvPr id="64" name="公众号：陈西设计之家。微信搜索即可">
              <a:extLst>
                <a:ext uri="{FF2B5EF4-FFF2-40B4-BE49-F238E27FC236}">
                  <a16:creationId xmlns="" xmlns:a16="http://schemas.microsoft.com/office/drawing/2014/main" id="{BD83EB22-0B89-4655-9138-FDDE7E10B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1667" y="3874371"/>
              <a:ext cx="1669891" cy="3288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372" tIns="45684" rIns="91372" bIns="4568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EBE0D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2020/01/02</a:t>
              </a:r>
              <a:endPara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EBE0D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35E3E226-C792-4F12-BCB8-5C994F3A98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102" y="1505918"/>
            <a:ext cx="263979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76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="" xmlns:a16="http://schemas.microsoft.com/office/drawing/2014/main" id="{1E8E4614-7AE7-47D4-A359-5C0C1016F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53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子琪 </a:t>
            </a:r>
            <a:r>
              <a:rPr lang="zh-CN" altLang="en-US" sz="1355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2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9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8E3DAF54-81D7-478A-A6C3-E944BC69CD08}"/>
              </a:ext>
            </a:extLst>
          </p:cNvPr>
          <p:cNvGrpSpPr/>
          <p:nvPr/>
        </p:nvGrpSpPr>
        <p:grpSpPr>
          <a:xfrm rot="5693355" flipH="1">
            <a:off x="7595788" y="496456"/>
            <a:ext cx="2516628" cy="13826000"/>
            <a:chOff x="12038703" y="-262462"/>
            <a:chExt cx="3535640" cy="13826000"/>
          </a:xfrm>
        </p:grpSpPr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5896FEAC-54BA-4DA7-9CA5-3D82FF503582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5F910BC2-A21C-4758-970F-250C1A05881B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E2019010-A853-42DA-9267-E3D7468ABB43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103CF7C8-BCD1-46F8-9D16-FB86BADFAB43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D976C76E-FF18-4E8B-BC19-A30C076386F4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4DC77FA8-3146-4250-ACB1-73D855DE610B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ABE6A20A-9C30-4A91-A789-A4E0B904D0E1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1B83ACB6-57D3-4E24-B196-E9F38454551E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F574AFD0-2060-40FB-8C2F-0289860D1BB6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3CDBC62F-E463-42FE-A4BE-B5FFAA335115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7A1D72A2-59A8-40B1-A24C-AA519893535A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4787C8E5-990A-49AB-891F-B808FFE7AE18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3FFDD978-1D4E-48E3-9229-4B2951FCF387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32795B73-E452-49FD-8A2D-47563CA77B8E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8936D7F6-F0BA-4702-A876-D60A9823D717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1C5E6571-F2B4-48C5-91FC-8ECCAE810E21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5FB6E50D-A42F-45A5-B050-264C527D1B9C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5BC61C6C-C285-407C-82BC-A04AED681626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4095BC8-292E-455E-A650-895A03EFA356}"/>
              </a:ext>
            </a:extLst>
          </p:cNvPr>
          <p:cNvGrpSpPr/>
          <p:nvPr/>
        </p:nvGrpSpPr>
        <p:grpSpPr>
          <a:xfrm rot="15906645">
            <a:off x="10570810" y="-5326932"/>
            <a:ext cx="2516628" cy="13826000"/>
            <a:chOff x="12038703" y="-262462"/>
            <a:chExt cx="3535640" cy="13826000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A009B770-5CA6-4C04-A3BC-EA095AC95CC7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4321148A-0712-49B6-8CA4-035F98429C6D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A6F12788-42EB-4912-B769-4A7845D0E602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355D1EB7-DC73-4DDD-B306-8A04C226F075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4F7908C3-C9A0-4834-B3CC-34A5C06D0F94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41448E21-7795-40E9-B470-B35B880D3CE7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334B6F69-745A-4AAB-8680-D3CF40E21068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DCAF4075-B628-41DB-9459-3EC29D30D2B5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88C99A4C-EB12-4C3B-93C3-414C9A16076E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02C9FC6C-DD29-4C40-BB1D-2FF800CF0EE7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C9A3382D-432C-4121-A354-CA3BB0FE6AFB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A67E93BF-4514-435B-B90F-81DBDC185878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EC03E7A6-0E13-4A67-8FE3-4A7ED0B4B15B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9551DE31-1306-4558-81F0-DC128EC479B8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5F5010BE-BC01-426F-A257-5AB540CD6159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E1D68842-40BE-43F4-BEC6-558F721AEE23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326FAA4A-4031-463A-A691-5448CCE6F1A1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4981F524-565D-430D-9D18-C8C45BED1D78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56B9234A-2294-41BB-8E2B-B0457ED24F70}"/>
              </a:ext>
            </a:extLst>
          </p:cNvPr>
          <p:cNvSpPr/>
          <p:nvPr/>
        </p:nvSpPr>
        <p:spPr>
          <a:xfrm>
            <a:off x="661182" y="853440"/>
            <a:ext cx="10869637" cy="5151120"/>
          </a:xfrm>
          <a:prstGeom prst="roundRect">
            <a:avLst>
              <a:gd name="adj" fmla="val 2061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303142F8-04B2-445C-BFFC-93339083DDBF}"/>
              </a:ext>
            </a:extLst>
          </p:cNvPr>
          <p:cNvSpPr/>
          <p:nvPr/>
        </p:nvSpPr>
        <p:spPr>
          <a:xfrm>
            <a:off x="2500132" y="853439"/>
            <a:ext cx="8367461" cy="5152527"/>
          </a:xfrm>
          <a:prstGeom prst="rect">
            <a:avLst/>
          </a:prstGeom>
          <a:blipFill dpi="0" rotWithShape="1">
            <a:blip r:embed="rId3">
              <a:alphaModFix amt="4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="" xmlns:a16="http://schemas.microsoft.com/office/drawing/2014/main" id="{016AB5C3-9AB4-454F-B1A2-12F65BA68E43}"/>
              </a:ext>
            </a:extLst>
          </p:cNvPr>
          <p:cNvSpPr/>
          <p:nvPr/>
        </p:nvSpPr>
        <p:spPr>
          <a:xfrm>
            <a:off x="-2956051" y="-726656"/>
            <a:ext cx="6501526" cy="8311313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A8486DD7-8FDB-4322-A6B9-545DD72CE1BB}"/>
              </a:ext>
            </a:extLst>
          </p:cNvPr>
          <p:cNvGrpSpPr/>
          <p:nvPr/>
        </p:nvGrpSpPr>
        <p:grpSpPr>
          <a:xfrm rot="16200000">
            <a:off x="-6307929" y="-2531367"/>
            <a:ext cx="11823377" cy="11920733"/>
            <a:chOff x="220825" y="-5158816"/>
            <a:chExt cx="11823377" cy="11920733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7C7168F9-3A4F-4281-B3F9-0BEE50CA3030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7BF7472D-8B39-4960-A982-69FC4A08C639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DC8E6FDE-9715-42AA-86F8-949FC8132922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A7B24331-18A8-49C4-B898-0B0B53F32027}"/>
              </a:ext>
            </a:extLst>
          </p:cNvPr>
          <p:cNvSpPr txBox="1"/>
          <p:nvPr/>
        </p:nvSpPr>
        <p:spPr>
          <a:xfrm>
            <a:off x="49001" y="1741422"/>
            <a:ext cx="2736640" cy="304698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61000">
                      <a:srgbClr val="DFCEB6"/>
                    </a:gs>
                    <a:gs pos="100000">
                      <a:srgbClr val="C7B58D"/>
                    </a:gs>
                  </a:gsLst>
                  <a:lin ang="5400000" scaled="1"/>
                  <a:tileRect/>
                </a:gradFill>
                <a:effectLst>
                  <a:outerShdw blurRad="152400" sx="104000" sy="104000" algn="ctr" rotWithShape="0">
                    <a:srgbClr val="233151">
                      <a:alpha val="38000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目</a:t>
            </a:r>
            <a:endParaRPr kumimoji="0" lang="en-US" altLang="zh-CN" sz="9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61000">
                    <a:srgbClr val="DFCEB6"/>
                  </a:gs>
                  <a:gs pos="100000">
                    <a:srgbClr val="C7B58D"/>
                  </a:gs>
                </a:gsLst>
                <a:lin ang="5400000" scaled="1"/>
                <a:tileRect/>
              </a:gradFill>
              <a:effectLst>
                <a:outerShdw blurRad="152400" sx="104000" sy="104000" algn="ctr" rotWithShape="0">
                  <a:srgbClr val="233151">
                    <a:alpha val="38000"/>
                  </a:srgb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61000">
                      <a:srgbClr val="DFCEB6"/>
                    </a:gs>
                    <a:gs pos="100000">
                      <a:srgbClr val="C7B58D"/>
                    </a:gs>
                  </a:gsLst>
                  <a:lin ang="5400000" scaled="1"/>
                  <a:tileRect/>
                </a:gradFill>
                <a:effectLst>
                  <a:outerShdw blurRad="152400" sx="104000" sy="104000" algn="ctr" rotWithShape="0">
                    <a:srgbClr val="233151">
                      <a:alpha val="38000"/>
                    </a:srgb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录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31BB0166-A919-45B6-BE3D-150397316A22}"/>
              </a:ext>
            </a:extLst>
          </p:cNvPr>
          <p:cNvGrpSpPr/>
          <p:nvPr/>
        </p:nvGrpSpPr>
        <p:grpSpPr>
          <a:xfrm>
            <a:off x="3659011" y="1402437"/>
            <a:ext cx="2769025" cy="4053127"/>
            <a:chOff x="3450669" y="1312195"/>
            <a:chExt cx="2769025" cy="4053127"/>
          </a:xfrm>
        </p:grpSpPr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6CE54CD3-60B1-49F4-9F32-C46F9653FE77}"/>
                </a:ext>
              </a:extLst>
            </p:cNvPr>
            <p:cNvSpPr txBox="1"/>
            <p:nvPr/>
          </p:nvSpPr>
          <p:spPr>
            <a:xfrm>
              <a:off x="3450669" y="1312195"/>
              <a:ext cx="27690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01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6BEF8682-A15D-4C85-90BB-8ACA45E941FA}"/>
                </a:ext>
              </a:extLst>
            </p:cNvPr>
            <p:cNvSpPr txBox="1"/>
            <p:nvPr/>
          </p:nvSpPr>
          <p:spPr>
            <a:xfrm>
              <a:off x="3450669" y="2406757"/>
              <a:ext cx="27690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02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93CE7CF9-A458-4ABC-A316-37F0577A8186}"/>
                </a:ext>
              </a:extLst>
            </p:cNvPr>
            <p:cNvSpPr txBox="1"/>
            <p:nvPr/>
          </p:nvSpPr>
          <p:spPr>
            <a:xfrm>
              <a:off x="3450669" y="3501319"/>
              <a:ext cx="27690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03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B15D4F1E-C224-4A05-BA13-CE73CCCB1BE5}"/>
                </a:ext>
              </a:extLst>
            </p:cNvPr>
            <p:cNvSpPr txBox="1"/>
            <p:nvPr/>
          </p:nvSpPr>
          <p:spPr>
            <a:xfrm>
              <a:off x="3450669" y="4595881"/>
              <a:ext cx="27690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04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AE0ABB84-05BC-4058-B247-E3069E80218C}"/>
              </a:ext>
            </a:extLst>
          </p:cNvPr>
          <p:cNvGrpSpPr/>
          <p:nvPr/>
        </p:nvGrpSpPr>
        <p:grpSpPr>
          <a:xfrm>
            <a:off x="6208804" y="1512177"/>
            <a:ext cx="2171006" cy="646359"/>
            <a:chOff x="5583771" y="1512177"/>
            <a:chExt cx="2171006" cy="646359"/>
          </a:xfrm>
        </p:grpSpPr>
        <p:sp>
          <p:nvSpPr>
            <p:cNvPr id="107" name="文本框 106">
              <a:extLst>
                <a:ext uri="{FF2B5EF4-FFF2-40B4-BE49-F238E27FC236}">
                  <a16:creationId xmlns="" xmlns:a16="http://schemas.microsoft.com/office/drawing/2014/main" id="{C585D79E-13A5-482E-BE1D-9F5EBCA87109}"/>
                </a:ext>
              </a:extLst>
            </p:cNvPr>
            <p:cNvSpPr txBox="1"/>
            <p:nvPr/>
          </p:nvSpPr>
          <p:spPr>
            <a:xfrm>
              <a:off x="5583771" y="1512177"/>
              <a:ext cx="157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工作业绩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9EECEB2D-3734-46CD-8993-79D7C3EF776B}"/>
                </a:ext>
              </a:extLst>
            </p:cNvPr>
            <p:cNvSpPr txBox="1"/>
            <p:nvPr/>
          </p:nvSpPr>
          <p:spPr>
            <a:xfrm>
              <a:off x="5596628" y="1896926"/>
              <a:ext cx="21581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Work performance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F944FA0A-95F4-4221-B9FC-F1F71DB963CE}"/>
              </a:ext>
            </a:extLst>
          </p:cNvPr>
          <p:cNvGrpSpPr/>
          <p:nvPr/>
        </p:nvGrpSpPr>
        <p:grpSpPr>
          <a:xfrm>
            <a:off x="6208804" y="2617128"/>
            <a:ext cx="2171006" cy="646359"/>
            <a:chOff x="5583771" y="1512177"/>
            <a:chExt cx="2171006" cy="646359"/>
          </a:xfrm>
        </p:grpSpPr>
        <p:sp>
          <p:nvSpPr>
            <p:cNvPr id="116" name="文本框 115">
              <a:extLst>
                <a:ext uri="{FF2B5EF4-FFF2-40B4-BE49-F238E27FC236}">
                  <a16:creationId xmlns="" xmlns:a16="http://schemas.microsoft.com/office/drawing/2014/main" id="{1C710AB7-8D2F-42B9-A25A-ACBDE8A6B7E7}"/>
                </a:ext>
              </a:extLst>
            </p:cNvPr>
            <p:cNvSpPr txBox="1"/>
            <p:nvPr/>
          </p:nvSpPr>
          <p:spPr>
            <a:xfrm>
              <a:off x="5583771" y="1512177"/>
              <a:ext cx="157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亮点经验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="" xmlns:a16="http://schemas.microsoft.com/office/drawing/2014/main" id="{B7C3D9F1-1846-4508-B993-B7C0B565BAA6}"/>
                </a:ext>
              </a:extLst>
            </p:cNvPr>
            <p:cNvSpPr txBox="1"/>
            <p:nvPr/>
          </p:nvSpPr>
          <p:spPr>
            <a:xfrm>
              <a:off x="5596628" y="1896926"/>
              <a:ext cx="21581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Highlight experience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C57200BB-3EC1-42CD-B1DA-AC60ED8B3969}"/>
              </a:ext>
            </a:extLst>
          </p:cNvPr>
          <p:cNvGrpSpPr/>
          <p:nvPr/>
        </p:nvGrpSpPr>
        <p:grpSpPr>
          <a:xfrm>
            <a:off x="6208804" y="3722079"/>
            <a:ext cx="2171006" cy="646359"/>
            <a:chOff x="5583771" y="1512177"/>
            <a:chExt cx="2171006" cy="646359"/>
          </a:xfrm>
        </p:grpSpPr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C5B133F9-78CA-43DB-B24B-0ABB7AE8AEE5}"/>
                </a:ext>
              </a:extLst>
            </p:cNvPr>
            <p:cNvSpPr txBox="1"/>
            <p:nvPr/>
          </p:nvSpPr>
          <p:spPr>
            <a:xfrm>
              <a:off x="5583771" y="1512177"/>
              <a:ext cx="157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问题分析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6094108D-382F-4CC0-9DCB-BA90F9D5F1CA}"/>
                </a:ext>
              </a:extLst>
            </p:cNvPr>
            <p:cNvSpPr txBox="1"/>
            <p:nvPr/>
          </p:nvSpPr>
          <p:spPr>
            <a:xfrm>
              <a:off x="5596628" y="1896926"/>
              <a:ext cx="21581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Problem analysis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="" xmlns:a16="http://schemas.microsoft.com/office/drawing/2014/main" id="{B2A42356-BF1B-4576-B945-E5F0A1760834}"/>
              </a:ext>
            </a:extLst>
          </p:cNvPr>
          <p:cNvGrpSpPr/>
          <p:nvPr/>
        </p:nvGrpSpPr>
        <p:grpSpPr>
          <a:xfrm>
            <a:off x="6208804" y="4827030"/>
            <a:ext cx="2171006" cy="646359"/>
            <a:chOff x="5583771" y="1512177"/>
            <a:chExt cx="2171006" cy="646359"/>
          </a:xfrm>
        </p:grpSpPr>
        <p:sp>
          <p:nvSpPr>
            <p:cNvPr id="122" name="文本框 121">
              <a:extLst>
                <a:ext uri="{FF2B5EF4-FFF2-40B4-BE49-F238E27FC236}">
                  <a16:creationId xmlns="" xmlns:a16="http://schemas.microsoft.com/office/drawing/2014/main" id="{421364F3-C9B8-407F-95E2-2BF88E775A2C}"/>
                </a:ext>
              </a:extLst>
            </p:cNvPr>
            <p:cNvSpPr txBox="1"/>
            <p:nvPr/>
          </p:nvSpPr>
          <p:spPr>
            <a:xfrm>
              <a:off x="5583771" y="1512177"/>
              <a:ext cx="1578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未来计划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2106B3E1-C246-46F0-907F-DCD3FBF669CD}"/>
                </a:ext>
              </a:extLst>
            </p:cNvPr>
            <p:cNvSpPr txBox="1"/>
            <p:nvPr/>
          </p:nvSpPr>
          <p:spPr>
            <a:xfrm>
              <a:off x="5596628" y="1896926"/>
              <a:ext cx="21581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Future plans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pic>
        <p:nvPicPr>
          <p:cNvPr id="125" name="图片 124">
            <a:extLst>
              <a:ext uri="{FF2B5EF4-FFF2-40B4-BE49-F238E27FC236}">
                <a16:creationId xmlns="" xmlns:a16="http://schemas.microsoft.com/office/drawing/2014/main" id="{95FBCB38-391E-4979-9056-44A824D90B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9027" y="1550359"/>
            <a:ext cx="3524497" cy="465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49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A7A3FAD-4CF2-48BF-A403-A61B2CFDB3AB}"/>
              </a:ext>
            </a:extLst>
          </p:cNvPr>
          <p:cNvGrpSpPr/>
          <p:nvPr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D060432-FFD7-4839-888E-A80E1D2A0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4722C95F-D4D1-4A19-9881-861DF5025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D4E1EDE-0A7C-457F-8C3D-3AD55CC57AE8}"/>
              </a:ext>
            </a:extLst>
          </p:cNvPr>
          <p:cNvGrpSpPr/>
          <p:nvPr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0AE61BEA-3A4A-4050-A312-1694AADC96E5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39C4600-F5D4-4EC7-8EE7-5A1CAAE875CE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D2E86D66-38E3-4E9B-BBF0-D633868C1A3C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ADD1D68B-250F-46DF-A5A3-9D88DA7E4A05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BFD1757D-1299-4454-AA39-C1D9F7816EB9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88C43999-5CAD-4D1D-B094-E645A76BFA0A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D1BD1F24-1713-450B-BE48-911FC5A1C90F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9919795C-25EE-42C7-9D83-E3F200CA98AD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3CF5A549-3472-47BF-995D-FB287465772E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1023F73B-74AA-4871-8241-3FE3CEE6A51D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3D5C8EB4-7B7A-4C1B-828A-1AC31DDB039A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1E29F7D7-4933-477D-97C6-3CF02AA29728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7FC41BBA-E047-4D2B-9BF6-87468D302B02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B0DF0CCC-052D-4C6E-94C8-7C2A3E2A6690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="" xmlns:a16="http://schemas.microsoft.com/office/drawing/2014/main" id="{7D779499-A7DA-4F16-8C0C-44C1D6A75789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="" xmlns:a16="http://schemas.microsoft.com/office/drawing/2014/main" id="{B65D1E90-83AA-4F8D-B4C4-C0746C4F7AA3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22CB03B5-986F-425C-A527-AB9E0F0A4A1E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DD94485A-B6E8-42C5-BBFF-ECD8E7E82DFE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E850D5A6-8A25-4A3B-B919-597AB94A91D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AD0F925E-5AA7-4197-B248-CB67E0E345A8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6BA594B3-7E98-4961-B34D-51E009651E6F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1C465F68-32E9-460E-8AE9-3CD07095D758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39680AA2-E3E3-43D0-A8EB-ACA896CA53DF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399714F8-08C4-4F4A-A9CD-834251B9DFDD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517C36E0-6634-49B4-A268-5A3C5CF4422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BD8B4A5-9DC1-4DE2-BD7E-0AB1E032A3E1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4EBFD1B5-D472-4F94-A71A-03184048BD0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FC562E42-2306-4FFF-B9AC-BD0CB64DEB23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3A7790B5-9D6E-4CBF-AF94-0B163FF20FB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1B43279-338D-45D0-A69F-4746989D786D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EDA7E592-AA09-4ED6-BD0A-B6E11530751A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6674572F-5FAD-466C-A3AE-44E0CA2FA38C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48C4AE50-633E-45F9-9944-1233445EED3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93EC18AE-EE47-479A-ADB0-3DF5223752FD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A2F54635-239F-4DBE-A03C-761B93F61635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1934CA35-89DF-4AB0-98C0-F76D4FE0BDB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C2388B37-F1CD-4610-B790-5FBFA2D87B95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CC4D04D3-960C-43C5-9D2E-4158E11697C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CF2334CF-2A47-4C0B-ABFE-B31BC642800D}"/>
              </a:ext>
            </a:extLst>
          </p:cNvPr>
          <p:cNvSpPr/>
          <p:nvPr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A9CB6BD-5953-4846-8941-E54FFD9775E9}"/>
              </a:ext>
            </a:extLst>
          </p:cNvPr>
          <p:cNvGrpSpPr/>
          <p:nvPr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476F071-80E4-4FD5-88EE-BF14A91FD43E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797BD0FB-014B-4740-A446-A8BF6EA59000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EB1DDBBE-9E39-4990-8961-0CD3EAF59CF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757FFCE-F4F0-4290-9B86-4CF8A95E00F9}"/>
              </a:ext>
            </a:extLst>
          </p:cNvPr>
          <p:cNvGrpSpPr/>
          <p:nvPr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C4D98693-B6B4-46BA-8068-096885AFA123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B769F40D-31E0-464D-8C9A-EB97D4E228B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="" xmlns:a16="http://schemas.microsoft.com/office/drawing/2014/main" id="{886B3813-DB22-42DC-BF08-23F68C69A062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4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5F791AFC-BFDA-4FAA-BB41-EDA789AAB9B6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E5E9E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E5436D1-CC83-4C28-9184-978CF9E952F9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1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A0368A31-FF4E-4E2A-87A8-63039E09D54A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A4227444-1E5C-4097-95E8-1ABD217E3D7E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EDB2E4B7-3BD7-4798-A591-E4631EB27546}"/>
              </a:ext>
            </a:extLst>
          </p:cNvPr>
          <p:cNvSpPr txBox="1"/>
          <p:nvPr/>
        </p:nvSpPr>
        <p:spPr>
          <a:xfrm>
            <a:off x="3132690" y="4039894"/>
            <a:ext cx="5926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工作业绩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BF2B789E-6397-4AAB-869E-1D4F25E52B13}"/>
              </a:ext>
            </a:extLst>
          </p:cNvPr>
          <p:cNvSpPr txBox="1"/>
          <p:nvPr/>
        </p:nvSpPr>
        <p:spPr>
          <a:xfrm>
            <a:off x="3177603" y="5656314"/>
            <a:ext cx="5836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Please enter the details of the title here  annual performance report</a:t>
            </a:r>
          </a:p>
        </p:txBody>
      </p:sp>
    </p:spTree>
    <p:extLst>
      <p:ext uri="{BB962C8B-B14F-4D97-AF65-F5344CB8AC3E}">
        <p14:creationId xmlns:p14="http://schemas.microsoft.com/office/powerpoint/2010/main" val="483298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A7A3FAD-4CF2-48BF-A403-A61B2CFDB3AB}"/>
              </a:ext>
            </a:extLst>
          </p:cNvPr>
          <p:cNvGrpSpPr/>
          <p:nvPr/>
        </p:nvGrpSpPr>
        <p:grpSpPr>
          <a:xfrm>
            <a:off x="-2505652" y="0"/>
            <a:ext cx="17246976" cy="6132186"/>
            <a:chOff x="-2505652" y="1928908"/>
            <a:chExt cx="17246976" cy="579779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D060432-FFD7-4839-888E-A80E1D2A0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4722C95F-D4D1-4A19-9881-861DF5025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sp>
        <p:nvSpPr>
          <p:cNvPr id="67" name="矩形: 圆角 66">
            <a:extLst>
              <a:ext uri="{FF2B5EF4-FFF2-40B4-BE49-F238E27FC236}">
                <a16:creationId xmlns="" xmlns:a16="http://schemas.microsoft.com/office/drawing/2014/main" id="{44C7D70E-5EA2-4FC9-A522-C231142A07C8}"/>
              </a:ext>
            </a:extLst>
          </p:cNvPr>
          <p:cNvSpPr/>
          <p:nvPr/>
        </p:nvSpPr>
        <p:spPr>
          <a:xfrm>
            <a:off x="661182" y="2675311"/>
            <a:ext cx="10869637" cy="5151120"/>
          </a:xfrm>
          <a:prstGeom prst="roundRect">
            <a:avLst>
              <a:gd name="adj" fmla="val 5881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D4E1EDE-0A7C-457F-8C3D-3AD55CC57AE8}"/>
              </a:ext>
            </a:extLst>
          </p:cNvPr>
          <p:cNvGrpSpPr/>
          <p:nvPr/>
        </p:nvGrpSpPr>
        <p:grpSpPr>
          <a:xfrm rot="10800000">
            <a:off x="-7028473" y="3364257"/>
            <a:ext cx="26834160" cy="2516629"/>
            <a:chOff x="-7638073" y="2358163"/>
            <a:chExt cx="26834160" cy="2516629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0AE61BEA-3A4A-4050-A312-1694AADC96E5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39C4600-F5D4-4EC7-8EE7-5A1CAAE875CE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D2E86D66-38E3-4E9B-BBF0-D633868C1A3C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ADD1D68B-250F-46DF-A5A3-9D88DA7E4A05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BFD1757D-1299-4454-AA39-C1D9F7816EB9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88C43999-5CAD-4D1D-B094-E645A76BFA0A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D1BD1F24-1713-450B-BE48-911FC5A1C90F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9919795C-25EE-42C7-9D83-E3F200CA98AD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3CF5A549-3472-47BF-995D-FB287465772E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1023F73B-74AA-4871-8241-3FE3CEE6A51D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3D5C8EB4-7B7A-4C1B-828A-1AC31DDB039A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1E29F7D7-4933-477D-97C6-3CF02AA29728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7FC41BBA-E047-4D2B-9BF6-87468D302B02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B0DF0CCC-052D-4C6E-94C8-7C2A3E2A6690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="" xmlns:a16="http://schemas.microsoft.com/office/drawing/2014/main" id="{7D779499-A7DA-4F16-8C0C-44C1D6A75789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="" xmlns:a16="http://schemas.microsoft.com/office/drawing/2014/main" id="{B65D1E90-83AA-4F8D-B4C4-C0746C4F7AA3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22CB03B5-986F-425C-A527-AB9E0F0A4A1E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DD94485A-B6E8-42C5-BBFF-ECD8E7E82DFE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E850D5A6-8A25-4A3B-B919-597AB94A91D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AD0F925E-5AA7-4197-B248-CB67E0E345A8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6BA594B3-7E98-4961-B34D-51E009651E6F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1C465F68-32E9-460E-8AE9-3CD07095D758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39680AA2-E3E3-43D0-A8EB-ACA896CA53DF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399714F8-08C4-4F4A-A9CD-834251B9DFDD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517C36E0-6634-49B4-A268-5A3C5CF4422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BD8B4A5-9DC1-4DE2-BD7E-0AB1E032A3E1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4EBFD1B5-D472-4F94-A71A-03184048BD0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FC562E42-2306-4FFF-B9AC-BD0CB64DEB23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3A7790B5-9D6E-4CBF-AF94-0B163FF20FB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1B43279-338D-45D0-A69F-4746989D786D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EDA7E592-AA09-4ED6-BD0A-B6E11530751A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6674572F-5FAD-466C-A3AE-44E0CA2FA38C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48C4AE50-633E-45F9-9944-1233445EED3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93EC18AE-EE47-479A-ADB0-3DF5223752FD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A2F54635-239F-4DBE-A03C-761B93F61635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1934CA35-89DF-4AB0-98C0-F76D4FE0BDB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C2388B37-F1CD-4610-B790-5FBFA2D87B95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CC4D04D3-960C-43C5-9D2E-4158E11697C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CF2334CF-2A47-4C0B-ABFE-B31BC642800D}"/>
              </a:ext>
            </a:extLst>
          </p:cNvPr>
          <p:cNvSpPr/>
          <p:nvPr/>
        </p:nvSpPr>
        <p:spPr>
          <a:xfrm rot="16200000">
            <a:off x="742223" y="4291426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A9CB6BD-5953-4846-8941-E54FFD9775E9}"/>
              </a:ext>
            </a:extLst>
          </p:cNvPr>
          <p:cNvGrpSpPr/>
          <p:nvPr/>
        </p:nvGrpSpPr>
        <p:grpSpPr>
          <a:xfrm rot="10800000">
            <a:off x="-156540" y="3252439"/>
            <a:ext cx="12456307" cy="12558875"/>
            <a:chOff x="220825" y="-5158816"/>
            <a:chExt cx="11823377" cy="1192073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476F071-80E4-4FD5-88EE-BF14A91FD43E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797BD0FB-014B-4740-A446-A8BF6EA59000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EB1DDBBE-9E39-4990-8961-0CD3EAF59CF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68" name="表格 16">
            <a:extLst>
              <a:ext uri="{FF2B5EF4-FFF2-40B4-BE49-F238E27FC236}">
                <a16:creationId xmlns="" xmlns:a16="http://schemas.microsoft.com/office/drawing/2014/main" id="{36D7D4E7-9D53-492F-B660-D4A549AE686C}"/>
              </a:ext>
            </a:extLst>
          </p:cNvPr>
          <p:cNvGraphicFramePr>
            <a:graphicFrameLocks noGrp="1"/>
          </p:cNvGraphicFramePr>
          <p:nvPr/>
        </p:nvGraphicFramePr>
        <p:xfrm>
          <a:off x="1032281" y="2858145"/>
          <a:ext cx="10064626" cy="2461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4202">
                  <a:extLst>
                    <a:ext uri="{9D8B030D-6E8A-4147-A177-3AD203B41FA5}">
                      <a16:colId xmlns="" xmlns:a16="http://schemas.microsoft.com/office/drawing/2014/main" val="2466599954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3230197888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1140386994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1586532635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1263562567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2245064443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3978237775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4144609621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3009332196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3771170021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2626057433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2851244078"/>
                    </a:ext>
                  </a:extLst>
                </a:gridCol>
                <a:gridCol w="774202">
                  <a:extLst>
                    <a:ext uri="{9D8B030D-6E8A-4147-A177-3AD203B41FA5}">
                      <a16:colId xmlns="" xmlns:a16="http://schemas.microsoft.com/office/drawing/2014/main" val="2117493985"/>
                    </a:ext>
                  </a:extLst>
                </a:gridCol>
              </a:tblGrid>
              <a:tr h="492334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FEB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MAY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JULY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AUG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OCT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NOV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62062606"/>
                  </a:ext>
                </a:extLst>
              </a:tr>
              <a:tr h="4923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91684632"/>
                  </a:ext>
                </a:extLst>
              </a:tr>
              <a:tr h="4923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54102013"/>
                  </a:ext>
                </a:extLst>
              </a:tr>
              <a:tr h="4923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zh-CN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78671704"/>
                  </a:ext>
                </a:extLst>
              </a:tr>
              <a:tr h="4923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endParaRPr lang="zh-CN" altLang="en-US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78811720"/>
                  </a:ext>
                </a:extLst>
              </a:tr>
            </a:tbl>
          </a:graphicData>
        </a:graphic>
      </p:graphicFrame>
      <p:sp>
        <p:nvSpPr>
          <p:cNvPr id="69" name="矩形: 圆角 68">
            <a:extLst>
              <a:ext uri="{FF2B5EF4-FFF2-40B4-BE49-F238E27FC236}">
                <a16:creationId xmlns="" xmlns:a16="http://schemas.microsoft.com/office/drawing/2014/main" id="{47D1306C-7A6C-4C05-A84F-2E7C2D9A1C73}"/>
              </a:ext>
            </a:extLst>
          </p:cNvPr>
          <p:cNvSpPr/>
          <p:nvPr/>
        </p:nvSpPr>
        <p:spPr>
          <a:xfrm>
            <a:off x="1961846" y="3500719"/>
            <a:ext cx="5761706" cy="14494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="" xmlns:a16="http://schemas.microsoft.com/office/drawing/2014/main" id="{4C1CCD83-404B-473D-AF08-A8DB7BD79B92}"/>
              </a:ext>
            </a:extLst>
          </p:cNvPr>
          <p:cNvSpPr/>
          <p:nvPr/>
        </p:nvSpPr>
        <p:spPr>
          <a:xfrm>
            <a:off x="1961846" y="4008275"/>
            <a:ext cx="2752368" cy="1351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矩形: 圆角 110">
            <a:extLst>
              <a:ext uri="{FF2B5EF4-FFF2-40B4-BE49-F238E27FC236}">
                <a16:creationId xmlns="" xmlns:a16="http://schemas.microsoft.com/office/drawing/2014/main" id="{074B07DB-35E1-4A3A-87AB-3F2824FCEED4}"/>
              </a:ext>
            </a:extLst>
          </p:cNvPr>
          <p:cNvSpPr/>
          <p:nvPr/>
        </p:nvSpPr>
        <p:spPr>
          <a:xfrm>
            <a:off x="1961845" y="4506032"/>
            <a:ext cx="4314951" cy="1351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矩形: 圆角 112">
            <a:extLst>
              <a:ext uri="{FF2B5EF4-FFF2-40B4-BE49-F238E27FC236}">
                <a16:creationId xmlns="" xmlns:a16="http://schemas.microsoft.com/office/drawing/2014/main" id="{7221121E-0943-4726-9B35-6401FBAF1CB6}"/>
              </a:ext>
            </a:extLst>
          </p:cNvPr>
          <p:cNvSpPr/>
          <p:nvPr/>
        </p:nvSpPr>
        <p:spPr>
          <a:xfrm>
            <a:off x="1961846" y="5003789"/>
            <a:ext cx="7632713" cy="13514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A7791818-A382-44B8-8173-F18D1F6199DA}"/>
              </a:ext>
            </a:extLst>
          </p:cNvPr>
          <p:cNvSpPr txBox="1"/>
          <p:nvPr/>
        </p:nvSpPr>
        <p:spPr>
          <a:xfrm>
            <a:off x="8006677" y="3401272"/>
            <a:ext cx="1211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240 </a:t>
            </a:r>
            <a:r>
              <a: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Days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光综艺_CNKI" panose="02000500000000000000" pitchFamily="2" charset="-122"/>
              <a:ea typeface="华光综艺_CNKI" panose="02000500000000000000" pitchFamily="2" charset="-122"/>
              <a:cs typeface="+mn-cs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2D8727CF-BC3A-415C-82FE-918EA967507A}"/>
              </a:ext>
            </a:extLst>
          </p:cNvPr>
          <p:cNvSpPr txBox="1"/>
          <p:nvPr/>
        </p:nvSpPr>
        <p:spPr>
          <a:xfrm>
            <a:off x="6525158" y="4351789"/>
            <a:ext cx="1211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180 </a:t>
            </a:r>
            <a:r>
              <a: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Days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光综艺_CNKI" panose="02000500000000000000" pitchFamily="2" charset="-122"/>
              <a:ea typeface="华光综艺_CNKI" panose="02000500000000000000" pitchFamily="2" charset="-122"/>
              <a:cs typeface="+mn-cs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4966C501-6231-4E05-8F15-80E12DDB265F}"/>
              </a:ext>
            </a:extLst>
          </p:cNvPr>
          <p:cNvSpPr txBox="1"/>
          <p:nvPr/>
        </p:nvSpPr>
        <p:spPr>
          <a:xfrm>
            <a:off x="9978880" y="4871305"/>
            <a:ext cx="1211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285 </a:t>
            </a:r>
            <a:r>
              <a: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Days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光综艺_CNKI" panose="02000500000000000000" pitchFamily="2" charset="-122"/>
              <a:ea typeface="华光综艺_CNKI" panose="02000500000000000000" pitchFamily="2" charset="-122"/>
              <a:cs typeface="+mn-cs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E8B49EA2-7635-4F81-9A30-97490555276B}"/>
              </a:ext>
            </a:extLst>
          </p:cNvPr>
          <p:cNvSpPr txBox="1"/>
          <p:nvPr/>
        </p:nvSpPr>
        <p:spPr>
          <a:xfrm>
            <a:off x="4967717" y="3888925"/>
            <a:ext cx="1211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128 </a:t>
            </a:r>
            <a:r>
              <a: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华光综艺_CNKI" panose="02000500000000000000" pitchFamily="2" charset="-122"/>
                <a:ea typeface="华光综艺_CNKI" panose="02000500000000000000" pitchFamily="2" charset="-122"/>
                <a:cs typeface="+mn-cs"/>
              </a:rPr>
              <a:t>Days</a:t>
            </a:r>
            <a:endParaRPr kumimoji="0" lang="zh-CN" alt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华光综艺_CNKI" panose="02000500000000000000" pitchFamily="2" charset="-122"/>
              <a:ea typeface="华光综艺_CNKI" panose="02000500000000000000" pitchFamily="2" charset="-122"/>
              <a:cs typeface="+mn-cs"/>
            </a:endParaRPr>
          </a:p>
        </p:txBody>
      </p:sp>
      <p:sp>
        <p:nvSpPr>
          <p:cNvPr id="118" name="矩形 117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="" xmlns:a16="http://schemas.microsoft.com/office/drawing/2014/main" id="{17258867-6582-499C-B462-9C1AF06C0A51}"/>
              </a:ext>
            </a:extLst>
          </p:cNvPr>
          <p:cNvSpPr/>
          <p:nvPr/>
        </p:nvSpPr>
        <p:spPr>
          <a:xfrm>
            <a:off x="888955" y="1141723"/>
            <a:ext cx="10273938" cy="1102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Lorem ipsum dolor sit </a:t>
            </a:r>
            <a:r>
              <a:rPr kumimoji="0" lang="en-US" altLang="zh-CN" sz="1800" b="1" i="1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amet</a:t>
            </a:r>
            <a:endParaRPr kumimoji="0" lang="en-US" altLang="zh-CN" sz="18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C7B58D"/>
                  </a:gs>
                  <a:gs pos="46000">
                    <a:srgbClr val="DFCEB6"/>
                  </a:gs>
                  <a:gs pos="100000">
                    <a:srgbClr val="B29962"/>
                  </a:gs>
                </a:gsLst>
                <a:lin ang="5400000" scaled="1"/>
                <a:tileRect/>
              </a:gradFill>
              <a:effectLst>
                <a:outerShdw blurRad="114300" sx="102000" sy="102000" algn="ctr" rotWithShape="0">
                  <a:srgbClr val="C1AD81">
                    <a:alpha val="32000"/>
                  </a:srgbClr>
                </a:outerShdw>
              </a:effectLst>
              <a:uLnTx/>
              <a:uFillTx/>
              <a:latin typeface="字魂35号-经典雅黑" panose="00000500000000000000" pitchFamily="2" charset="-122"/>
              <a:ea typeface="字魂35号-经典雅黑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Ut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pariatur.Excepteur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sint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occaecat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cupidatat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non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proident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sunt in culpa qui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officia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deserunt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mollit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anim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id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laborum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12B5F75-CF51-4344-8A59-39E3F1E91FE8}"/>
              </a:ext>
            </a:extLst>
          </p:cNvPr>
          <p:cNvSpPr/>
          <p:nvPr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A93C39BA-89A5-4D1E-8AB9-05F29DF90FB3}"/>
              </a:ext>
            </a:extLst>
          </p:cNvPr>
          <p:cNvSpPr/>
          <p:nvPr/>
        </p:nvSpPr>
        <p:spPr>
          <a:xfrm>
            <a:off x="2265861" y="353736"/>
            <a:ext cx="413818" cy="413818"/>
          </a:xfrm>
          <a:prstGeom prst="donut">
            <a:avLst>
              <a:gd name="adj" fmla="val 15372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D2AC7F0C-C158-4F6F-97F3-63C1A0FCABE6}"/>
              </a:ext>
            </a:extLst>
          </p:cNvPr>
          <p:cNvSpPr txBox="1"/>
          <p:nvPr/>
        </p:nvSpPr>
        <p:spPr>
          <a:xfrm>
            <a:off x="444665" y="257564"/>
            <a:ext cx="2106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4C7D"/>
                </a:soli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2648193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A7A3FAD-4CF2-48BF-A403-A61B2CFDB3AB}"/>
              </a:ext>
            </a:extLst>
          </p:cNvPr>
          <p:cNvGrpSpPr/>
          <p:nvPr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D060432-FFD7-4839-888E-A80E1D2A0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4722C95F-D4D1-4A19-9881-861DF5025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D4E1EDE-0A7C-457F-8C3D-3AD55CC57AE8}"/>
              </a:ext>
            </a:extLst>
          </p:cNvPr>
          <p:cNvGrpSpPr/>
          <p:nvPr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0AE61BEA-3A4A-4050-A312-1694AADC96E5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39C4600-F5D4-4EC7-8EE7-5A1CAAE875CE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D2E86D66-38E3-4E9B-BBF0-D633868C1A3C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ADD1D68B-250F-46DF-A5A3-9D88DA7E4A05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BFD1757D-1299-4454-AA39-C1D9F7816EB9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88C43999-5CAD-4D1D-B094-E645A76BFA0A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D1BD1F24-1713-450B-BE48-911FC5A1C90F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9919795C-25EE-42C7-9D83-E3F200CA98AD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3CF5A549-3472-47BF-995D-FB287465772E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1023F73B-74AA-4871-8241-3FE3CEE6A51D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3D5C8EB4-7B7A-4C1B-828A-1AC31DDB039A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1E29F7D7-4933-477D-97C6-3CF02AA29728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7FC41BBA-E047-4D2B-9BF6-87468D302B02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B0DF0CCC-052D-4C6E-94C8-7C2A3E2A6690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="" xmlns:a16="http://schemas.microsoft.com/office/drawing/2014/main" id="{7D779499-A7DA-4F16-8C0C-44C1D6A75789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="" xmlns:a16="http://schemas.microsoft.com/office/drawing/2014/main" id="{B65D1E90-83AA-4F8D-B4C4-C0746C4F7AA3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22CB03B5-986F-425C-A527-AB9E0F0A4A1E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DD94485A-B6E8-42C5-BBFF-ECD8E7E82DFE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E850D5A6-8A25-4A3B-B919-597AB94A91D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AD0F925E-5AA7-4197-B248-CB67E0E345A8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6BA594B3-7E98-4961-B34D-51E009651E6F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1C465F68-32E9-460E-8AE9-3CD07095D758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39680AA2-E3E3-43D0-A8EB-ACA896CA53DF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399714F8-08C4-4F4A-A9CD-834251B9DFDD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517C36E0-6634-49B4-A268-5A3C5CF4422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BD8B4A5-9DC1-4DE2-BD7E-0AB1E032A3E1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4EBFD1B5-D472-4F94-A71A-03184048BD0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FC562E42-2306-4FFF-B9AC-BD0CB64DEB23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3A7790B5-9D6E-4CBF-AF94-0B163FF20FB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1B43279-338D-45D0-A69F-4746989D786D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EDA7E592-AA09-4ED6-BD0A-B6E11530751A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6674572F-5FAD-466C-A3AE-44E0CA2FA38C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48C4AE50-633E-45F9-9944-1233445EED3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93EC18AE-EE47-479A-ADB0-3DF5223752FD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A2F54635-239F-4DBE-A03C-761B93F61635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1934CA35-89DF-4AB0-98C0-F76D4FE0BDB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C2388B37-F1CD-4610-B790-5FBFA2D87B95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CC4D04D3-960C-43C5-9D2E-4158E11697C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CF2334CF-2A47-4C0B-ABFE-B31BC642800D}"/>
              </a:ext>
            </a:extLst>
          </p:cNvPr>
          <p:cNvSpPr/>
          <p:nvPr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A9CB6BD-5953-4846-8941-E54FFD9775E9}"/>
              </a:ext>
            </a:extLst>
          </p:cNvPr>
          <p:cNvGrpSpPr/>
          <p:nvPr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476F071-80E4-4FD5-88EE-BF14A91FD43E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797BD0FB-014B-4740-A446-A8BF6EA59000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EB1DDBBE-9E39-4990-8961-0CD3EAF59CF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757FFCE-F4F0-4290-9B86-4CF8A95E00F9}"/>
              </a:ext>
            </a:extLst>
          </p:cNvPr>
          <p:cNvGrpSpPr/>
          <p:nvPr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C4D98693-B6B4-46BA-8068-096885AFA123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B769F40D-31E0-464D-8C9A-EB97D4E228B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="" xmlns:a16="http://schemas.microsoft.com/office/drawing/2014/main" id="{886B3813-DB22-42DC-BF08-23F68C69A062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4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5F791AFC-BFDA-4FAA-BB41-EDA789AAB9B6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E5E9E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E5436D1-CC83-4C28-9184-978CF9E952F9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2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A0368A31-FF4E-4E2A-87A8-63039E09D54A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A4227444-1E5C-4097-95E8-1ABD217E3D7E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EDB2E4B7-3BD7-4798-A591-E4631EB27546}"/>
              </a:ext>
            </a:extLst>
          </p:cNvPr>
          <p:cNvSpPr txBox="1"/>
          <p:nvPr/>
        </p:nvSpPr>
        <p:spPr>
          <a:xfrm>
            <a:off x="3132690" y="4039894"/>
            <a:ext cx="5926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亮点经验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BF2B789E-6397-4AAB-869E-1D4F25E52B13}"/>
              </a:ext>
            </a:extLst>
          </p:cNvPr>
          <p:cNvSpPr txBox="1"/>
          <p:nvPr/>
        </p:nvSpPr>
        <p:spPr>
          <a:xfrm>
            <a:off x="3177603" y="5656314"/>
            <a:ext cx="5836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Please enter the details of the title here  annual performance report</a:t>
            </a:r>
          </a:p>
        </p:txBody>
      </p:sp>
    </p:spTree>
    <p:extLst>
      <p:ext uri="{BB962C8B-B14F-4D97-AF65-F5344CB8AC3E}">
        <p14:creationId xmlns:p14="http://schemas.microsoft.com/office/powerpoint/2010/main" val="2151244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组合 288">
            <a:extLst>
              <a:ext uri="{FF2B5EF4-FFF2-40B4-BE49-F238E27FC236}">
                <a16:creationId xmlns="" xmlns:a16="http://schemas.microsoft.com/office/drawing/2014/main" id="{D3AB628A-4142-4846-8717-D42A4439D9AC}"/>
              </a:ext>
            </a:extLst>
          </p:cNvPr>
          <p:cNvGrpSpPr/>
          <p:nvPr/>
        </p:nvGrpSpPr>
        <p:grpSpPr>
          <a:xfrm rot="10800000">
            <a:off x="-6239950" y="5107841"/>
            <a:ext cx="24463033" cy="1928369"/>
            <a:chOff x="-7638073" y="2358163"/>
            <a:chExt cx="26834160" cy="2516629"/>
          </a:xfrm>
        </p:grpSpPr>
        <p:grpSp>
          <p:nvGrpSpPr>
            <p:cNvPr id="290" name="组合 289">
              <a:extLst>
                <a:ext uri="{FF2B5EF4-FFF2-40B4-BE49-F238E27FC236}">
                  <a16:creationId xmlns="" xmlns:a16="http://schemas.microsoft.com/office/drawing/2014/main" id="{7BB1EEDD-163D-4C16-8792-79886A825E4C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310" name="任意多边形: 形状 309">
                <a:extLst>
                  <a:ext uri="{FF2B5EF4-FFF2-40B4-BE49-F238E27FC236}">
                    <a16:creationId xmlns="" xmlns:a16="http://schemas.microsoft.com/office/drawing/2014/main" id="{C8C0A98B-96CD-4EF9-B588-915073621BE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="" xmlns:a16="http://schemas.microsoft.com/office/drawing/2014/main" id="{12BCC851-9B7F-4E77-BAFF-E0EB1530F3D7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="" xmlns:a16="http://schemas.microsoft.com/office/drawing/2014/main" id="{4CE8FBEF-0559-4371-94AC-7408EB0A3313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="" xmlns:a16="http://schemas.microsoft.com/office/drawing/2014/main" id="{3794FC3B-EAE6-48EF-A31F-195F1422E2FF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="" xmlns:a16="http://schemas.microsoft.com/office/drawing/2014/main" id="{8AD539D9-A7FE-4AAA-8F3F-49834D5F2E1C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="" xmlns:a16="http://schemas.microsoft.com/office/drawing/2014/main" id="{E1913223-0000-46D2-BEFD-6D7723680640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="" xmlns:a16="http://schemas.microsoft.com/office/drawing/2014/main" id="{E0854F44-351C-48EF-B948-87C02D83017D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="" xmlns:a16="http://schemas.microsoft.com/office/drawing/2014/main" id="{BE768E30-7467-4037-99D4-557A12070E68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="" xmlns:a16="http://schemas.microsoft.com/office/drawing/2014/main" id="{2E36D680-F8F6-4D07-9DFF-B0361028FBFD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="" xmlns:a16="http://schemas.microsoft.com/office/drawing/2014/main" id="{35571496-EF30-4CA0-940E-9281D25A2E98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="" xmlns:a16="http://schemas.microsoft.com/office/drawing/2014/main" id="{7412AF49-3434-48FC-B4F2-F0D7ADF3E549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="" xmlns:a16="http://schemas.microsoft.com/office/drawing/2014/main" id="{13EB5A59-1EB8-4A45-877C-E7522BF02433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="" xmlns:a16="http://schemas.microsoft.com/office/drawing/2014/main" id="{9CA7728A-450E-48F2-A96C-57D7CA7736E5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="" xmlns:a16="http://schemas.microsoft.com/office/drawing/2014/main" id="{E5043C01-F764-47BB-A6ED-CD3C0B709129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="" xmlns:a16="http://schemas.microsoft.com/office/drawing/2014/main" id="{36C37EE2-EEFF-4903-8EA5-DC2DDEEA8F1B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="" xmlns:a16="http://schemas.microsoft.com/office/drawing/2014/main" id="{4E212678-42E2-4401-B169-BA0D98445367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="" xmlns:a16="http://schemas.microsoft.com/office/drawing/2014/main" id="{F86A70CF-32BB-4A14-8FDA-9D95DD9A5154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="" xmlns:a16="http://schemas.microsoft.com/office/drawing/2014/main" id="{8CA79486-6FC3-4EE8-8F5F-EE8D2414EAA5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1" name="组合 290">
              <a:extLst>
                <a:ext uri="{FF2B5EF4-FFF2-40B4-BE49-F238E27FC236}">
                  <a16:creationId xmlns="" xmlns:a16="http://schemas.microsoft.com/office/drawing/2014/main" id="{7C348262-49F6-4C09-9822-041CA2DEA9A9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292" name="任意多边形: 形状 291">
                <a:extLst>
                  <a:ext uri="{FF2B5EF4-FFF2-40B4-BE49-F238E27FC236}">
                    <a16:creationId xmlns="" xmlns:a16="http://schemas.microsoft.com/office/drawing/2014/main" id="{E1ACC518-040D-40FD-BF5A-3F5D327DDECA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="" xmlns:a16="http://schemas.microsoft.com/office/drawing/2014/main" id="{15054189-D433-403A-A9E1-797833E7028B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="" xmlns:a16="http://schemas.microsoft.com/office/drawing/2014/main" id="{BCE15912-0723-4892-AEA6-BC1BCFC27C6A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="" xmlns:a16="http://schemas.microsoft.com/office/drawing/2014/main" id="{ECD0C7F5-7955-45BD-AAB4-6C2EA05A5C40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="" xmlns:a16="http://schemas.microsoft.com/office/drawing/2014/main" id="{0C428ECA-E1E9-4095-BFC4-2042C2FBB6BB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="" xmlns:a16="http://schemas.microsoft.com/office/drawing/2014/main" id="{E903BF5C-59F2-4495-8E13-A9F589A9B123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="" xmlns:a16="http://schemas.microsoft.com/office/drawing/2014/main" id="{FB3F45E0-19CF-4C05-9C14-E4ABE7D4A5D0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="" xmlns:a16="http://schemas.microsoft.com/office/drawing/2014/main" id="{FDE593F6-105C-401A-9B0D-6CCF4A0C1D76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="" xmlns:a16="http://schemas.microsoft.com/office/drawing/2014/main" id="{E95E563E-DD52-4415-80EB-4943D4F099A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="" xmlns:a16="http://schemas.microsoft.com/office/drawing/2014/main" id="{DF7EB313-0B23-48E7-8E6E-2D07036A4850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="" xmlns:a16="http://schemas.microsoft.com/office/drawing/2014/main" id="{CA50D1C4-3A89-4DB9-8E5C-A96E757BC02F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="" xmlns:a16="http://schemas.microsoft.com/office/drawing/2014/main" id="{E4D07C8E-B3EC-4F85-B26B-7D62027220EA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="" xmlns:a16="http://schemas.microsoft.com/office/drawing/2014/main" id="{75E5599E-FE05-4FFD-B7FF-31B3CF93A26C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="" xmlns:a16="http://schemas.microsoft.com/office/drawing/2014/main" id="{B3368C20-17A6-4F64-A1DC-FD84FB49382B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="" xmlns:a16="http://schemas.microsoft.com/office/drawing/2014/main" id="{A91ACD69-0F0B-4684-B941-F0CBEA406CCC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="" xmlns:a16="http://schemas.microsoft.com/office/drawing/2014/main" id="{08367F73-2642-4CFB-9A51-319D42E26DDA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="" xmlns:a16="http://schemas.microsoft.com/office/drawing/2014/main" id="{A4E6F46D-0F57-4718-B992-741191737482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="" xmlns:a16="http://schemas.microsoft.com/office/drawing/2014/main" id="{9831557E-7CFD-4F23-A758-798AAE7FA4D3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A7A3FAD-4CF2-48BF-A403-A61B2CFDB3AB}"/>
              </a:ext>
            </a:extLst>
          </p:cNvPr>
          <p:cNvGrpSpPr/>
          <p:nvPr/>
        </p:nvGrpSpPr>
        <p:grpSpPr>
          <a:xfrm>
            <a:off x="-2505652" y="0"/>
            <a:ext cx="17246976" cy="6858000"/>
            <a:chOff x="-2505652" y="1928908"/>
            <a:chExt cx="17246976" cy="579779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D060432-FFD7-4839-888E-A80E1D2A0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4722C95F-D4D1-4A19-9881-861DF5025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12B5F75-CF51-4344-8A59-39E3F1E91FE8}"/>
              </a:ext>
            </a:extLst>
          </p:cNvPr>
          <p:cNvSpPr/>
          <p:nvPr/>
        </p:nvSpPr>
        <p:spPr>
          <a:xfrm>
            <a:off x="0" y="358320"/>
            <a:ext cx="343875" cy="365011"/>
          </a:xfrm>
          <a:prstGeom prst="rect">
            <a:avLst/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A93C39BA-89A5-4D1E-8AB9-05F29DF90FB3}"/>
              </a:ext>
            </a:extLst>
          </p:cNvPr>
          <p:cNvSpPr/>
          <p:nvPr/>
        </p:nvSpPr>
        <p:spPr>
          <a:xfrm>
            <a:off x="2265861" y="353736"/>
            <a:ext cx="413818" cy="413818"/>
          </a:xfrm>
          <a:prstGeom prst="donut">
            <a:avLst>
              <a:gd name="adj" fmla="val 15372"/>
            </a:avLst>
          </a:prstGeom>
          <a:gradFill>
            <a:gsLst>
              <a:gs pos="0">
                <a:srgbClr val="DFCEB6"/>
              </a:gs>
              <a:gs pos="100000">
                <a:srgbClr val="C6B29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D2AC7F0C-C158-4F6F-97F3-63C1A0FCABE6}"/>
              </a:ext>
            </a:extLst>
          </p:cNvPr>
          <p:cNvSpPr txBox="1"/>
          <p:nvPr/>
        </p:nvSpPr>
        <p:spPr>
          <a:xfrm>
            <a:off x="444665" y="257564"/>
            <a:ext cx="2106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4C7D"/>
                </a:soli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亮点经验</a:t>
            </a:r>
          </a:p>
        </p:txBody>
      </p:sp>
      <p:sp>
        <p:nvSpPr>
          <p:cNvPr id="100" name="îşḻïḑè">
            <a:extLst>
              <a:ext uri="{FF2B5EF4-FFF2-40B4-BE49-F238E27FC236}">
                <a16:creationId xmlns="" xmlns:a16="http://schemas.microsoft.com/office/drawing/2014/main" id="{70E7D34A-402B-4D8A-BC61-866A62CB8A04}"/>
              </a:ext>
            </a:extLst>
          </p:cNvPr>
          <p:cNvSpPr/>
          <p:nvPr/>
        </p:nvSpPr>
        <p:spPr>
          <a:xfrm flipH="1">
            <a:off x="673194" y="5429758"/>
            <a:ext cx="10807606" cy="793392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项目概况是指在介绍或论述某个项目时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首先综合性地简要介绍项目的基本情况。项目概况是指在介绍或论述某个项目时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首先综合性地简要介绍项目的基本情况。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项目概况是指在介绍或论述某个项目时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首先综合性地简要介绍项目的基本情况。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1" name="íṥḻíďè">
            <a:extLst>
              <a:ext uri="{FF2B5EF4-FFF2-40B4-BE49-F238E27FC236}">
                <a16:creationId xmlns="" xmlns:a16="http://schemas.microsoft.com/office/drawing/2014/main" id="{A7DB9402-CC59-4AE7-95E3-E129F98D65B0}"/>
              </a:ext>
            </a:extLst>
          </p:cNvPr>
          <p:cNvSpPr/>
          <p:nvPr/>
        </p:nvSpPr>
        <p:spPr>
          <a:xfrm>
            <a:off x="6089758" y="1739299"/>
            <a:ext cx="2545059" cy="1601960"/>
          </a:xfrm>
          <a:prstGeom prst="roundRect">
            <a:avLst>
              <a:gd name="adj" fmla="val 4500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îsļïdè">
            <a:extLst>
              <a:ext uri="{FF2B5EF4-FFF2-40B4-BE49-F238E27FC236}">
                <a16:creationId xmlns="" xmlns:a16="http://schemas.microsoft.com/office/drawing/2014/main" id="{6F8C4ECA-6756-4393-9628-7F7169AE6E34}"/>
              </a:ext>
            </a:extLst>
          </p:cNvPr>
          <p:cNvSpPr txBox="1"/>
          <p:nvPr/>
        </p:nvSpPr>
        <p:spPr>
          <a:xfrm>
            <a:off x="6756994" y="193596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pitchFamily="34" charset="-122"/>
              </a:rPr>
              <a:t>项目概况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3" name="îṧliḑe">
            <a:extLst>
              <a:ext uri="{FF2B5EF4-FFF2-40B4-BE49-F238E27FC236}">
                <a16:creationId xmlns="" xmlns:a16="http://schemas.microsoft.com/office/drawing/2014/main" id="{5E7B256F-B436-4DBF-B74B-46D2CA0E7A84}"/>
              </a:ext>
            </a:extLst>
          </p:cNvPr>
          <p:cNvSpPr/>
          <p:nvPr/>
        </p:nvSpPr>
        <p:spPr>
          <a:xfrm>
            <a:off x="8935741" y="1739298"/>
            <a:ext cx="2545059" cy="1601960"/>
          </a:xfrm>
          <a:prstGeom prst="roundRect">
            <a:avLst>
              <a:gd name="adj" fmla="val 4500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ïšḻïḑé">
            <a:extLst>
              <a:ext uri="{FF2B5EF4-FFF2-40B4-BE49-F238E27FC236}">
                <a16:creationId xmlns="" xmlns:a16="http://schemas.microsoft.com/office/drawing/2014/main" id="{EB5E433C-2F63-4965-8335-9D827386E7E9}"/>
              </a:ext>
            </a:extLst>
          </p:cNvPr>
          <p:cNvSpPr txBox="1"/>
          <p:nvPr/>
        </p:nvSpPr>
        <p:spPr>
          <a:xfrm>
            <a:off x="9602977" y="1935963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pitchFamily="34" charset="-122"/>
              </a:rPr>
              <a:t>项目概况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5" name="işḷíďe">
            <a:extLst>
              <a:ext uri="{FF2B5EF4-FFF2-40B4-BE49-F238E27FC236}">
                <a16:creationId xmlns="" xmlns:a16="http://schemas.microsoft.com/office/drawing/2014/main" id="{2325C61A-E3B6-4354-A9E1-0158D86D773D}"/>
              </a:ext>
            </a:extLst>
          </p:cNvPr>
          <p:cNvSpPr/>
          <p:nvPr/>
        </p:nvSpPr>
        <p:spPr>
          <a:xfrm>
            <a:off x="6089758" y="3584529"/>
            <a:ext cx="2545059" cy="1601960"/>
          </a:xfrm>
          <a:prstGeom prst="roundRect">
            <a:avLst>
              <a:gd name="adj" fmla="val 4500"/>
            </a:avLst>
          </a:prstGeom>
          <a:gradFill flip="none" rotWithShape="1">
            <a:gsLst>
              <a:gs pos="0">
                <a:srgbClr val="E4D2B7"/>
              </a:gs>
              <a:gs pos="100000">
                <a:srgbClr val="BCA880"/>
              </a:gs>
            </a:gsLst>
            <a:lin ang="2700000" scaled="1"/>
            <a:tileRect/>
          </a:gra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íṡḷiḓe">
            <a:extLst>
              <a:ext uri="{FF2B5EF4-FFF2-40B4-BE49-F238E27FC236}">
                <a16:creationId xmlns="" xmlns:a16="http://schemas.microsoft.com/office/drawing/2014/main" id="{CF651BF1-B7D0-4D9E-84CF-C8E7E33C4ECC}"/>
              </a:ext>
            </a:extLst>
          </p:cNvPr>
          <p:cNvSpPr txBox="1"/>
          <p:nvPr/>
        </p:nvSpPr>
        <p:spPr>
          <a:xfrm>
            <a:off x="6756995" y="376849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项目概况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7" name="îśļíďé">
            <a:extLst>
              <a:ext uri="{FF2B5EF4-FFF2-40B4-BE49-F238E27FC236}">
                <a16:creationId xmlns="" xmlns:a16="http://schemas.microsoft.com/office/drawing/2014/main" id="{C61BFF92-24E9-4614-B4AA-7A88CD40D97D}"/>
              </a:ext>
            </a:extLst>
          </p:cNvPr>
          <p:cNvSpPr/>
          <p:nvPr/>
        </p:nvSpPr>
        <p:spPr>
          <a:xfrm>
            <a:off x="8935741" y="3584528"/>
            <a:ext cx="2545059" cy="1601960"/>
          </a:xfrm>
          <a:prstGeom prst="roundRect">
            <a:avLst>
              <a:gd name="adj" fmla="val 4500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iṣļîḋe">
            <a:extLst>
              <a:ext uri="{FF2B5EF4-FFF2-40B4-BE49-F238E27FC236}">
                <a16:creationId xmlns="" xmlns:a16="http://schemas.microsoft.com/office/drawing/2014/main" id="{FB402F83-C594-46A2-854B-791548130BE2}"/>
              </a:ext>
            </a:extLst>
          </p:cNvPr>
          <p:cNvSpPr txBox="1"/>
          <p:nvPr/>
        </p:nvSpPr>
        <p:spPr>
          <a:xfrm>
            <a:off x="9602976" y="376849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0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微软雅黑" panose="020B0503020204020204" pitchFamily="34" charset="-122"/>
              </a:rPr>
              <a:t>项目概况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09" name="图片 108">
            <a:extLst>
              <a:ext uri="{FF2B5EF4-FFF2-40B4-BE49-F238E27FC236}">
                <a16:creationId xmlns="" xmlns:a16="http://schemas.microsoft.com/office/drawing/2014/main" id="{C66877A3-D1B9-47A4-912F-58A43C715F8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71" y="1739298"/>
            <a:ext cx="4980635" cy="3447190"/>
          </a:xfrm>
          <a:prstGeom prst="rect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444500" dist="38100" sx="101000" sy="101000" algn="l" rotWithShape="0">
              <a:srgbClr val="405A93">
                <a:alpha val="34000"/>
              </a:srgbClr>
            </a:outerShdw>
          </a:effectLst>
        </p:spPr>
      </p:pic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79B09FB4-27F4-4410-8459-1855CD775437}"/>
              </a:ext>
            </a:extLst>
          </p:cNvPr>
          <p:cNvSpPr txBox="1"/>
          <p:nvPr/>
        </p:nvSpPr>
        <p:spPr>
          <a:xfrm>
            <a:off x="6237918" y="2324855"/>
            <a:ext cx="224873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项目概况是指在介绍或论述某个项目时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首先综合性地简要介绍项目的基本情况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E516AC5D-10E0-4BF3-932B-72C9FBBBE6ED}"/>
              </a:ext>
            </a:extLst>
          </p:cNvPr>
          <p:cNvSpPr txBox="1"/>
          <p:nvPr/>
        </p:nvSpPr>
        <p:spPr>
          <a:xfrm>
            <a:off x="9083901" y="2324855"/>
            <a:ext cx="224873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项目概况是指在介绍或论述某个项目时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首先综合性地简要介绍项目的基本情况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78B78FEF-6786-45FB-B212-28A4CC0A5B87}"/>
              </a:ext>
            </a:extLst>
          </p:cNvPr>
          <p:cNvSpPr txBox="1"/>
          <p:nvPr/>
        </p:nvSpPr>
        <p:spPr>
          <a:xfrm>
            <a:off x="6237918" y="4168603"/>
            <a:ext cx="224873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项目概况是指在介绍或论述某个项目时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首先综合性地简要介绍项目的基本情况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433BC307-3DAA-48A0-8490-2994E36F49FF}"/>
              </a:ext>
            </a:extLst>
          </p:cNvPr>
          <p:cNvSpPr txBox="1"/>
          <p:nvPr/>
        </p:nvSpPr>
        <p:spPr>
          <a:xfrm>
            <a:off x="9083901" y="4168603"/>
            <a:ext cx="224873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项目概况是指在介绍或论述某个项目时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首先综合性地简要介绍项目的基本情况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468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A7A3FAD-4CF2-48BF-A403-A61B2CFDB3AB}"/>
              </a:ext>
            </a:extLst>
          </p:cNvPr>
          <p:cNvGrpSpPr/>
          <p:nvPr/>
        </p:nvGrpSpPr>
        <p:grpSpPr>
          <a:xfrm>
            <a:off x="-2505652" y="1928908"/>
            <a:ext cx="17246976" cy="5797798"/>
            <a:chOff x="-2505652" y="1928908"/>
            <a:chExt cx="17246976" cy="579779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D060432-FFD7-4839-888E-A80E1D2A0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807"/>
            <a:stretch/>
          </p:blipFill>
          <p:spPr>
            <a:xfrm>
              <a:off x="-2505652" y="1928908"/>
              <a:ext cx="8607748" cy="5797798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="" xmlns:a16="http://schemas.microsoft.com/office/drawing/2014/main" id="{4722C95F-D4D1-4A19-9881-861DF5025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5562"/>
            <a:stretch/>
          </p:blipFill>
          <p:spPr>
            <a:xfrm flipH="1">
              <a:off x="6105208" y="1928908"/>
              <a:ext cx="8636116" cy="5797798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D4E1EDE-0A7C-457F-8C3D-3AD55CC57AE8}"/>
              </a:ext>
            </a:extLst>
          </p:cNvPr>
          <p:cNvGrpSpPr/>
          <p:nvPr/>
        </p:nvGrpSpPr>
        <p:grpSpPr>
          <a:xfrm>
            <a:off x="-7638073" y="2358163"/>
            <a:ext cx="26834160" cy="2516629"/>
            <a:chOff x="-7638073" y="2358163"/>
            <a:chExt cx="26834160" cy="2516629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0AE61BEA-3A4A-4050-A312-1694AADC96E5}"/>
                </a:ext>
              </a:extLst>
            </p:cNvPr>
            <p:cNvGrpSpPr/>
            <p:nvPr/>
          </p:nvGrpSpPr>
          <p:grpSpPr>
            <a:xfrm rot="5400000" flipH="1">
              <a:off x="-1983387" y="-3296523"/>
              <a:ext cx="2516628" cy="13826000"/>
              <a:chOff x="12038703" y="-262462"/>
              <a:chExt cx="3535640" cy="13826000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439C4600-F5D4-4EC7-8EE7-5A1CAAE875CE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D2E86D66-38E3-4E9B-BBF0-D633868C1A3C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ADD1D68B-250F-46DF-A5A3-9D88DA7E4A05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="" xmlns:a16="http://schemas.microsoft.com/office/drawing/2014/main" id="{BFD1757D-1299-4454-AA39-C1D9F7816EB9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="" xmlns:a16="http://schemas.microsoft.com/office/drawing/2014/main" id="{88C43999-5CAD-4D1D-B094-E645A76BFA0A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="" xmlns:a16="http://schemas.microsoft.com/office/drawing/2014/main" id="{D1BD1F24-1713-450B-BE48-911FC5A1C90F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="" xmlns:a16="http://schemas.microsoft.com/office/drawing/2014/main" id="{9919795C-25EE-42C7-9D83-E3F200CA98AD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="" xmlns:a16="http://schemas.microsoft.com/office/drawing/2014/main" id="{3CF5A549-3472-47BF-995D-FB287465772E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="" xmlns:a16="http://schemas.microsoft.com/office/drawing/2014/main" id="{1023F73B-74AA-4871-8241-3FE3CEE6A51D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="" xmlns:a16="http://schemas.microsoft.com/office/drawing/2014/main" id="{3D5C8EB4-7B7A-4C1B-828A-1AC31DDB039A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1E29F7D7-4933-477D-97C6-3CF02AA29728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7FC41BBA-E047-4D2B-9BF6-87468D302B02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B0DF0CCC-052D-4C6E-94C8-7C2A3E2A6690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="" xmlns:a16="http://schemas.microsoft.com/office/drawing/2014/main" id="{7D779499-A7DA-4F16-8C0C-44C1D6A75789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="" xmlns:a16="http://schemas.microsoft.com/office/drawing/2014/main" id="{B65D1E90-83AA-4F8D-B4C4-C0746C4F7AA3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="" xmlns:a16="http://schemas.microsoft.com/office/drawing/2014/main" id="{22CB03B5-986F-425C-A527-AB9E0F0A4A1E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="" xmlns:a16="http://schemas.microsoft.com/office/drawing/2014/main" id="{DD94485A-B6E8-42C5-BBFF-ECD8E7E82DFE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="" xmlns:a16="http://schemas.microsoft.com/office/drawing/2014/main" id="{E850D5A6-8A25-4A3B-B919-597AB94A91D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AD0F925E-5AA7-4197-B248-CB67E0E345A8}"/>
                </a:ext>
              </a:extLst>
            </p:cNvPr>
            <p:cNvGrpSpPr/>
            <p:nvPr/>
          </p:nvGrpSpPr>
          <p:grpSpPr>
            <a:xfrm rot="16200000">
              <a:off x="11024773" y="-3296522"/>
              <a:ext cx="2516628" cy="13826000"/>
              <a:chOff x="12038703" y="-262462"/>
              <a:chExt cx="3535640" cy="13826000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6BA594B3-7E98-4961-B34D-51E009651E6F}"/>
                  </a:ext>
                </a:extLst>
              </p:cNvPr>
              <p:cNvSpPr/>
              <p:nvPr/>
            </p:nvSpPr>
            <p:spPr>
              <a:xfrm rot="17193586">
                <a:off x="5955678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1C465F68-32E9-460E-8AE9-3CD07095D758}"/>
                  </a:ext>
                </a:extLst>
              </p:cNvPr>
              <p:cNvSpPr/>
              <p:nvPr/>
            </p:nvSpPr>
            <p:spPr>
              <a:xfrm rot="17209100">
                <a:off x="6066013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39680AA2-E3E3-43D0-A8EB-ACA896CA53DF}"/>
                  </a:ext>
                </a:extLst>
              </p:cNvPr>
              <p:cNvSpPr/>
              <p:nvPr/>
            </p:nvSpPr>
            <p:spPr>
              <a:xfrm rot="17224614">
                <a:off x="617634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399714F8-08C4-4F4A-A9CD-834251B9DFDD}"/>
                  </a:ext>
                </a:extLst>
              </p:cNvPr>
              <p:cNvSpPr/>
              <p:nvPr/>
            </p:nvSpPr>
            <p:spPr>
              <a:xfrm rot="17240129">
                <a:off x="628668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517C36E0-6634-49B4-A268-5A3C5CF44229}"/>
                  </a:ext>
                </a:extLst>
              </p:cNvPr>
              <p:cNvSpPr/>
              <p:nvPr/>
            </p:nvSpPr>
            <p:spPr>
              <a:xfrm rot="17255643">
                <a:off x="639701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BD8B4A5-9DC1-4DE2-BD7E-0AB1E032A3E1}"/>
                  </a:ext>
                </a:extLst>
              </p:cNvPr>
              <p:cNvSpPr/>
              <p:nvPr/>
            </p:nvSpPr>
            <p:spPr>
              <a:xfrm rot="17271156">
                <a:off x="6507352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4EBFD1B5-D472-4F94-A71A-03184048BD03}"/>
                  </a:ext>
                </a:extLst>
              </p:cNvPr>
              <p:cNvSpPr/>
              <p:nvPr/>
            </p:nvSpPr>
            <p:spPr>
              <a:xfrm rot="17286671">
                <a:off x="6617687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FC562E42-2306-4FFF-B9AC-BD0CB64DEB23}"/>
                  </a:ext>
                </a:extLst>
              </p:cNvPr>
              <p:cNvSpPr/>
              <p:nvPr/>
            </p:nvSpPr>
            <p:spPr>
              <a:xfrm rot="17302185">
                <a:off x="6728021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3A7790B5-9D6E-4CBF-AF94-0B163FF20FBF}"/>
                  </a:ext>
                </a:extLst>
              </p:cNvPr>
              <p:cNvSpPr/>
              <p:nvPr/>
            </p:nvSpPr>
            <p:spPr>
              <a:xfrm rot="17317700">
                <a:off x="6838356" y="5820563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1B43279-338D-45D0-A69F-4746989D786D}"/>
                  </a:ext>
                </a:extLst>
              </p:cNvPr>
              <p:cNvSpPr/>
              <p:nvPr/>
            </p:nvSpPr>
            <p:spPr>
              <a:xfrm rot="17333214">
                <a:off x="694869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EDA7E592-AA09-4ED6-BD0A-B6E11530751A}"/>
                  </a:ext>
                </a:extLst>
              </p:cNvPr>
              <p:cNvSpPr/>
              <p:nvPr/>
            </p:nvSpPr>
            <p:spPr>
              <a:xfrm rot="17348729">
                <a:off x="7059026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6674572F-5FAD-466C-A3AE-44E0CA2FA38C}"/>
                  </a:ext>
                </a:extLst>
              </p:cNvPr>
              <p:cNvSpPr/>
              <p:nvPr/>
            </p:nvSpPr>
            <p:spPr>
              <a:xfrm rot="17364243">
                <a:off x="7169361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48C4AE50-633E-45F9-9944-1233445EED34}"/>
                  </a:ext>
                </a:extLst>
              </p:cNvPr>
              <p:cNvSpPr/>
              <p:nvPr/>
            </p:nvSpPr>
            <p:spPr>
              <a:xfrm rot="17379758">
                <a:off x="727969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93EC18AE-EE47-479A-ADB0-3DF5223752FD}"/>
                  </a:ext>
                </a:extLst>
              </p:cNvPr>
              <p:cNvSpPr/>
              <p:nvPr/>
            </p:nvSpPr>
            <p:spPr>
              <a:xfrm rot="17395270">
                <a:off x="739003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A2F54635-239F-4DBE-A03C-761B93F61635}"/>
                  </a:ext>
                </a:extLst>
              </p:cNvPr>
              <p:cNvSpPr/>
              <p:nvPr/>
            </p:nvSpPr>
            <p:spPr>
              <a:xfrm rot="17410785">
                <a:off x="7500365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1934CA35-89DF-4AB0-98C0-F76D4FE0BDBB}"/>
                  </a:ext>
                </a:extLst>
              </p:cNvPr>
              <p:cNvSpPr/>
              <p:nvPr/>
            </p:nvSpPr>
            <p:spPr>
              <a:xfrm rot="17426299">
                <a:off x="7610700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C2388B37-F1CD-4610-B790-5FBFA2D87B95}"/>
                  </a:ext>
                </a:extLst>
              </p:cNvPr>
              <p:cNvSpPr/>
              <p:nvPr/>
            </p:nvSpPr>
            <p:spPr>
              <a:xfrm rot="17441814">
                <a:off x="7721034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="" xmlns:a16="http://schemas.microsoft.com/office/drawing/2014/main" id="{CC4D04D3-960C-43C5-9D2E-4158E11697CB}"/>
                  </a:ext>
                </a:extLst>
              </p:cNvPr>
              <p:cNvSpPr/>
              <p:nvPr/>
            </p:nvSpPr>
            <p:spPr>
              <a:xfrm rot="17457329">
                <a:off x="7831369" y="5820564"/>
                <a:ext cx="13825999" cy="1659949"/>
              </a:xfrm>
              <a:custGeom>
                <a:avLst/>
                <a:gdLst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29903"/>
                  <a:gd name="connsiteX1" fmla="*/ 1289538 w 13247077"/>
                  <a:gd name="connsiteY1" fmla="*/ 218822 h 1129903"/>
                  <a:gd name="connsiteX2" fmla="*/ 2860430 w 13247077"/>
                  <a:gd name="connsiteY2" fmla="*/ 7807 h 1129903"/>
                  <a:gd name="connsiteX3" fmla="*/ 4829907 w 13247077"/>
                  <a:gd name="connsiteY3" fmla="*/ 429838 h 1129903"/>
                  <a:gd name="connsiteX4" fmla="*/ 6729046 w 13247077"/>
                  <a:gd name="connsiteY4" fmla="*/ 1015992 h 1129903"/>
                  <a:gd name="connsiteX5" fmla="*/ 8815753 w 13247077"/>
                  <a:gd name="connsiteY5" fmla="*/ 1109776 h 1129903"/>
                  <a:gd name="connsiteX6" fmla="*/ 11699630 w 13247077"/>
                  <a:gd name="connsiteY6" fmla="*/ 758084 h 1129903"/>
                  <a:gd name="connsiteX7" fmla="*/ 13247077 w 13247077"/>
                  <a:gd name="connsiteY7" fmla="*/ 265715 h 1129903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969099 h 1142648"/>
                  <a:gd name="connsiteX1" fmla="*/ 1289538 w 13247077"/>
                  <a:gd name="connsiteY1" fmla="*/ 218822 h 1142648"/>
                  <a:gd name="connsiteX2" fmla="*/ 2860430 w 13247077"/>
                  <a:gd name="connsiteY2" fmla="*/ 7807 h 1142648"/>
                  <a:gd name="connsiteX3" fmla="*/ 4829907 w 13247077"/>
                  <a:gd name="connsiteY3" fmla="*/ 429838 h 1142648"/>
                  <a:gd name="connsiteX4" fmla="*/ 6729046 w 13247077"/>
                  <a:gd name="connsiteY4" fmla="*/ 1015992 h 1142648"/>
                  <a:gd name="connsiteX5" fmla="*/ 8815753 w 13247077"/>
                  <a:gd name="connsiteY5" fmla="*/ 1109776 h 1142648"/>
                  <a:gd name="connsiteX6" fmla="*/ 11699630 w 13247077"/>
                  <a:gd name="connsiteY6" fmla="*/ 758084 h 1142648"/>
                  <a:gd name="connsiteX7" fmla="*/ 13247077 w 13247077"/>
                  <a:gd name="connsiteY7" fmla="*/ 265715 h 1142648"/>
                  <a:gd name="connsiteX0" fmla="*/ 0 w 13247077"/>
                  <a:gd name="connsiteY0" fmla="*/ 1057571 h 1231120"/>
                  <a:gd name="connsiteX1" fmla="*/ 1289538 w 13247077"/>
                  <a:gd name="connsiteY1" fmla="*/ 307294 h 1231120"/>
                  <a:gd name="connsiteX2" fmla="*/ 2880750 w 13247077"/>
                  <a:gd name="connsiteY2" fmla="*/ 4839 h 1231120"/>
                  <a:gd name="connsiteX3" fmla="*/ 4829907 w 13247077"/>
                  <a:gd name="connsiteY3" fmla="*/ 518310 h 1231120"/>
                  <a:gd name="connsiteX4" fmla="*/ 6729046 w 13247077"/>
                  <a:gd name="connsiteY4" fmla="*/ 1104464 h 1231120"/>
                  <a:gd name="connsiteX5" fmla="*/ 8815753 w 13247077"/>
                  <a:gd name="connsiteY5" fmla="*/ 1198248 h 1231120"/>
                  <a:gd name="connsiteX6" fmla="*/ 11699630 w 13247077"/>
                  <a:gd name="connsiteY6" fmla="*/ 846556 h 1231120"/>
                  <a:gd name="connsiteX7" fmla="*/ 13247077 w 13247077"/>
                  <a:gd name="connsiteY7" fmla="*/ 354187 h 1231120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60522 h 1219159"/>
                  <a:gd name="connsiteX1" fmla="*/ 1289538 w 13247077"/>
                  <a:gd name="connsiteY1" fmla="*/ 310245 h 1219159"/>
                  <a:gd name="connsiteX2" fmla="*/ 2880750 w 13247077"/>
                  <a:gd name="connsiteY2" fmla="*/ 7790 h 1219159"/>
                  <a:gd name="connsiteX3" fmla="*/ 4829907 w 13247077"/>
                  <a:gd name="connsiteY3" fmla="*/ 592381 h 1219159"/>
                  <a:gd name="connsiteX4" fmla="*/ 6729046 w 13247077"/>
                  <a:gd name="connsiteY4" fmla="*/ 1107415 h 1219159"/>
                  <a:gd name="connsiteX5" fmla="*/ 8815753 w 13247077"/>
                  <a:gd name="connsiteY5" fmla="*/ 1201199 h 1219159"/>
                  <a:gd name="connsiteX6" fmla="*/ 11699630 w 13247077"/>
                  <a:gd name="connsiteY6" fmla="*/ 849507 h 1219159"/>
                  <a:gd name="connsiteX7" fmla="*/ 13247077 w 13247077"/>
                  <a:gd name="connsiteY7" fmla="*/ 357138 h 1219159"/>
                  <a:gd name="connsiteX0" fmla="*/ 0 w 13247077"/>
                  <a:gd name="connsiteY0" fmla="*/ 1011568 h 1170205"/>
                  <a:gd name="connsiteX1" fmla="*/ 1289538 w 13247077"/>
                  <a:gd name="connsiteY1" fmla="*/ 261291 h 1170205"/>
                  <a:gd name="connsiteX2" fmla="*/ 2880750 w 13247077"/>
                  <a:gd name="connsiteY2" fmla="*/ 9636 h 1170205"/>
                  <a:gd name="connsiteX3" fmla="*/ 4829907 w 13247077"/>
                  <a:gd name="connsiteY3" fmla="*/ 543427 h 1170205"/>
                  <a:gd name="connsiteX4" fmla="*/ 6729046 w 13247077"/>
                  <a:gd name="connsiteY4" fmla="*/ 1058461 h 1170205"/>
                  <a:gd name="connsiteX5" fmla="*/ 8815753 w 13247077"/>
                  <a:gd name="connsiteY5" fmla="*/ 1152245 h 1170205"/>
                  <a:gd name="connsiteX6" fmla="*/ 11699630 w 13247077"/>
                  <a:gd name="connsiteY6" fmla="*/ 800553 h 1170205"/>
                  <a:gd name="connsiteX7" fmla="*/ 13247077 w 13247077"/>
                  <a:gd name="connsiteY7" fmla="*/ 308184 h 117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7077" h="1170205">
                    <a:moveTo>
                      <a:pt x="0" y="1011568"/>
                    </a:moveTo>
                    <a:cubicBezTo>
                      <a:pt x="406400" y="716537"/>
                      <a:pt x="809413" y="428280"/>
                      <a:pt x="1289538" y="261291"/>
                    </a:cubicBezTo>
                    <a:cubicBezTo>
                      <a:pt x="1769663" y="94302"/>
                      <a:pt x="2290688" y="-37387"/>
                      <a:pt x="2880750" y="9636"/>
                    </a:cubicBezTo>
                    <a:cubicBezTo>
                      <a:pt x="3470812" y="56659"/>
                      <a:pt x="4188524" y="368623"/>
                      <a:pt x="4829907" y="543427"/>
                    </a:cubicBezTo>
                    <a:cubicBezTo>
                      <a:pt x="5471290" y="718231"/>
                      <a:pt x="6064738" y="956991"/>
                      <a:pt x="6729046" y="1058461"/>
                    </a:cubicBezTo>
                    <a:cubicBezTo>
                      <a:pt x="7393354" y="1159931"/>
                      <a:pt x="7987322" y="1195230"/>
                      <a:pt x="8815753" y="1152245"/>
                    </a:cubicBezTo>
                    <a:cubicBezTo>
                      <a:pt x="9644184" y="1109260"/>
                      <a:pt x="10961076" y="941230"/>
                      <a:pt x="11699630" y="800553"/>
                    </a:cubicBezTo>
                    <a:cubicBezTo>
                      <a:pt x="12438184" y="659876"/>
                      <a:pt x="12842630" y="484030"/>
                      <a:pt x="13247077" y="308184"/>
                    </a:cubicBezTo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F6C196"/>
                    </a:gs>
                    <a:gs pos="87000">
                      <a:srgbClr val="DAAE89">
                        <a:alpha val="0"/>
                      </a:srgbClr>
                    </a:gs>
                  </a:gsLst>
                  <a:lin ang="36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CF2334CF-2A47-4C0B-ABFE-B31BC642800D}"/>
              </a:ext>
            </a:extLst>
          </p:cNvPr>
          <p:cNvSpPr/>
          <p:nvPr/>
        </p:nvSpPr>
        <p:spPr>
          <a:xfrm rot="5400000">
            <a:off x="739174" y="-8508684"/>
            <a:ext cx="10686217" cy="12456307"/>
          </a:xfrm>
          <a:custGeom>
            <a:avLst/>
            <a:gdLst>
              <a:gd name="connsiteX0" fmla="*/ 0 w 6501526"/>
              <a:gd name="connsiteY0" fmla="*/ 0 h 8311313"/>
              <a:gd name="connsiteX1" fmla="*/ 6501526 w 6501526"/>
              <a:gd name="connsiteY1" fmla="*/ 0 h 8311313"/>
              <a:gd name="connsiteX2" fmla="*/ 6305026 w 6501526"/>
              <a:gd name="connsiteY2" fmla="*/ 691978 h 8311313"/>
              <a:gd name="connsiteX3" fmla="*/ 5840201 w 6501526"/>
              <a:gd name="connsiteY3" fmla="*/ 4381856 h 8311313"/>
              <a:gd name="connsiteX4" fmla="*/ 6305026 w 6501526"/>
              <a:gd name="connsiteY4" fmla="*/ 8071734 h 8311313"/>
              <a:gd name="connsiteX5" fmla="*/ 6373059 w 6501526"/>
              <a:gd name="connsiteY5" fmla="*/ 8311313 h 8311313"/>
              <a:gd name="connsiteX6" fmla="*/ 0 w 6501526"/>
              <a:gd name="connsiteY6" fmla="*/ 8311313 h 8311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1526" h="8311313">
                <a:moveTo>
                  <a:pt x="0" y="0"/>
                </a:moveTo>
                <a:lnTo>
                  <a:pt x="6501526" y="0"/>
                </a:lnTo>
                <a:lnTo>
                  <a:pt x="6305026" y="691978"/>
                </a:lnTo>
                <a:cubicBezTo>
                  <a:pt x="6001585" y="1871360"/>
                  <a:pt x="5840201" y="3107761"/>
                  <a:pt x="5840201" y="4381856"/>
                </a:cubicBezTo>
                <a:cubicBezTo>
                  <a:pt x="5840201" y="5655951"/>
                  <a:pt x="6001585" y="6892352"/>
                  <a:pt x="6305026" y="8071734"/>
                </a:cubicBezTo>
                <a:lnTo>
                  <a:pt x="6373059" y="8311313"/>
                </a:lnTo>
                <a:lnTo>
                  <a:pt x="0" y="8311313"/>
                </a:lnTo>
                <a:close/>
              </a:path>
            </a:pathLst>
          </a:cu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6604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9A9CB6BD-5953-4846-8941-E54FFD9775E9}"/>
              </a:ext>
            </a:extLst>
          </p:cNvPr>
          <p:cNvGrpSpPr/>
          <p:nvPr/>
        </p:nvGrpSpPr>
        <p:grpSpPr>
          <a:xfrm>
            <a:off x="-132153" y="-6975563"/>
            <a:ext cx="12456307" cy="12558875"/>
            <a:chOff x="220825" y="-5158816"/>
            <a:chExt cx="11823377" cy="1192073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476F071-80E4-4FD5-88EE-BF14A91FD43E}"/>
                </a:ext>
              </a:extLst>
            </p:cNvPr>
            <p:cNvSpPr/>
            <p:nvPr/>
          </p:nvSpPr>
          <p:spPr>
            <a:xfrm rot="8034167" flipH="1">
              <a:off x="359720" y="-4922566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solidFill>
              <a:srgbClr val="364C7D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>
              <a:outerShdw blurRad="660400" dist="38100" sx="103000" sy="103000" algn="l" rotWithShape="0">
                <a:srgbClr val="405A93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797BD0FB-014B-4740-A446-A8BF6EA59000}"/>
                </a:ext>
              </a:extLst>
            </p:cNvPr>
            <p:cNvSpPr/>
            <p:nvPr/>
          </p:nvSpPr>
          <p:spPr>
            <a:xfrm rot="8034167" flipH="1">
              <a:off x="359720" y="-5110138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55000"/>
                    </a:srgbClr>
                  </a:gs>
                  <a:gs pos="46000">
                    <a:srgbClr val="DAC29E">
                      <a:alpha val="50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EB1DDBBE-9E39-4990-8961-0CD3EAF59CFE}"/>
                </a:ext>
              </a:extLst>
            </p:cNvPr>
            <p:cNvSpPr/>
            <p:nvPr/>
          </p:nvSpPr>
          <p:spPr>
            <a:xfrm rot="8034167" flipH="1">
              <a:off x="359720" y="-5297711"/>
              <a:ext cx="11545588" cy="11823377"/>
            </a:xfrm>
            <a:custGeom>
              <a:avLst/>
              <a:gdLst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91291 w 11545588"/>
                <a:gd name="connsiteY14" fmla="*/ 3344298 h 11823377"/>
                <a:gd name="connsiteX15" fmla="*/ 3052336 w 11545588"/>
                <a:gd name="connsiteY15" fmla="*/ 3390664 h 11823377"/>
                <a:gd name="connsiteX16" fmla="*/ 2897814 w 11545588"/>
                <a:gd name="connsiteY16" fmla="*/ 3674127 h 11823377"/>
                <a:gd name="connsiteX17" fmla="*/ 0 w 11545588"/>
                <a:gd name="connsiteY17" fmla="*/ 9796161 h 11823377"/>
                <a:gd name="connsiteX18" fmla="*/ 2400932 w 11545588"/>
                <a:gd name="connsiteY18" fmla="*/ 11823377 h 11823377"/>
                <a:gd name="connsiteX19" fmla="*/ 9750720 w 11545588"/>
                <a:gd name="connsiteY19" fmla="*/ 10259913 h 11823377"/>
                <a:gd name="connsiteX20" fmla="*/ 10059809 w 11545588"/>
                <a:gd name="connsiteY20" fmla="*/ 10165500 h 11823377"/>
                <a:gd name="connsiteX21" fmla="*/ 10123918 w 11545588"/>
                <a:gd name="connsiteY21" fmla="*/ 10112605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90738 w 11545588"/>
                <a:gd name="connsiteY13" fmla="*/ 3343767 h 11823377"/>
                <a:gd name="connsiteX14" fmla="*/ 3052336 w 11545588"/>
                <a:gd name="connsiteY14" fmla="*/ 3390664 h 11823377"/>
                <a:gd name="connsiteX15" fmla="*/ 2897814 w 11545588"/>
                <a:gd name="connsiteY15" fmla="*/ 3674127 h 11823377"/>
                <a:gd name="connsiteX16" fmla="*/ 0 w 11545588"/>
                <a:gd name="connsiteY16" fmla="*/ 9796161 h 11823377"/>
                <a:gd name="connsiteX17" fmla="*/ 2400932 w 11545588"/>
                <a:gd name="connsiteY17" fmla="*/ 11823377 h 11823377"/>
                <a:gd name="connsiteX18" fmla="*/ 9750720 w 11545588"/>
                <a:gd name="connsiteY18" fmla="*/ 10259913 h 11823377"/>
                <a:gd name="connsiteX19" fmla="*/ 10059809 w 11545588"/>
                <a:gd name="connsiteY19" fmla="*/ 10165500 h 11823377"/>
                <a:gd name="connsiteX20" fmla="*/ 10123918 w 11545588"/>
                <a:gd name="connsiteY20" fmla="*/ 10112605 h 11823377"/>
                <a:gd name="connsiteX21" fmla="*/ 10124860 w 11545588"/>
                <a:gd name="connsiteY21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94950 w 11545588"/>
                <a:gd name="connsiteY12" fmla="*/ 3339944 h 11823377"/>
                <a:gd name="connsiteX13" fmla="*/ 3052336 w 11545588"/>
                <a:gd name="connsiteY13" fmla="*/ 3390664 h 11823377"/>
                <a:gd name="connsiteX14" fmla="*/ 2897814 w 11545588"/>
                <a:gd name="connsiteY14" fmla="*/ 3674127 h 11823377"/>
                <a:gd name="connsiteX15" fmla="*/ 0 w 11545588"/>
                <a:gd name="connsiteY15" fmla="*/ 9796161 h 11823377"/>
                <a:gd name="connsiteX16" fmla="*/ 2400932 w 11545588"/>
                <a:gd name="connsiteY16" fmla="*/ 11823377 h 11823377"/>
                <a:gd name="connsiteX17" fmla="*/ 9750720 w 11545588"/>
                <a:gd name="connsiteY17" fmla="*/ 10259913 h 11823377"/>
                <a:gd name="connsiteX18" fmla="*/ 10059809 w 11545588"/>
                <a:gd name="connsiteY18" fmla="*/ 10165500 h 11823377"/>
                <a:gd name="connsiteX19" fmla="*/ 10123918 w 11545588"/>
                <a:gd name="connsiteY19" fmla="*/ 10112605 h 11823377"/>
                <a:gd name="connsiteX20" fmla="*/ 10124860 w 11545588"/>
                <a:gd name="connsiteY20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98609 w 11545588"/>
                <a:gd name="connsiteY11" fmla="*/ 3335589 h 11823377"/>
                <a:gd name="connsiteX12" fmla="*/ 3052336 w 11545588"/>
                <a:gd name="connsiteY12" fmla="*/ 3390664 h 11823377"/>
                <a:gd name="connsiteX13" fmla="*/ 2897814 w 11545588"/>
                <a:gd name="connsiteY13" fmla="*/ 3674127 h 11823377"/>
                <a:gd name="connsiteX14" fmla="*/ 0 w 11545588"/>
                <a:gd name="connsiteY14" fmla="*/ 9796161 h 11823377"/>
                <a:gd name="connsiteX15" fmla="*/ 2400932 w 11545588"/>
                <a:gd name="connsiteY15" fmla="*/ 11823377 h 11823377"/>
                <a:gd name="connsiteX16" fmla="*/ 9750720 w 11545588"/>
                <a:gd name="connsiteY16" fmla="*/ 10259913 h 11823377"/>
                <a:gd name="connsiteX17" fmla="*/ 10059809 w 11545588"/>
                <a:gd name="connsiteY17" fmla="*/ 10165500 h 11823377"/>
                <a:gd name="connsiteX18" fmla="*/ 10123918 w 11545588"/>
                <a:gd name="connsiteY18" fmla="*/ 10112605 h 11823377"/>
                <a:gd name="connsiteX19" fmla="*/ 10124860 w 11545588"/>
                <a:gd name="connsiteY19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99162 w 11545588"/>
                <a:gd name="connsiteY10" fmla="*/ 3336121 h 11823377"/>
                <a:gd name="connsiteX11" fmla="*/ 3052336 w 11545588"/>
                <a:gd name="connsiteY11" fmla="*/ 3390664 h 11823377"/>
                <a:gd name="connsiteX12" fmla="*/ 2897814 w 11545588"/>
                <a:gd name="connsiteY12" fmla="*/ 3674127 h 11823377"/>
                <a:gd name="connsiteX13" fmla="*/ 0 w 11545588"/>
                <a:gd name="connsiteY13" fmla="*/ 9796161 h 11823377"/>
                <a:gd name="connsiteX14" fmla="*/ 2400932 w 11545588"/>
                <a:gd name="connsiteY14" fmla="*/ 11823377 h 11823377"/>
                <a:gd name="connsiteX15" fmla="*/ 9750720 w 11545588"/>
                <a:gd name="connsiteY15" fmla="*/ 10259913 h 11823377"/>
                <a:gd name="connsiteX16" fmla="*/ 10059809 w 11545588"/>
                <a:gd name="connsiteY16" fmla="*/ 10165500 h 11823377"/>
                <a:gd name="connsiteX17" fmla="*/ 10123918 w 11545588"/>
                <a:gd name="connsiteY17" fmla="*/ 10112605 h 11823377"/>
                <a:gd name="connsiteX18" fmla="*/ 10124860 w 11545588"/>
                <a:gd name="connsiteY18" fmla="*/ 10113512 h 11823377"/>
                <a:gd name="connsiteX0" fmla="*/ 10124860 w 11545588"/>
                <a:gd name="connsiteY0" fmla="*/ 10113512 h 11823377"/>
                <a:gd name="connsiteX1" fmla="*/ 10128325 w 11545588"/>
                <a:gd name="connsiteY1" fmla="*/ 10108969 h 11823377"/>
                <a:gd name="connsiteX2" fmla="*/ 10132731 w 11545588"/>
                <a:gd name="connsiteY2" fmla="*/ 10105334 h 11823377"/>
                <a:gd name="connsiteX3" fmla="*/ 10131789 w 11545588"/>
                <a:gd name="connsiteY3" fmla="*/ 10104427 h 11823377"/>
                <a:gd name="connsiteX4" fmla="*/ 10182190 w 11545588"/>
                <a:gd name="connsiteY4" fmla="*/ 10038339 h 11823377"/>
                <a:gd name="connsiteX5" fmla="*/ 10264699 w 11545588"/>
                <a:gd name="connsiteY5" fmla="*/ 9725862 h 11823377"/>
                <a:gd name="connsiteX6" fmla="*/ 11545588 w 11545588"/>
                <a:gd name="connsiteY6" fmla="*/ 2321597 h 11823377"/>
                <a:gd name="connsiteX7" fmla="*/ 9427925 w 11545588"/>
                <a:gd name="connsiteY7" fmla="*/ 50 h 11823377"/>
                <a:gd name="connsiteX8" fmla="*/ 3421340 w 11545588"/>
                <a:gd name="connsiteY8" fmla="*/ 3130156 h 11823377"/>
                <a:gd name="connsiteX9" fmla="*/ 3144002 w 11545588"/>
                <a:gd name="connsiteY9" fmla="*/ 3295419 h 11823377"/>
                <a:gd name="connsiteX10" fmla="*/ 3052336 w 11545588"/>
                <a:gd name="connsiteY10" fmla="*/ 3390664 h 11823377"/>
                <a:gd name="connsiteX11" fmla="*/ 2897814 w 11545588"/>
                <a:gd name="connsiteY11" fmla="*/ 3674127 h 11823377"/>
                <a:gd name="connsiteX12" fmla="*/ 0 w 11545588"/>
                <a:gd name="connsiteY12" fmla="*/ 9796161 h 11823377"/>
                <a:gd name="connsiteX13" fmla="*/ 2400932 w 11545588"/>
                <a:gd name="connsiteY13" fmla="*/ 11823377 h 11823377"/>
                <a:gd name="connsiteX14" fmla="*/ 9750720 w 11545588"/>
                <a:gd name="connsiteY14" fmla="*/ 10259913 h 11823377"/>
                <a:gd name="connsiteX15" fmla="*/ 10059809 w 11545588"/>
                <a:gd name="connsiteY15" fmla="*/ 10165500 h 11823377"/>
                <a:gd name="connsiteX16" fmla="*/ 10123918 w 11545588"/>
                <a:gd name="connsiteY16" fmla="*/ 10112605 h 11823377"/>
                <a:gd name="connsiteX17" fmla="*/ 10124860 w 11545588"/>
                <a:gd name="connsiteY17" fmla="*/ 10113512 h 118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545588" h="11823377">
                  <a:moveTo>
                    <a:pt x="10124860" y="10113512"/>
                  </a:moveTo>
                  <a:lnTo>
                    <a:pt x="10128325" y="10108969"/>
                  </a:lnTo>
                  <a:lnTo>
                    <a:pt x="10132731" y="10105334"/>
                  </a:lnTo>
                  <a:lnTo>
                    <a:pt x="10131789" y="10104427"/>
                  </a:lnTo>
                  <a:lnTo>
                    <a:pt x="10182190" y="10038339"/>
                  </a:lnTo>
                  <a:cubicBezTo>
                    <a:pt x="10238375" y="9947891"/>
                    <a:pt x="10269083" y="9840271"/>
                    <a:pt x="10264699" y="9725862"/>
                  </a:cubicBezTo>
                  <a:lnTo>
                    <a:pt x="11545588" y="2321597"/>
                  </a:lnTo>
                  <a:cubicBezTo>
                    <a:pt x="11533897" y="2016506"/>
                    <a:pt x="9733017" y="-11641"/>
                    <a:pt x="9427925" y="50"/>
                  </a:cubicBezTo>
                  <a:lnTo>
                    <a:pt x="3421340" y="3130156"/>
                  </a:lnTo>
                  <a:cubicBezTo>
                    <a:pt x="3332350" y="3167466"/>
                    <a:pt x="3232916" y="3223660"/>
                    <a:pt x="3144002" y="3295419"/>
                  </a:cubicBezTo>
                  <a:lnTo>
                    <a:pt x="3052336" y="3390664"/>
                  </a:lnTo>
                  <a:cubicBezTo>
                    <a:pt x="2984035" y="3482261"/>
                    <a:pt x="2931689" y="3583774"/>
                    <a:pt x="2897814" y="3674127"/>
                  </a:cubicBezTo>
                  <a:lnTo>
                    <a:pt x="0" y="9796161"/>
                  </a:lnTo>
                  <a:cubicBezTo>
                    <a:pt x="0" y="10101477"/>
                    <a:pt x="2095616" y="11823377"/>
                    <a:pt x="2400932" y="11823377"/>
                  </a:cubicBezTo>
                  <a:lnTo>
                    <a:pt x="9750720" y="10259913"/>
                  </a:lnTo>
                  <a:cubicBezTo>
                    <a:pt x="9865213" y="10259913"/>
                    <a:pt x="9971578" y="10225106"/>
                    <a:pt x="10059809" y="10165500"/>
                  </a:cubicBezTo>
                  <a:lnTo>
                    <a:pt x="10123918" y="10112605"/>
                  </a:lnTo>
                  <a:lnTo>
                    <a:pt x="10124860" y="10113512"/>
                  </a:lnTo>
                  <a:close/>
                </a:path>
              </a:pathLst>
            </a:custGeom>
            <a:noFill/>
            <a:ln w="6350">
              <a:gradFill flip="none" rotWithShape="1">
                <a:gsLst>
                  <a:gs pos="0">
                    <a:srgbClr val="A69A8E">
                      <a:alpha val="19000"/>
                    </a:srgbClr>
                  </a:gs>
                  <a:gs pos="46000">
                    <a:srgbClr val="DAC29E">
                      <a:alpha val="17000"/>
                    </a:srgbClr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757FFCE-F4F0-4290-9B86-4CF8A95E00F9}"/>
              </a:ext>
            </a:extLst>
          </p:cNvPr>
          <p:cNvGrpSpPr/>
          <p:nvPr/>
        </p:nvGrpSpPr>
        <p:grpSpPr>
          <a:xfrm>
            <a:off x="4540684" y="1102329"/>
            <a:ext cx="3110633" cy="3340829"/>
            <a:chOff x="4386804" y="788371"/>
            <a:chExt cx="3402958" cy="365478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C4D98693-B6B4-46BA-8068-096885AFA123}"/>
                </a:ext>
              </a:extLst>
            </p:cNvPr>
            <p:cNvGrpSpPr/>
            <p:nvPr/>
          </p:nvGrpSpPr>
          <p:grpSpPr>
            <a:xfrm>
              <a:off x="4386804" y="788371"/>
              <a:ext cx="3402958" cy="3654787"/>
              <a:chOff x="5852373" y="3661783"/>
              <a:chExt cx="3782171" cy="3942243"/>
            </a:xfrm>
            <a:effectLst>
              <a:outerShdw blurRad="177800" sx="105000" sy="105000" algn="ctr" rotWithShape="0">
                <a:schemeClr val="tx1">
                  <a:lumMod val="75000"/>
                  <a:lumOff val="25000"/>
                  <a:alpha val="36000"/>
                </a:schemeClr>
              </a:outerShdw>
            </a:effectLst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B769F40D-31E0-464D-8C9A-EB97D4E228B1}"/>
                  </a:ext>
                </a:extLst>
              </p:cNvPr>
              <p:cNvSpPr/>
              <p:nvPr/>
            </p:nvSpPr>
            <p:spPr>
              <a:xfrm>
                <a:off x="6233113" y="4102364"/>
                <a:ext cx="3020692" cy="2826964"/>
              </a:xfrm>
              <a:custGeom>
                <a:avLst/>
                <a:gdLst/>
                <a:ahLst/>
                <a:cxnLst/>
                <a:rect l="0" t="0" r="0" b="0"/>
                <a:pathLst>
                  <a:path w="3020692" h="2826964">
                    <a:moveTo>
                      <a:pt x="1456056" y="23170"/>
                    </a:moveTo>
                    <a:cubicBezTo>
                      <a:pt x="1288708" y="53925"/>
                      <a:pt x="1138313" y="112593"/>
                      <a:pt x="898859" y="240529"/>
                    </a:cubicBezTo>
                    <a:cubicBezTo>
                      <a:pt x="601089" y="399622"/>
                      <a:pt x="482392" y="497828"/>
                      <a:pt x="350909" y="693889"/>
                    </a:cubicBezTo>
                    <a:cubicBezTo>
                      <a:pt x="198327" y="921410"/>
                      <a:pt x="106664" y="1084667"/>
                      <a:pt x="85112" y="1167293"/>
                    </a:cubicBezTo>
                    <a:cubicBezTo>
                      <a:pt x="73968" y="1210016"/>
                      <a:pt x="53532" y="1272881"/>
                      <a:pt x="39700" y="1306993"/>
                    </a:cubicBezTo>
                    <a:cubicBezTo>
                      <a:pt x="25618" y="1341719"/>
                      <a:pt x="11058" y="1416520"/>
                      <a:pt x="6615" y="1476963"/>
                    </a:cubicBezTo>
                    <a:cubicBezTo>
                      <a:pt x="0" y="1566963"/>
                      <a:pt x="3227" y="1599552"/>
                      <a:pt x="26024" y="1672954"/>
                    </a:cubicBezTo>
                    <a:cubicBezTo>
                      <a:pt x="75144" y="1831112"/>
                      <a:pt x="258934" y="2138853"/>
                      <a:pt x="373564" y="2254881"/>
                    </a:cubicBezTo>
                    <a:cubicBezTo>
                      <a:pt x="518102" y="2401182"/>
                      <a:pt x="572430" y="2440576"/>
                      <a:pt x="660002" y="2462585"/>
                    </a:cubicBezTo>
                    <a:cubicBezTo>
                      <a:pt x="706672" y="2474314"/>
                      <a:pt x="797626" y="2503840"/>
                      <a:pt x="862122" y="2528200"/>
                    </a:cubicBezTo>
                    <a:cubicBezTo>
                      <a:pt x="965073" y="2567083"/>
                      <a:pt x="992842" y="2584779"/>
                      <a:pt x="1089599" y="2673161"/>
                    </a:cubicBezTo>
                    <a:cubicBezTo>
                      <a:pt x="1150215" y="2728531"/>
                      <a:pt x="1214603" y="2780294"/>
                      <a:pt x="1232683" y="2788190"/>
                    </a:cubicBezTo>
                    <a:cubicBezTo>
                      <a:pt x="1250763" y="2796086"/>
                      <a:pt x="1321998" y="2807898"/>
                      <a:pt x="1390982" y="2814440"/>
                    </a:cubicBezTo>
                    <a:cubicBezTo>
                      <a:pt x="1523058" y="2826963"/>
                      <a:pt x="1599696" y="2817041"/>
                      <a:pt x="1830706" y="2757505"/>
                    </a:cubicBezTo>
                    <a:cubicBezTo>
                      <a:pt x="2031153" y="2705846"/>
                      <a:pt x="2445175" y="2531375"/>
                      <a:pt x="2497370" y="2476569"/>
                    </a:cubicBezTo>
                    <a:cubicBezTo>
                      <a:pt x="2518372" y="2454516"/>
                      <a:pt x="2608456" y="2371082"/>
                      <a:pt x="2697556" y="2291160"/>
                    </a:cubicBezTo>
                    <a:cubicBezTo>
                      <a:pt x="2844522" y="2159333"/>
                      <a:pt x="2861788" y="2139268"/>
                      <a:pt x="2883612" y="2074931"/>
                    </a:cubicBezTo>
                    <a:cubicBezTo>
                      <a:pt x="2965500" y="1833530"/>
                      <a:pt x="3020691" y="1434223"/>
                      <a:pt x="3003124" y="1210263"/>
                    </a:cubicBezTo>
                    <a:lnTo>
                      <a:pt x="2995653" y="1115013"/>
                    </a:lnTo>
                    <a:lnTo>
                      <a:pt x="2898954" y="1022828"/>
                    </a:lnTo>
                    <a:cubicBezTo>
                      <a:pt x="2845770" y="972126"/>
                      <a:pt x="2763838" y="893292"/>
                      <a:pt x="2716882" y="847640"/>
                    </a:cubicBezTo>
                    <a:cubicBezTo>
                      <a:pt x="2654378" y="786871"/>
                      <a:pt x="2610152" y="756224"/>
                      <a:pt x="2551782" y="733230"/>
                    </a:cubicBezTo>
                    <a:cubicBezTo>
                      <a:pt x="2507933" y="715956"/>
                      <a:pt x="2459429" y="693350"/>
                      <a:pt x="2443995" y="682993"/>
                    </a:cubicBezTo>
                    <a:cubicBezTo>
                      <a:pt x="2428562" y="672637"/>
                      <a:pt x="2404542" y="664163"/>
                      <a:pt x="2390618" y="664163"/>
                    </a:cubicBezTo>
                    <a:cubicBezTo>
                      <a:pt x="2352267" y="664163"/>
                      <a:pt x="2289123" y="627102"/>
                      <a:pt x="2212717" y="559747"/>
                    </a:cubicBezTo>
                    <a:cubicBezTo>
                      <a:pt x="2174855" y="526371"/>
                      <a:pt x="2139548" y="499063"/>
                      <a:pt x="2134257" y="499063"/>
                    </a:cubicBezTo>
                    <a:cubicBezTo>
                      <a:pt x="2128966" y="499063"/>
                      <a:pt x="2092576" y="443342"/>
                      <a:pt x="2053390" y="375238"/>
                    </a:cubicBezTo>
                    <a:cubicBezTo>
                      <a:pt x="1933206" y="166358"/>
                      <a:pt x="1880116" y="100065"/>
                      <a:pt x="1802685" y="62181"/>
                    </a:cubicBezTo>
                    <a:cubicBezTo>
                      <a:pt x="1703514" y="13661"/>
                      <a:pt x="1582128" y="0"/>
                      <a:pt x="1456056" y="231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69A8E"/>
                  </a:gs>
                  <a:gs pos="100000">
                    <a:srgbClr val="C0AE96"/>
                  </a:gs>
                  <a:gs pos="46000">
                    <a:srgbClr val="DAC29E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="" xmlns:a16="http://schemas.microsoft.com/office/drawing/2014/main" id="{886B3813-DB22-42DC-BF08-23F68C69A062}"/>
                  </a:ext>
                </a:extLst>
              </p:cNvPr>
              <p:cNvSpPr/>
              <p:nvPr/>
            </p:nvSpPr>
            <p:spPr>
              <a:xfrm>
                <a:off x="5852373" y="3661783"/>
                <a:ext cx="3782171" cy="3942243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4">
                  <a:alphaModFix amt="20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5F791AFC-BFDA-4FAA-BB41-EDA789AAB9B6}"/>
                </a:ext>
              </a:extLst>
            </p:cNvPr>
            <p:cNvSpPr/>
            <p:nvPr/>
          </p:nvSpPr>
          <p:spPr>
            <a:xfrm>
              <a:off x="4931673" y="1375127"/>
              <a:ext cx="2328655" cy="2328655"/>
            </a:xfrm>
            <a:prstGeom prst="ellipse">
              <a:avLst/>
            </a:prstGeom>
            <a:solidFill>
              <a:srgbClr val="E5E9EF"/>
            </a:solidFill>
            <a:ln w="88900">
              <a:gradFill flip="none" rotWithShape="1">
                <a:gsLst>
                  <a:gs pos="0">
                    <a:srgbClr val="A69A8E"/>
                  </a:gs>
                  <a:gs pos="46000">
                    <a:srgbClr val="DAC29E"/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7E5436D1-CC83-4C28-9184-978CF9E952F9}"/>
                </a:ext>
              </a:extLst>
            </p:cNvPr>
            <p:cNvSpPr txBox="1"/>
            <p:nvPr/>
          </p:nvSpPr>
          <p:spPr>
            <a:xfrm>
              <a:off x="4703770" y="1193925"/>
              <a:ext cx="2769025" cy="24242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7B58D"/>
                      </a:gs>
                      <a:gs pos="53000">
                        <a:srgbClr val="DFCEB6"/>
                      </a:gs>
                      <a:gs pos="100000">
                        <a:srgbClr val="C1AD81"/>
                      </a:gs>
                    </a:gsLst>
                    <a:lin ang="5400000" scaled="1"/>
                    <a:tileRect/>
                  </a:gradFill>
                  <a:effectLst>
                    <a:outerShdw blurRad="114300" sx="102000" sy="102000" algn="ctr" rotWithShape="0">
                      <a:srgbClr val="C1AD81">
                        <a:alpha val="32000"/>
                      </a:srgbClr>
                    </a:outerShdw>
                  </a:effectLst>
                  <a:uLnTx/>
                  <a:uFillTx/>
                  <a:latin typeface="字魂35号-经典雅黑" panose="00000500000000000000" pitchFamily="2" charset="-122"/>
                  <a:ea typeface="字魂35号-经典雅黑" panose="00000500000000000000" pitchFamily="2" charset="-122"/>
                  <a:cs typeface="+mn-cs"/>
                </a:rPr>
                <a:t>3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53000">
                      <a:srgbClr val="DFCEB6"/>
                    </a:gs>
                    <a:gs pos="100000">
                      <a:srgbClr val="C1AD81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A0368A31-FF4E-4E2A-87A8-63039E09D54A}"/>
                </a:ext>
              </a:extLst>
            </p:cNvPr>
            <p:cNvSpPr/>
            <p:nvPr/>
          </p:nvSpPr>
          <p:spPr>
            <a:xfrm>
              <a:off x="5053808" y="1504560"/>
              <a:ext cx="2073229" cy="2073229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46000"/>
                    </a:srgbClr>
                  </a:gs>
                  <a:gs pos="46000">
                    <a:srgbClr val="DAC29E">
                      <a:alpha val="57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A4227444-1E5C-4097-95E8-1ABD217E3D7E}"/>
                </a:ext>
              </a:extLst>
            </p:cNvPr>
            <p:cNvSpPr/>
            <p:nvPr/>
          </p:nvSpPr>
          <p:spPr>
            <a:xfrm>
              <a:off x="5092183" y="1542135"/>
              <a:ext cx="1994637" cy="1994637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A69A8E">
                      <a:alpha val="25000"/>
                    </a:srgbClr>
                  </a:gs>
                  <a:gs pos="46000">
                    <a:srgbClr val="DAC29E">
                      <a:alpha val="19000"/>
                    </a:srgbClr>
                  </a:gs>
                </a:gsLst>
                <a:lin ang="3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EDB2E4B7-3BD7-4798-A591-E4631EB27546}"/>
              </a:ext>
            </a:extLst>
          </p:cNvPr>
          <p:cNvSpPr txBox="1"/>
          <p:nvPr/>
        </p:nvSpPr>
        <p:spPr>
          <a:xfrm>
            <a:off x="3132690" y="4039894"/>
            <a:ext cx="5926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问题分析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BF2B789E-6397-4AAB-869E-1D4F25E52B13}"/>
              </a:ext>
            </a:extLst>
          </p:cNvPr>
          <p:cNvSpPr txBox="1"/>
          <p:nvPr/>
        </p:nvSpPr>
        <p:spPr>
          <a:xfrm>
            <a:off x="3177603" y="5656314"/>
            <a:ext cx="5836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Please enter the details of the title here  annual performance report</a:t>
            </a:r>
          </a:p>
        </p:txBody>
      </p:sp>
    </p:spTree>
    <p:extLst>
      <p:ext uri="{BB962C8B-B14F-4D97-AF65-F5344CB8AC3E}">
        <p14:creationId xmlns:p14="http://schemas.microsoft.com/office/powerpoint/2010/main" val="2850744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9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8E3DAF54-81D7-478A-A6C3-E944BC69CD08}"/>
              </a:ext>
            </a:extLst>
          </p:cNvPr>
          <p:cNvGrpSpPr/>
          <p:nvPr/>
        </p:nvGrpSpPr>
        <p:grpSpPr>
          <a:xfrm rot="5693355" flipH="1">
            <a:off x="7595788" y="496456"/>
            <a:ext cx="2516628" cy="13826000"/>
            <a:chOff x="12038703" y="-262462"/>
            <a:chExt cx="3535640" cy="13826000"/>
          </a:xfrm>
        </p:grpSpPr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5896FEAC-54BA-4DA7-9CA5-3D82FF503582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5F910BC2-A21C-4758-970F-250C1A05881B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E2019010-A853-42DA-9267-E3D7468ABB43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103CF7C8-BCD1-46F8-9D16-FB86BADFAB43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D976C76E-FF18-4E8B-BC19-A30C076386F4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4DC77FA8-3146-4250-ACB1-73D855DE610B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ABE6A20A-9C30-4A91-A789-A4E0B904D0E1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1B83ACB6-57D3-4E24-B196-E9F38454551E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F574AFD0-2060-40FB-8C2F-0289860D1BB6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3CDBC62F-E463-42FE-A4BE-B5FFAA335115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7A1D72A2-59A8-40B1-A24C-AA519893535A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4787C8E5-990A-49AB-891F-B808FFE7AE18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3FFDD978-1D4E-48E3-9229-4B2951FCF387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32795B73-E452-49FD-8A2D-47563CA77B8E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8936D7F6-F0BA-4702-A876-D60A9823D717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1C5E6571-F2B4-48C5-91FC-8ECCAE810E21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5FB6E50D-A42F-45A5-B050-264C527D1B9C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5BC61C6C-C285-407C-82BC-A04AED681626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4095BC8-292E-455E-A650-895A03EFA356}"/>
              </a:ext>
            </a:extLst>
          </p:cNvPr>
          <p:cNvGrpSpPr/>
          <p:nvPr/>
        </p:nvGrpSpPr>
        <p:grpSpPr>
          <a:xfrm rot="15906645">
            <a:off x="10570810" y="-5326932"/>
            <a:ext cx="2516628" cy="13826000"/>
            <a:chOff x="12038703" y="-262462"/>
            <a:chExt cx="3535640" cy="13826000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A009B770-5CA6-4C04-A3BC-EA095AC95CC7}"/>
                </a:ext>
              </a:extLst>
            </p:cNvPr>
            <p:cNvSpPr/>
            <p:nvPr/>
          </p:nvSpPr>
          <p:spPr>
            <a:xfrm rot="17193586">
              <a:off x="5955678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4321148A-0712-49B6-8CA4-035F98429C6D}"/>
                </a:ext>
              </a:extLst>
            </p:cNvPr>
            <p:cNvSpPr/>
            <p:nvPr/>
          </p:nvSpPr>
          <p:spPr>
            <a:xfrm rot="17209100">
              <a:off x="6066013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A6F12788-42EB-4912-B769-4A7845D0E602}"/>
                </a:ext>
              </a:extLst>
            </p:cNvPr>
            <p:cNvSpPr/>
            <p:nvPr/>
          </p:nvSpPr>
          <p:spPr>
            <a:xfrm rot="17224614">
              <a:off x="617634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355D1EB7-DC73-4DDD-B306-8A04C226F075}"/>
                </a:ext>
              </a:extLst>
            </p:cNvPr>
            <p:cNvSpPr/>
            <p:nvPr/>
          </p:nvSpPr>
          <p:spPr>
            <a:xfrm rot="17240129">
              <a:off x="628668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4F7908C3-C9A0-4834-B3CC-34A5C06D0F94}"/>
                </a:ext>
              </a:extLst>
            </p:cNvPr>
            <p:cNvSpPr/>
            <p:nvPr/>
          </p:nvSpPr>
          <p:spPr>
            <a:xfrm rot="17255643">
              <a:off x="639701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41448E21-7795-40E9-B470-B35B880D3CE7}"/>
                </a:ext>
              </a:extLst>
            </p:cNvPr>
            <p:cNvSpPr/>
            <p:nvPr/>
          </p:nvSpPr>
          <p:spPr>
            <a:xfrm rot="17271156">
              <a:off x="6507352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334B6F69-745A-4AAB-8680-D3CF40E21068}"/>
                </a:ext>
              </a:extLst>
            </p:cNvPr>
            <p:cNvSpPr/>
            <p:nvPr/>
          </p:nvSpPr>
          <p:spPr>
            <a:xfrm rot="17286671">
              <a:off x="6617687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DCAF4075-B628-41DB-9459-3EC29D30D2B5}"/>
                </a:ext>
              </a:extLst>
            </p:cNvPr>
            <p:cNvSpPr/>
            <p:nvPr/>
          </p:nvSpPr>
          <p:spPr>
            <a:xfrm rot="17302185">
              <a:off x="6728021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88C99A4C-EB12-4C3B-93C3-414C9A16076E}"/>
                </a:ext>
              </a:extLst>
            </p:cNvPr>
            <p:cNvSpPr/>
            <p:nvPr/>
          </p:nvSpPr>
          <p:spPr>
            <a:xfrm rot="17317700">
              <a:off x="6838356" y="5820563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02C9FC6C-DD29-4C40-BB1D-2FF800CF0EE7}"/>
                </a:ext>
              </a:extLst>
            </p:cNvPr>
            <p:cNvSpPr/>
            <p:nvPr/>
          </p:nvSpPr>
          <p:spPr>
            <a:xfrm rot="17333214">
              <a:off x="694869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C9A3382D-432C-4121-A354-CA3BB0FE6AFB}"/>
                </a:ext>
              </a:extLst>
            </p:cNvPr>
            <p:cNvSpPr/>
            <p:nvPr/>
          </p:nvSpPr>
          <p:spPr>
            <a:xfrm rot="17348729">
              <a:off x="7059026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A67E93BF-4514-435B-B90F-81DBDC185878}"/>
                </a:ext>
              </a:extLst>
            </p:cNvPr>
            <p:cNvSpPr/>
            <p:nvPr/>
          </p:nvSpPr>
          <p:spPr>
            <a:xfrm rot="17364243">
              <a:off x="7169361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EC03E7A6-0E13-4A67-8FE3-4A7ED0B4B15B}"/>
                </a:ext>
              </a:extLst>
            </p:cNvPr>
            <p:cNvSpPr/>
            <p:nvPr/>
          </p:nvSpPr>
          <p:spPr>
            <a:xfrm rot="17379758">
              <a:off x="727969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9551DE31-1306-4558-81F0-DC128EC479B8}"/>
                </a:ext>
              </a:extLst>
            </p:cNvPr>
            <p:cNvSpPr/>
            <p:nvPr/>
          </p:nvSpPr>
          <p:spPr>
            <a:xfrm rot="17395270">
              <a:off x="739003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5F5010BE-BC01-426F-A257-5AB540CD6159}"/>
                </a:ext>
              </a:extLst>
            </p:cNvPr>
            <p:cNvSpPr/>
            <p:nvPr/>
          </p:nvSpPr>
          <p:spPr>
            <a:xfrm rot="17410785">
              <a:off x="7500365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E1D68842-40BE-43F4-BEC6-558F721AEE23}"/>
                </a:ext>
              </a:extLst>
            </p:cNvPr>
            <p:cNvSpPr/>
            <p:nvPr/>
          </p:nvSpPr>
          <p:spPr>
            <a:xfrm rot="17426299">
              <a:off x="7610700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326FAA4A-4031-463A-A691-5448CCE6F1A1}"/>
                </a:ext>
              </a:extLst>
            </p:cNvPr>
            <p:cNvSpPr/>
            <p:nvPr/>
          </p:nvSpPr>
          <p:spPr>
            <a:xfrm rot="17441814">
              <a:off x="7721034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4981F524-565D-430D-9D18-C8C45BED1D78}"/>
                </a:ext>
              </a:extLst>
            </p:cNvPr>
            <p:cNvSpPr/>
            <p:nvPr/>
          </p:nvSpPr>
          <p:spPr>
            <a:xfrm rot="17457329">
              <a:off x="7831369" y="5820564"/>
              <a:ext cx="13825999" cy="1659949"/>
            </a:xfrm>
            <a:custGeom>
              <a:avLst/>
              <a:gdLst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29903"/>
                <a:gd name="connsiteX1" fmla="*/ 1289538 w 13247077"/>
                <a:gd name="connsiteY1" fmla="*/ 218822 h 1129903"/>
                <a:gd name="connsiteX2" fmla="*/ 2860430 w 13247077"/>
                <a:gd name="connsiteY2" fmla="*/ 7807 h 1129903"/>
                <a:gd name="connsiteX3" fmla="*/ 4829907 w 13247077"/>
                <a:gd name="connsiteY3" fmla="*/ 429838 h 1129903"/>
                <a:gd name="connsiteX4" fmla="*/ 6729046 w 13247077"/>
                <a:gd name="connsiteY4" fmla="*/ 1015992 h 1129903"/>
                <a:gd name="connsiteX5" fmla="*/ 8815753 w 13247077"/>
                <a:gd name="connsiteY5" fmla="*/ 1109776 h 1129903"/>
                <a:gd name="connsiteX6" fmla="*/ 11699630 w 13247077"/>
                <a:gd name="connsiteY6" fmla="*/ 758084 h 1129903"/>
                <a:gd name="connsiteX7" fmla="*/ 13247077 w 13247077"/>
                <a:gd name="connsiteY7" fmla="*/ 265715 h 1129903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969099 h 1142648"/>
                <a:gd name="connsiteX1" fmla="*/ 1289538 w 13247077"/>
                <a:gd name="connsiteY1" fmla="*/ 218822 h 1142648"/>
                <a:gd name="connsiteX2" fmla="*/ 2860430 w 13247077"/>
                <a:gd name="connsiteY2" fmla="*/ 7807 h 1142648"/>
                <a:gd name="connsiteX3" fmla="*/ 4829907 w 13247077"/>
                <a:gd name="connsiteY3" fmla="*/ 429838 h 1142648"/>
                <a:gd name="connsiteX4" fmla="*/ 6729046 w 13247077"/>
                <a:gd name="connsiteY4" fmla="*/ 1015992 h 1142648"/>
                <a:gd name="connsiteX5" fmla="*/ 8815753 w 13247077"/>
                <a:gd name="connsiteY5" fmla="*/ 1109776 h 1142648"/>
                <a:gd name="connsiteX6" fmla="*/ 11699630 w 13247077"/>
                <a:gd name="connsiteY6" fmla="*/ 758084 h 1142648"/>
                <a:gd name="connsiteX7" fmla="*/ 13247077 w 13247077"/>
                <a:gd name="connsiteY7" fmla="*/ 265715 h 1142648"/>
                <a:gd name="connsiteX0" fmla="*/ 0 w 13247077"/>
                <a:gd name="connsiteY0" fmla="*/ 1057571 h 1231120"/>
                <a:gd name="connsiteX1" fmla="*/ 1289538 w 13247077"/>
                <a:gd name="connsiteY1" fmla="*/ 307294 h 1231120"/>
                <a:gd name="connsiteX2" fmla="*/ 2880750 w 13247077"/>
                <a:gd name="connsiteY2" fmla="*/ 4839 h 1231120"/>
                <a:gd name="connsiteX3" fmla="*/ 4829907 w 13247077"/>
                <a:gd name="connsiteY3" fmla="*/ 518310 h 1231120"/>
                <a:gd name="connsiteX4" fmla="*/ 6729046 w 13247077"/>
                <a:gd name="connsiteY4" fmla="*/ 1104464 h 1231120"/>
                <a:gd name="connsiteX5" fmla="*/ 8815753 w 13247077"/>
                <a:gd name="connsiteY5" fmla="*/ 1198248 h 1231120"/>
                <a:gd name="connsiteX6" fmla="*/ 11699630 w 13247077"/>
                <a:gd name="connsiteY6" fmla="*/ 846556 h 1231120"/>
                <a:gd name="connsiteX7" fmla="*/ 13247077 w 13247077"/>
                <a:gd name="connsiteY7" fmla="*/ 354187 h 1231120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60522 h 1219159"/>
                <a:gd name="connsiteX1" fmla="*/ 1289538 w 13247077"/>
                <a:gd name="connsiteY1" fmla="*/ 310245 h 1219159"/>
                <a:gd name="connsiteX2" fmla="*/ 2880750 w 13247077"/>
                <a:gd name="connsiteY2" fmla="*/ 7790 h 1219159"/>
                <a:gd name="connsiteX3" fmla="*/ 4829907 w 13247077"/>
                <a:gd name="connsiteY3" fmla="*/ 592381 h 1219159"/>
                <a:gd name="connsiteX4" fmla="*/ 6729046 w 13247077"/>
                <a:gd name="connsiteY4" fmla="*/ 1107415 h 1219159"/>
                <a:gd name="connsiteX5" fmla="*/ 8815753 w 13247077"/>
                <a:gd name="connsiteY5" fmla="*/ 1201199 h 1219159"/>
                <a:gd name="connsiteX6" fmla="*/ 11699630 w 13247077"/>
                <a:gd name="connsiteY6" fmla="*/ 849507 h 1219159"/>
                <a:gd name="connsiteX7" fmla="*/ 13247077 w 13247077"/>
                <a:gd name="connsiteY7" fmla="*/ 357138 h 1219159"/>
                <a:gd name="connsiteX0" fmla="*/ 0 w 13247077"/>
                <a:gd name="connsiteY0" fmla="*/ 1011568 h 1170205"/>
                <a:gd name="connsiteX1" fmla="*/ 1289538 w 13247077"/>
                <a:gd name="connsiteY1" fmla="*/ 261291 h 1170205"/>
                <a:gd name="connsiteX2" fmla="*/ 2880750 w 13247077"/>
                <a:gd name="connsiteY2" fmla="*/ 9636 h 1170205"/>
                <a:gd name="connsiteX3" fmla="*/ 4829907 w 13247077"/>
                <a:gd name="connsiteY3" fmla="*/ 543427 h 1170205"/>
                <a:gd name="connsiteX4" fmla="*/ 6729046 w 13247077"/>
                <a:gd name="connsiteY4" fmla="*/ 1058461 h 1170205"/>
                <a:gd name="connsiteX5" fmla="*/ 8815753 w 13247077"/>
                <a:gd name="connsiteY5" fmla="*/ 1152245 h 1170205"/>
                <a:gd name="connsiteX6" fmla="*/ 11699630 w 13247077"/>
                <a:gd name="connsiteY6" fmla="*/ 800553 h 1170205"/>
                <a:gd name="connsiteX7" fmla="*/ 13247077 w 13247077"/>
                <a:gd name="connsiteY7" fmla="*/ 308184 h 1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7077" h="1170205">
                  <a:moveTo>
                    <a:pt x="0" y="1011568"/>
                  </a:moveTo>
                  <a:cubicBezTo>
                    <a:pt x="406400" y="716537"/>
                    <a:pt x="809413" y="428280"/>
                    <a:pt x="1289538" y="261291"/>
                  </a:cubicBezTo>
                  <a:cubicBezTo>
                    <a:pt x="1769663" y="94302"/>
                    <a:pt x="2290688" y="-37387"/>
                    <a:pt x="2880750" y="9636"/>
                  </a:cubicBezTo>
                  <a:cubicBezTo>
                    <a:pt x="3470812" y="56659"/>
                    <a:pt x="4188524" y="368623"/>
                    <a:pt x="4829907" y="543427"/>
                  </a:cubicBezTo>
                  <a:cubicBezTo>
                    <a:pt x="5471290" y="718231"/>
                    <a:pt x="6064738" y="956991"/>
                    <a:pt x="6729046" y="1058461"/>
                  </a:cubicBezTo>
                  <a:cubicBezTo>
                    <a:pt x="7393354" y="1159931"/>
                    <a:pt x="7987322" y="1195230"/>
                    <a:pt x="8815753" y="1152245"/>
                  </a:cubicBezTo>
                  <a:cubicBezTo>
                    <a:pt x="9644184" y="1109260"/>
                    <a:pt x="10961076" y="941230"/>
                    <a:pt x="11699630" y="800553"/>
                  </a:cubicBezTo>
                  <a:cubicBezTo>
                    <a:pt x="12438184" y="659876"/>
                    <a:pt x="12842630" y="484030"/>
                    <a:pt x="13247077" y="308184"/>
                  </a:cubicBezTo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F6C196"/>
                  </a:gs>
                  <a:gs pos="87000">
                    <a:srgbClr val="DAAE89">
                      <a:alpha val="0"/>
                    </a:srgbClr>
                  </a:gs>
                </a:gsLst>
                <a:lin ang="36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56B9234A-2294-41BB-8E2B-B0457ED24F70}"/>
              </a:ext>
            </a:extLst>
          </p:cNvPr>
          <p:cNvSpPr/>
          <p:nvPr/>
        </p:nvSpPr>
        <p:spPr>
          <a:xfrm>
            <a:off x="661182" y="853440"/>
            <a:ext cx="10869637" cy="5151120"/>
          </a:xfrm>
          <a:prstGeom prst="roundRect">
            <a:avLst>
              <a:gd name="adj" fmla="val 2061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lumMod val="75000"/>
                <a:lumOff val="2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303142F8-04B2-445C-BFFC-93339083DDBF}"/>
              </a:ext>
            </a:extLst>
          </p:cNvPr>
          <p:cNvSpPr/>
          <p:nvPr/>
        </p:nvSpPr>
        <p:spPr>
          <a:xfrm>
            <a:off x="2500132" y="853439"/>
            <a:ext cx="9030686" cy="5152527"/>
          </a:xfrm>
          <a:prstGeom prst="rect">
            <a:avLst/>
          </a:prstGeom>
          <a:blipFill dpi="0" rotWithShape="1">
            <a:blip r:embed="rId3">
              <a:alphaModFix amt="4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48B163D0-0FA1-499C-A6BF-F4D690A005DC}"/>
              </a:ext>
            </a:extLst>
          </p:cNvPr>
          <p:cNvSpPr/>
          <p:nvPr/>
        </p:nvSpPr>
        <p:spPr>
          <a:xfrm>
            <a:off x="-7122207" y="-3645248"/>
            <a:ext cx="11591933" cy="14485363"/>
          </a:xfrm>
          <a:prstGeom prst="ellipse">
            <a:avLst/>
          </a:prstGeom>
          <a:solidFill>
            <a:srgbClr val="364C7D"/>
          </a:solidFill>
          <a:ln w="88900">
            <a:gradFill flip="none" rotWithShape="1">
              <a:gsLst>
                <a:gs pos="0">
                  <a:srgbClr val="A69A8E"/>
                </a:gs>
                <a:gs pos="46000">
                  <a:srgbClr val="DAC29E"/>
                </a:gs>
              </a:gsLst>
              <a:lin ang="3000000" scaled="0"/>
              <a:tileRect/>
            </a:gradFill>
          </a:ln>
          <a:effectLst>
            <a:outerShdw blurRad="444500" dist="38100" sx="103000" sy="103000" algn="l" rotWithShape="0">
              <a:srgbClr val="405A93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68" name="Diagramm 3">
            <a:extLst>
              <a:ext uri="{FF2B5EF4-FFF2-40B4-BE49-F238E27FC236}">
                <a16:creationId xmlns="" xmlns:a16="http://schemas.microsoft.com/office/drawing/2014/main" id="{F247E472-1601-4B39-8727-1BE05A760245}"/>
              </a:ext>
            </a:extLst>
          </p:cNvPr>
          <p:cNvGraphicFramePr/>
          <p:nvPr/>
        </p:nvGraphicFramePr>
        <p:xfrm>
          <a:off x="4636263" y="894095"/>
          <a:ext cx="7243062" cy="5511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" name="TextBox 9">
            <a:extLst>
              <a:ext uri="{FF2B5EF4-FFF2-40B4-BE49-F238E27FC236}">
                <a16:creationId xmlns="" xmlns:a16="http://schemas.microsoft.com/office/drawing/2014/main" id="{41B5E28E-C324-4004-93EF-A58C4A86C5DD}"/>
              </a:ext>
            </a:extLst>
          </p:cNvPr>
          <p:cNvSpPr txBox="1"/>
          <p:nvPr/>
        </p:nvSpPr>
        <p:spPr>
          <a:xfrm>
            <a:off x="659656" y="3139328"/>
            <a:ext cx="3090952" cy="19409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fr-FR"/>
            </a:defPPr>
            <a:lvl1pPr>
              <a:lnSpc>
                <a:spcPct val="125000"/>
              </a:lnSpc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Podcasting operational change management inside of workflows to establish a framework. Taking seamless key performance indicators offline to maximize the long tail. Keeping your eye on the ball while performing a deep dive on the start-up mentality to derive convergence on cross-platform integration.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A09FE248-DADE-4433-A23F-7F8722914EE4}"/>
              </a:ext>
            </a:extLst>
          </p:cNvPr>
          <p:cNvSpPr txBox="1"/>
          <p:nvPr/>
        </p:nvSpPr>
        <p:spPr>
          <a:xfrm>
            <a:off x="598085" y="1676399"/>
            <a:ext cx="54959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What about 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C7B58D"/>
                    </a:gs>
                    <a:gs pos="46000">
                      <a:srgbClr val="DFCEB6"/>
                    </a:gs>
                    <a:gs pos="100000">
                      <a:srgbClr val="B29962"/>
                    </a:gs>
                  </a:gsLst>
                  <a:lin ang="5400000" scaled="1"/>
                  <a:tileRect/>
                </a:gradFill>
                <a:effectLst>
                  <a:outerShdw blurRad="114300" sx="102000" sy="102000" algn="ctr" rotWithShape="0">
                    <a:srgbClr val="C1AD81">
                      <a:alpha val="32000"/>
                    </a:srgbClr>
                  </a:outerShdw>
                </a:effectLst>
                <a:uLnTx/>
                <a:uFillTx/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n-cs"/>
              </a:rPr>
              <a:t>numbers</a:t>
            </a:r>
          </a:p>
        </p:txBody>
      </p:sp>
    </p:spTree>
    <p:extLst>
      <p:ext uri="{BB962C8B-B14F-4D97-AF65-F5344CB8AC3E}">
        <p14:creationId xmlns:p14="http://schemas.microsoft.com/office/powerpoint/2010/main" val="3365573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831209E-10D7-4F77-BE16-33BA2C576011}"/>
              </a:ext>
            </a:extLst>
          </p:cNvPr>
          <p:cNvSpPr txBox="1"/>
          <p:nvPr/>
        </p:nvSpPr>
        <p:spPr>
          <a:xfrm>
            <a:off x="922951" y="2100928"/>
            <a:ext cx="10346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61000">
                      <a:srgbClr val="DFCEB6"/>
                    </a:gs>
                    <a:gs pos="100000">
                      <a:srgbClr val="C7B58D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dirty="0"/>
              <a:t>汇报结束，感谢聆听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36F1D36-64A0-40F6-AA82-E6E987B2F043}"/>
              </a:ext>
            </a:extLst>
          </p:cNvPr>
          <p:cNvGrpSpPr/>
          <p:nvPr/>
        </p:nvGrpSpPr>
        <p:grpSpPr>
          <a:xfrm>
            <a:off x="3993629" y="3956430"/>
            <a:ext cx="4204742" cy="340588"/>
            <a:chOff x="3816816" y="3862646"/>
            <a:chExt cx="4204742" cy="340588"/>
          </a:xfrm>
        </p:grpSpPr>
        <p:sp>
          <p:nvSpPr>
            <p:cNvPr id="10" name="2">
              <a:extLst>
                <a:ext uri="{FF2B5EF4-FFF2-40B4-BE49-F238E27FC236}">
                  <a16:creationId xmlns="" xmlns:a16="http://schemas.microsoft.com/office/drawing/2014/main" id="{895FBB55-ABA7-4ABB-B431-5AE32F584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6816" y="3862646"/>
              <a:ext cx="1669891" cy="3270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372" tIns="45684" rIns="91372" bIns="4568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EBE0D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汇报人：子琪</a:t>
              </a:r>
            </a:p>
          </p:txBody>
        </p:sp>
        <p:sp>
          <p:nvSpPr>
            <p:cNvPr id="11" name="1">
              <a:extLst>
                <a:ext uri="{FF2B5EF4-FFF2-40B4-BE49-F238E27FC236}">
                  <a16:creationId xmlns="" xmlns:a16="http://schemas.microsoft.com/office/drawing/2014/main" id="{8B2941A4-22E3-45C4-AA0A-9964299357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1667" y="3874371"/>
              <a:ext cx="1669891" cy="3288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372" tIns="45684" rIns="91372" bIns="4568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EBE0D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2020/01/02</a:t>
              </a:r>
              <a:endPara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EBE0D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2474ED2-369D-42D7-824F-F6C53A88A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102" y="1505918"/>
            <a:ext cx="263979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8296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D19B"/>
      </a:accent1>
      <a:accent2>
        <a:srgbClr val="CD934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字魂35号-经典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BCA880"/>
            </a:gs>
            <a:gs pos="52000">
              <a:srgbClr val="E4D2B7"/>
            </a:gs>
          </a:gsLst>
          <a:lin ang="13500000" scaled="1"/>
          <a:tileRect/>
        </a:gra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>
            <a:solidFill>
              <a:schemeClr val="tx1">
                <a:lumMod val="50000"/>
                <a:lumOff val="50000"/>
              </a:schemeClr>
            </a:solidFill>
            <a:latin typeface="+mn-ea"/>
            <a:ea typeface="+mn-ea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</TotalTime>
  <Words>522</Words>
  <Application>Microsoft Office PowerPoint</Application>
  <PresentationFormat>宽屏</PresentationFormat>
  <Paragraphs>77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汉仪雅酷黑 45W</vt:lpstr>
      <vt:lpstr>华光综艺_CNKI</vt:lpstr>
      <vt:lpstr>庞门正道标题体</vt:lpstr>
      <vt:lpstr>微软雅黑</vt:lpstr>
      <vt:lpstr>微软雅黑 Light</vt:lpstr>
      <vt:lpstr>字魂35号-经典雅黑</vt:lpstr>
      <vt:lpstr>Arial</vt:lpstr>
      <vt:lpstr>Segoe UI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高端蓝金几何风工作总结计划ppt模板</dc:title>
  <dc:creator>子琪</dc:creator>
  <cp:keywords>P界达人</cp:keywords>
  <dc:description>www.51pptmoban.com</dc:description>
  <cp:lastModifiedBy>YANGs</cp:lastModifiedBy>
  <cp:revision>32</cp:revision>
  <dcterms:created xsi:type="dcterms:W3CDTF">2021-01-10T07:29:55Z</dcterms:created>
  <dcterms:modified xsi:type="dcterms:W3CDTF">2021-09-01T13:40:14Z</dcterms:modified>
</cp:coreProperties>
</file>