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63" r:id="rId2"/>
    <p:sldId id="257" r:id="rId3"/>
    <p:sldId id="259" r:id="rId4"/>
    <p:sldId id="265" r:id="rId5"/>
    <p:sldId id="267" r:id="rId6"/>
    <p:sldId id="262" r:id="rId7"/>
    <p:sldId id="266" r:id="rId8"/>
    <p:sldId id="261" r:id="rId9"/>
    <p:sldId id="269" r:id="rId10"/>
    <p:sldId id="274" r:id="rId11"/>
    <p:sldId id="268" r:id="rId12"/>
    <p:sldId id="275" r:id="rId13"/>
    <p:sldId id="278" r:id="rId14"/>
    <p:sldId id="270" r:id="rId15"/>
    <p:sldId id="271" r:id="rId16"/>
    <p:sldId id="277" r:id="rId17"/>
    <p:sldId id="279" r:id="rId18"/>
    <p:sldId id="2007578487" r:id="rId19"/>
    <p:sldId id="2007578488" r:id="rId20"/>
    <p:sldId id="2007578489"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50B0D"/>
    <a:srgbClr val="E46E1E"/>
    <a:srgbClr val="E6E6E6"/>
    <a:srgbClr val="B7A989"/>
    <a:srgbClr val="EEEEEE"/>
    <a:srgbClr val="BF8B59"/>
    <a:srgbClr val="F5F1E7"/>
    <a:srgbClr val="834F18"/>
    <a:srgbClr val="F2EFEA"/>
    <a:srgbClr val="26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55" autoAdjust="0"/>
    <p:restoredTop sz="94660"/>
  </p:normalViewPr>
  <p:slideViewPr>
    <p:cSldViewPr snapToGrid="0" showGuides="1">
      <p:cViewPr varScale="1">
        <p:scale>
          <a:sx n="89" d="100"/>
          <a:sy n="89" d="100"/>
        </p:scale>
        <p:origin x="450" y="96"/>
      </p:cViewPr>
      <p:guideLst>
        <p:guide pos="3840"/>
        <p:guide orient="horz" pos="216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image" Target="../media/image6.jpeg"/><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bg1"/>
                </a:solidFill>
                <a:latin typeface="思源黑体 CN Bold" panose="020B0800000000000000" pitchFamily="34" charset="-122"/>
                <a:ea typeface="思源黑体 CN Bold" panose="020B0800000000000000" pitchFamily="34" charset="-122"/>
                <a:cs typeface="+mn-cs"/>
              </a:defRPr>
            </a:pPr>
            <a:r>
              <a:rPr lang="zh-CN" altLang="en-US" dirty="0">
                <a:solidFill>
                  <a:schemeClr val="bg1"/>
                </a:solidFill>
                <a:latin typeface="思源黑体 CN Bold" panose="020B0800000000000000" pitchFamily="34" charset="-122"/>
                <a:ea typeface="思源黑体 CN Bold" panose="020B0800000000000000" pitchFamily="34" charset="-122"/>
              </a:rPr>
              <a:t>产品季度业绩</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bg1"/>
              </a:solidFill>
              <a:latin typeface="思源黑体 CN Bold" panose="020B0800000000000000" pitchFamily="34" charset="-122"/>
              <a:ea typeface="思源黑体 CN Bold" panose="020B0800000000000000" pitchFamily="34" charset="-122"/>
              <a:cs typeface="+mn-cs"/>
            </a:defRPr>
          </a:pPr>
          <a:endParaRPr lang="zh-CN"/>
        </a:p>
      </c:txPr>
    </c:title>
    <c:autoTitleDeleted val="0"/>
    <c:plotArea>
      <c:layout/>
      <c:barChart>
        <c:barDir val="col"/>
        <c:grouping val="clustered"/>
        <c:varyColors val="0"/>
        <c:ser>
          <c:idx val="0"/>
          <c:order val="0"/>
          <c:tx>
            <c:strRef>
              <c:f>Sheet1!$B$1</c:f>
              <c:strCache>
                <c:ptCount val="1"/>
                <c:pt idx="0">
                  <c:v>A产品</c:v>
                </c:pt>
              </c:strCache>
            </c:strRef>
          </c:tx>
          <c:spPr>
            <a:gradFill>
              <a:gsLst>
                <a:gs pos="2000">
                  <a:srgbClr val="F2EFEA"/>
                </a:gs>
                <a:gs pos="100000">
                  <a:srgbClr val="DB641E"/>
                </a:gs>
              </a:gsLst>
              <a:lin ang="5400000" scaled="1"/>
            </a:gradFill>
            <a:ln>
              <a:noFill/>
            </a:ln>
            <a:effectLst/>
          </c:spPr>
          <c:invertIfNegative val="0"/>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1BBB-4B50-A2F9-D8B80138314D}"/>
            </c:ext>
          </c:extLst>
        </c:ser>
        <c:ser>
          <c:idx val="1"/>
          <c:order val="1"/>
          <c:tx>
            <c:strRef>
              <c:f>Sheet1!$C$1</c:f>
              <c:strCache>
                <c:ptCount val="1"/>
                <c:pt idx="0">
                  <c:v>B产品</c:v>
                </c:pt>
              </c:strCache>
            </c:strRef>
          </c:tx>
          <c:spPr>
            <a:gradFill>
              <a:gsLst>
                <a:gs pos="2000">
                  <a:srgbClr val="F2EFEA"/>
                </a:gs>
                <a:gs pos="100000">
                  <a:srgbClr val="F2EFEA">
                    <a:alpha val="0"/>
                  </a:srgbClr>
                </a:gs>
              </a:gsLst>
              <a:lin ang="5400000" scaled="1"/>
            </a:gradFill>
            <a:ln>
              <a:noFill/>
            </a:ln>
            <a:effectLst/>
          </c:spPr>
          <c:invertIfNegative val="0"/>
          <c:cat>
            <c:strRef>
              <c:f>Sheet1!$A$2:$A$5</c:f>
              <c:strCache>
                <c:ptCount val="4"/>
                <c:pt idx="0">
                  <c:v>第一季度</c:v>
                </c:pt>
                <c:pt idx="1">
                  <c:v>第二季度</c:v>
                </c:pt>
                <c:pt idx="2">
                  <c:v>第三季度</c:v>
                </c:pt>
                <c:pt idx="3">
                  <c:v>第四季度</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1BBB-4B50-A2F9-D8B80138314D}"/>
            </c:ext>
          </c:extLst>
        </c:ser>
        <c:dLbls>
          <c:showLegendKey val="0"/>
          <c:showVal val="0"/>
          <c:showCatName val="0"/>
          <c:showSerName val="0"/>
          <c:showPercent val="0"/>
          <c:showBubbleSize val="0"/>
        </c:dLbls>
        <c:gapWidth val="219"/>
        <c:overlap val="-27"/>
        <c:axId val="-64049232"/>
        <c:axId val="-64055216"/>
      </c:barChart>
      <c:catAx>
        <c:axId val="-640492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rgbClr val="F5F1E7"/>
                </a:solidFill>
                <a:latin typeface="+mn-lt"/>
                <a:ea typeface="+mn-ea"/>
                <a:cs typeface="+mn-cs"/>
              </a:defRPr>
            </a:pPr>
            <a:endParaRPr lang="zh-CN"/>
          </a:p>
        </c:txPr>
        <c:crossAx val="-64055216"/>
        <c:crosses val="autoZero"/>
        <c:auto val="1"/>
        <c:lblAlgn val="ctr"/>
        <c:lblOffset val="100"/>
        <c:noMultiLvlLbl val="0"/>
      </c:catAx>
      <c:valAx>
        <c:axId val="-6405521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rgbClr val="F5F1E7"/>
                </a:solidFill>
                <a:latin typeface="+mn-lt"/>
                <a:ea typeface="+mn-ea"/>
                <a:cs typeface="+mn-cs"/>
              </a:defRPr>
            </a:pPr>
            <a:endParaRPr lang="zh-CN"/>
          </a:p>
        </c:txPr>
        <c:crossAx val="-640492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rgbClr val="F5F1E7"/>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6350">
              <a:solidFill>
                <a:srgbClr val="BF8B59">
                  <a:alpha val="83000"/>
                </a:srgbClr>
              </a:solidFill>
              <a:prstDash val="dash"/>
            </a:ln>
          </c:spPr>
          <c:dPt>
            <c:idx val="0"/>
            <c:bubble3D val="0"/>
            <c:spPr>
              <a:blipFill dpi="0" rotWithShape="1">
                <a:blip xmlns:r="http://schemas.openxmlformats.org/officeDocument/2006/relationships" r:embed="rId3"/>
                <a:srcRect/>
                <a:tile tx="0" ty="0" sx="100000" sy="100000" flip="none" algn="tl"/>
              </a:blipFill>
              <a:ln w="6350">
                <a:solidFill>
                  <a:srgbClr val="BF8B59">
                    <a:alpha val="83000"/>
                  </a:srgbClr>
                </a:solidFill>
                <a:prstDash val="dash"/>
              </a:ln>
              <a:effectLst/>
            </c:spPr>
            <c:extLst xmlns:c16r2="http://schemas.microsoft.com/office/drawing/2015/06/chart">
              <c:ext xmlns:c16="http://schemas.microsoft.com/office/drawing/2014/chart" uri="{C3380CC4-5D6E-409C-BE32-E72D297353CC}">
                <c16:uniqueId val="{00000001-9AAD-4135-87BD-9A63570E6CCC}"/>
              </c:ext>
            </c:extLst>
          </c:dPt>
          <c:dPt>
            <c:idx val="1"/>
            <c:bubble3D val="0"/>
            <c:spPr>
              <a:solidFill>
                <a:schemeClr val="bg1"/>
              </a:solidFill>
              <a:ln w="6350">
                <a:solidFill>
                  <a:srgbClr val="BF8B59">
                    <a:alpha val="83000"/>
                  </a:srgbClr>
                </a:solidFill>
                <a:prstDash val="dash"/>
              </a:ln>
              <a:effectLst/>
            </c:spPr>
            <c:extLst xmlns:c16r2="http://schemas.microsoft.com/office/drawing/2015/06/chart">
              <c:ext xmlns:c16="http://schemas.microsoft.com/office/drawing/2014/chart" uri="{C3380CC4-5D6E-409C-BE32-E72D297353CC}">
                <c16:uniqueId val="{00000003-9AAD-4135-87BD-9A63570E6CCC}"/>
              </c:ext>
            </c:extLst>
          </c:dPt>
          <c:dPt>
            <c:idx val="2"/>
            <c:bubble3D val="0"/>
            <c:spPr>
              <a:solidFill>
                <a:schemeClr val="bg1"/>
              </a:solidFill>
              <a:ln w="6350">
                <a:solidFill>
                  <a:srgbClr val="BF8B59">
                    <a:alpha val="83000"/>
                  </a:srgbClr>
                </a:solidFill>
                <a:prstDash val="dash"/>
              </a:ln>
              <a:effectLst/>
            </c:spPr>
            <c:extLst xmlns:c16r2="http://schemas.microsoft.com/office/drawing/2015/06/chart">
              <c:ext xmlns:c16="http://schemas.microsoft.com/office/drawing/2014/chart" uri="{C3380CC4-5D6E-409C-BE32-E72D297353CC}">
                <c16:uniqueId val="{00000005-9AAD-4135-87BD-9A63570E6CCC}"/>
              </c:ext>
            </c:extLst>
          </c:dPt>
          <c:dPt>
            <c:idx val="3"/>
            <c:bubble3D val="0"/>
            <c:spPr>
              <a:solidFill>
                <a:schemeClr val="bg1"/>
              </a:solidFill>
              <a:ln w="6350">
                <a:solidFill>
                  <a:srgbClr val="BF8B59">
                    <a:alpha val="83000"/>
                  </a:srgbClr>
                </a:solidFill>
                <a:prstDash val="dash"/>
              </a:ln>
              <a:effectLst/>
            </c:spPr>
            <c:extLst xmlns:c16r2="http://schemas.microsoft.com/office/drawing/2015/06/chart">
              <c:ext xmlns:c16="http://schemas.microsoft.com/office/drawing/2014/chart" uri="{C3380CC4-5D6E-409C-BE32-E72D297353CC}">
                <c16:uniqueId val="{00000007-9AAD-4135-87BD-9A63570E6CCC}"/>
              </c:ext>
            </c:extLst>
          </c:dPt>
          <c:cat>
            <c:strRef>
              <c:f>Sheet1!$A$2:$A$5</c:f>
              <c:strCache>
                <c:ptCount val="4"/>
                <c:pt idx="0">
                  <c:v>第一季度</c:v>
                </c:pt>
                <c:pt idx="1">
                  <c:v>第二季度</c:v>
                </c:pt>
                <c:pt idx="2">
                  <c:v>第三季度</c:v>
                </c:pt>
                <c:pt idx="3">
                  <c:v>第四季度</c:v>
                </c:pt>
              </c:strCache>
            </c:strRef>
          </c:cat>
          <c:val>
            <c:numRef>
              <c:f>Sheet1!$B$2:$B$5</c:f>
              <c:numCache>
                <c:formatCode>0%</c:formatCode>
                <c:ptCount val="4"/>
                <c:pt idx="0">
                  <c:v>0.55000000000000004</c:v>
                </c:pt>
                <c:pt idx="1">
                  <c:v>0.2</c:v>
                </c:pt>
                <c:pt idx="2">
                  <c:v>0.1</c:v>
                </c:pt>
                <c:pt idx="3">
                  <c:v>0.15</c:v>
                </c:pt>
              </c:numCache>
            </c:numRef>
          </c:val>
          <c:extLst xmlns:c16r2="http://schemas.microsoft.com/office/drawing/2015/06/chart">
            <c:ext xmlns:c16="http://schemas.microsoft.com/office/drawing/2014/chart" uri="{C3380CC4-5D6E-409C-BE32-E72D297353CC}">
              <c16:uniqueId val="{00000008-9AAD-4135-87BD-9A63570E6CCC}"/>
            </c:ext>
          </c:extLst>
        </c:ser>
        <c:dLbls>
          <c:showLegendKey val="0"/>
          <c:showVal val="0"/>
          <c:showCatName val="0"/>
          <c:showSerName val="0"/>
          <c:showPercent val="0"/>
          <c:showBubbleSize val="0"/>
          <c:showLeaderLines val="1"/>
        </c:dLbls>
        <c:firstSliceAng val="350"/>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bg1"/>
                </a:solidFill>
                <a:latin typeface="思源黑体 CN Bold" panose="020B0800000000000000" pitchFamily="34" charset="-122"/>
                <a:ea typeface="思源黑体 CN Bold" panose="020B0800000000000000" pitchFamily="34" charset="-122"/>
                <a:cs typeface="+mn-cs"/>
              </a:defRPr>
            </a:pPr>
            <a:r>
              <a:rPr lang="zh-CN" altLang="en-US" dirty="0">
                <a:solidFill>
                  <a:schemeClr val="bg1"/>
                </a:solidFill>
                <a:latin typeface="思源黑体 CN Bold" panose="020B0800000000000000" pitchFamily="34" charset="-122"/>
                <a:ea typeface="思源黑体 CN Bold" panose="020B0800000000000000" pitchFamily="34" charset="-122"/>
              </a:rPr>
              <a:t>产品年度趋势图</a:t>
            </a:r>
          </a:p>
        </c:rich>
      </c:tx>
      <c:layout>
        <c:manualLayout>
          <c:xMode val="edge"/>
          <c:yMode val="edge"/>
          <c:x val="0.355875"/>
          <c:y val="8.5867611075163917E-3"/>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bg1"/>
              </a:solidFill>
              <a:latin typeface="思源黑体 CN Bold" panose="020B0800000000000000" pitchFamily="34" charset="-122"/>
              <a:ea typeface="思源黑体 CN Bold" panose="020B0800000000000000" pitchFamily="34" charset="-122"/>
              <a:cs typeface="+mn-cs"/>
            </a:defRPr>
          </a:pPr>
          <a:endParaRPr lang="zh-CN"/>
        </a:p>
      </c:txPr>
    </c:title>
    <c:autoTitleDeleted val="0"/>
    <c:plotArea>
      <c:layout>
        <c:manualLayout>
          <c:layoutTarget val="inner"/>
          <c:xMode val="edge"/>
          <c:yMode val="edge"/>
          <c:x val="3.4799581692913382E-2"/>
          <c:y val="0.13011827869020567"/>
          <c:w val="0.80426291830708674"/>
          <c:h val="0.65006424294629128"/>
        </c:manualLayout>
      </c:layout>
      <c:lineChart>
        <c:grouping val="standard"/>
        <c:varyColors val="0"/>
        <c:ser>
          <c:idx val="0"/>
          <c:order val="0"/>
          <c:tx>
            <c:strRef>
              <c:f>Sheet1!$B$1</c:f>
              <c:strCache>
                <c:ptCount val="1"/>
                <c:pt idx="0">
                  <c:v>产品一</c:v>
                </c:pt>
              </c:strCache>
            </c:strRef>
          </c:tx>
          <c:spPr>
            <a:ln w="28575" cap="rnd">
              <a:solidFill>
                <a:srgbClr val="BF8B59"/>
              </a:solidFill>
              <a:round/>
            </a:ln>
            <a:effectLst/>
          </c:spPr>
          <c:marker>
            <c:symbol val="none"/>
          </c:marker>
          <c:cat>
            <c:numRef>
              <c:f>Sheet1!$A$2:$A$5</c:f>
              <c:numCache>
                <c:formatCode>General</c:formatCode>
                <c:ptCount val="4"/>
                <c:pt idx="0">
                  <c:v>2018</c:v>
                </c:pt>
                <c:pt idx="1">
                  <c:v>2019</c:v>
                </c:pt>
                <c:pt idx="2">
                  <c:v>2020</c:v>
                </c:pt>
                <c:pt idx="3">
                  <c:v>2021</c:v>
                </c:pt>
              </c:numCache>
            </c:numRef>
          </c:cat>
          <c:val>
            <c:numRef>
              <c:f>Sheet1!$B$2:$B$5</c:f>
              <c:numCache>
                <c:formatCode>General</c:formatCode>
                <c:ptCount val="4"/>
                <c:pt idx="0">
                  <c:v>4.3</c:v>
                </c:pt>
                <c:pt idx="1">
                  <c:v>2.5</c:v>
                </c:pt>
                <c:pt idx="2">
                  <c:v>3.5</c:v>
                </c:pt>
                <c:pt idx="3">
                  <c:v>4.5</c:v>
                </c:pt>
              </c:numCache>
            </c:numRef>
          </c:val>
          <c:smooth val="0"/>
          <c:extLst xmlns:c16r2="http://schemas.microsoft.com/office/drawing/2015/06/chart">
            <c:ext xmlns:c16="http://schemas.microsoft.com/office/drawing/2014/chart" uri="{C3380CC4-5D6E-409C-BE32-E72D297353CC}">
              <c16:uniqueId val="{00000000-3E86-4537-BA4E-76A06AC7F568}"/>
            </c:ext>
          </c:extLst>
        </c:ser>
        <c:ser>
          <c:idx val="1"/>
          <c:order val="1"/>
          <c:tx>
            <c:strRef>
              <c:f>Sheet1!$C$1</c:f>
              <c:strCache>
                <c:ptCount val="1"/>
                <c:pt idx="0">
                  <c:v>产品二</c:v>
                </c:pt>
              </c:strCache>
            </c:strRef>
          </c:tx>
          <c:spPr>
            <a:ln w="28575" cap="rnd">
              <a:solidFill>
                <a:srgbClr val="EEEEEE"/>
              </a:solidFill>
              <a:round/>
            </a:ln>
            <a:effectLst/>
          </c:spPr>
          <c:marker>
            <c:symbol val="none"/>
          </c:marker>
          <c:cat>
            <c:numRef>
              <c:f>Sheet1!$A$2:$A$5</c:f>
              <c:numCache>
                <c:formatCode>General</c:formatCode>
                <c:ptCount val="4"/>
                <c:pt idx="0">
                  <c:v>2018</c:v>
                </c:pt>
                <c:pt idx="1">
                  <c:v>2019</c:v>
                </c:pt>
                <c:pt idx="2">
                  <c:v>2020</c:v>
                </c:pt>
                <c:pt idx="3">
                  <c:v>2021</c:v>
                </c:pt>
              </c:numCache>
            </c:numRef>
          </c:cat>
          <c:val>
            <c:numRef>
              <c:f>Sheet1!$C$2:$C$5</c:f>
              <c:numCache>
                <c:formatCode>General</c:formatCode>
                <c:ptCount val="4"/>
                <c:pt idx="0">
                  <c:v>2.4</c:v>
                </c:pt>
                <c:pt idx="1">
                  <c:v>4.4000000000000004</c:v>
                </c:pt>
                <c:pt idx="2">
                  <c:v>1.8</c:v>
                </c:pt>
                <c:pt idx="3">
                  <c:v>2.8</c:v>
                </c:pt>
              </c:numCache>
            </c:numRef>
          </c:val>
          <c:smooth val="0"/>
          <c:extLst xmlns:c16r2="http://schemas.microsoft.com/office/drawing/2015/06/chart">
            <c:ext xmlns:c16="http://schemas.microsoft.com/office/drawing/2014/chart" uri="{C3380CC4-5D6E-409C-BE32-E72D297353CC}">
              <c16:uniqueId val="{00000001-3E86-4537-BA4E-76A06AC7F568}"/>
            </c:ext>
          </c:extLst>
        </c:ser>
        <c:ser>
          <c:idx val="2"/>
          <c:order val="2"/>
          <c:tx>
            <c:strRef>
              <c:f>Sheet1!$D$1</c:f>
              <c:strCache>
                <c:ptCount val="1"/>
                <c:pt idx="0">
                  <c:v>产品三</c:v>
                </c:pt>
              </c:strCache>
            </c:strRef>
          </c:tx>
          <c:spPr>
            <a:ln w="28575" cap="rnd">
              <a:solidFill>
                <a:srgbClr val="B7A989"/>
              </a:solidFill>
              <a:round/>
            </a:ln>
            <a:effectLst/>
          </c:spPr>
          <c:marker>
            <c:symbol val="none"/>
          </c:marker>
          <c:cat>
            <c:numRef>
              <c:f>Sheet1!$A$2:$A$5</c:f>
              <c:numCache>
                <c:formatCode>General</c:formatCode>
                <c:ptCount val="4"/>
                <c:pt idx="0">
                  <c:v>2018</c:v>
                </c:pt>
                <c:pt idx="1">
                  <c:v>2019</c:v>
                </c:pt>
                <c:pt idx="2">
                  <c:v>2020</c:v>
                </c:pt>
                <c:pt idx="3">
                  <c:v>2021</c:v>
                </c:pt>
              </c:numCache>
            </c:numRef>
          </c:cat>
          <c:val>
            <c:numRef>
              <c:f>Sheet1!$D$2:$D$5</c:f>
              <c:numCache>
                <c:formatCode>General</c:formatCode>
                <c:ptCount val="4"/>
                <c:pt idx="0">
                  <c:v>2</c:v>
                </c:pt>
                <c:pt idx="1">
                  <c:v>2</c:v>
                </c:pt>
                <c:pt idx="2">
                  <c:v>3</c:v>
                </c:pt>
                <c:pt idx="3">
                  <c:v>5</c:v>
                </c:pt>
              </c:numCache>
            </c:numRef>
          </c:val>
          <c:smooth val="0"/>
          <c:extLst xmlns:c16r2="http://schemas.microsoft.com/office/drawing/2015/06/chart">
            <c:ext xmlns:c16="http://schemas.microsoft.com/office/drawing/2014/chart" uri="{C3380CC4-5D6E-409C-BE32-E72D297353CC}">
              <c16:uniqueId val="{00000002-3E86-4537-BA4E-76A06AC7F568}"/>
            </c:ext>
          </c:extLst>
        </c:ser>
        <c:dLbls>
          <c:showLegendKey val="0"/>
          <c:showVal val="0"/>
          <c:showCatName val="0"/>
          <c:showSerName val="0"/>
          <c:showPercent val="0"/>
          <c:showBubbleSize val="0"/>
        </c:dLbls>
        <c:smooth val="0"/>
        <c:axId val="-64041072"/>
        <c:axId val="-64048144"/>
      </c:lineChart>
      <c:catAx>
        <c:axId val="-640410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64048144"/>
        <c:crosses val="autoZero"/>
        <c:auto val="1"/>
        <c:lblAlgn val="ctr"/>
        <c:lblOffset val="100"/>
        <c:noMultiLvlLbl val="0"/>
      </c:catAx>
      <c:valAx>
        <c:axId val="-6404814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64041072"/>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legendEntry>
      <c:legendEntry>
        <c:idx val="1"/>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legendEntry>
      <c:legendEntry>
        <c:idx val="2"/>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legendEntry>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Bold" panose="020B0800000000000000" pitchFamily="34" charset="-122"/>
                <a:ea typeface="思源黑体 CN Bold" panose="020B08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Bold" panose="020B0800000000000000" pitchFamily="34" charset="-122"/>
                <a:ea typeface="思源黑体 CN Bold" panose="020B0800000000000000" pitchFamily="34" charset="-122"/>
              </a:defRPr>
            </a:lvl1pPr>
          </a:lstStyle>
          <a:p>
            <a:fld id="{C2D5E0AB-A6AC-4E1A-A292-384765A7236F}" type="datetimeFigureOut">
              <a:rPr lang="zh-CN" altLang="en-US" smtClean="0"/>
              <a:pPr/>
              <a:t>2021/9/1</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Bold" panose="020B0800000000000000" pitchFamily="34" charset="-122"/>
                <a:ea typeface="思源黑体 CN Bold" panose="020B08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Bold" panose="020B0800000000000000" pitchFamily="34" charset="-122"/>
                <a:ea typeface="思源黑体 CN Bold" panose="020B0800000000000000" pitchFamily="34" charset="-122"/>
              </a:defRPr>
            </a:lvl1pPr>
          </a:lstStyle>
          <a:p>
            <a:fld id="{AF0DF27A-B159-4840-907A-CA09EBD5EDDF}" type="slidenum">
              <a:rPr lang="zh-CN" altLang="en-US" smtClean="0"/>
              <a:pPr/>
              <a:t>‹#›</a:t>
            </a:fld>
            <a:endParaRPr lang="zh-CN" altLang="en-US" dirty="0"/>
          </a:p>
        </p:txBody>
      </p:sp>
    </p:spTree>
    <p:extLst>
      <p:ext uri="{BB962C8B-B14F-4D97-AF65-F5344CB8AC3E}">
        <p14:creationId xmlns:p14="http://schemas.microsoft.com/office/powerpoint/2010/main" val="30606869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mn-cs"/>
      </a:defRPr>
    </a:lvl1pPr>
    <a:lvl2pPr marL="4572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mn-cs"/>
      </a:defRPr>
    </a:lvl2pPr>
    <a:lvl3pPr marL="9144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mn-cs"/>
      </a:defRPr>
    </a:lvl3pPr>
    <a:lvl4pPr marL="13716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mn-cs"/>
      </a:defRPr>
    </a:lvl4pPr>
    <a:lvl5pPr marL="18288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0DF27A-B159-4840-907A-CA09EBD5EDDF}" type="slidenum">
              <a:rPr lang="zh-CN" altLang="en-US" smtClean="0"/>
              <a:t>2</a:t>
            </a:fld>
            <a:endParaRPr lang="zh-CN" altLang="en-US"/>
          </a:p>
        </p:txBody>
      </p:sp>
    </p:spTree>
    <p:extLst>
      <p:ext uri="{BB962C8B-B14F-4D97-AF65-F5344CB8AC3E}">
        <p14:creationId xmlns:p14="http://schemas.microsoft.com/office/powerpoint/2010/main" val="5778167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53897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a:blip r:embed="rId2"/>
          <a:tile tx="0" ty="0" sx="100000" sy="100000" flip="none" algn="tl"/>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9819897"/>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2160" userDrawn="1">
          <p15:clr>
            <a:srgbClr val="FBAE40"/>
          </p15:clr>
        </p15:guide>
        <p15:guide id="3" pos="7219" userDrawn="1">
          <p15:clr>
            <a:srgbClr val="FBAE40"/>
          </p15:clr>
        </p15:guide>
        <p15:guide id="4" pos="46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bg>
      <p:bgPr>
        <a:blipFill>
          <a:blip r:embed="rId2"/>
          <a:tile tx="0" ty="0" sx="100000" sy="100000" flip="none" algn="tl"/>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5949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9465058"/>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2160" userDrawn="1">
          <p15:clr>
            <a:srgbClr val="FBAE40"/>
          </p15:clr>
        </p15:guide>
        <p15:guide id="3" pos="7219" userDrawn="1">
          <p15:clr>
            <a:srgbClr val="FBAE40"/>
          </p15:clr>
        </p15:guide>
        <p15:guide id="4" pos="461"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4AECC184-B3E4-47FE-B5A3-77F0D354C3F3}"/>
              </a:ext>
            </a:extLst>
          </p:cNvPr>
          <p:cNvSpPr>
            <a:spLocks noGrp="1"/>
          </p:cNvSpPr>
          <p:nvPr>
            <p:ph type="dt" sz="half" idx="10"/>
          </p:nvPr>
        </p:nvSpPr>
        <p:spPr/>
        <p:txBody>
          <a:bodyPr/>
          <a:lstStyle>
            <a:lvl1pPr>
              <a:defRPr>
                <a:latin typeface="思源黑体 CN Bold" panose="020B0800000000000000" pitchFamily="34" charset="-122"/>
                <a:ea typeface="思源黑体 CN Bold" panose="020B0800000000000000" pitchFamily="34" charset="-122"/>
              </a:defRPr>
            </a:lvl1pPr>
          </a:lstStyle>
          <a:p>
            <a:fld id="{F842AB5C-69A5-4F4B-8065-E914F1DD2A59}" type="datetimeFigureOut">
              <a:rPr lang="zh-CN" altLang="en-US" smtClean="0"/>
              <a:pPr/>
              <a:t>2021/9/1</a:t>
            </a:fld>
            <a:endParaRPr lang="zh-CN" altLang="en-US"/>
          </a:p>
        </p:txBody>
      </p:sp>
      <p:sp>
        <p:nvSpPr>
          <p:cNvPr id="3" name="页脚占位符 2">
            <a:extLst>
              <a:ext uri="{FF2B5EF4-FFF2-40B4-BE49-F238E27FC236}">
                <a16:creationId xmlns:a16="http://schemas.microsoft.com/office/drawing/2014/main" xmlns="" id="{7615BEB1-24A1-445F-9D4A-19EE97CED579}"/>
              </a:ext>
            </a:extLst>
          </p:cNvPr>
          <p:cNvSpPr>
            <a:spLocks noGrp="1"/>
          </p:cNvSpPr>
          <p:nvPr>
            <p:ph type="ftr" sz="quarter" idx="11"/>
          </p:nvPr>
        </p:nvSpPr>
        <p:spPr/>
        <p:txBody>
          <a:bodyPr/>
          <a:lstStyle>
            <a:lvl1pPr>
              <a:defRPr>
                <a:latin typeface="思源黑体 CN Bold" panose="020B0800000000000000" pitchFamily="34" charset="-122"/>
                <a:ea typeface="思源黑体 CN Bold" panose="020B0800000000000000" pitchFamily="34" charset="-122"/>
              </a:defRPr>
            </a:lvl1pPr>
          </a:lstStyle>
          <a:p>
            <a:endParaRPr lang="zh-CN" altLang="en-US"/>
          </a:p>
        </p:txBody>
      </p:sp>
      <p:sp>
        <p:nvSpPr>
          <p:cNvPr id="4" name="灯片编号占位符 3">
            <a:extLst>
              <a:ext uri="{FF2B5EF4-FFF2-40B4-BE49-F238E27FC236}">
                <a16:creationId xmlns:a16="http://schemas.microsoft.com/office/drawing/2014/main" xmlns="" id="{91DFF8ED-531E-4867-8993-CF6EBFE46836}"/>
              </a:ext>
            </a:extLst>
          </p:cNvPr>
          <p:cNvSpPr>
            <a:spLocks noGrp="1"/>
          </p:cNvSpPr>
          <p:nvPr>
            <p:ph type="sldNum" sz="quarter" idx="12"/>
          </p:nvPr>
        </p:nvSpPr>
        <p:spPr/>
        <p:txBody>
          <a:bodyPr/>
          <a:lstStyle>
            <a:lvl1pPr>
              <a:defRPr>
                <a:latin typeface="思源黑体 CN Bold" panose="020B0800000000000000" pitchFamily="34" charset="-122"/>
                <a:ea typeface="思源黑体 CN Bold" panose="020B0800000000000000" pitchFamily="34" charset="-122"/>
              </a:defRPr>
            </a:lvl1pPr>
          </a:lstStyle>
          <a:p>
            <a:fld id="{D0EBC8B2-C60D-4F58-9B46-7AE0EF0373F9}" type="slidenum">
              <a:rPr lang="zh-CN" altLang="en-US" smtClean="0"/>
              <a:pPr/>
              <a:t>‹#›</a:t>
            </a:fld>
            <a:endParaRPr lang="zh-CN" altLang="en-US"/>
          </a:p>
        </p:txBody>
      </p:sp>
    </p:spTree>
    <p:extLst>
      <p:ext uri="{BB962C8B-B14F-4D97-AF65-F5344CB8AC3E}">
        <p14:creationId xmlns:p14="http://schemas.microsoft.com/office/powerpoint/2010/main" val="156286273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7301474"/>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2" r:id="rId3"/>
    <p:sldLayoutId id="2147483650"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image" Target="../media/image2.png"/><Relationship Id="rId7" Type="http://schemas.openxmlformats.org/officeDocument/2006/relationships/image" Target="../media/image2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31.svg"/><Relationship Id="rId5" Type="http://schemas.openxmlformats.org/officeDocument/2006/relationships/image" Target="../media/image25.pn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chart" Target="../charts/char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image" Target="../media/image15.jpeg"/><Relationship Id="rId1" Type="http://schemas.openxmlformats.org/officeDocument/2006/relationships/slideLayout" Target="../slideLayouts/slideLayout3.xml"/><Relationship Id="rId6" Type="http://schemas.openxmlformats.org/officeDocument/2006/relationships/image" Target="../media/image30.jpeg"/><Relationship Id="rId5" Type="http://schemas.openxmlformats.org/officeDocument/2006/relationships/image" Target="../media/image29.jpeg"/><Relationship Id="rId10" Type="http://schemas.openxmlformats.org/officeDocument/2006/relationships/image" Target="../media/image34.jpeg"/><Relationship Id="rId4" Type="http://schemas.openxmlformats.org/officeDocument/2006/relationships/image" Target="../media/image28.jpeg"/><Relationship Id="rId9" Type="http://schemas.openxmlformats.org/officeDocument/2006/relationships/image" Target="../media/image33.jpeg"/></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emf"/><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2.png"/><Relationship Id="rId7" Type="http://schemas.openxmlformats.org/officeDocument/2006/relationships/image" Target="../media/image45.svg"/><Relationship Id="rId12"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36.png"/><Relationship Id="rId11" Type="http://schemas.openxmlformats.org/officeDocument/2006/relationships/image" Target="../media/image49.svg"/><Relationship Id="rId5" Type="http://schemas.openxmlformats.org/officeDocument/2006/relationships/image" Target="../media/image43.svg"/><Relationship Id="rId10" Type="http://schemas.openxmlformats.org/officeDocument/2006/relationships/image" Target="../media/image38.png"/><Relationship Id="rId4" Type="http://schemas.openxmlformats.org/officeDocument/2006/relationships/image" Target="../media/image35.png"/><Relationship Id="rId9" Type="http://schemas.openxmlformats.org/officeDocument/2006/relationships/image" Target="../media/image47.svg"/></Relationships>
</file>

<file path=ppt/slides/_rels/slide17.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39.png"/><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png"/><Relationship Id="rId1" Type="http://schemas.openxmlformats.org/officeDocument/2006/relationships/slideLayout" Target="../slideLayouts/slideLayout5.xml"/><Relationship Id="rId5" Type="http://schemas.openxmlformats.org/officeDocument/2006/relationships/image" Target="../media/image43.png"/><Relationship Id="rId4" Type="http://schemas.openxmlformats.org/officeDocument/2006/relationships/image" Target="../media/image42.jpeg"/></Relationships>
</file>

<file path=ppt/slides/_rels/slide19.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notesSlide" Target="../notesSlides/notesSlide1.xml"/><Relationship Id="rId7" Type="http://schemas.openxmlformats.org/officeDocument/2006/relationships/image" Target="../media/image7.emf"/><Relationship Id="rId2" Type="http://schemas.openxmlformats.org/officeDocument/2006/relationships/slideLayout" Target="../slideLayouts/slideLayout4.xml"/><Relationship Id="rId1" Type="http://schemas.openxmlformats.org/officeDocument/2006/relationships/tags" Target="../tags/tag1.xml"/><Relationship Id="rId6" Type="http://schemas.openxmlformats.org/officeDocument/2006/relationships/image" Target="../media/image1.jpeg"/><Relationship Id="rId5" Type="http://schemas.openxmlformats.org/officeDocument/2006/relationships/image" Target="../media/image2.pn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www.51pptmoban.com/" TargetMode="Externa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3.png"/><Relationship Id="rId7" Type="http://schemas.openxmlformats.org/officeDocument/2006/relationships/image" Target="../media/image13.svg"/><Relationship Id="rId12" Type="http://schemas.openxmlformats.org/officeDocument/2006/relationships/image" Target="../media/image14.png"/><Relationship Id="rId2" Type="http://schemas.openxmlformats.org/officeDocument/2006/relationships/image" Target="../media/image9.jpg"/><Relationship Id="rId1" Type="http://schemas.openxmlformats.org/officeDocument/2006/relationships/slideLayout" Target="../slideLayouts/slideLayout3.xml"/><Relationship Id="rId6" Type="http://schemas.openxmlformats.org/officeDocument/2006/relationships/image" Target="../media/image11.png"/><Relationship Id="rId11" Type="http://schemas.openxmlformats.org/officeDocument/2006/relationships/image" Target="../media/image17.svg"/><Relationship Id="rId5" Type="http://schemas.openxmlformats.org/officeDocument/2006/relationships/image" Target="../media/image11.svg"/><Relationship Id="rId10" Type="http://schemas.openxmlformats.org/officeDocument/2006/relationships/image" Target="../media/image13.png"/><Relationship Id="rId4" Type="http://schemas.openxmlformats.org/officeDocument/2006/relationships/image" Target="../media/image10.png"/><Relationship Id="rId9" Type="http://schemas.openxmlformats.org/officeDocument/2006/relationships/image" Target="../media/image15.svg"/></Relationships>
</file>

<file path=ppt/slides/_rels/slide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5.jpeg"/><Relationship Id="rId1" Type="http://schemas.openxmlformats.org/officeDocument/2006/relationships/slideLayout" Target="../slideLayouts/slideLayout3.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4.xml"/><Relationship Id="rId1" Type="http://schemas.openxmlformats.org/officeDocument/2006/relationships/tags" Target="../tags/tag2.xml"/><Relationship Id="rId6" Type="http://schemas.openxmlformats.org/officeDocument/2006/relationships/image" Target="../media/image3.png"/><Relationship Id="rId5" Type="http://schemas.openxmlformats.org/officeDocument/2006/relationships/image" Target="../media/image5.png"/><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6.svg"/><Relationship Id="rId2" Type="http://schemas.openxmlformats.org/officeDocument/2006/relationships/image" Target="../media/image9.jpg"/><Relationship Id="rId1"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image" Target="../media/image20.jpeg"/><Relationship Id="rId4" Type="http://schemas.openxmlformats.org/officeDocument/2006/relationships/image" Target="../media/image19.jpe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2.jpeg"/><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5">
            <a:extLst>
              <a:ext uri="{FF2B5EF4-FFF2-40B4-BE49-F238E27FC236}">
                <a16:creationId xmlns:a16="http://schemas.microsoft.com/office/drawing/2014/main" xmlns="" id="{51A2A225-A2FB-4C9B-964D-57432181DEF5}"/>
              </a:ext>
            </a:extLst>
          </p:cNvPr>
          <p:cNvSpPr>
            <a:spLocks/>
          </p:cNvSpPr>
          <p:nvPr/>
        </p:nvSpPr>
        <p:spPr bwMode="auto">
          <a:xfrm>
            <a:off x="4764730" y="5171500"/>
            <a:ext cx="2662540" cy="528098"/>
          </a:xfrm>
          <a:custGeom>
            <a:avLst/>
            <a:gdLst>
              <a:gd name="T0" fmla="*/ 3348 w 3405"/>
              <a:gd name="T1" fmla="*/ 605 h 672"/>
              <a:gd name="T2" fmla="*/ 3206 w 3405"/>
              <a:gd name="T3" fmla="*/ 584 h 672"/>
              <a:gd name="T4" fmla="*/ 3114 w 3405"/>
              <a:gd name="T5" fmla="*/ 569 h 672"/>
              <a:gd name="T6" fmla="*/ 2808 w 3405"/>
              <a:gd name="T7" fmla="*/ 478 h 672"/>
              <a:gd name="T8" fmla="*/ 2879 w 3405"/>
              <a:gd name="T9" fmla="*/ 454 h 672"/>
              <a:gd name="T10" fmla="*/ 3025 w 3405"/>
              <a:gd name="T11" fmla="*/ 438 h 672"/>
              <a:gd name="T12" fmla="*/ 2929 w 3405"/>
              <a:gd name="T13" fmla="*/ 393 h 672"/>
              <a:gd name="T14" fmla="*/ 2991 w 3405"/>
              <a:gd name="T15" fmla="*/ 345 h 672"/>
              <a:gd name="T16" fmla="*/ 2941 w 3405"/>
              <a:gd name="T17" fmla="*/ 298 h 672"/>
              <a:gd name="T18" fmla="*/ 2897 w 3405"/>
              <a:gd name="T19" fmla="*/ 135 h 672"/>
              <a:gd name="T20" fmla="*/ 2706 w 3405"/>
              <a:gd name="T21" fmla="*/ 101 h 672"/>
              <a:gd name="T22" fmla="*/ 2502 w 3405"/>
              <a:gd name="T23" fmla="*/ 69 h 672"/>
              <a:gd name="T24" fmla="*/ 2305 w 3405"/>
              <a:gd name="T25" fmla="*/ 48 h 672"/>
              <a:gd name="T26" fmla="*/ 2168 w 3405"/>
              <a:gd name="T27" fmla="*/ 40 h 672"/>
              <a:gd name="T28" fmla="*/ 2047 w 3405"/>
              <a:gd name="T29" fmla="*/ 30 h 672"/>
              <a:gd name="T30" fmla="*/ 1933 w 3405"/>
              <a:gd name="T31" fmla="*/ 22 h 672"/>
              <a:gd name="T32" fmla="*/ 1804 w 3405"/>
              <a:gd name="T33" fmla="*/ 15 h 672"/>
              <a:gd name="T34" fmla="*/ 1393 w 3405"/>
              <a:gd name="T35" fmla="*/ 14 h 672"/>
              <a:gd name="T36" fmla="*/ 1169 w 3405"/>
              <a:gd name="T37" fmla="*/ 10 h 672"/>
              <a:gd name="T38" fmla="*/ 632 w 3405"/>
              <a:gd name="T39" fmla="*/ 33 h 672"/>
              <a:gd name="T40" fmla="*/ 405 w 3405"/>
              <a:gd name="T41" fmla="*/ 107 h 672"/>
              <a:gd name="T42" fmla="*/ 252 w 3405"/>
              <a:gd name="T43" fmla="*/ 213 h 672"/>
              <a:gd name="T44" fmla="*/ 279 w 3405"/>
              <a:gd name="T45" fmla="*/ 341 h 672"/>
              <a:gd name="T46" fmla="*/ 231 w 3405"/>
              <a:gd name="T47" fmla="*/ 378 h 672"/>
              <a:gd name="T48" fmla="*/ 303 w 3405"/>
              <a:gd name="T49" fmla="*/ 402 h 672"/>
              <a:gd name="T50" fmla="*/ 278 w 3405"/>
              <a:gd name="T51" fmla="*/ 428 h 672"/>
              <a:gd name="T52" fmla="*/ 167 w 3405"/>
              <a:gd name="T53" fmla="*/ 539 h 672"/>
              <a:gd name="T54" fmla="*/ 35 w 3405"/>
              <a:gd name="T55" fmla="*/ 590 h 672"/>
              <a:gd name="T56" fmla="*/ 14 w 3405"/>
              <a:gd name="T57" fmla="*/ 626 h 672"/>
              <a:gd name="T58" fmla="*/ 52 w 3405"/>
              <a:gd name="T59" fmla="*/ 663 h 672"/>
              <a:gd name="T60" fmla="*/ 361 w 3405"/>
              <a:gd name="T61" fmla="*/ 668 h 672"/>
              <a:gd name="T62" fmla="*/ 901 w 3405"/>
              <a:gd name="T63" fmla="*/ 636 h 672"/>
              <a:gd name="T64" fmla="*/ 1264 w 3405"/>
              <a:gd name="T65" fmla="*/ 620 h 672"/>
              <a:gd name="T66" fmla="*/ 1571 w 3405"/>
              <a:gd name="T67" fmla="*/ 611 h 672"/>
              <a:gd name="T68" fmla="*/ 1696 w 3405"/>
              <a:gd name="T69" fmla="*/ 620 h 672"/>
              <a:gd name="T70" fmla="*/ 1811 w 3405"/>
              <a:gd name="T71" fmla="*/ 623 h 672"/>
              <a:gd name="T72" fmla="*/ 2098 w 3405"/>
              <a:gd name="T73" fmla="*/ 630 h 672"/>
              <a:gd name="T74" fmla="*/ 2267 w 3405"/>
              <a:gd name="T75" fmla="*/ 617 h 672"/>
              <a:gd name="T76" fmla="*/ 2335 w 3405"/>
              <a:gd name="T77" fmla="*/ 616 h 672"/>
              <a:gd name="T78" fmla="*/ 2326 w 3405"/>
              <a:gd name="T79" fmla="*/ 639 h 672"/>
              <a:gd name="T80" fmla="*/ 2384 w 3405"/>
              <a:gd name="T81" fmla="*/ 631 h 672"/>
              <a:gd name="T82" fmla="*/ 2403 w 3405"/>
              <a:gd name="T83" fmla="*/ 619 h 672"/>
              <a:gd name="T84" fmla="*/ 2474 w 3405"/>
              <a:gd name="T85" fmla="*/ 629 h 672"/>
              <a:gd name="T86" fmla="*/ 2558 w 3405"/>
              <a:gd name="T87" fmla="*/ 639 h 672"/>
              <a:gd name="T88" fmla="*/ 2657 w 3405"/>
              <a:gd name="T89" fmla="*/ 652 h 672"/>
              <a:gd name="T90" fmla="*/ 2809 w 3405"/>
              <a:gd name="T91" fmla="*/ 624 h 672"/>
              <a:gd name="T92" fmla="*/ 2886 w 3405"/>
              <a:gd name="T93" fmla="*/ 626 h 672"/>
              <a:gd name="T94" fmla="*/ 2922 w 3405"/>
              <a:gd name="T95" fmla="*/ 615 h 672"/>
              <a:gd name="T96" fmla="*/ 3043 w 3405"/>
              <a:gd name="T97" fmla="*/ 610 h 672"/>
              <a:gd name="T98" fmla="*/ 3148 w 3405"/>
              <a:gd name="T99" fmla="*/ 636 h 672"/>
              <a:gd name="T100" fmla="*/ 3217 w 3405"/>
              <a:gd name="T101" fmla="*/ 630 h 672"/>
              <a:gd name="T102" fmla="*/ 3380 w 3405"/>
              <a:gd name="T103" fmla="*/ 658 h 672"/>
              <a:gd name="T104" fmla="*/ 3385 w 3405"/>
              <a:gd name="T105" fmla="*/ 612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05" h="672">
                <a:moveTo>
                  <a:pt x="3385" y="612"/>
                </a:moveTo>
                <a:cubicBezTo>
                  <a:pt x="3372" y="615"/>
                  <a:pt x="3357" y="637"/>
                  <a:pt x="3350" y="606"/>
                </a:cubicBezTo>
                <a:cubicBezTo>
                  <a:pt x="3350" y="605"/>
                  <a:pt x="3348" y="605"/>
                  <a:pt x="3348" y="605"/>
                </a:cubicBezTo>
                <a:cubicBezTo>
                  <a:pt x="3329" y="623"/>
                  <a:pt x="3307" y="579"/>
                  <a:pt x="3290" y="609"/>
                </a:cubicBezTo>
                <a:cubicBezTo>
                  <a:pt x="3277" y="607"/>
                  <a:pt x="3264" y="608"/>
                  <a:pt x="3255" y="595"/>
                </a:cubicBezTo>
                <a:cubicBezTo>
                  <a:pt x="3245" y="580"/>
                  <a:pt x="3224" y="577"/>
                  <a:pt x="3206" y="584"/>
                </a:cubicBezTo>
                <a:cubicBezTo>
                  <a:pt x="3202" y="586"/>
                  <a:pt x="3198" y="592"/>
                  <a:pt x="3195" y="584"/>
                </a:cubicBezTo>
                <a:cubicBezTo>
                  <a:pt x="3186" y="564"/>
                  <a:pt x="3169" y="570"/>
                  <a:pt x="3155" y="574"/>
                </a:cubicBezTo>
                <a:cubicBezTo>
                  <a:pt x="3140" y="578"/>
                  <a:pt x="3128" y="573"/>
                  <a:pt x="3114" y="569"/>
                </a:cubicBezTo>
                <a:cubicBezTo>
                  <a:pt x="3107" y="568"/>
                  <a:pt x="3116" y="557"/>
                  <a:pt x="3105" y="555"/>
                </a:cubicBezTo>
                <a:cubicBezTo>
                  <a:pt x="3066" y="546"/>
                  <a:pt x="3028" y="532"/>
                  <a:pt x="2988" y="526"/>
                </a:cubicBezTo>
                <a:cubicBezTo>
                  <a:pt x="2927" y="515"/>
                  <a:pt x="2867" y="497"/>
                  <a:pt x="2808" y="478"/>
                </a:cubicBezTo>
                <a:cubicBezTo>
                  <a:pt x="2792" y="474"/>
                  <a:pt x="2778" y="465"/>
                  <a:pt x="2764" y="450"/>
                </a:cubicBezTo>
                <a:cubicBezTo>
                  <a:pt x="2777" y="444"/>
                  <a:pt x="2790" y="444"/>
                  <a:pt x="2801" y="446"/>
                </a:cubicBezTo>
                <a:cubicBezTo>
                  <a:pt x="2826" y="452"/>
                  <a:pt x="2853" y="449"/>
                  <a:pt x="2879" y="454"/>
                </a:cubicBezTo>
                <a:cubicBezTo>
                  <a:pt x="2911" y="461"/>
                  <a:pt x="2942" y="446"/>
                  <a:pt x="2974" y="446"/>
                </a:cubicBezTo>
                <a:cubicBezTo>
                  <a:pt x="2978" y="446"/>
                  <a:pt x="2983" y="443"/>
                  <a:pt x="2987" y="441"/>
                </a:cubicBezTo>
                <a:cubicBezTo>
                  <a:pt x="2999" y="433"/>
                  <a:pt x="3011" y="434"/>
                  <a:pt x="3025" y="438"/>
                </a:cubicBezTo>
                <a:cubicBezTo>
                  <a:pt x="3042" y="443"/>
                  <a:pt x="3060" y="450"/>
                  <a:pt x="3083" y="445"/>
                </a:cubicBezTo>
                <a:cubicBezTo>
                  <a:pt x="3061" y="420"/>
                  <a:pt x="3031" y="424"/>
                  <a:pt x="3007" y="414"/>
                </a:cubicBezTo>
                <a:cubicBezTo>
                  <a:pt x="2982" y="404"/>
                  <a:pt x="2955" y="399"/>
                  <a:pt x="2929" y="393"/>
                </a:cubicBezTo>
                <a:cubicBezTo>
                  <a:pt x="2903" y="386"/>
                  <a:pt x="2877" y="380"/>
                  <a:pt x="2853" y="366"/>
                </a:cubicBezTo>
                <a:cubicBezTo>
                  <a:pt x="2877" y="369"/>
                  <a:pt x="2897" y="354"/>
                  <a:pt x="2920" y="353"/>
                </a:cubicBezTo>
                <a:cubicBezTo>
                  <a:pt x="2943" y="351"/>
                  <a:pt x="2966" y="347"/>
                  <a:pt x="2991" y="345"/>
                </a:cubicBezTo>
                <a:cubicBezTo>
                  <a:pt x="2988" y="340"/>
                  <a:pt x="2987" y="338"/>
                  <a:pt x="2985" y="337"/>
                </a:cubicBezTo>
                <a:cubicBezTo>
                  <a:pt x="2971" y="327"/>
                  <a:pt x="2946" y="327"/>
                  <a:pt x="2946" y="301"/>
                </a:cubicBezTo>
                <a:cubicBezTo>
                  <a:pt x="2946" y="300"/>
                  <a:pt x="2943" y="299"/>
                  <a:pt x="2941" y="298"/>
                </a:cubicBezTo>
                <a:cubicBezTo>
                  <a:pt x="2912" y="283"/>
                  <a:pt x="2910" y="282"/>
                  <a:pt x="2918" y="254"/>
                </a:cubicBezTo>
                <a:cubicBezTo>
                  <a:pt x="2929" y="218"/>
                  <a:pt x="2919" y="184"/>
                  <a:pt x="2912" y="149"/>
                </a:cubicBezTo>
                <a:cubicBezTo>
                  <a:pt x="2910" y="141"/>
                  <a:pt x="2904" y="138"/>
                  <a:pt x="2897" y="135"/>
                </a:cubicBezTo>
                <a:cubicBezTo>
                  <a:pt x="2861" y="122"/>
                  <a:pt x="2823" y="114"/>
                  <a:pt x="2786" y="105"/>
                </a:cubicBezTo>
                <a:cubicBezTo>
                  <a:pt x="2782" y="104"/>
                  <a:pt x="2777" y="104"/>
                  <a:pt x="2774" y="105"/>
                </a:cubicBezTo>
                <a:cubicBezTo>
                  <a:pt x="2751" y="114"/>
                  <a:pt x="2729" y="102"/>
                  <a:pt x="2706" y="101"/>
                </a:cubicBezTo>
                <a:cubicBezTo>
                  <a:pt x="2674" y="100"/>
                  <a:pt x="2643" y="86"/>
                  <a:pt x="2610" y="83"/>
                </a:cubicBezTo>
                <a:cubicBezTo>
                  <a:pt x="2579" y="81"/>
                  <a:pt x="2546" y="85"/>
                  <a:pt x="2517" y="69"/>
                </a:cubicBezTo>
                <a:cubicBezTo>
                  <a:pt x="2513" y="67"/>
                  <a:pt x="2507" y="69"/>
                  <a:pt x="2502" y="69"/>
                </a:cubicBezTo>
                <a:cubicBezTo>
                  <a:pt x="2458" y="70"/>
                  <a:pt x="2415" y="64"/>
                  <a:pt x="2373" y="50"/>
                </a:cubicBezTo>
                <a:cubicBezTo>
                  <a:pt x="2367" y="48"/>
                  <a:pt x="2363" y="47"/>
                  <a:pt x="2357" y="49"/>
                </a:cubicBezTo>
                <a:cubicBezTo>
                  <a:pt x="2340" y="55"/>
                  <a:pt x="2323" y="60"/>
                  <a:pt x="2305" y="48"/>
                </a:cubicBezTo>
                <a:cubicBezTo>
                  <a:pt x="2298" y="43"/>
                  <a:pt x="2284" y="43"/>
                  <a:pt x="2275" y="46"/>
                </a:cubicBezTo>
                <a:cubicBezTo>
                  <a:pt x="2258" y="52"/>
                  <a:pt x="2241" y="48"/>
                  <a:pt x="2225" y="44"/>
                </a:cubicBezTo>
                <a:cubicBezTo>
                  <a:pt x="2206" y="40"/>
                  <a:pt x="2188" y="36"/>
                  <a:pt x="2168" y="40"/>
                </a:cubicBezTo>
                <a:cubicBezTo>
                  <a:pt x="2161" y="42"/>
                  <a:pt x="2153" y="39"/>
                  <a:pt x="2145" y="37"/>
                </a:cubicBezTo>
                <a:cubicBezTo>
                  <a:pt x="2136" y="36"/>
                  <a:pt x="2126" y="34"/>
                  <a:pt x="2118" y="37"/>
                </a:cubicBezTo>
                <a:cubicBezTo>
                  <a:pt x="2092" y="48"/>
                  <a:pt x="2069" y="43"/>
                  <a:pt x="2047" y="30"/>
                </a:cubicBezTo>
                <a:cubicBezTo>
                  <a:pt x="2040" y="27"/>
                  <a:pt x="2033" y="26"/>
                  <a:pt x="2026" y="28"/>
                </a:cubicBezTo>
                <a:cubicBezTo>
                  <a:pt x="2002" y="37"/>
                  <a:pt x="1978" y="36"/>
                  <a:pt x="1954" y="25"/>
                </a:cubicBezTo>
                <a:cubicBezTo>
                  <a:pt x="1948" y="21"/>
                  <a:pt x="1941" y="21"/>
                  <a:pt x="1933" y="22"/>
                </a:cubicBezTo>
                <a:cubicBezTo>
                  <a:pt x="1912" y="24"/>
                  <a:pt x="1891" y="24"/>
                  <a:pt x="1871" y="15"/>
                </a:cubicBezTo>
                <a:cubicBezTo>
                  <a:pt x="1866" y="13"/>
                  <a:pt x="1858" y="12"/>
                  <a:pt x="1854" y="15"/>
                </a:cubicBezTo>
                <a:cubicBezTo>
                  <a:pt x="1837" y="26"/>
                  <a:pt x="1821" y="37"/>
                  <a:pt x="1804" y="15"/>
                </a:cubicBezTo>
                <a:cubicBezTo>
                  <a:pt x="1803" y="14"/>
                  <a:pt x="1800" y="15"/>
                  <a:pt x="1798" y="15"/>
                </a:cubicBezTo>
                <a:cubicBezTo>
                  <a:pt x="1744" y="10"/>
                  <a:pt x="1690" y="11"/>
                  <a:pt x="1635" y="12"/>
                </a:cubicBezTo>
                <a:cubicBezTo>
                  <a:pt x="1554" y="14"/>
                  <a:pt x="1474" y="8"/>
                  <a:pt x="1393" y="14"/>
                </a:cubicBezTo>
                <a:cubicBezTo>
                  <a:pt x="1331" y="18"/>
                  <a:pt x="1270" y="7"/>
                  <a:pt x="1208" y="13"/>
                </a:cubicBezTo>
                <a:cubicBezTo>
                  <a:pt x="1204" y="14"/>
                  <a:pt x="1196" y="14"/>
                  <a:pt x="1194" y="11"/>
                </a:cubicBezTo>
                <a:cubicBezTo>
                  <a:pt x="1186" y="0"/>
                  <a:pt x="1178" y="1"/>
                  <a:pt x="1169" y="10"/>
                </a:cubicBezTo>
                <a:cubicBezTo>
                  <a:pt x="1164" y="14"/>
                  <a:pt x="1158" y="11"/>
                  <a:pt x="1152" y="11"/>
                </a:cubicBezTo>
                <a:cubicBezTo>
                  <a:pt x="1049" y="10"/>
                  <a:pt x="945" y="10"/>
                  <a:pt x="843" y="18"/>
                </a:cubicBezTo>
                <a:cubicBezTo>
                  <a:pt x="772" y="23"/>
                  <a:pt x="702" y="21"/>
                  <a:pt x="632" y="33"/>
                </a:cubicBezTo>
                <a:cubicBezTo>
                  <a:pt x="586" y="40"/>
                  <a:pt x="539" y="42"/>
                  <a:pt x="493" y="45"/>
                </a:cubicBezTo>
                <a:cubicBezTo>
                  <a:pt x="464" y="47"/>
                  <a:pt x="435" y="50"/>
                  <a:pt x="417" y="80"/>
                </a:cubicBezTo>
                <a:cubicBezTo>
                  <a:pt x="412" y="89"/>
                  <a:pt x="409" y="98"/>
                  <a:pt x="405" y="107"/>
                </a:cubicBezTo>
                <a:cubicBezTo>
                  <a:pt x="399" y="118"/>
                  <a:pt x="392" y="125"/>
                  <a:pt x="380" y="127"/>
                </a:cubicBezTo>
                <a:cubicBezTo>
                  <a:pt x="347" y="130"/>
                  <a:pt x="320" y="147"/>
                  <a:pt x="290" y="157"/>
                </a:cubicBezTo>
                <a:cubicBezTo>
                  <a:pt x="261" y="168"/>
                  <a:pt x="254" y="188"/>
                  <a:pt x="252" y="213"/>
                </a:cubicBezTo>
                <a:cubicBezTo>
                  <a:pt x="250" y="229"/>
                  <a:pt x="253" y="245"/>
                  <a:pt x="252" y="261"/>
                </a:cubicBezTo>
                <a:cubicBezTo>
                  <a:pt x="250" y="283"/>
                  <a:pt x="253" y="301"/>
                  <a:pt x="269" y="317"/>
                </a:cubicBezTo>
                <a:cubicBezTo>
                  <a:pt x="275" y="323"/>
                  <a:pt x="280" y="329"/>
                  <a:pt x="279" y="341"/>
                </a:cubicBezTo>
                <a:cubicBezTo>
                  <a:pt x="262" y="343"/>
                  <a:pt x="247" y="354"/>
                  <a:pt x="229" y="357"/>
                </a:cubicBezTo>
                <a:cubicBezTo>
                  <a:pt x="223" y="357"/>
                  <a:pt x="218" y="364"/>
                  <a:pt x="218" y="370"/>
                </a:cubicBezTo>
                <a:cubicBezTo>
                  <a:pt x="217" y="378"/>
                  <a:pt x="225" y="378"/>
                  <a:pt x="231" y="378"/>
                </a:cubicBezTo>
                <a:cubicBezTo>
                  <a:pt x="237" y="378"/>
                  <a:pt x="245" y="378"/>
                  <a:pt x="248" y="383"/>
                </a:cubicBezTo>
                <a:cubicBezTo>
                  <a:pt x="257" y="398"/>
                  <a:pt x="272" y="395"/>
                  <a:pt x="285" y="399"/>
                </a:cubicBezTo>
                <a:cubicBezTo>
                  <a:pt x="291" y="401"/>
                  <a:pt x="297" y="401"/>
                  <a:pt x="303" y="402"/>
                </a:cubicBezTo>
                <a:cubicBezTo>
                  <a:pt x="307" y="404"/>
                  <a:pt x="310" y="407"/>
                  <a:pt x="310" y="411"/>
                </a:cubicBezTo>
                <a:cubicBezTo>
                  <a:pt x="310" y="416"/>
                  <a:pt x="308" y="419"/>
                  <a:pt x="304" y="421"/>
                </a:cubicBezTo>
                <a:cubicBezTo>
                  <a:pt x="296" y="426"/>
                  <a:pt x="287" y="428"/>
                  <a:pt x="278" y="428"/>
                </a:cubicBezTo>
                <a:cubicBezTo>
                  <a:pt x="226" y="425"/>
                  <a:pt x="211" y="458"/>
                  <a:pt x="205" y="500"/>
                </a:cubicBezTo>
                <a:cubicBezTo>
                  <a:pt x="205" y="502"/>
                  <a:pt x="205" y="504"/>
                  <a:pt x="204" y="506"/>
                </a:cubicBezTo>
                <a:cubicBezTo>
                  <a:pt x="198" y="535"/>
                  <a:pt x="198" y="535"/>
                  <a:pt x="167" y="539"/>
                </a:cubicBezTo>
                <a:cubicBezTo>
                  <a:pt x="122" y="545"/>
                  <a:pt x="78" y="555"/>
                  <a:pt x="35" y="571"/>
                </a:cubicBezTo>
                <a:cubicBezTo>
                  <a:pt x="31" y="573"/>
                  <a:pt x="25" y="574"/>
                  <a:pt x="25" y="580"/>
                </a:cubicBezTo>
                <a:cubicBezTo>
                  <a:pt x="25" y="587"/>
                  <a:pt x="31" y="588"/>
                  <a:pt x="35" y="590"/>
                </a:cubicBezTo>
                <a:cubicBezTo>
                  <a:pt x="49" y="597"/>
                  <a:pt x="65" y="590"/>
                  <a:pt x="84" y="600"/>
                </a:cubicBezTo>
                <a:cubicBezTo>
                  <a:pt x="76" y="602"/>
                  <a:pt x="73" y="602"/>
                  <a:pt x="70" y="603"/>
                </a:cubicBezTo>
                <a:cubicBezTo>
                  <a:pt x="50" y="607"/>
                  <a:pt x="31" y="614"/>
                  <a:pt x="14" y="626"/>
                </a:cubicBezTo>
                <a:cubicBezTo>
                  <a:pt x="3" y="633"/>
                  <a:pt x="0" y="646"/>
                  <a:pt x="3" y="658"/>
                </a:cubicBezTo>
                <a:cubicBezTo>
                  <a:pt x="6" y="672"/>
                  <a:pt x="19" y="665"/>
                  <a:pt x="28" y="666"/>
                </a:cubicBezTo>
                <a:cubicBezTo>
                  <a:pt x="36" y="666"/>
                  <a:pt x="45" y="664"/>
                  <a:pt x="52" y="663"/>
                </a:cubicBezTo>
                <a:cubicBezTo>
                  <a:pt x="86" y="656"/>
                  <a:pt x="120" y="649"/>
                  <a:pt x="154" y="648"/>
                </a:cubicBezTo>
                <a:cubicBezTo>
                  <a:pt x="182" y="647"/>
                  <a:pt x="209" y="642"/>
                  <a:pt x="236" y="652"/>
                </a:cubicBezTo>
                <a:cubicBezTo>
                  <a:pt x="276" y="667"/>
                  <a:pt x="319" y="671"/>
                  <a:pt x="361" y="668"/>
                </a:cubicBezTo>
                <a:cubicBezTo>
                  <a:pt x="411" y="664"/>
                  <a:pt x="462" y="667"/>
                  <a:pt x="512" y="660"/>
                </a:cubicBezTo>
                <a:cubicBezTo>
                  <a:pt x="559" y="654"/>
                  <a:pt x="607" y="656"/>
                  <a:pt x="654" y="654"/>
                </a:cubicBezTo>
                <a:cubicBezTo>
                  <a:pt x="736" y="650"/>
                  <a:pt x="819" y="644"/>
                  <a:pt x="901" y="636"/>
                </a:cubicBezTo>
                <a:cubicBezTo>
                  <a:pt x="963" y="631"/>
                  <a:pt x="1026" y="631"/>
                  <a:pt x="1088" y="627"/>
                </a:cubicBezTo>
                <a:cubicBezTo>
                  <a:pt x="1119" y="626"/>
                  <a:pt x="1149" y="624"/>
                  <a:pt x="1179" y="622"/>
                </a:cubicBezTo>
                <a:cubicBezTo>
                  <a:pt x="1207" y="620"/>
                  <a:pt x="1235" y="625"/>
                  <a:pt x="1264" y="620"/>
                </a:cubicBezTo>
                <a:cubicBezTo>
                  <a:pt x="1286" y="617"/>
                  <a:pt x="1310" y="617"/>
                  <a:pt x="1332" y="613"/>
                </a:cubicBezTo>
                <a:cubicBezTo>
                  <a:pt x="1355" y="609"/>
                  <a:pt x="1377" y="612"/>
                  <a:pt x="1399" y="613"/>
                </a:cubicBezTo>
                <a:cubicBezTo>
                  <a:pt x="1456" y="614"/>
                  <a:pt x="1513" y="619"/>
                  <a:pt x="1571" y="611"/>
                </a:cubicBezTo>
                <a:cubicBezTo>
                  <a:pt x="1577" y="610"/>
                  <a:pt x="1583" y="611"/>
                  <a:pt x="1589" y="612"/>
                </a:cubicBezTo>
                <a:cubicBezTo>
                  <a:pt x="1605" y="616"/>
                  <a:pt x="1622" y="616"/>
                  <a:pt x="1640" y="615"/>
                </a:cubicBezTo>
                <a:cubicBezTo>
                  <a:pt x="1658" y="615"/>
                  <a:pt x="1677" y="610"/>
                  <a:pt x="1696" y="620"/>
                </a:cubicBezTo>
                <a:cubicBezTo>
                  <a:pt x="1707" y="625"/>
                  <a:pt x="1722" y="625"/>
                  <a:pt x="1731" y="619"/>
                </a:cubicBezTo>
                <a:cubicBezTo>
                  <a:pt x="1753" y="603"/>
                  <a:pt x="1773" y="613"/>
                  <a:pt x="1794" y="619"/>
                </a:cubicBezTo>
                <a:cubicBezTo>
                  <a:pt x="1800" y="621"/>
                  <a:pt x="1805" y="627"/>
                  <a:pt x="1811" y="623"/>
                </a:cubicBezTo>
                <a:cubicBezTo>
                  <a:pt x="1827" y="612"/>
                  <a:pt x="1843" y="621"/>
                  <a:pt x="1860" y="622"/>
                </a:cubicBezTo>
                <a:cubicBezTo>
                  <a:pt x="1916" y="624"/>
                  <a:pt x="1973" y="632"/>
                  <a:pt x="2029" y="629"/>
                </a:cubicBezTo>
                <a:cubicBezTo>
                  <a:pt x="2052" y="628"/>
                  <a:pt x="2077" y="635"/>
                  <a:pt x="2098" y="630"/>
                </a:cubicBezTo>
                <a:cubicBezTo>
                  <a:pt x="2125" y="624"/>
                  <a:pt x="2152" y="626"/>
                  <a:pt x="2179" y="621"/>
                </a:cubicBezTo>
                <a:cubicBezTo>
                  <a:pt x="2187" y="619"/>
                  <a:pt x="2199" y="617"/>
                  <a:pt x="2205" y="620"/>
                </a:cubicBezTo>
                <a:cubicBezTo>
                  <a:pt x="2227" y="632"/>
                  <a:pt x="2247" y="629"/>
                  <a:pt x="2267" y="617"/>
                </a:cubicBezTo>
                <a:cubicBezTo>
                  <a:pt x="2271" y="615"/>
                  <a:pt x="2276" y="614"/>
                  <a:pt x="2277" y="619"/>
                </a:cubicBezTo>
                <a:cubicBezTo>
                  <a:pt x="2278" y="643"/>
                  <a:pt x="2293" y="630"/>
                  <a:pt x="2299" y="625"/>
                </a:cubicBezTo>
                <a:cubicBezTo>
                  <a:pt x="2310" y="618"/>
                  <a:pt x="2322" y="613"/>
                  <a:pt x="2335" y="616"/>
                </a:cubicBezTo>
                <a:cubicBezTo>
                  <a:pt x="2332" y="618"/>
                  <a:pt x="2330" y="619"/>
                  <a:pt x="2327" y="619"/>
                </a:cubicBezTo>
                <a:cubicBezTo>
                  <a:pt x="2321" y="621"/>
                  <a:pt x="2313" y="621"/>
                  <a:pt x="2313" y="629"/>
                </a:cubicBezTo>
                <a:cubicBezTo>
                  <a:pt x="2313" y="636"/>
                  <a:pt x="2321" y="637"/>
                  <a:pt x="2326" y="639"/>
                </a:cubicBezTo>
                <a:cubicBezTo>
                  <a:pt x="2345" y="643"/>
                  <a:pt x="2358" y="637"/>
                  <a:pt x="2369" y="622"/>
                </a:cubicBezTo>
                <a:cubicBezTo>
                  <a:pt x="2372" y="619"/>
                  <a:pt x="2372" y="611"/>
                  <a:pt x="2381" y="614"/>
                </a:cubicBezTo>
                <a:cubicBezTo>
                  <a:pt x="2382" y="619"/>
                  <a:pt x="2383" y="625"/>
                  <a:pt x="2384" y="631"/>
                </a:cubicBezTo>
                <a:cubicBezTo>
                  <a:pt x="2384" y="634"/>
                  <a:pt x="2387" y="636"/>
                  <a:pt x="2390" y="636"/>
                </a:cubicBezTo>
                <a:cubicBezTo>
                  <a:pt x="2393" y="636"/>
                  <a:pt x="2396" y="634"/>
                  <a:pt x="2396" y="631"/>
                </a:cubicBezTo>
                <a:cubicBezTo>
                  <a:pt x="2397" y="626"/>
                  <a:pt x="2395" y="620"/>
                  <a:pt x="2403" y="619"/>
                </a:cubicBezTo>
                <a:cubicBezTo>
                  <a:pt x="2406" y="624"/>
                  <a:pt x="2402" y="639"/>
                  <a:pt x="2410" y="635"/>
                </a:cubicBezTo>
                <a:cubicBezTo>
                  <a:pt x="2427" y="625"/>
                  <a:pt x="2449" y="649"/>
                  <a:pt x="2463" y="626"/>
                </a:cubicBezTo>
                <a:cubicBezTo>
                  <a:pt x="2465" y="623"/>
                  <a:pt x="2471" y="626"/>
                  <a:pt x="2474" y="629"/>
                </a:cubicBezTo>
                <a:cubicBezTo>
                  <a:pt x="2478" y="633"/>
                  <a:pt x="2476" y="642"/>
                  <a:pt x="2487" y="641"/>
                </a:cubicBezTo>
                <a:cubicBezTo>
                  <a:pt x="2490" y="618"/>
                  <a:pt x="2517" y="637"/>
                  <a:pt x="2526" y="620"/>
                </a:cubicBezTo>
                <a:cubicBezTo>
                  <a:pt x="2531" y="635"/>
                  <a:pt x="2555" y="618"/>
                  <a:pt x="2558" y="639"/>
                </a:cubicBezTo>
                <a:cubicBezTo>
                  <a:pt x="2559" y="646"/>
                  <a:pt x="2567" y="645"/>
                  <a:pt x="2573" y="646"/>
                </a:cubicBezTo>
                <a:cubicBezTo>
                  <a:pt x="2591" y="649"/>
                  <a:pt x="2609" y="650"/>
                  <a:pt x="2626" y="656"/>
                </a:cubicBezTo>
                <a:cubicBezTo>
                  <a:pt x="2638" y="660"/>
                  <a:pt x="2646" y="659"/>
                  <a:pt x="2657" y="652"/>
                </a:cubicBezTo>
                <a:cubicBezTo>
                  <a:pt x="2681" y="635"/>
                  <a:pt x="2708" y="624"/>
                  <a:pt x="2739" y="632"/>
                </a:cubicBezTo>
                <a:cubicBezTo>
                  <a:pt x="2743" y="633"/>
                  <a:pt x="2746" y="633"/>
                  <a:pt x="2750" y="630"/>
                </a:cubicBezTo>
                <a:cubicBezTo>
                  <a:pt x="2769" y="618"/>
                  <a:pt x="2791" y="620"/>
                  <a:pt x="2809" y="624"/>
                </a:cubicBezTo>
                <a:cubicBezTo>
                  <a:pt x="2831" y="629"/>
                  <a:pt x="2845" y="625"/>
                  <a:pt x="2860" y="610"/>
                </a:cubicBezTo>
                <a:cubicBezTo>
                  <a:pt x="2865" y="605"/>
                  <a:pt x="2878" y="598"/>
                  <a:pt x="2876" y="618"/>
                </a:cubicBezTo>
                <a:cubicBezTo>
                  <a:pt x="2875" y="625"/>
                  <a:pt x="2881" y="627"/>
                  <a:pt x="2886" y="626"/>
                </a:cubicBezTo>
                <a:cubicBezTo>
                  <a:pt x="2903" y="621"/>
                  <a:pt x="2919" y="628"/>
                  <a:pt x="2936" y="629"/>
                </a:cubicBezTo>
                <a:cubicBezTo>
                  <a:pt x="2943" y="630"/>
                  <a:pt x="2949" y="630"/>
                  <a:pt x="2953" y="624"/>
                </a:cubicBezTo>
                <a:cubicBezTo>
                  <a:pt x="2945" y="612"/>
                  <a:pt x="2931" y="623"/>
                  <a:pt x="2922" y="615"/>
                </a:cubicBezTo>
                <a:cubicBezTo>
                  <a:pt x="2942" y="603"/>
                  <a:pt x="2959" y="602"/>
                  <a:pt x="2980" y="613"/>
                </a:cubicBezTo>
                <a:cubicBezTo>
                  <a:pt x="2991" y="619"/>
                  <a:pt x="3005" y="625"/>
                  <a:pt x="3018" y="610"/>
                </a:cubicBezTo>
                <a:cubicBezTo>
                  <a:pt x="3024" y="603"/>
                  <a:pt x="3036" y="604"/>
                  <a:pt x="3043" y="610"/>
                </a:cubicBezTo>
                <a:cubicBezTo>
                  <a:pt x="3053" y="618"/>
                  <a:pt x="3059" y="620"/>
                  <a:pt x="3072" y="615"/>
                </a:cubicBezTo>
                <a:cubicBezTo>
                  <a:pt x="3094" y="605"/>
                  <a:pt x="3115" y="623"/>
                  <a:pt x="3137" y="621"/>
                </a:cubicBezTo>
                <a:cubicBezTo>
                  <a:pt x="3149" y="621"/>
                  <a:pt x="3144" y="632"/>
                  <a:pt x="3148" y="636"/>
                </a:cubicBezTo>
                <a:cubicBezTo>
                  <a:pt x="3152" y="640"/>
                  <a:pt x="3158" y="643"/>
                  <a:pt x="3162" y="640"/>
                </a:cubicBezTo>
                <a:cubicBezTo>
                  <a:pt x="3172" y="631"/>
                  <a:pt x="3187" y="642"/>
                  <a:pt x="3198" y="630"/>
                </a:cubicBezTo>
                <a:cubicBezTo>
                  <a:pt x="3202" y="625"/>
                  <a:pt x="3216" y="627"/>
                  <a:pt x="3217" y="630"/>
                </a:cubicBezTo>
                <a:cubicBezTo>
                  <a:pt x="3226" y="648"/>
                  <a:pt x="3240" y="637"/>
                  <a:pt x="3252" y="640"/>
                </a:cubicBezTo>
                <a:cubicBezTo>
                  <a:pt x="3262" y="642"/>
                  <a:pt x="3271" y="639"/>
                  <a:pt x="3282" y="641"/>
                </a:cubicBezTo>
                <a:cubicBezTo>
                  <a:pt x="3314" y="646"/>
                  <a:pt x="3348" y="644"/>
                  <a:pt x="3380" y="658"/>
                </a:cubicBezTo>
                <a:cubicBezTo>
                  <a:pt x="3391" y="663"/>
                  <a:pt x="3401" y="653"/>
                  <a:pt x="3400" y="639"/>
                </a:cubicBezTo>
                <a:cubicBezTo>
                  <a:pt x="3399" y="635"/>
                  <a:pt x="3395" y="630"/>
                  <a:pt x="3397" y="625"/>
                </a:cubicBezTo>
                <a:cubicBezTo>
                  <a:pt x="3405" y="609"/>
                  <a:pt x="3395" y="610"/>
                  <a:pt x="3385" y="612"/>
                </a:cubicBezTo>
                <a:close/>
              </a:path>
            </a:pathLst>
          </a:custGeom>
          <a:gradFill>
            <a:gsLst>
              <a:gs pos="2000">
                <a:srgbClr val="F2EFEA"/>
              </a:gs>
              <a:gs pos="100000">
                <a:srgbClr val="DB641E"/>
              </a:gs>
            </a:gsLst>
            <a:lin ang="0" scaled="0"/>
          </a:gradFill>
          <a:ln>
            <a:noFill/>
          </a:ln>
        </p:spPr>
        <p:txBody>
          <a:bodyPr vert="horz" wrap="square" lIns="91440" tIns="45720" rIns="91440" bIns="45720" numCol="1" anchor="t" anchorCtr="0" compatLnSpc="1">
            <a:prstTxWarp prst="textNoShape">
              <a:avLst/>
            </a:prstTxWarp>
          </a:bodyPr>
          <a:lstStyle/>
          <a:p>
            <a:endParaRPr lang="zh-CN" altLang="en-US" dirty="0">
              <a:latin typeface="思源黑体 CN Bold" panose="020B0800000000000000" pitchFamily="34" charset="-122"/>
              <a:ea typeface="思源黑体 CN Bold" panose="020B0800000000000000" pitchFamily="34" charset="-122"/>
            </a:endParaRPr>
          </a:p>
        </p:txBody>
      </p:sp>
      <p:sp>
        <p:nvSpPr>
          <p:cNvPr id="2" name="文本框 1">
            <a:extLst>
              <a:ext uri="{FF2B5EF4-FFF2-40B4-BE49-F238E27FC236}">
                <a16:creationId xmlns:a16="http://schemas.microsoft.com/office/drawing/2014/main" xmlns="" id="{4B623E7E-4375-48DB-B9B3-F3B6894E6899}"/>
              </a:ext>
            </a:extLst>
          </p:cNvPr>
          <p:cNvSpPr txBox="1"/>
          <p:nvPr/>
        </p:nvSpPr>
        <p:spPr>
          <a:xfrm>
            <a:off x="1368442" y="2440170"/>
            <a:ext cx="9455116" cy="1446550"/>
          </a:xfrm>
          <a:prstGeom prst="rect">
            <a:avLst/>
          </a:prstGeom>
          <a:noFill/>
        </p:spPr>
        <p:txBody>
          <a:bodyPr wrap="square" rtlCol="0">
            <a:spAutoFit/>
          </a:bodyPr>
          <a:lstStyle/>
          <a:p>
            <a:pPr algn="ctr"/>
            <a:r>
              <a:rPr lang="zh-CN" altLang="en-US" sz="8800" dirty="0">
                <a:gradFill>
                  <a:gsLst>
                    <a:gs pos="0">
                      <a:schemeClr val="bg1"/>
                    </a:gs>
                    <a:gs pos="100000">
                      <a:srgbClr val="E46E1E"/>
                    </a:gs>
                  </a:gsLst>
                  <a:lin ang="2700000" scaled="0"/>
                </a:gradFill>
                <a:effectLst>
                  <a:outerShdw blurRad="127000" sx="103000" sy="103000" algn="ctr" rotWithShape="0">
                    <a:prstClr val="black">
                      <a:alpha val="40000"/>
                    </a:prstClr>
                  </a:outerShdw>
                </a:effectLst>
                <a:latin typeface="演示镇魂行楷" panose="00000500000000000000" pitchFamily="2" charset="-122"/>
                <a:ea typeface="演示镇魂行楷" panose="00000500000000000000" pitchFamily="2" charset="-122"/>
              </a:rPr>
              <a:t>地产年终总结模板</a:t>
            </a:r>
          </a:p>
        </p:txBody>
      </p:sp>
      <p:sp>
        <p:nvSpPr>
          <p:cNvPr id="3" name="文本框 2">
            <a:extLst>
              <a:ext uri="{FF2B5EF4-FFF2-40B4-BE49-F238E27FC236}">
                <a16:creationId xmlns:a16="http://schemas.microsoft.com/office/drawing/2014/main" xmlns="" id="{8C6CE5B5-6091-42B6-AA73-226C55A03858}"/>
              </a:ext>
            </a:extLst>
          </p:cNvPr>
          <p:cNvSpPr txBox="1"/>
          <p:nvPr/>
        </p:nvSpPr>
        <p:spPr>
          <a:xfrm>
            <a:off x="4307711" y="5250883"/>
            <a:ext cx="3576578" cy="369332"/>
          </a:xfrm>
          <a:prstGeom prst="rect">
            <a:avLst/>
          </a:prstGeom>
          <a:noFill/>
        </p:spPr>
        <p:txBody>
          <a:bodyPr wrap="square" rtlCol="0">
            <a:spAutoFit/>
          </a:bodyPr>
          <a:lstStyle/>
          <a:p>
            <a:pPr algn="ctr"/>
            <a:r>
              <a:rPr lang="zh-CN" altLang="en-US" dirty="0">
                <a:latin typeface="思源宋体 CN ExtraLight" panose="02020200000000000000" pitchFamily="18" charset="-122"/>
                <a:ea typeface="思源宋体 CN ExtraLight" panose="02020200000000000000" pitchFamily="18" charset="-122"/>
              </a:rPr>
              <a:t>汇报人：无聊</a:t>
            </a:r>
          </a:p>
        </p:txBody>
      </p:sp>
      <p:pic>
        <p:nvPicPr>
          <p:cNvPr id="10" name="图片 9">
            <a:extLst>
              <a:ext uri="{FF2B5EF4-FFF2-40B4-BE49-F238E27FC236}">
                <a16:creationId xmlns:a16="http://schemas.microsoft.com/office/drawing/2014/main" xmlns="" id="{F5D1DB3D-F3F7-41E7-BB3D-7D9DD4EE01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247644">
            <a:off x="-4304363" y="-2976615"/>
            <a:ext cx="11204867" cy="8672642"/>
          </a:xfrm>
          <a:prstGeom prst="rect">
            <a:avLst/>
          </a:prstGeom>
        </p:spPr>
      </p:pic>
      <p:pic>
        <p:nvPicPr>
          <p:cNvPr id="5" name="图片 4" descr="图片包含 游戏机, 黑暗, 马, 站&#10;&#10;描述已自动生成">
            <a:extLst>
              <a:ext uri="{FF2B5EF4-FFF2-40B4-BE49-F238E27FC236}">
                <a16:creationId xmlns:a16="http://schemas.microsoft.com/office/drawing/2014/main" xmlns="" id="{0E133318-70AD-4C8A-B8AC-71232DB5A5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41809" y="0"/>
            <a:ext cx="4570303" cy="4570303"/>
          </a:xfrm>
          <a:prstGeom prst="rect">
            <a:avLst/>
          </a:prstGeom>
        </p:spPr>
      </p:pic>
      <p:pic>
        <p:nvPicPr>
          <p:cNvPr id="16" name="图片 15" descr="图片包含 游戏机, 灯光&#10;&#10;描述已自动生成">
            <a:extLst>
              <a:ext uri="{FF2B5EF4-FFF2-40B4-BE49-F238E27FC236}">
                <a16:creationId xmlns:a16="http://schemas.microsoft.com/office/drawing/2014/main" xmlns="" id="{1909A999-2A76-4290-944F-1A7233AEBB5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0800000" flipH="1">
            <a:off x="10123396" y="5009767"/>
            <a:ext cx="2218580" cy="1885609"/>
          </a:xfrm>
          <a:prstGeom prst="rect">
            <a:avLst/>
          </a:prstGeom>
        </p:spPr>
      </p:pic>
      <p:pic>
        <p:nvPicPr>
          <p:cNvPr id="17" name="图片 16" descr="图片包含 游戏机, 灯光&#10;&#10;描述已自动生成">
            <a:extLst>
              <a:ext uri="{FF2B5EF4-FFF2-40B4-BE49-F238E27FC236}">
                <a16:creationId xmlns:a16="http://schemas.microsoft.com/office/drawing/2014/main" xmlns="" id="{F783D7AF-52C0-4D23-A16B-966A6837006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0800000">
            <a:off x="7776" y="4972391"/>
            <a:ext cx="2218580" cy="1885609"/>
          </a:xfrm>
          <a:prstGeom prst="rect">
            <a:avLst/>
          </a:prstGeom>
        </p:spPr>
      </p:pic>
    </p:spTree>
    <p:extLst>
      <p:ext uri="{BB962C8B-B14F-4D97-AF65-F5344CB8AC3E}">
        <p14:creationId xmlns:p14="http://schemas.microsoft.com/office/powerpoint/2010/main" val="2430484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xmlns="" id="{930D07E0-095C-4DE7-9202-D35DC13420E9}"/>
              </a:ext>
            </a:extLst>
          </p:cNvPr>
          <p:cNvSpPr txBox="1"/>
          <p:nvPr/>
        </p:nvSpPr>
        <p:spPr>
          <a:xfrm>
            <a:off x="4626580" y="0"/>
            <a:ext cx="2938840" cy="3154710"/>
          </a:xfrm>
          <a:prstGeom prst="rect">
            <a:avLst/>
          </a:prstGeom>
          <a:noFill/>
        </p:spPr>
        <p:txBody>
          <a:bodyPr wrap="square">
            <a:spAutoFit/>
          </a:bodyPr>
          <a:lstStyle/>
          <a:p>
            <a:pPr algn="ctr"/>
            <a:r>
              <a:rPr lang="zh-CN" altLang="en-US" sz="19900" b="0" i="0" dirty="0">
                <a:gradFill>
                  <a:gsLst>
                    <a:gs pos="0">
                      <a:schemeClr val="bg1"/>
                    </a:gs>
                    <a:gs pos="100000">
                      <a:srgbClr val="E46E1E"/>
                    </a:gs>
                  </a:gsLst>
                  <a:lin ang="2700000" scaled="0"/>
                </a:gradFill>
                <a:effectLst>
                  <a:outerShdw blurRad="127000" sx="103000" sy="103000" algn="ctr" rotWithShape="0">
                    <a:prstClr val="black">
                      <a:alpha val="40000"/>
                    </a:prstClr>
                  </a:outerShdw>
                </a:effectLst>
                <a:latin typeface="演示镇魂行楷" panose="00000500000000000000" pitchFamily="2" charset="-122"/>
                <a:ea typeface="演示镇魂行楷" panose="00000500000000000000" pitchFamily="2" charset="-122"/>
              </a:rPr>
              <a:t>叁</a:t>
            </a:r>
            <a:endParaRPr lang="zh-CN" altLang="en-US" sz="19900" dirty="0">
              <a:gradFill>
                <a:gsLst>
                  <a:gs pos="0">
                    <a:schemeClr val="bg1"/>
                  </a:gs>
                  <a:gs pos="100000">
                    <a:srgbClr val="E46E1E"/>
                  </a:gs>
                </a:gsLst>
                <a:lin ang="2700000" scaled="0"/>
              </a:gradFill>
              <a:effectLst>
                <a:outerShdw blurRad="127000" sx="103000" sy="103000" algn="ctr" rotWithShape="0">
                  <a:prstClr val="black">
                    <a:alpha val="40000"/>
                  </a:prstClr>
                </a:outerShdw>
              </a:effectLst>
              <a:latin typeface="演示镇魂行楷" panose="00000500000000000000" pitchFamily="2" charset="-122"/>
              <a:ea typeface="演示镇魂行楷" panose="00000500000000000000" pitchFamily="2" charset="-122"/>
            </a:endParaRPr>
          </a:p>
        </p:txBody>
      </p:sp>
      <p:pic>
        <p:nvPicPr>
          <p:cNvPr id="54" name="图片 53" descr="图片包含 游戏机, 灯光&#10;&#10;描述已自动生成">
            <a:extLst>
              <a:ext uri="{FF2B5EF4-FFF2-40B4-BE49-F238E27FC236}">
                <a16:creationId xmlns:a16="http://schemas.microsoft.com/office/drawing/2014/main" xmlns="" id="{5F6A5020-70FB-4D7E-BC7F-BCC963B723D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flipH="1">
            <a:off x="9973420" y="5007499"/>
            <a:ext cx="2218580" cy="1885609"/>
          </a:xfrm>
          <a:prstGeom prst="rect">
            <a:avLst/>
          </a:prstGeom>
        </p:spPr>
      </p:pic>
      <p:sp>
        <p:nvSpPr>
          <p:cNvPr id="27" name="矩形: 圆角 26">
            <a:extLst>
              <a:ext uri="{FF2B5EF4-FFF2-40B4-BE49-F238E27FC236}">
                <a16:creationId xmlns:a16="http://schemas.microsoft.com/office/drawing/2014/main" xmlns="" id="{9018A62A-F7CA-4549-8B0A-21E8A816AFDE}"/>
              </a:ext>
            </a:extLst>
          </p:cNvPr>
          <p:cNvSpPr/>
          <p:nvPr/>
        </p:nvSpPr>
        <p:spPr>
          <a:xfrm>
            <a:off x="3965283" y="3227540"/>
            <a:ext cx="4261434" cy="689111"/>
          </a:xfrm>
          <a:custGeom>
            <a:avLst/>
            <a:gdLst>
              <a:gd name="connsiteX0" fmla="*/ 0 w 4261434"/>
              <a:gd name="connsiteY0" fmla="*/ 114854 h 689111"/>
              <a:gd name="connsiteX1" fmla="*/ 114854 w 4261434"/>
              <a:gd name="connsiteY1" fmla="*/ 0 h 689111"/>
              <a:gd name="connsiteX2" fmla="*/ 4146580 w 4261434"/>
              <a:gd name="connsiteY2" fmla="*/ 0 h 689111"/>
              <a:gd name="connsiteX3" fmla="*/ 4261434 w 4261434"/>
              <a:gd name="connsiteY3" fmla="*/ 114854 h 689111"/>
              <a:gd name="connsiteX4" fmla="*/ 4261434 w 4261434"/>
              <a:gd name="connsiteY4" fmla="*/ 574257 h 689111"/>
              <a:gd name="connsiteX5" fmla="*/ 4146580 w 4261434"/>
              <a:gd name="connsiteY5" fmla="*/ 689111 h 689111"/>
              <a:gd name="connsiteX6" fmla="*/ 114854 w 4261434"/>
              <a:gd name="connsiteY6" fmla="*/ 689111 h 689111"/>
              <a:gd name="connsiteX7" fmla="*/ 0 w 4261434"/>
              <a:gd name="connsiteY7" fmla="*/ 574257 h 689111"/>
              <a:gd name="connsiteX8" fmla="*/ 0 w 4261434"/>
              <a:gd name="connsiteY8" fmla="*/ 114854 h 689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1434" h="689111" fill="none" extrusionOk="0">
                <a:moveTo>
                  <a:pt x="0" y="114854"/>
                </a:moveTo>
                <a:cubicBezTo>
                  <a:pt x="-5238" y="50575"/>
                  <a:pt x="59674" y="6748"/>
                  <a:pt x="114854" y="0"/>
                </a:cubicBezTo>
                <a:cubicBezTo>
                  <a:pt x="659598" y="130954"/>
                  <a:pt x="3713568" y="43574"/>
                  <a:pt x="4146580" y="0"/>
                </a:cubicBezTo>
                <a:cubicBezTo>
                  <a:pt x="4211122" y="1709"/>
                  <a:pt x="4263493" y="53945"/>
                  <a:pt x="4261434" y="114854"/>
                </a:cubicBezTo>
                <a:cubicBezTo>
                  <a:pt x="4237777" y="265172"/>
                  <a:pt x="4276057" y="390307"/>
                  <a:pt x="4261434" y="574257"/>
                </a:cubicBezTo>
                <a:cubicBezTo>
                  <a:pt x="4258397" y="638188"/>
                  <a:pt x="4200235" y="682365"/>
                  <a:pt x="4146580" y="689111"/>
                </a:cubicBezTo>
                <a:cubicBezTo>
                  <a:pt x="3095393" y="844308"/>
                  <a:pt x="1269771" y="852131"/>
                  <a:pt x="114854" y="689111"/>
                </a:cubicBezTo>
                <a:cubicBezTo>
                  <a:pt x="51537" y="687560"/>
                  <a:pt x="-9710" y="643359"/>
                  <a:pt x="0" y="574257"/>
                </a:cubicBezTo>
                <a:cubicBezTo>
                  <a:pt x="39714" y="382153"/>
                  <a:pt x="40152" y="184516"/>
                  <a:pt x="0" y="114854"/>
                </a:cubicBezTo>
                <a:close/>
              </a:path>
              <a:path w="4261434" h="689111" stroke="0" extrusionOk="0">
                <a:moveTo>
                  <a:pt x="0" y="114854"/>
                </a:moveTo>
                <a:cubicBezTo>
                  <a:pt x="-5951" y="47751"/>
                  <a:pt x="48846" y="967"/>
                  <a:pt x="114854" y="0"/>
                </a:cubicBezTo>
                <a:cubicBezTo>
                  <a:pt x="1612649" y="132882"/>
                  <a:pt x="3414522" y="-84951"/>
                  <a:pt x="4146580" y="0"/>
                </a:cubicBezTo>
                <a:cubicBezTo>
                  <a:pt x="4207726" y="2233"/>
                  <a:pt x="4261081" y="53375"/>
                  <a:pt x="4261434" y="114854"/>
                </a:cubicBezTo>
                <a:cubicBezTo>
                  <a:pt x="4280305" y="293489"/>
                  <a:pt x="4260822" y="459031"/>
                  <a:pt x="4261434" y="574257"/>
                </a:cubicBezTo>
                <a:cubicBezTo>
                  <a:pt x="4272576" y="639011"/>
                  <a:pt x="4213839" y="681236"/>
                  <a:pt x="4146580" y="689111"/>
                </a:cubicBezTo>
                <a:cubicBezTo>
                  <a:pt x="2793476" y="776750"/>
                  <a:pt x="1161452" y="616432"/>
                  <a:pt x="114854" y="689111"/>
                </a:cubicBezTo>
                <a:cubicBezTo>
                  <a:pt x="50786" y="683049"/>
                  <a:pt x="-6276" y="646410"/>
                  <a:pt x="0" y="574257"/>
                </a:cubicBezTo>
                <a:cubicBezTo>
                  <a:pt x="27648" y="464760"/>
                  <a:pt x="2840" y="192664"/>
                  <a:pt x="0" y="114854"/>
                </a:cubicBezTo>
                <a:close/>
              </a:path>
            </a:pathLst>
          </a:custGeom>
          <a:blipFill dpi="0" rotWithShape="1">
            <a:blip r:embed="rId3"/>
            <a:srcRect/>
            <a:tile tx="0" ty="0" sx="100000" sy="100000" flip="none" algn="tl"/>
          </a:blipFill>
          <a:ln w="19050">
            <a:gradFill>
              <a:gsLst>
                <a:gs pos="2000">
                  <a:srgbClr val="F2EFEA"/>
                </a:gs>
                <a:gs pos="100000">
                  <a:srgbClr val="DB641E"/>
                </a:gs>
              </a:gsLst>
              <a:lin ang="5400000" scaled="1"/>
            </a:gradFill>
            <a:extLst>
              <a:ext uri="{C807C97D-BFC1-408E-A445-0C87EB9F89A2}">
                <ask:lineSketchStyleProps xmlns:ask="http://schemas.microsoft.com/office/drawing/2018/sketchyshapes" xmlns="" sd="1219033472">
                  <a:prstGeom prst="round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6" name="矩形: 圆角 35">
            <a:extLst>
              <a:ext uri="{FF2B5EF4-FFF2-40B4-BE49-F238E27FC236}">
                <a16:creationId xmlns:a16="http://schemas.microsoft.com/office/drawing/2014/main" xmlns="" id="{E1A1C0F1-514A-4E23-B738-9D3561411380}"/>
              </a:ext>
            </a:extLst>
          </p:cNvPr>
          <p:cNvSpPr/>
          <p:nvPr/>
        </p:nvSpPr>
        <p:spPr>
          <a:xfrm>
            <a:off x="3965283" y="4360333"/>
            <a:ext cx="4261434" cy="689111"/>
          </a:xfrm>
          <a:custGeom>
            <a:avLst/>
            <a:gdLst>
              <a:gd name="connsiteX0" fmla="*/ 0 w 4261434"/>
              <a:gd name="connsiteY0" fmla="*/ 114854 h 689111"/>
              <a:gd name="connsiteX1" fmla="*/ 114854 w 4261434"/>
              <a:gd name="connsiteY1" fmla="*/ 0 h 689111"/>
              <a:gd name="connsiteX2" fmla="*/ 4146580 w 4261434"/>
              <a:gd name="connsiteY2" fmla="*/ 0 h 689111"/>
              <a:gd name="connsiteX3" fmla="*/ 4261434 w 4261434"/>
              <a:gd name="connsiteY3" fmla="*/ 114854 h 689111"/>
              <a:gd name="connsiteX4" fmla="*/ 4261434 w 4261434"/>
              <a:gd name="connsiteY4" fmla="*/ 574257 h 689111"/>
              <a:gd name="connsiteX5" fmla="*/ 4146580 w 4261434"/>
              <a:gd name="connsiteY5" fmla="*/ 689111 h 689111"/>
              <a:gd name="connsiteX6" fmla="*/ 114854 w 4261434"/>
              <a:gd name="connsiteY6" fmla="*/ 689111 h 689111"/>
              <a:gd name="connsiteX7" fmla="*/ 0 w 4261434"/>
              <a:gd name="connsiteY7" fmla="*/ 574257 h 689111"/>
              <a:gd name="connsiteX8" fmla="*/ 0 w 4261434"/>
              <a:gd name="connsiteY8" fmla="*/ 114854 h 689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1434" h="689111" fill="none" extrusionOk="0">
                <a:moveTo>
                  <a:pt x="0" y="114854"/>
                </a:moveTo>
                <a:cubicBezTo>
                  <a:pt x="47" y="52705"/>
                  <a:pt x="57114" y="9554"/>
                  <a:pt x="114854" y="0"/>
                </a:cubicBezTo>
                <a:cubicBezTo>
                  <a:pt x="965426" y="72427"/>
                  <a:pt x="2918326" y="61419"/>
                  <a:pt x="4146580" y="0"/>
                </a:cubicBezTo>
                <a:cubicBezTo>
                  <a:pt x="4208395" y="-11133"/>
                  <a:pt x="4251235" y="48337"/>
                  <a:pt x="4261434" y="114854"/>
                </a:cubicBezTo>
                <a:cubicBezTo>
                  <a:pt x="4261930" y="243863"/>
                  <a:pt x="4281138" y="400513"/>
                  <a:pt x="4261434" y="574257"/>
                </a:cubicBezTo>
                <a:cubicBezTo>
                  <a:pt x="4262656" y="631485"/>
                  <a:pt x="4201601" y="679682"/>
                  <a:pt x="4146580" y="689111"/>
                </a:cubicBezTo>
                <a:cubicBezTo>
                  <a:pt x="2172155" y="718938"/>
                  <a:pt x="1212143" y="609805"/>
                  <a:pt x="114854" y="689111"/>
                </a:cubicBezTo>
                <a:cubicBezTo>
                  <a:pt x="57057" y="688474"/>
                  <a:pt x="-12397" y="640140"/>
                  <a:pt x="0" y="574257"/>
                </a:cubicBezTo>
                <a:cubicBezTo>
                  <a:pt x="-15376" y="382117"/>
                  <a:pt x="20340" y="266192"/>
                  <a:pt x="0" y="114854"/>
                </a:cubicBezTo>
                <a:close/>
              </a:path>
              <a:path w="4261434" h="689111" stroke="0" extrusionOk="0">
                <a:moveTo>
                  <a:pt x="0" y="114854"/>
                </a:moveTo>
                <a:cubicBezTo>
                  <a:pt x="10844" y="54378"/>
                  <a:pt x="52776" y="2822"/>
                  <a:pt x="114854" y="0"/>
                </a:cubicBezTo>
                <a:cubicBezTo>
                  <a:pt x="770531" y="123000"/>
                  <a:pt x="3516936" y="-96860"/>
                  <a:pt x="4146580" y="0"/>
                </a:cubicBezTo>
                <a:cubicBezTo>
                  <a:pt x="4206935" y="-2345"/>
                  <a:pt x="4262581" y="49109"/>
                  <a:pt x="4261434" y="114854"/>
                </a:cubicBezTo>
                <a:cubicBezTo>
                  <a:pt x="4262067" y="271410"/>
                  <a:pt x="4276378" y="495122"/>
                  <a:pt x="4261434" y="574257"/>
                </a:cubicBezTo>
                <a:cubicBezTo>
                  <a:pt x="4259480" y="638397"/>
                  <a:pt x="4197513" y="687065"/>
                  <a:pt x="4146580" y="689111"/>
                </a:cubicBezTo>
                <a:cubicBezTo>
                  <a:pt x="3204210" y="528404"/>
                  <a:pt x="547237" y="728778"/>
                  <a:pt x="114854" y="689111"/>
                </a:cubicBezTo>
                <a:cubicBezTo>
                  <a:pt x="46584" y="688134"/>
                  <a:pt x="-4313" y="635735"/>
                  <a:pt x="0" y="574257"/>
                </a:cubicBezTo>
                <a:cubicBezTo>
                  <a:pt x="-9279" y="439445"/>
                  <a:pt x="10826" y="294031"/>
                  <a:pt x="0" y="114854"/>
                </a:cubicBezTo>
                <a:close/>
              </a:path>
            </a:pathLst>
          </a:custGeom>
          <a:blipFill>
            <a:blip r:embed="rId3"/>
            <a:tile tx="0" ty="0" sx="100000" sy="100000" flip="none" algn="tl"/>
          </a:blipFill>
          <a:ln w="19050">
            <a:gradFill>
              <a:gsLst>
                <a:gs pos="2000">
                  <a:srgbClr val="F2EFEA"/>
                </a:gs>
                <a:gs pos="100000">
                  <a:srgbClr val="DB641E"/>
                </a:gs>
              </a:gsLst>
              <a:lin ang="5400000" scaled="1"/>
            </a:gradFill>
            <a:extLst>
              <a:ext uri="{C807C97D-BFC1-408E-A445-0C87EB9F89A2}">
                <ask:lineSketchStyleProps xmlns:ask="http://schemas.microsoft.com/office/drawing/2018/sketchyshapes" xmlns="" sd="852854689">
                  <a:prstGeom prst="round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8" name="矩形: 圆角 37">
            <a:extLst>
              <a:ext uri="{FF2B5EF4-FFF2-40B4-BE49-F238E27FC236}">
                <a16:creationId xmlns:a16="http://schemas.microsoft.com/office/drawing/2014/main" xmlns="" id="{BEBAC78A-C58B-4687-BDFB-F6EDD4DA04A6}"/>
              </a:ext>
            </a:extLst>
          </p:cNvPr>
          <p:cNvSpPr/>
          <p:nvPr/>
        </p:nvSpPr>
        <p:spPr>
          <a:xfrm>
            <a:off x="3965283" y="5493127"/>
            <a:ext cx="4261434" cy="584616"/>
          </a:xfrm>
          <a:custGeom>
            <a:avLst/>
            <a:gdLst>
              <a:gd name="connsiteX0" fmla="*/ 0 w 4261434"/>
              <a:gd name="connsiteY0" fmla="*/ 97438 h 584616"/>
              <a:gd name="connsiteX1" fmla="*/ 97438 w 4261434"/>
              <a:gd name="connsiteY1" fmla="*/ 0 h 584616"/>
              <a:gd name="connsiteX2" fmla="*/ 4163996 w 4261434"/>
              <a:gd name="connsiteY2" fmla="*/ 0 h 584616"/>
              <a:gd name="connsiteX3" fmla="*/ 4261434 w 4261434"/>
              <a:gd name="connsiteY3" fmla="*/ 97438 h 584616"/>
              <a:gd name="connsiteX4" fmla="*/ 4261434 w 4261434"/>
              <a:gd name="connsiteY4" fmla="*/ 487178 h 584616"/>
              <a:gd name="connsiteX5" fmla="*/ 4163996 w 4261434"/>
              <a:gd name="connsiteY5" fmla="*/ 584616 h 584616"/>
              <a:gd name="connsiteX6" fmla="*/ 97438 w 4261434"/>
              <a:gd name="connsiteY6" fmla="*/ 584616 h 584616"/>
              <a:gd name="connsiteX7" fmla="*/ 0 w 4261434"/>
              <a:gd name="connsiteY7" fmla="*/ 487178 h 584616"/>
              <a:gd name="connsiteX8" fmla="*/ 0 w 4261434"/>
              <a:gd name="connsiteY8" fmla="*/ 97438 h 584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61434" h="584616" fill="none" extrusionOk="0">
                <a:moveTo>
                  <a:pt x="0" y="97438"/>
                </a:moveTo>
                <a:cubicBezTo>
                  <a:pt x="-287" y="53039"/>
                  <a:pt x="44433" y="-1632"/>
                  <a:pt x="97438" y="0"/>
                </a:cubicBezTo>
                <a:cubicBezTo>
                  <a:pt x="1034180" y="29483"/>
                  <a:pt x="2889882" y="4220"/>
                  <a:pt x="4163996" y="0"/>
                </a:cubicBezTo>
                <a:cubicBezTo>
                  <a:pt x="4227702" y="3727"/>
                  <a:pt x="4256203" y="50413"/>
                  <a:pt x="4261434" y="97438"/>
                </a:cubicBezTo>
                <a:cubicBezTo>
                  <a:pt x="4279169" y="290976"/>
                  <a:pt x="4256790" y="298446"/>
                  <a:pt x="4261434" y="487178"/>
                </a:cubicBezTo>
                <a:cubicBezTo>
                  <a:pt x="4267548" y="544282"/>
                  <a:pt x="4224612" y="590740"/>
                  <a:pt x="4163996" y="584616"/>
                </a:cubicBezTo>
                <a:cubicBezTo>
                  <a:pt x="2646253" y="618744"/>
                  <a:pt x="1143603" y="461824"/>
                  <a:pt x="97438" y="584616"/>
                </a:cubicBezTo>
                <a:cubicBezTo>
                  <a:pt x="39443" y="592946"/>
                  <a:pt x="-2234" y="544716"/>
                  <a:pt x="0" y="487178"/>
                </a:cubicBezTo>
                <a:cubicBezTo>
                  <a:pt x="2846" y="351168"/>
                  <a:pt x="9745" y="145960"/>
                  <a:pt x="0" y="97438"/>
                </a:cubicBezTo>
                <a:close/>
              </a:path>
              <a:path w="4261434" h="584616" stroke="0" extrusionOk="0">
                <a:moveTo>
                  <a:pt x="0" y="97438"/>
                </a:moveTo>
                <a:cubicBezTo>
                  <a:pt x="-1359" y="45937"/>
                  <a:pt x="51743" y="4387"/>
                  <a:pt x="97438" y="0"/>
                </a:cubicBezTo>
                <a:cubicBezTo>
                  <a:pt x="1101212" y="-40312"/>
                  <a:pt x="3679826" y="-70188"/>
                  <a:pt x="4163996" y="0"/>
                </a:cubicBezTo>
                <a:cubicBezTo>
                  <a:pt x="4208638" y="-863"/>
                  <a:pt x="4263714" y="39197"/>
                  <a:pt x="4261434" y="97438"/>
                </a:cubicBezTo>
                <a:cubicBezTo>
                  <a:pt x="4239871" y="148001"/>
                  <a:pt x="4245508" y="325006"/>
                  <a:pt x="4261434" y="487178"/>
                </a:cubicBezTo>
                <a:cubicBezTo>
                  <a:pt x="4260706" y="549684"/>
                  <a:pt x="4207795" y="584763"/>
                  <a:pt x="4163996" y="584616"/>
                </a:cubicBezTo>
                <a:cubicBezTo>
                  <a:pt x="3513052" y="601967"/>
                  <a:pt x="933077" y="707962"/>
                  <a:pt x="97438" y="584616"/>
                </a:cubicBezTo>
                <a:cubicBezTo>
                  <a:pt x="45251" y="577767"/>
                  <a:pt x="652" y="541806"/>
                  <a:pt x="0" y="487178"/>
                </a:cubicBezTo>
                <a:cubicBezTo>
                  <a:pt x="28088" y="336755"/>
                  <a:pt x="22822" y="148418"/>
                  <a:pt x="0" y="97438"/>
                </a:cubicBezTo>
                <a:close/>
              </a:path>
            </a:pathLst>
          </a:custGeom>
          <a:blipFill>
            <a:blip r:embed="rId3"/>
            <a:tile tx="0" ty="0" sx="100000" sy="100000" flip="none" algn="tl"/>
          </a:blipFill>
          <a:ln w="19050">
            <a:gradFill>
              <a:gsLst>
                <a:gs pos="2000">
                  <a:srgbClr val="F2EFEA"/>
                </a:gs>
                <a:gs pos="100000">
                  <a:srgbClr val="DB641E"/>
                </a:gs>
              </a:gsLst>
              <a:lin ang="5400000" scaled="1"/>
            </a:gradFill>
            <a:extLst>
              <a:ext uri="{C807C97D-BFC1-408E-A445-0C87EB9F89A2}">
                <ask:lineSketchStyleProps xmlns:ask="http://schemas.microsoft.com/office/drawing/2018/sketchyshapes" xmlns="" sd="2173784308">
                  <a:prstGeom prst="round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40" name="图片 39">
            <a:extLst>
              <a:ext uri="{FF2B5EF4-FFF2-40B4-BE49-F238E27FC236}">
                <a16:creationId xmlns:a16="http://schemas.microsoft.com/office/drawing/2014/main" xmlns="" id="{27CCCD5A-770E-4564-BB34-C2A44BF44736}"/>
              </a:ext>
            </a:extLst>
          </p:cNvPr>
          <p:cNvPicPr>
            <a:picLocks noChangeAspect="1"/>
          </p:cNvPicPr>
          <p:nvPr/>
        </p:nvPicPr>
        <p:blipFill rotWithShape="1">
          <a:blip r:embed="rId4">
            <a:extLst>
              <a:ext uri="{28A0092B-C50C-407E-A947-70E740481C1C}">
                <a14:useLocalDpi xmlns:a14="http://schemas.microsoft.com/office/drawing/2010/main" val="0"/>
              </a:ext>
            </a:extLst>
          </a:blip>
          <a:srcRect b="72000"/>
          <a:stretch/>
        </p:blipFill>
        <p:spPr>
          <a:xfrm>
            <a:off x="-2131316" y="-150470"/>
            <a:ext cx="5001199" cy="2106592"/>
          </a:xfrm>
          <a:prstGeom prst="rect">
            <a:avLst/>
          </a:prstGeom>
        </p:spPr>
      </p:pic>
      <p:pic>
        <p:nvPicPr>
          <p:cNvPr id="41" name="图形 40">
            <a:extLst>
              <a:ext uri="{FF2B5EF4-FFF2-40B4-BE49-F238E27FC236}">
                <a16:creationId xmlns:a16="http://schemas.microsoft.com/office/drawing/2014/main" xmlns="" id="{B960E08C-8114-44D1-A15B-86F405F16B8B}"/>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l="-1" r="44877"/>
          <a:stretch/>
        </p:blipFill>
        <p:spPr>
          <a:xfrm>
            <a:off x="-145606" y="4704888"/>
            <a:ext cx="2838611" cy="1512353"/>
          </a:xfrm>
          <a:prstGeom prst="rect">
            <a:avLst/>
          </a:prstGeom>
        </p:spPr>
      </p:pic>
      <p:pic>
        <p:nvPicPr>
          <p:cNvPr id="42" name="图形 41">
            <a:extLst>
              <a:ext uri="{FF2B5EF4-FFF2-40B4-BE49-F238E27FC236}">
                <a16:creationId xmlns:a16="http://schemas.microsoft.com/office/drawing/2014/main" xmlns="" id="{684CED12-835E-4A35-A185-869A7EAB244F}"/>
              </a:ext>
            </a:extLst>
          </p:cNvPr>
          <p:cNvPicPr>
            <a:picLocks noChangeAspect="1"/>
          </p:cNvPicPr>
          <p:nvPr/>
        </p:nvPicPr>
        <p:blipFill rotWithShape="1">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l="59318" r="822" b="72326"/>
          <a:stretch/>
        </p:blipFill>
        <p:spPr>
          <a:xfrm>
            <a:off x="10139375" y="1158832"/>
            <a:ext cx="2052625" cy="418523"/>
          </a:xfrm>
          <a:prstGeom prst="rect">
            <a:avLst/>
          </a:prstGeom>
        </p:spPr>
      </p:pic>
      <p:sp>
        <p:nvSpPr>
          <p:cNvPr id="11" name="文本框 10">
            <a:extLst>
              <a:ext uri="{FF2B5EF4-FFF2-40B4-BE49-F238E27FC236}">
                <a16:creationId xmlns:a16="http://schemas.microsoft.com/office/drawing/2014/main" xmlns="" id="{80872F0D-7BBD-45E0-A256-658F0AE4C351}"/>
              </a:ext>
            </a:extLst>
          </p:cNvPr>
          <p:cNvSpPr txBox="1"/>
          <p:nvPr/>
        </p:nvSpPr>
        <p:spPr>
          <a:xfrm>
            <a:off x="4512930" y="3429000"/>
            <a:ext cx="3166140" cy="369332"/>
          </a:xfrm>
          <a:prstGeom prst="rect">
            <a:avLst/>
          </a:prstGeom>
          <a:noFill/>
        </p:spPr>
        <p:txBody>
          <a:bodyPr wrap="square" rtlCol="0">
            <a:spAutoFit/>
          </a:bodyPr>
          <a:lstStyle/>
          <a:p>
            <a:pPr algn="dist"/>
            <a:r>
              <a:rPr lang="zh-CN" altLang="en-US" dirty="0">
                <a:solidFill>
                  <a:srgbClr val="834F18"/>
                </a:solidFill>
                <a:latin typeface="思源宋体 CN ExtraLight" panose="02020200000000000000" pitchFamily="18" charset="-122"/>
                <a:ea typeface="思源宋体 CN ExtraLight" panose="02020200000000000000" pitchFamily="18" charset="-122"/>
              </a:rPr>
              <a:t>第一小节</a:t>
            </a:r>
          </a:p>
        </p:txBody>
      </p:sp>
      <p:sp>
        <p:nvSpPr>
          <p:cNvPr id="45" name="文本框 44">
            <a:extLst>
              <a:ext uri="{FF2B5EF4-FFF2-40B4-BE49-F238E27FC236}">
                <a16:creationId xmlns:a16="http://schemas.microsoft.com/office/drawing/2014/main" xmlns="" id="{7E243FFB-F2A7-414F-B30F-B5F222879A60}"/>
              </a:ext>
            </a:extLst>
          </p:cNvPr>
          <p:cNvSpPr txBox="1"/>
          <p:nvPr/>
        </p:nvSpPr>
        <p:spPr>
          <a:xfrm>
            <a:off x="4512930" y="4526280"/>
            <a:ext cx="3166140" cy="369332"/>
          </a:xfrm>
          <a:prstGeom prst="rect">
            <a:avLst/>
          </a:prstGeom>
          <a:noFill/>
        </p:spPr>
        <p:txBody>
          <a:bodyPr wrap="square" rtlCol="0">
            <a:spAutoFit/>
          </a:bodyPr>
          <a:lstStyle/>
          <a:p>
            <a:pPr algn="dist"/>
            <a:r>
              <a:rPr lang="zh-CN" altLang="en-US" dirty="0">
                <a:solidFill>
                  <a:srgbClr val="834F18"/>
                </a:solidFill>
                <a:latin typeface="思源宋体 CN ExtraLight" panose="02020200000000000000" pitchFamily="18" charset="-122"/>
                <a:ea typeface="思源宋体 CN ExtraLight" panose="02020200000000000000" pitchFamily="18" charset="-122"/>
              </a:rPr>
              <a:t>第二小节</a:t>
            </a:r>
          </a:p>
        </p:txBody>
      </p:sp>
      <p:sp>
        <p:nvSpPr>
          <p:cNvPr id="46" name="文本框 45">
            <a:extLst>
              <a:ext uri="{FF2B5EF4-FFF2-40B4-BE49-F238E27FC236}">
                <a16:creationId xmlns:a16="http://schemas.microsoft.com/office/drawing/2014/main" xmlns="" id="{427D6896-34C6-474D-8056-A9200C008C24}"/>
              </a:ext>
            </a:extLst>
          </p:cNvPr>
          <p:cNvSpPr txBox="1"/>
          <p:nvPr/>
        </p:nvSpPr>
        <p:spPr>
          <a:xfrm>
            <a:off x="4512930" y="5603240"/>
            <a:ext cx="3166140" cy="369332"/>
          </a:xfrm>
          <a:prstGeom prst="rect">
            <a:avLst/>
          </a:prstGeom>
          <a:noFill/>
        </p:spPr>
        <p:txBody>
          <a:bodyPr wrap="square" rtlCol="0">
            <a:spAutoFit/>
          </a:bodyPr>
          <a:lstStyle/>
          <a:p>
            <a:pPr algn="dist"/>
            <a:r>
              <a:rPr lang="zh-CN" altLang="en-US" dirty="0">
                <a:solidFill>
                  <a:srgbClr val="834F18"/>
                </a:solidFill>
                <a:latin typeface="思源宋体 CN ExtraLight" panose="02020200000000000000" pitchFamily="18" charset="-122"/>
                <a:ea typeface="思源宋体 CN ExtraLight" panose="02020200000000000000" pitchFamily="18" charset="-122"/>
              </a:rPr>
              <a:t>第三小节</a:t>
            </a:r>
          </a:p>
        </p:txBody>
      </p:sp>
    </p:spTree>
    <p:extLst>
      <p:ext uri="{BB962C8B-B14F-4D97-AF65-F5344CB8AC3E}">
        <p14:creationId xmlns:p14="http://schemas.microsoft.com/office/powerpoint/2010/main" val="41363579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 name="图片 75">
            <a:extLst>
              <a:ext uri="{FF2B5EF4-FFF2-40B4-BE49-F238E27FC236}">
                <a16:creationId xmlns:a16="http://schemas.microsoft.com/office/drawing/2014/main" xmlns="" id="{128BD482-99BF-4697-AEAE-81552E52CC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247644">
            <a:off x="-3705014" y="-3564123"/>
            <a:ext cx="11204867" cy="8672642"/>
          </a:xfrm>
          <a:prstGeom prst="rect">
            <a:avLst/>
          </a:prstGeom>
        </p:spPr>
      </p:pic>
      <p:sp>
        <p:nvSpPr>
          <p:cNvPr id="14" name="文本框 13">
            <a:extLst>
              <a:ext uri="{FF2B5EF4-FFF2-40B4-BE49-F238E27FC236}">
                <a16:creationId xmlns:a16="http://schemas.microsoft.com/office/drawing/2014/main" xmlns="" id="{BE3BFC43-402D-48CA-8AB8-0D4A80E5713F}"/>
              </a:ext>
            </a:extLst>
          </p:cNvPr>
          <p:cNvSpPr txBox="1"/>
          <p:nvPr/>
        </p:nvSpPr>
        <p:spPr>
          <a:xfrm>
            <a:off x="3600009" y="418009"/>
            <a:ext cx="4991982" cy="769441"/>
          </a:xfrm>
          <a:prstGeom prst="rect">
            <a:avLst/>
          </a:prstGeom>
          <a:noFill/>
        </p:spPr>
        <p:txBody>
          <a:bodyPr wrap="square">
            <a:spAutoFit/>
          </a:bodyPr>
          <a:lstStyle/>
          <a:p>
            <a:pPr algn="ctr"/>
            <a:r>
              <a:rPr lang="zh-CN" altLang="en-US" sz="4400" b="0" i="0" dirty="0">
                <a:gradFill>
                  <a:gsLst>
                    <a:gs pos="0">
                      <a:schemeClr val="bg1"/>
                    </a:gs>
                    <a:gs pos="100000">
                      <a:srgbClr val="E46E1E"/>
                    </a:gs>
                  </a:gsLst>
                  <a:lin ang="2700000" scaled="0"/>
                </a:gradFill>
                <a:effectLst>
                  <a:outerShdw blurRad="127000" sx="103000" sy="103000" algn="ctr" rotWithShape="0">
                    <a:prstClr val="black">
                      <a:alpha val="40000"/>
                    </a:prstClr>
                  </a:outerShdw>
                </a:effectLst>
                <a:latin typeface="演示镇魂行楷" panose="00000500000000000000" pitchFamily="2" charset="-122"/>
                <a:ea typeface="演示镇魂行楷" panose="00000500000000000000" pitchFamily="2" charset="-122"/>
              </a:rPr>
              <a:t>业绩概述</a:t>
            </a:r>
            <a:endParaRPr lang="zh-CN" altLang="en-US" sz="4400" dirty="0">
              <a:gradFill>
                <a:gsLst>
                  <a:gs pos="0">
                    <a:schemeClr val="bg1"/>
                  </a:gs>
                  <a:gs pos="100000">
                    <a:srgbClr val="E46E1E"/>
                  </a:gs>
                </a:gsLst>
                <a:lin ang="2700000" scaled="0"/>
              </a:gradFill>
              <a:effectLst>
                <a:outerShdw blurRad="127000" sx="103000" sy="103000" algn="ctr" rotWithShape="0">
                  <a:prstClr val="black">
                    <a:alpha val="40000"/>
                  </a:prstClr>
                </a:outerShdw>
              </a:effectLst>
              <a:latin typeface="演示镇魂行楷" panose="00000500000000000000" pitchFamily="2" charset="-122"/>
              <a:ea typeface="演示镇魂行楷" panose="00000500000000000000" pitchFamily="2" charset="-122"/>
            </a:endParaRPr>
          </a:p>
        </p:txBody>
      </p:sp>
      <p:pic>
        <p:nvPicPr>
          <p:cNvPr id="23" name="图片 22" descr="图片包含 游戏机, 灯光&#10;&#10;描述已自动生成">
            <a:extLst>
              <a:ext uri="{FF2B5EF4-FFF2-40B4-BE49-F238E27FC236}">
                <a16:creationId xmlns:a16="http://schemas.microsoft.com/office/drawing/2014/main" xmlns="" id="{CCFDB3D6-28A3-4863-B640-6E398F62EFD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48891"/>
          <a:stretch/>
        </p:blipFill>
        <p:spPr>
          <a:xfrm rot="10800000" flipH="1">
            <a:off x="9974261" y="5896125"/>
            <a:ext cx="2218580" cy="963717"/>
          </a:xfrm>
          <a:custGeom>
            <a:avLst/>
            <a:gdLst>
              <a:gd name="connsiteX0" fmla="*/ 0 w 2218580"/>
              <a:gd name="connsiteY0" fmla="*/ 0 h 963717"/>
              <a:gd name="connsiteX1" fmla="*/ 0 w 2218580"/>
              <a:gd name="connsiteY1" fmla="*/ 963717 h 963717"/>
              <a:gd name="connsiteX2" fmla="*/ 826448 w 2218580"/>
              <a:gd name="connsiteY2" fmla="*/ 963717 h 963717"/>
              <a:gd name="connsiteX3" fmla="*/ 813117 w 2218580"/>
              <a:gd name="connsiteY3" fmla="*/ 930008 h 963717"/>
              <a:gd name="connsiteX4" fmla="*/ 814349 w 2218580"/>
              <a:gd name="connsiteY4" fmla="*/ 881342 h 963717"/>
              <a:gd name="connsiteX5" fmla="*/ 1417371 w 2218580"/>
              <a:gd name="connsiteY5" fmla="*/ 799804 h 963717"/>
              <a:gd name="connsiteX6" fmla="*/ 1710164 w 2218580"/>
              <a:gd name="connsiteY6" fmla="*/ 919778 h 963717"/>
              <a:gd name="connsiteX7" fmla="*/ 1775204 w 2218580"/>
              <a:gd name="connsiteY7" fmla="*/ 963717 h 963717"/>
              <a:gd name="connsiteX8" fmla="*/ 2218580 w 2218580"/>
              <a:gd name="connsiteY8" fmla="*/ 963717 h 963717"/>
              <a:gd name="connsiteX9" fmla="*/ 2218580 w 2218580"/>
              <a:gd name="connsiteY9" fmla="*/ 0 h 963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18580" h="963717">
                <a:moveTo>
                  <a:pt x="0" y="0"/>
                </a:moveTo>
                <a:lnTo>
                  <a:pt x="0" y="963717"/>
                </a:lnTo>
                <a:lnTo>
                  <a:pt x="826448" y="963717"/>
                </a:lnTo>
                <a:lnTo>
                  <a:pt x="813117" y="930008"/>
                </a:lnTo>
                <a:cubicBezTo>
                  <a:pt x="809850" y="913306"/>
                  <a:pt x="810153" y="897001"/>
                  <a:pt x="814349" y="881342"/>
                </a:cubicBezTo>
                <a:cubicBezTo>
                  <a:pt x="847917" y="756066"/>
                  <a:pt x="1117898" y="719561"/>
                  <a:pt x="1417371" y="799804"/>
                </a:cubicBezTo>
                <a:cubicBezTo>
                  <a:pt x="1529674" y="829895"/>
                  <a:pt x="1630175" y="872131"/>
                  <a:pt x="1710164" y="919778"/>
                </a:cubicBezTo>
                <a:lnTo>
                  <a:pt x="1775204" y="963717"/>
                </a:lnTo>
                <a:lnTo>
                  <a:pt x="2218580" y="963717"/>
                </a:lnTo>
                <a:lnTo>
                  <a:pt x="2218580" y="0"/>
                </a:lnTo>
                <a:close/>
              </a:path>
            </a:pathLst>
          </a:custGeom>
        </p:spPr>
      </p:pic>
      <p:pic>
        <p:nvPicPr>
          <p:cNvPr id="32" name="图片 31" descr="图片包含 游戏机, 灯光&#10;&#10;描述已自动生成">
            <a:extLst>
              <a:ext uri="{FF2B5EF4-FFF2-40B4-BE49-F238E27FC236}">
                <a16:creationId xmlns:a16="http://schemas.microsoft.com/office/drawing/2014/main" xmlns="" id="{11398764-BE3B-4ECB-B520-937E4340F56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48891"/>
          <a:stretch/>
        </p:blipFill>
        <p:spPr>
          <a:xfrm rot="10800000">
            <a:off x="0" y="5896125"/>
            <a:ext cx="2218580" cy="963717"/>
          </a:xfrm>
          <a:custGeom>
            <a:avLst/>
            <a:gdLst>
              <a:gd name="connsiteX0" fmla="*/ 0 w 2218580"/>
              <a:gd name="connsiteY0" fmla="*/ 0 h 963717"/>
              <a:gd name="connsiteX1" fmla="*/ 0 w 2218580"/>
              <a:gd name="connsiteY1" fmla="*/ 963717 h 963717"/>
              <a:gd name="connsiteX2" fmla="*/ 826448 w 2218580"/>
              <a:gd name="connsiteY2" fmla="*/ 963717 h 963717"/>
              <a:gd name="connsiteX3" fmla="*/ 813117 w 2218580"/>
              <a:gd name="connsiteY3" fmla="*/ 930008 h 963717"/>
              <a:gd name="connsiteX4" fmla="*/ 814349 w 2218580"/>
              <a:gd name="connsiteY4" fmla="*/ 881342 h 963717"/>
              <a:gd name="connsiteX5" fmla="*/ 1417371 w 2218580"/>
              <a:gd name="connsiteY5" fmla="*/ 799804 h 963717"/>
              <a:gd name="connsiteX6" fmla="*/ 1710164 w 2218580"/>
              <a:gd name="connsiteY6" fmla="*/ 919778 h 963717"/>
              <a:gd name="connsiteX7" fmla="*/ 1775204 w 2218580"/>
              <a:gd name="connsiteY7" fmla="*/ 963717 h 963717"/>
              <a:gd name="connsiteX8" fmla="*/ 2218580 w 2218580"/>
              <a:gd name="connsiteY8" fmla="*/ 963717 h 963717"/>
              <a:gd name="connsiteX9" fmla="*/ 2218580 w 2218580"/>
              <a:gd name="connsiteY9" fmla="*/ 0 h 963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18580" h="963717">
                <a:moveTo>
                  <a:pt x="0" y="0"/>
                </a:moveTo>
                <a:lnTo>
                  <a:pt x="0" y="963717"/>
                </a:lnTo>
                <a:lnTo>
                  <a:pt x="826448" y="963717"/>
                </a:lnTo>
                <a:lnTo>
                  <a:pt x="813117" y="930008"/>
                </a:lnTo>
                <a:cubicBezTo>
                  <a:pt x="809850" y="913306"/>
                  <a:pt x="810153" y="897001"/>
                  <a:pt x="814349" y="881342"/>
                </a:cubicBezTo>
                <a:cubicBezTo>
                  <a:pt x="847917" y="756066"/>
                  <a:pt x="1117898" y="719561"/>
                  <a:pt x="1417371" y="799804"/>
                </a:cubicBezTo>
                <a:cubicBezTo>
                  <a:pt x="1529674" y="829895"/>
                  <a:pt x="1630175" y="872131"/>
                  <a:pt x="1710164" y="919778"/>
                </a:cubicBezTo>
                <a:lnTo>
                  <a:pt x="1775204" y="963717"/>
                </a:lnTo>
                <a:lnTo>
                  <a:pt x="2218580" y="963717"/>
                </a:lnTo>
                <a:lnTo>
                  <a:pt x="2218580" y="0"/>
                </a:lnTo>
                <a:close/>
              </a:path>
            </a:pathLst>
          </a:custGeom>
        </p:spPr>
      </p:pic>
      <p:sp>
        <p:nvSpPr>
          <p:cNvPr id="67" name="AutoShape 3">
            <a:extLst>
              <a:ext uri="{FF2B5EF4-FFF2-40B4-BE49-F238E27FC236}">
                <a16:creationId xmlns:a16="http://schemas.microsoft.com/office/drawing/2014/main" xmlns="" id="{FF518C72-CE99-433A-81F3-6DB57F930D85}"/>
              </a:ext>
            </a:extLst>
          </p:cNvPr>
          <p:cNvSpPr>
            <a:spLocks noChangeAspect="1" noChangeArrowheads="1" noTextEdit="1"/>
          </p:cNvSpPr>
          <p:nvPr/>
        </p:nvSpPr>
        <p:spPr bwMode="auto">
          <a:xfrm>
            <a:off x="5137150" y="1187450"/>
            <a:ext cx="2103438" cy="4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思源黑体 CN Bold" panose="020B0800000000000000" pitchFamily="34" charset="-122"/>
              <a:ea typeface="思源黑体 CN Bold" panose="020B0800000000000000" pitchFamily="34" charset="-122"/>
            </a:endParaRPr>
          </a:p>
        </p:txBody>
      </p:sp>
      <p:sp>
        <p:nvSpPr>
          <p:cNvPr id="68" name="Freeform 5">
            <a:extLst>
              <a:ext uri="{FF2B5EF4-FFF2-40B4-BE49-F238E27FC236}">
                <a16:creationId xmlns:a16="http://schemas.microsoft.com/office/drawing/2014/main" xmlns="" id="{D0C1D7E1-191E-41B1-B9BD-423E2A36195A}"/>
              </a:ext>
            </a:extLst>
          </p:cNvPr>
          <p:cNvSpPr>
            <a:spLocks noEditPoints="1"/>
          </p:cNvSpPr>
          <p:nvPr/>
        </p:nvSpPr>
        <p:spPr bwMode="auto">
          <a:xfrm>
            <a:off x="5137150" y="1187450"/>
            <a:ext cx="2105026" cy="46038"/>
          </a:xfrm>
          <a:custGeom>
            <a:avLst/>
            <a:gdLst>
              <a:gd name="T0" fmla="*/ 7995 w 12744"/>
              <a:gd name="T1" fmla="*/ 2896 h 3106"/>
              <a:gd name="T2" fmla="*/ 11330 w 12744"/>
              <a:gd name="T3" fmla="*/ 1430 h 3106"/>
              <a:gd name="T4" fmla="*/ 11795 w 12744"/>
              <a:gd name="T5" fmla="*/ 1437 h 3106"/>
              <a:gd name="T6" fmla="*/ 10279 w 12744"/>
              <a:gd name="T7" fmla="*/ 2428 h 3106"/>
              <a:gd name="T8" fmla="*/ 2078 w 12744"/>
              <a:gd name="T9" fmla="*/ 1467 h 3106"/>
              <a:gd name="T10" fmla="*/ 8542 w 12744"/>
              <a:gd name="T11" fmla="*/ 2680 h 3106"/>
              <a:gd name="T12" fmla="*/ 3127 w 12744"/>
              <a:gd name="T13" fmla="*/ 624 h 3106"/>
              <a:gd name="T14" fmla="*/ 9954 w 12744"/>
              <a:gd name="T15" fmla="*/ 1313 h 3106"/>
              <a:gd name="T16" fmla="*/ 7131 w 12744"/>
              <a:gd name="T17" fmla="*/ 2909 h 3106"/>
              <a:gd name="T18" fmla="*/ 1966 w 12744"/>
              <a:gd name="T19" fmla="*/ 986 h 3106"/>
              <a:gd name="T20" fmla="*/ 9861 w 12744"/>
              <a:gd name="T21" fmla="*/ 2780 h 3106"/>
              <a:gd name="T22" fmla="*/ 9003 w 12744"/>
              <a:gd name="T23" fmla="*/ 213 h 3106"/>
              <a:gd name="T24" fmla="*/ 10761 w 12744"/>
              <a:gd name="T25" fmla="*/ 2555 h 3106"/>
              <a:gd name="T26" fmla="*/ 3191 w 12744"/>
              <a:gd name="T27" fmla="*/ 2955 h 3106"/>
              <a:gd name="T28" fmla="*/ 10189 w 12744"/>
              <a:gd name="T29" fmla="*/ 2137 h 3106"/>
              <a:gd name="T30" fmla="*/ 2550 w 12744"/>
              <a:gd name="T31" fmla="*/ 2007 h 3106"/>
              <a:gd name="T32" fmla="*/ 1997 w 12744"/>
              <a:gd name="T33" fmla="*/ 2501 h 3106"/>
              <a:gd name="T34" fmla="*/ 3229 w 12744"/>
              <a:gd name="T35" fmla="*/ 2731 h 3106"/>
              <a:gd name="T36" fmla="*/ 1848 w 12744"/>
              <a:gd name="T37" fmla="*/ 686 h 3106"/>
              <a:gd name="T38" fmla="*/ 2651 w 12744"/>
              <a:gd name="T39" fmla="*/ 2106 h 3106"/>
              <a:gd name="T40" fmla="*/ 2466 w 12744"/>
              <a:gd name="T41" fmla="*/ 718 h 3106"/>
              <a:gd name="T42" fmla="*/ 2643 w 12744"/>
              <a:gd name="T43" fmla="*/ 2209 h 3106"/>
              <a:gd name="T44" fmla="*/ 2951 w 12744"/>
              <a:gd name="T45" fmla="*/ 2858 h 3106"/>
              <a:gd name="T46" fmla="*/ 1329 w 12744"/>
              <a:gd name="T47" fmla="*/ 1502 h 3106"/>
              <a:gd name="T48" fmla="*/ 1753 w 12744"/>
              <a:gd name="T49" fmla="*/ 1554 h 3106"/>
              <a:gd name="T50" fmla="*/ 11532 w 12744"/>
              <a:gd name="T51" fmla="*/ 1365 h 3106"/>
              <a:gd name="T52" fmla="*/ 10782 w 12744"/>
              <a:gd name="T53" fmla="*/ 1320 h 3106"/>
              <a:gd name="T54" fmla="*/ 9231 w 12744"/>
              <a:gd name="T55" fmla="*/ 2765 h 3106"/>
              <a:gd name="T56" fmla="*/ 1861 w 12744"/>
              <a:gd name="T57" fmla="*/ 856 h 3106"/>
              <a:gd name="T58" fmla="*/ 2071 w 12744"/>
              <a:gd name="T59" fmla="*/ 2015 h 3106"/>
              <a:gd name="T60" fmla="*/ 1346 w 12744"/>
              <a:gd name="T61" fmla="*/ 1692 h 3106"/>
              <a:gd name="T62" fmla="*/ 1333 w 12744"/>
              <a:gd name="T63" fmla="*/ 1812 h 3106"/>
              <a:gd name="T64" fmla="*/ 508 w 12744"/>
              <a:gd name="T65" fmla="*/ 1964 h 3106"/>
              <a:gd name="T66" fmla="*/ 7 w 12744"/>
              <a:gd name="T67" fmla="*/ 1720 h 3106"/>
              <a:gd name="T68" fmla="*/ 750 w 12744"/>
              <a:gd name="T69" fmla="*/ 1460 h 3106"/>
              <a:gd name="T70" fmla="*/ 1991 w 12744"/>
              <a:gd name="T71" fmla="*/ 1143 h 3106"/>
              <a:gd name="T72" fmla="*/ 1447 w 12744"/>
              <a:gd name="T73" fmla="*/ 849 h 3106"/>
              <a:gd name="T74" fmla="*/ 479 w 12744"/>
              <a:gd name="T75" fmla="*/ 768 h 3106"/>
              <a:gd name="T76" fmla="*/ 734 w 12744"/>
              <a:gd name="T77" fmla="*/ 251 h 3106"/>
              <a:gd name="T78" fmla="*/ 3420 w 12744"/>
              <a:gd name="T79" fmla="*/ 69 h 3106"/>
              <a:gd name="T80" fmla="*/ 8323 w 12744"/>
              <a:gd name="T81" fmla="*/ 110 h 3106"/>
              <a:gd name="T82" fmla="*/ 9920 w 12744"/>
              <a:gd name="T83" fmla="*/ 225 h 3106"/>
              <a:gd name="T84" fmla="*/ 11559 w 12744"/>
              <a:gd name="T85" fmla="*/ 483 h 3106"/>
              <a:gd name="T86" fmla="*/ 12338 w 12744"/>
              <a:gd name="T87" fmla="*/ 1219 h 3106"/>
              <a:gd name="T88" fmla="*/ 11871 w 12744"/>
              <a:gd name="T89" fmla="*/ 1591 h 3106"/>
              <a:gd name="T90" fmla="*/ 10591 w 12744"/>
              <a:gd name="T91" fmla="*/ 1789 h 3106"/>
              <a:gd name="T92" fmla="*/ 10289 w 12744"/>
              <a:gd name="T93" fmla="*/ 1929 h 3106"/>
              <a:gd name="T94" fmla="*/ 11817 w 12744"/>
              <a:gd name="T95" fmla="*/ 2302 h 3106"/>
              <a:gd name="T96" fmla="*/ 11170 w 12744"/>
              <a:gd name="T97" fmla="*/ 2628 h 3106"/>
              <a:gd name="T98" fmla="*/ 10472 w 12744"/>
              <a:gd name="T99" fmla="*/ 2588 h 3106"/>
              <a:gd name="T100" fmla="*/ 10248 w 12744"/>
              <a:gd name="T101" fmla="*/ 2827 h 3106"/>
              <a:gd name="T102" fmla="*/ 9531 w 12744"/>
              <a:gd name="T103" fmla="*/ 2669 h 3106"/>
              <a:gd name="T104" fmla="*/ 8899 w 12744"/>
              <a:gd name="T105" fmla="*/ 2982 h 3106"/>
              <a:gd name="T106" fmla="*/ 7783 w 12744"/>
              <a:gd name="T107" fmla="*/ 2819 h 3106"/>
              <a:gd name="T108" fmla="*/ 7394 w 12744"/>
              <a:gd name="T109" fmla="*/ 2825 h 3106"/>
              <a:gd name="T110" fmla="*/ 5760 w 12744"/>
              <a:gd name="T111" fmla="*/ 3053 h 3106"/>
              <a:gd name="T112" fmla="*/ 2952 w 12744"/>
              <a:gd name="T113" fmla="*/ 3044 h 3106"/>
              <a:gd name="T114" fmla="*/ 2058 w 12744"/>
              <a:gd name="T115" fmla="*/ 3013 h 3106"/>
              <a:gd name="T116" fmla="*/ 1287 w 12744"/>
              <a:gd name="T117" fmla="*/ 2843 h 3106"/>
              <a:gd name="T118" fmla="*/ 1135 w 12744"/>
              <a:gd name="T119" fmla="*/ 2430 h 3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744" h="3106">
                <a:moveTo>
                  <a:pt x="1463" y="442"/>
                </a:moveTo>
                <a:cubicBezTo>
                  <a:pt x="1460" y="438"/>
                  <a:pt x="1456" y="430"/>
                  <a:pt x="1453" y="431"/>
                </a:cubicBezTo>
                <a:cubicBezTo>
                  <a:pt x="1443" y="431"/>
                  <a:pt x="1439" y="440"/>
                  <a:pt x="1438" y="450"/>
                </a:cubicBezTo>
                <a:cubicBezTo>
                  <a:pt x="1438" y="455"/>
                  <a:pt x="1440" y="461"/>
                  <a:pt x="1442" y="467"/>
                </a:cubicBezTo>
                <a:cubicBezTo>
                  <a:pt x="1454" y="463"/>
                  <a:pt x="1458" y="453"/>
                  <a:pt x="1463" y="442"/>
                </a:cubicBezTo>
                <a:moveTo>
                  <a:pt x="2474" y="455"/>
                </a:moveTo>
                <a:cubicBezTo>
                  <a:pt x="2479" y="452"/>
                  <a:pt x="2483" y="450"/>
                  <a:pt x="2488" y="447"/>
                </a:cubicBezTo>
                <a:cubicBezTo>
                  <a:pt x="2485" y="442"/>
                  <a:pt x="2484" y="435"/>
                  <a:pt x="2480" y="434"/>
                </a:cubicBezTo>
                <a:cubicBezTo>
                  <a:pt x="2470" y="431"/>
                  <a:pt x="2462" y="436"/>
                  <a:pt x="2461" y="446"/>
                </a:cubicBezTo>
                <a:cubicBezTo>
                  <a:pt x="2461" y="448"/>
                  <a:pt x="2469" y="452"/>
                  <a:pt x="2474" y="455"/>
                </a:cubicBezTo>
                <a:moveTo>
                  <a:pt x="7977" y="2869"/>
                </a:moveTo>
                <a:cubicBezTo>
                  <a:pt x="7968" y="2869"/>
                  <a:pt x="7958" y="2873"/>
                  <a:pt x="7958" y="2882"/>
                </a:cubicBezTo>
                <a:cubicBezTo>
                  <a:pt x="7958" y="2897"/>
                  <a:pt x="7969" y="2904"/>
                  <a:pt x="7982" y="2905"/>
                </a:cubicBezTo>
                <a:cubicBezTo>
                  <a:pt x="7987" y="2905"/>
                  <a:pt x="7995" y="2899"/>
                  <a:pt x="7995" y="2896"/>
                </a:cubicBezTo>
                <a:cubicBezTo>
                  <a:pt x="7997" y="2883"/>
                  <a:pt x="7991" y="2873"/>
                  <a:pt x="7977" y="2869"/>
                </a:cubicBezTo>
                <a:moveTo>
                  <a:pt x="2140" y="636"/>
                </a:moveTo>
                <a:cubicBezTo>
                  <a:pt x="2126" y="637"/>
                  <a:pt x="2119" y="644"/>
                  <a:pt x="2117" y="653"/>
                </a:cubicBezTo>
                <a:cubicBezTo>
                  <a:pt x="2114" y="673"/>
                  <a:pt x="2131" y="669"/>
                  <a:pt x="2142" y="671"/>
                </a:cubicBezTo>
                <a:cubicBezTo>
                  <a:pt x="2151" y="672"/>
                  <a:pt x="2160" y="666"/>
                  <a:pt x="2161" y="656"/>
                </a:cubicBezTo>
                <a:cubicBezTo>
                  <a:pt x="2162" y="639"/>
                  <a:pt x="2148" y="638"/>
                  <a:pt x="2140" y="636"/>
                </a:cubicBezTo>
                <a:moveTo>
                  <a:pt x="8956" y="2724"/>
                </a:moveTo>
                <a:cubicBezTo>
                  <a:pt x="8952" y="2715"/>
                  <a:pt x="8944" y="2710"/>
                  <a:pt x="8935" y="2713"/>
                </a:cubicBezTo>
                <a:cubicBezTo>
                  <a:pt x="8922" y="2716"/>
                  <a:pt x="8913" y="2726"/>
                  <a:pt x="8920" y="2739"/>
                </a:cubicBezTo>
                <a:cubicBezTo>
                  <a:pt x="8925" y="2749"/>
                  <a:pt x="8936" y="2748"/>
                  <a:pt x="8945" y="2744"/>
                </a:cubicBezTo>
                <a:cubicBezTo>
                  <a:pt x="8954" y="2741"/>
                  <a:pt x="8960" y="2735"/>
                  <a:pt x="8956" y="2724"/>
                </a:cubicBezTo>
                <a:moveTo>
                  <a:pt x="11383" y="1425"/>
                </a:moveTo>
                <a:cubicBezTo>
                  <a:pt x="11378" y="1421"/>
                  <a:pt x="11373" y="1415"/>
                  <a:pt x="11368" y="1414"/>
                </a:cubicBezTo>
                <a:cubicBezTo>
                  <a:pt x="11352" y="1412"/>
                  <a:pt x="11323" y="1408"/>
                  <a:pt x="11330" y="1430"/>
                </a:cubicBezTo>
                <a:cubicBezTo>
                  <a:pt x="11336" y="1448"/>
                  <a:pt x="11367" y="1448"/>
                  <a:pt x="11383" y="1425"/>
                </a:cubicBezTo>
                <a:moveTo>
                  <a:pt x="8680" y="2728"/>
                </a:moveTo>
                <a:cubicBezTo>
                  <a:pt x="8678" y="2726"/>
                  <a:pt x="8677" y="2723"/>
                  <a:pt x="8675" y="2721"/>
                </a:cubicBezTo>
                <a:cubicBezTo>
                  <a:pt x="8675" y="2724"/>
                  <a:pt x="8676" y="2727"/>
                  <a:pt x="8675" y="2729"/>
                </a:cubicBezTo>
                <a:cubicBezTo>
                  <a:pt x="8675" y="2738"/>
                  <a:pt x="8678" y="2741"/>
                  <a:pt x="8681" y="2737"/>
                </a:cubicBezTo>
                <a:cubicBezTo>
                  <a:pt x="8690" y="2727"/>
                  <a:pt x="8682" y="2741"/>
                  <a:pt x="8680" y="2728"/>
                </a:cubicBezTo>
                <a:moveTo>
                  <a:pt x="10954" y="330"/>
                </a:moveTo>
                <a:cubicBezTo>
                  <a:pt x="10951" y="326"/>
                  <a:pt x="10949" y="319"/>
                  <a:pt x="10945" y="316"/>
                </a:cubicBezTo>
                <a:cubicBezTo>
                  <a:pt x="10936" y="311"/>
                  <a:pt x="10926" y="311"/>
                  <a:pt x="10921" y="321"/>
                </a:cubicBezTo>
                <a:cubicBezTo>
                  <a:pt x="10918" y="328"/>
                  <a:pt x="10921" y="333"/>
                  <a:pt x="10929" y="336"/>
                </a:cubicBezTo>
                <a:cubicBezTo>
                  <a:pt x="10938" y="339"/>
                  <a:pt x="10947" y="338"/>
                  <a:pt x="10954" y="330"/>
                </a:cubicBezTo>
                <a:moveTo>
                  <a:pt x="11821" y="1428"/>
                </a:moveTo>
                <a:cubicBezTo>
                  <a:pt x="11815" y="1419"/>
                  <a:pt x="11807" y="1416"/>
                  <a:pt x="11799" y="1422"/>
                </a:cubicBezTo>
                <a:cubicBezTo>
                  <a:pt x="11796" y="1424"/>
                  <a:pt x="11794" y="1433"/>
                  <a:pt x="11795" y="1437"/>
                </a:cubicBezTo>
                <a:cubicBezTo>
                  <a:pt x="11799" y="1445"/>
                  <a:pt x="11808" y="1449"/>
                  <a:pt x="11816" y="1443"/>
                </a:cubicBezTo>
                <a:cubicBezTo>
                  <a:pt x="11819" y="1440"/>
                  <a:pt x="11819" y="1433"/>
                  <a:pt x="11821" y="1428"/>
                </a:cubicBezTo>
                <a:moveTo>
                  <a:pt x="2638" y="2917"/>
                </a:moveTo>
                <a:cubicBezTo>
                  <a:pt x="2628" y="2917"/>
                  <a:pt x="2619" y="2920"/>
                  <a:pt x="2619" y="2931"/>
                </a:cubicBezTo>
                <a:cubicBezTo>
                  <a:pt x="2619" y="2941"/>
                  <a:pt x="2628" y="2947"/>
                  <a:pt x="2637" y="2948"/>
                </a:cubicBezTo>
                <a:cubicBezTo>
                  <a:pt x="2647" y="2950"/>
                  <a:pt x="2656" y="2946"/>
                  <a:pt x="2655" y="2935"/>
                </a:cubicBezTo>
                <a:cubicBezTo>
                  <a:pt x="2655" y="2926"/>
                  <a:pt x="2648" y="2919"/>
                  <a:pt x="2638" y="2917"/>
                </a:cubicBezTo>
                <a:moveTo>
                  <a:pt x="2602" y="2865"/>
                </a:moveTo>
                <a:cubicBezTo>
                  <a:pt x="2597" y="2860"/>
                  <a:pt x="2593" y="2852"/>
                  <a:pt x="2590" y="2853"/>
                </a:cubicBezTo>
                <a:cubicBezTo>
                  <a:pt x="2580" y="2854"/>
                  <a:pt x="2573" y="2861"/>
                  <a:pt x="2573" y="2871"/>
                </a:cubicBezTo>
                <a:cubicBezTo>
                  <a:pt x="2573" y="2880"/>
                  <a:pt x="2577" y="2891"/>
                  <a:pt x="2589" y="2886"/>
                </a:cubicBezTo>
                <a:cubicBezTo>
                  <a:pt x="2595" y="2883"/>
                  <a:pt x="2598" y="2872"/>
                  <a:pt x="2602" y="2865"/>
                </a:cubicBezTo>
                <a:moveTo>
                  <a:pt x="10292" y="2407"/>
                </a:moveTo>
                <a:cubicBezTo>
                  <a:pt x="10281" y="2410"/>
                  <a:pt x="10276" y="2419"/>
                  <a:pt x="10279" y="2428"/>
                </a:cubicBezTo>
                <a:cubicBezTo>
                  <a:pt x="10280" y="2432"/>
                  <a:pt x="10289" y="2436"/>
                  <a:pt x="10294" y="2436"/>
                </a:cubicBezTo>
                <a:cubicBezTo>
                  <a:pt x="10304" y="2438"/>
                  <a:pt x="10313" y="2434"/>
                  <a:pt x="10311" y="2422"/>
                </a:cubicBezTo>
                <a:cubicBezTo>
                  <a:pt x="10310" y="2413"/>
                  <a:pt x="10302" y="2407"/>
                  <a:pt x="10292" y="2407"/>
                </a:cubicBezTo>
                <a:moveTo>
                  <a:pt x="2253" y="1301"/>
                </a:moveTo>
                <a:cubicBezTo>
                  <a:pt x="2264" y="1304"/>
                  <a:pt x="2273" y="1299"/>
                  <a:pt x="2275" y="1290"/>
                </a:cubicBezTo>
                <a:cubicBezTo>
                  <a:pt x="2277" y="1276"/>
                  <a:pt x="2268" y="1266"/>
                  <a:pt x="2254" y="1267"/>
                </a:cubicBezTo>
                <a:cubicBezTo>
                  <a:pt x="2245" y="1267"/>
                  <a:pt x="2232" y="1273"/>
                  <a:pt x="2231" y="1278"/>
                </a:cubicBezTo>
                <a:cubicBezTo>
                  <a:pt x="2229" y="1291"/>
                  <a:pt x="2241" y="1298"/>
                  <a:pt x="2253" y="1301"/>
                </a:cubicBezTo>
                <a:moveTo>
                  <a:pt x="4069" y="2659"/>
                </a:moveTo>
                <a:cubicBezTo>
                  <a:pt x="4062" y="2650"/>
                  <a:pt x="4053" y="2652"/>
                  <a:pt x="4046" y="2656"/>
                </a:cubicBezTo>
                <a:cubicBezTo>
                  <a:pt x="4042" y="2658"/>
                  <a:pt x="4039" y="2668"/>
                  <a:pt x="4041" y="2671"/>
                </a:cubicBezTo>
                <a:cubicBezTo>
                  <a:pt x="4046" y="2680"/>
                  <a:pt x="4056" y="2678"/>
                  <a:pt x="4063" y="2673"/>
                </a:cubicBezTo>
                <a:cubicBezTo>
                  <a:pt x="4066" y="2670"/>
                  <a:pt x="4067" y="2664"/>
                  <a:pt x="4069" y="2659"/>
                </a:cubicBezTo>
                <a:moveTo>
                  <a:pt x="2078" y="1467"/>
                </a:moveTo>
                <a:cubicBezTo>
                  <a:pt x="2071" y="1471"/>
                  <a:pt x="2059" y="1472"/>
                  <a:pt x="2065" y="1484"/>
                </a:cubicBezTo>
                <a:cubicBezTo>
                  <a:pt x="2069" y="1491"/>
                  <a:pt x="2078" y="1497"/>
                  <a:pt x="2085" y="1499"/>
                </a:cubicBezTo>
                <a:cubicBezTo>
                  <a:pt x="2094" y="1501"/>
                  <a:pt x="2103" y="1494"/>
                  <a:pt x="2103" y="1484"/>
                </a:cubicBezTo>
                <a:cubicBezTo>
                  <a:pt x="2103" y="1469"/>
                  <a:pt x="2091" y="1467"/>
                  <a:pt x="2078" y="1467"/>
                </a:cubicBezTo>
                <a:moveTo>
                  <a:pt x="9688" y="2712"/>
                </a:moveTo>
                <a:cubicBezTo>
                  <a:pt x="9685" y="2693"/>
                  <a:pt x="9672" y="2699"/>
                  <a:pt x="9660" y="2700"/>
                </a:cubicBezTo>
                <a:cubicBezTo>
                  <a:pt x="9648" y="2701"/>
                  <a:pt x="9636" y="2705"/>
                  <a:pt x="9636" y="2720"/>
                </a:cubicBezTo>
                <a:cubicBezTo>
                  <a:pt x="9637" y="2734"/>
                  <a:pt x="9649" y="2742"/>
                  <a:pt x="9661" y="2741"/>
                </a:cubicBezTo>
                <a:cubicBezTo>
                  <a:pt x="9676" y="2740"/>
                  <a:pt x="9686" y="2728"/>
                  <a:pt x="9688" y="2712"/>
                </a:cubicBezTo>
                <a:moveTo>
                  <a:pt x="8542" y="2680"/>
                </a:moveTo>
                <a:cubicBezTo>
                  <a:pt x="8534" y="2691"/>
                  <a:pt x="8528" y="2697"/>
                  <a:pt x="8524" y="2704"/>
                </a:cubicBezTo>
                <a:cubicBezTo>
                  <a:pt x="8519" y="2714"/>
                  <a:pt x="8522" y="2723"/>
                  <a:pt x="8533" y="2727"/>
                </a:cubicBezTo>
                <a:cubicBezTo>
                  <a:pt x="8542" y="2732"/>
                  <a:pt x="8553" y="2732"/>
                  <a:pt x="8553" y="2719"/>
                </a:cubicBezTo>
                <a:cubicBezTo>
                  <a:pt x="8553" y="2708"/>
                  <a:pt x="8547" y="2696"/>
                  <a:pt x="8542" y="2680"/>
                </a:cubicBezTo>
                <a:moveTo>
                  <a:pt x="831" y="2522"/>
                </a:moveTo>
                <a:cubicBezTo>
                  <a:pt x="827" y="2516"/>
                  <a:pt x="823" y="2501"/>
                  <a:pt x="814" y="2496"/>
                </a:cubicBezTo>
                <a:cubicBezTo>
                  <a:pt x="802" y="2490"/>
                  <a:pt x="801" y="2502"/>
                  <a:pt x="802" y="2512"/>
                </a:cubicBezTo>
                <a:cubicBezTo>
                  <a:pt x="803" y="2524"/>
                  <a:pt x="799" y="2539"/>
                  <a:pt x="814" y="2543"/>
                </a:cubicBezTo>
                <a:cubicBezTo>
                  <a:pt x="824" y="2546"/>
                  <a:pt x="830" y="2538"/>
                  <a:pt x="831" y="2522"/>
                </a:cubicBezTo>
                <a:moveTo>
                  <a:pt x="2128" y="1731"/>
                </a:moveTo>
                <a:cubicBezTo>
                  <a:pt x="2129" y="1715"/>
                  <a:pt x="2119" y="1715"/>
                  <a:pt x="2110" y="1716"/>
                </a:cubicBezTo>
                <a:cubicBezTo>
                  <a:pt x="2100" y="1716"/>
                  <a:pt x="2091" y="1722"/>
                  <a:pt x="2091" y="1732"/>
                </a:cubicBezTo>
                <a:cubicBezTo>
                  <a:pt x="2092" y="1747"/>
                  <a:pt x="2104" y="1753"/>
                  <a:pt x="2117" y="1751"/>
                </a:cubicBezTo>
                <a:cubicBezTo>
                  <a:pt x="2127" y="1750"/>
                  <a:pt x="2127" y="1738"/>
                  <a:pt x="2128" y="1731"/>
                </a:cubicBezTo>
                <a:moveTo>
                  <a:pt x="3140" y="645"/>
                </a:moveTo>
                <a:cubicBezTo>
                  <a:pt x="3155" y="643"/>
                  <a:pt x="3164" y="631"/>
                  <a:pt x="3168" y="616"/>
                </a:cubicBezTo>
                <a:cubicBezTo>
                  <a:pt x="3171" y="607"/>
                  <a:pt x="3166" y="598"/>
                  <a:pt x="3156" y="597"/>
                </a:cubicBezTo>
                <a:cubicBezTo>
                  <a:pt x="3138" y="596"/>
                  <a:pt x="3130" y="609"/>
                  <a:pt x="3127" y="624"/>
                </a:cubicBezTo>
                <a:cubicBezTo>
                  <a:pt x="3124" y="633"/>
                  <a:pt x="3128" y="641"/>
                  <a:pt x="3140" y="645"/>
                </a:cubicBezTo>
                <a:moveTo>
                  <a:pt x="8542" y="221"/>
                </a:moveTo>
                <a:cubicBezTo>
                  <a:pt x="8540" y="204"/>
                  <a:pt x="8525" y="207"/>
                  <a:pt x="8514" y="205"/>
                </a:cubicBezTo>
                <a:cubicBezTo>
                  <a:pt x="8504" y="204"/>
                  <a:pt x="8495" y="208"/>
                  <a:pt x="8496" y="219"/>
                </a:cubicBezTo>
                <a:cubicBezTo>
                  <a:pt x="8498" y="234"/>
                  <a:pt x="8511" y="238"/>
                  <a:pt x="8524" y="238"/>
                </a:cubicBezTo>
                <a:cubicBezTo>
                  <a:pt x="8535" y="238"/>
                  <a:pt x="8541" y="231"/>
                  <a:pt x="8542" y="221"/>
                </a:cubicBezTo>
                <a:moveTo>
                  <a:pt x="2407" y="2176"/>
                </a:moveTo>
                <a:cubicBezTo>
                  <a:pt x="2423" y="2175"/>
                  <a:pt x="2428" y="2157"/>
                  <a:pt x="2434" y="2146"/>
                </a:cubicBezTo>
                <a:cubicBezTo>
                  <a:pt x="2441" y="2133"/>
                  <a:pt x="2424" y="2138"/>
                  <a:pt x="2418" y="2136"/>
                </a:cubicBezTo>
                <a:cubicBezTo>
                  <a:pt x="2403" y="2131"/>
                  <a:pt x="2394" y="2141"/>
                  <a:pt x="2390" y="2154"/>
                </a:cubicBezTo>
                <a:cubicBezTo>
                  <a:pt x="2387" y="2164"/>
                  <a:pt x="2394" y="2171"/>
                  <a:pt x="2407" y="2176"/>
                </a:cubicBezTo>
                <a:moveTo>
                  <a:pt x="9954" y="1313"/>
                </a:moveTo>
                <a:cubicBezTo>
                  <a:pt x="9929" y="1311"/>
                  <a:pt x="9901" y="1291"/>
                  <a:pt x="9877" y="1321"/>
                </a:cubicBezTo>
                <a:cubicBezTo>
                  <a:pt x="9911" y="1349"/>
                  <a:pt x="9930" y="1317"/>
                  <a:pt x="9954" y="1313"/>
                </a:cubicBezTo>
                <a:moveTo>
                  <a:pt x="11041" y="349"/>
                </a:moveTo>
                <a:cubicBezTo>
                  <a:pt x="11047" y="347"/>
                  <a:pt x="11053" y="345"/>
                  <a:pt x="11059" y="343"/>
                </a:cubicBezTo>
                <a:cubicBezTo>
                  <a:pt x="11049" y="322"/>
                  <a:pt x="11030" y="323"/>
                  <a:pt x="11011" y="322"/>
                </a:cubicBezTo>
                <a:cubicBezTo>
                  <a:pt x="11008" y="322"/>
                  <a:pt x="11001" y="331"/>
                  <a:pt x="11002" y="334"/>
                </a:cubicBezTo>
                <a:cubicBezTo>
                  <a:pt x="11009" y="355"/>
                  <a:pt x="11027" y="346"/>
                  <a:pt x="11041" y="349"/>
                </a:cubicBezTo>
                <a:moveTo>
                  <a:pt x="3780" y="590"/>
                </a:moveTo>
                <a:cubicBezTo>
                  <a:pt x="3773" y="577"/>
                  <a:pt x="3759" y="578"/>
                  <a:pt x="3748" y="575"/>
                </a:cubicBezTo>
                <a:cubicBezTo>
                  <a:pt x="3738" y="572"/>
                  <a:pt x="3722" y="562"/>
                  <a:pt x="3718" y="580"/>
                </a:cubicBezTo>
                <a:cubicBezTo>
                  <a:pt x="3715" y="594"/>
                  <a:pt x="3729" y="604"/>
                  <a:pt x="3741" y="607"/>
                </a:cubicBezTo>
                <a:cubicBezTo>
                  <a:pt x="3757" y="612"/>
                  <a:pt x="3770" y="604"/>
                  <a:pt x="3780" y="590"/>
                </a:cubicBezTo>
                <a:moveTo>
                  <a:pt x="7162" y="2936"/>
                </a:moveTo>
                <a:cubicBezTo>
                  <a:pt x="7173" y="2936"/>
                  <a:pt x="7179" y="2929"/>
                  <a:pt x="7181" y="2919"/>
                </a:cubicBezTo>
                <a:cubicBezTo>
                  <a:pt x="7184" y="2899"/>
                  <a:pt x="7168" y="2892"/>
                  <a:pt x="7154" y="2889"/>
                </a:cubicBezTo>
                <a:cubicBezTo>
                  <a:pt x="7142" y="2887"/>
                  <a:pt x="7128" y="2893"/>
                  <a:pt x="7131" y="2909"/>
                </a:cubicBezTo>
                <a:cubicBezTo>
                  <a:pt x="7134" y="2925"/>
                  <a:pt x="7144" y="2936"/>
                  <a:pt x="7162" y="2936"/>
                </a:cubicBezTo>
                <a:moveTo>
                  <a:pt x="2438" y="538"/>
                </a:moveTo>
                <a:cubicBezTo>
                  <a:pt x="2429" y="541"/>
                  <a:pt x="2412" y="539"/>
                  <a:pt x="2420" y="558"/>
                </a:cubicBezTo>
                <a:cubicBezTo>
                  <a:pt x="2424" y="569"/>
                  <a:pt x="2434" y="577"/>
                  <a:pt x="2448" y="574"/>
                </a:cubicBezTo>
                <a:cubicBezTo>
                  <a:pt x="2460" y="572"/>
                  <a:pt x="2472" y="567"/>
                  <a:pt x="2468" y="552"/>
                </a:cubicBezTo>
                <a:cubicBezTo>
                  <a:pt x="2464" y="538"/>
                  <a:pt x="2451" y="538"/>
                  <a:pt x="2438" y="538"/>
                </a:cubicBezTo>
                <a:moveTo>
                  <a:pt x="6838" y="297"/>
                </a:moveTo>
                <a:cubicBezTo>
                  <a:pt x="6870" y="292"/>
                  <a:pt x="6890" y="303"/>
                  <a:pt x="6908" y="285"/>
                </a:cubicBezTo>
                <a:cubicBezTo>
                  <a:pt x="6915" y="278"/>
                  <a:pt x="6915" y="269"/>
                  <a:pt x="6903" y="255"/>
                </a:cubicBezTo>
                <a:cubicBezTo>
                  <a:pt x="6891" y="275"/>
                  <a:pt x="6865" y="268"/>
                  <a:pt x="6838" y="297"/>
                </a:cubicBezTo>
                <a:moveTo>
                  <a:pt x="1982" y="967"/>
                </a:moveTo>
                <a:cubicBezTo>
                  <a:pt x="1980" y="948"/>
                  <a:pt x="1965" y="944"/>
                  <a:pt x="1950" y="943"/>
                </a:cubicBezTo>
                <a:cubicBezTo>
                  <a:pt x="1941" y="943"/>
                  <a:pt x="1928" y="945"/>
                  <a:pt x="1929" y="954"/>
                </a:cubicBezTo>
                <a:cubicBezTo>
                  <a:pt x="1931" y="975"/>
                  <a:pt x="1946" y="986"/>
                  <a:pt x="1966" y="986"/>
                </a:cubicBezTo>
                <a:cubicBezTo>
                  <a:pt x="1976" y="985"/>
                  <a:pt x="1982" y="977"/>
                  <a:pt x="1982" y="967"/>
                </a:cubicBezTo>
                <a:moveTo>
                  <a:pt x="264" y="470"/>
                </a:moveTo>
                <a:cubicBezTo>
                  <a:pt x="253" y="474"/>
                  <a:pt x="248" y="482"/>
                  <a:pt x="250" y="492"/>
                </a:cubicBezTo>
                <a:cubicBezTo>
                  <a:pt x="254" y="509"/>
                  <a:pt x="266" y="520"/>
                  <a:pt x="283" y="521"/>
                </a:cubicBezTo>
                <a:cubicBezTo>
                  <a:pt x="293" y="521"/>
                  <a:pt x="303" y="515"/>
                  <a:pt x="300" y="505"/>
                </a:cubicBezTo>
                <a:cubicBezTo>
                  <a:pt x="296" y="486"/>
                  <a:pt x="285" y="471"/>
                  <a:pt x="264" y="470"/>
                </a:cubicBezTo>
                <a:moveTo>
                  <a:pt x="8475" y="2525"/>
                </a:moveTo>
                <a:cubicBezTo>
                  <a:pt x="8477" y="2510"/>
                  <a:pt x="8470" y="2500"/>
                  <a:pt x="8456" y="2506"/>
                </a:cubicBezTo>
                <a:cubicBezTo>
                  <a:pt x="8443" y="2512"/>
                  <a:pt x="8421" y="2512"/>
                  <a:pt x="8420" y="2529"/>
                </a:cubicBezTo>
                <a:cubicBezTo>
                  <a:pt x="8419" y="2543"/>
                  <a:pt x="8432" y="2558"/>
                  <a:pt x="8447" y="2561"/>
                </a:cubicBezTo>
                <a:cubicBezTo>
                  <a:pt x="8476" y="2567"/>
                  <a:pt x="8470" y="2541"/>
                  <a:pt x="8475" y="2525"/>
                </a:cubicBezTo>
                <a:moveTo>
                  <a:pt x="9840" y="2728"/>
                </a:moveTo>
                <a:cubicBezTo>
                  <a:pt x="9830" y="2734"/>
                  <a:pt x="9830" y="2743"/>
                  <a:pt x="9832" y="2752"/>
                </a:cubicBezTo>
                <a:cubicBezTo>
                  <a:pt x="9835" y="2768"/>
                  <a:pt x="9843" y="2781"/>
                  <a:pt x="9861" y="2780"/>
                </a:cubicBezTo>
                <a:cubicBezTo>
                  <a:pt x="9877" y="2779"/>
                  <a:pt x="9882" y="2766"/>
                  <a:pt x="9875" y="2753"/>
                </a:cubicBezTo>
                <a:cubicBezTo>
                  <a:pt x="9868" y="2739"/>
                  <a:pt x="9855" y="2731"/>
                  <a:pt x="9840" y="2728"/>
                </a:cubicBezTo>
                <a:moveTo>
                  <a:pt x="11390" y="1590"/>
                </a:moveTo>
                <a:cubicBezTo>
                  <a:pt x="11355" y="1596"/>
                  <a:pt x="11320" y="1574"/>
                  <a:pt x="11268" y="1601"/>
                </a:cubicBezTo>
                <a:cubicBezTo>
                  <a:pt x="11323" y="1615"/>
                  <a:pt x="11358" y="1617"/>
                  <a:pt x="11390" y="1590"/>
                </a:cubicBezTo>
                <a:moveTo>
                  <a:pt x="2748" y="2006"/>
                </a:moveTo>
                <a:cubicBezTo>
                  <a:pt x="2746" y="1995"/>
                  <a:pt x="2744" y="1985"/>
                  <a:pt x="2733" y="1986"/>
                </a:cubicBezTo>
                <a:cubicBezTo>
                  <a:pt x="2713" y="1989"/>
                  <a:pt x="2688" y="1987"/>
                  <a:pt x="2684" y="2013"/>
                </a:cubicBezTo>
                <a:cubicBezTo>
                  <a:pt x="2682" y="2023"/>
                  <a:pt x="2696" y="2035"/>
                  <a:pt x="2708" y="2035"/>
                </a:cubicBezTo>
                <a:cubicBezTo>
                  <a:pt x="2728" y="2035"/>
                  <a:pt x="2741" y="2023"/>
                  <a:pt x="2748" y="2006"/>
                </a:cubicBezTo>
                <a:moveTo>
                  <a:pt x="9035" y="178"/>
                </a:moveTo>
                <a:cubicBezTo>
                  <a:pt x="9030" y="162"/>
                  <a:pt x="9018" y="162"/>
                  <a:pt x="9006" y="164"/>
                </a:cubicBezTo>
                <a:cubicBezTo>
                  <a:pt x="8983" y="169"/>
                  <a:pt x="8979" y="187"/>
                  <a:pt x="8981" y="205"/>
                </a:cubicBezTo>
                <a:cubicBezTo>
                  <a:pt x="8981" y="208"/>
                  <a:pt x="8996" y="214"/>
                  <a:pt x="9003" y="213"/>
                </a:cubicBezTo>
                <a:cubicBezTo>
                  <a:pt x="9023" y="210"/>
                  <a:pt x="9036" y="199"/>
                  <a:pt x="9035" y="178"/>
                </a:cubicBezTo>
                <a:moveTo>
                  <a:pt x="7633" y="138"/>
                </a:moveTo>
                <a:cubicBezTo>
                  <a:pt x="7622" y="166"/>
                  <a:pt x="7613" y="185"/>
                  <a:pt x="7606" y="204"/>
                </a:cubicBezTo>
                <a:cubicBezTo>
                  <a:pt x="7602" y="218"/>
                  <a:pt x="7609" y="229"/>
                  <a:pt x="7622" y="232"/>
                </a:cubicBezTo>
                <a:cubicBezTo>
                  <a:pt x="7640" y="236"/>
                  <a:pt x="7642" y="222"/>
                  <a:pt x="7641" y="210"/>
                </a:cubicBezTo>
                <a:cubicBezTo>
                  <a:pt x="7640" y="189"/>
                  <a:pt x="7636" y="168"/>
                  <a:pt x="7633" y="138"/>
                </a:cubicBezTo>
                <a:moveTo>
                  <a:pt x="4040" y="2944"/>
                </a:moveTo>
                <a:cubicBezTo>
                  <a:pt x="4034" y="2925"/>
                  <a:pt x="4018" y="2918"/>
                  <a:pt x="3999" y="2920"/>
                </a:cubicBezTo>
                <a:cubicBezTo>
                  <a:pt x="3986" y="2922"/>
                  <a:pt x="3976" y="2935"/>
                  <a:pt x="3980" y="2946"/>
                </a:cubicBezTo>
                <a:cubicBezTo>
                  <a:pt x="3987" y="2967"/>
                  <a:pt x="4009" y="2963"/>
                  <a:pt x="4026" y="2964"/>
                </a:cubicBezTo>
                <a:cubicBezTo>
                  <a:pt x="4036" y="2964"/>
                  <a:pt x="4042" y="2956"/>
                  <a:pt x="4040" y="2944"/>
                </a:cubicBezTo>
                <a:moveTo>
                  <a:pt x="10851" y="2557"/>
                </a:moveTo>
                <a:cubicBezTo>
                  <a:pt x="10819" y="2538"/>
                  <a:pt x="10795" y="2513"/>
                  <a:pt x="10760" y="2539"/>
                </a:cubicBezTo>
                <a:cubicBezTo>
                  <a:pt x="10758" y="2540"/>
                  <a:pt x="10758" y="2552"/>
                  <a:pt x="10761" y="2555"/>
                </a:cubicBezTo>
                <a:cubicBezTo>
                  <a:pt x="10787" y="2576"/>
                  <a:pt x="10816" y="2576"/>
                  <a:pt x="10851" y="2557"/>
                </a:cubicBezTo>
                <a:moveTo>
                  <a:pt x="7676" y="2730"/>
                </a:moveTo>
                <a:cubicBezTo>
                  <a:pt x="7680" y="2714"/>
                  <a:pt x="7670" y="2706"/>
                  <a:pt x="7658" y="2702"/>
                </a:cubicBezTo>
                <a:cubicBezTo>
                  <a:pt x="7641" y="2697"/>
                  <a:pt x="7627" y="2700"/>
                  <a:pt x="7617" y="2715"/>
                </a:cubicBezTo>
                <a:cubicBezTo>
                  <a:pt x="7611" y="2725"/>
                  <a:pt x="7616" y="2733"/>
                  <a:pt x="7626" y="2737"/>
                </a:cubicBezTo>
                <a:cubicBezTo>
                  <a:pt x="7644" y="2742"/>
                  <a:pt x="7662" y="2752"/>
                  <a:pt x="7676" y="2730"/>
                </a:cubicBezTo>
                <a:moveTo>
                  <a:pt x="7553" y="2713"/>
                </a:moveTo>
                <a:cubicBezTo>
                  <a:pt x="7538" y="2715"/>
                  <a:pt x="7519" y="2719"/>
                  <a:pt x="7520" y="2736"/>
                </a:cubicBezTo>
                <a:cubicBezTo>
                  <a:pt x="7521" y="2751"/>
                  <a:pt x="7538" y="2760"/>
                  <a:pt x="7553" y="2762"/>
                </a:cubicBezTo>
                <a:cubicBezTo>
                  <a:pt x="7572" y="2764"/>
                  <a:pt x="7582" y="2748"/>
                  <a:pt x="7584" y="2735"/>
                </a:cubicBezTo>
                <a:cubicBezTo>
                  <a:pt x="7587" y="2715"/>
                  <a:pt x="7570" y="2711"/>
                  <a:pt x="7553" y="2713"/>
                </a:cubicBezTo>
                <a:moveTo>
                  <a:pt x="3252" y="2975"/>
                </a:moveTo>
                <a:cubicBezTo>
                  <a:pt x="3242" y="2959"/>
                  <a:pt x="3238" y="2933"/>
                  <a:pt x="3208" y="2936"/>
                </a:cubicBezTo>
                <a:cubicBezTo>
                  <a:pt x="3198" y="2937"/>
                  <a:pt x="3190" y="2944"/>
                  <a:pt x="3191" y="2955"/>
                </a:cubicBezTo>
                <a:cubicBezTo>
                  <a:pt x="3193" y="2981"/>
                  <a:pt x="3210" y="2993"/>
                  <a:pt x="3235" y="2993"/>
                </a:cubicBezTo>
                <a:cubicBezTo>
                  <a:pt x="3244" y="2993"/>
                  <a:pt x="3253" y="2990"/>
                  <a:pt x="3252" y="2975"/>
                </a:cubicBezTo>
                <a:moveTo>
                  <a:pt x="1942" y="2794"/>
                </a:moveTo>
                <a:cubicBezTo>
                  <a:pt x="1988" y="2803"/>
                  <a:pt x="2022" y="2807"/>
                  <a:pt x="2055" y="2788"/>
                </a:cubicBezTo>
                <a:cubicBezTo>
                  <a:pt x="2021" y="2783"/>
                  <a:pt x="1986" y="2775"/>
                  <a:pt x="1942" y="2794"/>
                </a:cubicBezTo>
                <a:moveTo>
                  <a:pt x="459" y="1759"/>
                </a:moveTo>
                <a:cubicBezTo>
                  <a:pt x="518" y="1733"/>
                  <a:pt x="509" y="1685"/>
                  <a:pt x="512" y="1643"/>
                </a:cubicBezTo>
                <a:cubicBezTo>
                  <a:pt x="496" y="1679"/>
                  <a:pt x="480" y="1715"/>
                  <a:pt x="459" y="1759"/>
                </a:cubicBezTo>
                <a:moveTo>
                  <a:pt x="1052" y="2556"/>
                </a:moveTo>
                <a:cubicBezTo>
                  <a:pt x="1095" y="2585"/>
                  <a:pt x="1095" y="2585"/>
                  <a:pt x="1128" y="2549"/>
                </a:cubicBezTo>
                <a:cubicBezTo>
                  <a:pt x="1101" y="2538"/>
                  <a:pt x="1076" y="2538"/>
                  <a:pt x="1052" y="2556"/>
                </a:cubicBezTo>
                <a:moveTo>
                  <a:pt x="10260" y="2150"/>
                </a:moveTo>
                <a:cubicBezTo>
                  <a:pt x="10261" y="2134"/>
                  <a:pt x="10253" y="2126"/>
                  <a:pt x="10239" y="2125"/>
                </a:cubicBezTo>
                <a:cubicBezTo>
                  <a:pt x="10221" y="2123"/>
                  <a:pt x="10197" y="2120"/>
                  <a:pt x="10189" y="2137"/>
                </a:cubicBezTo>
                <a:cubicBezTo>
                  <a:pt x="10181" y="2152"/>
                  <a:pt x="10195" y="2166"/>
                  <a:pt x="10214" y="2165"/>
                </a:cubicBezTo>
                <a:cubicBezTo>
                  <a:pt x="10230" y="2163"/>
                  <a:pt x="10252" y="2175"/>
                  <a:pt x="10260" y="2150"/>
                </a:cubicBezTo>
                <a:moveTo>
                  <a:pt x="10285" y="2506"/>
                </a:moveTo>
                <a:cubicBezTo>
                  <a:pt x="10308" y="2514"/>
                  <a:pt x="10328" y="2516"/>
                  <a:pt x="10348" y="2525"/>
                </a:cubicBezTo>
                <a:cubicBezTo>
                  <a:pt x="10360" y="2530"/>
                  <a:pt x="10372" y="2522"/>
                  <a:pt x="10371" y="2506"/>
                </a:cubicBezTo>
                <a:cubicBezTo>
                  <a:pt x="10370" y="2494"/>
                  <a:pt x="10362" y="2481"/>
                  <a:pt x="10348" y="2483"/>
                </a:cubicBezTo>
                <a:cubicBezTo>
                  <a:pt x="10327" y="2488"/>
                  <a:pt x="10306" y="2498"/>
                  <a:pt x="10285" y="2506"/>
                </a:cubicBezTo>
                <a:moveTo>
                  <a:pt x="2885" y="2985"/>
                </a:moveTo>
                <a:cubicBezTo>
                  <a:pt x="2899" y="2982"/>
                  <a:pt x="2906" y="2972"/>
                  <a:pt x="2902" y="2959"/>
                </a:cubicBezTo>
                <a:cubicBezTo>
                  <a:pt x="2898" y="2943"/>
                  <a:pt x="2890" y="2929"/>
                  <a:pt x="2871" y="2933"/>
                </a:cubicBezTo>
                <a:cubicBezTo>
                  <a:pt x="2854" y="2936"/>
                  <a:pt x="2841" y="2945"/>
                  <a:pt x="2848" y="2964"/>
                </a:cubicBezTo>
                <a:cubicBezTo>
                  <a:pt x="2854" y="2980"/>
                  <a:pt x="2868" y="2986"/>
                  <a:pt x="2885" y="2985"/>
                </a:cubicBezTo>
                <a:moveTo>
                  <a:pt x="2588" y="1937"/>
                </a:moveTo>
                <a:cubicBezTo>
                  <a:pt x="2522" y="1957"/>
                  <a:pt x="2522" y="1957"/>
                  <a:pt x="2550" y="2007"/>
                </a:cubicBezTo>
                <a:cubicBezTo>
                  <a:pt x="2577" y="1992"/>
                  <a:pt x="2576" y="1964"/>
                  <a:pt x="2588" y="1937"/>
                </a:cubicBezTo>
                <a:moveTo>
                  <a:pt x="9339" y="477"/>
                </a:moveTo>
                <a:cubicBezTo>
                  <a:pt x="9338" y="465"/>
                  <a:pt x="9334" y="454"/>
                  <a:pt x="9325" y="455"/>
                </a:cubicBezTo>
                <a:cubicBezTo>
                  <a:pt x="9294" y="457"/>
                  <a:pt x="9288" y="481"/>
                  <a:pt x="9285" y="507"/>
                </a:cubicBezTo>
                <a:cubicBezTo>
                  <a:pt x="9285" y="516"/>
                  <a:pt x="9289" y="528"/>
                  <a:pt x="9298" y="527"/>
                </a:cubicBezTo>
                <a:cubicBezTo>
                  <a:pt x="9327" y="523"/>
                  <a:pt x="9337" y="501"/>
                  <a:pt x="9339" y="477"/>
                </a:cubicBezTo>
                <a:moveTo>
                  <a:pt x="11950" y="1471"/>
                </a:moveTo>
                <a:cubicBezTo>
                  <a:pt x="11971" y="1466"/>
                  <a:pt x="11986" y="1452"/>
                  <a:pt x="11991" y="1429"/>
                </a:cubicBezTo>
                <a:cubicBezTo>
                  <a:pt x="11991" y="1428"/>
                  <a:pt x="11976" y="1422"/>
                  <a:pt x="11968" y="1422"/>
                </a:cubicBezTo>
                <a:cubicBezTo>
                  <a:pt x="11947" y="1421"/>
                  <a:pt x="11932" y="1430"/>
                  <a:pt x="11932" y="1453"/>
                </a:cubicBezTo>
                <a:cubicBezTo>
                  <a:pt x="11932" y="1463"/>
                  <a:pt x="11937" y="1470"/>
                  <a:pt x="11950" y="1471"/>
                </a:cubicBezTo>
                <a:moveTo>
                  <a:pt x="2010" y="2428"/>
                </a:moveTo>
                <a:cubicBezTo>
                  <a:pt x="1981" y="2444"/>
                  <a:pt x="1949" y="2451"/>
                  <a:pt x="1966" y="2490"/>
                </a:cubicBezTo>
                <a:cubicBezTo>
                  <a:pt x="1972" y="2503"/>
                  <a:pt x="1984" y="2507"/>
                  <a:pt x="1997" y="2501"/>
                </a:cubicBezTo>
                <a:cubicBezTo>
                  <a:pt x="2029" y="2486"/>
                  <a:pt x="2017" y="2461"/>
                  <a:pt x="2010" y="2428"/>
                </a:cubicBezTo>
                <a:moveTo>
                  <a:pt x="3130" y="2845"/>
                </a:moveTo>
                <a:cubicBezTo>
                  <a:pt x="3101" y="2866"/>
                  <a:pt x="3143" y="2906"/>
                  <a:pt x="3098" y="2920"/>
                </a:cubicBezTo>
                <a:cubicBezTo>
                  <a:pt x="3081" y="2925"/>
                  <a:pt x="3095" y="2948"/>
                  <a:pt x="3110" y="2954"/>
                </a:cubicBezTo>
                <a:cubicBezTo>
                  <a:pt x="3125" y="2961"/>
                  <a:pt x="3136" y="2945"/>
                  <a:pt x="3135" y="2935"/>
                </a:cubicBezTo>
                <a:cubicBezTo>
                  <a:pt x="3133" y="2907"/>
                  <a:pt x="3148" y="2879"/>
                  <a:pt x="3130" y="2845"/>
                </a:cubicBezTo>
                <a:moveTo>
                  <a:pt x="2155" y="1329"/>
                </a:moveTo>
                <a:cubicBezTo>
                  <a:pt x="2177" y="1328"/>
                  <a:pt x="2199" y="1325"/>
                  <a:pt x="2197" y="1296"/>
                </a:cubicBezTo>
                <a:cubicBezTo>
                  <a:pt x="2196" y="1280"/>
                  <a:pt x="2182" y="1278"/>
                  <a:pt x="2170" y="1280"/>
                </a:cubicBezTo>
                <a:cubicBezTo>
                  <a:pt x="2149" y="1282"/>
                  <a:pt x="2123" y="1281"/>
                  <a:pt x="2120" y="1308"/>
                </a:cubicBezTo>
                <a:cubicBezTo>
                  <a:pt x="2118" y="1325"/>
                  <a:pt x="2139" y="1328"/>
                  <a:pt x="2155" y="1329"/>
                </a:cubicBezTo>
                <a:moveTo>
                  <a:pt x="3236" y="2808"/>
                </a:moveTo>
                <a:cubicBezTo>
                  <a:pt x="3264" y="2798"/>
                  <a:pt x="3250" y="2773"/>
                  <a:pt x="3250" y="2755"/>
                </a:cubicBezTo>
                <a:cubicBezTo>
                  <a:pt x="3250" y="2743"/>
                  <a:pt x="3244" y="2728"/>
                  <a:pt x="3229" y="2731"/>
                </a:cubicBezTo>
                <a:cubicBezTo>
                  <a:pt x="3205" y="2736"/>
                  <a:pt x="3196" y="2756"/>
                  <a:pt x="3196" y="2778"/>
                </a:cubicBezTo>
                <a:cubicBezTo>
                  <a:pt x="3196" y="2802"/>
                  <a:pt x="3215" y="2806"/>
                  <a:pt x="3236" y="2808"/>
                </a:cubicBezTo>
                <a:moveTo>
                  <a:pt x="11136" y="354"/>
                </a:moveTo>
                <a:cubicBezTo>
                  <a:pt x="11170" y="373"/>
                  <a:pt x="11206" y="360"/>
                  <a:pt x="11217" y="393"/>
                </a:cubicBezTo>
                <a:cubicBezTo>
                  <a:pt x="11223" y="411"/>
                  <a:pt x="11232" y="424"/>
                  <a:pt x="11248" y="412"/>
                </a:cubicBezTo>
                <a:cubicBezTo>
                  <a:pt x="11263" y="400"/>
                  <a:pt x="11256" y="375"/>
                  <a:pt x="11244" y="364"/>
                </a:cubicBezTo>
                <a:cubicBezTo>
                  <a:pt x="11217" y="336"/>
                  <a:pt x="11183" y="344"/>
                  <a:pt x="11136" y="354"/>
                </a:cubicBezTo>
                <a:moveTo>
                  <a:pt x="8896" y="2894"/>
                </a:moveTo>
                <a:cubicBezTo>
                  <a:pt x="8949" y="2886"/>
                  <a:pt x="8989" y="2894"/>
                  <a:pt x="9028" y="2860"/>
                </a:cubicBezTo>
                <a:cubicBezTo>
                  <a:pt x="8979" y="2847"/>
                  <a:pt x="8936" y="2820"/>
                  <a:pt x="8896" y="2894"/>
                </a:cubicBezTo>
                <a:moveTo>
                  <a:pt x="1955" y="649"/>
                </a:moveTo>
                <a:cubicBezTo>
                  <a:pt x="1921" y="658"/>
                  <a:pt x="1888" y="658"/>
                  <a:pt x="1855" y="653"/>
                </a:cubicBezTo>
                <a:cubicBezTo>
                  <a:pt x="1845" y="652"/>
                  <a:pt x="1839" y="662"/>
                  <a:pt x="1838" y="671"/>
                </a:cubicBezTo>
                <a:cubicBezTo>
                  <a:pt x="1838" y="676"/>
                  <a:pt x="1844" y="685"/>
                  <a:pt x="1848" y="686"/>
                </a:cubicBezTo>
                <a:cubicBezTo>
                  <a:pt x="1888" y="692"/>
                  <a:pt x="1932" y="709"/>
                  <a:pt x="1955" y="649"/>
                </a:cubicBezTo>
                <a:moveTo>
                  <a:pt x="1575" y="497"/>
                </a:moveTo>
                <a:cubicBezTo>
                  <a:pt x="1582" y="476"/>
                  <a:pt x="1573" y="460"/>
                  <a:pt x="1552" y="458"/>
                </a:cubicBezTo>
                <a:cubicBezTo>
                  <a:pt x="1526" y="455"/>
                  <a:pt x="1537" y="477"/>
                  <a:pt x="1536" y="491"/>
                </a:cubicBezTo>
                <a:cubicBezTo>
                  <a:pt x="1535" y="503"/>
                  <a:pt x="1533" y="515"/>
                  <a:pt x="1529" y="526"/>
                </a:cubicBezTo>
                <a:cubicBezTo>
                  <a:pt x="1522" y="547"/>
                  <a:pt x="1527" y="566"/>
                  <a:pt x="1549" y="569"/>
                </a:cubicBezTo>
                <a:cubicBezTo>
                  <a:pt x="1583" y="574"/>
                  <a:pt x="1571" y="549"/>
                  <a:pt x="1567" y="533"/>
                </a:cubicBezTo>
                <a:cubicBezTo>
                  <a:pt x="1564" y="520"/>
                  <a:pt x="1567" y="509"/>
                  <a:pt x="1575" y="497"/>
                </a:cubicBezTo>
                <a:moveTo>
                  <a:pt x="4291" y="2822"/>
                </a:moveTo>
                <a:cubicBezTo>
                  <a:pt x="4261" y="2788"/>
                  <a:pt x="4232" y="2761"/>
                  <a:pt x="4222" y="2707"/>
                </a:cubicBezTo>
                <a:cubicBezTo>
                  <a:pt x="4192" y="2796"/>
                  <a:pt x="4192" y="2796"/>
                  <a:pt x="4291" y="2822"/>
                </a:cubicBezTo>
                <a:moveTo>
                  <a:pt x="2651" y="2106"/>
                </a:moveTo>
                <a:cubicBezTo>
                  <a:pt x="2642" y="2186"/>
                  <a:pt x="2664" y="2223"/>
                  <a:pt x="2734" y="2246"/>
                </a:cubicBezTo>
                <a:cubicBezTo>
                  <a:pt x="2705" y="2198"/>
                  <a:pt x="2680" y="2156"/>
                  <a:pt x="2651" y="2106"/>
                </a:cubicBezTo>
                <a:moveTo>
                  <a:pt x="7732" y="2722"/>
                </a:moveTo>
                <a:cubicBezTo>
                  <a:pt x="7767" y="2757"/>
                  <a:pt x="7819" y="2696"/>
                  <a:pt x="7855" y="2742"/>
                </a:cubicBezTo>
                <a:cubicBezTo>
                  <a:pt x="7862" y="2751"/>
                  <a:pt x="7873" y="2727"/>
                  <a:pt x="7869" y="2717"/>
                </a:cubicBezTo>
                <a:cubicBezTo>
                  <a:pt x="7841" y="2657"/>
                  <a:pt x="7792" y="2659"/>
                  <a:pt x="7732" y="2722"/>
                </a:cubicBezTo>
                <a:moveTo>
                  <a:pt x="1819" y="1718"/>
                </a:moveTo>
                <a:cubicBezTo>
                  <a:pt x="1730" y="1710"/>
                  <a:pt x="1717" y="1778"/>
                  <a:pt x="1672" y="1801"/>
                </a:cubicBezTo>
                <a:cubicBezTo>
                  <a:pt x="1658" y="1809"/>
                  <a:pt x="1649" y="1825"/>
                  <a:pt x="1665" y="1839"/>
                </a:cubicBezTo>
                <a:cubicBezTo>
                  <a:pt x="1683" y="1855"/>
                  <a:pt x="1704" y="1849"/>
                  <a:pt x="1710" y="1829"/>
                </a:cubicBezTo>
                <a:cubicBezTo>
                  <a:pt x="1724" y="1778"/>
                  <a:pt x="1757" y="1746"/>
                  <a:pt x="1819" y="1718"/>
                </a:cubicBezTo>
                <a:moveTo>
                  <a:pt x="2468" y="599"/>
                </a:moveTo>
                <a:cubicBezTo>
                  <a:pt x="2442" y="606"/>
                  <a:pt x="2407" y="576"/>
                  <a:pt x="2388" y="613"/>
                </a:cubicBezTo>
                <a:cubicBezTo>
                  <a:pt x="2372" y="647"/>
                  <a:pt x="2412" y="659"/>
                  <a:pt x="2427" y="681"/>
                </a:cubicBezTo>
                <a:cubicBezTo>
                  <a:pt x="2432" y="688"/>
                  <a:pt x="2431" y="699"/>
                  <a:pt x="2435" y="707"/>
                </a:cubicBezTo>
                <a:cubicBezTo>
                  <a:pt x="2441" y="722"/>
                  <a:pt x="2454" y="724"/>
                  <a:pt x="2466" y="718"/>
                </a:cubicBezTo>
                <a:cubicBezTo>
                  <a:pt x="2477" y="712"/>
                  <a:pt x="2486" y="692"/>
                  <a:pt x="2478" y="687"/>
                </a:cubicBezTo>
                <a:cubicBezTo>
                  <a:pt x="2438" y="661"/>
                  <a:pt x="2480" y="630"/>
                  <a:pt x="2468" y="599"/>
                </a:cubicBezTo>
                <a:moveTo>
                  <a:pt x="1842" y="1824"/>
                </a:moveTo>
                <a:cubicBezTo>
                  <a:pt x="1912" y="1803"/>
                  <a:pt x="1978" y="1858"/>
                  <a:pt x="2040" y="1812"/>
                </a:cubicBezTo>
                <a:cubicBezTo>
                  <a:pt x="2038" y="1792"/>
                  <a:pt x="2024" y="1790"/>
                  <a:pt x="2015" y="1782"/>
                </a:cubicBezTo>
                <a:cubicBezTo>
                  <a:pt x="1998" y="1765"/>
                  <a:pt x="1986" y="1736"/>
                  <a:pt x="1962" y="1778"/>
                </a:cubicBezTo>
                <a:cubicBezTo>
                  <a:pt x="1953" y="1794"/>
                  <a:pt x="1928" y="1786"/>
                  <a:pt x="1911" y="1788"/>
                </a:cubicBezTo>
                <a:cubicBezTo>
                  <a:pt x="1890" y="1791"/>
                  <a:pt x="1860" y="1785"/>
                  <a:pt x="1842" y="1824"/>
                </a:cubicBezTo>
                <a:moveTo>
                  <a:pt x="3913" y="2783"/>
                </a:moveTo>
                <a:cubicBezTo>
                  <a:pt x="3928" y="2836"/>
                  <a:pt x="3975" y="2829"/>
                  <a:pt x="4002" y="2851"/>
                </a:cubicBezTo>
                <a:cubicBezTo>
                  <a:pt x="4022" y="2868"/>
                  <a:pt x="4049" y="2840"/>
                  <a:pt x="4058" y="2819"/>
                </a:cubicBezTo>
                <a:cubicBezTo>
                  <a:pt x="4069" y="2792"/>
                  <a:pt x="4043" y="2783"/>
                  <a:pt x="4022" y="2777"/>
                </a:cubicBezTo>
                <a:cubicBezTo>
                  <a:pt x="3986" y="2765"/>
                  <a:pt x="3953" y="2787"/>
                  <a:pt x="3913" y="2783"/>
                </a:cubicBezTo>
                <a:moveTo>
                  <a:pt x="2643" y="2209"/>
                </a:moveTo>
                <a:cubicBezTo>
                  <a:pt x="2587" y="2130"/>
                  <a:pt x="2587" y="2130"/>
                  <a:pt x="2534" y="2152"/>
                </a:cubicBezTo>
                <a:cubicBezTo>
                  <a:pt x="2517" y="2159"/>
                  <a:pt x="2498" y="2160"/>
                  <a:pt x="2507" y="2189"/>
                </a:cubicBezTo>
                <a:cubicBezTo>
                  <a:pt x="2515" y="2214"/>
                  <a:pt x="2526" y="2233"/>
                  <a:pt x="2552" y="2222"/>
                </a:cubicBezTo>
                <a:cubicBezTo>
                  <a:pt x="2580" y="2212"/>
                  <a:pt x="2609" y="2221"/>
                  <a:pt x="2643" y="2209"/>
                </a:cubicBezTo>
                <a:moveTo>
                  <a:pt x="693" y="713"/>
                </a:moveTo>
                <a:cubicBezTo>
                  <a:pt x="713" y="750"/>
                  <a:pt x="712" y="747"/>
                  <a:pt x="767" y="730"/>
                </a:cubicBezTo>
                <a:cubicBezTo>
                  <a:pt x="795" y="721"/>
                  <a:pt x="826" y="718"/>
                  <a:pt x="835" y="687"/>
                </a:cubicBezTo>
                <a:cubicBezTo>
                  <a:pt x="844" y="658"/>
                  <a:pt x="847" y="626"/>
                  <a:pt x="850" y="596"/>
                </a:cubicBezTo>
                <a:cubicBezTo>
                  <a:pt x="852" y="581"/>
                  <a:pt x="838" y="574"/>
                  <a:pt x="825" y="574"/>
                </a:cubicBezTo>
                <a:cubicBezTo>
                  <a:pt x="786" y="571"/>
                  <a:pt x="767" y="600"/>
                  <a:pt x="772" y="639"/>
                </a:cubicBezTo>
                <a:cubicBezTo>
                  <a:pt x="775" y="659"/>
                  <a:pt x="806" y="674"/>
                  <a:pt x="786" y="696"/>
                </a:cubicBezTo>
                <a:cubicBezTo>
                  <a:pt x="756" y="718"/>
                  <a:pt x="720" y="690"/>
                  <a:pt x="693" y="713"/>
                </a:cubicBezTo>
                <a:moveTo>
                  <a:pt x="2845" y="2855"/>
                </a:moveTo>
                <a:cubicBezTo>
                  <a:pt x="2895" y="2829"/>
                  <a:pt x="2939" y="2885"/>
                  <a:pt x="2951" y="2858"/>
                </a:cubicBezTo>
                <a:cubicBezTo>
                  <a:pt x="2971" y="2812"/>
                  <a:pt x="3011" y="2836"/>
                  <a:pt x="3039" y="2816"/>
                </a:cubicBezTo>
                <a:cubicBezTo>
                  <a:pt x="2902" y="2740"/>
                  <a:pt x="2901" y="2724"/>
                  <a:pt x="2845" y="2855"/>
                </a:cubicBezTo>
                <a:moveTo>
                  <a:pt x="10537" y="271"/>
                </a:moveTo>
                <a:cubicBezTo>
                  <a:pt x="10571" y="285"/>
                  <a:pt x="10578" y="337"/>
                  <a:pt x="10619" y="337"/>
                </a:cubicBezTo>
                <a:cubicBezTo>
                  <a:pt x="10652" y="337"/>
                  <a:pt x="10680" y="328"/>
                  <a:pt x="10715" y="345"/>
                </a:cubicBezTo>
                <a:cubicBezTo>
                  <a:pt x="10728" y="352"/>
                  <a:pt x="10760" y="306"/>
                  <a:pt x="10798" y="303"/>
                </a:cubicBezTo>
                <a:cubicBezTo>
                  <a:pt x="10712" y="263"/>
                  <a:pt x="10625" y="291"/>
                  <a:pt x="10537" y="271"/>
                </a:cubicBezTo>
                <a:moveTo>
                  <a:pt x="1047" y="643"/>
                </a:moveTo>
                <a:cubicBezTo>
                  <a:pt x="1057" y="691"/>
                  <a:pt x="1082" y="709"/>
                  <a:pt x="1109" y="725"/>
                </a:cubicBezTo>
                <a:cubicBezTo>
                  <a:pt x="1128" y="737"/>
                  <a:pt x="1214" y="723"/>
                  <a:pt x="1229" y="705"/>
                </a:cubicBezTo>
                <a:cubicBezTo>
                  <a:pt x="1256" y="673"/>
                  <a:pt x="1210" y="669"/>
                  <a:pt x="1203" y="649"/>
                </a:cubicBezTo>
                <a:cubicBezTo>
                  <a:pt x="1190" y="612"/>
                  <a:pt x="1153" y="626"/>
                  <a:pt x="1130" y="647"/>
                </a:cubicBezTo>
                <a:cubicBezTo>
                  <a:pt x="1104" y="671"/>
                  <a:pt x="1080" y="668"/>
                  <a:pt x="1047" y="643"/>
                </a:cubicBezTo>
                <a:moveTo>
                  <a:pt x="1329" y="1502"/>
                </a:moveTo>
                <a:cubicBezTo>
                  <a:pt x="1318" y="1498"/>
                  <a:pt x="1313" y="1495"/>
                  <a:pt x="1307" y="1493"/>
                </a:cubicBezTo>
                <a:cubicBezTo>
                  <a:pt x="1264" y="1471"/>
                  <a:pt x="1202" y="1530"/>
                  <a:pt x="1168" y="1462"/>
                </a:cubicBezTo>
                <a:cubicBezTo>
                  <a:pt x="1168" y="1462"/>
                  <a:pt x="1150" y="1466"/>
                  <a:pt x="1146" y="1472"/>
                </a:cubicBezTo>
                <a:cubicBezTo>
                  <a:pt x="1131" y="1494"/>
                  <a:pt x="1115" y="1509"/>
                  <a:pt x="1085" y="1501"/>
                </a:cubicBezTo>
                <a:cubicBezTo>
                  <a:pt x="1075" y="1498"/>
                  <a:pt x="1068" y="1508"/>
                  <a:pt x="1068" y="1518"/>
                </a:cubicBezTo>
                <a:cubicBezTo>
                  <a:pt x="1069" y="1533"/>
                  <a:pt x="1080" y="1541"/>
                  <a:pt x="1093" y="1538"/>
                </a:cubicBezTo>
                <a:cubicBezTo>
                  <a:pt x="1145" y="1527"/>
                  <a:pt x="1193" y="1548"/>
                  <a:pt x="1243" y="1556"/>
                </a:cubicBezTo>
                <a:cubicBezTo>
                  <a:pt x="1288" y="1563"/>
                  <a:pt x="1317" y="1557"/>
                  <a:pt x="1329" y="1502"/>
                </a:cubicBezTo>
                <a:moveTo>
                  <a:pt x="1875" y="1496"/>
                </a:moveTo>
                <a:cubicBezTo>
                  <a:pt x="1861" y="1476"/>
                  <a:pt x="1843" y="1481"/>
                  <a:pt x="1830" y="1474"/>
                </a:cubicBezTo>
                <a:cubicBezTo>
                  <a:pt x="1780" y="1450"/>
                  <a:pt x="1716" y="1484"/>
                  <a:pt x="1673" y="1433"/>
                </a:cubicBezTo>
                <a:cubicBezTo>
                  <a:pt x="1666" y="1424"/>
                  <a:pt x="1646" y="1429"/>
                  <a:pt x="1641" y="1440"/>
                </a:cubicBezTo>
                <a:cubicBezTo>
                  <a:pt x="1635" y="1456"/>
                  <a:pt x="1627" y="1487"/>
                  <a:pt x="1634" y="1491"/>
                </a:cubicBezTo>
                <a:cubicBezTo>
                  <a:pt x="1672" y="1516"/>
                  <a:pt x="1713" y="1534"/>
                  <a:pt x="1753" y="1554"/>
                </a:cubicBezTo>
                <a:cubicBezTo>
                  <a:pt x="1776" y="1499"/>
                  <a:pt x="1843" y="1540"/>
                  <a:pt x="1875" y="1496"/>
                </a:cubicBezTo>
                <a:moveTo>
                  <a:pt x="8283" y="2671"/>
                </a:moveTo>
                <a:cubicBezTo>
                  <a:pt x="8261" y="2685"/>
                  <a:pt x="8238" y="2697"/>
                  <a:pt x="8216" y="2712"/>
                </a:cubicBezTo>
                <a:cubicBezTo>
                  <a:pt x="8206" y="2718"/>
                  <a:pt x="8192" y="2727"/>
                  <a:pt x="8204" y="2741"/>
                </a:cubicBezTo>
                <a:cubicBezTo>
                  <a:pt x="8240" y="2785"/>
                  <a:pt x="8211" y="2829"/>
                  <a:pt x="8195" y="2875"/>
                </a:cubicBezTo>
                <a:cubicBezTo>
                  <a:pt x="8348" y="2839"/>
                  <a:pt x="8367" y="2793"/>
                  <a:pt x="8283" y="2671"/>
                </a:cubicBezTo>
                <a:moveTo>
                  <a:pt x="10983" y="1376"/>
                </a:moveTo>
                <a:cubicBezTo>
                  <a:pt x="11038" y="1378"/>
                  <a:pt x="11093" y="1380"/>
                  <a:pt x="11148" y="1385"/>
                </a:cubicBezTo>
                <a:cubicBezTo>
                  <a:pt x="11165" y="1386"/>
                  <a:pt x="11184" y="1382"/>
                  <a:pt x="11199" y="1398"/>
                </a:cubicBezTo>
                <a:cubicBezTo>
                  <a:pt x="11240" y="1446"/>
                  <a:pt x="11244" y="1449"/>
                  <a:pt x="11278" y="1418"/>
                </a:cubicBezTo>
                <a:cubicBezTo>
                  <a:pt x="11297" y="1400"/>
                  <a:pt x="11314" y="1396"/>
                  <a:pt x="11336" y="1398"/>
                </a:cubicBezTo>
                <a:cubicBezTo>
                  <a:pt x="11383" y="1400"/>
                  <a:pt x="11429" y="1394"/>
                  <a:pt x="11477" y="1405"/>
                </a:cubicBezTo>
                <a:cubicBezTo>
                  <a:pt x="11537" y="1418"/>
                  <a:pt x="11601" y="1417"/>
                  <a:pt x="11665" y="1389"/>
                </a:cubicBezTo>
                <a:cubicBezTo>
                  <a:pt x="11617" y="1382"/>
                  <a:pt x="11570" y="1383"/>
                  <a:pt x="11532" y="1365"/>
                </a:cubicBezTo>
                <a:cubicBezTo>
                  <a:pt x="11503" y="1351"/>
                  <a:pt x="11562" y="1359"/>
                  <a:pt x="11547" y="1334"/>
                </a:cubicBezTo>
                <a:cubicBezTo>
                  <a:pt x="11501" y="1346"/>
                  <a:pt x="11442" y="1309"/>
                  <a:pt x="11403" y="1368"/>
                </a:cubicBezTo>
                <a:cubicBezTo>
                  <a:pt x="11399" y="1374"/>
                  <a:pt x="11378" y="1373"/>
                  <a:pt x="11367" y="1369"/>
                </a:cubicBezTo>
                <a:cubicBezTo>
                  <a:pt x="11297" y="1345"/>
                  <a:pt x="11215" y="1381"/>
                  <a:pt x="11150" y="1327"/>
                </a:cubicBezTo>
                <a:cubicBezTo>
                  <a:pt x="11144" y="1322"/>
                  <a:pt x="11126" y="1320"/>
                  <a:pt x="11124" y="1323"/>
                </a:cubicBezTo>
                <a:cubicBezTo>
                  <a:pt x="11088" y="1374"/>
                  <a:pt x="11027" y="1344"/>
                  <a:pt x="10983" y="1376"/>
                </a:cubicBezTo>
                <a:moveTo>
                  <a:pt x="10022" y="1318"/>
                </a:moveTo>
                <a:cubicBezTo>
                  <a:pt x="10085" y="1339"/>
                  <a:pt x="10141" y="1357"/>
                  <a:pt x="10197" y="1377"/>
                </a:cubicBezTo>
                <a:cubicBezTo>
                  <a:pt x="10209" y="1382"/>
                  <a:pt x="10217" y="1388"/>
                  <a:pt x="10228" y="1376"/>
                </a:cubicBezTo>
                <a:cubicBezTo>
                  <a:pt x="10268" y="1334"/>
                  <a:pt x="10324" y="1337"/>
                  <a:pt x="10370" y="1341"/>
                </a:cubicBezTo>
                <a:cubicBezTo>
                  <a:pt x="10541" y="1355"/>
                  <a:pt x="10715" y="1308"/>
                  <a:pt x="10883" y="1370"/>
                </a:cubicBezTo>
                <a:cubicBezTo>
                  <a:pt x="10896" y="1375"/>
                  <a:pt x="10916" y="1381"/>
                  <a:pt x="10921" y="1359"/>
                </a:cubicBezTo>
                <a:cubicBezTo>
                  <a:pt x="10927" y="1332"/>
                  <a:pt x="10904" y="1331"/>
                  <a:pt x="10885" y="1329"/>
                </a:cubicBezTo>
                <a:cubicBezTo>
                  <a:pt x="10851" y="1326"/>
                  <a:pt x="10816" y="1323"/>
                  <a:pt x="10782" y="1320"/>
                </a:cubicBezTo>
                <a:cubicBezTo>
                  <a:pt x="10645" y="1307"/>
                  <a:pt x="10507" y="1315"/>
                  <a:pt x="10369" y="1299"/>
                </a:cubicBezTo>
                <a:cubicBezTo>
                  <a:pt x="10274" y="1288"/>
                  <a:pt x="10176" y="1297"/>
                  <a:pt x="10079" y="1295"/>
                </a:cubicBezTo>
                <a:cubicBezTo>
                  <a:pt x="10063" y="1294"/>
                  <a:pt x="10042" y="1292"/>
                  <a:pt x="10022" y="1318"/>
                </a:cubicBezTo>
                <a:moveTo>
                  <a:pt x="9358" y="2812"/>
                </a:moveTo>
                <a:cubicBezTo>
                  <a:pt x="9356" y="2821"/>
                  <a:pt x="9351" y="2830"/>
                  <a:pt x="9352" y="2838"/>
                </a:cubicBezTo>
                <a:cubicBezTo>
                  <a:pt x="9353" y="2854"/>
                  <a:pt x="9357" y="2871"/>
                  <a:pt x="9378" y="2866"/>
                </a:cubicBezTo>
                <a:cubicBezTo>
                  <a:pt x="9386" y="2865"/>
                  <a:pt x="9394" y="2857"/>
                  <a:pt x="9398" y="2850"/>
                </a:cubicBezTo>
                <a:cubicBezTo>
                  <a:pt x="9404" y="2836"/>
                  <a:pt x="9393" y="2828"/>
                  <a:pt x="9382" y="2823"/>
                </a:cubicBezTo>
                <a:cubicBezTo>
                  <a:pt x="9374" y="2819"/>
                  <a:pt x="9365" y="2817"/>
                  <a:pt x="9356" y="2814"/>
                </a:cubicBezTo>
                <a:cubicBezTo>
                  <a:pt x="9357" y="2769"/>
                  <a:pt x="9415" y="2721"/>
                  <a:pt x="9349" y="2679"/>
                </a:cubicBezTo>
                <a:cubicBezTo>
                  <a:pt x="9341" y="2695"/>
                  <a:pt x="9344" y="2715"/>
                  <a:pt x="9318" y="2719"/>
                </a:cubicBezTo>
                <a:cubicBezTo>
                  <a:pt x="9290" y="2724"/>
                  <a:pt x="9264" y="2728"/>
                  <a:pt x="9236" y="2721"/>
                </a:cubicBezTo>
                <a:cubicBezTo>
                  <a:pt x="9218" y="2716"/>
                  <a:pt x="9203" y="2723"/>
                  <a:pt x="9200" y="2740"/>
                </a:cubicBezTo>
                <a:cubicBezTo>
                  <a:pt x="9196" y="2762"/>
                  <a:pt x="9217" y="2762"/>
                  <a:pt x="9231" y="2765"/>
                </a:cubicBezTo>
                <a:cubicBezTo>
                  <a:pt x="9276" y="2774"/>
                  <a:pt x="9327" y="2767"/>
                  <a:pt x="9358" y="2812"/>
                </a:cubicBezTo>
                <a:moveTo>
                  <a:pt x="1861" y="856"/>
                </a:moveTo>
                <a:cubicBezTo>
                  <a:pt x="1853" y="896"/>
                  <a:pt x="1811" y="865"/>
                  <a:pt x="1793" y="890"/>
                </a:cubicBezTo>
                <a:cubicBezTo>
                  <a:pt x="1769" y="922"/>
                  <a:pt x="1808" y="949"/>
                  <a:pt x="1797" y="978"/>
                </a:cubicBezTo>
                <a:cubicBezTo>
                  <a:pt x="1792" y="990"/>
                  <a:pt x="1785" y="1001"/>
                  <a:pt x="1786" y="1013"/>
                </a:cubicBezTo>
                <a:cubicBezTo>
                  <a:pt x="1786" y="1029"/>
                  <a:pt x="1797" y="1041"/>
                  <a:pt x="1818" y="1043"/>
                </a:cubicBezTo>
                <a:cubicBezTo>
                  <a:pt x="1835" y="993"/>
                  <a:pt x="1832" y="935"/>
                  <a:pt x="1868" y="891"/>
                </a:cubicBezTo>
                <a:cubicBezTo>
                  <a:pt x="1873" y="885"/>
                  <a:pt x="1864" y="868"/>
                  <a:pt x="1861" y="856"/>
                </a:cubicBezTo>
                <a:cubicBezTo>
                  <a:pt x="1888" y="874"/>
                  <a:pt x="1902" y="911"/>
                  <a:pt x="1943" y="910"/>
                </a:cubicBezTo>
                <a:cubicBezTo>
                  <a:pt x="1972" y="909"/>
                  <a:pt x="1999" y="912"/>
                  <a:pt x="1969" y="872"/>
                </a:cubicBezTo>
                <a:cubicBezTo>
                  <a:pt x="1964" y="867"/>
                  <a:pt x="1950" y="863"/>
                  <a:pt x="1959" y="853"/>
                </a:cubicBezTo>
                <a:cubicBezTo>
                  <a:pt x="1976" y="836"/>
                  <a:pt x="1993" y="818"/>
                  <a:pt x="1967" y="801"/>
                </a:cubicBezTo>
                <a:cubicBezTo>
                  <a:pt x="1947" y="788"/>
                  <a:pt x="1941" y="822"/>
                  <a:pt x="1924" y="824"/>
                </a:cubicBezTo>
                <a:cubicBezTo>
                  <a:pt x="1898" y="827"/>
                  <a:pt x="1889" y="860"/>
                  <a:pt x="1861" y="856"/>
                </a:cubicBezTo>
                <a:moveTo>
                  <a:pt x="10146" y="2515"/>
                </a:moveTo>
                <a:cubicBezTo>
                  <a:pt x="10172" y="2518"/>
                  <a:pt x="10200" y="2535"/>
                  <a:pt x="10221" y="2504"/>
                </a:cubicBezTo>
                <a:cubicBezTo>
                  <a:pt x="10193" y="2499"/>
                  <a:pt x="10166" y="2495"/>
                  <a:pt x="10144" y="2518"/>
                </a:cubicBezTo>
                <a:cubicBezTo>
                  <a:pt x="10109" y="2455"/>
                  <a:pt x="10065" y="2444"/>
                  <a:pt x="10001" y="2484"/>
                </a:cubicBezTo>
                <a:cubicBezTo>
                  <a:pt x="10046" y="2515"/>
                  <a:pt x="10091" y="2538"/>
                  <a:pt x="10146" y="2515"/>
                </a:cubicBezTo>
                <a:moveTo>
                  <a:pt x="2334" y="2219"/>
                </a:moveTo>
                <a:cubicBezTo>
                  <a:pt x="2280" y="2203"/>
                  <a:pt x="2236" y="2150"/>
                  <a:pt x="2166" y="2196"/>
                </a:cubicBezTo>
                <a:cubicBezTo>
                  <a:pt x="2141" y="2213"/>
                  <a:pt x="2088" y="2192"/>
                  <a:pt x="2048" y="2184"/>
                </a:cubicBezTo>
                <a:cubicBezTo>
                  <a:pt x="2032" y="2181"/>
                  <a:pt x="2021" y="2166"/>
                  <a:pt x="2029" y="2148"/>
                </a:cubicBezTo>
                <a:cubicBezTo>
                  <a:pt x="2059" y="2083"/>
                  <a:pt x="2010" y="2075"/>
                  <a:pt x="1967" y="2061"/>
                </a:cubicBezTo>
                <a:cubicBezTo>
                  <a:pt x="1955" y="2057"/>
                  <a:pt x="1944" y="2053"/>
                  <a:pt x="1931" y="2058"/>
                </a:cubicBezTo>
                <a:cubicBezTo>
                  <a:pt x="1922" y="2061"/>
                  <a:pt x="1912" y="2056"/>
                  <a:pt x="1911" y="2045"/>
                </a:cubicBezTo>
                <a:cubicBezTo>
                  <a:pt x="1910" y="2031"/>
                  <a:pt x="1923" y="2017"/>
                  <a:pt x="1933" y="2020"/>
                </a:cubicBezTo>
                <a:cubicBezTo>
                  <a:pt x="1980" y="2037"/>
                  <a:pt x="2026" y="2023"/>
                  <a:pt x="2071" y="2015"/>
                </a:cubicBezTo>
                <a:cubicBezTo>
                  <a:pt x="2134" y="2003"/>
                  <a:pt x="2143" y="2008"/>
                  <a:pt x="2140" y="2067"/>
                </a:cubicBezTo>
                <a:cubicBezTo>
                  <a:pt x="2138" y="2095"/>
                  <a:pt x="2134" y="2124"/>
                  <a:pt x="2131" y="2152"/>
                </a:cubicBezTo>
                <a:cubicBezTo>
                  <a:pt x="2218" y="2140"/>
                  <a:pt x="2219" y="2139"/>
                  <a:pt x="2196" y="2069"/>
                </a:cubicBezTo>
                <a:cubicBezTo>
                  <a:pt x="2189" y="2048"/>
                  <a:pt x="2186" y="2035"/>
                  <a:pt x="2206" y="2022"/>
                </a:cubicBezTo>
                <a:cubicBezTo>
                  <a:pt x="2224" y="2010"/>
                  <a:pt x="2230" y="1996"/>
                  <a:pt x="2220" y="1974"/>
                </a:cubicBezTo>
                <a:cubicBezTo>
                  <a:pt x="2208" y="1951"/>
                  <a:pt x="2191" y="1949"/>
                  <a:pt x="2168" y="1944"/>
                </a:cubicBezTo>
                <a:cubicBezTo>
                  <a:pt x="2133" y="1937"/>
                  <a:pt x="2105" y="1981"/>
                  <a:pt x="2071" y="1952"/>
                </a:cubicBezTo>
                <a:cubicBezTo>
                  <a:pt x="1954" y="1985"/>
                  <a:pt x="1838" y="1914"/>
                  <a:pt x="1716" y="1953"/>
                </a:cubicBezTo>
                <a:cubicBezTo>
                  <a:pt x="1658" y="1972"/>
                  <a:pt x="1586" y="1944"/>
                  <a:pt x="1519" y="1937"/>
                </a:cubicBezTo>
                <a:cubicBezTo>
                  <a:pt x="1560" y="1888"/>
                  <a:pt x="1560" y="1888"/>
                  <a:pt x="1638" y="1927"/>
                </a:cubicBezTo>
                <a:cubicBezTo>
                  <a:pt x="1645" y="1900"/>
                  <a:pt x="1646" y="1874"/>
                  <a:pt x="1615" y="1866"/>
                </a:cubicBezTo>
                <a:cubicBezTo>
                  <a:pt x="1590" y="1860"/>
                  <a:pt x="1576" y="1852"/>
                  <a:pt x="1576" y="1824"/>
                </a:cubicBezTo>
                <a:cubicBezTo>
                  <a:pt x="1576" y="1803"/>
                  <a:pt x="1560" y="1801"/>
                  <a:pt x="1543" y="1799"/>
                </a:cubicBezTo>
                <a:cubicBezTo>
                  <a:pt x="1462" y="1793"/>
                  <a:pt x="1393" y="1762"/>
                  <a:pt x="1346" y="1692"/>
                </a:cubicBezTo>
                <a:cubicBezTo>
                  <a:pt x="1331" y="1670"/>
                  <a:pt x="1298" y="1678"/>
                  <a:pt x="1282" y="1656"/>
                </a:cubicBezTo>
                <a:cubicBezTo>
                  <a:pt x="1272" y="1640"/>
                  <a:pt x="1259" y="1636"/>
                  <a:pt x="1246" y="1655"/>
                </a:cubicBezTo>
                <a:cubicBezTo>
                  <a:pt x="1235" y="1673"/>
                  <a:pt x="1242" y="1683"/>
                  <a:pt x="1260" y="1690"/>
                </a:cubicBezTo>
                <a:cubicBezTo>
                  <a:pt x="1271" y="1694"/>
                  <a:pt x="1285" y="1695"/>
                  <a:pt x="1291" y="1715"/>
                </a:cubicBezTo>
                <a:cubicBezTo>
                  <a:pt x="1266" y="1725"/>
                  <a:pt x="1223" y="1727"/>
                  <a:pt x="1231" y="1767"/>
                </a:cubicBezTo>
                <a:cubicBezTo>
                  <a:pt x="1238" y="1805"/>
                  <a:pt x="1232" y="1819"/>
                  <a:pt x="1192" y="1818"/>
                </a:cubicBezTo>
                <a:cubicBezTo>
                  <a:pt x="1149" y="1816"/>
                  <a:pt x="1138" y="1799"/>
                  <a:pt x="1150" y="1758"/>
                </a:cubicBezTo>
                <a:cubicBezTo>
                  <a:pt x="1160" y="1724"/>
                  <a:pt x="1131" y="1724"/>
                  <a:pt x="1110" y="1723"/>
                </a:cubicBezTo>
                <a:cubicBezTo>
                  <a:pt x="1089" y="1722"/>
                  <a:pt x="1063" y="1721"/>
                  <a:pt x="1064" y="1755"/>
                </a:cubicBezTo>
                <a:cubicBezTo>
                  <a:pt x="1065" y="1776"/>
                  <a:pt x="1068" y="1798"/>
                  <a:pt x="1072" y="1820"/>
                </a:cubicBezTo>
                <a:cubicBezTo>
                  <a:pt x="1084" y="1875"/>
                  <a:pt x="1125" y="1895"/>
                  <a:pt x="1172" y="1860"/>
                </a:cubicBezTo>
                <a:cubicBezTo>
                  <a:pt x="1207" y="1834"/>
                  <a:pt x="1230" y="1845"/>
                  <a:pt x="1255" y="1864"/>
                </a:cubicBezTo>
                <a:cubicBezTo>
                  <a:pt x="1273" y="1877"/>
                  <a:pt x="1288" y="1899"/>
                  <a:pt x="1311" y="1885"/>
                </a:cubicBezTo>
                <a:cubicBezTo>
                  <a:pt x="1336" y="1869"/>
                  <a:pt x="1350" y="1844"/>
                  <a:pt x="1333" y="1812"/>
                </a:cubicBezTo>
                <a:cubicBezTo>
                  <a:pt x="1332" y="1809"/>
                  <a:pt x="1338" y="1802"/>
                  <a:pt x="1344" y="1788"/>
                </a:cubicBezTo>
                <a:cubicBezTo>
                  <a:pt x="1372" y="1838"/>
                  <a:pt x="1416" y="1852"/>
                  <a:pt x="1466" y="1858"/>
                </a:cubicBezTo>
                <a:cubicBezTo>
                  <a:pt x="1481" y="1860"/>
                  <a:pt x="1496" y="1873"/>
                  <a:pt x="1486" y="1892"/>
                </a:cubicBezTo>
                <a:cubicBezTo>
                  <a:pt x="1481" y="1903"/>
                  <a:pt x="1465" y="1910"/>
                  <a:pt x="1454" y="1902"/>
                </a:cubicBezTo>
                <a:cubicBezTo>
                  <a:pt x="1418" y="1879"/>
                  <a:pt x="1396" y="1887"/>
                  <a:pt x="1372" y="1923"/>
                </a:cubicBezTo>
                <a:cubicBezTo>
                  <a:pt x="1344" y="1963"/>
                  <a:pt x="1301" y="1954"/>
                  <a:pt x="1261" y="1937"/>
                </a:cubicBezTo>
                <a:cubicBezTo>
                  <a:pt x="1205" y="1914"/>
                  <a:pt x="1205" y="1914"/>
                  <a:pt x="1153" y="1952"/>
                </a:cubicBezTo>
                <a:cubicBezTo>
                  <a:pt x="1144" y="1959"/>
                  <a:pt x="1138" y="1960"/>
                  <a:pt x="1129" y="1954"/>
                </a:cubicBezTo>
                <a:cubicBezTo>
                  <a:pt x="1120" y="1948"/>
                  <a:pt x="1113" y="1941"/>
                  <a:pt x="1098" y="1941"/>
                </a:cubicBezTo>
                <a:cubicBezTo>
                  <a:pt x="1040" y="1942"/>
                  <a:pt x="1004" y="2014"/>
                  <a:pt x="937" y="1984"/>
                </a:cubicBezTo>
                <a:cubicBezTo>
                  <a:pt x="883" y="1959"/>
                  <a:pt x="827" y="1994"/>
                  <a:pt x="771" y="1990"/>
                </a:cubicBezTo>
                <a:cubicBezTo>
                  <a:pt x="747" y="1988"/>
                  <a:pt x="720" y="1996"/>
                  <a:pt x="698" y="2006"/>
                </a:cubicBezTo>
                <a:cubicBezTo>
                  <a:pt x="636" y="2032"/>
                  <a:pt x="585" y="2031"/>
                  <a:pt x="547" y="1967"/>
                </a:cubicBezTo>
                <a:cubicBezTo>
                  <a:pt x="538" y="1949"/>
                  <a:pt x="521" y="1951"/>
                  <a:pt x="508" y="1964"/>
                </a:cubicBezTo>
                <a:cubicBezTo>
                  <a:pt x="467" y="2004"/>
                  <a:pt x="468" y="2005"/>
                  <a:pt x="429" y="1986"/>
                </a:cubicBezTo>
                <a:cubicBezTo>
                  <a:pt x="421" y="1983"/>
                  <a:pt x="415" y="1975"/>
                  <a:pt x="407" y="1969"/>
                </a:cubicBezTo>
                <a:cubicBezTo>
                  <a:pt x="441" y="1934"/>
                  <a:pt x="481" y="1920"/>
                  <a:pt x="527" y="1925"/>
                </a:cubicBezTo>
                <a:cubicBezTo>
                  <a:pt x="537" y="1926"/>
                  <a:pt x="546" y="1931"/>
                  <a:pt x="555" y="1930"/>
                </a:cubicBezTo>
                <a:cubicBezTo>
                  <a:pt x="580" y="1925"/>
                  <a:pt x="590" y="1901"/>
                  <a:pt x="596" y="1883"/>
                </a:cubicBezTo>
                <a:cubicBezTo>
                  <a:pt x="605" y="1859"/>
                  <a:pt x="580" y="1851"/>
                  <a:pt x="562" y="1852"/>
                </a:cubicBezTo>
                <a:cubicBezTo>
                  <a:pt x="524" y="1855"/>
                  <a:pt x="515" y="1831"/>
                  <a:pt x="514" y="1800"/>
                </a:cubicBezTo>
                <a:cubicBezTo>
                  <a:pt x="473" y="1806"/>
                  <a:pt x="478" y="1862"/>
                  <a:pt x="441" y="1857"/>
                </a:cubicBezTo>
                <a:cubicBezTo>
                  <a:pt x="420" y="1854"/>
                  <a:pt x="391" y="1848"/>
                  <a:pt x="384" y="1818"/>
                </a:cubicBezTo>
                <a:cubicBezTo>
                  <a:pt x="358" y="1829"/>
                  <a:pt x="338" y="1780"/>
                  <a:pt x="307" y="1807"/>
                </a:cubicBezTo>
                <a:cubicBezTo>
                  <a:pt x="332" y="1842"/>
                  <a:pt x="360" y="1812"/>
                  <a:pt x="384" y="1818"/>
                </a:cubicBezTo>
                <a:cubicBezTo>
                  <a:pt x="342" y="1878"/>
                  <a:pt x="291" y="1895"/>
                  <a:pt x="215" y="1873"/>
                </a:cubicBezTo>
                <a:cubicBezTo>
                  <a:pt x="151" y="1855"/>
                  <a:pt x="105" y="1806"/>
                  <a:pt x="40" y="1792"/>
                </a:cubicBezTo>
                <a:cubicBezTo>
                  <a:pt x="15" y="1786"/>
                  <a:pt x="0" y="1751"/>
                  <a:pt x="7" y="1720"/>
                </a:cubicBezTo>
                <a:cubicBezTo>
                  <a:pt x="15" y="1686"/>
                  <a:pt x="48" y="1690"/>
                  <a:pt x="70" y="1691"/>
                </a:cubicBezTo>
                <a:cubicBezTo>
                  <a:pt x="175" y="1695"/>
                  <a:pt x="254" y="1635"/>
                  <a:pt x="338" y="1587"/>
                </a:cubicBezTo>
                <a:cubicBezTo>
                  <a:pt x="353" y="1578"/>
                  <a:pt x="375" y="1568"/>
                  <a:pt x="361" y="1543"/>
                </a:cubicBezTo>
                <a:cubicBezTo>
                  <a:pt x="351" y="1526"/>
                  <a:pt x="338" y="1508"/>
                  <a:pt x="369" y="1502"/>
                </a:cubicBezTo>
                <a:cubicBezTo>
                  <a:pt x="387" y="1498"/>
                  <a:pt x="416" y="1500"/>
                  <a:pt x="418" y="1519"/>
                </a:cubicBezTo>
                <a:cubicBezTo>
                  <a:pt x="427" y="1628"/>
                  <a:pt x="515" y="1579"/>
                  <a:pt x="568" y="1592"/>
                </a:cubicBezTo>
                <a:cubicBezTo>
                  <a:pt x="591" y="1597"/>
                  <a:pt x="616" y="1573"/>
                  <a:pt x="600" y="1621"/>
                </a:cubicBezTo>
                <a:cubicBezTo>
                  <a:pt x="595" y="1634"/>
                  <a:pt x="619" y="1636"/>
                  <a:pt x="626" y="1625"/>
                </a:cubicBezTo>
                <a:cubicBezTo>
                  <a:pt x="680" y="1547"/>
                  <a:pt x="765" y="1561"/>
                  <a:pt x="840" y="1552"/>
                </a:cubicBezTo>
                <a:cubicBezTo>
                  <a:pt x="896" y="1545"/>
                  <a:pt x="952" y="1550"/>
                  <a:pt x="1008" y="1549"/>
                </a:cubicBezTo>
                <a:cubicBezTo>
                  <a:pt x="1018" y="1549"/>
                  <a:pt x="1024" y="1541"/>
                  <a:pt x="1028" y="1523"/>
                </a:cubicBezTo>
                <a:cubicBezTo>
                  <a:pt x="972" y="1530"/>
                  <a:pt x="922" y="1524"/>
                  <a:pt x="877" y="1486"/>
                </a:cubicBezTo>
                <a:cubicBezTo>
                  <a:pt x="863" y="1474"/>
                  <a:pt x="829" y="1514"/>
                  <a:pt x="793" y="1491"/>
                </a:cubicBezTo>
                <a:cubicBezTo>
                  <a:pt x="778" y="1482"/>
                  <a:pt x="749" y="1489"/>
                  <a:pt x="750" y="1460"/>
                </a:cubicBezTo>
                <a:cubicBezTo>
                  <a:pt x="751" y="1427"/>
                  <a:pt x="780" y="1440"/>
                  <a:pt x="800" y="1434"/>
                </a:cubicBezTo>
                <a:cubicBezTo>
                  <a:pt x="846" y="1419"/>
                  <a:pt x="886" y="1452"/>
                  <a:pt x="925" y="1448"/>
                </a:cubicBezTo>
                <a:cubicBezTo>
                  <a:pt x="962" y="1444"/>
                  <a:pt x="995" y="1409"/>
                  <a:pt x="1038" y="1412"/>
                </a:cubicBezTo>
                <a:cubicBezTo>
                  <a:pt x="1073" y="1414"/>
                  <a:pt x="1107" y="1405"/>
                  <a:pt x="1142" y="1417"/>
                </a:cubicBezTo>
                <a:cubicBezTo>
                  <a:pt x="1156" y="1422"/>
                  <a:pt x="1175" y="1426"/>
                  <a:pt x="1188" y="1420"/>
                </a:cubicBezTo>
                <a:cubicBezTo>
                  <a:pt x="1244" y="1395"/>
                  <a:pt x="1307" y="1407"/>
                  <a:pt x="1361" y="1392"/>
                </a:cubicBezTo>
                <a:cubicBezTo>
                  <a:pt x="1477" y="1358"/>
                  <a:pt x="1598" y="1409"/>
                  <a:pt x="1710" y="1357"/>
                </a:cubicBezTo>
                <a:cubicBezTo>
                  <a:pt x="1806" y="1376"/>
                  <a:pt x="1902" y="1350"/>
                  <a:pt x="1998" y="1354"/>
                </a:cubicBezTo>
                <a:cubicBezTo>
                  <a:pt x="2038" y="1355"/>
                  <a:pt x="2097" y="1360"/>
                  <a:pt x="2068" y="1284"/>
                </a:cubicBezTo>
                <a:cubicBezTo>
                  <a:pt x="2062" y="1270"/>
                  <a:pt x="2075" y="1263"/>
                  <a:pt x="2089" y="1261"/>
                </a:cubicBezTo>
                <a:cubicBezTo>
                  <a:pt x="2138" y="1253"/>
                  <a:pt x="2150" y="1214"/>
                  <a:pt x="2163" y="1171"/>
                </a:cubicBezTo>
                <a:cubicBezTo>
                  <a:pt x="2142" y="1162"/>
                  <a:pt x="2113" y="1159"/>
                  <a:pt x="2099" y="1143"/>
                </a:cubicBezTo>
                <a:cubicBezTo>
                  <a:pt x="2069" y="1110"/>
                  <a:pt x="2046" y="1087"/>
                  <a:pt x="2018" y="1142"/>
                </a:cubicBezTo>
                <a:cubicBezTo>
                  <a:pt x="2016" y="1146"/>
                  <a:pt x="2000" y="1145"/>
                  <a:pt x="1991" y="1143"/>
                </a:cubicBezTo>
                <a:cubicBezTo>
                  <a:pt x="1922" y="1135"/>
                  <a:pt x="1903" y="1128"/>
                  <a:pt x="1871" y="1094"/>
                </a:cubicBezTo>
                <a:cubicBezTo>
                  <a:pt x="1858" y="1081"/>
                  <a:pt x="1849" y="1056"/>
                  <a:pt x="1829" y="1070"/>
                </a:cubicBezTo>
                <a:cubicBezTo>
                  <a:pt x="1783" y="1100"/>
                  <a:pt x="1763" y="1072"/>
                  <a:pt x="1752" y="1038"/>
                </a:cubicBezTo>
                <a:cubicBezTo>
                  <a:pt x="1740" y="1006"/>
                  <a:pt x="1711" y="1002"/>
                  <a:pt x="1690" y="984"/>
                </a:cubicBezTo>
                <a:cubicBezTo>
                  <a:pt x="1674" y="970"/>
                  <a:pt x="1648" y="961"/>
                  <a:pt x="1682" y="938"/>
                </a:cubicBezTo>
                <a:cubicBezTo>
                  <a:pt x="1690" y="933"/>
                  <a:pt x="1689" y="918"/>
                  <a:pt x="1681" y="913"/>
                </a:cubicBezTo>
                <a:cubicBezTo>
                  <a:pt x="1632" y="884"/>
                  <a:pt x="1628" y="862"/>
                  <a:pt x="1684" y="831"/>
                </a:cubicBezTo>
                <a:cubicBezTo>
                  <a:pt x="1697" y="824"/>
                  <a:pt x="1664" y="790"/>
                  <a:pt x="1647" y="797"/>
                </a:cubicBezTo>
                <a:cubicBezTo>
                  <a:pt x="1618" y="810"/>
                  <a:pt x="1598" y="807"/>
                  <a:pt x="1569" y="796"/>
                </a:cubicBezTo>
                <a:cubicBezTo>
                  <a:pt x="1537" y="785"/>
                  <a:pt x="1508" y="805"/>
                  <a:pt x="1498" y="842"/>
                </a:cubicBezTo>
                <a:cubicBezTo>
                  <a:pt x="1495" y="857"/>
                  <a:pt x="1496" y="873"/>
                  <a:pt x="1490" y="887"/>
                </a:cubicBezTo>
                <a:cubicBezTo>
                  <a:pt x="1488" y="894"/>
                  <a:pt x="1475" y="898"/>
                  <a:pt x="1467" y="899"/>
                </a:cubicBezTo>
                <a:cubicBezTo>
                  <a:pt x="1452" y="901"/>
                  <a:pt x="1444" y="892"/>
                  <a:pt x="1444" y="877"/>
                </a:cubicBezTo>
                <a:cubicBezTo>
                  <a:pt x="1444" y="868"/>
                  <a:pt x="1448" y="858"/>
                  <a:pt x="1447" y="849"/>
                </a:cubicBezTo>
                <a:cubicBezTo>
                  <a:pt x="1444" y="817"/>
                  <a:pt x="1456" y="773"/>
                  <a:pt x="1402" y="773"/>
                </a:cubicBezTo>
                <a:cubicBezTo>
                  <a:pt x="1348" y="773"/>
                  <a:pt x="1331" y="798"/>
                  <a:pt x="1332" y="869"/>
                </a:cubicBezTo>
                <a:cubicBezTo>
                  <a:pt x="1297" y="863"/>
                  <a:pt x="1260" y="859"/>
                  <a:pt x="1260" y="815"/>
                </a:cubicBezTo>
                <a:cubicBezTo>
                  <a:pt x="1261" y="759"/>
                  <a:pt x="1234" y="761"/>
                  <a:pt x="1195" y="772"/>
                </a:cubicBezTo>
                <a:cubicBezTo>
                  <a:pt x="1180" y="776"/>
                  <a:pt x="1164" y="779"/>
                  <a:pt x="1149" y="780"/>
                </a:cubicBezTo>
                <a:cubicBezTo>
                  <a:pt x="1113" y="782"/>
                  <a:pt x="1119" y="798"/>
                  <a:pt x="1129" y="824"/>
                </a:cubicBezTo>
                <a:cubicBezTo>
                  <a:pt x="1139" y="850"/>
                  <a:pt x="1170" y="850"/>
                  <a:pt x="1184" y="871"/>
                </a:cubicBezTo>
                <a:cubicBezTo>
                  <a:pt x="1131" y="924"/>
                  <a:pt x="1077" y="892"/>
                  <a:pt x="1025" y="882"/>
                </a:cubicBezTo>
                <a:cubicBezTo>
                  <a:pt x="1000" y="877"/>
                  <a:pt x="997" y="857"/>
                  <a:pt x="1003" y="838"/>
                </a:cubicBezTo>
                <a:cubicBezTo>
                  <a:pt x="1016" y="789"/>
                  <a:pt x="985" y="778"/>
                  <a:pt x="952" y="786"/>
                </a:cubicBezTo>
                <a:cubicBezTo>
                  <a:pt x="880" y="803"/>
                  <a:pt x="807" y="788"/>
                  <a:pt x="735" y="797"/>
                </a:cubicBezTo>
                <a:cubicBezTo>
                  <a:pt x="694" y="801"/>
                  <a:pt x="656" y="811"/>
                  <a:pt x="620" y="833"/>
                </a:cubicBezTo>
                <a:cubicBezTo>
                  <a:pt x="575" y="860"/>
                  <a:pt x="558" y="858"/>
                  <a:pt x="549" y="810"/>
                </a:cubicBezTo>
                <a:cubicBezTo>
                  <a:pt x="540" y="761"/>
                  <a:pt x="518" y="757"/>
                  <a:pt x="479" y="768"/>
                </a:cubicBezTo>
                <a:cubicBezTo>
                  <a:pt x="392" y="793"/>
                  <a:pt x="306" y="758"/>
                  <a:pt x="219" y="765"/>
                </a:cubicBezTo>
                <a:cubicBezTo>
                  <a:pt x="205" y="766"/>
                  <a:pt x="186" y="757"/>
                  <a:pt x="190" y="737"/>
                </a:cubicBezTo>
                <a:cubicBezTo>
                  <a:pt x="202" y="677"/>
                  <a:pt x="153" y="655"/>
                  <a:pt x="121" y="623"/>
                </a:cubicBezTo>
                <a:cubicBezTo>
                  <a:pt x="108" y="609"/>
                  <a:pt x="90" y="601"/>
                  <a:pt x="75" y="589"/>
                </a:cubicBezTo>
                <a:cubicBezTo>
                  <a:pt x="67" y="583"/>
                  <a:pt x="67" y="573"/>
                  <a:pt x="73" y="564"/>
                </a:cubicBezTo>
                <a:cubicBezTo>
                  <a:pt x="79" y="556"/>
                  <a:pt x="91" y="551"/>
                  <a:pt x="97" y="557"/>
                </a:cubicBezTo>
                <a:cubicBezTo>
                  <a:pt x="163" y="619"/>
                  <a:pt x="172" y="518"/>
                  <a:pt x="217" y="515"/>
                </a:cubicBezTo>
                <a:cubicBezTo>
                  <a:pt x="225" y="515"/>
                  <a:pt x="225" y="492"/>
                  <a:pt x="219" y="481"/>
                </a:cubicBezTo>
                <a:cubicBezTo>
                  <a:pt x="210" y="465"/>
                  <a:pt x="197" y="450"/>
                  <a:pt x="188" y="433"/>
                </a:cubicBezTo>
                <a:cubicBezTo>
                  <a:pt x="149" y="354"/>
                  <a:pt x="161" y="335"/>
                  <a:pt x="248" y="331"/>
                </a:cubicBezTo>
                <a:cubicBezTo>
                  <a:pt x="268" y="331"/>
                  <a:pt x="289" y="332"/>
                  <a:pt x="302" y="319"/>
                </a:cubicBezTo>
                <a:cubicBezTo>
                  <a:pt x="356" y="267"/>
                  <a:pt x="425" y="274"/>
                  <a:pt x="490" y="271"/>
                </a:cubicBezTo>
                <a:cubicBezTo>
                  <a:pt x="568" y="267"/>
                  <a:pt x="647" y="264"/>
                  <a:pt x="725" y="252"/>
                </a:cubicBezTo>
                <a:cubicBezTo>
                  <a:pt x="728" y="251"/>
                  <a:pt x="731" y="252"/>
                  <a:pt x="734" y="251"/>
                </a:cubicBezTo>
                <a:cubicBezTo>
                  <a:pt x="798" y="218"/>
                  <a:pt x="859" y="313"/>
                  <a:pt x="932" y="246"/>
                </a:cubicBezTo>
                <a:cubicBezTo>
                  <a:pt x="981" y="201"/>
                  <a:pt x="1065" y="226"/>
                  <a:pt x="1133" y="218"/>
                </a:cubicBezTo>
                <a:cubicBezTo>
                  <a:pt x="1205" y="209"/>
                  <a:pt x="1278" y="214"/>
                  <a:pt x="1349" y="202"/>
                </a:cubicBezTo>
                <a:cubicBezTo>
                  <a:pt x="1397" y="193"/>
                  <a:pt x="1444" y="217"/>
                  <a:pt x="1493" y="198"/>
                </a:cubicBezTo>
                <a:cubicBezTo>
                  <a:pt x="1518" y="188"/>
                  <a:pt x="1522" y="223"/>
                  <a:pt x="1529" y="248"/>
                </a:cubicBezTo>
                <a:cubicBezTo>
                  <a:pt x="1562" y="230"/>
                  <a:pt x="1597" y="194"/>
                  <a:pt x="1626" y="198"/>
                </a:cubicBezTo>
                <a:cubicBezTo>
                  <a:pt x="1725" y="211"/>
                  <a:pt x="1814" y="167"/>
                  <a:pt x="1909" y="163"/>
                </a:cubicBezTo>
                <a:cubicBezTo>
                  <a:pt x="2063" y="157"/>
                  <a:pt x="2216" y="141"/>
                  <a:pt x="2369" y="136"/>
                </a:cubicBezTo>
                <a:cubicBezTo>
                  <a:pt x="2488" y="132"/>
                  <a:pt x="2605" y="109"/>
                  <a:pt x="2724" y="103"/>
                </a:cubicBezTo>
                <a:cubicBezTo>
                  <a:pt x="2749" y="102"/>
                  <a:pt x="2774" y="99"/>
                  <a:pt x="2798" y="110"/>
                </a:cubicBezTo>
                <a:cubicBezTo>
                  <a:pt x="2831" y="126"/>
                  <a:pt x="2858" y="124"/>
                  <a:pt x="2893" y="104"/>
                </a:cubicBezTo>
                <a:cubicBezTo>
                  <a:pt x="2953" y="71"/>
                  <a:pt x="3023" y="92"/>
                  <a:pt x="3088" y="92"/>
                </a:cubicBezTo>
                <a:cubicBezTo>
                  <a:pt x="3178" y="92"/>
                  <a:pt x="3267" y="105"/>
                  <a:pt x="3354" y="74"/>
                </a:cubicBezTo>
                <a:cubicBezTo>
                  <a:pt x="3374" y="67"/>
                  <a:pt x="3398" y="68"/>
                  <a:pt x="3420" y="69"/>
                </a:cubicBezTo>
                <a:cubicBezTo>
                  <a:pt x="3599" y="85"/>
                  <a:pt x="3777" y="62"/>
                  <a:pt x="3956" y="59"/>
                </a:cubicBezTo>
                <a:cubicBezTo>
                  <a:pt x="4241" y="54"/>
                  <a:pt x="4526" y="34"/>
                  <a:pt x="4812" y="44"/>
                </a:cubicBezTo>
                <a:cubicBezTo>
                  <a:pt x="4963" y="49"/>
                  <a:pt x="5114" y="42"/>
                  <a:pt x="5265" y="44"/>
                </a:cubicBezTo>
                <a:cubicBezTo>
                  <a:pt x="5428" y="46"/>
                  <a:pt x="5592" y="34"/>
                  <a:pt x="5754" y="37"/>
                </a:cubicBezTo>
                <a:cubicBezTo>
                  <a:pt x="5990" y="41"/>
                  <a:pt x="6225" y="51"/>
                  <a:pt x="6460" y="42"/>
                </a:cubicBezTo>
                <a:cubicBezTo>
                  <a:pt x="6610" y="36"/>
                  <a:pt x="6758" y="50"/>
                  <a:pt x="6907" y="53"/>
                </a:cubicBezTo>
                <a:cubicBezTo>
                  <a:pt x="6989" y="55"/>
                  <a:pt x="7071" y="75"/>
                  <a:pt x="7154" y="71"/>
                </a:cubicBezTo>
                <a:cubicBezTo>
                  <a:pt x="7202" y="70"/>
                  <a:pt x="7254" y="81"/>
                  <a:pt x="7292" y="30"/>
                </a:cubicBezTo>
                <a:cubicBezTo>
                  <a:pt x="7314" y="0"/>
                  <a:pt x="7342" y="7"/>
                  <a:pt x="7371" y="36"/>
                </a:cubicBezTo>
                <a:cubicBezTo>
                  <a:pt x="7404" y="68"/>
                  <a:pt x="7442" y="110"/>
                  <a:pt x="7496" y="60"/>
                </a:cubicBezTo>
                <a:cubicBezTo>
                  <a:pt x="7505" y="51"/>
                  <a:pt x="7527" y="51"/>
                  <a:pt x="7541" y="55"/>
                </a:cubicBezTo>
                <a:cubicBezTo>
                  <a:pt x="7673" y="95"/>
                  <a:pt x="7806" y="75"/>
                  <a:pt x="7939" y="68"/>
                </a:cubicBezTo>
                <a:cubicBezTo>
                  <a:pt x="7945" y="67"/>
                  <a:pt x="7953" y="63"/>
                  <a:pt x="7957" y="65"/>
                </a:cubicBezTo>
                <a:cubicBezTo>
                  <a:pt x="8074" y="123"/>
                  <a:pt x="8205" y="65"/>
                  <a:pt x="8323" y="110"/>
                </a:cubicBezTo>
                <a:cubicBezTo>
                  <a:pt x="8349" y="120"/>
                  <a:pt x="8372" y="115"/>
                  <a:pt x="8397" y="109"/>
                </a:cubicBezTo>
                <a:cubicBezTo>
                  <a:pt x="8439" y="98"/>
                  <a:pt x="8480" y="78"/>
                  <a:pt x="8515" y="127"/>
                </a:cubicBezTo>
                <a:cubicBezTo>
                  <a:pt x="8526" y="143"/>
                  <a:pt x="8552" y="138"/>
                  <a:pt x="8569" y="129"/>
                </a:cubicBezTo>
                <a:cubicBezTo>
                  <a:pt x="8659" y="81"/>
                  <a:pt x="8756" y="124"/>
                  <a:pt x="8848" y="105"/>
                </a:cubicBezTo>
                <a:cubicBezTo>
                  <a:pt x="8915" y="178"/>
                  <a:pt x="8999" y="134"/>
                  <a:pt x="9075" y="138"/>
                </a:cubicBezTo>
                <a:cubicBezTo>
                  <a:pt x="9100" y="140"/>
                  <a:pt x="9125" y="139"/>
                  <a:pt x="9150" y="138"/>
                </a:cubicBezTo>
                <a:cubicBezTo>
                  <a:pt x="9179" y="136"/>
                  <a:pt x="9208" y="132"/>
                  <a:pt x="9225" y="163"/>
                </a:cubicBezTo>
                <a:cubicBezTo>
                  <a:pt x="9236" y="182"/>
                  <a:pt x="9249" y="181"/>
                  <a:pt x="9263" y="168"/>
                </a:cubicBezTo>
                <a:cubicBezTo>
                  <a:pt x="9292" y="139"/>
                  <a:pt x="9325" y="148"/>
                  <a:pt x="9360" y="152"/>
                </a:cubicBezTo>
                <a:cubicBezTo>
                  <a:pt x="9445" y="161"/>
                  <a:pt x="9530" y="164"/>
                  <a:pt x="9614" y="177"/>
                </a:cubicBezTo>
                <a:cubicBezTo>
                  <a:pt x="9671" y="185"/>
                  <a:pt x="9733" y="182"/>
                  <a:pt x="9772" y="246"/>
                </a:cubicBezTo>
                <a:cubicBezTo>
                  <a:pt x="9789" y="275"/>
                  <a:pt x="9836" y="305"/>
                  <a:pt x="9875" y="252"/>
                </a:cubicBezTo>
                <a:cubicBezTo>
                  <a:pt x="9865" y="213"/>
                  <a:pt x="9811" y="238"/>
                  <a:pt x="9795" y="195"/>
                </a:cubicBezTo>
                <a:cubicBezTo>
                  <a:pt x="9841" y="198"/>
                  <a:pt x="9883" y="192"/>
                  <a:pt x="9920" y="225"/>
                </a:cubicBezTo>
                <a:cubicBezTo>
                  <a:pt x="9967" y="267"/>
                  <a:pt x="10011" y="276"/>
                  <a:pt x="10058" y="239"/>
                </a:cubicBezTo>
                <a:cubicBezTo>
                  <a:pt x="10104" y="203"/>
                  <a:pt x="10148" y="208"/>
                  <a:pt x="10199" y="213"/>
                </a:cubicBezTo>
                <a:cubicBezTo>
                  <a:pt x="10296" y="221"/>
                  <a:pt x="10393" y="227"/>
                  <a:pt x="10489" y="234"/>
                </a:cubicBezTo>
                <a:cubicBezTo>
                  <a:pt x="10636" y="245"/>
                  <a:pt x="10784" y="253"/>
                  <a:pt x="10930" y="272"/>
                </a:cubicBezTo>
                <a:cubicBezTo>
                  <a:pt x="11092" y="294"/>
                  <a:pt x="11255" y="311"/>
                  <a:pt x="11417" y="331"/>
                </a:cubicBezTo>
                <a:cubicBezTo>
                  <a:pt x="11532" y="345"/>
                  <a:pt x="11646" y="363"/>
                  <a:pt x="11761" y="374"/>
                </a:cubicBezTo>
                <a:cubicBezTo>
                  <a:pt x="11848" y="383"/>
                  <a:pt x="11933" y="400"/>
                  <a:pt x="12017" y="426"/>
                </a:cubicBezTo>
                <a:cubicBezTo>
                  <a:pt x="12046" y="436"/>
                  <a:pt x="12077" y="440"/>
                  <a:pt x="12098" y="467"/>
                </a:cubicBezTo>
                <a:cubicBezTo>
                  <a:pt x="12057" y="481"/>
                  <a:pt x="12056" y="481"/>
                  <a:pt x="11986" y="448"/>
                </a:cubicBezTo>
                <a:cubicBezTo>
                  <a:pt x="11975" y="443"/>
                  <a:pt x="11968" y="446"/>
                  <a:pt x="11961" y="451"/>
                </a:cubicBezTo>
                <a:cubicBezTo>
                  <a:pt x="11912" y="486"/>
                  <a:pt x="11866" y="460"/>
                  <a:pt x="11818" y="446"/>
                </a:cubicBezTo>
                <a:cubicBezTo>
                  <a:pt x="11648" y="400"/>
                  <a:pt x="11478" y="359"/>
                  <a:pt x="11299" y="362"/>
                </a:cubicBezTo>
                <a:cubicBezTo>
                  <a:pt x="11315" y="467"/>
                  <a:pt x="11345" y="485"/>
                  <a:pt x="11438" y="460"/>
                </a:cubicBezTo>
                <a:cubicBezTo>
                  <a:pt x="11480" y="449"/>
                  <a:pt x="11528" y="419"/>
                  <a:pt x="11559" y="483"/>
                </a:cubicBezTo>
                <a:cubicBezTo>
                  <a:pt x="11562" y="491"/>
                  <a:pt x="11581" y="496"/>
                  <a:pt x="11592" y="495"/>
                </a:cubicBezTo>
                <a:cubicBezTo>
                  <a:pt x="11721" y="483"/>
                  <a:pt x="11842" y="550"/>
                  <a:pt x="11974" y="531"/>
                </a:cubicBezTo>
                <a:cubicBezTo>
                  <a:pt x="12024" y="524"/>
                  <a:pt x="12075" y="574"/>
                  <a:pt x="12132" y="579"/>
                </a:cubicBezTo>
                <a:cubicBezTo>
                  <a:pt x="12192" y="584"/>
                  <a:pt x="12246" y="610"/>
                  <a:pt x="12313" y="630"/>
                </a:cubicBezTo>
                <a:cubicBezTo>
                  <a:pt x="12284" y="649"/>
                  <a:pt x="12266" y="615"/>
                  <a:pt x="12249" y="630"/>
                </a:cubicBezTo>
                <a:cubicBezTo>
                  <a:pt x="12265" y="669"/>
                  <a:pt x="12265" y="670"/>
                  <a:pt x="12301" y="680"/>
                </a:cubicBezTo>
                <a:cubicBezTo>
                  <a:pt x="12311" y="682"/>
                  <a:pt x="12318" y="683"/>
                  <a:pt x="12323" y="692"/>
                </a:cubicBezTo>
                <a:cubicBezTo>
                  <a:pt x="12360" y="751"/>
                  <a:pt x="12377" y="765"/>
                  <a:pt x="12426" y="783"/>
                </a:cubicBezTo>
                <a:cubicBezTo>
                  <a:pt x="12468" y="798"/>
                  <a:pt x="12507" y="820"/>
                  <a:pt x="12549" y="831"/>
                </a:cubicBezTo>
                <a:cubicBezTo>
                  <a:pt x="12607" y="846"/>
                  <a:pt x="12599" y="875"/>
                  <a:pt x="12564" y="921"/>
                </a:cubicBezTo>
                <a:cubicBezTo>
                  <a:pt x="12665" y="928"/>
                  <a:pt x="12678" y="1012"/>
                  <a:pt x="12714" y="1073"/>
                </a:cubicBezTo>
                <a:cubicBezTo>
                  <a:pt x="12744" y="1122"/>
                  <a:pt x="12728" y="1143"/>
                  <a:pt x="12671" y="1157"/>
                </a:cubicBezTo>
                <a:cubicBezTo>
                  <a:pt x="12552" y="1185"/>
                  <a:pt x="12434" y="1216"/>
                  <a:pt x="12307" y="1205"/>
                </a:cubicBezTo>
                <a:cubicBezTo>
                  <a:pt x="12318" y="1210"/>
                  <a:pt x="12327" y="1217"/>
                  <a:pt x="12338" y="1219"/>
                </a:cubicBezTo>
                <a:cubicBezTo>
                  <a:pt x="12353" y="1223"/>
                  <a:pt x="12370" y="1227"/>
                  <a:pt x="12384" y="1224"/>
                </a:cubicBezTo>
                <a:cubicBezTo>
                  <a:pt x="12433" y="1213"/>
                  <a:pt x="12478" y="1241"/>
                  <a:pt x="12524" y="1236"/>
                </a:cubicBezTo>
                <a:cubicBezTo>
                  <a:pt x="12576" y="1231"/>
                  <a:pt x="12607" y="1279"/>
                  <a:pt x="12655" y="1271"/>
                </a:cubicBezTo>
                <a:cubicBezTo>
                  <a:pt x="12657" y="1311"/>
                  <a:pt x="12641" y="1324"/>
                  <a:pt x="12613" y="1333"/>
                </a:cubicBezTo>
                <a:cubicBezTo>
                  <a:pt x="12559" y="1350"/>
                  <a:pt x="12504" y="1364"/>
                  <a:pt x="12457" y="1397"/>
                </a:cubicBezTo>
                <a:cubicBezTo>
                  <a:pt x="12442" y="1407"/>
                  <a:pt x="12425" y="1412"/>
                  <a:pt x="12415" y="1396"/>
                </a:cubicBezTo>
                <a:cubicBezTo>
                  <a:pt x="12390" y="1353"/>
                  <a:pt x="12350" y="1364"/>
                  <a:pt x="12314" y="1366"/>
                </a:cubicBezTo>
                <a:cubicBezTo>
                  <a:pt x="12128" y="1374"/>
                  <a:pt x="11944" y="1357"/>
                  <a:pt x="11759" y="1342"/>
                </a:cubicBezTo>
                <a:cubicBezTo>
                  <a:pt x="11725" y="1339"/>
                  <a:pt x="11691" y="1345"/>
                  <a:pt x="11656" y="1352"/>
                </a:cubicBezTo>
                <a:cubicBezTo>
                  <a:pt x="11872" y="1396"/>
                  <a:pt x="12093" y="1379"/>
                  <a:pt x="12312" y="1402"/>
                </a:cubicBezTo>
                <a:cubicBezTo>
                  <a:pt x="12271" y="1422"/>
                  <a:pt x="12227" y="1438"/>
                  <a:pt x="12189" y="1462"/>
                </a:cubicBezTo>
                <a:cubicBezTo>
                  <a:pt x="12155" y="1483"/>
                  <a:pt x="12123" y="1505"/>
                  <a:pt x="12092" y="1533"/>
                </a:cubicBezTo>
                <a:cubicBezTo>
                  <a:pt x="12050" y="1572"/>
                  <a:pt x="11993" y="1609"/>
                  <a:pt x="11924" y="1584"/>
                </a:cubicBezTo>
                <a:cubicBezTo>
                  <a:pt x="11906" y="1577"/>
                  <a:pt x="11884" y="1576"/>
                  <a:pt x="11871" y="1591"/>
                </a:cubicBezTo>
                <a:cubicBezTo>
                  <a:pt x="11829" y="1636"/>
                  <a:pt x="11774" y="1632"/>
                  <a:pt x="11722" y="1636"/>
                </a:cubicBezTo>
                <a:cubicBezTo>
                  <a:pt x="11612" y="1647"/>
                  <a:pt x="11502" y="1661"/>
                  <a:pt x="11392" y="1659"/>
                </a:cubicBezTo>
                <a:cubicBezTo>
                  <a:pt x="11357" y="1659"/>
                  <a:pt x="11320" y="1662"/>
                  <a:pt x="11292" y="1683"/>
                </a:cubicBezTo>
                <a:cubicBezTo>
                  <a:pt x="11259" y="1709"/>
                  <a:pt x="11223" y="1720"/>
                  <a:pt x="11186" y="1708"/>
                </a:cubicBezTo>
                <a:cubicBezTo>
                  <a:pt x="11145" y="1694"/>
                  <a:pt x="11145" y="1770"/>
                  <a:pt x="11102" y="1740"/>
                </a:cubicBezTo>
                <a:cubicBezTo>
                  <a:pt x="11095" y="1752"/>
                  <a:pt x="11098" y="1766"/>
                  <a:pt x="11106" y="1774"/>
                </a:cubicBezTo>
                <a:cubicBezTo>
                  <a:pt x="11121" y="1791"/>
                  <a:pt x="11131" y="1808"/>
                  <a:pt x="11131" y="1832"/>
                </a:cubicBezTo>
                <a:cubicBezTo>
                  <a:pt x="11131" y="1854"/>
                  <a:pt x="11123" y="1873"/>
                  <a:pt x="11099" y="1864"/>
                </a:cubicBezTo>
                <a:cubicBezTo>
                  <a:pt x="11006" y="1828"/>
                  <a:pt x="10914" y="1877"/>
                  <a:pt x="10822" y="1867"/>
                </a:cubicBezTo>
                <a:cubicBezTo>
                  <a:pt x="10791" y="1864"/>
                  <a:pt x="10748" y="1890"/>
                  <a:pt x="10738" y="1828"/>
                </a:cubicBezTo>
                <a:cubicBezTo>
                  <a:pt x="10735" y="1810"/>
                  <a:pt x="10684" y="1792"/>
                  <a:pt x="10665" y="1805"/>
                </a:cubicBezTo>
                <a:cubicBezTo>
                  <a:pt x="10625" y="1833"/>
                  <a:pt x="10593" y="1807"/>
                  <a:pt x="10558" y="1804"/>
                </a:cubicBezTo>
                <a:cubicBezTo>
                  <a:pt x="10558" y="1804"/>
                  <a:pt x="10558" y="1804"/>
                  <a:pt x="10558" y="1804"/>
                </a:cubicBezTo>
                <a:cubicBezTo>
                  <a:pt x="10577" y="1817"/>
                  <a:pt x="10589" y="1804"/>
                  <a:pt x="10591" y="1789"/>
                </a:cubicBezTo>
                <a:cubicBezTo>
                  <a:pt x="10594" y="1774"/>
                  <a:pt x="10583" y="1775"/>
                  <a:pt x="10568" y="1773"/>
                </a:cubicBezTo>
                <a:cubicBezTo>
                  <a:pt x="10471" y="1764"/>
                  <a:pt x="10379" y="1806"/>
                  <a:pt x="10286" y="1805"/>
                </a:cubicBezTo>
                <a:cubicBezTo>
                  <a:pt x="10197" y="1804"/>
                  <a:pt x="10106" y="1812"/>
                  <a:pt x="10016" y="1798"/>
                </a:cubicBezTo>
                <a:cubicBezTo>
                  <a:pt x="9997" y="1795"/>
                  <a:pt x="9976" y="1791"/>
                  <a:pt x="9972" y="1817"/>
                </a:cubicBezTo>
                <a:cubicBezTo>
                  <a:pt x="9970" y="1836"/>
                  <a:pt x="9988" y="1842"/>
                  <a:pt x="10003" y="1846"/>
                </a:cubicBezTo>
                <a:cubicBezTo>
                  <a:pt x="10039" y="1856"/>
                  <a:pt x="10072" y="1865"/>
                  <a:pt x="10113" y="1859"/>
                </a:cubicBezTo>
                <a:cubicBezTo>
                  <a:pt x="10180" y="1850"/>
                  <a:pt x="10250" y="1845"/>
                  <a:pt x="10318" y="1863"/>
                </a:cubicBezTo>
                <a:cubicBezTo>
                  <a:pt x="10316" y="1862"/>
                  <a:pt x="10316" y="1862"/>
                  <a:pt x="10316" y="1862"/>
                </a:cubicBezTo>
                <a:cubicBezTo>
                  <a:pt x="10312" y="1892"/>
                  <a:pt x="10292" y="1891"/>
                  <a:pt x="10268" y="1888"/>
                </a:cubicBezTo>
                <a:cubicBezTo>
                  <a:pt x="10195" y="1879"/>
                  <a:pt x="10123" y="1882"/>
                  <a:pt x="10038" y="1902"/>
                </a:cubicBezTo>
                <a:cubicBezTo>
                  <a:pt x="10074" y="1925"/>
                  <a:pt x="10099" y="1918"/>
                  <a:pt x="10122" y="1918"/>
                </a:cubicBezTo>
                <a:cubicBezTo>
                  <a:pt x="10145" y="1917"/>
                  <a:pt x="10166" y="1915"/>
                  <a:pt x="10174" y="1945"/>
                </a:cubicBezTo>
                <a:cubicBezTo>
                  <a:pt x="10177" y="1958"/>
                  <a:pt x="10191" y="1966"/>
                  <a:pt x="10200" y="1949"/>
                </a:cubicBezTo>
                <a:cubicBezTo>
                  <a:pt x="10223" y="1904"/>
                  <a:pt x="10256" y="1928"/>
                  <a:pt x="10289" y="1929"/>
                </a:cubicBezTo>
                <a:cubicBezTo>
                  <a:pt x="10393" y="1932"/>
                  <a:pt x="10493" y="1965"/>
                  <a:pt x="10597" y="1962"/>
                </a:cubicBezTo>
                <a:cubicBezTo>
                  <a:pt x="10613" y="1962"/>
                  <a:pt x="10629" y="1980"/>
                  <a:pt x="10647" y="1985"/>
                </a:cubicBezTo>
                <a:cubicBezTo>
                  <a:pt x="10691" y="2001"/>
                  <a:pt x="10728" y="2018"/>
                  <a:pt x="10774" y="1972"/>
                </a:cubicBezTo>
                <a:cubicBezTo>
                  <a:pt x="10817" y="1930"/>
                  <a:pt x="10883" y="1954"/>
                  <a:pt x="10936" y="1966"/>
                </a:cubicBezTo>
                <a:cubicBezTo>
                  <a:pt x="11023" y="1984"/>
                  <a:pt x="11119" y="1959"/>
                  <a:pt x="11197" y="2019"/>
                </a:cubicBezTo>
                <a:cubicBezTo>
                  <a:pt x="11268" y="1979"/>
                  <a:pt x="11336" y="2037"/>
                  <a:pt x="11407" y="2023"/>
                </a:cubicBezTo>
                <a:cubicBezTo>
                  <a:pt x="11443" y="2017"/>
                  <a:pt x="11474" y="2033"/>
                  <a:pt x="11500" y="2059"/>
                </a:cubicBezTo>
                <a:cubicBezTo>
                  <a:pt x="11552" y="2110"/>
                  <a:pt x="11588" y="2114"/>
                  <a:pt x="11651" y="2078"/>
                </a:cubicBezTo>
                <a:cubicBezTo>
                  <a:pt x="11673" y="2065"/>
                  <a:pt x="11781" y="2084"/>
                  <a:pt x="11794" y="2110"/>
                </a:cubicBezTo>
                <a:cubicBezTo>
                  <a:pt x="11802" y="2127"/>
                  <a:pt x="11806" y="2142"/>
                  <a:pt x="11825" y="2150"/>
                </a:cubicBezTo>
                <a:cubicBezTo>
                  <a:pt x="11839" y="2155"/>
                  <a:pt x="11858" y="2154"/>
                  <a:pt x="11862" y="2187"/>
                </a:cubicBezTo>
                <a:cubicBezTo>
                  <a:pt x="11764" y="2159"/>
                  <a:pt x="11691" y="2203"/>
                  <a:pt x="11627" y="2272"/>
                </a:cubicBezTo>
                <a:cubicBezTo>
                  <a:pt x="11633" y="2290"/>
                  <a:pt x="11652" y="2291"/>
                  <a:pt x="11671" y="2284"/>
                </a:cubicBezTo>
                <a:cubicBezTo>
                  <a:pt x="11723" y="2264"/>
                  <a:pt x="11767" y="2303"/>
                  <a:pt x="11817" y="2302"/>
                </a:cubicBezTo>
                <a:cubicBezTo>
                  <a:pt x="11840" y="2301"/>
                  <a:pt x="11842" y="2321"/>
                  <a:pt x="11846" y="2342"/>
                </a:cubicBezTo>
                <a:cubicBezTo>
                  <a:pt x="11849" y="2362"/>
                  <a:pt x="11866" y="2360"/>
                  <a:pt x="11879" y="2344"/>
                </a:cubicBezTo>
                <a:cubicBezTo>
                  <a:pt x="11877" y="2343"/>
                  <a:pt x="11877" y="2343"/>
                  <a:pt x="11877" y="2343"/>
                </a:cubicBezTo>
                <a:cubicBezTo>
                  <a:pt x="11882" y="2386"/>
                  <a:pt x="11894" y="2422"/>
                  <a:pt x="11969" y="2403"/>
                </a:cubicBezTo>
                <a:cubicBezTo>
                  <a:pt x="11963" y="2412"/>
                  <a:pt x="11957" y="2421"/>
                  <a:pt x="11951" y="2430"/>
                </a:cubicBezTo>
                <a:cubicBezTo>
                  <a:pt x="11927" y="2437"/>
                  <a:pt x="11903" y="2444"/>
                  <a:pt x="11879" y="2450"/>
                </a:cubicBezTo>
                <a:cubicBezTo>
                  <a:pt x="11873" y="2452"/>
                  <a:pt x="11867" y="2450"/>
                  <a:pt x="11861" y="2450"/>
                </a:cubicBezTo>
                <a:cubicBezTo>
                  <a:pt x="11859" y="2526"/>
                  <a:pt x="11792" y="2484"/>
                  <a:pt x="11759" y="2503"/>
                </a:cubicBezTo>
                <a:cubicBezTo>
                  <a:pt x="11727" y="2521"/>
                  <a:pt x="11704" y="2549"/>
                  <a:pt x="11664" y="2559"/>
                </a:cubicBezTo>
                <a:cubicBezTo>
                  <a:pt x="11602" y="2573"/>
                  <a:pt x="11542" y="2569"/>
                  <a:pt x="11481" y="2567"/>
                </a:cubicBezTo>
                <a:cubicBezTo>
                  <a:pt x="11457" y="2566"/>
                  <a:pt x="11425" y="2557"/>
                  <a:pt x="11416" y="2587"/>
                </a:cubicBezTo>
                <a:cubicBezTo>
                  <a:pt x="11409" y="2608"/>
                  <a:pt x="11435" y="2623"/>
                  <a:pt x="11446" y="2641"/>
                </a:cubicBezTo>
                <a:cubicBezTo>
                  <a:pt x="11444" y="2639"/>
                  <a:pt x="11444" y="2639"/>
                  <a:pt x="11444" y="2639"/>
                </a:cubicBezTo>
                <a:cubicBezTo>
                  <a:pt x="11351" y="2688"/>
                  <a:pt x="11260" y="2665"/>
                  <a:pt x="11170" y="2628"/>
                </a:cubicBezTo>
                <a:cubicBezTo>
                  <a:pt x="11186" y="2617"/>
                  <a:pt x="11199" y="2607"/>
                  <a:pt x="11221" y="2610"/>
                </a:cubicBezTo>
                <a:cubicBezTo>
                  <a:pt x="11261" y="2614"/>
                  <a:pt x="11302" y="2613"/>
                  <a:pt x="11343" y="2613"/>
                </a:cubicBezTo>
                <a:cubicBezTo>
                  <a:pt x="11358" y="2613"/>
                  <a:pt x="11376" y="2610"/>
                  <a:pt x="11375" y="2589"/>
                </a:cubicBezTo>
                <a:cubicBezTo>
                  <a:pt x="11375" y="2575"/>
                  <a:pt x="11363" y="2570"/>
                  <a:pt x="11349" y="2569"/>
                </a:cubicBezTo>
                <a:cubicBezTo>
                  <a:pt x="11279" y="2559"/>
                  <a:pt x="11211" y="2562"/>
                  <a:pt x="11142" y="2585"/>
                </a:cubicBezTo>
                <a:cubicBezTo>
                  <a:pt x="11151" y="2605"/>
                  <a:pt x="11171" y="2609"/>
                  <a:pt x="11172" y="2628"/>
                </a:cubicBezTo>
                <a:cubicBezTo>
                  <a:pt x="11095" y="2654"/>
                  <a:pt x="11017" y="2643"/>
                  <a:pt x="10944" y="2622"/>
                </a:cubicBezTo>
                <a:cubicBezTo>
                  <a:pt x="10866" y="2600"/>
                  <a:pt x="10789" y="2600"/>
                  <a:pt x="10710" y="2599"/>
                </a:cubicBezTo>
                <a:cubicBezTo>
                  <a:pt x="10688" y="2599"/>
                  <a:pt x="10667" y="2602"/>
                  <a:pt x="10644" y="2597"/>
                </a:cubicBezTo>
                <a:cubicBezTo>
                  <a:pt x="10613" y="2589"/>
                  <a:pt x="10571" y="2598"/>
                  <a:pt x="10583" y="2540"/>
                </a:cubicBezTo>
                <a:cubicBezTo>
                  <a:pt x="10588" y="2513"/>
                  <a:pt x="10561" y="2516"/>
                  <a:pt x="10543" y="2517"/>
                </a:cubicBezTo>
                <a:cubicBezTo>
                  <a:pt x="10515" y="2520"/>
                  <a:pt x="10512" y="2530"/>
                  <a:pt x="10532" y="2551"/>
                </a:cubicBezTo>
                <a:cubicBezTo>
                  <a:pt x="10542" y="2562"/>
                  <a:pt x="10533" y="2575"/>
                  <a:pt x="10518" y="2579"/>
                </a:cubicBezTo>
                <a:cubicBezTo>
                  <a:pt x="10503" y="2583"/>
                  <a:pt x="10487" y="2591"/>
                  <a:pt x="10472" y="2588"/>
                </a:cubicBezTo>
                <a:cubicBezTo>
                  <a:pt x="10399" y="2575"/>
                  <a:pt x="10321" y="2599"/>
                  <a:pt x="10251" y="2572"/>
                </a:cubicBezTo>
                <a:cubicBezTo>
                  <a:pt x="10188" y="2547"/>
                  <a:pt x="10125" y="2556"/>
                  <a:pt x="10066" y="2568"/>
                </a:cubicBezTo>
                <a:cubicBezTo>
                  <a:pt x="10021" y="2578"/>
                  <a:pt x="9978" y="2583"/>
                  <a:pt x="9916" y="2573"/>
                </a:cubicBezTo>
                <a:cubicBezTo>
                  <a:pt x="9940" y="2590"/>
                  <a:pt x="9946" y="2597"/>
                  <a:pt x="9955" y="2600"/>
                </a:cubicBezTo>
                <a:cubicBezTo>
                  <a:pt x="10027" y="2625"/>
                  <a:pt x="10037" y="2630"/>
                  <a:pt x="10009" y="2692"/>
                </a:cubicBezTo>
                <a:cubicBezTo>
                  <a:pt x="9991" y="2731"/>
                  <a:pt x="10024" y="2741"/>
                  <a:pt x="10021" y="2765"/>
                </a:cubicBezTo>
                <a:cubicBezTo>
                  <a:pt x="10012" y="2764"/>
                  <a:pt x="10003" y="2761"/>
                  <a:pt x="9994" y="2762"/>
                </a:cubicBezTo>
                <a:cubicBezTo>
                  <a:pt x="9983" y="2764"/>
                  <a:pt x="9971" y="2769"/>
                  <a:pt x="9960" y="2774"/>
                </a:cubicBezTo>
                <a:cubicBezTo>
                  <a:pt x="9959" y="2774"/>
                  <a:pt x="9960" y="2787"/>
                  <a:pt x="9964" y="2790"/>
                </a:cubicBezTo>
                <a:cubicBezTo>
                  <a:pt x="9978" y="2800"/>
                  <a:pt x="9994" y="2796"/>
                  <a:pt x="10006" y="2787"/>
                </a:cubicBezTo>
                <a:cubicBezTo>
                  <a:pt x="10013" y="2782"/>
                  <a:pt x="10015" y="2771"/>
                  <a:pt x="10019" y="2763"/>
                </a:cubicBezTo>
                <a:cubicBezTo>
                  <a:pt x="10040" y="2754"/>
                  <a:pt x="10055" y="2765"/>
                  <a:pt x="10066" y="2782"/>
                </a:cubicBezTo>
                <a:cubicBezTo>
                  <a:pt x="10075" y="2796"/>
                  <a:pt x="10085" y="2809"/>
                  <a:pt x="10103" y="2800"/>
                </a:cubicBezTo>
                <a:cubicBezTo>
                  <a:pt x="10158" y="2774"/>
                  <a:pt x="10197" y="2829"/>
                  <a:pt x="10248" y="2827"/>
                </a:cubicBezTo>
                <a:cubicBezTo>
                  <a:pt x="10269" y="2826"/>
                  <a:pt x="10273" y="2854"/>
                  <a:pt x="10266" y="2872"/>
                </a:cubicBezTo>
                <a:cubicBezTo>
                  <a:pt x="10258" y="2893"/>
                  <a:pt x="10245" y="2899"/>
                  <a:pt x="10226" y="2876"/>
                </a:cubicBezTo>
                <a:cubicBezTo>
                  <a:pt x="10197" y="2840"/>
                  <a:pt x="10174" y="2898"/>
                  <a:pt x="10157" y="2888"/>
                </a:cubicBezTo>
                <a:cubicBezTo>
                  <a:pt x="10101" y="2857"/>
                  <a:pt x="10125" y="2913"/>
                  <a:pt x="10111" y="2925"/>
                </a:cubicBezTo>
                <a:cubicBezTo>
                  <a:pt x="10084" y="2949"/>
                  <a:pt x="10102" y="3013"/>
                  <a:pt x="10037" y="3005"/>
                </a:cubicBezTo>
                <a:cubicBezTo>
                  <a:pt x="10000" y="3000"/>
                  <a:pt x="9959" y="3013"/>
                  <a:pt x="9968" y="2949"/>
                </a:cubicBezTo>
                <a:cubicBezTo>
                  <a:pt x="9971" y="2927"/>
                  <a:pt x="9887" y="2865"/>
                  <a:pt x="9860" y="2863"/>
                </a:cubicBezTo>
                <a:cubicBezTo>
                  <a:pt x="9841" y="2862"/>
                  <a:pt x="9822" y="2865"/>
                  <a:pt x="9803" y="2864"/>
                </a:cubicBezTo>
                <a:cubicBezTo>
                  <a:pt x="9769" y="2863"/>
                  <a:pt x="9737" y="2859"/>
                  <a:pt x="9749" y="2811"/>
                </a:cubicBezTo>
                <a:cubicBezTo>
                  <a:pt x="9753" y="2796"/>
                  <a:pt x="9743" y="2787"/>
                  <a:pt x="9731" y="2783"/>
                </a:cubicBezTo>
                <a:cubicBezTo>
                  <a:pt x="9712" y="2776"/>
                  <a:pt x="9714" y="2795"/>
                  <a:pt x="9709" y="2805"/>
                </a:cubicBezTo>
                <a:cubicBezTo>
                  <a:pt x="9689" y="2844"/>
                  <a:pt x="9670" y="2836"/>
                  <a:pt x="9646" y="2808"/>
                </a:cubicBezTo>
                <a:cubicBezTo>
                  <a:pt x="9622" y="2778"/>
                  <a:pt x="9603" y="2746"/>
                  <a:pt x="9593" y="2709"/>
                </a:cubicBezTo>
                <a:cubicBezTo>
                  <a:pt x="9584" y="2678"/>
                  <a:pt x="9567" y="2660"/>
                  <a:pt x="9531" y="2669"/>
                </a:cubicBezTo>
                <a:cubicBezTo>
                  <a:pt x="9515" y="2674"/>
                  <a:pt x="9488" y="2659"/>
                  <a:pt x="9483" y="2683"/>
                </a:cubicBezTo>
                <a:cubicBezTo>
                  <a:pt x="9477" y="2706"/>
                  <a:pt x="9479" y="2733"/>
                  <a:pt x="9505" y="2747"/>
                </a:cubicBezTo>
                <a:cubicBezTo>
                  <a:pt x="9519" y="2755"/>
                  <a:pt x="9536" y="2758"/>
                  <a:pt x="9547" y="2768"/>
                </a:cubicBezTo>
                <a:cubicBezTo>
                  <a:pt x="9568" y="2786"/>
                  <a:pt x="9586" y="2807"/>
                  <a:pt x="9541" y="2819"/>
                </a:cubicBezTo>
                <a:cubicBezTo>
                  <a:pt x="9539" y="2820"/>
                  <a:pt x="9536" y="2823"/>
                  <a:pt x="9535" y="2826"/>
                </a:cubicBezTo>
                <a:cubicBezTo>
                  <a:pt x="9523" y="2931"/>
                  <a:pt x="9446" y="2913"/>
                  <a:pt x="9380" y="2906"/>
                </a:cubicBezTo>
                <a:cubicBezTo>
                  <a:pt x="9362" y="2927"/>
                  <a:pt x="9380" y="2938"/>
                  <a:pt x="9386" y="2951"/>
                </a:cubicBezTo>
                <a:cubicBezTo>
                  <a:pt x="9396" y="2975"/>
                  <a:pt x="9397" y="2997"/>
                  <a:pt x="9362" y="2994"/>
                </a:cubicBezTo>
                <a:cubicBezTo>
                  <a:pt x="9331" y="2991"/>
                  <a:pt x="9303" y="3007"/>
                  <a:pt x="9269" y="2999"/>
                </a:cubicBezTo>
                <a:cubicBezTo>
                  <a:pt x="9217" y="2986"/>
                  <a:pt x="9163" y="2974"/>
                  <a:pt x="9107" y="2994"/>
                </a:cubicBezTo>
                <a:cubicBezTo>
                  <a:pt x="9086" y="3002"/>
                  <a:pt x="9060" y="2996"/>
                  <a:pt x="9071" y="2960"/>
                </a:cubicBezTo>
                <a:cubicBezTo>
                  <a:pt x="9075" y="2947"/>
                  <a:pt x="9085" y="2919"/>
                  <a:pt x="9064" y="2926"/>
                </a:cubicBezTo>
                <a:cubicBezTo>
                  <a:pt x="9034" y="2937"/>
                  <a:pt x="8991" y="2886"/>
                  <a:pt x="8975" y="2940"/>
                </a:cubicBezTo>
                <a:cubicBezTo>
                  <a:pt x="8962" y="2985"/>
                  <a:pt x="8937" y="2985"/>
                  <a:pt x="8899" y="2982"/>
                </a:cubicBezTo>
                <a:cubicBezTo>
                  <a:pt x="8833" y="2977"/>
                  <a:pt x="8767" y="2982"/>
                  <a:pt x="8702" y="2978"/>
                </a:cubicBezTo>
                <a:cubicBezTo>
                  <a:pt x="8639" y="2975"/>
                  <a:pt x="8634" y="2960"/>
                  <a:pt x="8665" y="2901"/>
                </a:cubicBezTo>
                <a:cubicBezTo>
                  <a:pt x="8673" y="2887"/>
                  <a:pt x="8680" y="2871"/>
                  <a:pt x="8666" y="2859"/>
                </a:cubicBezTo>
                <a:cubicBezTo>
                  <a:pt x="8658" y="2853"/>
                  <a:pt x="8642" y="2853"/>
                  <a:pt x="8630" y="2854"/>
                </a:cubicBezTo>
                <a:cubicBezTo>
                  <a:pt x="8608" y="2855"/>
                  <a:pt x="8594" y="2868"/>
                  <a:pt x="8595" y="2890"/>
                </a:cubicBezTo>
                <a:cubicBezTo>
                  <a:pt x="8596" y="2920"/>
                  <a:pt x="8613" y="2951"/>
                  <a:pt x="8587" y="2985"/>
                </a:cubicBezTo>
                <a:cubicBezTo>
                  <a:pt x="8528" y="2955"/>
                  <a:pt x="8465" y="2913"/>
                  <a:pt x="8413" y="2998"/>
                </a:cubicBezTo>
                <a:cubicBezTo>
                  <a:pt x="8384" y="2969"/>
                  <a:pt x="8443" y="2958"/>
                  <a:pt x="8418" y="2940"/>
                </a:cubicBezTo>
                <a:cubicBezTo>
                  <a:pt x="8388" y="2919"/>
                  <a:pt x="8339" y="2926"/>
                  <a:pt x="8325" y="2942"/>
                </a:cubicBezTo>
                <a:cubicBezTo>
                  <a:pt x="8289" y="2987"/>
                  <a:pt x="8246" y="2968"/>
                  <a:pt x="8205" y="2972"/>
                </a:cubicBezTo>
                <a:cubicBezTo>
                  <a:pt x="8170" y="2975"/>
                  <a:pt x="8130" y="2953"/>
                  <a:pt x="8101" y="2992"/>
                </a:cubicBezTo>
                <a:cubicBezTo>
                  <a:pt x="8009" y="2979"/>
                  <a:pt x="7914" y="2987"/>
                  <a:pt x="7824" y="2961"/>
                </a:cubicBezTo>
                <a:cubicBezTo>
                  <a:pt x="7780" y="2947"/>
                  <a:pt x="7767" y="2905"/>
                  <a:pt x="7787" y="2860"/>
                </a:cubicBezTo>
                <a:cubicBezTo>
                  <a:pt x="7794" y="2845"/>
                  <a:pt x="7801" y="2829"/>
                  <a:pt x="7783" y="2819"/>
                </a:cubicBezTo>
                <a:cubicBezTo>
                  <a:pt x="7765" y="2810"/>
                  <a:pt x="7754" y="2826"/>
                  <a:pt x="7745" y="2838"/>
                </a:cubicBezTo>
                <a:cubicBezTo>
                  <a:pt x="7732" y="2856"/>
                  <a:pt x="7722" y="2875"/>
                  <a:pt x="7712" y="2892"/>
                </a:cubicBezTo>
                <a:cubicBezTo>
                  <a:pt x="7718" y="2924"/>
                  <a:pt x="7767" y="2918"/>
                  <a:pt x="7763" y="2957"/>
                </a:cubicBezTo>
                <a:cubicBezTo>
                  <a:pt x="7743" y="2972"/>
                  <a:pt x="7718" y="2974"/>
                  <a:pt x="7696" y="2974"/>
                </a:cubicBezTo>
                <a:cubicBezTo>
                  <a:pt x="7674" y="2974"/>
                  <a:pt x="7640" y="2972"/>
                  <a:pt x="7663" y="2930"/>
                </a:cubicBezTo>
                <a:cubicBezTo>
                  <a:pt x="7674" y="2911"/>
                  <a:pt x="7665" y="2892"/>
                  <a:pt x="7642" y="2887"/>
                </a:cubicBezTo>
                <a:cubicBezTo>
                  <a:pt x="7615" y="2882"/>
                  <a:pt x="7619" y="2904"/>
                  <a:pt x="7613" y="2922"/>
                </a:cubicBezTo>
                <a:cubicBezTo>
                  <a:pt x="7590" y="2984"/>
                  <a:pt x="7525" y="3002"/>
                  <a:pt x="7466" y="2965"/>
                </a:cubicBezTo>
                <a:cubicBezTo>
                  <a:pt x="7458" y="2960"/>
                  <a:pt x="7451" y="2951"/>
                  <a:pt x="7458" y="2941"/>
                </a:cubicBezTo>
                <a:cubicBezTo>
                  <a:pt x="7462" y="2934"/>
                  <a:pt x="7470" y="2926"/>
                  <a:pt x="7477" y="2924"/>
                </a:cubicBezTo>
                <a:cubicBezTo>
                  <a:pt x="7486" y="2922"/>
                  <a:pt x="7497" y="2924"/>
                  <a:pt x="7505" y="2928"/>
                </a:cubicBezTo>
                <a:cubicBezTo>
                  <a:pt x="7553" y="2957"/>
                  <a:pt x="7568" y="2921"/>
                  <a:pt x="7583" y="2888"/>
                </a:cubicBezTo>
                <a:cubicBezTo>
                  <a:pt x="7599" y="2852"/>
                  <a:pt x="7572" y="2812"/>
                  <a:pt x="7536" y="2824"/>
                </a:cubicBezTo>
                <a:cubicBezTo>
                  <a:pt x="7487" y="2840"/>
                  <a:pt x="7445" y="2844"/>
                  <a:pt x="7394" y="2825"/>
                </a:cubicBezTo>
                <a:cubicBezTo>
                  <a:pt x="7346" y="2806"/>
                  <a:pt x="7353" y="2868"/>
                  <a:pt x="7329" y="2888"/>
                </a:cubicBezTo>
                <a:cubicBezTo>
                  <a:pt x="7327" y="2862"/>
                  <a:pt x="7336" y="2822"/>
                  <a:pt x="7288" y="2856"/>
                </a:cubicBezTo>
                <a:cubicBezTo>
                  <a:pt x="7293" y="2844"/>
                  <a:pt x="7292" y="2822"/>
                  <a:pt x="7285" y="2823"/>
                </a:cubicBezTo>
                <a:cubicBezTo>
                  <a:pt x="7255" y="2826"/>
                  <a:pt x="7227" y="2830"/>
                  <a:pt x="7201" y="2809"/>
                </a:cubicBezTo>
                <a:cubicBezTo>
                  <a:pt x="7200" y="2807"/>
                  <a:pt x="7185" y="2817"/>
                  <a:pt x="7182" y="2824"/>
                </a:cubicBezTo>
                <a:cubicBezTo>
                  <a:pt x="7177" y="2833"/>
                  <a:pt x="7187" y="2840"/>
                  <a:pt x="7193" y="2846"/>
                </a:cubicBezTo>
                <a:cubicBezTo>
                  <a:pt x="7223" y="2876"/>
                  <a:pt x="7257" y="2859"/>
                  <a:pt x="7290" y="2854"/>
                </a:cubicBezTo>
                <a:cubicBezTo>
                  <a:pt x="7300" y="2869"/>
                  <a:pt x="7283" y="2919"/>
                  <a:pt x="7331" y="2885"/>
                </a:cubicBezTo>
                <a:cubicBezTo>
                  <a:pt x="7329" y="2966"/>
                  <a:pt x="7326" y="2966"/>
                  <a:pt x="7265" y="2989"/>
                </a:cubicBezTo>
                <a:cubicBezTo>
                  <a:pt x="7180" y="3020"/>
                  <a:pt x="7096" y="3039"/>
                  <a:pt x="7004" y="3010"/>
                </a:cubicBezTo>
                <a:cubicBezTo>
                  <a:pt x="6977" y="3002"/>
                  <a:pt x="6943" y="3019"/>
                  <a:pt x="6913" y="3021"/>
                </a:cubicBezTo>
                <a:cubicBezTo>
                  <a:pt x="6755" y="3030"/>
                  <a:pt x="6598" y="3048"/>
                  <a:pt x="6441" y="3044"/>
                </a:cubicBezTo>
                <a:cubicBezTo>
                  <a:pt x="6282" y="3040"/>
                  <a:pt x="6124" y="3053"/>
                  <a:pt x="5965" y="3047"/>
                </a:cubicBezTo>
                <a:cubicBezTo>
                  <a:pt x="5897" y="3044"/>
                  <a:pt x="5829" y="3066"/>
                  <a:pt x="5760" y="3053"/>
                </a:cubicBezTo>
                <a:cubicBezTo>
                  <a:pt x="5692" y="3041"/>
                  <a:pt x="5620" y="3071"/>
                  <a:pt x="5555" y="3033"/>
                </a:cubicBezTo>
                <a:cubicBezTo>
                  <a:pt x="5550" y="3030"/>
                  <a:pt x="5541" y="3030"/>
                  <a:pt x="5537" y="3032"/>
                </a:cubicBezTo>
                <a:cubicBezTo>
                  <a:pt x="5435" y="3104"/>
                  <a:pt x="5320" y="3061"/>
                  <a:pt x="5212" y="3070"/>
                </a:cubicBezTo>
                <a:cubicBezTo>
                  <a:pt x="5154" y="3074"/>
                  <a:pt x="5095" y="3040"/>
                  <a:pt x="5038" y="3076"/>
                </a:cubicBezTo>
                <a:cubicBezTo>
                  <a:pt x="4959" y="3043"/>
                  <a:pt x="4871" y="3106"/>
                  <a:pt x="4794" y="3053"/>
                </a:cubicBezTo>
                <a:cubicBezTo>
                  <a:pt x="4730" y="3070"/>
                  <a:pt x="4659" y="3010"/>
                  <a:pt x="4599" y="3070"/>
                </a:cubicBezTo>
                <a:cubicBezTo>
                  <a:pt x="4537" y="3063"/>
                  <a:pt x="4476" y="3084"/>
                  <a:pt x="4414" y="3083"/>
                </a:cubicBezTo>
                <a:cubicBezTo>
                  <a:pt x="4313" y="3082"/>
                  <a:pt x="4213" y="3086"/>
                  <a:pt x="4112" y="3075"/>
                </a:cubicBezTo>
                <a:cubicBezTo>
                  <a:pt x="4054" y="3069"/>
                  <a:pt x="3993" y="3074"/>
                  <a:pt x="3936" y="3083"/>
                </a:cubicBezTo>
                <a:cubicBezTo>
                  <a:pt x="3832" y="3100"/>
                  <a:pt x="3733" y="3047"/>
                  <a:pt x="3631" y="3073"/>
                </a:cubicBezTo>
                <a:cubicBezTo>
                  <a:pt x="3587" y="3031"/>
                  <a:pt x="3519" y="3066"/>
                  <a:pt x="3474" y="3019"/>
                </a:cubicBezTo>
                <a:cubicBezTo>
                  <a:pt x="3457" y="3000"/>
                  <a:pt x="3413" y="2988"/>
                  <a:pt x="3410" y="3045"/>
                </a:cubicBezTo>
                <a:cubicBezTo>
                  <a:pt x="3408" y="3073"/>
                  <a:pt x="3388" y="3079"/>
                  <a:pt x="3362" y="3072"/>
                </a:cubicBezTo>
                <a:cubicBezTo>
                  <a:pt x="3227" y="3034"/>
                  <a:pt x="3086" y="3066"/>
                  <a:pt x="2952" y="3044"/>
                </a:cubicBezTo>
                <a:cubicBezTo>
                  <a:pt x="2851" y="3028"/>
                  <a:pt x="2745" y="3064"/>
                  <a:pt x="2650" y="3010"/>
                </a:cubicBezTo>
                <a:cubicBezTo>
                  <a:pt x="2628" y="2998"/>
                  <a:pt x="2607" y="3010"/>
                  <a:pt x="2585" y="3013"/>
                </a:cubicBezTo>
                <a:cubicBezTo>
                  <a:pt x="2560" y="3015"/>
                  <a:pt x="2543" y="3004"/>
                  <a:pt x="2539" y="2977"/>
                </a:cubicBezTo>
                <a:cubicBezTo>
                  <a:pt x="2537" y="2980"/>
                  <a:pt x="2537" y="2980"/>
                  <a:pt x="2537" y="2980"/>
                </a:cubicBezTo>
                <a:cubicBezTo>
                  <a:pt x="2589" y="2947"/>
                  <a:pt x="2592" y="2945"/>
                  <a:pt x="2552" y="2903"/>
                </a:cubicBezTo>
                <a:cubicBezTo>
                  <a:pt x="2533" y="2883"/>
                  <a:pt x="2541" y="2855"/>
                  <a:pt x="2524" y="2837"/>
                </a:cubicBezTo>
                <a:cubicBezTo>
                  <a:pt x="2485" y="2835"/>
                  <a:pt x="2441" y="2869"/>
                  <a:pt x="2407" y="2821"/>
                </a:cubicBezTo>
                <a:cubicBezTo>
                  <a:pt x="2397" y="2807"/>
                  <a:pt x="2379" y="2812"/>
                  <a:pt x="2363" y="2815"/>
                </a:cubicBezTo>
                <a:cubicBezTo>
                  <a:pt x="2322" y="2824"/>
                  <a:pt x="2288" y="2869"/>
                  <a:pt x="2289" y="2919"/>
                </a:cubicBezTo>
                <a:cubicBezTo>
                  <a:pt x="2290" y="2969"/>
                  <a:pt x="2321" y="2989"/>
                  <a:pt x="2368" y="2989"/>
                </a:cubicBezTo>
                <a:cubicBezTo>
                  <a:pt x="2366" y="2986"/>
                  <a:pt x="2366" y="2986"/>
                  <a:pt x="2366" y="2986"/>
                </a:cubicBezTo>
                <a:cubicBezTo>
                  <a:pt x="2342" y="3014"/>
                  <a:pt x="2310" y="3014"/>
                  <a:pt x="2279" y="3007"/>
                </a:cubicBezTo>
                <a:cubicBezTo>
                  <a:pt x="2226" y="2997"/>
                  <a:pt x="2175" y="2990"/>
                  <a:pt x="2123" y="3013"/>
                </a:cubicBezTo>
                <a:cubicBezTo>
                  <a:pt x="2105" y="3021"/>
                  <a:pt x="2079" y="3016"/>
                  <a:pt x="2058" y="3013"/>
                </a:cubicBezTo>
                <a:cubicBezTo>
                  <a:pt x="2050" y="3012"/>
                  <a:pt x="2040" y="3003"/>
                  <a:pt x="2038" y="2996"/>
                </a:cubicBezTo>
                <a:cubicBezTo>
                  <a:pt x="2033" y="2981"/>
                  <a:pt x="2045" y="2973"/>
                  <a:pt x="2057" y="2971"/>
                </a:cubicBezTo>
                <a:cubicBezTo>
                  <a:pt x="2082" y="2967"/>
                  <a:pt x="2108" y="2967"/>
                  <a:pt x="2132" y="2964"/>
                </a:cubicBezTo>
                <a:cubicBezTo>
                  <a:pt x="2150" y="2962"/>
                  <a:pt x="2173" y="2965"/>
                  <a:pt x="2176" y="2938"/>
                </a:cubicBezTo>
                <a:cubicBezTo>
                  <a:pt x="2179" y="2913"/>
                  <a:pt x="2176" y="2887"/>
                  <a:pt x="2157" y="2868"/>
                </a:cubicBezTo>
                <a:cubicBezTo>
                  <a:pt x="2142" y="2853"/>
                  <a:pt x="2128" y="2863"/>
                  <a:pt x="2116" y="2874"/>
                </a:cubicBezTo>
                <a:cubicBezTo>
                  <a:pt x="2070" y="2919"/>
                  <a:pt x="2028" y="2923"/>
                  <a:pt x="1980" y="2871"/>
                </a:cubicBezTo>
                <a:cubicBezTo>
                  <a:pt x="1954" y="2843"/>
                  <a:pt x="1912" y="2850"/>
                  <a:pt x="1886" y="2876"/>
                </a:cubicBezTo>
                <a:cubicBezTo>
                  <a:pt x="1837" y="2925"/>
                  <a:pt x="1791" y="2921"/>
                  <a:pt x="1737" y="2887"/>
                </a:cubicBezTo>
                <a:cubicBezTo>
                  <a:pt x="1689" y="2857"/>
                  <a:pt x="1636" y="2881"/>
                  <a:pt x="1586" y="2883"/>
                </a:cubicBezTo>
                <a:cubicBezTo>
                  <a:pt x="1550" y="2885"/>
                  <a:pt x="1525" y="2884"/>
                  <a:pt x="1514" y="2844"/>
                </a:cubicBezTo>
                <a:cubicBezTo>
                  <a:pt x="1502" y="2806"/>
                  <a:pt x="1473" y="2810"/>
                  <a:pt x="1464" y="2839"/>
                </a:cubicBezTo>
                <a:cubicBezTo>
                  <a:pt x="1447" y="2896"/>
                  <a:pt x="1399" y="2856"/>
                  <a:pt x="1369" y="2877"/>
                </a:cubicBezTo>
                <a:cubicBezTo>
                  <a:pt x="1341" y="2895"/>
                  <a:pt x="1302" y="2887"/>
                  <a:pt x="1287" y="2843"/>
                </a:cubicBezTo>
                <a:cubicBezTo>
                  <a:pt x="1284" y="2836"/>
                  <a:pt x="1274" y="2831"/>
                  <a:pt x="1268" y="2825"/>
                </a:cubicBezTo>
                <a:cubicBezTo>
                  <a:pt x="1225" y="2880"/>
                  <a:pt x="1175" y="2817"/>
                  <a:pt x="1128" y="2833"/>
                </a:cubicBezTo>
                <a:cubicBezTo>
                  <a:pt x="1085" y="2846"/>
                  <a:pt x="1041" y="2841"/>
                  <a:pt x="1017" y="2789"/>
                </a:cubicBezTo>
                <a:cubicBezTo>
                  <a:pt x="1008" y="2769"/>
                  <a:pt x="986" y="2758"/>
                  <a:pt x="963" y="2756"/>
                </a:cubicBezTo>
                <a:cubicBezTo>
                  <a:pt x="937" y="2753"/>
                  <a:pt x="915" y="2739"/>
                  <a:pt x="896" y="2724"/>
                </a:cubicBezTo>
                <a:cubicBezTo>
                  <a:pt x="850" y="2689"/>
                  <a:pt x="848" y="2674"/>
                  <a:pt x="882" y="2614"/>
                </a:cubicBezTo>
                <a:cubicBezTo>
                  <a:pt x="857" y="2607"/>
                  <a:pt x="834" y="2596"/>
                  <a:pt x="810" y="2593"/>
                </a:cubicBezTo>
                <a:cubicBezTo>
                  <a:pt x="778" y="2590"/>
                  <a:pt x="748" y="2597"/>
                  <a:pt x="748" y="2546"/>
                </a:cubicBezTo>
                <a:cubicBezTo>
                  <a:pt x="749" y="2506"/>
                  <a:pt x="690" y="2535"/>
                  <a:pt x="676" y="2495"/>
                </a:cubicBezTo>
                <a:cubicBezTo>
                  <a:pt x="698" y="2470"/>
                  <a:pt x="749" y="2475"/>
                  <a:pt x="757" y="2431"/>
                </a:cubicBezTo>
                <a:cubicBezTo>
                  <a:pt x="757" y="2428"/>
                  <a:pt x="769" y="2423"/>
                  <a:pt x="773" y="2425"/>
                </a:cubicBezTo>
                <a:cubicBezTo>
                  <a:pt x="841" y="2456"/>
                  <a:pt x="901" y="2410"/>
                  <a:pt x="965" y="2403"/>
                </a:cubicBezTo>
                <a:cubicBezTo>
                  <a:pt x="993" y="2400"/>
                  <a:pt x="1017" y="2396"/>
                  <a:pt x="1040" y="2424"/>
                </a:cubicBezTo>
                <a:cubicBezTo>
                  <a:pt x="1065" y="2455"/>
                  <a:pt x="1111" y="2453"/>
                  <a:pt x="1135" y="2430"/>
                </a:cubicBezTo>
                <a:cubicBezTo>
                  <a:pt x="1197" y="2372"/>
                  <a:pt x="1271" y="2399"/>
                  <a:pt x="1339" y="2388"/>
                </a:cubicBezTo>
                <a:cubicBezTo>
                  <a:pt x="1341" y="2388"/>
                  <a:pt x="1345" y="2390"/>
                  <a:pt x="1347" y="2392"/>
                </a:cubicBezTo>
                <a:cubicBezTo>
                  <a:pt x="1400" y="2418"/>
                  <a:pt x="1426" y="2343"/>
                  <a:pt x="1476" y="2359"/>
                </a:cubicBezTo>
                <a:cubicBezTo>
                  <a:pt x="1520" y="2372"/>
                  <a:pt x="1563" y="2376"/>
                  <a:pt x="1612" y="2373"/>
                </a:cubicBezTo>
                <a:cubicBezTo>
                  <a:pt x="1738" y="2365"/>
                  <a:pt x="1860" y="2317"/>
                  <a:pt x="1989" y="2344"/>
                </a:cubicBezTo>
                <a:cubicBezTo>
                  <a:pt x="2058" y="2358"/>
                  <a:pt x="2122" y="2330"/>
                  <a:pt x="2172" y="2274"/>
                </a:cubicBezTo>
                <a:cubicBezTo>
                  <a:pt x="2183" y="2303"/>
                  <a:pt x="2177" y="2341"/>
                  <a:pt x="2223" y="2321"/>
                </a:cubicBezTo>
                <a:cubicBezTo>
                  <a:pt x="2243" y="2312"/>
                  <a:pt x="2266" y="2312"/>
                  <a:pt x="2287" y="2307"/>
                </a:cubicBezTo>
                <a:cubicBezTo>
                  <a:pt x="2340" y="2296"/>
                  <a:pt x="2354" y="2266"/>
                  <a:pt x="2333" y="2218"/>
                </a:cubicBezTo>
                <a:cubicBezTo>
                  <a:pt x="2358" y="2224"/>
                  <a:pt x="2368" y="2260"/>
                  <a:pt x="2399" y="2258"/>
                </a:cubicBezTo>
                <a:cubicBezTo>
                  <a:pt x="2401" y="2195"/>
                  <a:pt x="2369" y="2203"/>
                  <a:pt x="2334" y="2219"/>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latin typeface="思源黑体 CN Bold" panose="020B0800000000000000" pitchFamily="34" charset="-122"/>
              <a:ea typeface="思源黑体 CN Bold" panose="020B0800000000000000" pitchFamily="34" charset="-122"/>
            </a:endParaRPr>
          </a:p>
        </p:txBody>
      </p:sp>
      <p:graphicFrame>
        <p:nvGraphicFramePr>
          <p:cNvPr id="4" name="图表 3">
            <a:extLst>
              <a:ext uri="{FF2B5EF4-FFF2-40B4-BE49-F238E27FC236}">
                <a16:creationId xmlns:a16="http://schemas.microsoft.com/office/drawing/2014/main" xmlns="" id="{41B600CE-2C5D-459B-8821-1A955C6388AD}"/>
              </a:ext>
            </a:extLst>
          </p:cNvPr>
          <p:cNvGraphicFramePr/>
          <p:nvPr>
            <p:extLst>
              <p:ext uri="{D42A27DB-BD31-4B8C-83A1-F6EECF244321}">
                <p14:modId xmlns:p14="http://schemas.microsoft.com/office/powerpoint/2010/main" val="2758167854"/>
              </p:ext>
            </p:extLst>
          </p:nvPr>
        </p:nvGraphicFramePr>
        <p:xfrm>
          <a:off x="762000" y="2340125"/>
          <a:ext cx="5334000" cy="3556000"/>
        </p:xfrm>
        <a:graphic>
          <a:graphicData uri="http://schemas.openxmlformats.org/drawingml/2006/chart">
            <c:chart xmlns:c="http://schemas.openxmlformats.org/drawingml/2006/chart" xmlns:r="http://schemas.openxmlformats.org/officeDocument/2006/relationships" r:id="rId4"/>
          </a:graphicData>
        </a:graphic>
      </p:graphicFrame>
      <p:sp>
        <p:nvSpPr>
          <p:cNvPr id="43" name="文本框 42">
            <a:extLst>
              <a:ext uri="{FF2B5EF4-FFF2-40B4-BE49-F238E27FC236}">
                <a16:creationId xmlns:a16="http://schemas.microsoft.com/office/drawing/2014/main" xmlns="" id="{A912068A-5892-4514-AF27-501C2BFE99E4}"/>
              </a:ext>
            </a:extLst>
          </p:cNvPr>
          <p:cNvSpPr txBox="1"/>
          <p:nvPr/>
        </p:nvSpPr>
        <p:spPr>
          <a:xfrm>
            <a:off x="6202326" y="2859742"/>
            <a:ext cx="3247494" cy="523220"/>
          </a:xfrm>
          <a:prstGeom prst="rect">
            <a:avLst/>
          </a:prstGeom>
          <a:noFill/>
        </p:spPr>
        <p:txBody>
          <a:bodyPr wrap="square" rtlCol="0">
            <a:spAutoFit/>
          </a:bodyPr>
          <a:lstStyle/>
          <a:p>
            <a:r>
              <a:rPr lang="zh-CN" altLang="en-US" sz="2800" dirty="0">
                <a:solidFill>
                  <a:srgbClr val="F5F1E7"/>
                </a:solidFill>
                <a:latin typeface="思源黑体 CN Bold" panose="020B0800000000000000" pitchFamily="34" charset="-122"/>
                <a:ea typeface="思源黑体 CN Bold" panose="020B0800000000000000" pitchFamily="34" charset="-122"/>
              </a:rPr>
              <a:t>产品季度业绩</a:t>
            </a:r>
          </a:p>
        </p:txBody>
      </p:sp>
      <p:sp>
        <p:nvSpPr>
          <p:cNvPr id="65" name="文本框 64">
            <a:extLst>
              <a:ext uri="{FF2B5EF4-FFF2-40B4-BE49-F238E27FC236}">
                <a16:creationId xmlns:a16="http://schemas.microsoft.com/office/drawing/2014/main" xmlns="" id="{FF6933F0-5213-4598-B031-BA17D1CE203C}"/>
              </a:ext>
            </a:extLst>
          </p:cNvPr>
          <p:cNvSpPr txBox="1"/>
          <p:nvPr/>
        </p:nvSpPr>
        <p:spPr>
          <a:xfrm>
            <a:off x="6268902" y="3577856"/>
            <a:ext cx="5023573" cy="1609095"/>
          </a:xfrm>
          <a:prstGeom prst="rect">
            <a:avLst/>
          </a:prstGeom>
          <a:noFill/>
        </p:spPr>
        <p:txBody>
          <a:bodyPr wrap="square">
            <a:spAutoFit/>
          </a:bodyPr>
          <a:lstStyle/>
          <a:p>
            <a:pPr>
              <a:lnSpc>
                <a:spcPct val="125000"/>
              </a:lnSpc>
            </a:pPr>
            <a:r>
              <a:rPr lang="zh-CN" altLang="en-US" sz="1600" dirty="0">
                <a:solidFill>
                  <a:srgbClr val="F5F1E7"/>
                </a:solidFill>
                <a:latin typeface="思源宋体 CN ExtraLight" panose="02020200000000000000" pitchFamily="18" charset="-122"/>
                <a:ea typeface="思源宋体 CN ExtraLight" panose="02020200000000000000" pitchFamily="18" charset="-122"/>
              </a:rPr>
              <a:t>此处输入项目具体内容，用一段话说明，语言尽量精炼，注意展示亮点，此处省略一百八十个字。此处输入项目具体内容，用一段话说明，语言尽量精炼，注意展示亮点，此处省略一百八十个字。</a:t>
            </a:r>
            <a:endParaRPr lang="zh-CN" altLang="en-US" sz="1600" dirty="0">
              <a:solidFill>
                <a:srgbClr val="F5F1E7"/>
              </a:solidFill>
              <a:latin typeface="思源黑体 CN Bold" panose="020B0800000000000000" pitchFamily="34" charset="-122"/>
              <a:ea typeface="思源黑体 CN Bold" panose="020B0800000000000000" pitchFamily="34" charset="-122"/>
            </a:endParaRPr>
          </a:p>
          <a:p>
            <a:pPr>
              <a:lnSpc>
                <a:spcPct val="125000"/>
              </a:lnSpc>
            </a:pPr>
            <a:endParaRPr lang="zh-CN" altLang="en-US" sz="1600" dirty="0">
              <a:solidFill>
                <a:srgbClr val="F5F1E7"/>
              </a:solidFill>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7843614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xmlns="" id="{939F3B4D-92D9-41B7-B7B3-8C916CCD041D}"/>
              </a:ext>
            </a:extLst>
          </p:cNvPr>
          <p:cNvSpPr/>
          <p:nvPr/>
        </p:nvSpPr>
        <p:spPr>
          <a:xfrm>
            <a:off x="3963240" y="1800158"/>
            <a:ext cx="4266360" cy="4266360"/>
          </a:xfrm>
          <a:prstGeom prst="ellipse">
            <a:avLst/>
          </a:prstGeom>
          <a:solidFill>
            <a:schemeClr val="accent1">
              <a:alpha val="0"/>
            </a:schemeClr>
          </a:solidFill>
          <a:effectLst>
            <a:outerShdw blurRad="114300" sx="103000" sy="103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76" name="图片 75">
            <a:extLst>
              <a:ext uri="{FF2B5EF4-FFF2-40B4-BE49-F238E27FC236}">
                <a16:creationId xmlns:a16="http://schemas.microsoft.com/office/drawing/2014/main" xmlns="" id="{128BD482-99BF-4697-AEAE-81552E52CC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247644">
            <a:off x="-3559432" y="-3544840"/>
            <a:ext cx="11204867" cy="8672642"/>
          </a:xfrm>
          <a:prstGeom prst="rect">
            <a:avLst/>
          </a:prstGeom>
        </p:spPr>
      </p:pic>
      <p:sp>
        <p:nvSpPr>
          <p:cNvPr id="14" name="文本框 13">
            <a:extLst>
              <a:ext uri="{FF2B5EF4-FFF2-40B4-BE49-F238E27FC236}">
                <a16:creationId xmlns:a16="http://schemas.microsoft.com/office/drawing/2014/main" xmlns="" id="{BE3BFC43-402D-48CA-8AB8-0D4A80E5713F}"/>
              </a:ext>
            </a:extLst>
          </p:cNvPr>
          <p:cNvSpPr txBox="1"/>
          <p:nvPr/>
        </p:nvSpPr>
        <p:spPr>
          <a:xfrm>
            <a:off x="3600009" y="375483"/>
            <a:ext cx="4991982" cy="769441"/>
          </a:xfrm>
          <a:prstGeom prst="rect">
            <a:avLst/>
          </a:prstGeom>
          <a:noFill/>
        </p:spPr>
        <p:txBody>
          <a:bodyPr wrap="square">
            <a:spAutoFit/>
          </a:bodyPr>
          <a:lstStyle/>
          <a:p>
            <a:pPr algn="ctr"/>
            <a:r>
              <a:rPr lang="zh-CN" altLang="en-US" sz="4400" dirty="0">
                <a:solidFill>
                  <a:srgbClr val="260000"/>
                </a:solidFill>
                <a:latin typeface="演示镇魂行楷" panose="00000500000000000000" pitchFamily="2" charset="-122"/>
                <a:ea typeface="演示镇魂行楷" panose="00000500000000000000" pitchFamily="2" charset="-122"/>
              </a:rPr>
              <a:t>市场分析</a:t>
            </a:r>
          </a:p>
        </p:txBody>
      </p:sp>
      <p:pic>
        <p:nvPicPr>
          <p:cNvPr id="23" name="图片 22" descr="图片包含 游戏机, 灯光&#10;&#10;描述已自动生成">
            <a:extLst>
              <a:ext uri="{FF2B5EF4-FFF2-40B4-BE49-F238E27FC236}">
                <a16:creationId xmlns:a16="http://schemas.microsoft.com/office/drawing/2014/main" xmlns="" id="{CCFDB3D6-28A3-4863-B640-6E398F62EFD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48891"/>
          <a:stretch/>
        </p:blipFill>
        <p:spPr>
          <a:xfrm rot="10800000" flipH="1">
            <a:off x="9974261" y="5896125"/>
            <a:ext cx="2218580" cy="963717"/>
          </a:xfrm>
          <a:custGeom>
            <a:avLst/>
            <a:gdLst>
              <a:gd name="connsiteX0" fmla="*/ 0 w 2218580"/>
              <a:gd name="connsiteY0" fmla="*/ 0 h 963717"/>
              <a:gd name="connsiteX1" fmla="*/ 0 w 2218580"/>
              <a:gd name="connsiteY1" fmla="*/ 963717 h 963717"/>
              <a:gd name="connsiteX2" fmla="*/ 826448 w 2218580"/>
              <a:gd name="connsiteY2" fmla="*/ 963717 h 963717"/>
              <a:gd name="connsiteX3" fmla="*/ 813117 w 2218580"/>
              <a:gd name="connsiteY3" fmla="*/ 930008 h 963717"/>
              <a:gd name="connsiteX4" fmla="*/ 814349 w 2218580"/>
              <a:gd name="connsiteY4" fmla="*/ 881342 h 963717"/>
              <a:gd name="connsiteX5" fmla="*/ 1417371 w 2218580"/>
              <a:gd name="connsiteY5" fmla="*/ 799804 h 963717"/>
              <a:gd name="connsiteX6" fmla="*/ 1710164 w 2218580"/>
              <a:gd name="connsiteY6" fmla="*/ 919778 h 963717"/>
              <a:gd name="connsiteX7" fmla="*/ 1775204 w 2218580"/>
              <a:gd name="connsiteY7" fmla="*/ 963717 h 963717"/>
              <a:gd name="connsiteX8" fmla="*/ 2218580 w 2218580"/>
              <a:gd name="connsiteY8" fmla="*/ 963717 h 963717"/>
              <a:gd name="connsiteX9" fmla="*/ 2218580 w 2218580"/>
              <a:gd name="connsiteY9" fmla="*/ 0 h 963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18580" h="963717">
                <a:moveTo>
                  <a:pt x="0" y="0"/>
                </a:moveTo>
                <a:lnTo>
                  <a:pt x="0" y="963717"/>
                </a:lnTo>
                <a:lnTo>
                  <a:pt x="826448" y="963717"/>
                </a:lnTo>
                <a:lnTo>
                  <a:pt x="813117" y="930008"/>
                </a:lnTo>
                <a:cubicBezTo>
                  <a:pt x="809850" y="913306"/>
                  <a:pt x="810153" y="897001"/>
                  <a:pt x="814349" y="881342"/>
                </a:cubicBezTo>
                <a:cubicBezTo>
                  <a:pt x="847917" y="756066"/>
                  <a:pt x="1117898" y="719561"/>
                  <a:pt x="1417371" y="799804"/>
                </a:cubicBezTo>
                <a:cubicBezTo>
                  <a:pt x="1529674" y="829895"/>
                  <a:pt x="1630175" y="872131"/>
                  <a:pt x="1710164" y="919778"/>
                </a:cubicBezTo>
                <a:lnTo>
                  <a:pt x="1775204" y="963717"/>
                </a:lnTo>
                <a:lnTo>
                  <a:pt x="2218580" y="963717"/>
                </a:lnTo>
                <a:lnTo>
                  <a:pt x="2218580" y="0"/>
                </a:lnTo>
                <a:close/>
              </a:path>
            </a:pathLst>
          </a:custGeom>
        </p:spPr>
      </p:pic>
      <p:pic>
        <p:nvPicPr>
          <p:cNvPr id="32" name="图片 31" descr="图片包含 游戏机, 灯光&#10;&#10;描述已自动生成">
            <a:extLst>
              <a:ext uri="{FF2B5EF4-FFF2-40B4-BE49-F238E27FC236}">
                <a16:creationId xmlns:a16="http://schemas.microsoft.com/office/drawing/2014/main" xmlns="" id="{11398764-BE3B-4ECB-B520-937E4340F56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48891"/>
          <a:stretch/>
        </p:blipFill>
        <p:spPr>
          <a:xfrm rot="10800000">
            <a:off x="0" y="5896125"/>
            <a:ext cx="2218580" cy="963717"/>
          </a:xfrm>
          <a:custGeom>
            <a:avLst/>
            <a:gdLst>
              <a:gd name="connsiteX0" fmla="*/ 0 w 2218580"/>
              <a:gd name="connsiteY0" fmla="*/ 0 h 963717"/>
              <a:gd name="connsiteX1" fmla="*/ 0 w 2218580"/>
              <a:gd name="connsiteY1" fmla="*/ 963717 h 963717"/>
              <a:gd name="connsiteX2" fmla="*/ 826448 w 2218580"/>
              <a:gd name="connsiteY2" fmla="*/ 963717 h 963717"/>
              <a:gd name="connsiteX3" fmla="*/ 813117 w 2218580"/>
              <a:gd name="connsiteY3" fmla="*/ 930008 h 963717"/>
              <a:gd name="connsiteX4" fmla="*/ 814349 w 2218580"/>
              <a:gd name="connsiteY4" fmla="*/ 881342 h 963717"/>
              <a:gd name="connsiteX5" fmla="*/ 1417371 w 2218580"/>
              <a:gd name="connsiteY5" fmla="*/ 799804 h 963717"/>
              <a:gd name="connsiteX6" fmla="*/ 1710164 w 2218580"/>
              <a:gd name="connsiteY6" fmla="*/ 919778 h 963717"/>
              <a:gd name="connsiteX7" fmla="*/ 1775204 w 2218580"/>
              <a:gd name="connsiteY7" fmla="*/ 963717 h 963717"/>
              <a:gd name="connsiteX8" fmla="*/ 2218580 w 2218580"/>
              <a:gd name="connsiteY8" fmla="*/ 963717 h 963717"/>
              <a:gd name="connsiteX9" fmla="*/ 2218580 w 2218580"/>
              <a:gd name="connsiteY9" fmla="*/ 0 h 963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18580" h="963717">
                <a:moveTo>
                  <a:pt x="0" y="0"/>
                </a:moveTo>
                <a:lnTo>
                  <a:pt x="0" y="963717"/>
                </a:lnTo>
                <a:lnTo>
                  <a:pt x="826448" y="963717"/>
                </a:lnTo>
                <a:lnTo>
                  <a:pt x="813117" y="930008"/>
                </a:lnTo>
                <a:cubicBezTo>
                  <a:pt x="809850" y="913306"/>
                  <a:pt x="810153" y="897001"/>
                  <a:pt x="814349" y="881342"/>
                </a:cubicBezTo>
                <a:cubicBezTo>
                  <a:pt x="847917" y="756066"/>
                  <a:pt x="1117898" y="719561"/>
                  <a:pt x="1417371" y="799804"/>
                </a:cubicBezTo>
                <a:cubicBezTo>
                  <a:pt x="1529674" y="829895"/>
                  <a:pt x="1630175" y="872131"/>
                  <a:pt x="1710164" y="919778"/>
                </a:cubicBezTo>
                <a:lnTo>
                  <a:pt x="1775204" y="963717"/>
                </a:lnTo>
                <a:lnTo>
                  <a:pt x="2218580" y="963717"/>
                </a:lnTo>
                <a:lnTo>
                  <a:pt x="2218580" y="0"/>
                </a:lnTo>
                <a:close/>
              </a:path>
            </a:pathLst>
          </a:custGeom>
        </p:spPr>
      </p:pic>
      <p:sp>
        <p:nvSpPr>
          <p:cNvPr id="67" name="AutoShape 3">
            <a:extLst>
              <a:ext uri="{FF2B5EF4-FFF2-40B4-BE49-F238E27FC236}">
                <a16:creationId xmlns:a16="http://schemas.microsoft.com/office/drawing/2014/main" xmlns="" id="{FF518C72-CE99-433A-81F3-6DB57F930D85}"/>
              </a:ext>
            </a:extLst>
          </p:cNvPr>
          <p:cNvSpPr>
            <a:spLocks noChangeAspect="1" noChangeArrowheads="1" noTextEdit="1"/>
          </p:cNvSpPr>
          <p:nvPr/>
        </p:nvSpPr>
        <p:spPr bwMode="auto">
          <a:xfrm>
            <a:off x="5137150" y="1187450"/>
            <a:ext cx="2103438" cy="4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思源黑体 CN Bold" panose="020B0800000000000000" pitchFamily="34" charset="-122"/>
              <a:ea typeface="思源黑体 CN Bold" panose="020B0800000000000000" pitchFamily="34" charset="-122"/>
            </a:endParaRPr>
          </a:p>
        </p:txBody>
      </p:sp>
      <p:sp>
        <p:nvSpPr>
          <p:cNvPr id="68" name="Freeform 5">
            <a:extLst>
              <a:ext uri="{FF2B5EF4-FFF2-40B4-BE49-F238E27FC236}">
                <a16:creationId xmlns:a16="http://schemas.microsoft.com/office/drawing/2014/main" xmlns="" id="{D0C1D7E1-191E-41B1-B9BD-423E2A36195A}"/>
              </a:ext>
            </a:extLst>
          </p:cNvPr>
          <p:cNvSpPr>
            <a:spLocks noEditPoints="1"/>
          </p:cNvSpPr>
          <p:nvPr/>
        </p:nvSpPr>
        <p:spPr bwMode="auto">
          <a:xfrm>
            <a:off x="5137150" y="1187450"/>
            <a:ext cx="2105026" cy="46038"/>
          </a:xfrm>
          <a:custGeom>
            <a:avLst/>
            <a:gdLst>
              <a:gd name="T0" fmla="*/ 7995 w 12744"/>
              <a:gd name="T1" fmla="*/ 2896 h 3106"/>
              <a:gd name="T2" fmla="*/ 11330 w 12744"/>
              <a:gd name="T3" fmla="*/ 1430 h 3106"/>
              <a:gd name="T4" fmla="*/ 11795 w 12744"/>
              <a:gd name="T5" fmla="*/ 1437 h 3106"/>
              <a:gd name="T6" fmla="*/ 10279 w 12744"/>
              <a:gd name="T7" fmla="*/ 2428 h 3106"/>
              <a:gd name="T8" fmla="*/ 2078 w 12744"/>
              <a:gd name="T9" fmla="*/ 1467 h 3106"/>
              <a:gd name="T10" fmla="*/ 8542 w 12744"/>
              <a:gd name="T11" fmla="*/ 2680 h 3106"/>
              <a:gd name="T12" fmla="*/ 3127 w 12744"/>
              <a:gd name="T13" fmla="*/ 624 h 3106"/>
              <a:gd name="T14" fmla="*/ 9954 w 12744"/>
              <a:gd name="T15" fmla="*/ 1313 h 3106"/>
              <a:gd name="T16" fmla="*/ 7131 w 12744"/>
              <a:gd name="T17" fmla="*/ 2909 h 3106"/>
              <a:gd name="T18" fmla="*/ 1966 w 12744"/>
              <a:gd name="T19" fmla="*/ 986 h 3106"/>
              <a:gd name="T20" fmla="*/ 9861 w 12744"/>
              <a:gd name="T21" fmla="*/ 2780 h 3106"/>
              <a:gd name="T22" fmla="*/ 9003 w 12744"/>
              <a:gd name="T23" fmla="*/ 213 h 3106"/>
              <a:gd name="T24" fmla="*/ 10761 w 12744"/>
              <a:gd name="T25" fmla="*/ 2555 h 3106"/>
              <a:gd name="T26" fmla="*/ 3191 w 12744"/>
              <a:gd name="T27" fmla="*/ 2955 h 3106"/>
              <a:gd name="T28" fmla="*/ 10189 w 12744"/>
              <a:gd name="T29" fmla="*/ 2137 h 3106"/>
              <a:gd name="T30" fmla="*/ 2550 w 12744"/>
              <a:gd name="T31" fmla="*/ 2007 h 3106"/>
              <a:gd name="T32" fmla="*/ 1997 w 12744"/>
              <a:gd name="T33" fmla="*/ 2501 h 3106"/>
              <a:gd name="T34" fmla="*/ 3229 w 12744"/>
              <a:gd name="T35" fmla="*/ 2731 h 3106"/>
              <a:gd name="T36" fmla="*/ 1848 w 12744"/>
              <a:gd name="T37" fmla="*/ 686 h 3106"/>
              <a:gd name="T38" fmla="*/ 2651 w 12744"/>
              <a:gd name="T39" fmla="*/ 2106 h 3106"/>
              <a:gd name="T40" fmla="*/ 2466 w 12744"/>
              <a:gd name="T41" fmla="*/ 718 h 3106"/>
              <a:gd name="T42" fmla="*/ 2643 w 12744"/>
              <a:gd name="T43" fmla="*/ 2209 h 3106"/>
              <a:gd name="T44" fmla="*/ 2951 w 12744"/>
              <a:gd name="T45" fmla="*/ 2858 h 3106"/>
              <a:gd name="T46" fmla="*/ 1329 w 12744"/>
              <a:gd name="T47" fmla="*/ 1502 h 3106"/>
              <a:gd name="T48" fmla="*/ 1753 w 12744"/>
              <a:gd name="T49" fmla="*/ 1554 h 3106"/>
              <a:gd name="T50" fmla="*/ 11532 w 12744"/>
              <a:gd name="T51" fmla="*/ 1365 h 3106"/>
              <a:gd name="T52" fmla="*/ 10782 w 12744"/>
              <a:gd name="T53" fmla="*/ 1320 h 3106"/>
              <a:gd name="T54" fmla="*/ 9231 w 12744"/>
              <a:gd name="T55" fmla="*/ 2765 h 3106"/>
              <a:gd name="T56" fmla="*/ 1861 w 12744"/>
              <a:gd name="T57" fmla="*/ 856 h 3106"/>
              <a:gd name="T58" fmla="*/ 2071 w 12744"/>
              <a:gd name="T59" fmla="*/ 2015 h 3106"/>
              <a:gd name="T60" fmla="*/ 1346 w 12744"/>
              <a:gd name="T61" fmla="*/ 1692 h 3106"/>
              <a:gd name="T62" fmla="*/ 1333 w 12744"/>
              <a:gd name="T63" fmla="*/ 1812 h 3106"/>
              <a:gd name="T64" fmla="*/ 508 w 12744"/>
              <a:gd name="T65" fmla="*/ 1964 h 3106"/>
              <a:gd name="T66" fmla="*/ 7 w 12744"/>
              <a:gd name="T67" fmla="*/ 1720 h 3106"/>
              <a:gd name="T68" fmla="*/ 750 w 12744"/>
              <a:gd name="T69" fmla="*/ 1460 h 3106"/>
              <a:gd name="T70" fmla="*/ 1991 w 12744"/>
              <a:gd name="T71" fmla="*/ 1143 h 3106"/>
              <a:gd name="T72" fmla="*/ 1447 w 12744"/>
              <a:gd name="T73" fmla="*/ 849 h 3106"/>
              <a:gd name="T74" fmla="*/ 479 w 12744"/>
              <a:gd name="T75" fmla="*/ 768 h 3106"/>
              <a:gd name="T76" fmla="*/ 734 w 12744"/>
              <a:gd name="T77" fmla="*/ 251 h 3106"/>
              <a:gd name="T78" fmla="*/ 3420 w 12744"/>
              <a:gd name="T79" fmla="*/ 69 h 3106"/>
              <a:gd name="T80" fmla="*/ 8323 w 12744"/>
              <a:gd name="T81" fmla="*/ 110 h 3106"/>
              <a:gd name="T82" fmla="*/ 9920 w 12744"/>
              <a:gd name="T83" fmla="*/ 225 h 3106"/>
              <a:gd name="T84" fmla="*/ 11559 w 12744"/>
              <a:gd name="T85" fmla="*/ 483 h 3106"/>
              <a:gd name="T86" fmla="*/ 12338 w 12744"/>
              <a:gd name="T87" fmla="*/ 1219 h 3106"/>
              <a:gd name="T88" fmla="*/ 11871 w 12744"/>
              <a:gd name="T89" fmla="*/ 1591 h 3106"/>
              <a:gd name="T90" fmla="*/ 10591 w 12744"/>
              <a:gd name="T91" fmla="*/ 1789 h 3106"/>
              <a:gd name="T92" fmla="*/ 10289 w 12744"/>
              <a:gd name="T93" fmla="*/ 1929 h 3106"/>
              <a:gd name="T94" fmla="*/ 11817 w 12744"/>
              <a:gd name="T95" fmla="*/ 2302 h 3106"/>
              <a:gd name="T96" fmla="*/ 11170 w 12744"/>
              <a:gd name="T97" fmla="*/ 2628 h 3106"/>
              <a:gd name="T98" fmla="*/ 10472 w 12744"/>
              <a:gd name="T99" fmla="*/ 2588 h 3106"/>
              <a:gd name="T100" fmla="*/ 10248 w 12744"/>
              <a:gd name="T101" fmla="*/ 2827 h 3106"/>
              <a:gd name="T102" fmla="*/ 9531 w 12744"/>
              <a:gd name="T103" fmla="*/ 2669 h 3106"/>
              <a:gd name="T104" fmla="*/ 8899 w 12744"/>
              <a:gd name="T105" fmla="*/ 2982 h 3106"/>
              <a:gd name="T106" fmla="*/ 7783 w 12744"/>
              <a:gd name="T107" fmla="*/ 2819 h 3106"/>
              <a:gd name="T108" fmla="*/ 7394 w 12744"/>
              <a:gd name="T109" fmla="*/ 2825 h 3106"/>
              <a:gd name="T110" fmla="*/ 5760 w 12744"/>
              <a:gd name="T111" fmla="*/ 3053 h 3106"/>
              <a:gd name="T112" fmla="*/ 2952 w 12744"/>
              <a:gd name="T113" fmla="*/ 3044 h 3106"/>
              <a:gd name="T114" fmla="*/ 2058 w 12744"/>
              <a:gd name="T115" fmla="*/ 3013 h 3106"/>
              <a:gd name="T116" fmla="*/ 1287 w 12744"/>
              <a:gd name="T117" fmla="*/ 2843 h 3106"/>
              <a:gd name="T118" fmla="*/ 1135 w 12744"/>
              <a:gd name="T119" fmla="*/ 2430 h 3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744" h="3106">
                <a:moveTo>
                  <a:pt x="1463" y="442"/>
                </a:moveTo>
                <a:cubicBezTo>
                  <a:pt x="1460" y="438"/>
                  <a:pt x="1456" y="430"/>
                  <a:pt x="1453" y="431"/>
                </a:cubicBezTo>
                <a:cubicBezTo>
                  <a:pt x="1443" y="431"/>
                  <a:pt x="1439" y="440"/>
                  <a:pt x="1438" y="450"/>
                </a:cubicBezTo>
                <a:cubicBezTo>
                  <a:pt x="1438" y="455"/>
                  <a:pt x="1440" y="461"/>
                  <a:pt x="1442" y="467"/>
                </a:cubicBezTo>
                <a:cubicBezTo>
                  <a:pt x="1454" y="463"/>
                  <a:pt x="1458" y="453"/>
                  <a:pt x="1463" y="442"/>
                </a:cubicBezTo>
                <a:moveTo>
                  <a:pt x="2474" y="455"/>
                </a:moveTo>
                <a:cubicBezTo>
                  <a:pt x="2479" y="452"/>
                  <a:pt x="2483" y="450"/>
                  <a:pt x="2488" y="447"/>
                </a:cubicBezTo>
                <a:cubicBezTo>
                  <a:pt x="2485" y="442"/>
                  <a:pt x="2484" y="435"/>
                  <a:pt x="2480" y="434"/>
                </a:cubicBezTo>
                <a:cubicBezTo>
                  <a:pt x="2470" y="431"/>
                  <a:pt x="2462" y="436"/>
                  <a:pt x="2461" y="446"/>
                </a:cubicBezTo>
                <a:cubicBezTo>
                  <a:pt x="2461" y="448"/>
                  <a:pt x="2469" y="452"/>
                  <a:pt x="2474" y="455"/>
                </a:cubicBezTo>
                <a:moveTo>
                  <a:pt x="7977" y="2869"/>
                </a:moveTo>
                <a:cubicBezTo>
                  <a:pt x="7968" y="2869"/>
                  <a:pt x="7958" y="2873"/>
                  <a:pt x="7958" y="2882"/>
                </a:cubicBezTo>
                <a:cubicBezTo>
                  <a:pt x="7958" y="2897"/>
                  <a:pt x="7969" y="2904"/>
                  <a:pt x="7982" y="2905"/>
                </a:cubicBezTo>
                <a:cubicBezTo>
                  <a:pt x="7987" y="2905"/>
                  <a:pt x="7995" y="2899"/>
                  <a:pt x="7995" y="2896"/>
                </a:cubicBezTo>
                <a:cubicBezTo>
                  <a:pt x="7997" y="2883"/>
                  <a:pt x="7991" y="2873"/>
                  <a:pt x="7977" y="2869"/>
                </a:cubicBezTo>
                <a:moveTo>
                  <a:pt x="2140" y="636"/>
                </a:moveTo>
                <a:cubicBezTo>
                  <a:pt x="2126" y="637"/>
                  <a:pt x="2119" y="644"/>
                  <a:pt x="2117" y="653"/>
                </a:cubicBezTo>
                <a:cubicBezTo>
                  <a:pt x="2114" y="673"/>
                  <a:pt x="2131" y="669"/>
                  <a:pt x="2142" y="671"/>
                </a:cubicBezTo>
                <a:cubicBezTo>
                  <a:pt x="2151" y="672"/>
                  <a:pt x="2160" y="666"/>
                  <a:pt x="2161" y="656"/>
                </a:cubicBezTo>
                <a:cubicBezTo>
                  <a:pt x="2162" y="639"/>
                  <a:pt x="2148" y="638"/>
                  <a:pt x="2140" y="636"/>
                </a:cubicBezTo>
                <a:moveTo>
                  <a:pt x="8956" y="2724"/>
                </a:moveTo>
                <a:cubicBezTo>
                  <a:pt x="8952" y="2715"/>
                  <a:pt x="8944" y="2710"/>
                  <a:pt x="8935" y="2713"/>
                </a:cubicBezTo>
                <a:cubicBezTo>
                  <a:pt x="8922" y="2716"/>
                  <a:pt x="8913" y="2726"/>
                  <a:pt x="8920" y="2739"/>
                </a:cubicBezTo>
                <a:cubicBezTo>
                  <a:pt x="8925" y="2749"/>
                  <a:pt x="8936" y="2748"/>
                  <a:pt x="8945" y="2744"/>
                </a:cubicBezTo>
                <a:cubicBezTo>
                  <a:pt x="8954" y="2741"/>
                  <a:pt x="8960" y="2735"/>
                  <a:pt x="8956" y="2724"/>
                </a:cubicBezTo>
                <a:moveTo>
                  <a:pt x="11383" y="1425"/>
                </a:moveTo>
                <a:cubicBezTo>
                  <a:pt x="11378" y="1421"/>
                  <a:pt x="11373" y="1415"/>
                  <a:pt x="11368" y="1414"/>
                </a:cubicBezTo>
                <a:cubicBezTo>
                  <a:pt x="11352" y="1412"/>
                  <a:pt x="11323" y="1408"/>
                  <a:pt x="11330" y="1430"/>
                </a:cubicBezTo>
                <a:cubicBezTo>
                  <a:pt x="11336" y="1448"/>
                  <a:pt x="11367" y="1448"/>
                  <a:pt x="11383" y="1425"/>
                </a:cubicBezTo>
                <a:moveTo>
                  <a:pt x="8680" y="2728"/>
                </a:moveTo>
                <a:cubicBezTo>
                  <a:pt x="8678" y="2726"/>
                  <a:pt x="8677" y="2723"/>
                  <a:pt x="8675" y="2721"/>
                </a:cubicBezTo>
                <a:cubicBezTo>
                  <a:pt x="8675" y="2724"/>
                  <a:pt x="8676" y="2727"/>
                  <a:pt x="8675" y="2729"/>
                </a:cubicBezTo>
                <a:cubicBezTo>
                  <a:pt x="8675" y="2738"/>
                  <a:pt x="8678" y="2741"/>
                  <a:pt x="8681" y="2737"/>
                </a:cubicBezTo>
                <a:cubicBezTo>
                  <a:pt x="8690" y="2727"/>
                  <a:pt x="8682" y="2741"/>
                  <a:pt x="8680" y="2728"/>
                </a:cubicBezTo>
                <a:moveTo>
                  <a:pt x="10954" y="330"/>
                </a:moveTo>
                <a:cubicBezTo>
                  <a:pt x="10951" y="326"/>
                  <a:pt x="10949" y="319"/>
                  <a:pt x="10945" y="316"/>
                </a:cubicBezTo>
                <a:cubicBezTo>
                  <a:pt x="10936" y="311"/>
                  <a:pt x="10926" y="311"/>
                  <a:pt x="10921" y="321"/>
                </a:cubicBezTo>
                <a:cubicBezTo>
                  <a:pt x="10918" y="328"/>
                  <a:pt x="10921" y="333"/>
                  <a:pt x="10929" y="336"/>
                </a:cubicBezTo>
                <a:cubicBezTo>
                  <a:pt x="10938" y="339"/>
                  <a:pt x="10947" y="338"/>
                  <a:pt x="10954" y="330"/>
                </a:cubicBezTo>
                <a:moveTo>
                  <a:pt x="11821" y="1428"/>
                </a:moveTo>
                <a:cubicBezTo>
                  <a:pt x="11815" y="1419"/>
                  <a:pt x="11807" y="1416"/>
                  <a:pt x="11799" y="1422"/>
                </a:cubicBezTo>
                <a:cubicBezTo>
                  <a:pt x="11796" y="1424"/>
                  <a:pt x="11794" y="1433"/>
                  <a:pt x="11795" y="1437"/>
                </a:cubicBezTo>
                <a:cubicBezTo>
                  <a:pt x="11799" y="1445"/>
                  <a:pt x="11808" y="1449"/>
                  <a:pt x="11816" y="1443"/>
                </a:cubicBezTo>
                <a:cubicBezTo>
                  <a:pt x="11819" y="1440"/>
                  <a:pt x="11819" y="1433"/>
                  <a:pt x="11821" y="1428"/>
                </a:cubicBezTo>
                <a:moveTo>
                  <a:pt x="2638" y="2917"/>
                </a:moveTo>
                <a:cubicBezTo>
                  <a:pt x="2628" y="2917"/>
                  <a:pt x="2619" y="2920"/>
                  <a:pt x="2619" y="2931"/>
                </a:cubicBezTo>
                <a:cubicBezTo>
                  <a:pt x="2619" y="2941"/>
                  <a:pt x="2628" y="2947"/>
                  <a:pt x="2637" y="2948"/>
                </a:cubicBezTo>
                <a:cubicBezTo>
                  <a:pt x="2647" y="2950"/>
                  <a:pt x="2656" y="2946"/>
                  <a:pt x="2655" y="2935"/>
                </a:cubicBezTo>
                <a:cubicBezTo>
                  <a:pt x="2655" y="2926"/>
                  <a:pt x="2648" y="2919"/>
                  <a:pt x="2638" y="2917"/>
                </a:cubicBezTo>
                <a:moveTo>
                  <a:pt x="2602" y="2865"/>
                </a:moveTo>
                <a:cubicBezTo>
                  <a:pt x="2597" y="2860"/>
                  <a:pt x="2593" y="2852"/>
                  <a:pt x="2590" y="2853"/>
                </a:cubicBezTo>
                <a:cubicBezTo>
                  <a:pt x="2580" y="2854"/>
                  <a:pt x="2573" y="2861"/>
                  <a:pt x="2573" y="2871"/>
                </a:cubicBezTo>
                <a:cubicBezTo>
                  <a:pt x="2573" y="2880"/>
                  <a:pt x="2577" y="2891"/>
                  <a:pt x="2589" y="2886"/>
                </a:cubicBezTo>
                <a:cubicBezTo>
                  <a:pt x="2595" y="2883"/>
                  <a:pt x="2598" y="2872"/>
                  <a:pt x="2602" y="2865"/>
                </a:cubicBezTo>
                <a:moveTo>
                  <a:pt x="10292" y="2407"/>
                </a:moveTo>
                <a:cubicBezTo>
                  <a:pt x="10281" y="2410"/>
                  <a:pt x="10276" y="2419"/>
                  <a:pt x="10279" y="2428"/>
                </a:cubicBezTo>
                <a:cubicBezTo>
                  <a:pt x="10280" y="2432"/>
                  <a:pt x="10289" y="2436"/>
                  <a:pt x="10294" y="2436"/>
                </a:cubicBezTo>
                <a:cubicBezTo>
                  <a:pt x="10304" y="2438"/>
                  <a:pt x="10313" y="2434"/>
                  <a:pt x="10311" y="2422"/>
                </a:cubicBezTo>
                <a:cubicBezTo>
                  <a:pt x="10310" y="2413"/>
                  <a:pt x="10302" y="2407"/>
                  <a:pt x="10292" y="2407"/>
                </a:cubicBezTo>
                <a:moveTo>
                  <a:pt x="2253" y="1301"/>
                </a:moveTo>
                <a:cubicBezTo>
                  <a:pt x="2264" y="1304"/>
                  <a:pt x="2273" y="1299"/>
                  <a:pt x="2275" y="1290"/>
                </a:cubicBezTo>
                <a:cubicBezTo>
                  <a:pt x="2277" y="1276"/>
                  <a:pt x="2268" y="1266"/>
                  <a:pt x="2254" y="1267"/>
                </a:cubicBezTo>
                <a:cubicBezTo>
                  <a:pt x="2245" y="1267"/>
                  <a:pt x="2232" y="1273"/>
                  <a:pt x="2231" y="1278"/>
                </a:cubicBezTo>
                <a:cubicBezTo>
                  <a:pt x="2229" y="1291"/>
                  <a:pt x="2241" y="1298"/>
                  <a:pt x="2253" y="1301"/>
                </a:cubicBezTo>
                <a:moveTo>
                  <a:pt x="4069" y="2659"/>
                </a:moveTo>
                <a:cubicBezTo>
                  <a:pt x="4062" y="2650"/>
                  <a:pt x="4053" y="2652"/>
                  <a:pt x="4046" y="2656"/>
                </a:cubicBezTo>
                <a:cubicBezTo>
                  <a:pt x="4042" y="2658"/>
                  <a:pt x="4039" y="2668"/>
                  <a:pt x="4041" y="2671"/>
                </a:cubicBezTo>
                <a:cubicBezTo>
                  <a:pt x="4046" y="2680"/>
                  <a:pt x="4056" y="2678"/>
                  <a:pt x="4063" y="2673"/>
                </a:cubicBezTo>
                <a:cubicBezTo>
                  <a:pt x="4066" y="2670"/>
                  <a:pt x="4067" y="2664"/>
                  <a:pt x="4069" y="2659"/>
                </a:cubicBezTo>
                <a:moveTo>
                  <a:pt x="2078" y="1467"/>
                </a:moveTo>
                <a:cubicBezTo>
                  <a:pt x="2071" y="1471"/>
                  <a:pt x="2059" y="1472"/>
                  <a:pt x="2065" y="1484"/>
                </a:cubicBezTo>
                <a:cubicBezTo>
                  <a:pt x="2069" y="1491"/>
                  <a:pt x="2078" y="1497"/>
                  <a:pt x="2085" y="1499"/>
                </a:cubicBezTo>
                <a:cubicBezTo>
                  <a:pt x="2094" y="1501"/>
                  <a:pt x="2103" y="1494"/>
                  <a:pt x="2103" y="1484"/>
                </a:cubicBezTo>
                <a:cubicBezTo>
                  <a:pt x="2103" y="1469"/>
                  <a:pt x="2091" y="1467"/>
                  <a:pt x="2078" y="1467"/>
                </a:cubicBezTo>
                <a:moveTo>
                  <a:pt x="9688" y="2712"/>
                </a:moveTo>
                <a:cubicBezTo>
                  <a:pt x="9685" y="2693"/>
                  <a:pt x="9672" y="2699"/>
                  <a:pt x="9660" y="2700"/>
                </a:cubicBezTo>
                <a:cubicBezTo>
                  <a:pt x="9648" y="2701"/>
                  <a:pt x="9636" y="2705"/>
                  <a:pt x="9636" y="2720"/>
                </a:cubicBezTo>
                <a:cubicBezTo>
                  <a:pt x="9637" y="2734"/>
                  <a:pt x="9649" y="2742"/>
                  <a:pt x="9661" y="2741"/>
                </a:cubicBezTo>
                <a:cubicBezTo>
                  <a:pt x="9676" y="2740"/>
                  <a:pt x="9686" y="2728"/>
                  <a:pt x="9688" y="2712"/>
                </a:cubicBezTo>
                <a:moveTo>
                  <a:pt x="8542" y="2680"/>
                </a:moveTo>
                <a:cubicBezTo>
                  <a:pt x="8534" y="2691"/>
                  <a:pt x="8528" y="2697"/>
                  <a:pt x="8524" y="2704"/>
                </a:cubicBezTo>
                <a:cubicBezTo>
                  <a:pt x="8519" y="2714"/>
                  <a:pt x="8522" y="2723"/>
                  <a:pt x="8533" y="2727"/>
                </a:cubicBezTo>
                <a:cubicBezTo>
                  <a:pt x="8542" y="2732"/>
                  <a:pt x="8553" y="2732"/>
                  <a:pt x="8553" y="2719"/>
                </a:cubicBezTo>
                <a:cubicBezTo>
                  <a:pt x="8553" y="2708"/>
                  <a:pt x="8547" y="2696"/>
                  <a:pt x="8542" y="2680"/>
                </a:cubicBezTo>
                <a:moveTo>
                  <a:pt x="831" y="2522"/>
                </a:moveTo>
                <a:cubicBezTo>
                  <a:pt x="827" y="2516"/>
                  <a:pt x="823" y="2501"/>
                  <a:pt x="814" y="2496"/>
                </a:cubicBezTo>
                <a:cubicBezTo>
                  <a:pt x="802" y="2490"/>
                  <a:pt x="801" y="2502"/>
                  <a:pt x="802" y="2512"/>
                </a:cubicBezTo>
                <a:cubicBezTo>
                  <a:pt x="803" y="2524"/>
                  <a:pt x="799" y="2539"/>
                  <a:pt x="814" y="2543"/>
                </a:cubicBezTo>
                <a:cubicBezTo>
                  <a:pt x="824" y="2546"/>
                  <a:pt x="830" y="2538"/>
                  <a:pt x="831" y="2522"/>
                </a:cubicBezTo>
                <a:moveTo>
                  <a:pt x="2128" y="1731"/>
                </a:moveTo>
                <a:cubicBezTo>
                  <a:pt x="2129" y="1715"/>
                  <a:pt x="2119" y="1715"/>
                  <a:pt x="2110" y="1716"/>
                </a:cubicBezTo>
                <a:cubicBezTo>
                  <a:pt x="2100" y="1716"/>
                  <a:pt x="2091" y="1722"/>
                  <a:pt x="2091" y="1732"/>
                </a:cubicBezTo>
                <a:cubicBezTo>
                  <a:pt x="2092" y="1747"/>
                  <a:pt x="2104" y="1753"/>
                  <a:pt x="2117" y="1751"/>
                </a:cubicBezTo>
                <a:cubicBezTo>
                  <a:pt x="2127" y="1750"/>
                  <a:pt x="2127" y="1738"/>
                  <a:pt x="2128" y="1731"/>
                </a:cubicBezTo>
                <a:moveTo>
                  <a:pt x="3140" y="645"/>
                </a:moveTo>
                <a:cubicBezTo>
                  <a:pt x="3155" y="643"/>
                  <a:pt x="3164" y="631"/>
                  <a:pt x="3168" y="616"/>
                </a:cubicBezTo>
                <a:cubicBezTo>
                  <a:pt x="3171" y="607"/>
                  <a:pt x="3166" y="598"/>
                  <a:pt x="3156" y="597"/>
                </a:cubicBezTo>
                <a:cubicBezTo>
                  <a:pt x="3138" y="596"/>
                  <a:pt x="3130" y="609"/>
                  <a:pt x="3127" y="624"/>
                </a:cubicBezTo>
                <a:cubicBezTo>
                  <a:pt x="3124" y="633"/>
                  <a:pt x="3128" y="641"/>
                  <a:pt x="3140" y="645"/>
                </a:cubicBezTo>
                <a:moveTo>
                  <a:pt x="8542" y="221"/>
                </a:moveTo>
                <a:cubicBezTo>
                  <a:pt x="8540" y="204"/>
                  <a:pt x="8525" y="207"/>
                  <a:pt x="8514" y="205"/>
                </a:cubicBezTo>
                <a:cubicBezTo>
                  <a:pt x="8504" y="204"/>
                  <a:pt x="8495" y="208"/>
                  <a:pt x="8496" y="219"/>
                </a:cubicBezTo>
                <a:cubicBezTo>
                  <a:pt x="8498" y="234"/>
                  <a:pt x="8511" y="238"/>
                  <a:pt x="8524" y="238"/>
                </a:cubicBezTo>
                <a:cubicBezTo>
                  <a:pt x="8535" y="238"/>
                  <a:pt x="8541" y="231"/>
                  <a:pt x="8542" y="221"/>
                </a:cubicBezTo>
                <a:moveTo>
                  <a:pt x="2407" y="2176"/>
                </a:moveTo>
                <a:cubicBezTo>
                  <a:pt x="2423" y="2175"/>
                  <a:pt x="2428" y="2157"/>
                  <a:pt x="2434" y="2146"/>
                </a:cubicBezTo>
                <a:cubicBezTo>
                  <a:pt x="2441" y="2133"/>
                  <a:pt x="2424" y="2138"/>
                  <a:pt x="2418" y="2136"/>
                </a:cubicBezTo>
                <a:cubicBezTo>
                  <a:pt x="2403" y="2131"/>
                  <a:pt x="2394" y="2141"/>
                  <a:pt x="2390" y="2154"/>
                </a:cubicBezTo>
                <a:cubicBezTo>
                  <a:pt x="2387" y="2164"/>
                  <a:pt x="2394" y="2171"/>
                  <a:pt x="2407" y="2176"/>
                </a:cubicBezTo>
                <a:moveTo>
                  <a:pt x="9954" y="1313"/>
                </a:moveTo>
                <a:cubicBezTo>
                  <a:pt x="9929" y="1311"/>
                  <a:pt x="9901" y="1291"/>
                  <a:pt x="9877" y="1321"/>
                </a:cubicBezTo>
                <a:cubicBezTo>
                  <a:pt x="9911" y="1349"/>
                  <a:pt x="9930" y="1317"/>
                  <a:pt x="9954" y="1313"/>
                </a:cubicBezTo>
                <a:moveTo>
                  <a:pt x="11041" y="349"/>
                </a:moveTo>
                <a:cubicBezTo>
                  <a:pt x="11047" y="347"/>
                  <a:pt x="11053" y="345"/>
                  <a:pt x="11059" y="343"/>
                </a:cubicBezTo>
                <a:cubicBezTo>
                  <a:pt x="11049" y="322"/>
                  <a:pt x="11030" y="323"/>
                  <a:pt x="11011" y="322"/>
                </a:cubicBezTo>
                <a:cubicBezTo>
                  <a:pt x="11008" y="322"/>
                  <a:pt x="11001" y="331"/>
                  <a:pt x="11002" y="334"/>
                </a:cubicBezTo>
                <a:cubicBezTo>
                  <a:pt x="11009" y="355"/>
                  <a:pt x="11027" y="346"/>
                  <a:pt x="11041" y="349"/>
                </a:cubicBezTo>
                <a:moveTo>
                  <a:pt x="3780" y="590"/>
                </a:moveTo>
                <a:cubicBezTo>
                  <a:pt x="3773" y="577"/>
                  <a:pt x="3759" y="578"/>
                  <a:pt x="3748" y="575"/>
                </a:cubicBezTo>
                <a:cubicBezTo>
                  <a:pt x="3738" y="572"/>
                  <a:pt x="3722" y="562"/>
                  <a:pt x="3718" y="580"/>
                </a:cubicBezTo>
                <a:cubicBezTo>
                  <a:pt x="3715" y="594"/>
                  <a:pt x="3729" y="604"/>
                  <a:pt x="3741" y="607"/>
                </a:cubicBezTo>
                <a:cubicBezTo>
                  <a:pt x="3757" y="612"/>
                  <a:pt x="3770" y="604"/>
                  <a:pt x="3780" y="590"/>
                </a:cubicBezTo>
                <a:moveTo>
                  <a:pt x="7162" y="2936"/>
                </a:moveTo>
                <a:cubicBezTo>
                  <a:pt x="7173" y="2936"/>
                  <a:pt x="7179" y="2929"/>
                  <a:pt x="7181" y="2919"/>
                </a:cubicBezTo>
                <a:cubicBezTo>
                  <a:pt x="7184" y="2899"/>
                  <a:pt x="7168" y="2892"/>
                  <a:pt x="7154" y="2889"/>
                </a:cubicBezTo>
                <a:cubicBezTo>
                  <a:pt x="7142" y="2887"/>
                  <a:pt x="7128" y="2893"/>
                  <a:pt x="7131" y="2909"/>
                </a:cubicBezTo>
                <a:cubicBezTo>
                  <a:pt x="7134" y="2925"/>
                  <a:pt x="7144" y="2936"/>
                  <a:pt x="7162" y="2936"/>
                </a:cubicBezTo>
                <a:moveTo>
                  <a:pt x="2438" y="538"/>
                </a:moveTo>
                <a:cubicBezTo>
                  <a:pt x="2429" y="541"/>
                  <a:pt x="2412" y="539"/>
                  <a:pt x="2420" y="558"/>
                </a:cubicBezTo>
                <a:cubicBezTo>
                  <a:pt x="2424" y="569"/>
                  <a:pt x="2434" y="577"/>
                  <a:pt x="2448" y="574"/>
                </a:cubicBezTo>
                <a:cubicBezTo>
                  <a:pt x="2460" y="572"/>
                  <a:pt x="2472" y="567"/>
                  <a:pt x="2468" y="552"/>
                </a:cubicBezTo>
                <a:cubicBezTo>
                  <a:pt x="2464" y="538"/>
                  <a:pt x="2451" y="538"/>
                  <a:pt x="2438" y="538"/>
                </a:cubicBezTo>
                <a:moveTo>
                  <a:pt x="6838" y="297"/>
                </a:moveTo>
                <a:cubicBezTo>
                  <a:pt x="6870" y="292"/>
                  <a:pt x="6890" y="303"/>
                  <a:pt x="6908" y="285"/>
                </a:cubicBezTo>
                <a:cubicBezTo>
                  <a:pt x="6915" y="278"/>
                  <a:pt x="6915" y="269"/>
                  <a:pt x="6903" y="255"/>
                </a:cubicBezTo>
                <a:cubicBezTo>
                  <a:pt x="6891" y="275"/>
                  <a:pt x="6865" y="268"/>
                  <a:pt x="6838" y="297"/>
                </a:cubicBezTo>
                <a:moveTo>
                  <a:pt x="1982" y="967"/>
                </a:moveTo>
                <a:cubicBezTo>
                  <a:pt x="1980" y="948"/>
                  <a:pt x="1965" y="944"/>
                  <a:pt x="1950" y="943"/>
                </a:cubicBezTo>
                <a:cubicBezTo>
                  <a:pt x="1941" y="943"/>
                  <a:pt x="1928" y="945"/>
                  <a:pt x="1929" y="954"/>
                </a:cubicBezTo>
                <a:cubicBezTo>
                  <a:pt x="1931" y="975"/>
                  <a:pt x="1946" y="986"/>
                  <a:pt x="1966" y="986"/>
                </a:cubicBezTo>
                <a:cubicBezTo>
                  <a:pt x="1976" y="985"/>
                  <a:pt x="1982" y="977"/>
                  <a:pt x="1982" y="967"/>
                </a:cubicBezTo>
                <a:moveTo>
                  <a:pt x="264" y="470"/>
                </a:moveTo>
                <a:cubicBezTo>
                  <a:pt x="253" y="474"/>
                  <a:pt x="248" y="482"/>
                  <a:pt x="250" y="492"/>
                </a:cubicBezTo>
                <a:cubicBezTo>
                  <a:pt x="254" y="509"/>
                  <a:pt x="266" y="520"/>
                  <a:pt x="283" y="521"/>
                </a:cubicBezTo>
                <a:cubicBezTo>
                  <a:pt x="293" y="521"/>
                  <a:pt x="303" y="515"/>
                  <a:pt x="300" y="505"/>
                </a:cubicBezTo>
                <a:cubicBezTo>
                  <a:pt x="296" y="486"/>
                  <a:pt x="285" y="471"/>
                  <a:pt x="264" y="470"/>
                </a:cubicBezTo>
                <a:moveTo>
                  <a:pt x="8475" y="2525"/>
                </a:moveTo>
                <a:cubicBezTo>
                  <a:pt x="8477" y="2510"/>
                  <a:pt x="8470" y="2500"/>
                  <a:pt x="8456" y="2506"/>
                </a:cubicBezTo>
                <a:cubicBezTo>
                  <a:pt x="8443" y="2512"/>
                  <a:pt x="8421" y="2512"/>
                  <a:pt x="8420" y="2529"/>
                </a:cubicBezTo>
                <a:cubicBezTo>
                  <a:pt x="8419" y="2543"/>
                  <a:pt x="8432" y="2558"/>
                  <a:pt x="8447" y="2561"/>
                </a:cubicBezTo>
                <a:cubicBezTo>
                  <a:pt x="8476" y="2567"/>
                  <a:pt x="8470" y="2541"/>
                  <a:pt x="8475" y="2525"/>
                </a:cubicBezTo>
                <a:moveTo>
                  <a:pt x="9840" y="2728"/>
                </a:moveTo>
                <a:cubicBezTo>
                  <a:pt x="9830" y="2734"/>
                  <a:pt x="9830" y="2743"/>
                  <a:pt x="9832" y="2752"/>
                </a:cubicBezTo>
                <a:cubicBezTo>
                  <a:pt x="9835" y="2768"/>
                  <a:pt x="9843" y="2781"/>
                  <a:pt x="9861" y="2780"/>
                </a:cubicBezTo>
                <a:cubicBezTo>
                  <a:pt x="9877" y="2779"/>
                  <a:pt x="9882" y="2766"/>
                  <a:pt x="9875" y="2753"/>
                </a:cubicBezTo>
                <a:cubicBezTo>
                  <a:pt x="9868" y="2739"/>
                  <a:pt x="9855" y="2731"/>
                  <a:pt x="9840" y="2728"/>
                </a:cubicBezTo>
                <a:moveTo>
                  <a:pt x="11390" y="1590"/>
                </a:moveTo>
                <a:cubicBezTo>
                  <a:pt x="11355" y="1596"/>
                  <a:pt x="11320" y="1574"/>
                  <a:pt x="11268" y="1601"/>
                </a:cubicBezTo>
                <a:cubicBezTo>
                  <a:pt x="11323" y="1615"/>
                  <a:pt x="11358" y="1617"/>
                  <a:pt x="11390" y="1590"/>
                </a:cubicBezTo>
                <a:moveTo>
                  <a:pt x="2748" y="2006"/>
                </a:moveTo>
                <a:cubicBezTo>
                  <a:pt x="2746" y="1995"/>
                  <a:pt x="2744" y="1985"/>
                  <a:pt x="2733" y="1986"/>
                </a:cubicBezTo>
                <a:cubicBezTo>
                  <a:pt x="2713" y="1989"/>
                  <a:pt x="2688" y="1987"/>
                  <a:pt x="2684" y="2013"/>
                </a:cubicBezTo>
                <a:cubicBezTo>
                  <a:pt x="2682" y="2023"/>
                  <a:pt x="2696" y="2035"/>
                  <a:pt x="2708" y="2035"/>
                </a:cubicBezTo>
                <a:cubicBezTo>
                  <a:pt x="2728" y="2035"/>
                  <a:pt x="2741" y="2023"/>
                  <a:pt x="2748" y="2006"/>
                </a:cubicBezTo>
                <a:moveTo>
                  <a:pt x="9035" y="178"/>
                </a:moveTo>
                <a:cubicBezTo>
                  <a:pt x="9030" y="162"/>
                  <a:pt x="9018" y="162"/>
                  <a:pt x="9006" y="164"/>
                </a:cubicBezTo>
                <a:cubicBezTo>
                  <a:pt x="8983" y="169"/>
                  <a:pt x="8979" y="187"/>
                  <a:pt x="8981" y="205"/>
                </a:cubicBezTo>
                <a:cubicBezTo>
                  <a:pt x="8981" y="208"/>
                  <a:pt x="8996" y="214"/>
                  <a:pt x="9003" y="213"/>
                </a:cubicBezTo>
                <a:cubicBezTo>
                  <a:pt x="9023" y="210"/>
                  <a:pt x="9036" y="199"/>
                  <a:pt x="9035" y="178"/>
                </a:cubicBezTo>
                <a:moveTo>
                  <a:pt x="7633" y="138"/>
                </a:moveTo>
                <a:cubicBezTo>
                  <a:pt x="7622" y="166"/>
                  <a:pt x="7613" y="185"/>
                  <a:pt x="7606" y="204"/>
                </a:cubicBezTo>
                <a:cubicBezTo>
                  <a:pt x="7602" y="218"/>
                  <a:pt x="7609" y="229"/>
                  <a:pt x="7622" y="232"/>
                </a:cubicBezTo>
                <a:cubicBezTo>
                  <a:pt x="7640" y="236"/>
                  <a:pt x="7642" y="222"/>
                  <a:pt x="7641" y="210"/>
                </a:cubicBezTo>
                <a:cubicBezTo>
                  <a:pt x="7640" y="189"/>
                  <a:pt x="7636" y="168"/>
                  <a:pt x="7633" y="138"/>
                </a:cubicBezTo>
                <a:moveTo>
                  <a:pt x="4040" y="2944"/>
                </a:moveTo>
                <a:cubicBezTo>
                  <a:pt x="4034" y="2925"/>
                  <a:pt x="4018" y="2918"/>
                  <a:pt x="3999" y="2920"/>
                </a:cubicBezTo>
                <a:cubicBezTo>
                  <a:pt x="3986" y="2922"/>
                  <a:pt x="3976" y="2935"/>
                  <a:pt x="3980" y="2946"/>
                </a:cubicBezTo>
                <a:cubicBezTo>
                  <a:pt x="3987" y="2967"/>
                  <a:pt x="4009" y="2963"/>
                  <a:pt x="4026" y="2964"/>
                </a:cubicBezTo>
                <a:cubicBezTo>
                  <a:pt x="4036" y="2964"/>
                  <a:pt x="4042" y="2956"/>
                  <a:pt x="4040" y="2944"/>
                </a:cubicBezTo>
                <a:moveTo>
                  <a:pt x="10851" y="2557"/>
                </a:moveTo>
                <a:cubicBezTo>
                  <a:pt x="10819" y="2538"/>
                  <a:pt x="10795" y="2513"/>
                  <a:pt x="10760" y="2539"/>
                </a:cubicBezTo>
                <a:cubicBezTo>
                  <a:pt x="10758" y="2540"/>
                  <a:pt x="10758" y="2552"/>
                  <a:pt x="10761" y="2555"/>
                </a:cubicBezTo>
                <a:cubicBezTo>
                  <a:pt x="10787" y="2576"/>
                  <a:pt x="10816" y="2576"/>
                  <a:pt x="10851" y="2557"/>
                </a:cubicBezTo>
                <a:moveTo>
                  <a:pt x="7676" y="2730"/>
                </a:moveTo>
                <a:cubicBezTo>
                  <a:pt x="7680" y="2714"/>
                  <a:pt x="7670" y="2706"/>
                  <a:pt x="7658" y="2702"/>
                </a:cubicBezTo>
                <a:cubicBezTo>
                  <a:pt x="7641" y="2697"/>
                  <a:pt x="7627" y="2700"/>
                  <a:pt x="7617" y="2715"/>
                </a:cubicBezTo>
                <a:cubicBezTo>
                  <a:pt x="7611" y="2725"/>
                  <a:pt x="7616" y="2733"/>
                  <a:pt x="7626" y="2737"/>
                </a:cubicBezTo>
                <a:cubicBezTo>
                  <a:pt x="7644" y="2742"/>
                  <a:pt x="7662" y="2752"/>
                  <a:pt x="7676" y="2730"/>
                </a:cubicBezTo>
                <a:moveTo>
                  <a:pt x="7553" y="2713"/>
                </a:moveTo>
                <a:cubicBezTo>
                  <a:pt x="7538" y="2715"/>
                  <a:pt x="7519" y="2719"/>
                  <a:pt x="7520" y="2736"/>
                </a:cubicBezTo>
                <a:cubicBezTo>
                  <a:pt x="7521" y="2751"/>
                  <a:pt x="7538" y="2760"/>
                  <a:pt x="7553" y="2762"/>
                </a:cubicBezTo>
                <a:cubicBezTo>
                  <a:pt x="7572" y="2764"/>
                  <a:pt x="7582" y="2748"/>
                  <a:pt x="7584" y="2735"/>
                </a:cubicBezTo>
                <a:cubicBezTo>
                  <a:pt x="7587" y="2715"/>
                  <a:pt x="7570" y="2711"/>
                  <a:pt x="7553" y="2713"/>
                </a:cubicBezTo>
                <a:moveTo>
                  <a:pt x="3252" y="2975"/>
                </a:moveTo>
                <a:cubicBezTo>
                  <a:pt x="3242" y="2959"/>
                  <a:pt x="3238" y="2933"/>
                  <a:pt x="3208" y="2936"/>
                </a:cubicBezTo>
                <a:cubicBezTo>
                  <a:pt x="3198" y="2937"/>
                  <a:pt x="3190" y="2944"/>
                  <a:pt x="3191" y="2955"/>
                </a:cubicBezTo>
                <a:cubicBezTo>
                  <a:pt x="3193" y="2981"/>
                  <a:pt x="3210" y="2993"/>
                  <a:pt x="3235" y="2993"/>
                </a:cubicBezTo>
                <a:cubicBezTo>
                  <a:pt x="3244" y="2993"/>
                  <a:pt x="3253" y="2990"/>
                  <a:pt x="3252" y="2975"/>
                </a:cubicBezTo>
                <a:moveTo>
                  <a:pt x="1942" y="2794"/>
                </a:moveTo>
                <a:cubicBezTo>
                  <a:pt x="1988" y="2803"/>
                  <a:pt x="2022" y="2807"/>
                  <a:pt x="2055" y="2788"/>
                </a:cubicBezTo>
                <a:cubicBezTo>
                  <a:pt x="2021" y="2783"/>
                  <a:pt x="1986" y="2775"/>
                  <a:pt x="1942" y="2794"/>
                </a:cubicBezTo>
                <a:moveTo>
                  <a:pt x="459" y="1759"/>
                </a:moveTo>
                <a:cubicBezTo>
                  <a:pt x="518" y="1733"/>
                  <a:pt x="509" y="1685"/>
                  <a:pt x="512" y="1643"/>
                </a:cubicBezTo>
                <a:cubicBezTo>
                  <a:pt x="496" y="1679"/>
                  <a:pt x="480" y="1715"/>
                  <a:pt x="459" y="1759"/>
                </a:cubicBezTo>
                <a:moveTo>
                  <a:pt x="1052" y="2556"/>
                </a:moveTo>
                <a:cubicBezTo>
                  <a:pt x="1095" y="2585"/>
                  <a:pt x="1095" y="2585"/>
                  <a:pt x="1128" y="2549"/>
                </a:cubicBezTo>
                <a:cubicBezTo>
                  <a:pt x="1101" y="2538"/>
                  <a:pt x="1076" y="2538"/>
                  <a:pt x="1052" y="2556"/>
                </a:cubicBezTo>
                <a:moveTo>
                  <a:pt x="10260" y="2150"/>
                </a:moveTo>
                <a:cubicBezTo>
                  <a:pt x="10261" y="2134"/>
                  <a:pt x="10253" y="2126"/>
                  <a:pt x="10239" y="2125"/>
                </a:cubicBezTo>
                <a:cubicBezTo>
                  <a:pt x="10221" y="2123"/>
                  <a:pt x="10197" y="2120"/>
                  <a:pt x="10189" y="2137"/>
                </a:cubicBezTo>
                <a:cubicBezTo>
                  <a:pt x="10181" y="2152"/>
                  <a:pt x="10195" y="2166"/>
                  <a:pt x="10214" y="2165"/>
                </a:cubicBezTo>
                <a:cubicBezTo>
                  <a:pt x="10230" y="2163"/>
                  <a:pt x="10252" y="2175"/>
                  <a:pt x="10260" y="2150"/>
                </a:cubicBezTo>
                <a:moveTo>
                  <a:pt x="10285" y="2506"/>
                </a:moveTo>
                <a:cubicBezTo>
                  <a:pt x="10308" y="2514"/>
                  <a:pt x="10328" y="2516"/>
                  <a:pt x="10348" y="2525"/>
                </a:cubicBezTo>
                <a:cubicBezTo>
                  <a:pt x="10360" y="2530"/>
                  <a:pt x="10372" y="2522"/>
                  <a:pt x="10371" y="2506"/>
                </a:cubicBezTo>
                <a:cubicBezTo>
                  <a:pt x="10370" y="2494"/>
                  <a:pt x="10362" y="2481"/>
                  <a:pt x="10348" y="2483"/>
                </a:cubicBezTo>
                <a:cubicBezTo>
                  <a:pt x="10327" y="2488"/>
                  <a:pt x="10306" y="2498"/>
                  <a:pt x="10285" y="2506"/>
                </a:cubicBezTo>
                <a:moveTo>
                  <a:pt x="2885" y="2985"/>
                </a:moveTo>
                <a:cubicBezTo>
                  <a:pt x="2899" y="2982"/>
                  <a:pt x="2906" y="2972"/>
                  <a:pt x="2902" y="2959"/>
                </a:cubicBezTo>
                <a:cubicBezTo>
                  <a:pt x="2898" y="2943"/>
                  <a:pt x="2890" y="2929"/>
                  <a:pt x="2871" y="2933"/>
                </a:cubicBezTo>
                <a:cubicBezTo>
                  <a:pt x="2854" y="2936"/>
                  <a:pt x="2841" y="2945"/>
                  <a:pt x="2848" y="2964"/>
                </a:cubicBezTo>
                <a:cubicBezTo>
                  <a:pt x="2854" y="2980"/>
                  <a:pt x="2868" y="2986"/>
                  <a:pt x="2885" y="2985"/>
                </a:cubicBezTo>
                <a:moveTo>
                  <a:pt x="2588" y="1937"/>
                </a:moveTo>
                <a:cubicBezTo>
                  <a:pt x="2522" y="1957"/>
                  <a:pt x="2522" y="1957"/>
                  <a:pt x="2550" y="2007"/>
                </a:cubicBezTo>
                <a:cubicBezTo>
                  <a:pt x="2577" y="1992"/>
                  <a:pt x="2576" y="1964"/>
                  <a:pt x="2588" y="1937"/>
                </a:cubicBezTo>
                <a:moveTo>
                  <a:pt x="9339" y="477"/>
                </a:moveTo>
                <a:cubicBezTo>
                  <a:pt x="9338" y="465"/>
                  <a:pt x="9334" y="454"/>
                  <a:pt x="9325" y="455"/>
                </a:cubicBezTo>
                <a:cubicBezTo>
                  <a:pt x="9294" y="457"/>
                  <a:pt x="9288" y="481"/>
                  <a:pt x="9285" y="507"/>
                </a:cubicBezTo>
                <a:cubicBezTo>
                  <a:pt x="9285" y="516"/>
                  <a:pt x="9289" y="528"/>
                  <a:pt x="9298" y="527"/>
                </a:cubicBezTo>
                <a:cubicBezTo>
                  <a:pt x="9327" y="523"/>
                  <a:pt x="9337" y="501"/>
                  <a:pt x="9339" y="477"/>
                </a:cubicBezTo>
                <a:moveTo>
                  <a:pt x="11950" y="1471"/>
                </a:moveTo>
                <a:cubicBezTo>
                  <a:pt x="11971" y="1466"/>
                  <a:pt x="11986" y="1452"/>
                  <a:pt x="11991" y="1429"/>
                </a:cubicBezTo>
                <a:cubicBezTo>
                  <a:pt x="11991" y="1428"/>
                  <a:pt x="11976" y="1422"/>
                  <a:pt x="11968" y="1422"/>
                </a:cubicBezTo>
                <a:cubicBezTo>
                  <a:pt x="11947" y="1421"/>
                  <a:pt x="11932" y="1430"/>
                  <a:pt x="11932" y="1453"/>
                </a:cubicBezTo>
                <a:cubicBezTo>
                  <a:pt x="11932" y="1463"/>
                  <a:pt x="11937" y="1470"/>
                  <a:pt x="11950" y="1471"/>
                </a:cubicBezTo>
                <a:moveTo>
                  <a:pt x="2010" y="2428"/>
                </a:moveTo>
                <a:cubicBezTo>
                  <a:pt x="1981" y="2444"/>
                  <a:pt x="1949" y="2451"/>
                  <a:pt x="1966" y="2490"/>
                </a:cubicBezTo>
                <a:cubicBezTo>
                  <a:pt x="1972" y="2503"/>
                  <a:pt x="1984" y="2507"/>
                  <a:pt x="1997" y="2501"/>
                </a:cubicBezTo>
                <a:cubicBezTo>
                  <a:pt x="2029" y="2486"/>
                  <a:pt x="2017" y="2461"/>
                  <a:pt x="2010" y="2428"/>
                </a:cubicBezTo>
                <a:moveTo>
                  <a:pt x="3130" y="2845"/>
                </a:moveTo>
                <a:cubicBezTo>
                  <a:pt x="3101" y="2866"/>
                  <a:pt x="3143" y="2906"/>
                  <a:pt x="3098" y="2920"/>
                </a:cubicBezTo>
                <a:cubicBezTo>
                  <a:pt x="3081" y="2925"/>
                  <a:pt x="3095" y="2948"/>
                  <a:pt x="3110" y="2954"/>
                </a:cubicBezTo>
                <a:cubicBezTo>
                  <a:pt x="3125" y="2961"/>
                  <a:pt x="3136" y="2945"/>
                  <a:pt x="3135" y="2935"/>
                </a:cubicBezTo>
                <a:cubicBezTo>
                  <a:pt x="3133" y="2907"/>
                  <a:pt x="3148" y="2879"/>
                  <a:pt x="3130" y="2845"/>
                </a:cubicBezTo>
                <a:moveTo>
                  <a:pt x="2155" y="1329"/>
                </a:moveTo>
                <a:cubicBezTo>
                  <a:pt x="2177" y="1328"/>
                  <a:pt x="2199" y="1325"/>
                  <a:pt x="2197" y="1296"/>
                </a:cubicBezTo>
                <a:cubicBezTo>
                  <a:pt x="2196" y="1280"/>
                  <a:pt x="2182" y="1278"/>
                  <a:pt x="2170" y="1280"/>
                </a:cubicBezTo>
                <a:cubicBezTo>
                  <a:pt x="2149" y="1282"/>
                  <a:pt x="2123" y="1281"/>
                  <a:pt x="2120" y="1308"/>
                </a:cubicBezTo>
                <a:cubicBezTo>
                  <a:pt x="2118" y="1325"/>
                  <a:pt x="2139" y="1328"/>
                  <a:pt x="2155" y="1329"/>
                </a:cubicBezTo>
                <a:moveTo>
                  <a:pt x="3236" y="2808"/>
                </a:moveTo>
                <a:cubicBezTo>
                  <a:pt x="3264" y="2798"/>
                  <a:pt x="3250" y="2773"/>
                  <a:pt x="3250" y="2755"/>
                </a:cubicBezTo>
                <a:cubicBezTo>
                  <a:pt x="3250" y="2743"/>
                  <a:pt x="3244" y="2728"/>
                  <a:pt x="3229" y="2731"/>
                </a:cubicBezTo>
                <a:cubicBezTo>
                  <a:pt x="3205" y="2736"/>
                  <a:pt x="3196" y="2756"/>
                  <a:pt x="3196" y="2778"/>
                </a:cubicBezTo>
                <a:cubicBezTo>
                  <a:pt x="3196" y="2802"/>
                  <a:pt x="3215" y="2806"/>
                  <a:pt x="3236" y="2808"/>
                </a:cubicBezTo>
                <a:moveTo>
                  <a:pt x="11136" y="354"/>
                </a:moveTo>
                <a:cubicBezTo>
                  <a:pt x="11170" y="373"/>
                  <a:pt x="11206" y="360"/>
                  <a:pt x="11217" y="393"/>
                </a:cubicBezTo>
                <a:cubicBezTo>
                  <a:pt x="11223" y="411"/>
                  <a:pt x="11232" y="424"/>
                  <a:pt x="11248" y="412"/>
                </a:cubicBezTo>
                <a:cubicBezTo>
                  <a:pt x="11263" y="400"/>
                  <a:pt x="11256" y="375"/>
                  <a:pt x="11244" y="364"/>
                </a:cubicBezTo>
                <a:cubicBezTo>
                  <a:pt x="11217" y="336"/>
                  <a:pt x="11183" y="344"/>
                  <a:pt x="11136" y="354"/>
                </a:cubicBezTo>
                <a:moveTo>
                  <a:pt x="8896" y="2894"/>
                </a:moveTo>
                <a:cubicBezTo>
                  <a:pt x="8949" y="2886"/>
                  <a:pt x="8989" y="2894"/>
                  <a:pt x="9028" y="2860"/>
                </a:cubicBezTo>
                <a:cubicBezTo>
                  <a:pt x="8979" y="2847"/>
                  <a:pt x="8936" y="2820"/>
                  <a:pt x="8896" y="2894"/>
                </a:cubicBezTo>
                <a:moveTo>
                  <a:pt x="1955" y="649"/>
                </a:moveTo>
                <a:cubicBezTo>
                  <a:pt x="1921" y="658"/>
                  <a:pt x="1888" y="658"/>
                  <a:pt x="1855" y="653"/>
                </a:cubicBezTo>
                <a:cubicBezTo>
                  <a:pt x="1845" y="652"/>
                  <a:pt x="1839" y="662"/>
                  <a:pt x="1838" y="671"/>
                </a:cubicBezTo>
                <a:cubicBezTo>
                  <a:pt x="1838" y="676"/>
                  <a:pt x="1844" y="685"/>
                  <a:pt x="1848" y="686"/>
                </a:cubicBezTo>
                <a:cubicBezTo>
                  <a:pt x="1888" y="692"/>
                  <a:pt x="1932" y="709"/>
                  <a:pt x="1955" y="649"/>
                </a:cubicBezTo>
                <a:moveTo>
                  <a:pt x="1575" y="497"/>
                </a:moveTo>
                <a:cubicBezTo>
                  <a:pt x="1582" y="476"/>
                  <a:pt x="1573" y="460"/>
                  <a:pt x="1552" y="458"/>
                </a:cubicBezTo>
                <a:cubicBezTo>
                  <a:pt x="1526" y="455"/>
                  <a:pt x="1537" y="477"/>
                  <a:pt x="1536" y="491"/>
                </a:cubicBezTo>
                <a:cubicBezTo>
                  <a:pt x="1535" y="503"/>
                  <a:pt x="1533" y="515"/>
                  <a:pt x="1529" y="526"/>
                </a:cubicBezTo>
                <a:cubicBezTo>
                  <a:pt x="1522" y="547"/>
                  <a:pt x="1527" y="566"/>
                  <a:pt x="1549" y="569"/>
                </a:cubicBezTo>
                <a:cubicBezTo>
                  <a:pt x="1583" y="574"/>
                  <a:pt x="1571" y="549"/>
                  <a:pt x="1567" y="533"/>
                </a:cubicBezTo>
                <a:cubicBezTo>
                  <a:pt x="1564" y="520"/>
                  <a:pt x="1567" y="509"/>
                  <a:pt x="1575" y="497"/>
                </a:cubicBezTo>
                <a:moveTo>
                  <a:pt x="4291" y="2822"/>
                </a:moveTo>
                <a:cubicBezTo>
                  <a:pt x="4261" y="2788"/>
                  <a:pt x="4232" y="2761"/>
                  <a:pt x="4222" y="2707"/>
                </a:cubicBezTo>
                <a:cubicBezTo>
                  <a:pt x="4192" y="2796"/>
                  <a:pt x="4192" y="2796"/>
                  <a:pt x="4291" y="2822"/>
                </a:cubicBezTo>
                <a:moveTo>
                  <a:pt x="2651" y="2106"/>
                </a:moveTo>
                <a:cubicBezTo>
                  <a:pt x="2642" y="2186"/>
                  <a:pt x="2664" y="2223"/>
                  <a:pt x="2734" y="2246"/>
                </a:cubicBezTo>
                <a:cubicBezTo>
                  <a:pt x="2705" y="2198"/>
                  <a:pt x="2680" y="2156"/>
                  <a:pt x="2651" y="2106"/>
                </a:cubicBezTo>
                <a:moveTo>
                  <a:pt x="7732" y="2722"/>
                </a:moveTo>
                <a:cubicBezTo>
                  <a:pt x="7767" y="2757"/>
                  <a:pt x="7819" y="2696"/>
                  <a:pt x="7855" y="2742"/>
                </a:cubicBezTo>
                <a:cubicBezTo>
                  <a:pt x="7862" y="2751"/>
                  <a:pt x="7873" y="2727"/>
                  <a:pt x="7869" y="2717"/>
                </a:cubicBezTo>
                <a:cubicBezTo>
                  <a:pt x="7841" y="2657"/>
                  <a:pt x="7792" y="2659"/>
                  <a:pt x="7732" y="2722"/>
                </a:cubicBezTo>
                <a:moveTo>
                  <a:pt x="1819" y="1718"/>
                </a:moveTo>
                <a:cubicBezTo>
                  <a:pt x="1730" y="1710"/>
                  <a:pt x="1717" y="1778"/>
                  <a:pt x="1672" y="1801"/>
                </a:cubicBezTo>
                <a:cubicBezTo>
                  <a:pt x="1658" y="1809"/>
                  <a:pt x="1649" y="1825"/>
                  <a:pt x="1665" y="1839"/>
                </a:cubicBezTo>
                <a:cubicBezTo>
                  <a:pt x="1683" y="1855"/>
                  <a:pt x="1704" y="1849"/>
                  <a:pt x="1710" y="1829"/>
                </a:cubicBezTo>
                <a:cubicBezTo>
                  <a:pt x="1724" y="1778"/>
                  <a:pt x="1757" y="1746"/>
                  <a:pt x="1819" y="1718"/>
                </a:cubicBezTo>
                <a:moveTo>
                  <a:pt x="2468" y="599"/>
                </a:moveTo>
                <a:cubicBezTo>
                  <a:pt x="2442" y="606"/>
                  <a:pt x="2407" y="576"/>
                  <a:pt x="2388" y="613"/>
                </a:cubicBezTo>
                <a:cubicBezTo>
                  <a:pt x="2372" y="647"/>
                  <a:pt x="2412" y="659"/>
                  <a:pt x="2427" y="681"/>
                </a:cubicBezTo>
                <a:cubicBezTo>
                  <a:pt x="2432" y="688"/>
                  <a:pt x="2431" y="699"/>
                  <a:pt x="2435" y="707"/>
                </a:cubicBezTo>
                <a:cubicBezTo>
                  <a:pt x="2441" y="722"/>
                  <a:pt x="2454" y="724"/>
                  <a:pt x="2466" y="718"/>
                </a:cubicBezTo>
                <a:cubicBezTo>
                  <a:pt x="2477" y="712"/>
                  <a:pt x="2486" y="692"/>
                  <a:pt x="2478" y="687"/>
                </a:cubicBezTo>
                <a:cubicBezTo>
                  <a:pt x="2438" y="661"/>
                  <a:pt x="2480" y="630"/>
                  <a:pt x="2468" y="599"/>
                </a:cubicBezTo>
                <a:moveTo>
                  <a:pt x="1842" y="1824"/>
                </a:moveTo>
                <a:cubicBezTo>
                  <a:pt x="1912" y="1803"/>
                  <a:pt x="1978" y="1858"/>
                  <a:pt x="2040" y="1812"/>
                </a:cubicBezTo>
                <a:cubicBezTo>
                  <a:pt x="2038" y="1792"/>
                  <a:pt x="2024" y="1790"/>
                  <a:pt x="2015" y="1782"/>
                </a:cubicBezTo>
                <a:cubicBezTo>
                  <a:pt x="1998" y="1765"/>
                  <a:pt x="1986" y="1736"/>
                  <a:pt x="1962" y="1778"/>
                </a:cubicBezTo>
                <a:cubicBezTo>
                  <a:pt x="1953" y="1794"/>
                  <a:pt x="1928" y="1786"/>
                  <a:pt x="1911" y="1788"/>
                </a:cubicBezTo>
                <a:cubicBezTo>
                  <a:pt x="1890" y="1791"/>
                  <a:pt x="1860" y="1785"/>
                  <a:pt x="1842" y="1824"/>
                </a:cubicBezTo>
                <a:moveTo>
                  <a:pt x="3913" y="2783"/>
                </a:moveTo>
                <a:cubicBezTo>
                  <a:pt x="3928" y="2836"/>
                  <a:pt x="3975" y="2829"/>
                  <a:pt x="4002" y="2851"/>
                </a:cubicBezTo>
                <a:cubicBezTo>
                  <a:pt x="4022" y="2868"/>
                  <a:pt x="4049" y="2840"/>
                  <a:pt x="4058" y="2819"/>
                </a:cubicBezTo>
                <a:cubicBezTo>
                  <a:pt x="4069" y="2792"/>
                  <a:pt x="4043" y="2783"/>
                  <a:pt x="4022" y="2777"/>
                </a:cubicBezTo>
                <a:cubicBezTo>
                  <a:pt x="3986" y="2765"/>
                  <a:pt x="3953" y="2787"/>
                  <a:pt x="3913" y="2783"/>
                </a:cubicBezTo>
                <a:moveTo>
                  <a:pt x="2643" y="2209"/>
                </a:moveTo>
                <a:cubicBezTo>
                  <a:pt x="2587" y="2130"/>
                  <a:pt x="2587" y="2130"/>
                  <a:pt x="2534" y="2152"/>
                </a:cubicBezTo>
                <a:cubicBezTo>
                  <a:pt x="2517" y="2159"/>
                  <a:pt x="2498" y="2160"/>
                  <a:pt x="2507" y="2189"/>
                </a:cubicBezTo>
                <a:cubicBezTo>
                  <a:pt x="2515" y="2214"/>
                  <a:pt x="2526" y="2233"/>
                  <a:pt x="2552" y="2222"/>
                </a:cubicBezTo>
                <a:cubicBezTo>
                  <a:pt x="2580" y="2212"/>
                  <a:pt x="2609" y="2221"/>
                  <a:pt x="2643" y="2209"/>
                </a:cubicBezTo>
                <a:moveTo>
                  <a:pt x="693" y="713"/>
                </a:moveTo>
                <a:cubicBezTo>
                  <a:pt x="713" y="750"/>
                  <a:pt x="712" y="747"/>
                  <a:pt x="767" y="730"/>
                </a:cubicBezTo>
                <a:cubicBezTo>
                  <a:pt x="795" y="721"/>
                  <a:pt x="826" y="718"/>
                  <a:pt x="835" y="687"/>
                </a:cubicBezTo>
                <a:cubicBezTo>
                  <a:pt x="844" y="658"/>
                  <a:pt x="847" y="626"/>
                  <a:pt x="850" y="596"/>
                </a:cubicBezTo>
                <a:cubicBezTo>
                  <a:pt x="852" y="581"/>
                  <a:pt x="838" y="574"/>
                  <a:pt x="825" y="574"/>
                </a:cubicBezTo>
                <a:cubicBezTo>
                  <a:pt x="786" y="571"/>
                  <a:pt x="767" y="600"/>
                  <a:pt x="772" y="639"/>
                </a:cubicBezTo>
                <a:cubicBezTo>
                  <a:pt x="775" y="659"/>
                  <a:pt x="806" y="674"/>
                  <a:pt x="786" y="696"/>
                </a:cubicBezTo>
                <a:cubicBezTo>
                  <a:pt x="756" y="718"/>
                  <a:pt x="720" y="690"/>
                  <a:pt x="693" y="713"/>
                </a:cubicBezTo>
                <a:moveTo>
                  <a:pt x="2845" y="2855"/>
                </a:moveTo>
                <a:cubicBezTo>
                  <a:pt x="2895" y="2829"/>
                  <a:pt x="2939" y="2885"/>
                  <a:pt x="2951" y="2858"/>
                </a:cubicBezTo>
                <a:cubicBezTo>
                  <a:pt x="2971" y="2812"/>
                  <a:pt x="3011" y="2836"/>
                  <a:pt x="3039" y="2816"/>
                </a:cubicBezTo>
                <a:cubicBezTo>
                  <a:pt x="2902" y="2740"/>
                  <a:pt x="2901" y="2724"/>
                  <a:pt x="2845" y="2855"/>
                </a:cubicBezTo>
                <a:moveTo>
                  <a:pt x="10537" y="271"/>
                </a:moveTo>
                <a:cubicBezTo>
                  <a:pt x="10571" y="285"/>
                  <a:pt x="10578" y="337"/>
                  <a:pt x="10619" y="337"/>
                </a:cubicBezTo>
                <a:cubicBezTo>
                  <a:pt x="10652" y="337"/>
                  <a:pt x="10680" y="328"/>
                  <a:pt x="10715" y="345"/>
                </a:cubicBezTo>
                <a:cubicBezTo>
                  <a:pt x="10728" y="352"/>
                  <a:pt x="10760" y="306"/>
                  <a:pt x="10798" y="303"/>
                </a:cubicBezTo>
                <a:cubicBezTo>
                  <a:pt x="10712" y="263"/>
                  <a:pt x="10625" y="291"/>
                  <a:pt x="10537" y="271"/>
                </a:cubicBezTo>
                <a:moveTo>
                  <a:pt x="1047" y="643"/>
                </a:moveTo>
                <a:cubicBezTo>
                  <a:pt x="1057" y="691"/>
                  <a:pt x="1082" y="709"/>
                  <a:pt x="1109" y="725"/>
                </a:cubicBezTo>
                <a:cubicBezTo>
                  <a:pt x="1128" y="737"/>
                  <a:pt x="1214" y="723"/>
                  <a:pt x="1229" y="705"/>
                </a:cubicBezTo>
                <a:cubicBezTo>
                  <a:pt x="1256" y="673"/>
                  <a:pt x="1210" y="669"/>
                  <a:pt x="1203" y="649"/>
                </a:cubicBezTo>
                <a:cubicBezTo>
                  <a:pt x="1190" y="612"/>
                  <a:pt x="1153" y="626"/>
                  <a:pt x="1130" y="647"/>
                </a:cubicBezTo>
                <a:cubicBezTo>
                  <a:pt x="1104" y="671"/>
                  <a:pt x="1080" y="668"/>
                  <a:pt x="1047" y="643"/>
                </a:cubicBezTo>
                <a:moveTo>
                  <a:pt x="1329" y="1502"/>
                </a:moveTo>
                <a:cubicBezTo>
                  <a:pt x="1318" y="1498"/>
                  <a:pt x="1313" y="1495"/>
                  <a:pt x="1307" y="1493"/>
                </a:cubicBezTo>
                <a:cubicBezTo>
                  <a:pt x="1264" y="1471"/>
                  <a:pt x="1202" y="1530"/>
                  <a:pt x="1168" y="1462"/>
                </a:cubicBezTo>
                <a:cubicBezTo>
                  <a:pt x="1168" y="1462"/>
                  <a:pt x="1150" y="1466"/>
                  <a:pt x="1146" y="1472"/>
                </a:cubicBezTo>
                <a:cubicBezTo>
                  <a:pt x="1131" y="1494"/>
                  <a:pt x="1115" y="1509"/>
                  <a:pt x="1085" y="1501"/>
                </a:cubicBezTo>
                <a:cubicBezTo>
                  <a:pt x="1075" y="1498"/>
                  <a:pt x="1068" y="1508"/>
                  <a:pt x="1068" y="1518"/>
                </a:cubicBezTo>
                <a:cubicBezTo>
                  <a:pt x="1069" y="1533"/>
                  <a:pt x="1080" y="1541"/>
                  <a:pt x="1093" y="1538"/>
                </a:cubicBezTo>
                <a:cubicBezTo>
                  <a:pt x="1145" y="1527"/>
                  <a:pt x="1193" y="1548"/>
                  <a:pt x="1243" y="1556"/>
                </a:cubicBezTo>
                <a:cubicBezTo>
                  <a:pt x="1288" y="1563"/>
                  <a:pt x="1317" y="1557"/>
                  <a:pt x="1329" y="1502"/>
                </a:cubicBezTo>
                <a:moveTo>
                  <a:pt x="1875" y="1496"/>
                </a:moveTo>
                <a:cubicBezTo>
                  <a:pt x="1861" y="1476"/>
                  <a:pt x="1843" y="1481"/>
                  <a:pt x="1830" y="1474"/>
                </a:cubicBezTo>
                <a:cubicBezTo>
                  <a:pt x="1780" y="1450"/>
                  <a:pt x="1716" y="1484"/>
                  <a:pt x="1673" y="1433"/>
                </a:cubicBezTo>
                <a:cubicBezTo>
                  <a:pt x="1666" y="1424"/>
                  <a:pt x="1646" y="1429"/>
                  <a:pt x="1641" y="1440"/>
                </a:cubicBezTo>
                <a:cubicBezTo>
                  <a:pt x="1635" y="1456"/>
                  <a:pt x="1627" y="1487"/>
                  <a:pt x="1634" y="1491"/>
                </a:cubicBezTo>
                <a:cubicBezTo>
                  <a:pt x="1672" y="1516"/>
                  <a:pt x="1713" y="1534"/>
                  <a:pt x="1753" y="1554"/>
                </a:cubicBezTo>
                <a:cubicBezTo>
                  <a:pt x="1776" y="1499"/>
                  <a:pt x="1843" y="1540"/>
                  <a:pt x="1875" y="1496"/>
                </a:cubicBezTo>
                <a:moveTo>
                  <a:pt x="8283" y="2671"/>
                </a:moveTo>
                <a:cubicBezTo>
                  <a:pt x="8261" y="2685"/>
                  <a:pt x="8238" y="2697"/>
                  <a:pt x="8216" y="2712"/>
                </a:cubicBezTo>
                <a:cubicBezTo>
                  <a:pt x="8206" y="2718"/>
                  <a:pt x="8192" y="2727"/>
                  <a:pt x="8204" y="2741"/>
                </a:cubicBezTo>
                <a:cubicBezTo>
                  <a:pt x="8240" y="2785"/>
                  <a:pt x="8211" y="2829"/>
                  <a:pt x="8195" y="2875"/>
                </a:cubicBezTo>
                <a:cubicBezTo>
                  <a:pt x="8348" y="2839"/>
                  <a:pt x="8367" y="2793"/>
                  <a:pt x="8283" y="2671"/>
                </a:cubicBezTo>
                <a:moveTo>
                  <a:pt x="10983" y="1376"/>
                </a:moveTo>
                <a:cubicBezTo>
                  <a:pt x="11038" y="1378"/>
                  <a:pt x="11093" y="1380"/>
                  <a:pt x="11148" y="1385"/>
                </a:cubicBezTo>
                <a:cubicBezTo>
                  <a:pt x="11165" y="1386"/>
                  <a:pt x="11184" y="1382"/>
                  <a:pt x="11199" y="1398"/>
                </a:cubicBezTo>
                <a:cubicBezTo>
                  <a:pt x="11240" y="1446"/>
                  <a:pt x="11244" y="1449"/>
                  <a:pt x="11278" y="1418"/>
                </a:cubicBezTo>
                <a:cubicBezTo>
                  <a:pt x="11297" y="1400"/>
                  <a:pt x="11314" y="1396"/>
                  <a:pt x="11336" y="1398"/>
                </a:cubicBezTo>
                <a:cubicBezTo>
                  <a:pt x="11383" y="1400"/>
                  <a:pt x="11429" y="1394"/>
                  <a:pt x="11477" y="1405"/>
                </a:cubicBezTo>
                <a:cubicBezTo>
                  <a:pt x="11537" y="1418"/>
                  <a:pt x="11601" y="1417"/>
                  <a:pt x="11665" y="1389"/>
                </a:cubicBezTo>
                <a:cubicBezTo>
                  <a:pt x="11617" y="1382"/>
                  <a:pt x="11570" y="1383"/>
                  <a:pt x="11532" y="1365"/>
                </a:cubicBezTo>
                <a:cubicBezTo>
                  <a:pt x="11503" y="1351"/>
                  <a:pt x="11562" y="1359"/>
                  <a:pt x="11547" y="1334"/>
                </a:cubicBezTo>
                <a:cubicBezTo>
                  <a:pt x="11501" y="1346"/>
                  <a:pt x="11442" y="1309"/>
                  <a:pt x="11403" y="1368"/>
                </a:cubicBezTo>
                <a:cubicBezTo>
                  <a:pt x="11399" y="1374"/>
                  <a:pt x="11378" y="1373"/>
                  <a:pt x="11367" y="1369"/>
                </a:cubicBezTo>
                <a:cubicBezTo>
                  <a:pt x="11297" y="1345"/>
                  <a:pt x="11215" y="1381"/>
                  <a:pt x="11150" y="1327"/>
                </a:cubicBezTo>
                <a:cubicBezTo>
                  <a:pt x="11144" y="1322"/>
                  <a:pt x="11126" y="1320"/>
                  <a:pt x="11124" y="1323"/>
                </a:cubicBezTo>
                <a:cubicBezTo>
                  <a:pt x="11088" y="1374"/>
                  <a:pt x="11027" y="1344"/>
                  <a:pt x="10983" y="1376"/>
                </a:cubicBezTo>
                <a:moveTo>
                  <a:pt x="10022" y="1318"/>
                </a:moveTo>
                <a:cubicBezTo>
                  <a:pt x="10085" y="1339"/>
                  <a:pt x="10141" y="1357"/>
                  <a:pt x="10197" y="1377"/>
                </a:cubicBezTo>
                <a:cubicBezTo>
                  <a:pt x="10209" y="1382"/>
                  <a:pt x="10217" y="1388"/>
                  <a:pt x="10228" y="1376"/>
                </a:cubicBezTo>
                <a:cubicBezTo>
                  <a:pt x="10268" y="1334"/>
                  <a:pt x="10324" y="1337"/>
                  <a:pt x="10370" y="1341"/>
                </a:cubicBezTo>
                <a:cubicBezTo>
                  <a:pt x="10541" y="1355"/>
                  <a:pt x="10715" y="1308"/>
                  <a:pt x="10883" y="1370"/>
                </a:cubicBezTo>
                <a:cubicBezTo>
                  <a:pt x="10896" y="1375"/>
                  <a:pt x="10916" y="1381"/>
                  <a:pt x="10921" y="1359"/>
                </a:cubicBezTo>
                <a:cubicBezTo>
                  <a:pt x="10927" y="1332"/>
                  <a:pt x="10904" y="1331"/>
                  <a:pt x="10885" y="1329"/>
                </a:cubicBezTo>
                <a:cubicBezTo>
                  <a:pt x="10851" y="1326"/>
                  <a:pt x="10816" y="1323"/>
                  <a:pt x="10782" y="1320"/>
                </a:cubicBezTo>
                <a:cubicBezTo>
                  <a:pt x="10645" y="1307"/>
                  <a:pt x="10507" y="1315"/>
                  <a:pt x="10369" y="1299"/>
                </a:cubicBezTo>
                <a:cubicBezTo>
                  <a:pt x="10274" y="1288"/>
                  <a:pt x="10176" y="1297"/>
                  <a:pt x="10079" y="1295"/>
                </a:cubicBezTo>
                <a:cubicBezTo>
                  <a:pt x="10063" y="1294"/>
                  <a:pt x="10042" y="1292"/>
                  <a:pt x="10022" y="1318"/>
                </a:cubicBezTo>
                <a:moveTo>
                  <a:pt x="9358" y="2812"/>
                </a:moveTo>
                <a:cubicBezTo>
                  <a:pt x="9356" y="2821"/>
                  <a:pt x="9351" y="2830"/>
                  <a:pt x="9352" y="2838"/>
                </a:cubicBezTo>
                <a:cubicBezTo>
                  <a:pt x="9353" y="2854"/>
                  <a:pt x="9357" y="2871"/>
                  <a:pt x="9378" y="2866"/>
                </a:cubicBezTo>
                <a:cubicBezTo>
                  <a:pt x="9386" y="2865"/>
                  <a:pt x="9394" y="2857"/>
                  <a:pt x="9398" y="2850"/>
                </a:cubicBezTo>
                <a:cubicBezTo>
                  <a:pt x="9404" y="2836"/>
                  <a:pt x="9393" y="2828"/>
                  <a:pt x="9382" y="2823"/>
                </a:cubicBezTo>
                <a:cubicBezTo>
                  <a:pt x="9374" y="2819"/>
                  <a:pt x="9365" y="2817"/>
                  <a:pt x="9356" y="2814"/>
                </a:cubicBezTo>
                <a:cubicBezTo>
                  <a:pt x="9357" y="2769"/>
                  <a:pt x="9415" y="2721"/>
                  <a:pt x="9349" y="2679"/>
                </a:cubicBezTo>
                <a:cubicBezTo>
                  <a:pt x="9341" y="2695"/>
                  <a:pt x="9344" y="2715"/>
                  <a:pt x="9318" y="2719"/>
                </a:cubicBezTo>
                <a:cubicBezTo>
                  <a:pt x="9290" y="2724"/>
                  <a:pt x="9264" y="2728"/>
                  <a:pt x="9236" y="2721"/>
                </a:cubicBezTo>
                <a:cubicBezTo>
                  <a:pt x="9218" y="2716"/>
                  <a:pt x="9203" y="2723"/>
                  <a:pt x="9200" y="2740"/>
                </a:cubicBezTo>
                <a:cubicBezTo>
                  <a:pt x="9196" y="2762"/>
                  <a:pt x="9217" y="2762"/>
                  <a:pt x="9231" y="2765"/>
                </a:cubicBezTo>
                <a:cubicBezTo>
                  <a:pt x="9276" y="2774"/>
                  <a:pt x="9327" y="2767"/>
                  <a:pt x="9358" y="2812"/>
                </a:cubicBezTo>
                <a:moveTo>
                  <a:pt x="1861" y="856"/>
                </a:moveTo>
                <a:cubicBezTo>
                  <a:pt x="1853" y="896"/>
                  <a:pt x="1811" y="865"/>
                  <a:pt x="1793" y="890"/>
                </a:cubicBezTo>
                <a:cubicBezTo>
                  <a:pt x="1769" y="922"/>
                  <a:pt x="1808" y="949"/>
                  <a:pt x="1797" y="978"/>
                </a:cubicBezTo>
                <a:cubicBezTo>
                  <a:pt x="1792" y="990"/>
                  <a:pt x="1785" y="1001"/>
                  <a:pt x="1786" y="1013"/>
                </a:cubicBezTo>
                <a:cubicBezTo>
                  <a:pt x="1786" y="1029"/>
                  <a:pt x="1797" y="1041"/>
                  <a:pt x="1818" y="1043"/>
                </a:cubicBezTo>
                <a:cubicBezTo>
                  <a:pt x="1835" y="993"/>
                  <a:pt x="1832" y="935"/>
                  <a:pt x="1868" y="891"/>
                </a:cubicBezTo>
                <a:cubicBezTo>
                  <a:pt x="1873" y="885"/>
                  <a:pt x="1864" y="868"/>
                  <a:pt x="1861" y="856"/>
                </a:cubicBezTo>
                <a:cubicBezTo>
                  <a:pt x="1888" y="874"/>
                  <a:pt x="1902" y="911"/>
                  <a:pt x="1943" y="910"/>
                </a:cubicBezTo>
                <a:cubicBezTo>
                  <a:pt x="1972" y="909"/>
                  <a:pt x="1999" y="912"/>
                  <a:pt x="1969" y="872"/>
                </a:cubicBezTo>
                <a:cubicBezTo>
                  <a:pt x="1964" y="867"/>
                  <a:pt x="1950" y="863"/>
                  <a:pt x="1959" y="853"/>
                </a:cubicBezTo>
                <a:cubicBezTo>
                  <a:pt x="1976" y="836"/>
                  <a:pt x="1993" y="818"/>
                  <a:pt x="1967" y="801"/>
                </a:cubicBezTo>
                <a:cubicBezTo>
                  <a:pt x="1947" y="788"/>
                  <a:pt x="1941" y="822"/>
                  <a:pt x="1924" y="824"/>
                </a:cubicBezTo>
                <a:cubicBezTo>
                  <a:pt x="1898" y="827"/>
                  <a:pt x="1889" y="860"/>
                  <a:pt x="1861" y="856"/>
                </a:cubicBezTo>
                <a:moveTo>
                  <a:pt x="10146" y="2515"/>
                </a:moveTo>
                <a:cubicBezTo>
                  <a:pt x="10172" y="2518"/>
                  <a:pt x="10200" y="2535"/>
                  <a:pt x="10221" y="2504"/>
                </a:cubicBezTo>
                <a:cubicBezTo>
                  <a:pt x="10193" y="2499"/>
                  <a:pt x="10166" y="2495"/>
                  <a:pt x="10144" y="2518"/>
                </a:cubicBezTo>
                <a:cubicBezTo>
                  <a:pt x="10109" y="2455"/>
                  <a:pt x="10065" y="2444"/>
                  <a:pt x="10001" y="2484"/>
                </a:cubicBezTo>
                <a:cubicBezTo>
                  <a:pt x="10046" y="2515"/>
                  <a:pt x="10091" y="2538"/>
                  <a:pt x="10146" y="2515"/>
                </a:cubicBezTo>
                <a:moveTo>
                  <a:pt x="2334" y="2219"/>
                </a:moveTo>
                <a:cubicBezTo>
                  <a:pt x="2280" y="2203"/>
                  <a:pt x="2236" y="2150"/>
                  <a:pt x="2166" y="2196"/>
                </a:cubicBezTo>
                <a:cubicBezTo>
                  <a:pt x="2141" y="2213"/>
                  <a:pt x="2088" y="2192"/>
                  <a:pt x="2048" y="2184"/>
                </a:cubicBezTo>
                <a:cubicBezTo>
                  <a:pt x="2032" y="2181"/>
                  <a:pt x="2021" y="2166"/>
                  <a:pt x="2029" y="2148"/>
                </a:cubicBezTo>
                <a:cubicBezTo>
                  <a:pt x="2059" y="2083"/>
                  <a:pt x="2010" y="2075"/>
                  <a:pt x="1967" y="2061"/>
                </a:cubicBezTo>
                <a:cubicBezTo>
                  <a:pt x="1955" y="2057"/>
                  <a:pt x="1944" y="2053"/>
                  <a:pt x="1931" y="2058"/>
                </a:cubicBezTo>
                <a:cubicBezTo>
                  <a:pt x="1922" y="2061"/>
                  <a:pt x="1912" y="2056"/>
                  <a:pt x="1911" y="2045"/>
                </a:cubicBezTo>
                <a:cubicBezTo>
                  <a:pt x="1910" y="2031"/>
                  <a:pt x="1923" y="2017"/>
                  <a:pt x="1933" y="2020"/>
                </a:cubicBezTo>
                <a:cubicBezTo>
                  <a:pt x="1980" y="2037"/>
                  <a:pt x="2026" y="2023"/>
                  <a:pt x="2071" y="2015"/>
                </a:cubicBezTo>
                <a:cubicBezTo>
                  <a:pt x="2134" y="2003"/>
                  <a:pt x="2143" y="2008"/>
                  <a:pt x="2140" y="2067"/>
                </a:cubicBezTo>
                <a:cubicBezTo>
                  <a:pt x="2138" y="2095"/>
                  <a:pt x="2134" y="2124"/>
                  <a:pt x="2131" y="2152"/>
                </a:cubicBezTo>
                <a:cubicBezTo>
                  <a:pt x="2218" y="2140"/>
                  <a:pt x="2219" y="2139"/>
                  <a:pt x="2196" y="2069"/>
                </a:cubicBezTo>
                <a:cubicBezTo>
                  <a:pt x="2189" y="2048"/>
                  <a:pt x="2186" y="2035"/>
                  <a:pt x="2206" y="2022"/>
                </a:cubicBezTo>
                <a:cubicBezTo>
                  <a:pt x="2224" y="2010"/>
                  <a:pt x="2230" y="1996"/>
                  <a:pt x="2220" y="1974"/>
                </a:cubicBezTo>
                <a:cubicBezTo>
                  <a:pt x="2208" y="1951"/>
                  <a:pt x="2191" y="1949"/>
                  <a:pt x="2168" y="1944"/>
                </a:cubicBezTo>
                <a:cubicBezTo>
                  <a:pt x="2133" y="1937"/>
                  <a:pt x="2105" y="1981"/>
                  <a:pt x="2071" y="1952"/>
                </a:cubicBezTo>
                <a:cubicBezTo>
                  <a:pt x="1954" y="1985"/>
                  <a:pt x="1838" y="1914"/>
                  <a:pt x="1716" y="1953"/>
                </a:cubicBezTo>
                <a:cubicBezTo>
                  <a:pt x="1658" y="1972"/>
                  <a:pt x="1586" y="1944"/>
                  <a:pt x="1519" y="1937"/>
                </a:cubicBezTo>
                <a:cubicBezTo>
                  <a:pt x="1560" y="1888"/>
                  <a:pt x="1560" y="1888"/>
                  <a:pt x="1638" y="1927"/>
                </a:cubicBezTo>
                <a:cubicBezTo>
                  <a:pt x="1645" y="1900"/>
                  <a:pt x="1646" y="1874"/>
                  <a:pt x="1615" y="1866"/>
                </a:cubicBezTo>
                <a:cubicBezTo>
                  <a:pt x="1590" y="1860"/>
                  <a:pt x="1576" y="1852"/>
                  <a:pt x="1576" y="1824"/>
                </a:cubicBezTo>
                <a:cubicBezTo>
                  <a:pt x="1576" y="1803"/>
                  <a:pt x="1560" y="1801"/>
                  <a:pt x="1543" y="1799"/>
                </a:cubicBezTo>
                <a:cubicBezTo>
                  <a:pt x="1462" y="1793"/>
                  <a:pt x="1393" y="1762"/>
                  <a:pt x="1346" y="1692"/>
                </a:cubicBezTo>
                <a:cubicBezTo>
                  <a:pt x="1331" y="1670"/>
                  <a:pt x="1298" y="1678"/>
                  <a:pt x="1282" y="1656"/>
                </a:cubicBezTo>
                <a:cubicBezTo>
                  <a:pt x="1272" y="1640"/>
                  <a:pt x="1259" y="1636"/>
                  <a:pt x="1246" y="1655"/>
                </a:cubicBezTo>
                <a:cubicBezTo>
                  <a:pt x="1235" y="1673"/>
                  <a:pt x="1242" y="1683"/>
                  <a:pt x="1260" y="1690"/>
                </a:cubicBezTo>
                <a:cubicBezTo>
                  <a:pt x="1271" y="1694"/>
                  <a:pt x="1285" y="1695"/>
                  <a:pt x="1291" y="1715"/>
                </a:cubicBezTo>
                <a:cubicBezTo>
                  <a:pt x="1266" y="1725"/>
                  <a:pt x="1223" y="1727"/>
                  <a:pt x="1231" y="1767"/>
                </a:cubicBezTo>
                <a:cubicBezTo>
                  <a:pt x="1238" y="1805"/>
                  <a:pt x="1232" y="1819"/>
                  <a:pt x="1192" y="1818"/>
                </a:cubicBezTo>
                <a:cubicBezTo>
                  <a:pt x="1149" y="1816"/>
                  <a:pt x="1138" y="1799"/>
                  <a:pt x="1150" y="1758"/>
                </a:cubicBezTo>
                <a:cubicBezTo>
                  <a:pt x="1160" y="1724"/>
                  <a:pt x="1131" y="1724"/>
                  <a:pt x="1110" y="1723"/>
                </a:cubicBezTo>
                <a:cubicBezTo>
                  <a:pt x="1089" y="1722"/>
                  <a:pt x="1063" y="1721"/>
                  <a:pt x="1064" y="1755"/>
                </a:cubicBezTo>
                <a:cubicBezTo>
                  <a:pt x="1065" y="1776"/>
                  <a:pt x="1068" y="1798"/>
                  <a:pt x="1072" y="1820"/>
                </a:cubicBezTo>
                <a:cubicBezTo>
                  <a:pt x="1084" y="1875"/>
                  <a:pt x="1125" y="1895"/>
                  <a:pt x="1172" y="1860"/>
                </a:cubicBezTo>
                <a:cubicBezTo>
                  <a:pt x="1207" y="1834"/>
                  <a:pt x="1230" y="1845"/>
                  <a:pt x="1255" y="1864"/>
                </a:cubicBezTo>
                <a:cubicBezTo>
                  <a:pt x="1273" y="1877"/>
                  <a:pt x="1288" y="1899"/>
                  <a:pt x="1311" y="1885"/>
                </a:cubicBezTo>
                <a:cubicBezTo>
                  <a:pt x="1336" y="1869"/>
                  <a:pt x="1350" y="1844"/>
                  <a:pt x="1333" y="1812"/>
                </a:cubicBezTo>
                <a:cubicBezTo>
                  <a:pt x="1332" y="1809"/>
                  <a:pt x="1338" y="1802"/>
                  <a:pt x="1344" y="1788"/>
                </a:cubicBezTo>
                <a:cubicBezTo>
                  <a:pt x="1372" y="1838"/>
                  <a:pt x="1416" y="1852"/>
                  <a:pt x="1466" y="1858"/>
                </a:cubicBezTo>
                <a:cubicBezTo>
                  <a:pt x="1481" y="1860"/>
                  <a:pt x="1496" y="1873"/>
                  <a:pt x="1486" y="1892"/>
                </a:cubicBezTo>
                <a:cubicBezTo>
                  <a:pt x="1481" y="1903"/>
                  <a:pt x="1465" y="1910"/>
                  <a:pt x="1454" y="1902"/>
                </a:cubicBezTo>
                <a:cubicBezTo>
                  <a:pt x="1418" y="1879"/>
                  <a:pt x="1396" y="1887"/>
                  <a:pt x="1372" y="1923"/>
                </a:cubicBezTo>
                <a:cubicBezTo>
                  <a:pt x="1344" y="1963"/>
                  <a:pt x="1301" y="1954"/>
                  <a:pt x="1261" y="1937"/>
                </a:cubicBezTo>
                <a:cubicBezTo>
                  <a:pt x="1205" y="1914"/>
                  <a:pt x="1205" y="1914"/>
                  <a:pt x="1153" y="1952"/>
                </a:cubicBezTo>
                <a:cubicBezTo>
                  <a:pt x="1144" y="1959"/>
                  <a:pt x="1138" y="1960"/>
                  <a:pt x="1129" y="1954"/>
                </a:cubicBezTo>
                <a:cubicBezTo>
                  <a:pt x="1120" y="1948"/>
                  <a:pt x="1113" y="1941"/>
                  <a:pt x="1098" y="1941"/>
                </a:cubicBezTo>
                <a:cubicBezTo>
                  <a:pt x="1040" y="1942"/>
                  <a:pt x="1004" y="2014"/>
                  <a:pt x="937" y="1984"/>
                </a:cubicBezTo>
                <a:cubicBezTo>
                  <a:pt x="883" y="1959"/>
                  <a:pt x="827" y="1994"/>
                  <a:pt x="771" y="1990"/>
                </a:cubicBezTo>
                <a:cubicBezTo>
                  <a:pt x="747" y="1988"/>
                  <a:pt x="720" y="1996"/>
                  <a:pt x="698" y="2006"/>
                </a:cubicBezTo>
                <a:cubicBezTo>
                  <a:pt x="636" y="2032"/>
                  <a:pt x="585" y="2031"/>
                  <a:pt x="547" y="1967"/>
                </a:cubicBezTo>
                <a:cubicBezTo>
                  <a:pt x="538" y="1949"/>
                  <a:pt x="521" y="1951"/>
                  <a:pt x="508" y="1964"/>
                </a:cubicBezTo>
                <a:cubicBezTo>
                  <a:pt x="467" y="2004"/>
                  <a:pt x="468" y="2005"/>
                  <a:pt x="429" y="1986"/>
                </a:cubicBezTo>
                <a:cubicBezTo>
                  <a:pt x="421" y="1983"/>
                  <a:pt x="415" y="1975"/>
                  <a:pt x="407" y="1969"/>
                </a:cubicBezTo>
                <a:cubicBezTo>
                  <a:pt x="441" y="1934"/>
                  <a:pt x="481" y="1920"/>
                  <a:pt x="527" y="1925"/>
                </a:cubicBezTo>
                <a:cubicBezTo>
                  <a:pt x="537" y="1926"/>
                  <a:pt x="546" y="1931"/>
                  <a:pt x="555" y="1930"/>
                </a:cubicBezTo>
                <a:cubicBezTo>
                  <a:pt x="580" y="1925"/>
                  <a:pt x="590" y="1901"/>
                  <a:pt x="596" y="1883"/>
                </a:cubicBezTo>
                <a:cubicBezTo>
                  <a:pt x="605" y="1859"/>
                  <a:pt x="580" y="1851"/>
                  <a:pt x="562" y="1852"/>
                </a:cubicBezTo>
                <a:cubicBezTo>
                  <a:pt x="524" y="1855"/>
                  <a:pt x="515" y="1831"/>
                  <a:pt x="514" y="1800"/>
                </a:cubicBezTo>
                <a:cubicBezTo>
                  <a:pt x="473" y="1806"/>
                  <a:pt x="478" y="1862"/>
                  <a:pt x="441" y="1857"/>
                </a:cubicBezTo>
                <a:cubicBezTo>
                  <a:pt x="420" y="1854"/>
                  <a:pt x="391" y="1848"/>
                  <a:pt x="384" y="1818"/>
                </a:cubicBezTo>
                <a:cubicBezTo>
                  <a:pt x="358" y="1829"/>
                  <a:pt x="338" y="1780"/>
                  <a:pt x="307" y="1807"/>
                </a:cubicBezTo>
                <a:cubicBezTo>
                  <a:pt x="332" y="1842"/>
                  <a:pt x="360" y="1812"/>
                  <a:pt x="384" y="1818"/>
                </a:cubicBezTo>
                <a:cubicBezTo>
                  <a:pt x="342" y="1878"/>
                  <a:pt x="291" y="1895"/>
                  <a:pt x="215" y="1873"/>
                </a:cubicBezTo>
                <a:cubicBezTo>
                  <a:pt x="151" y="1855"/>
                  <a:pt x="105" y="1806"/>
                  <a:pt x="40" y="1792"/>
                </a:cubicBezTo>
                <a:cubicBezTo>
                  <a:pt x="15" y="1786"/>
                  <a:pt x="0" y="1751"/>
                  <a:pt x="7" y="1720"/>
                </a:cubicBezTo>
                <a:cubicBezTo>
                  <a:pt x="15" y="1686"/>
                  <a:pt x="48" y="1690"/>
                  <a:pt x="70" y="1691"/>
                </a:cubicBezTo>
                <a:cubicBezTo>
                  <a:pt x="175" y="1695"/>
                  <a:pt x="254" y="1635"/>
                  <a:pt x="338" y="1587"/>
                </a:cubicBezTo>
                <a:cubicBezTo>
                  <a:pt x="353" y="1578"/>
                  <a:pt x="375" y="1568"/>
                  <a:pt x="361" y="1543"/>
                </a:cubicBezTo>
                <a:cubicBezTo>
                  <a:pt x="351" y="1526"/>
                  <a:pt x="338" y="1508"/>
                  <a:pt x="369" y="1502"/>
                </a:cubicBezTo>
                <a:cubicBezTo>
                  <a:pt x="387" y="1498"/>
                  <a:pt x="416" y="1500"/>
                  <a:pt x="418" y="1519"/>
                </a:cubicBezTo>
                <a:cubicBezTo>
                  <a:pt x="427" y="1628"/>
                  <a:pt x="515" y="1579"/>
                  <a:pt x="568" y="1592"/>
                </a:cubicBezTo>
                <a:cubicBezTo>
                  <a:pt x="591" y="1597"/>
                  <a:pt x="616" y="1573"/>
                  <a:pt x="600" y="1621"/>
                </a:cubicBezTo>
                <a:cubicBezTo>
                  <a:pt x="595" y="1634"/>
                  <a:pt x="619" y="1636"/>
                  <a:pt x="626" y="1625"/>
                </a:cubicBezTo>
                <a:cubicBezTo>
                  <a:pt x="680" y="1547"/>
                  <a:pt x="765" y="1561"/>
                  <a:pt x="840" y="1552"/>
                </a:cubicBezTo>
                <a:cubicBezTo>
                  <a:pt x="896" y="1545"/>
                  <a:pt x="952" y="1550"/>
                  <a:pt x="1008" y="1549"/>
                </a:cubicBezTo>
                <a:cubicBezTo>
                  <a:pt x="1018" y="1549"/>
                  <a:pt x="1024" y="1541"/>
                  <a:pt x="1028" y="1523"/>
                </a:cubicBezTo>
                <a:cubicBezTo>
                  <a:pt x="972" y="1530"/>
                  <a:pt x="922" y="1524"/>
                  <a:pt x="877" y="1486"/>
                </a:cubicBezTo>
                <a:cubicBezTo>
                  <a:pt x="863" y="1474"/>
                  <a:pt x="829" y="1514"/>
                  <a:pt x="793" y="1491"/>
                </a:cubicBezTo>
                <a:cubicBezTo>
                  <a:pt x="778" y="1482"/>
                  <a:pt x="749" y="1489"/>
                  <a:pt x="750" y="1460"/>
                </a:cubicBezTo>
                <a:cubicBezTo>
                  <a:pt x="751" y="1427"/>
                  <a:pt x="780" y="1440"/>
                  <a:pt x="800" y="1434"/>
                </a:cubicBezTo>
                <a:cubicBezTo>
                  <a:pt x="846" y="1419"/>
                  <a:pt x="886" y="1452"/>
                  <a:pt x="925" y="1448"/>
                </a:cubicBezTo>
                <a:cubicBezTo>
                  <a:pt x="962" y="1444"/>
                  <a:pt x="995" y="1409"/>
                  <a:pt x="1038" y="1412"/>
                </a:cubicBezTo>
                <a:cubicBezTo>
                  <a:pt x="1073" y="1414"/>
                  <a:pt x="1107" y="1405"/>
                  <a:pt x="1142" y="1417"/>
                </a:cubicBezTo>
                <a:cubicBezTo>
                  <a:pt x="1156" y="1422"/>
                  <a:pt x="1175" y="1426"/>
                  <a:pt x="1188" y="1420"/>
                </a:cubicBezTo>
                <a:cubicBezTo>
                  <a:pt x="1244" y="1395"/>
                  <a:pt x="1307" y="1407"/>
                  <a:pt x="1361" y="1392"/>
                </a:cubicBezTo>
                <a:cubicBezTo>
                  <a:pt x="1477" y="1358"/>
                  <a:pt x="1598" y="1409"/>
                  <a:pt x="1710" y="1357"/>
                </a:cubicBezTo>
                <a:cubicBezTo>
                  <a:pt x="1806" y="1376"/>
                  <a:pt x="1902" y="1350"/>
                  <a:pt x="1998" y="1354"/>
                </a:cubicBezTo>
                <a:cubicBezTo>
                  <a:pt x="2038" y="1355"/>
                  <a:pt x="2097" y="1360"/>
                  <a:pt x="2068" y="1284"/>
                </a:cubicBezTo>
                <a:cubicBezTo>
                  <a:pt x="2062" y="1270"/>
                  <a:pt x="2075" y="1263"/>
                  <a:pt x="2089" y="1261"/>
                </a:cubicBezTo>
                <a:cubicBezTo>
                  <a:pt x="2138" y="1253"/>
                  <a:pt x="2150" y="1214"/>
                  <a:pt x="2163" y="1171"/>
                </a:cubicBezTo>
                <a:cubicBezTo>
                  <a:pt x="2142" y="1162"/>
                  <a:pt x="2113" y="1159"/>
                  <a:pt x="2099" y="1143"/>
                </a:cubicBezTo>
                <a:cubicBezTo>
                  <a:pt x="2069" y="1110"/>
                  <a:pt x="2046" y="1087"/>
                  <a:pt x="2018" y="1142"/>
                </a:cubicBezTo>
                <a:cubicBezTo>
                  <a:pt x="2016" y="1146"/>
                  <a:pt x="2000" y="1145"/>
                  <a:pt x="1991" y="1143"/>
                </a:cubicBezTo>
                <a:cubicBezTo>
                  <a:pt x="1922" y="1135"/>
                  <a:pt x="1903" y="1128"/>
                  <a:pt x="1871" y="1094"/>
                </a:cubicBezTo>
                <a:cubicBezTo>
                  <a:pt x="1858" y="1081"/>
                  <a:pt x="1849" y="1056"/>
                  <a:pt x="1829" y="1070"/>
                </a:cubicBezTo>
                <a:cubicBezTo>
                  <a:pt x="1783" y="1100"/>
                  <a:pt x="1763" y="1072"/>
                  <a:pt x="1752" y="1038"/>
                </a:cubicBezTo>
                <a:cubicBezTo>
                  <a:pt x="1740" y="1006"/>
                  <a:pt x="1711" y="1002"/>
                  <a:pt x="1690" y="984"/>
                </a:cubicBezTo>
                <a:cubicBezTo>
                  <a:pt x="1674" y="970"/>
                  <a:pt x="1648" y="961"/>
                  <a:pt x="1682" y="938"/>
                </a:cubicBezTo>
                <a:cubicBezTo>
                  <a:pt x="1690" y="933"/>
                  <a:pt x="1689" y="918"/>
                  <a:pt x="1681" y="913"/>
                </a:cubicBezTo>
                <a:cubicBezTo>
                  <a:pt x="1632" y="884"/>
                  <a:pt x="1628" y="862"/>
                  <a:pt x="1684" y="831"/>
                </a:cubicBezTo>
                <a:cubicBezTo>
                  <a:pt x="1697" y="824"/>
                  <a:pt x="1664" y="790"/>
                  <a:pt x="1647" y="797"/>
                </a:cubicBezTo>
                <a:cubicBezTo>
                  <a:pt x="1618" y="810"/>
                  <a:pt x="1598" y="807"/>
                  <a:pt x="1569" y="796"/>
                </a:cubicBezTo>
                <a:cubicBezTo>
                  <a:pt x="1537" y="785"/>
                  <a:pt x="1508" y="805"/>
                  <a:pt x="1498" y="842"/>
                </a:cubicBezTo>
                <a:cubicBezTo>
                  <a:pt x="1495" y="857"/>
                  <a:pt x="1496" y="873"/>
                  <a:pt x="1490" y="887"/>
                </a:cubicBezTo>
                <a:cubicBezTo>
                  <a:pt x="1488" y="894"/>
                  <a:pt x="1475" y="898"/>
                  <a:pt x="1467" y="899"/>
                </a:cubicBezTo>
                <a:cubicBezTo>
                  <a:pt x="1452" y="901"/>
                  <a:pt x="1444" y="892"/>
                  <a:pt x="1444" y="877"/>
                </a:cubicBezTo>
                <a:cubicBezTo>
                  <a:pt x="1444" y="868"/>
                  <a:pt x="1448" y="858"/>
                  <a:pt x="1447" y="849"/>
                </a:cubicBezTo>
                <a:cubicBezTo>
                  <a:pt x="1444" y="817"/>
                  <a:pt x="1456" y="773"/>
                  <a:pt x="1402" y="773"/>
                </a:cubicBezTo>
                <a:cubicBezTo>
                  <a:pt x="1348" y="773"/>
                  <a:pt x="1331" y="798"/>
                  <a:pt x="1332" y="869"/>
                </a:cubicBezTo>
                <a:cubicBezTo>
                  <a:pt x="1297" y="863"/>
                  <a:pt x="1260" y="859"/>
                  <a:pt x="1260" y="815"/>
                </a:cubicBezTo>
                <a:cubicBezTo>
                  <a:pt x="1261" y="759"/>
                  <a:pt x="1234" y="761"/>
                  <a:pt x="1195" y="772"/>
                </a:cubicBezTo>
                <a:cubicBezTo>
                  <a:pt x="1180" y="776"/>
                  <a:pt x="1164" y="779"/>
                  <a:pt x="1149" y="780"/>
                </a:cubicBezTo>
                <a:cubicBezTo>
                  <a:pt x="1113" y="782"/>
                  <a:pt x="1119" y="798"/>
                  <a:pt x="1129" y="824"/>
                </a:cubicBezTo>
                <a:cubicBezTo>
                  <a:pt x="1139" y="850"/>
                  <a:pt x="1170" y="850"/>
                  <a:pt x="1184" y="871"/>
                </a:cubicBezTo>
                <a:cubicBezTo>
                  <a:pt x="1131" y="924"/>
                  <a:pt x="1077" y="892"/>
                  <a:pt x="1025" y="882"/>
                </a:cubicBezTo>
                <a:cubicBezTo>
                  <a:pt x="1000" y="877"/>
                  <a:pt x="997" y="857"/>
                  <a:pt x="1003" y="838"/>
                </a:cubicBezTo>
                <a:cubicBezTo>
                  <a:pt x="1016" y="789"/>
                  <a:pt x="985" y="778"/>
                  <a:pt x="952" y="786"/>
                </a:cubicBezTo>
                <a:cubicBezTo>
                  <a:pt x="880" y="803"/>
                  <a:pt x="807" y="788"/>
                  <a:pt x="735" y="797"/>
                </a:cubicBezTo>
                <a:cubicBezTo>
                  <a:pt x="694" y="801"/>
                  <a:pt x="656" y="811"/>
                  <a:pt x="620" y="833"/>
                </a:cubicBezTo>
                <a:cubicBezTo>
                  <a:pt x="575" y="860"/>
                  <a:pt x="558" y="858"/>
                  <a:pt x="549" y="810"/>
                </a:cubicBezTo>
                <a:cubicBezTo>
                  <a:pt x="540" y="761"/>
                  <a:pt x="518" y="757"/>
                  <a:pt x="479" y="768"/>
                </a:cubicBezTo>
                <a:cubicBezTo>
                  <a:pt x="392" y="793"/>
                  <a:pt x="306" y="758"/>
                  <a:pt x="219" y="765"/>
                </a:cubicBezTo>
                <a:cubicBezTo>
                  <a:pt x="205" y="766"/>
                  <a:pt x="186" y="757"/>
                  <a:pt x="190" y="737"/>
                </a:cubicBezTo>
                <a:cubicBezTo>
                  <a:pt x="202" y="677"/>
                  <a:pt x="153" y="655"/>
                  <a:pt x="121" y="623"/>
                </a:cubicBezTo>
                <a:cubicBezTo>
                  <a:pt x="108" y="609"/>
                  <a:pt x="90" y="601"/>
                  <a:pt x="75" y="589"/>
                </a:cubicBezTo>
                <a:cubicBezTo>
                  <a:pt x="67" y="583"/>
                  <a:pt x="67" y="573"/>
                  <a:pt x="73" y="564"/>
                </a:cubicBezTo>
                <a:cubicBezTo>
                  <a:pt x="79" y="556"/>
                  <a:pt x="91" y="551"/>
                  <a:pt x="97" y="557"/>
                </a:cubicBezTo>
                <a:cubicBezTo>
                  <a:pt x="163" y="619"/>
                  <a:pt x="172" y="518"/>
                  <a:pt x="217" y="515"/>
                </a:cubicBezTo>
                <a:cubicBezTo>
                  <a:pt x="225" y="515"/>
                  <a:pt x="225" y="492"/>
                  <a:pt x="219" y="481"/>
                </a:cubicBezTo>
                <a:cubicBezTo>
                  <a:pt x="210" y="465"/>
                  <a:pt x="197" y="450"/>
                  <a:pt x="188" y="433"/>
                </a:cubicBezTo>
                <a:cubicBezTo>
                  <a:pt x="149" y="354"/>
                  <a:pt x="161" y="335"/>
                  <a:pt x="248" y="331"/>
                </a:cubicBezTo>
                <a:cubicBezTo>
                  <a:pt x="268" y="331"/>
                  <a:pt x="289" y="332"/>
                  <a:pt x="302" y="319"/>
                </a:cubicBezTo>
                <a:cubicBezTo>
                  <a:pt x="356" y="267"/>
                  <a:pt x="425" y="274"/>
                  <a:pt x="490" y="271"/>
                </a:cubicBezTo>
                <a:cubicBezTo>
                  <a:pt x="568" y="267"/>
                  <a:pt x="647" y="264"/>
                  <a:pt x="725" y="252"/>
                </a:cubicBezTo>
                <a:cubicBezTo>
                  <a:pt x="728" y="251"/>
                  <a:pt x="731" y="252"/>
                  <a:pt x="734" y="251"/>
                </a:cubicBezTo>
                <a:cubicBezTo>
                  <a:pt x="798" y="218"/>
                  <a:pt x="859" y="313"/>
                  <a:pt x="932" y="246"/>
                </a:cubicBezTo>
                <a:cubicBezTo>
                  <a:pt x="981" y="201"/>
                  <a:pt x="1065" y="226"/>
                  <a:pt x="1133" y="218"/>
                </a:cubicBezTo>
                <a:cubicBezTo>
                  <a:pt x="1205" y="209"/>
                  <a:pt x="1278" y="214"/>
                  <a:pt x="1349" y="202"/>
                </a:cubicBezTo>
                <a:cubicBezTo>
                  <a:pt x="1397" y="193"/>
                  <a:pt x="1444" y="217"/>
                  <a:pt x="1493" y="198"/>
                </a:cubicBezTo>
                <a:cubicBezTo>
                  <a:pt x="1518" y="188"/>
                  <a:pt x="1522" y="223"/>
                  <a:pt x="1529" y="248"/>
                </a:cubicBezTo>
                <a:cubicBezTo>
                  <a:pt x="1562" y="230"/>
                  <a:pt x="1597" y="194"/>
                  <a:pt x="1626" y="198"/>
                </a:cubicBezTo>
                <a:cubicBezTo>
                  <a:pt x="1725" y="211"/>
                  <a:pt x="1814" y="167"/>
                  <a:pt x="1909" y="163"/>
                </a:cubicBezTo>
                <a:cubicBezTo>
                  <a:pt x="2063" y="157"/>
                  <a:pt x="2216" y="141"/>
                  <a:pt x="2369" y="136"/>
                </a:cubicBezTo>
                <a:cubicBezTo>
                  <a:pt x="2488" y="132"/>
                  <a:pt x="2605" y="109"/>
                  <a:pt x="2724" y="103"/>
                </a:cubicBezTo>
                <a:cubicBezTo>
                  <a:pt x="2749" y="102"/>
                  <a:pt x="2774" y="99"/>
                  <a:pt x="2798" y="110"/>
                </a:cubicBezTo>
                <a:cubicBezTo>
                  <a:pt x="2831" y="126"/>
                  <a:pt x="2858" y="124"/>
                  <a:pt x="2893" y="104"/>
                </a:cubicBezTo>
                <a:cubicBezTo>
                  <a:pt x="2953" y="71"/>
                  <a:pt x="3023" y="92"/>
                  <a:pt x="3088" y="92"/>
                </a:cubicBezTo>
                <a:cubicBezTo>
                  <a:pt x="3178" y="92"/>
                  <a:pt x="3267" y="105"/>
                  <a:pt x="3354" y="74"/>
                </a:cubicBezTo>
                <a:cubicBezTo>
                  <a:pt x="3374" y="67"/>
                  <a:pt x="3398" y="68"/>
                  <a:pt x="3420" y="69"/>
                </a:cubicBezTo>
                <a:cubicBezTo>
                  <a:pt x="3599" y="85"/>
                  <a:pt x="3777" y="62"/>
                  <a:pt x="3956" y="59"/>
                </a:cubicBezTo>
                <a:cubicBezTo>
                  <a:pt x="4241" y="54"/>
                  <a:pt x="4526" y="34"/>
                  <a:pt x="4812" y="44"/>
                </a:cubicBezTo>
                <a:cubicBezTo>
                  <a:pt x="4963" y="49"/>
                  <a:pt x="5114" y="42"/>
                  <a:pt x="5265" y="44"/>
                </a:cubicBezTo>
                <a:cubicBezTo>
                  <a:pt x="5428" y="46"/>
                  <a:pt x="5592" y="34"/>
                  <a:pt x="5754" y="37"/>
                </a:cubicBezTo>
                <a:cubicBezTo>
                  <a:pt x="5990" y="41"/>
                  <a:pt x="6225" y="51"/>
                  <a:pt x="6460" y="42"/>
                </a:cubicBezTo>
                <a:cubicBezTo>
                  <a:pt x="6610" y="36"/>
                  <a:pt x="6758" y="50"/>
                  <a:pt x="6907" y="53"/>
                </a:cubicBezTo>
                <a:cubicBezTo>
                  <a:pt x="6989" y="55"/>
                  <a:pt x="7071" y="75"/>
                  <a:pt x="7154" y="71"/>
                </a:cubicBezTo>
                <a:cubicBezTo>
                  <a:pt x="7202" y="70"/>
                  <a:pt x="7254" y="81"/>
                  <a:pt x="7292" y="30"/>
                </a:cubicBezTo>
                <a:cubicBezTo>
                  <a:pt x="7314" y="0"/>
                  <a:pt x="7342" y="7"/>
                  <a:pt x="7371" y="36"/>
                </a:cubicBezTo>
                <a:cubicBezTo>
                  <a:pt x="7404" y="68"/>
                  <a:pt x="7442" y="110"/>
                  <a:pt x="7496" y="60"/>
                </a:cubicBezTo>
                <a:cubicBezTo>
                  <a:pt x="7505" y="51"/>
                  <a:pt x="7527" y="51"/>
                  <a:pt x="7541" y="55"/>
                </a:cubicBezTo>
                <a:cubicBezTo>
                  <a:pt x="7673" y="95"/>
                  <a:pt x="7806" y="75"/>
                  <a:pt x="7939" y="68"/>
                </a:cubicBezTo>
                <a:cubicBezTo>
                  <a:pt x="7945" y="67"/>
                  <a:pt x="7953" y="63"/>
                  <a:pt x="7957" y="65"/>
                </a:cubicBezTo>
                <a:cubicBezTo>
                  <a:pt x="8074" y="123"/>
                  <a:pt x="8205" y="65"/>
                  <a:pt x="8323" y="110"/>
                </a:cubicBezTo>
                <a:cubicBezTo>
                  <a:pt x="8349" y="120"/>
                  <a:pt x="8372" y="115"/>
                  <a:pt x="8397" y="109"/>
                </a:cubicBezTo>
                <a:cubicBezTo>
                  <a:pt x="8439" y="98"/>
                  <a:pt x="8480" y="78"/>
                  <a:pt x="8515" y="127"/>
                </a:cubicBezTo>
                <a:cubicBezTo>
                  <a:pt x="8526" y="143"/>
                  <a:pt x="8552" y="138"/>
                  <a:pt x="8569" y="129"/>
                </a:cubicBezTo>
                <a:cubicBezTo>
                  <a:pt x="8659" y="81"/>
                  <a:pt x="8756" y="124"/>
                  <a:pt x="8848" y="105"/>
                </a:cubicBezTo>
                <a:cubicBezTo>
                  <a:pt x="8915" y="178"/>
                  <a:pt x="8999" y="134"/>
                  <a:pt x="9075" y="138"/>
                </a:cubicBezTo>
                <a:cubicBezTo>
                  <a:pt x="9100" y="140"/>
                  <a:pt x="9125" y="139"/>
                  <a:pt x="9150" y="138"/>
                </a:cubicBezTo>
                <a:cubicBezTo>
                  <a:pt x="9179" y="136"/>
                  <a:pt x="9208" y="132"/>
                  <a:pt x="9225" y="163"/>
                </a:cubicBezTo>
                <a:cubicBezTo>
                  <a:pt x="9236" y="182"/>
                  <a:pt x="9249" y="181"/>
                  <a:pt x="9263" y="168"/>
                </a:cubicBezTo>
                <a:cubicBezTo>
                  <a:pt x="9292" y="139"/>
                  <a:pt x="9325" y="148"/>
                  <a:pt x="9360" y="152"/>
                </a:cubicBezTo>
                <a:cubicBezTo>
                  <a:pt x="9445" y="161"/>
                  <a:pt x="9530" y="164"/>
                  <a:pt x="9614" y="177"/>
                </a:cubicBezTo>
                <a:cubicBezTo>
                  <a:pt x="9671" y="185"/>
                  <a:pt x="9733" y="182"/>
                  <a:pt x="9772" y="246"/>
                </a:cubicBezTo>
                <a:cubicBezTo>
                  <a:pt x="9789" y="275"/>
                  <a:pt x="9836" y="305"/>
                  <a:pt x="9875" y="252"/>
                </a:cubicBezTo>
                <a:cubicBezTo>
                  <a:pt x="9865" y="213"/>
                  <a:pt x="9811" y="238"/>
                  <a:pt x="9795" y="195"/>
                </a:cubicBezTo>
                <a:cubicBezTo>
                  <a:pt x="9841" y="198"/>
                  <a:pt x="9883" y="192"/>
                  <a:pt x="9920" y="225"/>
                </a:cubicBezTo>
                <a:cubicBezTo>
                  <a:pt x="9967" y="267"/>
                  <a:pt x="10011" y="276"/>
                  <a:pt x="10058" y="239"/>
                </a:cubicBezTo>
                <a:cubicBezTo>
                  <a:pt x="10104" y="203"/>
                  <a:pt x="10148" y="208"/>
                  <a:pt x="10199" y="213"/>
                </a:cubicBezTo>
                <a:cubicBezTo>
                  <a:pt x="10296" y="221"/>
                  <a:pt x="10393" y="227"/>
                  <a:pt x="10489" y="234"/>
                </a:cubicBezTo>
                <a:cubicBezTo>
                  <a:pt x="10636" y="245"/>
                  <a:pt x="10784" y="253"/>
                  <a:pt x="10930" y="272"/>
                </a:cubicBezTo>
                <a:cubicBezTo>
                  <a:pt x="11092" y="294"/>
                  <a:pt x="11255" y="311"/>
                  <a:pt x="11417" y="331"/>
                </a:cubicBezTo>
                <a:cubicBezTo>
                  <a:pt x="11532" y="345"/>
                  <a:pt x="11646" y="363"/>
                  <a:pt x="11761" y="374"/>
                </a:cubicBezTo>
                <a:cubicBezTo>
                  <a:pt x="11848" y="383"/>
                  <a:pt x="11933" y="400"/>
                  <a:pt x="12017" y="426"/>
                </a:cubicBezTo>
                <a:cubicBezTo>
                  <a:pt x="12046" y="436"/>
                  <a:pt x="12077" y="440"/>
                  <a:pt x="12098" y="467"/>
                </a:cubicBezTo>
                <a:cubicBezTo>
                  <a:pt x="12057" y="481"/>
                  <a:pt x="12056" y="481"/>
                  <a:pt x="11986" y="448"/>
                </a:cubicBezTo>
                <a:cubicBezTo>
                  <a:pt x="11975" y="443"/>
                  <a:pt x="11968" y="446"/>
                  <a:pt x="11961" y="451"/>
                </a:cubicBezTo>
                <a:cubicBezTo>
                  <a:pt x="11912" y="486"/>
                  <a:pt x="11866" y="460"/>
                  <a:pt x="11818" y="446"/>
                </a:cubicBezTo>
                <a:cubicBezTo>
                  <a:pt x="11648" y="400"/>
                  <a:pt x="11478" y="359"/>
                  <a:pt x="11299" y="362"/>
                </a:cubicBezTo>
                <a:cubicBezTo>
                  <a:pt x="11315" y="467"/>
                  <a:pt x="11345" y="485"/>
                  <a:pt x="11438" y="460"/>
                </a:cubicBezTo>
                <a:cubicBezTo>
                  <a:pt x="11480" y="449"/>
                  <a:pt x="11528" y="419"/>
                  <a:pt x="11559" y="483"/>
                </a:cubicBezTo>
                <a:cubicBezTo>
                  <a:pt x="11562" y="491"/>
                  <a:pt x="11581" y="496"/>
                  <a:pt x="11592" y="495"/>
                </a:cubicBezTo>
                <a:cubicBezTo>
                  <a:pt x="11721" y="483"/>
                  <a:pt x="11842" y="550"/>
                  <a:pt x="11974" y="531"/>
                </a:cubicBezTo>
                <a:cubicBezTo>
                  <a:pt x="12024" y="524"/>
                  <a:pt x="12075" y="574"/>
                  <a:pt x="12132" y="579"/>
                </a:cubicBezTo>
                <a:cubicBezTo>
                  <a:pt x="12192" y="584"/>
                  <a:pt x="12246" y="610"/>
                  <a:pt x="12313" y="630"/>
                </a:cubicBezTo>
                <a:cubicBezTo>
                  <a:pt x="12284" y="649"/>
                  <a:pt x="12266" y="615"/>
                  <a:pt x="12249" y="630"/>
                </a:cubicBezTo>
                <a:cubicBezTo>
                  <a:pt x="12265" y="669"/>
                  <a:pt x="12265" y="670"/>
                  <a:pt x="12301" y="680"/>
                </a:cubicBezTo>
                <a:cubicBezTo>
                  <a:pt x="12311" y="682"/>
                  <a:pt x="12318" y="683"/>
                  <a:pt x="12323" y="692"/>
                </a:cubicBezTo>
                <a:cubicBezTo>
                  <a:pt x="12360" y="751"/>
                  <a:pt x="12377" y="765"/>
                  <a:pt x="12426" y="783"/>
                </a:cubicBezTo>
                <a:cubicBezTo>
                  <a:pt x="12468" y="798"/>
                  <a:pt x="12507" y="820"/>
                  <a:pt x="12549" y="831"/>
                </a:cubicBezTo>
                <a:cubicBezTo>
                  <a:pt x="12607" y="846"/>
                  <a:pt x="12599" y="875"/>
                  <a:pt x="12564" y="921"/>
                </a:cubicBezTo>
                <a:cubicBezTo>
                  <a:pt x="12665" y="928"/>
                  <a:pt x="12678" y="1012"/>
                  <a:pt x="12714" y="1073"/>
                </a:cubicBezTo>
                <a:cubicBezTo>
                  <a:pt x="12744" y="1122"/>
                  <a:pt x="12728" y="1143"/>
                  <a:pt x="12671" y="1157"/>
                </a:cubicBezTo>
                <a:cubicBezTo>
                  <a:pt x="12552" y="1185"/>
                  <a:pt x="12434" y="1216"/>
                  <a:pt x="12307" y="1205"/>
                </a:cubicBezTo>
                <a:cubicBezTo>
                  <a:pt x="12318" y="1210"/>
                  <a:pt x="12327" y="1217"/>
                  <a:pt x="12338" y="1219"/>
                </a:cubicBezTo>
                <a:cubicBezTo>
                  <a:pt x="12353" y="1223"/>
                  <a:pt x="12370" y="1227"/>
                  <a:pt x="12384" y="1224"/>
                </a:cubicBezTo>
                <a:cubicBezTo>
                  <a:pt x="12433" y="1213"/>
                  <a:pt x="12478" y="1241"/>
                  <a:pt x="12524" y="1236"/>
                </a:cubicBezTo>
                <a:cubicBezTo>
                  <a:pt x="12576" y="1231"/>
                  <a:pt x="12607" y="1279"/>
                  <a:pt x="12655" y="1271"/>
                </a:cubicBezTo>
                <a:cubicBezTo>
                  <a:pt x="12657" y="1311"/>
                  <a:pt x="12641" y="1324"/>
                  <a:pt x="12613" y="1333"/>
                </a:cubicBezTo>
                <a:cubicBezTo>
                  <a:pt x="12559" y="1350"/>
                  <a:pt x="12504" y="1364"/>
                  <a:pt x="12457" y="1397"/>
                </a:cubicBezTo>
                <a:cubicBezTo>
                  <a:pt x="12442" y="1407"/>
                  <a:pt x="12425" y="1412"/>
                  <a:pt x="12415" y="1396"/>
                </a:cubicBezTo>
                <a:cubicBezTo>
                  <a:pt x="12390" y="1353"/>
                  <a:pt x="12350" y="1364"/>
                  <a:pt x="12314" y="1366"/>
                </a:cubicBezTo>
                <a:cubicBezTo>
                  <a:pt x="12128" y="1374"/>
                  <a:pt x="11944" y="1357"/>
                  <a:pt x="11759" y="1342"/>
                </a:cubicBezTo>
                <a:cubicBezTo>
                  <a:pt x="11725" y="1339"/>
                  <a:pt x="11691" y="1345"/>
                  <a:pt x="11656" y="1352"/>
                </a:cubicBezTo>
                <a:cubicBezTo>
                  <a:pt x="11872" y="1396"/>
                  <a:pt x="12093" y="1379"/>
                  <a:pt x="12312" y="1402"/>
                </a:cubicBezTo>
                <a:cubicBezTo>
                  <a:pt x="12271" y="1422"/>
                  <a:pt x="12227" y="1438"/>
                  <a:pt x="12189" y="1462"/>
                </a:cubicBezTo>
                <a:cubicBezTo>
                  <a:pt x="12155" y="1483"/>
                  <a:pt x="12123" y="1505"/>
                  <a:pt x="12092" y="1533"/>
                </a:cubicBezTo>
                <a:cubicBezTo>
                  <a:pt x="12050" y="1572"/>
                  <a:pt x="11993" y="1609"/>
                  <a:pt x="11924" y="1584"/>
                </a:cubicBezTo>
                <a:cubicBezTo>
                  <a:pt x="11906" y="1577"/>
                  <a:pt x="11884" y="1576"/>
                  <a:pt x="11871" y="1591"/>
                </a:cubicBezTo>
                <a:cubicBezTo>
                  <a:pt x="11829" y="1636"/>
                  <a:pt x="11774" y="1632"/>
                  <a:pt x="11722" y="1636"/>
                </a:cubicBezTo>
                <a:cubicBezTo>
                  <a:pt x="11612" y="1647"/>
                  <a:pt x="11502" y="1661"/>
                  <a:pt x="11392" y="1659"/>
                </a:cubicBezTo>
                <a:cubicBezTo>
                  <a:pt x="11357" y="1659"/>
                  <a:pt x="11320" y="1662"/>
                  <a:pt x="11292" y="1683"/>
                </a:cubicBezTo>
                <a:cubicBezTo>
                  <a:pt x="11259" y="1709"/>
                  <a:pt x="11223" y="1720"/>
                  <a:pt x="11186" y="1708"/>
                </a:cubicBezTo>
                <a:cubicBezTo>
                  <a:pt x="11145" y="1694"/>
                  <a:pt x="11145" y="1770"/>
                  <a:pt x="11102" y="1740"/>
                </a:cubicBezTo>
                <a:cubicBezTo>
                  <a:pt x="11095" y="1752"/>
                  <a:pt x="11098" y="1766"/>
                  <a:pt x="11106" y="1774"/>
                </a:cubicBezTo>
                <a:cubicBezTo>
                  <a:pt x="11121" y="1791"/>
                  <a:pt x="11131" y="1808"/>
                  <a:pt x="11131" y="1832"/>
                </a:cubicBezTo>
                <a:cubicBezTo>
                  <a:pt x="11131" y="1854"/>
                  <a:pt x="11123" y="1873"/>
                  <a:pt x="11099" y="1864"/>
                </a:cubicBezTo>
                <a:cubicBezTo>
                  <a:pt x="11006" y="1828"/>
                  <a:pt x="10914" y="1877"/>
                  <a:pt x="10822" y="1867"/>
                </a:cubicBezTo>
                <a:cubicBezTo>
                  <a:pt x="10791" y="1864"/>
                  <a:pt x="10748" y="1890"/>
                  <a:pt x="10738" y="1828"/>
                </a:cubicBezTo>
                <a:cubicBezTo>
                  <a:pt x="10735" y="1810"/>
                  <a:pt x="10684" y="1792"/>
                  <a:pt x="10665" y="1805"/>
                </a:cubicBezTo>
                <a:cubicBezTo>
                  <a:pt x="10625" y="1833"/>
                  <a:pt x="10593" y="1807"/>
                  <a:pt x="10558" y="1804"/>
                </a:cubicBezTo>
                <a:cubicBezTo>
                  <a:pt x="10558" y="1804"/>
                  <a:pt x="10558" y="1804"/>
                  <a:pt x="10558" y="1804"/>
                </a:cubicBezTo>
                <a:cubicBezTo>
                  <a:pt x="10577" y="1817"/>
                  <a:pt x="10589" y="1804"/>
                  <a:pt x="10591" y="1789"/>
                </a:cubicBezTo>
                <a:cubicBezTo>
                  <a:pt x="10594" y="1774"/>
                  <a:pt x="10583" y="1775"/>
                  <a:pt x="10568" y="1773"/>
                </a:cubicBezTo>
                <a:cubicBezTo>
                  <a:pt x="10471" y="1764"/>
                  <a:pt x="10379" y="1806"/>
                  <a:pt x="10286" y="1805"/>
                </a:cubicBezTo>
                <a:cubicBezTo>
                  <a:pt x="10197" y="1804"/>
                  <a:pt x="10106" y="1812"/>
                  <a:pt x="10016" y="1798"/>
                </a:cubicBezTo>
                <a:cubicBezTo>
                  <a:pt x="9997" y="1795"/>
                  <a:pt x="9976" y="1791"/>
                  <a:pt x="9972" y="1817"/>
                </a:cubicBezTo>
                <a:cubicBezTo>
                  <a:pt x="9970" y="1836"/>
                  <a:pt x="9988" y="1842"/>
                  <a:pt x="10003" y="1846"/>
                </a:cubicBezTo>
                <a:cubicBezTo>
                  <a:pt x="10039" y="1856"/>
                  <a:pt x="10072" y="1865"/>
                  <a:pt x="10113" y="1859"/>
                </a:cubicBezTo>
                <a:cubicBezTo>
                  <a:pt x="10180" y="1850"/>
                  <a:pt x="10250" y="1845"/>
                  <a:pt x="10318" y="1863"/>
                </a:cubicBezTo>
                <a:cubicBezTo>
                  <a:pt x="10316" y="1862"/>
                  <a:pt x="10316" y="1862"/>
                  <a:pt x="10316" y="1862"/>
                </a:cubicBezTo>
                <a:cubicBezTo>
                  <a:pt x="10312" y="1892"/>
                  <a:pt x="10292" y="1891"/>
                  <a:pt x="10268" y="1888"/>
                </a:cubicBezTo>
                <a:cubicBezTo>
                  <a:pt x="10195" y="1879"/>
                  <a:pt x="10123" y="1882"/>
                  <a:pt x="10038" y="1902"/>
                </a:cubicBezTo>
                <a:cubicBezTo>
                  <a:pt x="10074" y="1925"/>
                  <a:pt x="10099" y="1918"/>
                  <a:pt x="10122" y="1918"/>
                </a:cubicBezTo>
                <a:cubicBezTo>
                  <a:pt x="10145" y="1917"/>
                  <a:pt x="10166" y="1915"/>
                  <a:pt x="10174" y="1945"/>
                </a:cubicBezTo>
                <a:cubicBezTo>
                  <a:pt x="10177" y="1958"/>
                  <a:pt x="10191" y="1966"/>
                  <a:pt x="10200" y="1949"/>
                </a:cubicBezTo>
                <a:cubicBezTo>
                  <a:pt x="10223" y="1904"/>
                  <a:pt x="10256" y="1928"/>
                  <a:pt x="10289" y="1929"/>
                </a:cubicBezTo>
                <a:cubicBezTo>
                  <a:pt x="10393" y="1932"/>
                  <a:pt x="10493" y="1965"/>
                  <a:pt x="10597" y="1962"/>
                </a:cubicBezTo>
                <a:cubicBezTo>
                  <a:pt x="10613" y="1962"/>
                  <a:pt x="10629" y="1980"/>
                  <a:pt x="10647" y="1985"/>
                </a:cubicBezTo>
                <a:cubicBezTo>
                  <a:pt x="10691" y="2001"/>
                  <a:pt x="10728" y="2018"/>
                  <a:pt x="10774" y="1972"/>
                </a:cubicBezTo>
                <a:cubicBezTo>
                  <a:pt x="10817" y="1930"/>
                  <a:pt x="10883" y="1954"/>
                  <a:pt x="10936" y="1966"/>
                </a:cubicBezTo>
                <a:cubicBezTo>
                  <a:pt x="11023" y="1984"/>
                  <a:pt x="11119" y="1959"/>
                  <a:pt x="11197" y="2019"/>
                </a:cubicBezTo>
                <a:cubicBezTo>
                  <a:pt x="11268" y="1979"/>
                  <a:pt x="11336" y="2037"/>
                  <a:pt x="11407" y="2023"/>
                </a:cubicBezTo>
                <a:cubicBezTo>
                  <a:pt x="11443" y="2017"/>
                  <a:pt x="11474" y="2033"/>
                  <a:pt x="11500" y="2059"/>
                </a:cubicBezTo>
                <a:cubicBezTo>
                  <a:pt x="11552" y="2110"/>
                  <a:pt x="11588" y="2114"/>
                  <a:pt x="11651" y="2078"/>
                </a:cubicBezTo>
                <a:cubicBezTo>
                  <a:pt x="11673" y="2065"/>
                  <a:pt x="11781" y="2084"/>
                  <a:pt x="11794" y="2110"/>
                </a:cubicBezTo>
                <a:cubicBezTo>
                  <a:pt x="11802" y="2127"/>
                  <a:pt x="11806" y="2142"/>
                  <a:pt x="11825" y="2150"/>
                </a:cubicBezTo>
                <a:cubicBezTo>
                  <a:pt x="11839" y="2155"/>
                  <a:pt x="11858" y="2154"/>
                  <a:pt x="11862" y="2187"/>
                </a:cubicBezTo>
                <a:cubicBezTo>
                  <a:pt x="11764" y="2159"/>
                  <a:pt x="11691" y="2203"/>
                  <a:pt x="11627" y="2272"/>
                </a:cubicBezTo>
                <a:cubicBezTo>
                  <a:pt x="11633" y="2290"/>
                  <a:pt x="11652" y="2291"/>
                  <a:pt x="11671" y="2284"/>
                </a:cubicBezTo>
                <a:cubicBezTo>
                  <a:pt x="11723" y="2264"/>
                  <a:pt x="11767" y="2303"/>
                  <a:pt x="11817" y="2302"/>
                </a:cubicBezTo>
                <a:cubicBezTo>
                  <a:pt x="11840" y="2301"/>
                  <a:pt x="11842" y="2321"/>
                  <a:pt x="11846" y="2342"/>
                </a:cubicBezTo>
                <a:cubicBezTo>
                  <a:pt x="11849" y="2362"/>
                  <a:pt x="11866" y="2360"/>
                  <a:pt x="11879" y="2344"/>
                </a:cubicBezTo>
                <a:cubicBezTo>
                  <a:pt x="11877" y="2343"/>
                  <a:pt x="11877" y="2343"/>
                  <a:pt x="11877" y="2343"/>
                </a:cubicBezTo>
                <a:cubicBezTo>
                  <a:pt x="11882" y="2386"/>
                  <a:pt x="11894" y="2422"/>
                  <a:pt x="11969" y="2403"/>
                </a:cubicBezTo>
                <a:cubicBezTo>
                  <a:pt x="11963" y="2412"/>
                  <a:pt x="11957" y="2421"/>
                  <a:pt x="11951" y="2430"/>
                </a:cubicBezTo>
                <a:cubicBezTo>
                  <a:pt x="11927" y="2437"/>
                  <a:pt x="11903" y="2444"/>
                  <a:pt x="11879" y="2450"/>
                </a:cubicBezTo>
                <a:cubicBezTo>
                  <a:pt x="11873" y="2452"/>
                  <a:pt x="11867" y="2450"/>
                  <a:pt x="11861" y="2450"/>
                </a:cubicBezTo>
                <a:cubicBezTo>
                  <a:pt x="11859" y="2526"/>
                  <a:pt x="11792" y="2484"/>
                  <a:pt x="11759" y="2503"/>
                </a:cubicBezTo>
                <a:cubicBezTo>
                  <a:pt x="11727" y="2521"/>
                  <a:pt x="11704" y="2549"/>
                  <a:pt x="11664" y="2559"/>
                </a:cubicBezTo>
                <a:cubicBezTo>
                  <a:pt x="11602" y="2573"/>
                  <a:pt x="11542" y="2569"/>
                  <a:pt x="11481" y="2567"/>
                </a:cubicBezTo>
                <a:cubicBezTo>
                  <a:pt x="11457" y="2566"/>
                  <a:pt x="11425" y="2557"/>
                  <a:pt x="11416" y="2587"/>
                </a:cubicBezTo>
                <a:cubicBezTo>
                  <a:pt x="11409" y="2608"/>
                  <a:pt x="11435" y="2623"/>
                  <a:pt x="11446" y="2641"/>
                </a:cubicBezTo>
                <a:cubicBezTo>
                  <a:pt x="11444" y="2639"/>
                  <a:pt x="11444" y="2639"/>
                  <a:pt x="11444" y="2639"/>
                </a:cubicBezTo>
                <a:cubicBezTo>
                  <a:pt x="11351" y="2688"/>
                  <a:pt x="11260" y="2665"/>
                  <a:pt x="11170" y="2628"/>
                </a:cubicBezTo>
                <a:cubicBezTo>
                  <a:pt x="11186" y="2617"/>
                  <a:pt x="11199" y="2607"/>
                  <a:pt x="11221" y="2610"/>
                </a:cubicBezTo>
                <a:cubicBezTo>
                  <a:pt x="11261" y="2614"/>
                  <a:pt x="11302" y="2613"/>
                  <a:pt x="11343" y="2613"/>
                </a:cubicBezTo>
                <a:cubicBezTo>
                  <a:pt x="11358" y="2613"/>
                  <a:pt x="11376" y="2610"/>
                  <a:pt x="11375" y="2589"/>
                </a:cubicBezTo>
                <a:cubicBezTo>
                  <a:pt x="11375" y="2575"/>
                  <a:pt x="11363" y="2570"/>
                  <a:pt x="11349" y="2569"/>
                </a:cubicBezTo>
                <a:cubicBezTo>
                  <a:pt x="11279" y="2559"/>
                  <a:pt x="11211" y="2562"/>
                  <a:pt x="11142" y="2585"/>
                </a:cubicBezTo>
                <a:cubicBezTo>
                  <a:pt x="11151" y="2605"/>
                  <a:pt x="11171" y="2609"/>
                  <a:pt x="11172" y="2628"/>
                </a:cubicBezTo>
                <a:cubicBezTo>
                  <a:pt x="11095" y="2654"/>
                  <a:pt x="11017" y="2643"/>
                  <a:pt x="10944" y="2622"/>
                </a:cubicBezTo>
                <a:cubicBezTo>
                  <a:pt x="10866" y="2600"/>
                  <a:pt x="10789" y="2600"/>
                  <a:pt x="10710" y="2599"/>
                </a:cubicBezTo>
                <a:cubicBezTo>
                  <a:pt x="10688" y="2599"/>
                  <a:pt x="10667" y="2602"/>
                  <a:pt x="10644" y="2597"/>
                </a:cubicBezTo>
                <a:cubicBezTo>
                  <a:pt x="10613" y="2589"/>
                  <a:pt x="10571" y="2598"/>
                  <a:pt x="10583" y="2540"/>
                </a:cubicBezTo>
                <a:cubicBezTo>
                  <a:pt x="10588" y="2513"/>
                  <a:pt x="10561" y="2516"/>
                  <a:pt x="10543" y="2517"/>
                </a:cubicBezTo>
                <a:cubicBezTo>
                  <a:pt x="10515" y="2520"/>
                  <a:pt x="10512" y="2530"/>
                  <a:pt x="10532" y="2551"/>
                </a:cubicBezTo>
                <a:cubicBezTo>
                  <a:pt x="10542" y="2562"/>
                  <a:pt x="10533" y="2575"/>
                  <a:pt x="10518" y="2579"/>
                </a:cubicBezTo>
                <a:cubicBezTo>
                  <a:pt x="10503" y="2583"/>
                  <a:pt x="10487" y="2591"/>
                  <a:pt x="10472" y="2588"/>
                </a:cubicBezTo>
                <a:cubicBezTo>
                  <a:pt x="10399" y="2575"/>
                  <a:pt x="10321" y="2599"/>
                  <a:pt x="10251" y="2572"/>
                </a:cubicBezTo>
                <a:cubicBezTo>
                  <a:pt x="10188" y="2547"/>
                  <a:pt x="10125" y="2556"/>
                  <a:pt x="10066" y="2568"/>
                </a:cubicBezTo>
                <a:cubicBezTo>
                  <a:pt x="10021" y="2578"/>
                  <a:pt x="9978" y="2583"/>
                  <a:pt x="9916" y="2573"/>
                </a:cubicBezTo>
                <a:cubicBezTo>
                  <a:pt x="9940" y="2590"/>
                  <a:pt x="9946" y="2597"/>
                  <a:pt x="9955" y="2600"/>
                </a:cubicBezTo>
                <a:cubicBezTo>
                  <a:pt x="10027" y="2625"/>
                  <a:pt x="10037" y="2630"/>
                  <a:pt x="10009" y="2692"/>
                </a:cubicBezTo>
                <a:cubicBezTo>
                  <a:pt x="9991" y="2731"/>
                  <a:pt x="10024" y="2741"/>
                  <a:pt x="10021" y="2765"/>
                </a:cubicBezTo>
                <a:cubicBezTo>
                  <a:pt x="10012" y="2764"/>
                  <a:pt x="10003" y="2761"/>
                  <a:pt x="9994" y="2762"/>
                </a:cubicBezTo>
                <a:cubicBezTo>
                  <a:pt x="9983" y="2764"/>
                  <a:pt x="9971" y="2769"/>
                  <a:pt x="9960" y="2774"/>
                </a:cubicBezTo>
                <a:cubicBezTo>
                  <a:pt x="9959" y="2774"/>
                  <a:pt x="9960" y="2787"/>
                  <a:pt x="9964" y="2790"/>
                </a:cubicBezTo>
                <a:cubicBezTo>
                  <a:pt x="9978" y="2800"/>
                  <a:pt x="9994" y="2796"/>
                  <a:pt x="10006" y="2787"/>
                </a:cubicBezTo>
                <a:cubicBezTo>
                  <a:pt x="10013" y="2782"/>
                  <a:pt x="10015" y="2771"/>
                  <a:pt x="10019" y="2763"/>
                </a:cubicBezTo>
                <a:cubicBezTo>
                  <a:pt x="10040" y="2754"/>
                  <a:pt x="10055" y="2765"/>
                  <a:pt x="10066" y="2782"/>
                </a:cubicBezTo>
                <a:cubicBezTo>
                  <a:pt x="10075" y="2796"/>
                  <a:pt x="10085" y="2809"/>
                  <a:pt x="10103" y="2800"/>
                </a:cubicBezTo>
                <a:cubicBezTo>
                  <a:pt x="10158" y="2774"/>
                  <a:pt x="10197" y="2829"/>
                  <a:pt x="10248" y="2827"/>
                </a:cubicBezTo>
                <a:cubicBezTo>
                  <a:pt x="10269" y="2826"/>
                  <a:pt x="10273" y="2854"/>
                  <a:pt x="10266" y="2872"/>
                </a:cubicBezTo>
                <a:cubicBezTo>
                  <a:pt x="10258" y="2893"/>
                  <a:pt x="10245" y="2899"/>
                  <a:pt x="10226" y="2876"/>
                </a:cubicBezTo>
                <a:cubicBezTo>
                  <a:pt x="10197" y="2840"/>
                  <a:pt x="10174" y="2898"/>
                  <a:pt x="10157" y="2888"/>
                </a:cubicBezTo>
                <a:cubicBezTo>
                  <a:pt x="10101" y="2857"/>
                  <a:pt x="10125" y="2913"/>
                  <a:pt x="10111" y="2925"/>
                </a:cubicBezTo>
                <a:cubicBezTo>
                  <a:pt x="10084" y="2949"/>
                  <a:pt x="10102" y="3013"/>
                  <a:pt x="10037" y="3005"/>
                </a:cubicBezTo>
                <a:cubicBezTo>
                  <a:pt x="10000" y="3000"/>
                  <a:pt x="9959" y="3013"/>
                  <a:pt x="9968" y="2949"/>
                </a:cubicBezTo>
                <a:cubicBezTo>
                  <a:pt x="9971" y="2927"/>
                  <a:pt x="9887" y="2865"/>
                  <a:pt x="9860" y="2863"/>
                </a:cubicBezTo>
                <a:cubicBezTo>
                  <a:pt x="9841" y="2862"/>
                  <a:pt x="9822" y="2865"/>
                  <a:pt x="9803" y="2864"/>
                </a:cubicBezTo>
                <a:cubicBezTo>
                  <a:pt x="9769" y="2863"/>
                  <a:pt x="9737" y="2859"/>
                  <a:pt x="9749" y="2811"/>
                </a:cubicBezTo>
                <a:cubicBezTo>
                  <a:pt x="9753" y="2796"/>
                  <a:pt x="9743" y="2787"/>
                  <a:pt x="9731" y="2783"/>
                </a:cubicBezTo>
                <a:cubicBezTo>
                  <a:pt x="9712" y="2776"/>
                  <a:pt x="9714" y="2795"/>
                  <a:pt x="9709" y="2805"/>
                </a:cubicBezTo>
                <a:cubicBezTo>
                  <a:pt x="9689" y="2844"/>
                  <a:pt x="9670" y="2836"/>
                  <a:pt x="9646" y="2808"/>
                </a:cubicBezTo>
                <a:cubicBezTo>
                  <a:pt x="9622" y="2778"/>
                  <a:pt x="9603" y="2746"/>
                  <a:pt x="9593" y="2709"/>
                </a:cubicBezTo>
                <a:cubicBezTo>
                  <a:pt x="9584" y="2678"/>
                  <a:pt x="9567" y="2660"/>
                  <a:pt x="9531" y="2669"/>
                </a:cubicBezTo>
                <a:cubicBezTo>
                  <a:pt x="9515" y="2674"/>
                  <a:pt x="9488" y="2659"/>
                  <a:pt x="9483" y="2683"/>
                </a:cubicBezTo>
                <a:cubicBezTo>
                  <a:pt x="9477" y="2706"/>
                  <a:pt x="9479" y="2733"/>
                  <a:pt x="9505" y="2747"/>
                </a:cubicBezTo>
                <a:cubicBezTo>
                  <a:pt x="9519" y="2755"/>
                  <a:pt x="9536" y="2758"/>
                  <a:pt x="9547" y="2768"/>
                </a:cubicBezTo>
                <a:cubicBezTo>
                  <a:pt x="9568" y="2786"/>
                  <a:pt x="9586" y="2807"/>
                  <a:pt x="9541" y="2819"/>
                </a:cubicBezTo>
                <a:cubicBezTo>
                  <a:pt x="9539" y="2820"/>
                  <a:pt x="9536" y="2823"/>
                  <a:pt x="9535" y="2826"/>
                </a:cubicBezTo>
                <a:cubicBezTo>
                  <a:pt x="9523" y="2931"/>
                  <a:pt x="9446" y="2913"/>
                  <a:pt x="9380" y="2906"/>
                </a:cubicBezTo>
                <a:cubicBezTo>
                  <a:pt x="9362" y="2927"/>
                  <a:pt x="9380" y="2938"/>
                  <a:pt x="9386" y="2951"/>
                </a:cubicBezTo>
                <a:cubicBezTo>
                  <a:pt x="9396" y="2975"/>
                  <a:pt x="9397" y="2997"/>
                  <a:pt x="9362" y="2994"/>
                </a:cubicBezTo>
                <a:cubicBezTo>
                  <a:pt x="9331" y="2991"/>
                  <a:pt x="9303" y="3007"/>
                  <a:pt x="9269" y="2999"/>
                </a:cubicBezTo>
                <a:cubicBezTo>
                  <a:pt x="9217" y="2986"/>
                  <a:pt x="9163" y="2974"/>
                  <a:pt x="9107" y="2994"/>
                </a:cubicBezTo>
                <a:cubicBezTo>
                  <a:pt x="9086" y="3002"/>
                  <a:pt x="9060" y="2996"/>
                  <a:pt x="9071" y="2960"/>
                </a:cubicBezTo>
                <a:cubicBezTo>
                  <a:pt x="9075" y="2947"/>
                  <a:pt x="9085" y="2919"/>
                  <a:pt x="9064" y="2926"/>
                </a:cubicBezTo>
                <a:cubicBezTo>
                  <a:pt x="9034" y="2937"/>
                  <a:pt x="8991" y="2886"/>
                  <a:pt x="8975" y="2940"/>
                </a:cubicBezTo>
                <a:cubicBezTo>
                  <a:pt x="8962" y="2985"/>
                  <a:pt x="8937" y="2985"/>
                  <a:pt x="8899" y="2982"/>
                </a:cubicBezTo>
                <a:cubicBezTo>
                  <a:pt x="8833" y="2977"/>
                  <a:pt x="8767" y="2982"/>
                  <a:pt x="8702" y="2978"/>
                </a:cubicBezTo>
                <a:cubicBezTo>
                  <a:pt x="8639" y="2975"/>
                  <a:pt x="8634" y="2960"/>
                  <a:pt x="8665" y="2901"/>
                </a:cubicBezTo>
                <a:cubicBezTo>
                  <a:pt x="8673" y="2887"/>
                  <a:pt x="8680" y="2871"/>
                  <a:pt x="8666" y="2859"/>
                </a:cubicBezTo>
                <a:cubicBezTo>
                  <a:pt x="8658" y="2853"/>
                  <a:pt x="8642" y="2853"/>
                  <a:pt x="8630" y="2854"/>
                </a:cubicBezTo>
                <a:cubicBezTo>
                  <a:pt x="8608" y="2855"/>
                  <a:pt x="8594" y="2868"/>
                  <a:pt x="8595" y="2890"/>
                </a:cubicBezTo>
                <a:cubicBezTo>
                  <a:pt x="8596" y="2920"/>
                  <a:pt x="8613" y="2951"/>
                  <a:pt x="8587" y="2985"/>
                </a:cubicBezTo>
                <a:cubicBezTo>
                  <a:pt x="8528" y="2955"/>
                  <a:pt x="8465" y="2913"/>
                  <a:pt x="8413" y="2998"/>
                </a:cubicBezTo>
                <a:cubicBezTo>
                  <a:pt x="8384" y="2969"/>
                  <a:pt x="8443" y="2958"/>
                  <a:pt x="8418" y="2940"/>
                </a:cubicBezTo>
                <a:cubicBezTo>
                  <a:pt x="8388" y="2919"/>
                  <a:pt x="8339" y="2926"/>
                  <a:pt x="8325" y="2942"/>
                </a:cubicBezTo>
                <a:cubicBezTo>
                  <a:pt x="8289" y="2987"/>
                  <a:pt x="8246" y="2968"/>
                  <a:pt x="8205" y="2972"/>
                </a:cubicBezTo>
                <a:cubicBezTo>
                  <a:pt x="8170" y="2975"/>
                  <a:pt x="8130" y="2953"/>
                  <a:pt x="8101" y="2992"/>
                </a:cubicBezTo>
                <a:cubicBezTo>
                  <a:pt x="8009" y="2979"/>
                  <a:pt x="7914" y="2987"/>
                  <a:pt x="7824" y="2961"/>
                </a:cubicBezTo>
                <a:cubicBezTo>
                  <a:pt x="7780" y="2947"/>
                  <a:pt x="7767" y="2905"/>
                  <a:pt x="7787" y="2860"/>
                </a:cubicBezTo>
                <a:cubicBezTo>
                  <a:pt x="7794" y="2845"/>
                  <a:pt x="7801" y="2829"/>
                  <a:pt x="7783" y="2819"/>
                </a:cubicBezTo>
                <a:cubicBezTo>
                  <a:pt x="7765" y="2810"/>
                  <a:pt x="7754" y="2826"/>
                  <a:pt x="7745" y="2838"/>
                </a:cubicBezTo>
                <a:cubicBezTo>
                  <a:pt x="7732" y="2856"/>
                  <a:pt x="7722" y="2875"/>
                  <a:pt x="7712" y="2892"/>
                </a:cubicBezTo>
                <a:cubicBezTo>
                  <a:pt x="7718" y="2924"/>
                  <a:pt x="7767" y="2918"/>
                  <a:pt x="7763" y="2957"/>
                </a:cubicBezTo>
                <a:cubicBezTo>
                  <a:pt x="7743" y="2972"/>
                  <a:pt x="7718" y="2974"/>
                  <a:pt x="7696" y="2974"/>
                </a:cubicBezTo>
                <a:cubicBezTo>
                  <a:pt x="7674" y="2974"/>
                  <a:pt x="7640" y="2972"/>
                  <a:pt x="7663" y="2930"/>
                </a:cubicBezTo>
                <a:cubicBezTo>
                  <a:pt x="7674" y="2911"/>
                  <a:pt x="7665" y="2892"/>
                  <a:pt x="7642" y="2887"/>
                </a:cubicBezTo>
                <a:cubicBezTo>
                  <a:pt x="7615" y="2882"/>
                  <a:pt x="7619" y="2904"/>
                  <a:pt x="7613" y="2922"/>
                </a:cubicBezTo>
                <a:cubicBezTo>
                  <a:pt x="7590" y="2984"/>
                  <a:pt x="7525" y="3002"/>
                  <a:pt x="7466" y="2965"/>
                </a:cubicBezTo>
                <a:cubicBezTo>
                  <a:pt x="7458" y="2960"/>
                  <a:pt x="7451" y="2951"/>
                  <a:pt x="7458" y="2941"/>
                </a:cubicBezTo>
                <a:cubicBezTo>
                  <a:pt x="7462" y="2934"/>
                  <a:pt x="7470" y="2926"/>
                  <a:pt x="7477" y="2924"/>
                </a:cubicBezTo>
                <a:cubicBezTo>
                  <a:pt x="7486" y="2922"/>
                  <a:pt x="7497" y="2924"/>
                  <a:pt x="7505" y="2928"/>
                </a:cubicBezTo>
                <a:cubicBezTo>
                  <a:pt x="7553" y="2957"/>
                  <a:pt x="7568" y="2921"/>
                  <a:pt x="7583" y="2888"/>
                </a:cubicBezTo>
                <a:cubicBezTo>
                  <a:pt x="7599" y="2852"/>
                  <a:pt x="7572" y="2812"/>
                  <a:pt x="7536" y="2824"/>
                </a:cubicBezTo>
                <a:cubicBezTo>
                  <a:pt x="7487" y="2840"/>
                  <a:pt x="7445" y="2844"/>
                  <a:pt x="7394" y="2825"/>
                </a:cubicBezTo>
                <a:cubicBezTo>
                  <a:pt x="7346" y="2806"/>
                  <a:pt x="7353" y="2868"/>
                  <a:pt x="7329" y="2888"/>
                </a:cubicBezTo>
                <a:cubicBezTo>
                  <a:pt x="7327" y="2862"/>
                  <a:pt x="7336" y="2822"/>
                  <a:pt x="7288" y="2856"/>
                </a:cubicBezTo>
                <a:cubicBezTo>
                  <a:pt x="7293" y="2844"/>
                  <a:pt x="7292" y="2822"/>
                  <a:pt x="7285" y="2823"/>
                </a:cubicBezTo>
                <a:cubicBezTo>
                  <a:pt x="7255" y="2826"/>
                  <a:pt x="7227" y="2830"/>
                  <a:pt x="7201" y="2809"/>
                </a:cubicBezTo>
                <a:cubicBezTo>
                  <a:pt x="7200" y="2807"/>
                  <a:pt x="7185" y="2817"/>
                  <a:pt x="7182" y="2824"/>
                </a:cubicBezTo>
                <a:cubicBezTo>
                  <a:pt x="7177" y="2833"/>
                  <a:pt x="7187" y="2840"/>
                  <a:pt x="7193" y="2846"/>
                </a:cubicBezTo>
                <a:cubicBezTo>
                  <a:pt x="7223" y="2876"/>
                  <a:pt x="7257" y="2859"/>
                  <a:pt x="7290" y="2854"/>
                </a:cubicBezTo>
                <a:cubicBezTo>
                  <a:pt x="7300" y="2869"/>
                  <a:pt x="7283" y="2919"/>
                  <a:pt x="7331" y="2885"/>
                </a:cubicBezTo>
                <a:cubicBezTo>
                  <a:pt x="7329" y="2966"/>
                  <a:pt x="7326" y="2966"/>
                  <a:pt x="7265" y="2989"/>
                </a:cubicBezTo>
                <a:cubicBezTo>
                  <a:pt x="7180" y="3020"/>
                  <a:pt x="7096" y="3039"/>
                  <a:pt x="7004" y="3010"/>
                </a:cubicBezTo>
                <a:cubicBezTo>
                  <a:pt x="6977" y="3002"/>
                  <a:pt x="6943" y="3019"/>
                  <a:pt x="6913" y="3021"/>
                </a:cubicBezTo>
                <a:cubicBezTo>
                  <a:pt x="6755" y="3030"/>
                  <a:pt x="6598" y="3048"/>
                  <a:pt x="6441" y="3044"/>
                </a:cubicBezTo>
                <a:cubicBezTo>
                  <a:pt x="6282" y="3040"/>
                  <a:pt x="6124" y="3053"/>
                  <a:pt x="5965" y="3047"/>
                </a:cubicBezTo>
                <a:cubicBezTo>
                  <a:pt x="5897" y="3044"/>
                  <a:pt x="5829" y="3066"/>
                  <a:pt x="5760" y="3053"/>
                </a:cubicBezTo>
                <a:cubicBezTo>
                  <a:pt x="5692" y="3041"/>
                  <a:pt x="5620" y="3071"/>
                  <a:pt x="5555" y="3033"/>
                </a:cubicBezTo>
                <a:cubicBezTo>
                  <a:pt x="5550" y="3030"/>
                  <a:pt x="5541" y="3030"/>
                  <a:pt x="5537" y="3032"/>
                </a:cubicBezTo>
                <a:cubicBezTo>
                  <a:pt x="5435" y="3104"/>
                  <a:pt x="5320" y="3061"/>
                  <a:pt x="5212" y="3070"/>
                </a:cubicBezTo>
                <a:cubicBezTo>
                  <a:pt x="5154" y="3074"/>
                  <a:pt x="5095" y="3040"/>
                  <a:pt x="5038" y="3076"/>
                </a:cubicBezTo>
                <a:cubicBezTo>
                  <a:pt x="4959" y="3043"/>
                  <a:pt x="4871" y="3106"/>
                  <a:pt x="4794" y="3053"/>
                </a:cubicBezTo>
                <a:cubicBezTo>
                  <a:pt x="4730" y="3070"/>
                  <a:pt x="4659" y="3010"/>
                  <a:pt x="4599" y="3070"/>
                </a:cubicBezTo>
                <a:cubicBezTo>
                  <a:pt x="4537" y="3063"/>
                  <a:pt x="4476" y="3084"/>
                  <a:pt x="4414" y="3083"/>
                </a:cubicBezTo>
                <a:cubicBezTo>
                  <a:pt x="4313" y="3082"/>
                  <a:pt x="4213" y="3086"/>
                  <a:pt x="4112" y="3075"/>
                </a:cubicBezTo>
                <a:cubicBezTo>
                  <a:pt x="4054" y="3069"/>
                  <a:pt x="3993" y="3074"/>
                  <a:pt x="3936" y="3083"/>
                </a:cubicBezTo>
                <a:cubicBezTo>
                  <a:pt x="3832" y="3100"/>
                  <a:pt x="3733" y="3047"/>
                  <a:pt x="3631" y="3073"/>
                </a:cubicBezTo>
                <a:cubicBezTo>
                  <a:pt x="3587" y="3031"/>
                  <a:pt x="3519" y="3066"/>
                  <a:pt x="3474" y="3019"/>
                </a:cubicBezTo>
                <a:cubicBezTo>
                  <a:pt x="3457" y="3000"/>
                  <a:pt x="3413" y="2988"/>
                  <a:pt x="3410" y="3045"/>
                </a:cubicBezTo>
                <a:cubicBezTo>
                  <a:pt x="3408" y="3073"/>
                  <a:pt x="3388" y="3079"/>
                  <a:pt x="3362" y="3072"/>
                </a:cubicBezTo>
                <a:cubicBezTo>
                  <a:pt x="3227" y="3034"/>
                  <a:pt x="3086" y="3066"/>
                  <a:pt x="2952" y="3044"/>
                </a:cubicBezTo>
                <a:cubicBezTo>
                  <a:pt x="2851" y="3028"/>
                  <a:pt x="2745" y="3064"/>
                  <a:pt x="2650" y="3010"/>
                </a:cubicBezTo>
                <a:cubicBezTo>
                  <a:pt x="2628" y="2998"/>
                  <a:pt x="2607" y="3010"/>
                  <a:pt x="2585" y="3013"/>
                </a:cubicBezTo>
                <a:cubicBezTo>
                  <a:pt x="2560" y="3015"/>
                  <a:pt x="2543" y="3004"/>
                  <a:pt x="2539" y="2977"/>
                </a:cubicBezTo>
                <a:cubicBezTo>
                  <a:pt x="2537" y="2980"/>
                  <a:pt x="2537" y="2980"/>
                  <a:pt x="2537" y="2980"/>
                </a:cubicBezTo>
                <a:cubicBezTo>
                  <a:pt x="2589" y="2947"/>
                  <a:pt x="2592" y="2945"/>
                  <a:pt x="2552" y="2903"/>
                </a:cubicBezTo>
                <a:cubicBezTo>
                  <a:pt x="2533" y="2883"/>
                  <a:pt x="2541" y="2855"/>
                  <a:pt x="2524" y="2837"/>
                </a:cubicBezTo>
                <a:cubicBezTo>
                  <a:pt x="2485" y="2835"/>
                  <a:pt x="2441" y="2869"/>
                  <a:pt x="2407" y="2821"/>
                </a:cubicBezTo>
                <a:cubicBezTo>
                  <a:pt x="2397" y="2807"/>
                  <a:pt x="2379" y="2812"/>
                  <a:pt x="2363" y="2815"/>
                </a:cubicBezTo>
                <a:cubicBezTo>
                  <a:pt x="2322" y="2824"/>
                  <a:pt x="2288" y="2869"/>
                  <a:pt x="2289" y="2919"/>
                </a:cubicBezTo>
                <a:cubicBezTo>
                  <a:pt x="2290" y="2969"/>
                  <a:pt x="2321" y="2989"/>
                  <a:pt x="2368" y="2989"/>
                </a:cubicBezTo>
                <a:cubicBezTo>
                  <a:pt x="2366" y="2986"/>
                  <a:pt x="2366" y="2986"/>
                  <a:pt x="2366" y="2986"/>
                </a:cubicBezTo>
                <a:cubicBezTo>
                  <a:pt x="2342" y="3014"/>
                  <a:pt x="2310" y="3014"/>
                  <a:pt x="2279" y="3007"/>
                </a:cubicBezTo>
                <a:cubicBezTo>
                  <a:pt x="2226" y="2997"/>
                  <a:pt x="2175" y="2990"/>
                  <a:pt x="2123" y="3013"/>
                </a:cubicBezTo>
                <a:cubicBezTo>
                  <a:pt x="2105" y="3021"/>
                  <a:pt x="2079" y="3016"/>
                  <a:pt x="2058" y="3013"/>
                </a:cubicBezTo>
                <a:cubicBezTo>
                  <a:pt x="2050" y="3012"/>
                  <a:pt x="2040" y="3003"/>
                  <a:pt x="2038" y="2996"/>
                </a:cubicBezTo>
                <a:cubicBezTo>
                  <a:pt x="2033" y="2981"/>
                  <a:pt x="2045" y="2973"/>
                  <a:pt x="2057" y="2971"/>
                </a:cubicBezTo>
                <a:cubicBezTo>
                  <a:pt x="2082" y="2967"/>
                  <a:pt x="2108" y="2967"/>
                  <a:pt x="2132" y="2964"/>
                </a:cubicBezTo>
                <a:cubicBezTo>
                  <a:pt x="2150" y="2962"/>
                  <a:pt x="2173" y="2965"/>
                  <a:pt x="2176" y="2938"/>
                </a:cubicBezTo>
                <a:cubicBezTo>
                  <a:pt x="2179" y="2913"/>
                  <a:pt x="2176" y="2887"/>
                  <a:pt x="2157" y="2868"/>
                </a:cubicBezTo>
                <a:cubicBezTo>
                  <a:pt x="2142" y="2853"/>
                  <a:pt x="2128" y="2863"/>
                  <a:pt x="2116" y="2874"/>
                </a:cubicBezTo>
                <a:cubicBezTo>
                  <a:pt x="2070" y="2919"/>
                  <a:pt x="2028" y="2923"/>
                  <a:pt x="1980" y="2871"/>
                </a:cubicBezTo>
                <a:cubicBezTo>
                  <a:pt x="1954" y="2843"/>
                  <a:pt x="1912" y="2850"/>
                  <a:pt x="1886" y="2876"/>
                </a:cubicBezTo>
                <a:cubicBezTo>
                  <a:pt x="1837" y="2925"/>
                  <a:pt x="1791" y="2921"/>
                  <a:pt x="1737" y="2887"/>
                </a:cubicBezTo>
                <a:cubicBezTo>
                  <a:pt x="1689" y="2857"/>
                  <a:pt x="1636" y="2881"/>
                  <a:pt x="1586" y="2883"/>
                </a:cubicBezTo>
                <a:cubicBezTo>
                  <a:pt x="1550" y="2885"/>
                  <a:pt x="1525" y="2884"/>
                  <a:pt x="1514" y="2844"/>
                </a:cubicBezTo>
                <a:cubicBezTo>
                  <a:pt x="1502" y="2806"/>
                  <a:pt x="1473" y="2810"/>
                  <a:pt x="1464" y="2839"/>
                </a:cubicBezTo>
                <a:cubicBezTo>
                  <a:pt x="1447" y="2896"/>
                  <a:pt x="1399" y="2856"/>
                  <a:pt x="1369" y="2877"/>
                </a:cubicBezTo>
                <a:cubicBezTo>
                  <a:pt x="1341" y="2895"/>
                  <a:pt x="1302" y="2887"/>
                  <a:pt x="1287" y="2843"/>
                </a:cubicBezTo>
                <a:cubicBezTo>
                  <a:pt x="1284" y="2836"/>
                  <a:pt x="1274" y="2831"/>
                  <a:pt x="1268" y="2825"/>
                </a:cubicBezTo>
                <a:cubicBezTo>
                  <a:pt x="1225" y="2880"/>
                  <a:pt x="1175" y="2817"/>
                  <a:pt x="1128" y="2833"/>
                </a:cubicBezTo>
                <a:cubicBezTo>
                  <a:pt x="1085" y="2846"/>
                  <a:pt x="1041" y="2841"/>
                  <a:pt x="1017" y="2789"/>
                </a:cubicBezTo>
                <a:cubicBezTo>
                  <a:pt x="1008" y="2769"/>
                  <a:pt x="986" y="2758"/>
                  <a:pt x="963" y="2756"/>
                </a:cubicBezTo>
                <a:cubicBezTo>
                  <a:pt x="937" y="2753"/>
                  <a:pt x="915" y="2739"/>
                  <a:pt x="896" y="2724"/>
                </a:cubicBezTo>
                <a:cubicBezTo>
                  <a:pt x="850" y="2689"/>
                  <a:pt x="848" y="2674"/>
                  <a:pt x="882" y="2614"/>
                </a:cubicBezTo>
                <a:cubicBezTo>
                  <a:pt x="857" y="2607"/>
                  <a:pt x="834" y="2596"/>
                  <a:pt x="810" y="2593"/>
                </a:cubicBezTo>
                <a:cubicBezTo>
                  <a:pt x="778" y="2590"/>
                  <a:pt x="748" y="2597"/>
                  <a:pt x="748" y="2546"/>
                </a:cubicBezTo>
                <a:cubicBezTo>
                  <a:pt x="749" y="2506"/>
                  <a:pt x="690" y="2535"/>
                  <a:pt x="676" y="2495"/>
                </a:cubicBezTo>
                <a:cubicBezTo>
                  <a:pt x="698" y="2470"/>
                  <a:pt x="749" y="2475"/>
                  <a:pt x="757" y="2431"/>
                </a:cubicBezTo>
                <a:cubicBezTo>
                  <a:pt x="757" y="2428"/>
                  <a:pt x="769" y="2423"/>
                  <a:pt x="773" y="2425"/>
                </a:cubicBezTo>
                <a:cubicBezTo>
                  <a:pt x="841" y="2456"/>
                  <a:pt x="901" y="2410"/>
                  <a:pt x="965" y="2403"/>
                </a:cubicBezTo>
                <a:cubicBezTo>
                  <a:pt x="993" y="2400"/>
                  <a:pt x="1017" y="2396"/>
                  <a:pt x="1040" y="2424"/>
                </a:cubicBezTo>
                <a:cubicBezTo>
                  <a:pt x="1065" y="2455"/>
                  <a:pt x="1111" y="2453"/>
                  <a:pt x="1135" y="2430"/>
                </a:cubicBezTo>
                <a:cubicBezTo>
                  <a:pt x="1197" y="2372"/>
                  <a:pt x="1271" y="2399"/>
                  <a:pt x="1339" y="2388"/>
                </a:cubicBezTo>
                <a:cubicBezTo>
                  <a:pt x="1341" y="2388"/>
                  <a:pt x="1345" y="2390"/>
                  <a:pt x="1347" y="2392"/>
                </a:cubicBezTo>
                <a:cubicBezTo>
                  <a:pt x="1400" y="2418"/>
                  <a:pt x="1426" y="2343"/>
                  <a:pt x="1476" y="2359"/>
                </a:cubicBezTo>
                <a:cubicBezTo>
                  <a:pt x="1520" y="2372"/>
                  <a:pt x="1563" y="2376"/>
                  <a:pt x="1612" y="2373"/>
                </a:cubicBezTo>
                <a:cubicBezTo>
                  <a:pt x="1738" y="2365"/>
                  <a:pt x="1860" y="2317"/>
                  <a:pt x="1989" y="2344"/>
                </a:cubicBezTo>
                <a:cubicBezTo>
                  <a:pt x="2058" y="2358"/>
                  <a:pt x="2122" y="2330"/>
                  <a:pt x="2172" y="2274"/>
                </a:cubicBezTo>
                <a:cubicBezTo>
                  <a:pt x="2183" y="2303"/>
                  <a:pt x="2177" y="2341"/>
                  <a:pt x="2223" y="2321"/>
                </a:cubicBezTo>
                <a:cubicBezTo>
                  <a:pt x="2243" y="2312"/>
                  <a:pt x="2266" y="2312"/>
                  <a:pt x="2287" y="2307"/>
                </a:cubicBezTo>
                <a:cubicBezTo>
                  <a:pt x="2340" y="2296"/>
                  <a:pt x="2354" y="2266"/>
                  <a:pt x="2333" y="2218"/>
                </a:cubicBezTo>
                <a:cubicBezTo>
                  <a:pt x="2358" y="2224"/>
                  <a:pt x="2368" y="2260"/>
                  <a:pt x="2399" y="2258"/>
                </a:cubicBezTo>
                <a:cubicBezTo>
                  <a:pt x="2401" y="2195"/>
                  <a:pt x="2369" y="2203"/>
                  <a:pt x="2334" y="2219"/>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latin typeface="思源黑体 CN Bold" panose="020B0800000000000000" pitchFamily="34" charset="-122"/>
              <a:ea typeface="思源黑体 CN Bold" panose="020B0800000000000000" pitchFamily="34" charset="-122"/>
            </a:endParaRPr>
          </a:p>
        </p:txBody>
      </p:sp>
      <p:graphicFrame>
        <p:nvGraphicFramePr>
          <p:cNvPr id="11" name="图表 10">
            <a:extLst>
              <a:ext uri="{FF2B5EF4-FFF2-40B4-BE49-F238E27FC236}">
                <a16:creationId xmlns:a16="http://schemas.microsoft.com/office/drawing/2014/main" xmlns="" id="{6239903D-AC3E-4840-853A-114B1428F56A}"/>
              </a:ext>
            </a:extLst>
          </p:cNvPr>
          <p:cNvGraphicFramePr/>
          <p:nvPr>
            <p:extLst>
              <p:ext uri="{D42A27DB-BD31-4B8C-83A1-F6EECF244321}">
                <p14:modId xmlns:p14="http://schemas.microsoft.com/office/powerpoint/2010/main" val="829558907"/>
              </p:ext>
            </p:extLst>
          </p:nvPr>
        </p:nvGraphicFramePr>
        <p:xfrm>
          <a:off x="2657676" y="1640842"/>
          <a:ext cx="6877488" cy="4584993"/>
        </p:xfrm>
        <a:graphic>
          <a:graphicData uri="http://schemas.openxmlformats.org/drawingml/2006/chart">
            <c:chart xmlns:c="http://schemas.openxmlformats.org/drawingml/2006/chart" xmlns:r="http://schemas.openxmlformats.org/officeDocument/2006/relationships" r:id="rId4"/>
          </a:graphicData>
        </a:graphic>
      </p:graphicFrame>
      <p:sp>
        <p:nvSpPr>
          <p:cNvPr id="13" name="文本框 12">
            <a:extLst>
              <a:ext uri="{FF2B5EF4-FFF2-40B4-BE49-F238E27FC236}">
                <a16:creationId xmlns:a16="http://schemas.microsoft.com/office/drawing/2014/main" xmlns="" id="{8522D987-81CB-41CE-88C7-F8325DF48EC0}"/>
              </a:ext>
            </a:extLst>
          </p:cNvPr>
          <p:cNvSpPr txBox="1"/>
          <p:nvPr/>
        </p:nvSpPr>
        <p:spPr>
          <a:xfrm>
            <a:off x="6841808" y="3610172"/>
            <a:ext cx="646332" cy="646331"/>
          </a:xfrm>
          <a:prstGeom prst="rect">
            <a:avLst/>
          </a:prstGeom>
          <a:noFill/>
        </p:spPr>
        <p:txBody>
          <a:bodyPr wrap="none">
            <a:spAutoFit/>
          </a:bodyPr>
          <a:lstStyle/>
          <a:p>
            <a:pPr algn="ctr"/>
            <a:r>
              <a:rPr lang="zh-CN" altLang="en-US" sz="3600" dirty="0">
                <a:solidFill>
                  <a:schemeClr val="bg1"/>
                </a:solidFill>
                <a:effectLst>
                  <a:outerShdw blurRad="38100" dist="38100" dir="2700000" algn="tl">
                    <a:srgbClr val="000000">
                      <a:alpha val="43137"/>
                    </a:srgbClr>
                  </a:outerShdw>
                </a:effectLst>
                <a:latin typeface="演示镇魂行楷" panose="00000500000000000000" pitchFamily="2" charset="-122"/>
                <a:ea typeface="演示镇魂行楷" panose="00000500000000000000" pitchFamily="2" charset="-122"/>
              </a:rPr>
              <a:t>壹</a:t>
            </a:r>
          </a:p>
        </p:txBody>
      </p:sp>
      <p:sp>
        <p:nvSpPr>
          <p:cNvPr id="15" name="文本框 14">
            <a:extLst>
              <a:ext uri="{FF2B5EF4-FFF2-40B4-BE49-F238E27FC236}">
                <a16:creationId xmlns:a16="http://schemas.microsoft.com/office/drawing/2014/main" xmlns="" id="{2246D95A-15DD-458D-A86B-4DF6FCD949F7}"/>
              </a:ext>
            </a:extLst>
          </p:cNvPr>
          <p:cNvSpPr txBox="1"/>
          <p:nvPr/>
        </p:nvSpPr>
        <p:spPr>
          <a:xfrm>
            <a:off x="4921568" y="2644972"/>
            <a:ext cx="646332" cy="646331"/>
          </a:xfrm>
          <a:prstGeom prst="rect">
            <a:avLst/>
          </a:prstGeom>
          <a:noFill/>
        </p:spPr>
        <p:txBody>
          <a:bodyPr wrap="none">
            <a:spAutoFit/>
          </a:bodyPr>
          <a:lstStyle/>
          <a:p>
            <a:pPr algn="ctr"/>
            <a:r>
              <a:rPr lang="zh-CN" altLang="en-US" sz="3600" dirty="0">
                <a:effectLst>
                  <a:outerShdw blurRad="38100" dist="38100" dir="2700000" algn="tl">
                    <a:srgbClr val="000000">
                      <a:alpha val="43137"/>
                    </a:srgbClr>
                  </a:outerShdw>
                </a:effectLst>
                <a:latin typeface="演示镇魂行楷" panose="00000500000000000000" pitchFamily="2" charset="-122"/>
                <a:ea typeface="演示镇魂行楷" panose="00000500000000000000" pitchFamily="2" charset="-122"/>
              </a:rPr>
              <a:t>贰</a:t>
            </a:r>
          </a:p>
        </p:txBody>
      </p:sp>
      <p:sp>
        <p:nvSpPr>
          <p:cNvPr id="16" name="文本框 15">
            <a:extLst>
              <a:ext uri="{FF2B5EF4-FFF2-40B4-BE49-F238E27FC236}">
                <a16:creationId xmlns:a16="http://schemas.microsoft.com/office/drawing/2014/main" xmlns="" id="{22384A25-C5FE-4A81-BF9E-D2067A414809}"/>
              </a:ext>
            </a:extLst>
          </p:cNvPr>
          <p:cNvSpPr txBox="1"/>
          <p:nvPr/>
        </p:nvSpPr>
        <p:spPr>
          <a:xfrm>
            <a:off x="4275236" y="3375491"/>
            <a:ext cx="646332" cy="646331"/>
          </a:xfrm>
          <a:prstGeom prst="rect">
            <a:avLst/>
          </a:prstGeom>
          <a:noFill/>
        </p:spPr>
        <p:txBody>
          <a:bodyPr wrap="none">
            <a:spAutoFit/>
          </a:bodyPr>
          <a:lstStyle/>
          <a:p>
            <a:pPr algn="ctr"/>
            <a:r>
              <a:rPr lang="zh-CN" altLang="en-US" sz="3600" dirty="0">
                <a:effectLst>
                  <a:outerShdw blurRad="38100" dist="38100" dir="2700000" algn="tl">
                    <a:srgbClr val="000000">
                      <a:alpha val="43137"/>
                    </a:srgbClr>
                  </a:outerShdw>
                </a:effectLst>
                <a:latin typeface="演示镇魂行楷" panose="00000500000000000000" pitchFamily="2" charset="-122"/>
                <a:ea typeface="演示镇魂行楷" panose="00000500000000000000" pitchFamily="2" charset="-122"/>
              </a:rPr>
              <a:t>叁</a:t>
            </a:r>
          </a:p>
        </p:txBody>
      </p:sp>
      <p:sp>
        <p:nvSpPr>
          <p:cNvPr id="17" name="文本框 16">
            <a:extLst>
              <a:ext uri="{FF2B5EF4-FFF2-40B4-BE49-F238E27FC236}">
                <a16:creationId xmlns:a16="http://schemas.microsoft.com/office/drawing/2014/main" xmlns="" id="{FD948A34-A4BA-467C-BB06-2A6784BF3228}"/>
              </a:ext>
            </a:extLst>
          </p:cNvPr>
          <p:cNvSpPr txBox="1"/>
          <p:nvPr/>
        </p:nvSpPr>
        <p:spPr>
          <a:xfrm>
            <a:off x="4921568" y="4520073"/>
            <a:ext cx="646332" cy="646331"/>
          </a:xfrm>
          <a:prstGeom prst="rect">
            <a:avLst/>
          </a:prstGeom>
          <a:noFill/>
        </p:spPr>
        <p:txBody>
          <a:bodyPr wrap="none">
            <a:spAutoFit/>
          </a:bodyPr>
          <a:lstStyle/>
          <a:p>
            <a:pPr algn="ctr"/>
            <a:r>
              <a:rPr lang="zh-CN" altLang="en-US" sz="3600" dirty="0">
                <a:effectLst>
                  <a:outerShdw blurRad="38100" dist="38100" dir="2700000" algn="tl">
                    <a:srgbClr val="000000">
                      <a:alpha val="43137"/>
                    </a:srgbClr>
                  </a:outerShdw>
                </a:effectLst>
                <a:latin typeface="演示镇魂行楷" panose="00000500000000000000" pitchFamily="2" charset="-122"/>
                <a:ea typeface="演示镇魂行楷" panose="00000500000000000000" pitchFamily="2" charset="-122"/>
              </a:rPr>
              <a:t>肆</a:t>
            </a:r>
          </a:p>
        </p:txBody>
      </p:sp>
      <p:sp>
        <p:nvSpPr>
          <p:cNvPr id="18" name="文本框 17">
            <a:extLst>
              <a:ext uri="{FF2B5EF4-FFF2-40B4-BE49-F238E27FC236}">
                <a16:creationId xmlns:a16="http://schemas.microsoft.com/office/drawing/2014/main" xmlns="" id="{17FEB735-5509-4657-BC2F-5406666697E1}"/>
              </a:ext>
            </a:extLst>
          </p:cNvPr>
          <p:cNvSpPr txBox="1"/>
          <p:nvPr/>
        </p:nvSpPr>
        <p:spPr>
          <a:xfrm>
            <a:off x="8900501" y="3585067"/>
            <a:ext cx="2162175" cy="369332"/>
          </a:xfrm>
          <a:prstGeom prst="rect">
            <a:avLst/>
          </a:prstGeom>
          <a:noFill/>
        </p:spPr>
        <p:txBody>
          <a:bodyPr wrap="square" rtlCol="0">
            <a:spAutoFit/>
          </a:bodyPr>
          <a:lstStyle/>
          <a:p>
            <a:pPr algn="r"/>
            <a:r>
              <a:rPr lang="zh-CN" altLang="en-US" dirty="0">
                <a:latin typeface="思源黑体 CN Bold" panose="020B0800000000000000" pitchFamily="34" charset="-122"/>
                <a:ea typeface="思源黑体 CN Bold" panose="020B0800000000000000" pitchFamily="34" charset="-122"/>
              </a:rPr>
              <a:t>第一季度</a:t>
            </a:r>
          </a:p>
        </p:txBody>
      </p:sp>
      <p:sp>
        <p:nvSpPr>
          <p:cNvPr id="19" name="文本框 18">
            <a:extLst>
              <a:ext uri="{FF2B5EF4-FFF2-40B4-BE49-F238E27FC236}">
                <a16:creationId xmlns:a16="http://schemas.microsoft.com/office/drawing/2014/main" xmlns="" id="{80EC9999-F83B-4A44-9DCA-071BD64FBABF}"/>
              </a:ext>
            </a:extLst>
          </p:cNvPr>
          <p:cNvSpPr txBox="1"/>
          <p:nvPr/>
        </p:nvSpPr>
        <p:spPr>
          <a:xfrm>
            <a:off x="8774716" y="4021822"/>
            <a:ext cx="2372902" cy="372153"/>
          </a:xfrm>
          <a:prstGeom prst="rect">
            <a:avLst/>
          </a:prstGeom>
          <a:noFill/>
        </p:spPr>
        <p:txBody>
          <a:bodyPr wrap="square">
            <a:spAutoFit/>
          </a:bodyPr>
          <a:lstStyle/>
          <a:p>
            <a:pPr algn="r">
              <a:lnSpc>
                <a:spcPct val="125000"/>
              </a:lnSpc>
            </a:pP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rgbClr val="834F18"/>
              </a:solidFill>
              <a:latin typeface="思源宋体 CN ExtraLight" panose="02020200000000000000" pitchFamily="18" charset="-122"/>
              <a:ea typeface="思源宋体 CN ExtraLight" panose="02020200000000000000" pitchFamily="18" charset="-122"/>
            </a:endParaRPr>
          </a:p>
        </p:txBody>
      </p:sp>
      <p:cxnSp>
        <p:nvCxnSpPr>
          <p:cNvPr id="20" name="直接连接符 19">
            <a:extLst>
              <a:ext uri="{FF2B5EF4-FFF2-40B4-BE49-F238E27FC236}">
                <a16:creationId xmlns:a16="http://schemas.microsoft.com/office/drawing/2014/main" xmlns="" id="{9983401A-AE0F-482E-A745-C69C45FB97A9}"/>
              </a:ext>
            </a:extLst>
          </p:cNvPr>
          <p:cNvCxnSpPr>
            <a:cxnSpLocks/>
          </p:cNvCxnSpPr>
          <p:nvPr/>
        </p:nvCxnSpPr>
        <p:spPr>
          <a:xfrm>
            <a:off x="8623702" y="3954400"/>
            <a:ext cx="2566670" cy="0"/>
          </a:xfrm>
          <a:prstGeom prst="line">
            <a:avLst/>
          </a:prstGeom>
          <a:ln>
            <a:solidFill>
              <a:srgbClr val="850B0D"/>
            </a:solidFill>
          </a:ln>
        </p:spPr>
        <p:style>
          <a:lnRef idx="1">
            <a:schemeClr val="accent1"/>
          </a:lnRef>
          <a:fillRef idx="0">
            <a:schemeClr val="accent1"/>
          </a:fillRef>
          <a:effectRef idx="0">
            <a:schemeClr val="accent1"/>
          </a:effectRef>
          <a:fontRef idx="minor">
            <a:schemeClr val="tx1"/>
          </a:fontRef>
        </p:style>
      </p:cxnSp>
      <p:sp>
        <p:nvSpPr>
          <p:cNvPr id="21" name="decorative-chinese-flower_70998">
            <a:extLst>
              <a:ext uri="{FF2B5EF4-FFF2-40B4-BE49-F238E27FC236}">
                <a16:creationId xmlns:a16="http://schemas.microsoft.com/office/drawing/2014/main" xmlns="" id="{69FD8728-4513-414A-932D-E71CC91AE932}"/>
              </a:ext>
            </a:extLst>
          </p:cNvPr>
          <p:cNvSpPr/>
          <p:nvPr/>
        </p:nvSpPr>
        <p:spPr>
          <a:xfrm>
            <a:off x="8513253" y="3884141"/>
            <a:ext cx="134798" cy="140516"/>
          </a:xfrm>
          <a:custGeom>
            <a:avLst/>
            <a:gdLst>
              <a:gd name="T0" fmla="*/ 326 w 385"/>
              <a:gd name="T1" fmla="*/ 201 h 402"/>
              <a:gd name="T2" fmla="*/ 367 w 385"/>
              <a:gd name="T3" fmla="*/ 100 h 402"/>
              <a:gd name="T4" fmla="*/ 259 w 385"/>
              <a:gd name="T5" fmla="*/ 85 h 402"/>
              <a:gd name="T6" fmla="*/ 193 w 385"/>
              <a:gd name="T7" fmla="*/ 0 h 402"/>
              <a:gd name="T8" fmla="*/ 126 w 385"/>
              <a:gd name="T9" fmla="*/ 85 h 402"/>
              <a:gd name="T10" fmla="*/ 19 w 385"/>
              <a:gd name="T11" fmla="*/ 100 h 402"/>
              <a:gd name="T12" fmla="*/ 59 w 385"/>
              <a:gd name="T13" fmla="*/ 201 h 402"/>
              <a:gd name="T14" fmla="*/ 19 w 385"/>
              <a:gd name="T15" fmla="*/ 301 h 402"/>
              <a:gd name="T16" fmla="*/ 110 w 385"/>
              <a:gd name="T17" fmla="*/ 326 h 402"/>
              <a:gd name="T18" fmla="*/ 126 w 385"/>
              <a:gd name="T19" fmla="*/ 335 h 402"/>
              <a:gd name="T20" fmla="*/ 259 w 385"/>
              <a:gd name="T21" fmla="*/ 335 h 402"/>
              <a:gd name="T22" fmla="*/ 276 w 385"/>
              <a:gd name="T23" fmla="*/ 326 h 402"/>
              <a:gd name="T24" fmla="*/ 367 w 385"/>
              <a:gd name="T25" fmla="*/ 301 h 402"/>
              <a:gd name="T26" fmla="*/ 263 w 385"/>
              <a:gd name="T27" fmla="*/ 217 h 402"/>
              <a:gd name="T28" fmla="*/ 302 w 385"/>
              <a:gd name="T29" fmla="*/ 236 h 402"/>
              <a:gd name="T30" fmla="*/ 259 w 385"/>
              <a:gd name="T31" fmla="*/ 229 h 402"/>
              <a:gd name="T32" fmla="*/ 240 w 385"/>
              <a:gd name="T33" fmla="*/ 255 h 402"/>
              <a:gd name="T34" fmla="*/ 260 w 385"/>
              <a:gd name="T35" fmla="*/ 294 h 402"/>
              <a:gd name="T36" fmla="*/ 229 w 385"/>
              <a:gd name="T37" fmla="*/ 263 h 402"/>
              <a:gd name="T38" fmla="*/ 199 w 385"/>
              <a:gd name="T39" fmla="*/ 272 h 402"/>
              <a:gd name="T40" fmla="*/ 193 w 385"/>
              <a:gd name="T41" fmla="*/ 316 h 402"/>
              <a:gd name="T42" fmla="*/ 186 w 385"/>
              <a:gd name="T43" fmla="*/ 272 h 402"/>
              <a:gd name="T44" fmla="*/ 156 w 385"/>
              <a:gd name="T45" fmla="*/ 262 h 402"/>
              <a:gd name="T46" fmla="*/ 125 w 385"/>
              <a:gd name="T47" fmla="*/ 294 h 402"/>
              <a:gd name="T48" fmla="*/ 145 w 385"/>
              <a:gd name="T49" fmla="*/ 255 h 402"/>
              <a:gd name="T50" fmla="*/ 127 w 385"/>
              <a:gd name="T51" fmla="*/ 229 h 402"/>
              <a:gd name="T52" fmla="*/ 84 w 385"/>
              <a:gd name="T53" fmla="*/ 236 h 402"/>
              <a:gd name="T54" fmla="*/ 123 w 385"/>
              <a:gd name="T55" fmla="*/ 217 h 402"/>
              <a:gd name="T56" fmla="*/ 123 w 385"/>
              <a:gd name="T57" fmla="*/ 185 h 402"/>
              <a:gd name="T58" fmla="*/ 84 w 385"/>
              <a:gd name="T59" fmla="*/ 165 h 402"/>
              <a:gd name="T60" fmla="*/ 127 w 385"/>
              <a:gd name="T61" fmla="*/ 172 h 402"/>
              <a:gd name="T62" fmla="*/ 145 w 385"/>
              <a:gd name="T63" fmla="*/ 147 h 402"/>
              <a:gd name="T64" fmla="*/ 125 w 385"/>
              <a:gd name="T65" fmla="*/ 108 h 402"/>
              <a:gd name="T66" fmla="*/ 156 w 385"/>
              <a:gd name="T67" fmla="*/ 139 h 402"/>
              <a:gd name="T68" fmla="*/ 186 w 385"/>
              <a:gd name="T69" fmla="*/ 129 h 402"/>
              <a:gd name="T70" fmla="*/ 193 w 385"/>
              <a:gd name="T71" fmla="*/ 86 h 402"/>
              <a:gd name="T72" fmla="*/ 199 w 385"/>
              <a:gd name="T73" fmla="*/ 129 h 402"/>
              <a:gd name="T74" fmla="*/ 229 w 385"/>
              <a:gd name="T75" fmla="*/ 139 h 402"/>
              <a:gd name="T76" fmla="*/ 260 w 385"/>
              <a:gd name="T77" fmla="*/ 108 h 402"/>
              <a:gd name="T78" fmla="*/ 240 w 385"/>
              <a:gd name="T79" fmla="*/ 147 h 402"/>
              <a:gd name="T80" fmla="*/ 259 w 385"/>
              <a:gd name="T81" fmla="*/ 172 h 402"/>
              <a:gd name="T82" fmla="*/ 302 w 385"/>
              <a:gd name="T83" fmla="*/ 165 h 402"/>
              <a:gd name="T84" fmla="*/ 263 w 385"/>
              <a:gd name="T85" fmla="*/ 185 h 402"/>
              <a:gd name="T86" fmla="*/ 263 w 385"/>
              <a:gd name="T87" fmla="*/ 21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5" h="402">
                <a:moveTo>
                  <a:pt x="342" y="210"/>
                </a:moveTo>
                <a:lnTo>
                  <a:pt x="326" y="201"/>
                </a:lnTo>
                <a:lnTo>
                  <a:pt x="342" y="191"/>
                </a:lnTo>
                <a:cubicBezTo>
                  <a:pt x="374" y="173"/>
                  <a:pt x="385" y="132"/>
                  <a:pt x="367" y="100"/>
                </a:cubicBezTo>
                <a:cubicBezTo>
                  <a:pt x="348" y="68"/>
                  <a:pt x="308" y="58"/>
                  <a:pt x="276" y="76"/>
                </a:cubicBezTo>
                <a:lnTo>
                  <a:pt x="259" y="85"/>
                </a:lnTo>
                <a:lnTo>
                  <a:pt x="259" y="67"/>
                </a:lnTo>
                <a:cubicBezTo>
                  <a:pt x="259" y="30"/>
                  <a:pt x="230" y="0"/>
                  <a:pt x="193" y="0"/>
                </a:cubicBezTo>
                <a:cubicBezTo>
                  <a:pt x="156" y="0"/>
                  <a:pt x="126" y="30"/>
                  <a:pt x="126" y="67"/>
                </a:cubicBezTo>
                <a:lnTo>
                  <a:pt x="126" y="85"/>
                </a:lnTo>
                <a:lnTo>
                  <a:pt x="110" y="76"/>
                </a:lnTo>
                <a:cubicBezTo>
                  <a:pt x="78" y="58"/>
                  <a:pt x="37" y="68"/>
                  <a:pt x="19" y="100"/>
                </a:cubicBezTo>
                <a:cubicBezTo>
                  <a:pt x="0" y="132"/>
                  <a:pt x="11" y="173"/>
                  <a:pt x="43" y="191"/>
                </a:cubicBezTo>
                <a:lnTo>
                  <a:pt x="59" y="201"/>
                </a:lnTo>
                <a:lnTo>
                  <a:pt x="43" y="210"/>
                </a:lnTo>
                <a:cubicBezTo>
                  <a:pt x="11" y="229"/>
                  <a:pt x="0" y="269"/>
                  <a:pt x="19" y="301"/>
                </a:cubicBezTo>
                <a:cubicBezTo>
                  <a:pt x="31" y="323"/>
                  <a:pt x="54" y="335"/>
                  <a:pt x="77" y="335"/>
                </a:cubicBezTo>
                <a:cubicBezTo>
                  <a:pt x="88" y="335"/>
                  <a:pt x="99" y="332"/>
                  <a:pt x="110" y="326"/>
                </a:cubicBezTo>
                <a:lnTo>
                  <a:pt x="126" y="316"/>
                </a:lnTo>
                <a:lnTo>
                  <a:pt x="126" y="335"/>
                </a:lnTo>
                <a:cubicBezTo>
                  <a:pt x="126" y="372"/>
                  <a:pt x="156" y="402"/>
                  <a:pt x="193" y="402"/>
                </a:cubicBezTo>
                <a:cubicBezTo>
                  <a:pt x="230" y="402"/>
                  <a:pt x="259" y="372"/>
                  <a:pt x="259" y="335"/>
                </a:cubicBezTo>
                <a:lnTo>
                  <a:pt x="259" y="316"/>
                </a:lnTo>
                <a:lnTo>
                  <a:pt x="276" y="326"/>
                </a:lnTo>
                <a:cubicBezTo>
                  <a:pt x="286" y="332"/>
                  <a:pt x="298" y="334"/>
                  <a:pt x="309" y="334"/>
                </a:cubicBezTo>
                <a:cubicBezTo>
                  <a:pt x="332" y="334"/>
                  <a:pt x="354" y="323"/>
                  <a:pt x="367" y="301"/>
                </a:cubicBezTo>
                <a:cubicBezTo>
                  <a:pt x="385" y="269"/>
                  <a:pt x="374" y="229"/>
                  <a:pt x="342" y="210"/>
                </a:cubicBezTo>
                <a:close/>
                <a:moveTo>
                  <a:pt x="263" y="217"/>
                </a:moveTo>
                <a:cubicBezTo>
                  <a:pt x="268" y="209"/>
                  <a:pt x="278" y="205"/>
                  <a:pt x="288" y="208"/>
                </a:cubicBezTo>
                <a:cubicBezTo>
                  <a:pt x="299" y="212"/>
                  <a:pt x="306" y="225"/>
                  <a:pt x="302" y="236"/>
                </a:cubicBezTo>
                <a:cubicBezTo>
                  <a:pt x="298" y="248"/>
                  <a:pt x="286" y="254"/>
                  <a:pt x="274" y="251"/>
                </a:cubicBezTo>
                <a:cubicBezTo>
                  <a:pt x="265" y="247"/>
                  <a:pt x="259" y="239"/>
                  <a:pt x="259" y="229"/>
                </a:cubicBezTo>
                <a:lnTo>
                  <a:pt x="210" y="213"/>
                </a:lnTo>
                <a:lnTo>
                  <a:pt x="240" y="255"/>
                </a:lnTo>
                <a:cubicBezTo>
                  <a:pt x="249" y="252"/>
                  <a:pt x="259" y="255"/>
                  <a:pt x="265" y="263"/>
                </a:cubicBezTo>
                <a:cubicBezTo>
                  <a:pt x="272" y="273"/>
                  <a:pt x="270" y="286"/>
                  <a:pt x="260" y="294"/>
                </a:cubicBezTo>
                <a:cubicBezTo>
                  <a:pt x="250" y="301"/>
                  <a:pt x="236" y="299"/>
                  <a:pt x="229" y="289"/>
                </a:cubicBezTo>
                <a:cubicBezTo>
                  <a:pt x="223" y="281"/>
                  <a:pt x="224" y="270"/>
                  <a:pt x="229" y="263"/>
                </a:cubicBezTo>
                <a:lnTo>
                  <a:pt x="199" y="221"/>
                </a:lnTo>
                <a:lnTo>
                  <a:pt x="199" y="272"/>
                </a:lnTo>
                <a:cubicBezTo>
                  <a:pt x="208" y="275"/>
                  <a:pt x="215" y="283"/>
                  <a:pt x="215" y="293"/>
                </a:cubicBezTo>
                <a:cubicBezTo>
                  <a:pt x="215" y="306"/>
                  <a:pt x="205" y="316"/>
                  <a:pt x="193" y="316"/>
                </a:cubicBezTo>
                <a:cubicBezTo>
                  <a:pt x="180" y="316"/>
                  <a:pt x="170" y="306"/>
                  <a:pt x="170" y="293"/>
                </a:cubicBezTo>
                <a:cubicBezTo>
                  <a:pt x="170" y="283"/>
                  <a:pt x="177" y="275"/>
                  <a:pt x="186" y="272"/>
                </a:cubicBezTo>
                <a:lnTo>
                  <a:pt x="186" y="221"/>
                </a:lnTo>
                <a:lnTo>
                  <a:pt x="156" y="262"/>
                </a:lnTo>
                <a:cubicBezTo>
                  <a:pt x="162" y="270"/>
                  <a:pt x="162" y="281"/>
                  <a:pt x="156" y="289"/>
                </a:cubicBezTo>
                <a:cubicBezTo>
                  <a:pt x="149" y="299"/>
                  <a:pt x="135" y="301"/>
                  <a:pt x="125" y="294"/>
                </a:cubicBezTo>
                <a:cubicBezTo>
                  <a:pt x="115" y="286"/>
                  <a:pt x="113" y="273"/>
                  <a:pt x="120" y="263"/>
                </a:cubicBezTo>
                <a:cubicBezTo>
                  <a:pt x="126" y="255"/>
                  <a:pt x="136" y="252"/>
                  <a:pt x="145" y="255"/>
                </a:cubicBezTo>
                <a:lnTo>
                  <a:pt x="175" y="213"/>
                </a:lnTo>
                <a:lnTo>
                  <a:pt x="127" y="229"/>
                </a:lnTo>
                <a:cubicBezTo>
                  <a:pt x="127" y="239"/>
                  <a:pt x="121" y="247"/>
                  <a:pt x="112" y="251"/>
                </a:cubicBezTo>
                <a:cubicBezTo>
                  <a:pt x="100" y="254"/>
                  <a:pt x="87" y="248"/>
                  <a:pt x="84" y="236"/>
                </a:cubicBezTo>
                <a:cubicBezTo>
                  <a:pt x="80" y="225"/>
                  <a:pt x="86" y="212"/>
                  <a:pt x="98" y="208"/>
                </a:cubicBezTo>
                <a:cubicBezTo>
                  <a:pt x="107" y="205"/>
                  <a:pt x="117" y="209"/>
                  <a:pt x="123" y="217"/>
                </a:cubicBezTo>
                <a:lnTo>
                  <a:pt x="171" y="201"/>
                </a:lnTo>
                <a:lnTo>
                  <a:pt x="123" y="185"/>
                </a:lnTo>
                <a:cubicBezTo>
                  <a:pt x="117" y="193"/>
                  <a:pt x="107" y="196"/>
                  <a:pt x="98" y="193"/>
                </a:cubicBezTo>
                <a:cubicBezTo>
                  <a:pt x="86" y="190"/>
                  <a:pt x="80" y="177"/>
                  <a:pt x="84" y="165"/>
                </a:cubicBezTo>
                <a:cubicBezTo>
                  <a:pt x="87" y="154"/>
                  <a:pt x="100" y="147"/>
                  <a:pt x="112" y="151"/>
                </a:cubicBezTo>
                <a:cubicBezTo>
                  <a:pt x="121" y="154"/>
                  <a:pt x="127" y="163"/>
                  <a:pt x="127" y="172"/>
                </a:cubicBezTo>
                <a:lnTo>
                  <a:pt x="175" y="188"/>
                </a:lnTo>
                <a:lnTo>
                  <a:pt x="145" y="147"/>
                </a:lnTo>
                <a:cubicBezTo>
                  <a:pt x="136" y="150"/>
                  <a:pt x="126" y="147"/>
                  <a:pt x="120" y="139"/>
                </a:cubicBezTo>
                <a:cubicBezTo>
                  <a:pt x="113" y="129"/>
                  <a:pt x="115" y="115"/>
                  <a:pt x="125" y="108"/>
                </a:cubicBezTo>
                <a:cubicBezTo>
                  <a:pt x="135" y="101"/>
                  <a:pt x="149" y="103"/>
                  <a:pt x="156" y="113"/>
                </a:cubicBezTo>
                <a:cubicBezTo>
                  <a:pt x="162" y="121"/>
                  <a:pt x="162" y="131"/>
                  <a:pt x="156" y="139"/>
                </a:cubicBezTo>
                <a:lnTo>
                  <a:pt x="186" y="180"/>
                </a:lnTo>
                <a:lnTo>
                  <a:pt x="186" y="129"/>
                </a:lnTo>
                <a:cubicBezTo>
                  <a:pt x="177" y="126"/>
                  <a:pt x="171" y="118"/>
                  <a:pt x="171" y="108"/>
                </a:cubicBezTo>
                <a:cubicBezTo>
                  <a:pt x="171" y="96"/>
                  <a:pt x="180" y="86"/>
                  <a:pt x="193" y="86"/>
                </a:cubicBezTo>
                <a:cubicBezTo>
                  <a:pt x="205" y="86"/>
                  <a:pt x="215" y="96"/>
                  <a:pt x="215" y="108"/>
                </a:cubicBezTo>
                <a:cubicBezTo>
                  <a:pt x="215" y="118"/>
                  <a:pt x="208" y="126"/>
                  <a:pt x="199" y="129"/>
                </a:cubicBezTo>
                <a:lnTo>
                  <a:pt x="199" y="180"/>
                </a:lnTo>
                <a:lnTo>
                  <a:pt x="229" y="139"/>
                </a:lnTo>
                <a:cubicBezTo>
                  <a:pt x="224" y="131"/>
                  <a:pt x="223" y="121"/>
                  <a:pt x="229" y="113"/>
                </a:cubicBezTo>
                <a:cubicBezTo>
                  <a:pt x="236" y="103"/>
                  <a:pt x="250" y="101"/>
                  <a:pt x="260" y="108"/>
                </a:cubicBezTo>
                <a:cubicBezTo>
                  <a:pt x="270" y="115"/>
                  <a:pt x="272" y="129"/>
                  <a:pt x="265" y="139"/>
                </a:cubicBezTo>
                <a:cubicBezTo>
                  <a:pt x="259" y="147"/>
                  <a:pt x="249" y="150"/>
                  <a:pt x="240" y="147"/>
                </a:cubicBezTo>
                <a:lnTo>
                  <a:pt x="210" y="188"/>
                </a:lnTo>
                <a:lnTo>
                  <a:pt x="259" y="172"/>
                </a:lnTo>
                <a:cubicBezTo>
                  <a:pt x="259" y="163"/>
                  <a:pt x="265" y="154"/>
                  <a:pt x="274" y="151"/>
                </a:cubicBezTo>
                <a:cubicBezTo>
                  <a:pt x="286" y="147"/>
                  <a:pt x="298" y="154"/>
                  <a:pt x="302" y="165"/>
                </a:cubicBezTo>
                <a:cubicBezTo>
                  <a:pt x="306" y="177"/>
                  <a:pt x="299" y="189"/>
                  <a:pt x="288" y="193"/>
                </a:cubicBezTo>
                <a:cubicBezTo>
                  <a:pt x="278" y="196"/>
                  <a:pt x="268" y="193"/>
                  <a:pt x="263" y="185"/>
                </a:cubicBezTo>
                <a:lnTo>
                  <a:pt x="214" y="201"/>
                </a:lnTo>
                <a:lnTo>
                  <a:pt x="263" y="217"/>
                </a:lnTo>
                <a:close/>
              </a:path>
            </a:pathLst>
          </a:custGeom>
          <a:solidFill>
            <a:srgbClr val="850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Bold" panose="020B0800000000000000" pitchFamily="34" charset="-122"/>
            </a:endParaRPr>
          </a:p>
        </p:txBody>
      </p:sp>
      <p:sp>
        <p:nvSpPr>
          <p:cNvPr id="3" name="任意多边形: 形状 2">
            <a:extLst>
              <a:ext uri="{FF2B5EF4-FFF2-40B4-BE49-F238E27FC236}">
                <a16:creationId xmlns:a16="http://schemas.microsoft.com/office/drawing/2014/main" xmlns="" id="{6408894B-B4D8-4DAE-B425-3714BF1ECA8C}"/>
              </a:ext>
            </a:extLst>
          </p:cNvPr>
          <p:cNvSpPr/>
          <p:nvPr/>
        </p:nvSpPr>
        <p:spPr>
          <a:xfrm>
            <a:off x="1347765" y="1786270"/>
            <a:ext cx="3181705" cy="361507"/>
          </a:xfrm>
          <a:custGeom>
            <a:avLst/>
            <a:gdLst>
              <a:gd name="connsiteX0" fmla="*/ 2636875 w 2636875"/>
              <a:gd name="connsiteY0" fmla="*/ 361507 h 361507"/>
              <a:gd name="connsiteX1" fmla="*/ 2275368 w 2636875"/>
              <a:gd name="connsiteY1" fmla="*/ 0 h 361507"/>
              <a:gd name="connsiteX2" fmla="*/ 0 w 2636875"/>
              <a:gd name="connsiteY2" fmla="*/ 0 h 361507"/>
              <a:gd name="connsiteX0" fmla="*/ 3181705 w 3181705"/>
              <a:gd name="connsiteY0" fmla="*/ 361507 h 361507"/>
              <a:gd name="connsiteX1" fmla="*/ 2820198 w 3181705"/>
              <a:gd name="connsiteY1" fmla="*/ 0 h 361507"/>
              <a:gd name="connsiteX2" fmla="*/ 0 w 3181705"/>
              <a:gd name="connsiteY2" fmla="*/ 3810 h 361507"/>
            </a:gdLst>
            <a:ahLst/>
            <a:cxnLst>
              <a:cxn ang="0">
                <a:pos x="connsiteX0" y="connsiteY0"/>
              </a:cxn>
              <a:cxn ang="0">
                <a:pos x="connsiteX1" y="connsiteY1"/>
              </a:cxn>
              <a:cxn ang="0">
                <a:pos x="connsiteX2" y="connsiteY2"/>
              </a:cxn>
            </a:cxnLst>
            <a:rect l="l" t="t" r="r" b="b"/>
            <a:pathLst>
              <a:path w="3181705" h="361507">
                <a:moveTo>
                  <a:pt x="3181705" y="361507"/>
                </a:moveTo>
                <a:lnTo>
                  <a:pt x="2820198" y="0"/>
                </a:lnTo>
                <a:lnTo>
                  <a:pt x="0" y="3810"/>
                </a:lnTo>
              </a:path>
            </a:pathLst>
          </a:custGeom>
          <a:ln>
            <a:solidFill>
              <a:srgbClr val="850B0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2" name="文本框 21">
            <a:extLst>
              <a:ext uri="{FF2B5EF4-FFF2-40B4-BE49-F238E27FC236}">
                <a16:creationId xmlns:a16="http://schemas.microsoft.com/office/drawing/2014/main" xmlns="" id="{BE645357-ACA9-408C-8C33-DD6DFE2C6B6F}"/>
              </a:ext>
            </a:extLst>
          </p:cNvPr>
          <p:cNvSpPr txBox="1"/>
          <p:nvPr/>
        </p:nvSpPr>
        <p:spPr>
          <a:xfrm>
            <a:off x="1297707" y="1372868"/>
            <a:ext cx="2162175" cy="369332"/>
          </a:xfrm>
          <a:prstGeom prst="rect">
            <a:avLst/>
          </a:prstGeom>
          <a:noFill/>
        </p:spPr>
        <p:txBody>
          <a:bodyPr wrap="square" rtlCol="0">
            <a:spAutoFit/>
          </a:bodyPr>
          <a:lstStyle/>
          <a:p>
            <a:r>
              <a:rPr lang="zh-CN" altLang="en-US" dirty="0">
                <a:latin typeface="思源黑体 CN Bold" panose="020B0800000000000000" pitchFamily="34" charset="-122"/>
                <a:ea typeface="思源黑体 CN Bold" panose="020B0800000000000000" pitchFamily="34" charset="-122"/>
              </a:rPr>
              <a:t>第二季度</a:t>
            </a:r>
          </a:p>
        </p:txBody>
      </p:sp>
      <p:sp>
        <p:nvSpPr>
          <p:cNvPr id="24" name="文本框 23">
            <a:extLst>
              <a:ext uri="{FF2B5EF4-FFF2-40B4-BE49-F238E27FC236}">
                <a16:creationId xmlns:a16="http://schemas.microsoft.com/office/drawing/2014/main" xmlns="" id="{6ABBA908-5539-4961-B9C7-2B18DEF9DA64}"/>
              </a:ext>
            </a:extLst>
          </p:cNvPr>
          <p:cNvSpPr txBox="1"/>
          <p:nvPr/>
        </p:nvSpPr>
        <p:spPr>
          <a:xfrm>
            <a:off x="1247412" y="1850697"/>
            <a:ext cx="2372902" cy="372153"/>
          </a:xfrm>
          <a:prstGeom prst="rect">
            <a:avLst/>
          </a:prstGeom>
          <a:noFill/>
        </p:spPr>
        <p:txBody>
          <a:bodyPr wrap="square">
            <a:spAutoFit/>
          </a:bodyPr>
          <a:lstStyle/>
          <a:p>
            <a:pPr>
              <a:lnSpc>
                <a:spcPct val="125000"/>
              </a:lnSpc>
            </a:pP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rgbClr val="834F18"/>
              </a:solidFill>
              <a:latin typeface="思源宋体 CN ExtraLight" panose="02020200000000000000" pitchFamily="18" charset="-122"/>
              <a:ea typeface="思源宋体 CN ExtraLight" panose="02020200000000000000" pitchFamily="18" charset="-122"/>
            </a:endParaRPr>
          </a:p>
        </p:txBody>
      </p:sp>
      <p:sp>
        <p:nvSpPr>
          <p:cNvPr id="25" name="文本框 24">
            <a:extLst>
              <a:ext uri="{FF2B5EF4-FFF2-40B4-BE49-F238E27FC236}">
                <a16:creationId xmlns:a16="http://schemas.microsoft.com/office/drawing/2014/main" xmlns="" id="{07833825-3310-42FD-A030-64AFEC2967A6}"/>
              </a:ext>
            </a:extLst>
          </p:cNvPr>
          <p:cNvSpPr txBox="1"/>
          <p:nvPr/>
        </p:nvSpPr>
        <p:spPr>
          <a:xfrm>
            <a:off x="8748404" y="3444507"/>
            <a:ext cx="1305286" cy="584775"/>
          </a:xfrm>
          <a:prstGeom prst="rect">
            <a:avLst/>
          </a:prstGeom>
          <a:noFill/>
        </p:spPr>
        <p:txBody>
          <a:bodyPr wrap="square" rtlCol="0">
            <a:spAutoFit/>
          </a:bodyPr>
          <a:lstStyle/>
          <a:p>
            <a:pPr algn="r"/>
            <a:r>
              <a:rPr lang="en-US" altLang="zh-CN" sz="3200" dirty="0">
                <a:solidFill>
                  <a:srgbClr val="850B0D"/>
                </a:solidFill>
                <a:latin typeface="思源黑体 CN Bold" panose="020B0800000000000000" pitchFamily="34" charset="-122"/>
                <a:ea typeface="思源黑体 CN Bold" panose="020B0800000000000000" pitchFamily="34" charset="-122"/>
              </a:rPr>
              <a:t>55%</a:t>
            </a:r>
            <a:endParaRPr lang="zh-CN" altLang="en-US" sz="3200" dirty="0">
              <a:solidFill>
                <a:srgbClr val="850B0D"/>
              </a:solidFill>
              <a:latin typeface="思源黑体 CN Bold" panose="020B0800000000000000" pitchFamily="34" charset="-122"/>
              <a:ea typeface="思源黑体 CN Bold" panose="020B0800000000000000" pitchFamily="34" charset="-122"/>
            </a:endParaRPr>
          </a:p>
        </p:txBody>
      </p:sp>
      <p:sp>
        <p:nvSpPr>
          <p:cNvPr id="26" name="文本框 25">
            <a:extLst>
              <a:ext uri="{FF2B5EF4-FFF2-40B4-BE49-F238E27FC236}">
                <a16:creationId xmlns:a16="http://schemas.microsoft.com/office/drawing/2014/main" xmlns="" id="{75BB7955-D45C-4B75-AF66-EF2BDBEF82D0}"/>
              </a:ext>
            </a:extLst>
          </p:cNvPr>
          <p:cNvSpPr txBox="1"/>
          <p:nvPr/>
        </p:nvSpPr>
        <p:spPr>
          <a:xfrm>
            <a:off x="2156787" y="1233488"/>
            <a:ext cx="1305286" cy="584775"/>
          </a:xfrm>
          <a:prstGeom prst="rect">
            <a:avLst/>
          </a:prstGeom>
          <a:noFill/>
        </p:spPr>
        <p:txBody>
          <a:bodyPr wrap="square" rtlCol="0">
            <a:spAutoFit/>
          </a:bodyPr>
          <a:lstStyle/>
          <a:p>
            <a:pPr algn="r"/>
            <a:r>
              <a:rPr lang="en-US" altLang="zh-CN" sz="3200" dirty="0">
                <a:solidFill>
                  <a:srgbClr val="850B0D"/>
                </a:solidFill>
                <a:latin typeface="思源黑体 CN Bold" panose="020B0800000000000000" pitchFamily="34" charset="-122"/>
                <a:ea typeface="思源黑体 CN Bold" panose="020B0800000000000000" pitchFamily="34" charset="-122"/>
              </a:rPr>
              <a:t>20%</a:t>
            </a:r>
            <a:endParaRPr lang="zh-CN" altLang="en-US" sz="3200" dirty="0">
              <a:solidFill>
                <a:srgbClr val="850B0D"/>
              </a:solidFill>
              <a:latin typeface="思源黑体 CN Bold" panose="020B0800000000000000" pitchFamily="34" charset="-122"/>
              <a:ea typeface="思源黑体 CN Bold" panose="020B0800000000000000" pitchFamily="34" charset="-122"/>
            </a:endParaRPr>
          </a:p>
        </p:txBody>
      </p:sp>
      <p:sp>
        <p:nvSpPr>
          <p:cNvPr id="27" name="decorative-chinese-flower_70998">
            <a:extLst>
              <a:ext uri="{FF2B5EF4-FFF2-40B4-BE49-F238E27FC236}">
                <a16:creationId xmlns:a16="http://schemas.microsoft.com/office/drawing/2014/main" xmlns="" id="{969BB11F-6557-4881-9324-446A5B994815}"/>
              </a:ext>
            </a:extLst>
          </p:cNvPr>
          <p:cNvSpPr/>
          <p:nvPr/>
        </p:nvSpPr>
        <p:spPr>
          <a:xfrm>
            <a:off x="4486496" y="2118866"/>
            <a:ext cx="134798" cy="140516"/>
          </a:xfrm>
          <a:custGeom>
            <a:avLst/>
            <a:gdLst>
              <a:gd name="T0" fmla="*/ 326 w 385"/>
              <a:gd name="T1" fmla="*/ 201 h 402"/>
              <a:gd name="T2" fmla="*/ 367 w 385"/>
              <a:gd name="T3" fmla="*/ 100 h 402"/>
              <a:gd name="T4" fmla="*/ 259 w 385"/>
              <a:gd name="T5" fmla="*/ 85 h 402"/>
              <a:gd name="T6" fmla="*/ 193 w 385"/>
              <a:gd name="T7" fmla="*/ 0 h 402"/>
              <a:gd name="T8" fmla="*/ 126 w 385"/>
              <a:gd name="T9" fmla="*/ 85 h 402"/>
              <a:gd name="T10" fmla="*/ 19 w 385"/>
              <a:gd name="T11" fmla="*/ 100 h 402"/>
              <a:gd name="T12" fmla="*/ 59 w 385"/>
              <a:gd name="T13" fmla="*/ 201 h 402"/>
              <a:gd name="T14" fmla="*/ 19 w 385"/>
              <a:gd name="T15" fmla="*/ 301 h 402"/>
              <a:gd name="T16" fmla="*/ 110 w 385"/>
              <a:gd name="T17" fmla="*/ 326 h 402"/>
              <a:gd name="T18" fmla="*/ 126 w 385"/>
              <a:gd name="T19" fmla="*/ 335 h 402"/>
              <a:gd name="T20" fmla="*/ 259 w 385"/>
              <a:gd name="T21" fmla="*/ 335 h 402"/>
              <a:gd name="T22" fmla="*/ 276 w 385"/>
              <a:gd name="T23" fmla="*/ 326 h 402"/>
              <a:gd name="T24" fmla="*/ 367 w 385"/>
              <a:gd name="T25" fmla="*/ 301 h 402"/>
              <a:gd name="T26" fmla="*/ 263 w 385"/>
              <a:gd name="T27" fmla="*/ 217 h 402"/>
              <a:gd name="T28" fmla="*/ 302 w 385"/>
              <a:gd name="T29" fmla="*/ 236 h 402"/>
              <a:gd name="T30" fmla="*/ 259 w 385"/>
              <a:gd name="T31" fmla="*/ 229 h 402"/>
              <a:gd name="T32" fmla="*/ 240 w 385"/>
              <a:gd name="T33" fmla="*/ 255 h 402"/>
              <a:gd name="T34" fmla="*/ 260 w 385"/>
              <a:gd name="T35" fmla="*/ 294 h 402"/>
              <a:gd name="T36" fmla="*/ 229 w 385"/>
              <a:gd name="T37" fmla="*/ 263 h 402"/>
              <a:gd name="T38" fmla="*/ 199 w 385"/>
              <a:gd name="T39" fmla="*/ 272 h 402"/>
              <a:gd name="T40" fmla="*/ 193 w 385"/>
              <a:gd name="T41" fmla="*/ 316 h 402"/>
              <a:gd name="T42" fmla="*/ 186 w 385"/>
              <a:gd name="T43" fmla="*/ 272 h 402"/>
              <a:gd name="T44" fmla="*/ 156 w 385"/>
              <a:gd name="T45" fmla="*/ 262 h 402"/>
              <a:gd name="T46" fmla="*/ 125 w 385"/>
              <a:gd name="T47" fmla="*/ 294 h 402"/>
              <a:gd name="T48" fmla="*/ 145 w 385"/>
              <a:gd name="T49" fmla="*/ 255 h 402"/>
              <a:gd name="T50" fmla="*/ 127 w 385"/>
              <a:gd name="T51" fmla="*/ 229 h 402"/>
              <a:gd name="T52" fmla="*/ 84 w 385"/>
              <a:gd name="T53" fmla="*/ 236 h 402"/>
              <a:gd name="T54" fmla="*/ 123 w 385"/>
              <a:gd name="T55" fmla="*/ 217 h 402"/>
              <a:gd name="T56" fmla="*/ 123 w 385"/>
              <a:gd name="T57" fmla="*/ 185 h 402"/>
              <a:gd name="T58" fmla="*/ 84 w 385"/>
              <a:gd name="T59" fmla="*/ 165 h 402"/>
              <a:gd name="T60" fmla="*/ 127 w 385"/>
              <a:gd name="T61" fmla="*/ 172 h 402"/>
              <a:gd name="T62" fmla="*/ 145 w 385"/>
              <a:gd name="T63" fmla="*/ 147 h 402"/>
              <a:gd name="T64" fmla="*/ 125 w 385"/>
              <a:gd name="T65" fmla="*/ 108 h 402"/>
              <a:gd name="T66" fmla="*/ 156 w 385"/>
              <a:gd name="T67" fmla="*/ 139 h 402"/>
              <a:gd name="T68" fmla="*/ 186 w 385"/>
              <a:gd name="T69" fmla="*/ 129 h 402"/>
              <a:gd name="T70" fmla="*/ 193 w 385"/>
              <a:gd name="T71" fmla="*/ 86 h 402"/>
              <a:gd name="T72" fmla="*/ 199 w 385"/>
              <a:gd name="T73" fmla="*/ 129 h 402"/>
              <a:gd name="T74" fmla="*/ 229 w 385"/>
              <a:gd name="T75" fmla="*/ 139 h 402"/>
              <a:gd name="T76" fmla="*/ 260 w 385"/>
              <a:gd name="T77" fmla="*/ 108 h 402"/>
              <a:gd name="T78" fmla="*/ 240 w 385"/>
              <a:gd name="T79" fmla="*/ 147 h 402"/>
              <a:gd name="T80" fmla="*/ 259 w 385"/>
              <a:gd name="T81" fmla="*/ 172 h 402"/>
              <a:gd name="T82" fmla="*/ 302 w 385"/>
              <a:gd name="T83" fmla="*/ 165 h 402"/>
              <a:gd name="T84" fmla="*/ 263 w 385"/>
              <a:gd name="T85" fmla="*/ 185 h 402"/>
              <a:gd name="T86" fmla="*/ 263 w 385"/>
              <a:gd name="T87" fmla="*/ 21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5" h="402">
                <a:moveTo>
                  <a:pt x="342" y="210"/>
                </a:moveTo>
                <a:lnTo>
                  <a:pt x="326" y="201"/>
                </a:lnTo>
                <a:lnTo>
                  <a:pt x="342" y="191"/>
                </a:lnTo>
                <a:cubicBezTo>
                  <a:pt x="374" y="173"/>
                  <a:pt x="385" y="132"/>
                  <a:pt x="367" y="100"/>
                </a:cubicBezTo>
                <a:cubicBezTo>
                  <a:pt x="348" y="68"/>
                  <a:pt x="308" y="58"/>
                  <a:pt x="276" y="76"/>
                </a:cubicBezTo>
                <a:lnTo>
                  <a:pt x="259" y="85"/>
                </a:lnTo>
                <a:lnTo>
                  <a:pt x="259" y="67"/>
                </a:lnTo>
                <a:cubicBezTo>
                  <a:pt x="259" y="30"/>
                  <a:pt x="230" y="0"/>
                  <a:pt x="193" y="0"/>
                </a:cubicBezTo>
                <a:cubicBezTo>
                  <a:pt x="156" y="0"/>
                  <a:pt x="126" y="30"/>
                  <a:pt x="126" y="67"/>
                </a:cubicBezTo>
                <a:lnTo>
                  <a:pt x="126" y="85"/>
                </a:lnTo>
                <a:lnTo>
                  <a:pt x="110" y="76"/>
                </a:lnTo>
                <a:cubicBezTo>
                  <a:pt x="78" y="58"/>
                  <a:pt x="37" y="68"/>
                  <a:pt x="19" y="100"/>
                </a:cubicBezTo>
                <a:cubicBezTo>
                  <a:pt x="0" y="132"/>
                  <a:pt x="11" y="173"/>
                  <a:pt x="43" y="191"/>
                </a:cubicBezTo>
                <a:lnTo>
                  <a:pt x="59" y="201"/>
                </a:lnTo>
                <a:lnTo>
                  <a:pt x="43" y="210"/>
                </a:lnTo>
                <a:cubicBezTo>
                  <a:pt x="11" y="229"/>
                  <a:pt x="0" y="269"/>
                  <a:pt x="19" y="301"/>
                </a:cubicBezTo>
                <a:cubicBezTo>
                  <a:pt x="31" y="323"/>
                  <a:pt x="54" y="335"/>
                  <a:pt x="77" y="335"/>
                </a:cubicBezTo>
                <a:cubicBezTo>
                  <a:pt x="88" y="335"/>
                  <a:pt x="99" y="332"/>
                  <a:pt x="110" y="326"/>
                </a:cubicBezTo>
                <a:lnTo>
                  <a:pt x="126" y="316"/>
                </a:lnTo>
                <a:lnTo>
                  <a:pt x="126" y="335"/>
                </a:lnTo>
                <a:cubicBezTo>
                  <a:pt x="126" y="372"/>
                  <a:pt x="156" y="402"/>
                  <a:pt x="193" y="402"/>
                </a:cubicBezTo>
                <a:cubicBezTo>
                  <a:pt x="230" y="402"/>
                  <a:pt x="259" y="372"/>
                  <a:pt x="259" y="335"/>
                </a:cubicBezTo>
                <a:lnTo>
                  <a:pt x="259" y="316"/>
                </a:lnTo>
                <a:lnTo>
                  <a:pt x="276" y="326"/>
                </a:lnTo>
                <a:cubicBezTo>
                  <a:pt x="286" y="332"/>
                  <a:pt x="298" y="334"/>
                  <a:pt x="309" y="334"/>
                </a:cubicBezTo>
                <a:cubicBezTo>
                  <a:pt x="332" y="334"/>
                  <a:pt x="354" y="323"/>
                  <a:pt x="367" y="301"/>
                </a:cubicBezTo>
                <a:cubicBezTo>
                  <a:pt x="385" y="269"/>
                  <a:pt x="374" y="229"/>
                  <a:pt x="342" y="210"/>
                </a:cubicBezTo>
                <a:close/>
                <a:moveTo>
                  <a:pt x="263" y="217"/>
                </a:moveTo>
                <a:cubicBezTo>
                  <a:pt x="268" y="209"/>
                  <a:pt x="278" y="205"/>
                  <a:pt x="288" y="208"/>
                </a:cubicBezTo>
                <a:cubicBezTo>
                  <a:pt x="299" y="212"/>
                  <a:pt x="306" y="225"/>
                  <a:pt x="302" y="236"/>
                </a:cubicBezTo>
                <a:cubicBezTo>
                  <a:pt x="298" y="248"/>
                  <a:pt x="286" y="254"/>
                  <a:pt x="274" y="251"/>
                </a:cubicBezTo>
                <a:cubicBezTo>
                  <a:pt x="265" y="247"/>
                  <a:pt x="259" y="239"/>
                  <a:pt x="259" y="229"/>
                </a:cubicBezTo>
                <a:lnTo>
                  <a:pt x="210" y="213"/>
                </a:lnTo>
                <a:lnTo>
                  <a:pt x="240" y="255"/>
                </a:lnTo>
                <a:cubicBezTo>
                  <a:pt x="249" y="252"/>
                  <a:pt x="259" y="255"/>
                  <a:pt x="265" y="263"/>
                </a:cubicBezTo>
                <a:cubicBezTo>
                  <a:pt x="272" y="273"/>
                  <a:pt x="270" y="286"/>
                  <a:pt x="260" y="294"/>
                </a:cubicBezTo>
                <a:cubicBezTo>
                  <a:pt x="250" y="301"/>
                  <a:pt x="236" y="299"/>
                  <a:pt x="229" y="289"/>
                </a:cubicBezTo>
                <a:cubicBezTo>
                  <a:pt x="223" y="281"/>
                  <a:pt x="224" y="270"/>
                  <a:pt x="229" y="263"/>
                </a:cubicBezTo>
                <a:lnTo>
                  <a:pt x="199" y="221"/>
                </a:lnTo>
                <a:lnTo>
                  <a:pt x="199" y="272"/>
                </a:lnTo>
                <a:cubicBezTo>
                  <a:pt x="208" y="275"/>
                  <a:pt x="215" y="283"/>
                  <a:pt x="215" y="293"/>
                </a:cubicBezTo>
                <a:cubicBezTo>
                  <a:pt x="215" y="306"/>
                  <a:pt x="205" y="316"/>
                  <a:pt x="193" y="316"/>
                </a:cubicBezTo>
                <a:cubicBezTo>
                  <a:pt x="180" y="316"/>
                  <a:pt x="170" y="306"/>
                  <a:pt x="170" y="293"/>
                </a:cubicBezTo>
                <a:cubicBezTo>
                  <a:pt x="170" y="283"/>
                  <a:pt x="177" y="275"/>
                  <a:pt x="186" y="272"/>
                </a:cubicBezTo>
                <a:lnTo>
                  <a:pt x="186" y="221"/>
                </a:lnTo>
                <a:lnTo>
                  <a:pt x="156" y="262"/>
                </a:lnTo>
                <a:cubicBezTo>
                  <a:pt x="162" y="270"/>
                  <a:pt x="162" y="281"/>
                  <a:pt x="156" y="289"/>
                </a:cubicBezTo>
                <a:cubicBezTo>
                  <a:pt x="149" y="299"/>
                  <a:pt x="135" y="301"/>
                  <a:pt x="125" y="294"/>
                </a:cubicBezTo>
                <a:cubicBezTo>
                  <a:pt x="115" y="286"/>
                  <a:pt x="113" y="273"/>
                  <a:pt x="120" y="263"/>
                </a:cubicBezTo>
                <a:cubicBezTo>
                  <a:pt x="126" y="255"/>
                  <a:pt x="136" y="252"/>
                  <a:pt x="145" y="255"/>
                </a:cubicBezTo>
                <a:lnTo>
                  <a:pt x="175" y="213"/>
                </a:lnTo>
                <a:lnTo>
                  <a:pt x="127" y="229"/>
                </a:lnTo>
                <a:cubicBezTo>
                  <a:pt x="127" y="239"/>
                  <a:pt x="121" y="247"/>
                  <a:pt x="112" y="251"/>
                </a:cubicBezTo>
                <a:cubicBezTo>
                  <a:pt x="100" y="254"/>
                  <a:pt x="87" y="248"/>
                  <a:pt x="84" y="236"/>
                </a:cubicBezTo>
                <a:cubicBezTo>
                  <a:pt x="80" y="225"/>
                  <a:pt x="86" y="212"/>
                  <a:pt x="98" y="208"/>
                </a:cubicBezTo>
                <a:cubicBezTo>
                  <a:pt x="107" y="205"/>
                  <a:pt x="117" y="209"/>
                  <a:pt x="123" y="217"/>
                </a:cubicBezTo>
                <a:lnTo>
                  <a:pt x="171" y="201"/>
                </a:lnTo>
                <a:lnTo>
                  <a:pt x="123" y="185"/>
                </a:lnTo>
                <a:cubicBezTo>
                  <a:pt x="117" y="193"/>
                  <a:pt x="107" y="196"/>
                  <a:pt x="98" y="193"/>
                </a:cubicBezTo>
                <a:cubicBezTo>
                  <a:pt x="86" y="190"/>
                  <a:pt x="80" y="177"/>
                  <a:pt x="84" y="165"/>
                </a:cubicBezTo>
                <a:cubicBezTo>
                  <a:pt x="87" y="154"/>
                  <a:pt x="100" y="147"/>
                  <a:pt x="112" y="151"/>
                </a:cubicBezTo>
                <a:cubicBezTo>
                  <a:pt x="121" y="154"/>
                  <a:pt x="127" y="163"/>
                  <a:pt x="127" y="172"/>
                </a:cubicBezTo>
                <a:lnTo>
                  <a:pt x="175" y="188"/>
                </a:lnTo>
                <a:lnTo>
                  <a:pt x="145" y="147"/>
                </a:lnTo>
                <a:cubicBezTo>
                  <a:pt x="136" y="150"/>
                  <a:pt x="126" y="147"/>
                  <a:pt x="120" y="139"/>
                </a:cubicBezTo>
                <a:cubicBezTo>
                  <a:pt x="113" y="129"/>
                  <a:pt x="115" y="115"/>
                  <a:pt x="125" y="108"/>
                </a:cubicBezTo>
                <a:cubicBezTo>
                  <a:pt x="135" y="101"/>
                  <a:pt x="149" y="103"/>
                  <a:pt x="156" y="113"/>
                </a:cubicBezTo>
                <a:cubicBezTo>
                  <a:pt x="162" y="121"/>
                  <a:pt x="162" y="131"/>
                  <a:pt x="156" y="139"/>
                </a:cubicBezTo>
                <a:lnTo>
                  <a:pt x="186" y="180"/>
                </a:lnTo>
                <a:lnTo>
                  <a:pt x="186" y="129"/>
                </a:lnTo>
                <a:cubicBezTo>
                  <a:pt x="177" y="126"/>
                  <a:pt x="171" y="118"/>
                  <a:pt x="171" y="108"/>
                </a:cubicBezTo>
                <a:cubicBezTo>
                  <a:pt x="171" y="96"/>
                  <a:pt x="180" y="86"/>
                  <a:pt x="193" y="86"/>
                </a:cubicBezTo>
                <a:cubicBezTo>
                  <a:pt x="205" y="86"/>
                  <a:pt x="215" y="96"/>
                  <a:pt x="215" y="108"/>
                </a:cubicBezTo>
                <a:cubicBezTo>
                  <a:pt x="215" y="118"/>
                  <a:pt x="208" y="126"/>
                  <a:pt x="199" y="129"/>
                </a:cubicBezTo>
                <a:lnTo>
                  <a:pt x="199" y="180"/>
                </a:lnTo>
                <a:lnTo>
                  <a:pt x="229" y="139"/>
                </a:lnTo>
                <a:cubicBezTo>
                  <a:pt x="224" y="131"/>
                  <a:pt x="223" y="121"/>
                  <a:pt x="229" y="113"/>
                </a:cubicBezTo>
                <a:cubicBezTo>
                  <a:pt x="236" y="103"/>
                  <a:pt x="250" y="101"/>
                  <a:pt x="260" y="108"/>
                </a:cubicBezTo>
                <a:cubicBezTo>
                  <a:pt x="270" y="115"/>
                  <a:pt x="272" y="129"/>
                  <a:pt x="265" y="139"/>
                </a:cubicBezTo>
                <a:cubicBezTo>
                  <a:pt x="259" y="147"/>
                  <a:pt x="249" y="150"/>
                  <a:pt x="240" y="147"/>
                </a:cubicBezTo>
                <a:lnTo>
                  <a:pt x="210" y="188"/>
                </a:lnTo>
                <a:lnTo>
                  <a:pt x="259" y="172"/>
                </a:lnTo>
                <a:cubicBezTo>
                  <a:pt x="259" y="163"/>
                  <a:pt x="265" y="154"/>
                  <a:pt x="274" y="151"/>
                </a:cubicBezTo>
                <a:cubicBezTo>
                  <a:pt x="286" y="147"/>
                  <a:pt x="298" y="154"/>
                  <a:pt x="302" y="165"/>
                </a:cubicBezTo>
                <a:cubicBezTo>
                  <a:pt x="306" y="177"/>
                  <a:pt x="299" y="189"/>
                  <a:pt x="288" y="193"/>
                </a:cubicBezTo>
                <a:cubicBezTo>
                  <a:pt x="278" y="196"/>
                  <a:pt x="268" y="193"/>
                  <a:pt x="263" y="185"/>
                </a:cubicBezTo>
                <a:lnTo>
                  <a:pt x="214" y="201"/>
                </a:lnTo>
                <a:lnTo>
                  <a:pt x="263" y="217"/>
                </a:lnTo>
                <a:close/>
              </a:path>
            </a:pathLst>
          </a:custGeom>
          <a:solidFill>
            <a:srgbClr val="850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Bold" panose="020B0800000000000000" pitchFamily="34" charset="-122"/>
            </a:endParaRPr>
          </a:p>
        </p:txBody>
      </p:sp>
      <p:sp>
        <p:nvSpPr>
          <p:cNvPr id="28" name="文本框 27">
            <a:extLst>
              <a:ext uri="{FF2B5EF4-FFF2-40B4-BE49-F238E27FC236}">
                <a16:creationId xmlns:a16="http://schemas.microsoft.com/office/drawing/2014/main" xmlns="" id="{F4463B7D-BCA3-4BF3-8042-5C834ABF72EC}"/>
              </a:ext>
            </a:extLst>
          </p:cNvPr>
          <p:cNvSpPr txBox="1"/>
          <p:nvPr/>
        </p:nvSpPr>
        <p:spPr>
          <a:xfrm>
            <a:off x="905735" y="3398990"/>
            <a:ext cx="1137266" cy="369332"/>
          </a:xfrm>
          <a:prstGeom prst="rect">
            <a:avLst/>
          </a:prstGeom>
          <a:noFill/>
        </p:spPr>
        <p:txBody>
          <a:bodyPr wrap="square" rtlCol="0">
            <a:spAutoFit/>
          </a:bodyPr>
          <a:lstStyle/>
          <a:p>
            <a:r>
              <a:rPr lang="zh-CN" altLang="en-US" dirty="0">
                <a:latin typeface="思源黑体 CN Bold" panose="020B0800000000000000" pitchFamily="34" charset="-122"/>
                <a:ea typeface="思源黑体 CN Bold" panose="020B0800000000000000" pitchFamily="34" charset="-122"/>
              </a:rPr>
              <a:t>第三季度</a:t>
            </a:r>
          </a:p>
        </p:txBody>
      </p:sp>
      <p:sp>
        <p:nvSpPr>
          <p:cNvPr id="29" name="文本框 28">
            <a:extLst>
              <a:ext uri="{FF2B5EF4-FFF2-40B4-BE49-F238E27FC236}">
                <a16:creationId xmlns:a16="http://schemas.microsoft.com/office/drawing/2014/main" xmlns="" id="{09E5B55C-B275-4CF4-96DF-5AE3BA6E0770}"/>
              </a:ext>
            </a:extLst>
          </p:cNvPr>
          <p:cNvSpPr txBox="1"/>
          <p:nvPr/>
        </p:nvSpPr>
        <p:spPr>
          <a:xfrm>
            <a:off x="935383" y="3835745"/>
            <a:ext cx="2372902" cy="372153"/>
          </a:xfrm>
          <a:prstGeom prst="rect">
            <a:avLst/>
          </a:prstGeom>
          <a:noFill/>
        </p:spPr>
        <p:txBody>
          <a:bodyPr wrap="square">
            <a:spAutoFit/>
          </a:bodyPr>
          <a:lstStyle/>
          <a:p>
            <a:pPr>
              <a:lnSpc>
                <a:spcPct val="125000"/>
              </a:lnSpc>
            </a:pP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rgbClr val="834F18"/>
              </a:solidFill>
              <a:latin typeface="思源宋体 CN ExtraLight" panose="02020200000000000000" pitchFamily="18" charset="-122"/>
              <a:ea typeface="思源宋体 CN ExtraLight" panose="02020200000000000000" pitchFamily="18" charset="-122"/>
            </a:endParaRPr>
          </a:p>
        </p:txBody>
      </p:sp>
      <p:grpSp>
        <p:nvGrpSpPr>
          <p:cNvPr id="5" name="组合 4">
            <a:extLst>
              <a:ext uri="{FF2B5EF4-FFF2-40B4-BE49-F238E27FC236}">
                <a16:creationId xmlns:a16="http://schemas.microsoft.com/office/drawing/2014/main" xmlns="" id="{51ACA6AC-918F-4FBE-94D2-1109A9EB2C7A}"/>
              </a:ext>
            </a:extLst>
          </p:cNvPr>
          <p:cNvGrpSpPr/>
          <p:nvPr/>
        </p:nvGrpSpPr>
        <p:grpSpPr>
          <a:xfrm flipH="1">
            <a:off x="1017719" y="3698064"/>
            <a:ext cx="2677119" cy="140516"/>
            <a:chOff x="1017719" y="3698064"/>
            <a:chExt cx="2677119" cy="140516"/>
          </a:xfrm>
        </p:grpSpPr>
        <p:cxnSp>
          <p:nvCxnSpPr>
            <p:cNvPr id="30" name="直接连接符 29">
              <a:extLst>
                <a:ext uri="{FF2B5EF4-FFF2-40B4-BE49-F238E27FC236}">
                  <a16:creationId xmlns:a16="http://schemas.microsoft.com/office/drawing/2014/main" xmlns="" id="{949209D1-75A8-4AC7-9405-443D802EF3D3}"/>
                </a:ext>
              </a:extLst>
            </p:cNvPr>
            <p:cNvCxnSpPr>
              <a:cxnSpLocks/>
            </p:cNvCxnSpPr>
            <p:nvPr/>
          </p:nvCxnSpPr>
          <p:spPr>
            <a:xfrm>
              <a:off x="1128168" y="3768323"/>
              <a:ext cx="2566670" cy="0"/>
            </a:xfrm>
            <a:prstGeom prst="line">
              <a:avLst/>
            </a:prstGeom>
            <a:ln>
              <a:solidFill>
                <a:srgbClr val="850B0D"/>
              </a:solidFill>
            </a:ln>
          </p:spPr>
          <p:style>
            <a:lnRef idx="1">
              <a:schemeClr val="accent1"/>
            </a:lnRef>
            <a:fillRef idx="0">
              <a:schemeClr val="accent1"/>
            </a:fillRef>
            <a:effectRef idx="0">
              <a:schemeClr val="accent1"/>
            </a:effectRef>
            <a:fontRef idx="minor">
              <a:schemeClr val="tx1"/>
            </a:fontRef>
          </p:style>
        </p:cxnSp>
        <p:sp>
          <p:nvSpPr>
            <p:cNvPr id="31" name="decorative-chinese-flower_70998">
              <a:extLst>
                <a:ext uri="{FF2B5EF4-FFF2-40B4-BE49-F238E27FC236}">
                  <a16:creationId xmlns:a16="http://schemas.microsoft.com/office/drawing/2014/main" xmlns="" id="{3862DC95-F0D7-40F6-9901-6CEBC8423779}"/>
                </a:ext>
              </a:extLst>
            </p:cNvPr>
            <p:cNvSpPr/>
            <p:nvPr/>
          </p:nvSpPr>
          <p:spPr>
            <a:xfrm>
              <a:off x="1017719" y="3698064"/>
              <a:ext cx="134798" cy="140516"/>
            </a:xfrm>
            <a:custGeom>
              <a:avLst/>
              <a:gdLst>
                <a:gd name="T0" fmla="*/ 326 w 385"/>
                <a:gd name="T1" fmla="*/ 201 h 402"/>
                <a:gd name="T2" fmla="*/ 367 w 385"/>
                <a:gd name="T3" fmla="*/ 100 h 402"/>
                <a:gd name="T4" fmla="*/ 259 w 385"/>
                <a:gd name="T5" fmla="*/ 85 h 402"/>
                <a:gd name="T6" fmla="*/ 193 w 385"/>
                <a:gd name="T7" fmla="*/ 0 h 402"/>
                <a:gd name="T8" fmla="*/ 126 w 385"/>
                <a:gd name="T9" fmla="*/ 85 h 402"/>
                <a:gd name="T10" fmla="*/ 19 w 385"/>
                <a:gd name="T11" fmla="*/ 100 h 402"/>
                <a:gd name="T12" fmla="*/ 59 w 385"/>
                <a:gd name="T13" fmla="*/ 201 h 402"/>
                <a:gd name="T14" fmla="*/ 19 w 385"/>
                <a:gd name="T15" fmla="*/ 301 h 402"/>
                <a:gd name="T16" fmla="*/ 110 w 385"/>
                <a:gd name="T17" fmla="*/ 326 h 402"/>
                <a:gd name="T18" fmla="*/ 126 w 385"/>
                <a:gd name="T19" fmla="*/ 335 h 402"/>
                <a:gd name="T20" fmla="*/ 259 w 385"/>
                <a:gd name="T21" fmla="*/ 335 h 402"/>
                <a:gd name="T22" fmla="*/ 276 w 385"/>
                <a:gd name="T23" fmla="*/ 326 h 402"/>
                <a:gd name="T24" fmla="*/ 367 w 385"/>
                <a:gd name="T25" fmla="*/ 301 h 402"/>
                <a:gd name="T26" fmla="*/ 263 w 385"/>
                <a:gd name="T27" fmla="*/ 217 h 402"/>
                <a:gd name="T28" fmla="*/ 302 w 385"/>
                <a:gd name="T29" fmla="*/ 236 h 402"/>
                <a:gd name="T30" fmla="*/ 259 w 385"/>
                <a:gd name="T31" fmla="*/ 229 h 402"/>
                <a:gd name="T32" fmla="*/ 240 w 385"/>
                <a:gd name="T33" fmla="*/ 255 h 402"/>
                <a:gd name="T34" fmla="*/ 260 w 385"/>
                <a:gd name="T35" fmla="*/ 294 h 402"/>
                <a:gd name="T36" fmla="*/ 229 w 385"/>
                <a:gd name="T37" fmla="*/ 263 h 402"/>
                <a:gd name="T38" fmla="*/ 199 w 385"/>
                <a:gd name="T39" fmla="*/ 272 h 402"/>
                <a:gd name="T40" fmla="*/ 193 w 385"/>
                <a:gd name="T41" fmla="*/ 316 h 402"/>
                <a:gd name="T42" fmla="*/ 186 w 385"/>
                <a:gd name="T43" fmla="*/ 272 h 402"/>
                <a:gd name="T44" fmla="*/ 156 w 385"/>
                <a:gd name="T45" fmla="*/ 262 h 402"/>
                <a:gd name="T46" fmla="*/ 125 w 385"/>
                <a:gd name="T47" fmla="*/ 294 h 402"/>
                <a:gd name="T48" fmla="*/ 145 w 385"/>
                <a:gd name="T49" fmla="*/ 255 h 402"/>
                <a:gd name="T50" fmla="*/ 127 w 385"/>
                <a:gd name="T51" fmla="*/ 229 h 402"/>
                <a:gd name="T52" fmla="*/ 84 w 385"/>
                <a:gd name="T53" fmla="*/ 236 h 402"/>
                <a:gd name="T54" fmla="*/ 123 w 385"/>
                <a:gd name="T55" fmla="*/ 217 h 402"/>
                <a:gd name="T56" fmla="*/ 123 w 385"/>
                <a:gd name="T57" fmla="*/ 185 h 402"/>
                <a:gd name="T58" fmla="*/ 84 w 385"/>
                <a:gd name="T59" fmla="*/ 165 h 402"/>
                <a:gd name="T60" fmla="*/ 127 w 385"/>
                <a:gd name="T61" fmla="*/ 172 h 402"/>
                <a:gd name="T62" fmla="*/ 145 w 385"/>
                <a:gd name="T63" fmla="*/ 147 h 402"/>
                <a:gd name="T64" fmla="*/ 125 w 385"/>
                <a:gd name="T65" fmla="*/ 108 h 402"/>
                <a:gd name="T66" fmla="*/ 156 w 385"/>
                <a:gd name="T67" fmla="*/ 139 h 402"/>
                <a:gd name="T68" fmla="*/ 186 w 385"/>
                <a:gd name="T69" fmla="*/ 129 h 402"/>
                <a:gd name="T70" fmla="*/ 193 w 385"/>
                <a:gd name="T71" fmla="*/ 86 h 402"/>
                <a:gd name="T72" fmla="*/ 199 w 385"/>
                <a:gd name="T73" fmla="*/ 129 h 402"/>
                <a:gd name="T74" fmla="*/ 229 w 385"/>
                <a:gd name="T75" fmla="*/ 139 h 402"/>
                <a:gd name="T76" fmla="*/ 260 w 385"/>
                <a:gd name="T77" fmla="*/ 108 h 402"/>
                <a:gd name="T78" fmla="*/ 240 w 385"/>
                <a:gd name="T79" fmla="*/ 147 h 402"/>
                <a:gd name="T80" fmla="*/ 259 w 385"/>
                <a:gd name="T81" fmla="*/ 172 h 402"/>
                <a:gd name="T82" fmla="*/ 302 w 385"/>
                <a:gd name="T83" fmla="*/ 165 h 402"/>
                <a:gd name="T84" fmla="*/ 263 w 385"/>
                <a:gd name="T85" fmla="*/ 185 h 402"/>
                <a:gd name="T86" fmla="*/ 263 w 385"/>
                <a:gd name="T87" fmla="*/ 21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5" h="402">
                  <a:moveTo>
                    <a:pt x="342" y="210"/>
                  </a:moveTo>
                  <a:lnTo>
                    <a:pt x="326" y="201"/>
                  </a:lnTo>
                  <a:lnTo>
                    <a:pt x="342" y="191"/>
                  </a:lnTo>
                  <a:cubicBezTo>
                    <a:pt x="374" y="173"/>
                    <a:pt x="385" y="132"/>
                    <a:pt x="367" y="100"/>
                  </a:cubicBezTo>
                  <a:cubicBezTo>
                    <a:pt x="348" y="68"/>
                    <a:pt x="308" y="58"/>
                    <a:pt x="276" y="76"/>
                  </a:cubicBezTo>
                  <a:lnTo>
                    <a:pt x="259" y="85"/>
                  </a:lnTo>
                  <a:lnTo>
                    <a:pt x="259" y="67"/>
                  </a:lnTo>
                  <a:cubicBezTo>
                    <a:pt x="259" y="30"/>
                    <a:pt x="230" y="0"/>
                    <a:pt x="193" y="0"/>
                  </a:cubicBezTo>
                  <a:cubicBezTo>
                    <a:pt x="156" y="0"/>
                    <a:pt x="126" y="30"/>
                    <a:pt x="126" y="67"/>
                  </a:cubicBezTo>
                  <a:lnTo>
                    <a:pt x="126" y="85"/>
                  </a:lnTo>
                  <a:lnTo>
                    <a:pt x="110" y="76"/>
                  </a:lnTo>
                  <a:cubicBezTo>
                    <a:pt x="78" y="58"/>
                    <a:pt x="37" y="68"/>
                    <a:pt x="19" y="100"/>
                  </a:cubicBezTo>
                  <a:cubicBezTo>
                    <a:pt x="0" y="132"/>
                    <a:pt x="11" y="173"/>
                    <a:pt x="43" y="191"/>
                  </a:cubicBezTo>
                  <a:lnTo>
                    <a:pt x="59" y="201"/>
                  </a:lnTo>
                  <a:lnTo>
                    <a:pt x="43" y="210"/>
                  </a:lnTo>
                  <a:cubicBezTo>
                    <a:pt x="11" y="229"/>
                    <a:pt x="0" y="269"/>
                    <a:pt x="19" y="301"/>
                  </a:cubicBezTo>
                  <a:cubicBezTo>
                    <a:pt x="31" y="323"/>
                    <a:pt x="54" y="335"/>
                    <a:pt x="77" y="335"/>
                  </a:cubicBezTo>
                  <a:cubicBezTo>
                    <a:pt x="88" y="335"/>
                    <a:pt x="99" y="332"/>
                    <a:pt x="110" y="326"/>
                  </a:cubicBezTo>
                  <a:lnTo>
                    <a:pt x="126" y="316"/>
                  </a:lnTo>
                  <a:lnTo>
                    <a:pt x="126" y="335"/>
                  </a:lnTo>
                  <a:cubicBezTo>
                    <a:pt x="126" y="372"/>
                    <a:pt x="156" y="402"/>
                    <a:pt x="193" y="402"/>
                  </a:cubicBezTo>
                  <a:cubicBezTo>
                    <a:pt x="230" y="402"/>
                    <a:pt x="259" y="372"/>
                    <a:pt x="259" y="335"/>
                  </a:cubicBezTo>
                  <a:lnTo>
                    <a:pt x="259" y="316"/>
                  </a:lnTo>
                  <a:lnTo>
                    <a:pt x="276" y="326"/>
                  </a:lnTo>
                  <a:cubicBezTo>
                    <a:pt x="286" y="332"/>
                    <a:pt x="298" y="334"/>
                    <a:pt x="309" y="334"/>
                  </a:cubicBezTo>
                  <a:cubicBezTo>
                    <a:pt x="332" y="334"/>
                    <a:pt x="354" y="323"/>
                    <a:pt x="367" y="301"/>
                  </a:cubicBezTo>
                  <a:cubicBezTo>
                    <a:pt x="385" y="269"/>
                    <a:pt x="374" y="229"/>
                    <a:pt x="342" y="210"/>
                  </a:cubicBezTo>
                  <a:close/>
                  <a:moveTo>
                    <a:pt x="263" y="217"/>
                  </a:moveTo>
                  <a:cubicBezTo>
                    <a:pt x="268" y="209"/>
                    <a:pt x="278" y="205"/>
                    <a:pt x="288" y="208"/>
                  </a:cubicBezTo>
                  <a:cubicBezTo>
                    <a:pt x="299" y="212"/>
                    <a:pt x="306" y="225"/>
                    <a:pt x="302" y="236"/>
                  </a:cubicBezTo>
                  <a:cubicBezTo>
                    <a:pt x="298" y="248"/>
                    <a:pt x="286" y="254"/>
                    <a:pt x="274" y="251"/>
                  </a:cubicBezTo>
                  <a:cubicBezTo>
                    <a:pt x="265" y="247"/>
                    <a:pt x="259" y="239"/>
                    <a:pt x="259" y="229"/>
                  </a:cubicBezTo>
                  <a:lnTo>
                    <a:pt x="210" y="213"/>
                  </a:lnTo>
                  <a:lnTo>
                    <a:pt x="240" y="255"/>
                  </a:lnTo>
                  <a:cubicBezTo>
                    <a:pt x="249" y="252"/>
                    <a:pt x="259" y="255"/>
                    <a:pt x="265" y="263"/>
                  </a:cubicBezTo>
                  <a:cubicBezTo>
                    <a:pt x="272" y="273"/>
                    <a:pt x="270" y="286"/>
                    <a:pt x="260" y="294"/>
                  </a:cubicBezTo>
                  <a:cubicBezTo>
                    <a:pt x="250" y="301"/>
                    <a:pt x="236" y="299"/>
                    <a:pt x="229" y="289"/>
                  </a:cubicBezTo>
                  <a:cubicBezTo>
                    <a:pt x="223" y="281"/>
                    <a:pt x="224" y="270"/>
                    <a:pt x="229" y="263"/>
                  </a:cubicBezTo>
                  <a:lnTo>
                    <a:pt x="199" y="221"/>
                  </a:lnTo>
                  <a:lnTo>
                    <a:pt x="199" y="272"/>
                  </a:lnTo>
                  <a:cubicBezTo>
                    <a:pt x="208" y="275"/>
                    <a:pt x="215" y="283"/>
                    <a:pt x="215" y="293"/>
                  </a:cubicBezTo>
                  <a:cubicBezTo>
                    <a:pt x="215" y="306"/>
                    <a:pt x="205" y="316"/>
                    <a:pt x="193" y="316"/>
                  </a:cubicBezTo>
                  <a:cubicBezTo>
                    <a:pt x="180" y="316"/>
                    <a:pt x="170" y="306"/>
                    <a:pt x="170" y="293"/>
                  </a:cubicBezTo>
                  <a:cubicBezTo>
                    <a:pt x="170" y="283"/>
                    <a:pt x="177" y="275"/>
                    <a:pt x="186" y="272"/>
                  </a:cubicBezTo>
                  <a:lnTo>
                    <a:pt x="186" y="221"/>
                  </a:lnTo>
                  <a:lnTo>
                    <a:pt x="156" y="262"/>
                  </a:lnTo>
                  <a:cubicBezTo>
                    <a:pt x="162" y="270"/>
                    <a:pt x="162" y="281"/>
                    <a:pt x="156" y="289"/>
                  </a:cubicBezTo>
                  <a:cubicBezTo>
                    <a:pt x="149" y="299"/>
                    <a:pt x="135" y="301"/>
                    <a:pt x="125" y="294"/>
                  </a:cubicBezTo>
                  <a:cubicBezTo>
                    <a:pt x="115" y="286"/>
                    <a:pt x="113" y="273"/>
                    <a:pt x="120" y="263"/>
                  </a:cubicBezTo>
                  <a:cubicBezTo>
                    <a:pt x="126" y="255"/>
                    <a:pt x="136" y="252"/>
                    <a:pt x="145" y="255"/>
                  </a:cubicBezTo>
                  <a:lnTo>
                    <a:pt x="175" y="213"/>
                  </a:lnTo>
                  <a:lnTo>
                    <a:pt x="127" y="229"/>
                  </a:lnTo>
                  <a:cubicBezTo>
                    <a:pt x="127" y="239"/>
                    <a:pt x="121" y="247"/>
                    <a:pt x="112" y="251"/>
                  </a:cubicBezTo>
                  <a:cubicBezTo>
                    <a:pt x="100" y="254"/>
                    <a:pt x="87" y="248"/>
                    <a:pt x="84" y="236"/>
                  </a:cubicBezTo>
                  <a:cubicBezTo>
                    <a:pt x="80" y="225"/>
                    <a:pt x="86" y="212"/>
                    <a:pt x="98" y="208"/>
                  </a:cubicBezTo>
                  <a:cubicBezTo>
                    <a:pt x="107" y="205"/>
                    <a:pt x="117" y="209"/>
                    <a:pt x="123" y="217"/>
                  </a:cubicBezTo>
                  <a:lnTo>
                    <a:pt x="171" y="201"/>
                  </a:lnTo>
                  <a:lnTo>
                    <a:pt x="123" y="185"/>
                  </a:lnTo>
                  <a:cubicBezTo>
                    <a:pt x="117" y="193"/>
                    <a:pt x="107" y="196"/>
                    <a:pt x="98" y="193"/>
                  </a:cubicBezTo>
                  <a:cubicBezTo>
                    <a:pt x="86" y="190"/>
                    <a:pt x="80" y="177"/>
                    <a:pt x="84" y="165"/>
                  </a:cubicBezTo>
                  <a:cubicBezTo>
                    <a:pt x="87" y="154"/>
                    <a:pt x="100" y="147"/>
                    <a:pt x="112" y="151"/>
                  </a:cubicBezTo>
                  <a:cubicBezTo>
                    <a:pt x="121" y="154"/>
                    <a:pt x="127" y="163"/>
                    <a:pt x="127" y="172"/>
                  </a:cubicBezTo>
                  <a:lnTo>
                    <a:pt x="175" y="188"/>
                  </a:lnTo>
                  <a:lnTo>
                    <a:pt x="145" y="147"/>
                  </a:lnTo>
                  <a:cubicBezTo>
                    <a:pt x="136" y="150"/>
                    <a:pt x="126" y="147"/>
                    <a:pt x="120" y="139"/>
                  </a:cubicBezTo>
                  <a:cubicBezTo>
                    <a:pt x="113" y="129"/>
                    <a:pt x="115" y="115"/>
                    <a:pt x="125" y="108"/>
                  </a:cubicBezTo>
                  <a:cubicBezTo>
                    <a:pt x="135" y="101"/>
                    <a:pt x="149" y="103"/>
                    <a:pt x="156" y="113"/>
                  </a:cubicBezTo>
                  <a:cubicBezTo>
                    <a:pt x="162" y="121"/>
                    <a:pt x="162" y="131"/>
                    <a:pt x="156" y="139"/>
                  </a:cubicBezTo>
                  <a:lnTo>
                    <a:pt x="186" y="180"/>
                  </a:lnTo>
                  <a:lnTo>
                    <a:pt x="186" y="129"/>
                  </a:lnTo>
                  <a:cubicBezTo>
                    <a:pt x="177" y="126"/>
                    <a:pt x="171" y="118"/>
                    <a:pt x="171" y="108"/>
                  </a:cubicBezTo>
                  <a:cubicBezTo>
                    <a:pt x="171" y="96"/>
                    <a:pt x="180" y="86"/>
                    <a:pt x="193" y="86"/>
                  </a:cubicBezTo>
                  <a:cubicBezTo>
                    <a:pt x="205" y="86"/>
                    <a:pt x="215" y="96"/>
                    <a:pt x="215" y="108"/>
                  </a:cubicBezTo>
                  <a:cubicBezTo>
                    <a:pt x="215" y="118"/>
                    <a:pt x="208" y="126"/>
                    <a:pt x="199" y="129"/>
                  </a:cubicBezTo>
                  <a:lnTo>
                    <a:pt x="199" y="180"/>
                  </a:lnTo>
                  <a:lnTo>
                    <a:pt x="229" y="139"/>
                  </a:lnTo>
                  <a:cubicBezTo>
                    <a:pt x="224" y="131"/>
                    <a:pt x="223" y="121"/>
                    <a:pt x="229" y="113"/>
                  </a:cubicBezTo>
                  <a:cubicBezTo>
                    <a:pt x="236" y="103"/>
                    <a:pt x="250" y="101"/>
                    <a:pt x="260" y="108"/>
                  </a:cubicBezTo>
                  <a:cubicBezTo>
                    <a:pt x="270" y="115"/>
                    <a:pt x="272" y="129"/>
                    <a:pt x="265" y="139"/>
                  </a:cubicBezTo>
                  <a:cubicBezTo>
                    <a:pt x="259" y="147"/>
                    <a:pt x="249" y="150"/>
                    <a:pt x="240" y="147"/>
                  </a:cubicBezTo>
                  <a:lnTo>
                    <a:pt x="210" y="188"/>
                  </a:lnTo>
                  <a:lnTo>
                    <a:pt x="259" y="172"/>
                  </a:lnTo>
                  <a:cubicBezTo>
                    <a:pt x="259" y="163"/>
                    <a:pt x="265" y="154"/>
                    <a:pt x="274" y="151"/>
                  </a:cubicBezTo>
                  <a:cubicBezTo>
                    <a:pt x="286" y="147"/>
                    <a:pt x="298" y="154"/>
                    <a:pt x="302" y="165"/>
                  </a:cubicBezTo>
                  <a:cubicBezTo>
                    <a:pt x="306" y="177"/>
                    <a:pt x="299" y="189"/>
                    <a:pt x="288" y="193"/>
                  </a:cubicBezTo>
                  <a:cubicBezTo>
                    <a:pt x="278" y="196"/>
                    <a:pt x="268" y="193"/>
                    <a:pt x="263" y="185"/>
                  </a:cubicBezTo>
                  <a:lnTo>
                    <a:pt x="214" y="201"/>
                  </a:lnTo>
                  <a:lnTo>
                    <a:pt x="263" y="217"/>
                  </a:lnTo>
                  <a:close/>
                </a:path>
              </a:pathLst>
            </a:custGeom>
            <a:solidFill>
              <a:srgbClr val="850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Bold" panose="020B0800000000000000" pitchFamily="34" charset="-122"/>
              </a:endParaRPr>
            </a:p>
          </p:txBody>
        </p:sp>
      </p:grpSp>
      <p:sp>
        <p:nvSpPr>
          <p:cNvPr id="33" name="文本框 32">
            <a:extLst>
              <a:ext uri="{FF2B5EF4-FFF2-40B4-BE49-F238E27FC236}">
                <a16:creationId xmlns:a16="http://schemas.microsoft.com/office/drawing/2014/main" xmlns="" id="{19BEC2F1-9A06-414C-9CAC-3158FBEE5CA6}"/>
              </a:ext>
            </a:extLst>
          </p:cNvPr>
          <p:cNvSpPr txBox="1"/>
          <p:nvPr/>
        </p:nvSpPr>
        <p:spPr>
          <a:xfrm>
            <a:off x="1709790" y="3258430"/>
            <a:ext cx="1305286" cy="584775"/>
          </a:xfrm>
          <a:prstGeom prst="rect">
            <a:avLst/>
          </a:prstGeom>
          <a:noFill/>
        </p:spPr>
        <p:txBody>
          <a:bodyPr wrap="square" rtlCol="0">
            <a:spAutoFit/>
          </a:bodyPr>
          <a:lstStyle/>
          <a:p>
            <a:pPr algn="r"/>
            <a:r>
              <a:rPr lang="en-US" altLang="zh-CN" sz="3200" dirty="0">
                <a:solidFill>
                  <a:srgbClr val="850B0D"/>
                </a:solidFill>
                <a:latin typeface="思源黑体 CN Bold" panose="020B0800000000000000" pitchFamily="34" charset="-122"/>
                <a:ea typeface="思源黑体 CN Bold" panose="020B0800000000000000" pitchFamily="34" charset="-122"/>
              </a:rPr>
              <a:t>10%</a:t>
            </a:r>
            <a:endParaRPr lang="zh-CN" altLang="en-US" sz="3200" dirty="0">
              <a:solidFill>
                <a:srgbClr val="850B0D"/>
              </a:solidFill>
              <a:latin typeface="思源黑体 CN Bold" panose="020B0800000000000000" pitchFamily="34" charset="-122"/>
              <a:ea typeface="思源黑体 CN Bold" panose="020B0800000000000000" pitchFamily="34" charset="-122"/>
            </a:endParaRPr>
          </a:p>
        </p:txBody>
      </p:sp>
      <p:sp>
        <p:nvSpPr>
          <p:cNvPr id="35" name="文本框 34">
            <a:extLst>
              <a:ext uri="{FF2B5EF4-FFF2-40B4-BE49-F238E27FC236}">
                <a16:creationId xmlns:a16="http://schemas.microsoft.com/office/drawing/2014/main" xmlns="" id="{685B5466-BCBB-4D42-A8C8-825FDCDA6879}"/>
              </a:ext>
            </a:extLst>
          </p:cNvPr>
          <p:cNvSpPr txBox="1"/>
          <p:nvPr/>
        </p:nvSpPr>
        <p:spPr>
          <a:xfrm>
            <a:off x="1123456" y="5621123"/>
            <a:ext cx="2162175" cy="369332"/>
          </a:xfrm>
          <a:prstGeom prst="rect">
            <a:avLst/>
          </a:prstGeom>
          <a:noFill/>
        </p:spPr>
        <p:txBody>
          <a:bodyPr wrap="square" rtlCol="0">
            <a:spAutoFit/>
          </a:bodyPr>
          <a:lstStyle/>
          <a:p>
            <a:r>
              <a:rPr lang="zh-CN" altLang="en-US" dirty="0">
                <a:latin typeface="思源黑体 CN Bold" panose="020B0800000000000000" pitchFamily="34" charset="-122"/>
                <a:ea typeface="思源黑体 CN Bold" panose="020B0800000000000000" pitchFamily="34" charset="-122"/>
              </a:rPr>
              <a:t>第四季度</a:t>
            </a:r>
          </a:p>
        </p:txBody>
      </p:sp>
      <p:sp>
        <p:nvSpPr>
          <p:cNvPr id="36" name="文本框 35">
            <a:extLst>
              <a:ext uri="{FF2B5EF4-FFF2-40B4-BE49-F238E27FC236}">
                <a16:creationId xmlns:a16="http://schemas.microsoft.com/office/drawing/2014/main" xmlns="" id="{8754EC29-D59C-41B4-A95C-8A4E5F1F99ED}"/>
              </a:ext>
            </a:extLst>
          </p:cNvPr>
          <p:cNvSpPr txBox="1"/>
          <p:nvPr/>
        </p:nvSpPr>
        <p:spPr>
          <a:xfrm>
            <a:off x="1123456" y="6107179"/>
            <a:ext cx="2372902" cy="372153"/>
          </a:xfrm>
          <a:prstGeom prst="rect">
            <a:avLst/>
          </a:prstGeom>
          <a:noFill/>
        </p:spPr>
        <p:txBody>
          <a:bodyPr wrap="square">
            <a:spAutoFit/>
          </a:bodyPr>
          <a:lstStyle/>
          <a:p>
            <a:pPr>
              <a:lnSpc>
                <a:spcPct val="125000"/>
              </a:lnSpc>
            </a:pP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rgbClr val="834F18"/>
              </a:solidFill>
              <a:latin typeface="思源宋体 CN ExtraLight" panose="02020200000000000000" pitchFamily="18" charset="-122"/>
              <a:ea typeface="思源宋体 CN ExtraLight" panose="02020200000000000000" pitchFamily="18" charset="-122"/>
            </a:endParaRPr>
          </a:p>
        </p:txBody>
      </p:sp>
      <p:sp>
        <p:nvSpPr>
          <p:cNvPr id="37" name="文本框 36">
            <a:extLst>
              <a:ext uri="{FF2B5EF4-FFF2-40B4-BE49-F238E27FC236}">
                <a16:creationId xmlns:a16="http://schemas.microsoft.com/office/drawing/2014/main" xmlns="" id="{981E0EDA-8155-4085-AD7B-2FCB70C23963}"/>
              </a:ext>
            </a:extLst>
          </p:cNvPr>
          <p:cNvSpPr txBox="1"/>
          <p:nvPr/>
        </p:nvSpPr>
        <p:spPr>
          <a:xfrm>
            <a:off x="1982536" y="5481743"/>
            <a:ext cx="1305286" cy="584775"/>
          </a:xfrm>
          <a:prstGeom prst="rect">
            <a:avLst/>
          </a:prstGeom>
          <a:noFill/>
        </p:spPr>
        <p:txBody>
          <a:bodyPr wrap="square" rtlCol="0">
            <a:spAutoFit/>
          </a:bodyPr>
          <a:lstStyle/>
          <a:p>
            <a:pPr algn="r"/>
            <a:r>
              <a:rPr lang="en-US" altLang="zh-CN" sz="3200" dirty="0">
                <a:solidFill>
                  <a:srgbClr val="850B0D"/>
                </a:solidFill>
                <a:latin typeface="思源黑体 CN Bold" panose="020B0800000000000000" pitchFamily="34" charset="-122"/>
                <a:ea typeface="思源黑体 CN Bold" panose="020B0800000000000000" pitchFamily="34" charset="-122"/>
              </a:rPr>
              <a:t>20%</a:t>
            </a:r>
            <a:endParaRPr lang="zh-CN" altLang="en-US" sz="3200" dirty="0">
              <a:solidFill>
                <a:srgbClr val="850B0D"/>
              </a:solidFill>
              <a:latin typeface="思源黑体 CN Bold" panose="020B0800000000000000" pitchFamily="34" charset="-122"/>
              <a:ea typeface="思源黑体 CN Bold" panose="020B0800000000000000" pitchFamily="34" charset="-122"/>
            </a:endParaRPr>
          </a:p>
        </p:txBody>
      </p:sp>
      <p:grpSp>
        <p:nvGrpSpPr>
          <p:cNvPr id="6" name="组合 5">
            <a:extLst>
              <a:ext uri="{FF2B5EF4-FFF2-40B4-BE49-F238E27FC236}">
                <a16:creationId xmlns:a16="http://schemas.microsoft.com/office/drawing/2014/main" xmlns="" id="{1D45B130-71D5-42AF-B227-F58CB2C64AB6}"/>
              </a:ext>
            </a:extLst>
          </p:cNvPr>
          <p:cNvGrpSpPr/>
          <p:nvPr/>
        </p:nvGrpSpPr>
        <p:grpSpPr>
          <a:xfrm flipV="1">
            <a:off x="1172665" y="5549878"/>
            <a:ext cx="3273529" cy="473112"/>
            <a:chOff x="1347765" y="5820272"/>
            <a:chExt cx="3273529" cy="473112"/>
          </a:xfrm>
        </p:grpSpPr>
        <p:sp>
          <p:nvSpPr>
            <p:cNvPr id="34" name="任意多边形: 形状 33">
              <a:extLst>
                <a:ext uri="{FF2B5EF4-FFF2-40B4-BE49-F238E27FC236}">
                  <a16:creationId xmlns:a16="http://schemas.microsoft.com/office/drawing/2014/main" xmlns="" id="{E2951087-CAAE-4659-8EEC-261B956B5C87}"/>
                </a:ext>
              </a:extLst>
            </p:cNvPr>
            <p:cNvSpPr/>
            <p:nvPr/>
          </p:nvSpPr>
          <p:spPr>
            <a:xfrm>
              <a:off x="1347765" y="5820272"/>
              <a:ext cx="3181705" cy="361507"/>
            </a:xfrm>
            <a:custGeom>
              <a:avLst/>
              <a:gdLst>
                <a:gd name="connsiteX0" fmla="*/ 2636875 w 2636875"/>
                <a:gd name="connsiteY0" fmla="*/ 361507 h 361507"/>
                <a:gd name="connsiteX1" fmla="*/ 2275368 w 2636875"/>
                <a:gd name="connsiteY1" fmla="*/ 0 h 361507"/>
                <a:gd name="connsiteX2" fmla="*/ 0 w 2636875"/>
                <a:gd name="connsiteY2" fmla="*/ 0 h 361507"/>
                <a:gd name="connsiteX0" fmla="*/ 3181705 w 3181705"/>
                <a:gd name="connsiteY0" fmla="*/ 361507 h 361507"/>
                <a:gd name="connsiteX1" fmla="*/ 2820198 w 3181705"/>
                <a:gd name="connsiteY1" fmla="*/ 0 h 361507"/>
                <a:gd name="connsiteX2" fmla="*/ 0 w 3181705"/>
                <a:gd name="connsiteY2" fmla="*/ 3810 h 361507"/>
              </a:gdLst>
              <a:ahLst/>
              <a:cxnLst>
                <a:cxn ang="0">
                  <a:pos x="connsiteX0" y="connsiteY0"/>
                </a:cxn>
                <a:cxn ang="0">
                  <a:pos x="connsiteX1" y="connsiteY1"/>
                </a:cxn>
                <a:cxn ang="0">
                  <a:pos x="connsiteX2" y="connsiteY2"/>
                </a:cxn>
              </a:cxnLst>
              <a:rect l="l" t="t" r="r" b="b"/>
              <a:pathLst>
                <a:path w="3181705" h="361507">
                  <a:moveTo>
                    <a:pt x="3181705" y="361507"/>
                  </a:moveTo>
                  <a:lnTo>
                    <a:pt x="2820198" y="0"/>
                  </a:lnTo>
                  <a:lnTo>
                    <a:pt x="0" y="3810"/>
                  </a:lnTo>
                </a:path>
              </a:pathLst>
            </a:custGeom>
            <a:ln>
              <a:solidFill>
                <a:srgbClr val="850B0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8" name="decorative-chinese-flower_70998">
              <a:extLst>
                <a:ext uri="{FF2B5EF4-FFF2-40B4-BE49-F238E27FC236}">
                  <a16:creationId xmlns:a16="http://schemas.microsoft.com/office/drawing/2014/main" xmlns="" id="{10A2ED92-D72E-4ABB-A291-5EB1572464AD}"/>
                </a:ext>
              </a:extLst>
            </p:cNvPr>
            <p:cNvSpPr/>
            <p:nvPr/>
          </p:nvSpPr>
          <p:spPr>
            <a:xfrm>
              <a:off x="4486496" y="6152868"/>
              <a:ext cx="134798" cy="140516"/>
            </a:xfrm>
            <a:custGeom>
              <a:avLst/>
              <a:gdLst>
                <a:gd name="T0" fmla="*/ 326 w 385"/>
                <a:gd name="T1" fmla="*/ 201 h 402"/>
                <a:gd name="T2" fmla="*/ 367 w 385"/>
                <a:gd name="T3" fmla="*/ 100 h 402"/>
                <a:gd name="T4" fmla="*/ 259 w 385"/>
                <a:gd name="T5" fmla="*/ 85 h 402"/>
                <a:gd name="T6" fmla="*/ 193 w 385"/>
                <a:gd name="T7" fmla="*/ 0 h 402"/>
                <a:gd name="T8" fmla="*/ 126 w 385"/>
                <a:gd name="T9" fmla="*/ 85 h 402"/>
                <a:gd name="T10" fmla="*/ 19 w 385"/>
                <a:gd name="T11" fmla="*/ 100 h 402"/>
                <a:gd name="T12" fmla="*/ 59 w 385"/>
                <a:gd name="T13" fmla="*/ 201 h 402"/>
                <a:gd name="T14" fmla="*/ 19 w 385"/>
                <a:gd name="T15" fmla="*/ 301 h 402"/>
                <a:gd name="T16" fmla="*/ 110 w 385"/>
                <a:gd name="T17" fmla="*/ 326 h 402"/>
                <a:gd name="T18" fmla="*/ 126 w 385"/>
                <a:gd name="T19" fmla="*/ 335 h 402"/>
                <a:gd name="T20" fmla="*/ 259 w 385"/>
                <a:gd name="T21" fmla="*/ 335 h 402"/>
                <a:gd name="T22" fmla="*/ 276 w 385"/>
                <a:gd name="T23" fmla="*/ 326 h 402"/>
                <a:gd name="T24" fmla="*/ 367 w 385"/>
                <a:gd name="T25" fmla="*/ 301 h 402"/>
                <a:gd name="T26" fmla="*/ 263 w 385"/>
                <a:gd name="T27" fmla="*/ 217 h 402"/>
                <a:gd name="T28" fmla="*/ 302 w 385"/>
                <a:gd name="T29" fmla="*/ 236 h 402"/>
                <a:gd name="T30" fmla="*/ 259 w 385"/>
                <a:gd name="T31" fmla="*/ 229 h 402"/>
                <a:gd name="T32" fmla="*/ 240 w 385"/>
                <a:gd name="T33" fmla="*/ 255 h 402"/>
                <a:gd name="T34" fmla="*/ 260 w 385"/>
                <a:gd name="T35" fmla="*/ 294 h 402"/>
                <a:gd name="T36" fmla="*/ 229 w 385"/>
                <a:gd name="T37" fmla="*/ 263 h 402"/>
                <a:gd name="T38" fmla="*/ 199 w 385"/>
                <a:gd name="T39" fmla="*/ 272 h 402"/>
                <a:gd name="T40" fmla="*/ 193 w 385"/>
                <a:gd name="T41" fmla="*/ 316 h 402"/>
                <a:gd name="T42" fmla="*/ 186 w 385"/>
                <a:gd name="T43" fmla="*/ 272 h 402"/>
                <a:gd name="T44" fmla="*/ 156 w 385"/>
                <a:gd name="T45" fmla="*/ 262 h 402"/>
                <a:gd name="T46" fmla="*/ 125 w 385"/>
                <a:gd name="T47" fmla="*/ 294 h 402"/>
                <a:gd name="T48" fmla="*/ 145 w 385"/>
                <a:gd name="T49" fmla="*/ 255 h 402"/>
                <a:gd name="T50" fmla="*/ 127 w 385"/>
                <a:gd name="T51" fmla="*/ 229 h 402"/>
                <a:gd name="T52" fmla="*/ 84 w 385"/>
                <a:gd name="T53" fmla="*/ 236 h 402"/>
                <a:gd name="T54" fmla="*/ 123 w 385"/>
                <a:gd name="T55" fmla="*/ 217 h 402"/>
                <a:gd name="T56" fmla="*/ 123 w 385"/>
                <a:gd name="T57" fmla="*/ 185 h 402"/>
                <a:gd name="T58" fmla="*/ 84 w 385"/>
                <a:gd name="T59" fmla="*/ 165 h 402"/>
                <a:gd name="T60" fmla="*/ 127 w 385"/>
                <a:gd name="T61" fmla="*/ 172 h 402"/>
                <a:gd name="T62" fmla="*/ 145 w 385"/>
                <a:gd name="T63" fmla="*/ 147 h 402"/>
                <a:gd name="T64" fmla="*/ 125 w 385"/>
                <a:gd name="T65" fmla="*/ 108 h 402"/>
                <a:gd name="T66" fmla="*/ 156 w 385"/>
                <a:gd name="T67" fmla="*/ 139 h 402"/>
                <a:gd name="T68" fmla="*/ 186 w 385"/>
                <a:gd name="T69" fmla="*/ 129 h 402"/>
                <a:gd name="T70" fmla="*/ 193 w 385"/>
                <a:gd name="T71" fmla="*/ 86 h 402"/>
                <a:gd name="T72" fmla="*/ 199 w 385"/>
                <a:gd name="T73" fmla="*/ 129 h 402"/>
                <a:gd name="T74" fmla="*/ 229 w 385"/>
                <a:gd name="T75" fmla="*/ 139 h 402"/>
                <a:gd name="T76" fmla="*/ 260 w 385"/>
                <a:gd name="T77" fmla="*/ 108 h 402"/>
                <a:gd name="T78" fmla="*/ 240 w 385"/>
                <a:gd name="T79" fmla="*/ 147 h 402"/>
                <a:gd name="T80" fmla="*/ 259 w 385"/>
                <a:gd name="T81" fmla="*/ 172 h 402"/>
                <a:gd name="T82" fmla="*/ 302 w 385"/>
                <a:gd name="T83" fmla="*/ 165 h 402"/>
                <a:gd name="T84" fmla="*/ 263 w 385"/>
                <a:gd name="T85" fmla="*/ 185 h 402"/>
                <a:gd name="T86" fmla="*/ 263 w 385"/>
                <a:gd name="T87" fmla="*/ 21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5" h="402">
                  <a:moveTo>
                    <a:pt x="342" y="210"/>
                  </a:moveTo>
                  <a:lnTo>
                    <a:pt x="326" y="201"/>
                  </a:lnTo>
                  <a:lnTo>
                    <a:pt x="342" y="191"/>
                  </a:lnTo>
                  <a:cubicBezTo>
                    <a:pt x="374" y="173"/>
                    <a:pt x="385" y="132"/>
                    <a:pt x="367" y="100"/>
                  </a:cubicBezTo>
                  <a:cubicBezTo>
                    <a:pt x="348" y="68"/>
                    <a:pt x="308" y="58"/>
                    <a:pt x="276" y="76"/>
                  </a:cubicBezTo>
                  <a:lnTo>
                    <a:pt x="259" y="85"/>
                  </a:lnTo>
                  <a:lnTo>
                    <a:pt x="259" y="67"/>
                  </a:lnTo>
                  <a:cubicBezTo>
                    <a:pt x="259" y="30"/>
                    <a:pt x="230" y="0"/>
                    <a:pt x="193" y="0"/>
                  </a:cubicBezTo>
                  <a:cubicBezTo>
                    <a:pt x="156" y="0"/>
                    <a:pt x="126" y="30"/>
                    <a:pt x="126" y="67"/>
                  </a:cubicBezTo>
                  <a:lnTo>
                    <a:pt x="126" y="85"/>
                  </a:lnTo>
                  <a:lnTo>
                    <a:pt x="110" y="76"/>
                  </a:lnTo>
                  <a:cubicBezTo>
                    <a:pt x="78" y="58"/>
                    <a:pt x="37" y="68"/>
                    <a:pt x="19" y="100"/>
                  </a:cubicBezTo>
                  <a:cubicBezTo>
                    <a:pt x="0" y="132"/>
                    <a:pt x="11" y="173"/>
                    <a:pt x="43" y="191"/>
                  </a:cubicBezTo>
                  <a:lnTo>
                    <a:pt x="59" y="201"/>
                  </a:lnTo>
                  <a:lnTo>
                    <a:pt x="43" y="210"/>
                  </a:lnTo>
                  <a:cubicBezTo>
                    <a:pt x="11" y="229"/>
                    <a:pt x="0" y="269"/>
                    <a:pt x="19" y="301"/>
                  </a:cubicBezTo>
                  <a:cubicBezTo>
                    <a:pt x="31" y="323"/>
                    <a:pt x="54" y="335"/>
                    <a:pt x="77" y="335"/>
                  </a:cubicBezTo>
                  <a:cubicBezTo>
                    <a:pt x="88" y="335"/>
                    <a:pt x="99" y="332"/>
                    <a:pt x="110" y="326"/>
                  </a:cubicBezTo>
                  <a:lnTo>
                    <a:pt x="126" y="316"/>
                  </a:lnTo>
                  <a:lnTo>
                    <a:pt x="126" y="335"/>
                  </a:lnTo>
                  <a:cubicBezTo>
                    <a:pt x="126" y="372"/>
                    <a:pt x="156" y="402"/>
                    <a:pt x="193" y="402"/>
                  </a:cubicBezTo>
                  <a:cubicBezTo>
                    <a:pt x="230" y="402"/>
                    <a:pt x="259" y="372"/>
                    <a:pt x="259" y="335"/>
                  </a:cubicBezTo>
                  <a:lnTo>
                    <a:pt x="259" y="316"/>
                  </a:lnTo>
                  <a:lnTo>
                    <a:pt x="276" y="326"/>
                  </a:lnTo>
                  <a:cubicBezTo>
                    <a:pt x="286" y="332"/>
                    <a:pt x="298" y="334"/>
                    <a:pt x="309" y="334"/>
                  </a:cubicBezTo>
                  <a:cubicBezTo>
                    <a:pt x="332" y="334"/>
                    <a:pt x="354" y="323"/>
                    <a:pt x="367" y="301"/>
                  </a:cubicBezTo>
                  <a:cubicBezTo>
                    <a:pt x="385" y="269"/>
                    <a:pt x="374" y="229"/>
                    <a:pt x="342" y="210"/>
                  </a:cubicBezTo>
                  <a:close/>
                  <a:moveTo>
                    <a:pt x="263" y="217"/>
                  </a:moveTo>
                  <a:cubicBezTo>
                    <a:pt x="268" y="209"/>
                    <a:pt x="278" y="205"/>
                    <a:pt x="288" y="208"/>
                  </a:cubicBezTo>
                  <a:cubicBezTo>
                    <a:pt x="299" y="212"/>
                    <a:pt x="306" y="225"/>
                    <a:pt x="302" y="236"/>
                  </a:cubicBezTo>
                  <a:cubicBezTo>
                    <a:pt x="298" y="248"/>
                    <a:pt x="286" y="254"/>
                    <a:pt x="274" y="251"/>
                  </a:cubicBezTo>
                  <a:cubicBezTo>
                    <a:pt x="265" y="247"/>
                    <a:pt x="259" y="239"/>
                    <a:pt x="259" y="229"/>
                  </a:cubicBezTo>
                  <a:lnTo>
                    <a:pt x="210" y="213"/>
                  </a:lnTo>
                  <a:lnTo>
                    <a:pt x="240" y="255"/>
                  </a:lnTo>
                  <a:cubicBezTo>
                    <a:pt x="249" y="252"/>
                    <a:pt x="259" y="255"/>
                    <a:pt x="265" y="263"/>
                  </a:cubicBezTo>
                  <a:cubicBezTo>
                    <a:pt x="272" y="273"/>
                    <a:pt x="270" y="286"/>
                    <a:pt x="260" y="294"/>
                  </a:cubicBezTo>
                  <a:cubicBezTo>
                    <a:pt x="250" y="301"/>
                    <a:pt x="236" y="299"/>
                    <a:pt x="229" y="289"/>
                  </a:cubicBezTo>
                  <a:cubicBezTo>
                    <a:pt x="223" y="281"/>
                    <a:pt x="224" y="270"/>
                    <a:pt x="229" y="263"/>
                  </a:cubicBezTo>
                  <a:lnTo>
                    <a:pt x="199" y="221"/>
                  </a:lnTo>
                  <a:lnTo>
                    <a:pt x="199" y="272"/>
                  </a:lnTo>
                  <a:cubicBezTo>
                    <a:pt x="208" y="275"/>
                    <a:pt x="215" y="283"/>
                    <a:pt x="215" y="293"/>
                  </a:cubicBezTo>
                  <a:cubicBezTo>
                    <a:pt x="215" y="306"/>
                    <a:pt x="205" y="316"/>
                    <a:pt x="193" y="316"/>
                  </a:cubicBezTo>
                  <a:cubicBezTo>
                    <a:pt x="180" y="316"/>
                    <a:pt x="170" y="306"/>
                    <a:pt x="170" y="293"/>
                  </a:cubicBezTo>
                  <a:cubicBezTo>
                    <a:pt x="170" y="283"/>
                    <a:pt x="177" y="275"/>
                    <a:pt x="186" y="272"/>
                  </a:cubicBezTo>
                  <a:lnTo>
                    <a:pt x="186" y="221"/>
                  </a:lnTo>
                  <a:lnTo>
                    <a:pt x="156" y="262"/>
                  </a:lnTo>
                  <a:cubicBezTo>
                    <a:pt x="162" y="270"/>
                    <a:pt x="162" y="281"/>
                    <a:pt x="156" y="289"/>
                  </a:cubicBezTo>
                  <a:cubicBezTo>
                    <a:pt x="149" y="299"/>
                    <a:pt x="135" y="301"/>
                    <a:pt x="125" y="294"/>
                  </a:cubicBezTo>
                  <a:cubicBezTo>
                    <a:pt x="115" y="286"/>
                    <a:pt x="113" y="273"/>
                    <a:pt x="120" y="263"/>
                  </a:cubicBezTo>
                  <a:cubicBezTo>
                    <a:pt x="126" y="255"/>
                    <a:pt x="136" y="252"/>
                    <a:pt x="145" y="255"/>
                  </a:cubicBezTo>
                  <a:lnTo>
                    <a:pt x="175" y="213"/>
                  </a:lnTo>
                  <a:lnTo>
                    <a:pt x="127" y="229"/>
                  </a:lnTo>
                  <a:cubicBezTo>
                    <a:pt x="127" y="239"/>
                    <a:pt x="121" y="247"/>
                    <a:pt x="112" y="251"/>
                  </a:cubicBezTo>
                  <a:cubicBezTo>
                    <a:pt x="100" y="254"/>
                    <a:pt x="87" y="248"/>
                    <a:pt x="84" y="236"/>
                  </a:cubicBezTo>
                  <a:cubicBezTo>
                    <a:pt x="80" y="225"/>
                    <a:pt x="86" y="212"/>
                    <a:pt x="98" y="208"/>
                  </a:cubicBezTo>
                  <a:cubicBezTo>
                    <a:pt x="107" y="205"/>
                    <a:pt x="117" y="209"/>
                    <a:pt x="123" y="217"/>
                  </a:cubicBezTo>
                  <a:lnTo>
                    <a:pt x="171" y="201"/>
                  </a:lnTo>
                  <a:lnTo>
                    <a:pt x="123" y="185"/>
                  </a:lnTo>
                  <a:cubicBezTo>
                    <a:pt x="117" y="193"/>
                    <a:pt x="107" y="196"/>
                    <a:pt x="98" y="193"/>
                  </a:cubicBezTo>
                  <a:cubicBezTo>
                    <a:pt x="86" y="190"/>
                    <a:pt x="80" y="177"/>
                    <a:pt x="84" y="165"/>
                  </a:cubicBezTo>
                  <a:cubicBezTo>
                    <a:pt x="87" y="154"/>
                    <a:pt x="100" y="147"/>
                    <a:pt x="112" y="151"/>
                  </a:cubicBezTo>
                  <a:cubicBezTo>
                    <a:pt x="121" y="154"/>
                    <a:pt x="127" y="163"/>
                    <a:pt x="127" y="172"/>
                  </a:cubicBezTo>
                  <a:lnTo>
                    <a:pt x="175" y="188"/>
                  </a:lnTo>
                  <a:lnTo>
                    <a:pt x="145" y="147"/>
                  </a:lnTo>
                  <a:cubicBezTo>
                    <a:pt x="136" y="150"/>
                    <a:pt x="126" y="147"/>
                    <a:pt x="120" y="139"/>
                  </a:cubicBezTo>
                  <a:cubicBezTo>
                    <a:pt x="113" y="129"/>
                    <a:pt x="115" y="115"/>
                    <a:pt x="125" y="108"/>
                  </a:cubicBezTo>
                  <a:cubicBezTo>
                    <a:pt x="135" y="101"/>
                    <a:pt x="149" y="103"/>
                    <a:pt x="156" y="113"/>
                  </a:cubicBezTo>
                  <a:cubicBezTo>
                    <a:pt x="162" y="121"/>
                    <a:pt x="162" y="131"/>
                    <a:pt x="156" y="139"/>
                  </a:cubicBezTo>
                  <a:lnTo>
                    <a:pt x="186" y="180"/>
                  </a:lnTo>
                  <a:lnTo>
                    <a:pt x="186" y="129"/>
                  </a:lnTo>
                  <a:cubicBezTo>
                    <a:pt x="177" y="126"/>
                    <a:pt x="171" y="118"/>
                    <a:pt x="171" y="108"/>
                  </a:cubicBezTo>
                  <a:cubicBezTo>
                    <a:pt x="171" y="96"/>
                    <a:pt x="180" y="86"/>
                    <a:pt x="193" y="86"/>
                  </a:cubicBezTo>
                  <a:cubicBezTo>
                    <a:pt x="205" y="86"/>
                    <a:pt x="215" y="96"/>
                    <a:pt x="215" y="108"/>
                  </a:cubicBezTo>
                  <a:cubicBezTo>
                    <a:pt x="215" y="118"/>
                    <a:pt x="208" y="126"/>
                    <a:pt x="199" y="129"/>
                  </a:cubicBezTo>
                  <a:lnTo>
                    <a:pt x="199" y="180"/>
                  </a:lnTo>
                  <a:lnTo>
                    <a:pt x="229" y="139"/>
                  </a:lnTo>
                  <a:cubicBezTo>
                    <a:pt x="224" y="131"/>
                    <a:pt x="223" y="121"/>
                    <a:pt x="229" y="113"/>
                  </a:cubicBezTo>
                  <a:cubicBezTo>
                    <a:pt x="236" y="103"/>
                    <a:pt x="250" y="101"/>
                    <a:pt x="260" y="108"/>
                  </a:cubicBezTo>
                  <a:cubicBezTo>
                    <a:pt x="270" y="115"/>
                    <a:pt x="272" y="129"/>
                    <a:pt x="265" y="139"/>
                  </a:cubicBezTo>
                  <a:cubicBezTo>
                    <a:pt x="259" y="147"/>
                    <a:pt x="249" y="150"/>
                    <a:pt x="240" y="147"/>
                  </a:cubicBezTo>
                  <a:lnTo>
                    <a:pt x="210" y="188"/>
                  </a:lnTo>
                  <a:lnTo>
                    <a:pt x="259" y="172"/>
                  </a:lnTo>
                  <a:cubicBezTo>
                    <a:pt x="259" y="163"/>
                    <a:pt x="265" y="154"/>
                    <a:pt x="274" y="151"/>
                  </a:cubicBezTo>
                  <a:cubicBezTo>
                    <a:pt x="286" y="147"/>
                    <a:pt x="298" y="154"/>
                    <a:pt x="302" y="165"/>
                  </a:cubicBezTo>
                  <a:cubicBezTo>
                    <a:pt x="306" y="177"/>
                    <a:pt x="299" y="189"/>
                    <a:pt x="288" y="193"/>
                  </a:cubicBezTo>
                  <a:cubicBezTo>
                    <a:pt x="278" y="196"/>
                    <a:pt x="268" y="193"/>
                    <a:pt x="263" y="185"/>
                  </a:cubicBezTo>
                  <a:lnTo>
                    <a:pt x="214" y="201"/>
                  </a:lnTo>
                  <a:lnTo>
                    <a:pt x="263" y="217"/>
                  </a:lnTo>
                  <a:close/>
                </a:path>
              </a:pathLst>
            </a:custGeom>
            <a:solidFill>
              <a:srgbClr val="850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Bold" panose="020B0800000000000000" pitchFamily="34" charset="-122"/>
              </a:endParaRPr>
            </a:p>
          </p:txBody>
        </p:sp>
      </p:grpSp>
    </p:spTree>
    <p:extLst>
      <p:ext uri="{BB962C8B-B14F-4D97-AF65-F5344CB8AC3E}">
        <p14:creationId xmlns:p14="http://schemas.microsoft.com/office/powerpoint/2010/main" val="32762518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EC53A573-BCD7-4D2E-830A-34768CE329F8}"/>
              </a:ext>
            </a:extLst>
          </p:cNvPr>
          <p:cNvSpPr txBox="1"/>
          <p:nvPr/>
        </p:nvSpPr>
        <p:spPr>
          <a:xfrm>
            <a:off x="3600009" y="418009"/>
            <a:ext cx="4991982" cy="769441"/>
          </a:xfrm>
          <a:prstGeom prst="rect">
            <a:avLst/>
          </a:prstGeom>
          <a:noFill/>
        </p:spPr>
        <p:txBody>
          <a:bodyPr wrap="square">
            <a:spAutoFit/>
          </a:bodyPr>
          <a:lstStyle/>
          <a:p>
            <a:pPr algn="ctr"/>
            <a:r>
              <a:rPr lang="zh-CN" altLang="en-US" sz="4400" dirty="0">
                <a:gradFill>
                  <a:gsLst>
                    <a:gs pos="0">
                      <a:schemeClr val="bg1"/>
                    </a:gs>
                    <a:gs pos="100000">
                      <a:srgbClr val="E46E1E"/>
                    </a:gs>
                  </a:gsLst>
                  <a:lin ang="2700000" scaled="0"/>
                </a:gradFill>
                <a:effectLst>
                  <a:outerShdw blurRad="127000" sx="103000" sy="103000" algn="ctr" rotWithShape="0">
                    <a:prstClr val="black">
                      <a:alpha val="40000"/>
                    </a:prstClr>
                  </a:outerShdw>
                </a:effectLst>
                <a:latin typeface="演示镇魂行楷" panose="00000500000000000000" pitchFamily="2" charset="-122"/>
                <a:ea typeface="演示镇魂行楷" panose="00000500000000000000" pitchFamily="2" charset="-122"/>
              </a:rPr>
              <a:t>来年预测</a:t>
            </a:r>
          </a:p>
        </p:txBody>
      </p:sp>
      <p:sp>
        <p:nvSpPr>
          <p:cNvPr id="4" name="AutoShape 3">
            <a:extLst>
              <a:ext uri="{FF2B5EF4-FFF2-40B4-BE49-F238E27FC236}">
                <a16:creationId xmlns:a16="http://schemas.microsoft.com/office/drawing/2014/main" xmlns="" id="{2EE2B9C6-0D4E-46C6-867C-A435BD444612}"/>
              </a:ext>
            </a:extLst>
          </p:cNvPr>
          <p:cNvSpPr>
            <a:spLocks noChangeAspect="1" noChangeArrowheads="1" noTextEdit="1"/>
          </p:cNvSpPr>
          <p:nvPr/>
        </p:nvSpPr>
        <p:spPr bwMode="auto">
          <a:xfrm>
            <a:off x="5137150" y="1187450"/>
            <a:ext cx="2103438" cy="4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思源黑体 CN Bold" panose="020B0800000000000000" pitchFamily="34" charset="-122"/>
              <a:ea typeface="思源黑体 CN Bold" panose="020B0800000000000000" pitchFamily="34" charset="-122"/>
            </a:endParaRPr>
          </a:p>
        </p:txBody>
      </p:sp>
      <p:sp>
        <p:nvSpPr>
          <p:cNvPr id="5" name="Freeform 5">
            <a:extLst>
              <a:ext uri="{FF2B5EF4-FFF2-40B4-BE49-F238E27FC236}">
                <a16:creationId xmlns:a16="http://schemas.microsoft.com/office/drawing/2014/main" xmlns="" id="{F23CC51B-17D5-4D33-A766-DCF5E4213CEC}"/>
              </a:ext>
            </a:extLst>
          </p:cNvPr>
          <p:cNvSpPr>
            <a:spLocks noEditPoints="1"/>
          </p:cNvSpPr>
          <p:nvPr/>
        </p:nvSpPr>
        <p:spPr bwMode="auto">
          <a:xfrm>
            <a:off x="5137150" y="1187450"/>
            <a:ext cx="2105026" cy="46038"/>
          </a:xfrm>
          <a:custGeom>
            <a:avLst/>
            <a:gdLst>
              <a:gd name="T0" fmla="*/ 7995 w 12744"/>
              <a:gd name="T1" fmla="*/ 2896 h 3106"/>
              <a:gd name="T2" fmla="*/ 11330 w 12744"/>
              <a:gd name="T3" fmla="*/ 1430 h 3106"/>
              <a:gd name="T4" fmla="*/ 11795 w 12744"/>
              <a:gd name="T5" fmla="*/ 1437 h 3106"/>
              <a:gd name="T6" fmla="*/ 10279 w 12744"/>
              <a:gd name="T7" fmla="*/ 2428 h 3106"/>
              <a:gd name="T8" fmla="*/ 2078 w 12744"/>
              <a:gd name="T9" fmla="*/ 1467 h 3106"/>
              <a:gd name="T10" fmla="*/ 8542 w 12744"/>
              <a:gd name="T11" fmla="*/ 2680 h 3106"/>
              <a:gd name="T12" fmla="*/ 3127 w 12744"/>
              <a:gd name="T13" fmla="*/ 624 h 3106"/>
              <a:gd name="T14" fmla="*/ 9954 w 12744"/>
              <a:gd name="T15" fmla="*/ 1313 h 3106"/>
              <a:gd name="T16" fmla="*/ 7131 w 12744"/>
              <a:gd name="T17" fmla="*/ 2909 h 3106"/>
              <a:gd name="T18" fmla="*/ 1966 w 12744"/>
              <a:gd name="T19" fmla="*/ 986 h 3106"/>
              <a:gd name="T20" fmla="*/ 9861 w 12744"/>
              <a:gd name="T21" fmla="*/ 2780 h 3106"/>
              <a:gd name="T22" fmla="*/ 9003 w 12744"/>
              <a:gd name="T23" fmla="*/ 213 h 3106"/>
              <a:gd name="T24" fmla="*/ 10761 w 12744"/>
              <a:gd name="T25" fmla="*/ 2555 h 3106"/>
              <a:gd name="T26" fmla="*/ 3191 w 12744"/>
              <a:gd name="T27" fmla="*/ 2955 h 3106"/>
              <a:gd name="T28" fmla="*/ 10189 w 12744"/>
              <a:gd name="T29" fmla="*/ 2137 h 3106"/>
              <a:gd name="T30" fmla="*/ 2550 w 12744"/>
              <a:gd name="T31" fmla="*/ 2007 h 3106"/>
              <a:gd name="T32" fmla="*/ 1997 w 12744"/>
              <a:gd name="T33" fmla="*/ 2501 h 3106"/>
              <a:gd name="T34" fmla="*/ 3229 w 12744"/>
              <a:gd name="T35" fmla="*/ 2731 h 3106"/>
              <a:gd name="T36" fmla="*/ 1848 w 12744"/>
              <a:gd name="T37" fmla="*/ 686 h 3106"/>
              <a:gd name="T38" fmla="*/ 2651 w 12744"/>
              <a:gd name="T39" fmla="*/ 2106 h 3106"/>
              <a:gd name="T40" fmla="*/ 2466 w 12744"/>
              <a:gd name="T41" fmla="*/ 718 h 3106"/>
              <a:gd name="T42" fmla="*/ 2643 w 12744"/>
              <a:gd name="T43" fmla="*/ 2209 h 3106"/>
              <a:gd name="T44" fmla="*/ 2951 w 12744"/>
              <a:gd name="T45" fmla="*/ 2858 h 3106"/>
              <a:gd name="T46" fmla="*/ 1329 w 12744"/>
              <a:gd name="T47" fmla="*/ 1502 h 3106"/>
              <a:gd name="T48" fmla="*/ 1753 w 12744"/>
              <a:gd name="T49" fmla="*/ 1554 h 3106"/>
              <a:gd name="T50" fmla="*/ 11532 w 12744"/>
              <a:gd name="T51" fmla="*/ 1365 h 3106"/>
              <a:gd name="T52" fmla="*/ 10782 w 12744"/>
              <a:gd name="T53" fmla="*/ 1320 h 3106"/>
              <a:gd name="T54" fmla="*/ 9231 w 12744"/>
              <a:gd name="T55" fmla="*/ 2765 h 3106"/>
              <a:gd name="T56" fmla="*/ 1861 w 12744"/>
              <a:gd name="T57" fmla="*/ 856 h 3106"/>
              <a:gd name="T58" fmla="*/ 2071 w 12744"/>
              <a:gd name="T59" fmla="*/ 2015 h 3106"/>
              <a:gd name="T60" fmla="*/ 1346 w 12744"/>
              <a:gd name="T61" fmla="*/ 1692 h 3106"/>
              <a:gd name="T62" fmla="*/ 1333 w 12744"/>
              <a:gd name="T63" fmla="*/ 1812 h 3106"/>
              <a:gd name="T64" fmla="*/ 508 w 12744"/>
              <a:gd name="T65" fmla="*/ 1964 h 3106"/>
              <a:gd name="T66" fmla="*/ 7 w 12744"/>
              <a:gd name="T67" fmla="*/ 1720 h 3106"/>
              <a:gd name="T68" fmla="*/ 750 w 12744"/>
              <a:gd name="T69" fmla="*/ 1460 h 3106"/>
              <a:gd name="T70" fmla="*/ 1991 w 12744"/>
              <a:gd name="T71" fmla="*/ 1143 h 3106"/>
              <a:gd name="T72" fmla="*/ 1447 w 12744"/>
              <a:gd name="T73" fmla="*/ 849 h 3106"/>
              <a:gd name="T74" fmla="*/ 479 w 12744"/>
              <a:gd name="T75" fmla="*/ 768 h 3106"/>
              <a:gd name="T76" fmla="*/ 734 w 12744"/>
              <a:gd name="T77" fmla="*/ 251 h 3106"/>
              <a:gd name="T78" fmla="*/ 3420 w 12744"/>
              <a:gd name="T79" fmla="*/ 69 h 3106"/>
              <a:gd name="T80" fmla="*/ 8323 w 12744"/>
              <a:gd name="T81" fmla="*/ 110 h 3106"/>
              <a:gd name="T82" fmla="*/ 9920 w 12744"/>
              <a:gd name="T83" fmla="*/ 225 h 3106"/>
              <a:gd name="T84" fmla="*/ 11559 w 12744"/>
              <a:gd name="T85" fmla="*/ 483 h 3106"/>
              <a:gd name="T86" fmla="*/ 12338 w 12744"/>
              <a:gd name="T87" fmla="*/ 1219 h 3106"/>
              <a:gd name="T88" fmla="*/ 11871 w 12744"/>
              <a:gd name="T89" fmla="*/ 1591 h 3106"/>
              <a:gd name="T90" fmla="*/ 10591 w 12744"/>
              <a:gd name="T91" fmla="*/ 1789 h 3106"/>
              <a:gd name="T92" fmla="*/ 10289 w 12744"/>
              <a:gd name="T93" fmla="*/ 1929 h 3106"/>
              <a:gd name="T94" fmla="*/ 11817 w 12744"/>
              <a:gd name="T95" fmla="*/ 2302 h 3106"/>
              <a:gd name="T96" fmla="*/ 11170 w 12744"/>
              <a:gd name="T97" fmla="*/ 2628 h 3106"/>
              <a:gd name="T98" fmla="*/ 10472 w 12744"/>
              <a:gd name="T99" fmla="*/ 2588 h 3106"/>
              <a:gd name="T100" fmla="*/ 10248 w 12744"/>
              <a:gd name="T101" fmla="*/ 2827 h 3106"/>
              <a:gd name="T102" fmla="*/ 9531 w 12744"/>
              <a:gd name="T103" fmla="*/ 2669 h 3106"/>
              <a:gd name="T104" fmla="*/ 8899 w 12744"/>
              <a:gd name="T105" fmla="*/ 2982 h 3106"/>
              <a:gd name="T106" fmla="*/ 7783 w 12744"/>
              <a:gd name="T107" fmla="*/ 2819 h 3106"/>
              <a:gd name="T108" fmla="*/ 7394 w 12744"/>
              <a:gd name="T109" fmla="*/ 2825 h 3106"/>
              <a:gd name="T110" fmla="*/ 5760 w 12744"/>
              <a:gd name="T111" fmla="*/ 3053 h 3106"/>
              <a:gd name="T112" fmla="*/ 2952 w 12744"/>
              <a:gd name="T113" fmla="*/ 3044 h 3106"/>
              <a:gd name="T114" fmla="*/ 2058 w 12744"/>
              <a:gd name="T115" fmla="*/ 3013 h 3106"/>
              <a:gd name="T116" fmla="*/ 1287 w 12744"/>
              <a:gd name="T117" fmla="*/ 2843 h 3106"/>
              <a:gd name="T118" fmla="*/ 1135 w 12744"/>
              <a:gd name="T119" fmla="*/ 2430 h 3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744" h="3106">
                <a:moveTo>
                  <a:pt x="1463" y="442"/>
                </a:moveTo>
                <a:cubicBezTo>
                  <a:pt x="1460" y="438"/>
                  <a:pt x="1456" y="430"/>
                  <a:pt x="1453" y="431"/>
                </a:cubicBezTo>
                <a:cubicBezTo>
                  <a:pt x="1443" y="431"/>
                  <a:pt x="1439" y="440"/>
                  <a:pt x="1438" y="450"/>
                </a:cubicBezTo>
                <a:cubicBezTo>
                  <a:pt x="1438" y="455"/>
                  <a:pt x="1440" y="461"/>
                  <a:pt x="1442" y="467"/>
                </a:cubicBezTo>
                <a:cubicBezTo>
                  <a:pt x="1454" y="463"/>
                  <a:pt x="1458" y="453"/>
                  <a:pt x="1463" y="442"/>
                </a:cubicBezTo>
                <a:moveTo>
                  <a:pt x="2474" y="455"/>
                </a:moveTo>
                <a:cubicBezTo>
                  <a:pt x="2479" y="452"/>
                  <a:pt x="2483" y="450"/>
                  <a:pt x="2488" y="447"/>
                </a:cubicBezTo>
                <a:cubicBezTo>
                  <a:pt x="2485" y="442"/>
                  <a:pt x="2484" y="435"/>
                  <a:pt x="2480" y="434"/>
                </a:cubicBezTo>
                <a:cubicBezTo>
                  <a:pt x="2470" y="431"/>
                  <a:pt x="2462" y="436"/>
                  <a:pt x="2461" y="446"/>
                </a:cubicBezTo>
                <a:cubicBezTo>
                  <a:pt x="2461" y="448"/>
                  <a:pt x="2469" y="452"/>
                  <a:pt x="2474" y="455"/>
                </a:cubicBezTo>
                <a:moveTo>
                  <a:pt x="7977" y="2869"/>
                </a:moveTo>
                <a:cubicBezTo>
                  <a:pt x="7968" y="2869"/>
                  <a:pt x="7958" y="2873"/>
                  <a:pt x="7958" y="2882"/>
                </a:cubicBezTo>
                <a:cubicBezTo>
                  <a:pt x="7958" y="2897"/>
                  <a:pt x="7969" y="2904"/>
                  <a:pt x="7982" y="2905"/>
                </a:cubicBezTo>
                <a:cubicBezTo>
                  <a:pt x="7987" y="2905"/>
                  <a:pt x="7995" y="2899"/>
                  <a:pt x="7995" y="2896"/>
                </a:cubicBezTo>
                <a:cubicBezTo>
                  <a:pt x="7997" y="2883"/>
                  <a:pt x="7991" y="2873"/>
                  <a:pt x="7977" y="2869"/>
                </a:cubicBezTo>
                <a:moveTo>
                  <a:pt x="2140" y="636"/>
                </a:moveTo>
                <a:cubicBezTo>
                  <a:pt x="2126" y="637"/>
                  <a:pt x="2119" y="644"/>
                  <a:pt x="2117" y="653"/>
                </a:cubicBezTo>
                <a:cubicBezTo>
                  <a:pt x="2114" y="673"/>
                  <a:pt x="2131" y="669"/>
                  <a:pt x="2142" y="671"/>
                </a:cubicBezTo>
                <a:cubicBezTo>
                  <a:pt x="2151" y="672"/>
                  <a:pt x="2160" y="666"/>
                  <a:pt x="2161" y="656"/>
                </a:cubicBezTo>
                <a:cubicBezTo>
                  <a:pt x="2162" y="639"/>
                  <a:pt x="2148" y="638"/>
                  <a:pt x="2140" y="636"/>
                </a:cubicBezTo>
                <a:moveTo>
                  <a:pt x="8956" y="2724"/>
                </a:moveTo>
                <a:cubicBezTo>
                  <a:pt x="8952" y="2715"/>
                  <a:pt x="8944" y="2710"/>
                  <a:pt x="8935" y="2713"/>
                </a:cubicBezTo>
                <a:cubicBezTo>
                  <a:pt x="8922" y="2716"/>
                  <a:pt x="8913" y="2726"/>
                  <a:pt x="8920" y="2739"/>
                </a:cubicBezTo>
                <a:cubicBezTo>
                  <a:pt x="8925" y="2749"/>
                  <a:pt x="8936" y="2748"/>
                  <a:pt x="8945" y="2744"/>
                </a:cubicBezTo>
                <a:cubicBezTo>
                  <a:pt x="8954" y="2741"/>
                  <a:pt x="8960" y="2735"/>
                  <a:pt x="8956" y="2724"/>
                </a:cubicBezTo>
                <a:moveTo>
                  <a:pt x="11383" y="1425"/>
                </a:moveTo>
                <a:cubicBezTo>
                  <a:pt x="11378" y="1421"/>
                  <a:pt x="11373" y="1415"/>
                  <a:pt x="11368" y="1414"/>
                </a:cubicBezTo>
                <a:cubicBezTo>
                  <a:pt x="11352" y="1412"/>
                  <a:pt x="11323" y="1408"/>
                  <a:pt x="11330" y="1430"/>
                </a:cubicBezTo>
                <a:cubicBezTo>
                  <a:pt x="11336" y="1448"/>
                  <a:pt x="11367" y="1448"/>
                  <a:pt x="11383" y="1425"/>
                </a:cubicBezTo>
                <a:moveTo>
                  <a:pt x="8680" y="2728"/>
                </a:moveTo>
                <a:cubicBezTo>
                  <a:pt x="8678" y="2726"/>
                  <a:pt x="8677" y="2723"/>
                  <a:pt x="8675" y="2721"/>
                </a:cubicBezTo>
                <a:cubicBezTo>
                  <a:pt x="8675" y="2724"/>
                  <a:pt x="8676" y="2727"/>
                  <a:pt x="8675" y="2729"/>
                </a:cubicBezTo>
                <a:cubicBezTo>
                  <a:pt x="8675" y="2738"/>
                  <a:pt x="8678" y="2741"/>
                  <a:pt x="8681" y="2737"/>
                </a:cubicBezTo>
                <a:cubicBezTo>
                  <a:pt x="8690" y="2727"/>
                  <a:pt x="8682" y="2741"/>
                  <a:pt x="8680" y="2728"/>
                </a:cubicBezTo>
                <a:moveTo>
                  <a:pt x="10954" y="330"/>
                </a:moveTo>
                <a:cubicBezTo>
                  <a:pt x="10951" y="326"/>
                  <a:pt x="10949" y="319"/>
                  <a:pt x="10945" y="316"/>
                </a:cubicBezTo>
                <a:cubicBezTo>
                  <a:pt x="10936" y="311"/>
                  <a:pt x="10926" y="311"/>
                  <a:pt x="10921" y="321"/>
                </a:cubicBezTo>
                <a:cubicBezTo>
                  <a:pt x="10918" y="328"/>
                  <a:pt x="10921" y="333"/>
                  <a:pt x="10929" y="336"/>
                </a:cubicBezTo>
                <a:cubicBezTo>
                  <a:pt x="10938" y="339"/>
                  <a:pt x="10947" y="338"/>
                  <a:pt x="10954" y="330"/>
                </a:cubicBezTo>
                <a:moveTo>
                  <a:pt x="11821" y="1428"/>
                </a:moveTo>
                <a:cubicBezTo>
                  <a:pt x="11815" y="1419"/>
                  <a:pt x="11807" y="1416"/>
                  <a:pt x="11799" y="1422"/>
                </a:cubicBezTo>
                <a:cubicBezTo>
                  <a:pt x="11796" y="1424"/>
                  <a:pt x="11794" y="1433"/>
                  <a:pt x="11795" y="1437"/>
                </a:cubicBezTo>
                <a:cubicBezTo>
                  <a:pt x="11799" y="1445"/>
                  <a:pt x="11808" y="1449"/>
                  <a:pt x="11816" y="1443"/>
                </a:cubicBezTo>
                <a:cubicBezTo>
                  <a:pt x="11819" y="1440"/>
                  <a:pt x="11819" y="1433"/>
                  <a:pt x="11821" y="1428"/>
                </a:cubicBezTo>
                <a:moveTo>
                  <a:pt x="2638" y="2917"/>
                </a:moveTo>
                <a:cubicBezTo>
                  <a:pt x="2628" y="2917"/>
                  <a:pt x="2619" y="2920"/>
                  <a:pt x="2619" y="2931"/>
                </a:cubicBezTo>
                <a:cubicBezTo>
                  <a:pt x="2619" y="2941"/>
                  <a:pt x="2628" y="2947"/>
                  <a:pt x="2637" y="2948"/>
                </a:cubicBezTo>
                <a:cubicBezTo>
                  <a:pt x="2647" y="2950"/>
                  <a:pt x="2656" y="2946"/>
                  <a:pt x="2655" y="2935"/>
                </a:cubicBezTo>
                <a:cubicBezTo>
                  <a:pt x="2655" y="2926"/>
                  <a:pt x="2648" y="2919"/>
                  <a:pt x="2638" y="2917"/>
                </a:cubicBezTo>
                <a:moveTo>
                  <a:pt x="2602" y="2865"/>
                </a:moveTo>
                <a:cubicBezTo>
                  <a:pt x="2597" y="2860"/>
                  <a:pt x="2593" y="2852"/>
                  <a:pt x="2590" y="2853"/>
                </a:cubicBezTo>
                <a:cubicBezTo>
                  <a:pt x="2580" y="2854"/>
                  <a:pt x="2573" y="2861"/>
                  <a:pt x="2573" y="2871"/>
                </a:cubicBezTo>
                <a:cubicBezTo>
                  <a:pt x="2573" y="2880"/>
                  <a:pt x="2577" y="2891"/>
                  <a:pt x="2589" y="2886"/>
                </a:cubicBezTo>
                <a:cubicBezTo>
                  <a:pt x="2595" y="2883"/>
                  <a:pt x="2598" y="2872"/>
                  <a:pt x="2602" y="2865"/>
                </a:cubicBezTo>
                <a:moveTo>
                  <a:pt x="10292" y="2407"/>
                </a:moveTo>
                <a:cubicBezTo>
                  <a:pt x="10281" y="2410"/>
                  <a:pt x="10276" y="2419"/>
                  <a:pt x="10279" y="2428"/>
                </a:cubicBezTo>
                <a:cubicBezTo>
                  <a:pt x="10280" y="2432"/>
                  <a:pt x="10289" y="2436"/>
                  <a:pt x="10294" y="2436"/>
                </a:cubicBezTo>
                <a:cubicBezTo>
                  <a:pt x="10304" y="2438"/>
                  <a:pt x="10313" y="2434"/>
                  <a:pt x="10311" y="2422"/>
                </a:cubicBezTo>
                <a:cubicBezTo>
                  <a:pt x="10310" y="2413"/>
                  <a:pt x="10302" y="2407"/>
                  <a:pt x="10292" y="2407"/>
                </a:cubicBezTo>
                <a:moveTo>
                  <a:pt x="2253" y="1301"/>
                </a:moveTo>
                <a:cubicBezTo>
                  <a:pt x="2264" y="1304"/>
                  <a:pt x="2273" y="1299"/>
                  <a:pt x="2275" y="1290"/>
                </a:cubicBezTo>
                <a:cubicBezTo>
                  <a:pt x="2277" y="1276"/>
                  <a:pt x="2268" y="1266"/>
                  <a:pt x="2254" y="1267"/>
                </a:cubicBezTo>
                <a:cubicBezTo>
                  <a:pt x="2245" y="1267"/>
                  <a:pt x="2232" y="1273"/>
                  <a:pt x="2231" y="1278"/>
                </a:cubicBezTo>
                <a:cubicBezTo>
                  <a:pt x="2229" y="1291"/>
                  <a:pt x="2241" y="1298"/>
                  <a:pt x="2253" y="1301"/>
                </a:cubicBezTo>
                <a:moveTo>
                  <a:pt x="4069" y="2659"/>
                </a:moveTo>
                <a:cubicBezTo>
                  <a:pt x="4062" y="2650"/>
                  <a:pt x="4053" y="2652"/>
                  <a:pt x="4046" y="2656"/>
                </a:cubicBezTo>
                <a:cubicBezTo>
                  <a:pt x="4042" y="2658"/>
                  <a:pt x="4039" y="2668"/>
                  <a:pt x="4041" y="2671"/>
                </a:cubicBezTo>
                <a:cubicBezTo>
                  <a:pt x="4046" y="2680"/>
                  <a:pt x="4056" y="2678"/>
                  <a:pt x="4063" y="2673"/>
                </a:cubicBezTo>
                <a:cubicBezTo>
                  <a:pt x="4066" y="2670"/>
                  <a:pt x="4067" y="2664"/>
                  <a:pt x="4069" y="2659"/>
                </a:cubicBezTo>
                <a:moveTo>
                  <a:pt x="2078" y="1467"/>
                </a:moveTo>
                <a:cubicBezTo>
                  <a:pt x="2071" y="1471"/>
                  <a:pt x="2059" y="1472"/>
                  <a:pt x="2065" y="1484"/>
                </a:cubicBezTo>
                <a:cubicBezTo>
                  <a:pt x="2069" y="1491"/>
                  <a:pt x="2078" y="1497"/>
                  <a:pt x="2085" y="1499"/>
                </a:cubicBezTo>
                <a:cubicBezTo>
                  <a:pt x="2094" y="1501"/>
                  <a:pt x="2103" y="1494"/>
                  <a:pt x="2103" y="1484"/>
                </a:cubicBezTo>
                <a:cubicBezTo>
                  <a:pt x="2103" y="1469"/>
                  <a:pt x="2091" y="1467"/>
                  <a:pt x="2078" y="1467"/>
                </a:cubicBezTo>
                <a:moveTo>
                  <a:pt x="9688" y="2712"/>
                </a:moveTo>
                <a:cubicBezTo>
                  <a:pt x="9685" y="2693"/>
                  <a:pt x="9672" y="2699"/>
                  <a:pt x="9660" y="2700"/>
                </a:cubicBezTo>
                <a:cubicBezTo>
                  <a:pt x="9648" y="2701"/>
                  <a:pt x="9636" y="2705"/>
                  <a:pt x="9636" y="2720"/>
                </a:cubicBezTo>
                <a:cubicBezTo>
                  <a:pt x="9637" y="2734"/>
                  <a:pt x="9649" y="2742"/>
                  <a:pt x="9661" y="2741"/>
                </a:cubicBezTo>
                <a:cubicBezTo>
                  <a:pt x="9676" y="2740"/>
                  <a:pt x="9686" y="2728"/>
                  <a:pt x="9688" y="2712"/>
                </a:cubicBezTo>
                <a:moveTo>
                  <a:pt x="8542" y="2680"/>
                </a:moveTo>
                <a:cubicBezTo>
                  <a:pt x="8534" y="2691"/>
                  <a:pt x="8528" y="2697"/>
                  <a:pt x="8524" y="2704"/>
                </a:cubicBezTo>
                <a:cubicBezTo>
                  <a:pt x="8519" y="2714"/>
                  <a:pt x="8522" y="2723"/>
                  <a:pt x="8533" y="2727"/>
                </a:cubicBezTo>
                <a:cubicBezTo>
                  <a:pt x="8542" y="2732"/>
                  <a:pt x="8553" y="2732"/>
                  <a:pt x="8553" y="2719"/>
                </a:cubicBezTo>
                <a:cubicBezTo>
                  <a:pt x="8553" y="2708"/>
                  <a:pt x="8547" y="2696"/>
                  <a:pt x="8542" y="2680"/>
                </a:cubicBezTo>
                <a:moveTo>
                  <a:pt x="831" y="2522"/>
                </a:moveTo>
                <a:cubicBezTo>
                  <a:pt x="827" y="2516"/>
                  <a:pt x="823" y="2501"/>
                  <a:pt x="814" y="2496"/>
                </a:cubicBezTo>
                <a:cubicBezTo>
                  <a:pt x="802" y="2490"/>
                  <a:pt x="801" y="2502"/>
                  <a:pt x="802" y="2512"/>
                </a:cubicBezTo>
                <a:cubicBezTo>
                  <a:pt x="803" y="2524"/>
                  <a:pt x="799" y="2539"/>
                  <a:pt x="814" y="2543"/>
                </a:cubicBezTo>
                <a:cubicBezTo>
                  <a:pt x="824" y="2546"/>
                  <a:pt x="830" y="2538"/>
                  <a:pt x="831" y="2522"/>
                </a:cubicBezTo>
                <a:moveTo>
                  <a:pt x="2128" y="1731"/>
                </a:moveTo>
                <a:cubicBezTo>
                  <a:pt x="2129" y="1715"/>
                  <a:pt x="2119" y="1715"/>
                  <a:pt x="2110" y="1716"/>
                </a:cubicBezTo>
                <a:cubicBezTo>
                  <a:pt x="2100" y="1716"/>
                  <a:pt x="2091" y="1722"/>
                  <a:pt x="2091" y="1732"/>
                </a:cubicBezTo>
                <a:cubicBezTo>
                  <a:pt x="2092" y="1747"/>
                  <a:pt x="2104" y="1753"/>
                  <a:pt x="2117" y="1751"/>
                </a:cubicBezTo>
                <a:cubicBezTo>
                  <a:pt x="2127" y="1750"/>
                  <a:pt x="2127" y="1738"/>
                  <a:pt x="2128" y="1731"/>
                </a:cubicBezTo>
                <a:moveTo>
                  <a:pt x="3140" y="645"/>
                </a:moveTo>
                <a:cubicBezTo>
                  <a:pt x="3155" y="643"/>
                  <a:pt x="3164" y="631"/>
                  <a:pt x="3168" y="616"/>
                </a:cubicBezTo>
                <a:cubicBezTo>
                  <a:pt x="3171" y="607"/>
                  <a:pt x="3166" y="598"/>
                  <a:pt x="3156" y="597"/>
                </a:cubicBezTo>
                <a:cubicBezTo>
                  <a:pt x="3138" y="596"/>
                  <a:pt x="3130" y="609"/>
                  <a:pt x="3127" y="624"/>
                </a:cubicBezTo>
                <a:cubicBezTo>
                  <a:pt x="3124" y="633"/>
                  <a:pt x="3128" y="641"/>
                  <a:pt x="3140" y="645"/>
                </a:cubicBezTo>
                <a:moveTo>
                  <a:pt x="8542" y="221"/>
                </a:moveTo>
                <a:cubicBezTo>
                  <a:pt x="8540" y="204"/>
                  <a:pt x="8525" y="207"/>
                  <a:pt x="8514" y="205"/>
                </a:cubicBezTo>
                <a:cubicBezTo>
                  <a:pt x="8504" y="204"/>
                  <a:pt x="8495" y="208"/>
                  <a:pt x="8496" y="219"/>
                </a:cubicBezTo>
                <a:cubicBezTo>
                  <a:pt x="8498" y="234"/>
                  <a:pt x="8511" y="238"/>
                  <a:pt x="8524" y="238"/>
                </a:cubicBezTo>
                <a:cubicBezTo>
                  <a:pt x="8535" y="238"/>
                  <a:pt x="8541" y="231"/>
                  <a:pt x="8542" y="221"/>
                </a:cubicBezTo>
                <a:moveTo>
                  <a:pt x="2407" y="2176"/>
                </a:moveTo>
                <a:cubicBezTo>
                  <a:pt x="2423" y="2175"/>
                  <a:pt x="2428" y="2157"/>
                  <a:pt x="2434" y="2146"/>
                </a:cubicBezTo>
                <a:cubicBezTo>
                  <a:pt x="2441" y="2133"/>
                  <a:pt x="2424" y="2138"/>
                  <a:pt x="2418" y="2136"/>
                </a:cubicBezTo>
                <a:cubicBezTo>
                  <a:pt x="2403" y="2131"/>
                  <a:pt x="2394" y="2141"/>
                  <a:pt x="2390" y="2154"/>
                </a:cubicBezTo>
                <a:cubicBezTo>
                  <a:pt x="2387" y="2164"/>
                  <a:pt x="2394" y="2171"/>
                  <a:pt x="2407" y="2176"/>
                </a:cubicBezTo>
                <a:moveTo>
                  <a:pt x="9954" y="1313"/>
                </a:moveTo>
                <a:cubicBezTo>
                  <a:pt x="9929" y="1311"/>
                  <a:pt x="9901" y="1291"/>
                  <a:pt x="9877" y="1321"/>
                </a:cubicBezTo>
                <a:cubicBezTo>
                  <a:pt x="9911" y="1349"/>
                  <a:pt x="9930" y="1317"/>
                  <a:pt x="9954" y="1313"/>
                </a:cubicBezTo>
                <a:moveTo>
                  <a:pt x="11041" y="349"/>
                </a:moveTo>
                <a:cubicBezTo>
                  <a:pt x="11047" y="347"/>
                  <a:pt x="11053" y="345"/>
                  <a:pt x="11059" y="343"/>
                </a:cubicBezTo>
                <a:cubicBezTo>
                  <a:pt x="11049" y="322"/>
                  <a:pt x="11030" y="323"/>
                  <a:pt x="11011" y="322"/>
                </a:cubicBezTo>
                <a:cubicBezTo>
                  <a:pt x="11008" y="322"/>
                  <a:pt x="11001" y="331"/>
                  <a:pt x="11002" y="334"/>
                </a:cubicBezTo>
                <a:cubicBezTo>
                  <a:pt x="11009" y="355"/>
                  <a:pt x="11027" y="346"/>
                  <a:pt x="11041" y="349"/>
                </a:cubicBezTo>
                <a:moveTo>
                  <a:pt x="3780" y="590"/>
                </a:moveTo>
                <a:cubicBezTo>
                  <a:pt x="3773" y="577"/>
                  <a:pt x="3759" y="578"/>
                  <a:pt x="3748" y="575"/>
                </a:cubicBezTo>
                <a:cubicBezTo>
                  <a:pt x="3738" y="572"/>
                  <a:pt x="3722" y="562"/>
                  <a:pt x="3718" y="580"/>
                </a:cubicBezTo>
                <a:cubicBezTo>
                  <a:pt x="3715" y="594"/>
                  <a:pt x="3729" y="604"/>
                  <a:pt x="3741" y="607"/>
                </a:cubicBezTo>
                <a:cubicBezTo>
                  <a:pt x="3757" y="612"/>
                  <a:pt x="3770" y="604"/>
                  <a:pt x="3780" y="590"/>
                </a:cubicBezTo>
                <a:moveTo>
                  <a:pt x="7162" y="2936"/>
                </a:moveTo>
                <a:cubicBezTo>
                  <a:pt x="7173" y="2936"/>
                  <a:pt x="7179" y="2929"/>
                  <a:pt x="7181" y="2919"/>
                </a:cubicBezTo>
                <a:cubicBezTo>
                  <a:pt x="7184" y="2899"/>
                  <a:pt x="7168" y="2892"/>
                  <a:pt x="7154" y="2889"/>
                </a:cubicBezTo>
                <a:cubicBezTo>
                  <a:pt x="7142" y="2887"/>
                  <a:pt x="7128" y="2893"/>
                  <a:pt x="7131" y="2909"/>
                </a:cubicBezTo>
                <a:cubicBezTo>
                  <a:pt x="7134" y="2925"/>
                  <a:pt x="7144" y="2936"/>
                  <a:pt x="7162" y="2936"/>
                </a:cubicBezTo>
                <a:moveTo>
                  <a:pt x="2438" y="538"/>
                </a:moveTo>
                <a:cubicBezTo>
                  <a:pt x="2429" y="541"/>
                  <a:pt x="2412" y="539"/>
                  <a:pt x="2420" y="558"/>
                </a:cubicBezTo>
                <a:cubicBezTo>
                  <a:pt x="2424" y="569"/>
                  <a:pt x="2434" y="577"/>
                  <a:pt x="2448" y="574"/>
                </a:cubicBezTo>
                <a:cubicBezTo>
                  <a:pt x="2460" y="572"/>
                  <a:pt x="2472" y="567"/>
                  <a:pt x="2468" y="552"/>
                </a:cubicBezTo>
                <a:cubicBezTo>
                  <a:pt x="2464" y="538"/>
                  <a:pt x="2451" y="538"/>
                  <a:pt x="2438" y="538"/>
                </a:cubicBezTo>
                <a:moveTo>
                  <a:pt x="6838" y="297"/>
                </a:moveTo>
                <a:cubicBezTo>
                  <a:pt x="6870" y="292"/>
                  <a:pt x="6890" y="303"/>
                  <a:pt x="6908" y="285"/>
                </a:cubicBezTo>
                <a:cubicBezTo>
                  <a:pt x="6915" y="278"/>
                  <a:pt x="6915" y="269"/>
                  <a:pt x="6903" y="255"/>
                </a:cubicBezTo>
                <a:cubicBezTo>
                  <a:pt x="6891" y="275"/>
                  <a:pt x="6865" y="268"/>
                  <a:pt x="6838" y="297"/>
                </a:cubicBezTo>
                <a:moveTo>
                  <a:pt x="1982" y="967"/>
                </a:moveTo>
                <a:cubicBezTo>
                  <a:pt x="1980" y="948"/>
                  <a:pt x="1965" y="944"/>
                  <a:pt x="1950" y="943"/>
                </a:cubicBezTo>
                <a:cubicBezTo>
                  <a:pt x="1941" y="943"/>
                  <a:pt x="1928" y="945"/>
                  <a:pt x="1929" y="954"/>
                </a:cubicBezTo>
                <a:cubicBezTo>
                  <a:pt x="1931" y="975"/>
                  <a:pt x="1946" y="986"/>
                  <a:pt x="1966" y="986"/>
                </a:cubicBezTo>
                <a:cubicBezTo>
                  <a:pt x="1976" y="985"/>
                  <a:pt x="1982" y="977"/>
                  <a:pt x="1982" y="967"/>
                </a:cubicBezTo>
                <a:moveTo>
                  <a:pt x="264" y="470"/>
                </a:moveTo>
                <a:cubicBezTo>
                  <a:pt x="253" y="474"/>
                  <a:pt x="248" y="482"/>
                  <a:pt x="250" y="492"/>
                </a:cubicBezTo>
                <a:cubicBezTo>
                  <a:pt x="254" y="509"/>
                  <a:pt x="266" y="520"/>
                  <a:pt x="283" y="521"/>
                </a:cubicBezTo>
                <a:cubicBezTo>
                  <a:pt x="293" y="521"/>
                  <a:pt x="303" y="515"/>
                  <a:pt x="300" y="505"/>
                </a:cubicBezTo>
                <a:cubicBezTo>
                  <a:pt x="296" y="486"/>
                  <a:pt x="285" y="471"/>
                  <a:pt x="264" y="470"/>
                </a:cubicBezTo>
                <a:moveTo>
                  <a:pt x="8475" y="2525"/>
                </a:moveTo>
                <a:cubicBezTo>
                  <a:pt x="8477" y="2510"/>
                  <a:pt x="8470" y="2500"/>
                  <a:pt x="8456" y="2506"/>
                </a:cubicBezTo>
                <a:cubicBezTo>
                  <a:pt x="8443" y="2512"/>
                  <a:pt x="8421" y="2512"/>
                  <a:pt x="8420" y="2529"/>
                </a:cubicBezTo>
                <a:cubicBezTo>
                  <a:pt x="8419" y="2543"/>
                  <a:pt x="8432" y="2558"/>
                  <a:pt x="8447" y="2561"/>
                </a:cubicBezTo>
                <a:cubicBezTo>
                  <a:pt x="8476" y="2567"/>
                  <a:pt x="8470" y="2541"/>
                  <a:pt x="8475" y="2525"/>
                </a:cubicBezTo>
                <a:moveTo>
                  <a:pt x="9840" y="2728"/>
                </a:moveTo>
                <a:cubicBezTo>
                  <a:pt x="9830" y="2734"/>
                  <a:pt x="9830" y="2743"/>
                  <a:pt x="9832" y="2752"/>
                </a:cubicBezTo>
                <a:cubicBezTo>
                  <a:pt x="9835" y="2768"/>
                  <a:pt x="9843" y="2781"/>
                  <a:pt x="9861" y="2780"/>
                </a:cubicBezTo>
                <a:cubicBezTo>
                  <a:pt x="9877" y="2779"/>
                  <a:pt x="9882" y="2766"/>
                  <a:pt x="9875" y="2753"/>
                </a:cubicBezTo>
                <a:cubicBezTo>
                  <a:pt x="9868" y="2739"/>
                  <a:pt x="9855" y="2731"/>
                  <a:pt x="9840" y="2728"/>
                </a:cubicBezTo>
                <a:moveTo>
                  <a:pt x="11390" y="1590"/>
                </a:moveTo>
                <a:cubicBezTo>
                  <a:pt x="11355" y="1596"/>
                  <a:pt x="11320" y="1574"/>
                  <a:pt x="11268" y="1601"/>
                </a:cubicBezTo>
                <a:cubicBezTo>
                  <a:pt x="11323" y="1615"/>
                  <a:pt x="11358" y="1617"/>
                  <a:pt x="11390" y="1590"/>
                </a:cubicBezTo>
                <a:moveTo>
                  <a:pt x="2748" y="2006"/>
                </a:moveTo>
                <a:cubicBezTo>
                  <a:pt x="2746" y="1995"/>
                  <a:pt x="2744" y="1985"/>
                  <a:pt x="2733" y="1986"/>
                </a:cubicBezTo>
                <a:cubicBezTo>
                  <a:pt x="2713" y="1989"/>
                  <a:pt x="2688" y="1987"/>
                  <a:pt x="2684" y="2013"/>
                </a:cubicBezTo>
                <a:cubicBezTo>
                  <a:pt x="2682" y="2023"/>
                  <a:pt x="2696" y="2035"/>
                  <a:pt x="2708" y="2035"/>
                </a:cubicBezTo>
                <a:cubicBezTo>
                  <a:pt x="2728" y="2035"/>
                  <a:pt x="2741" y="2023"/>
                  <a:pt x="2748" y="2006"/>
                </a:cubicBezTo>
                <a:moveTo>
                  <a:pt x="9035" y="178"/>
                </a:moveTo>
                <a:cubicBezTo>
                  <a:pt x="9030" y="162"/>
                  <a:pt x="9018" y="162"/>
                  <a:pt x="9006" y="164"/>
                </a:cubicBezTo>
                <a:cubicBezTo>
                  <a:pt x="8983" y="169"/>
                  <a:pt x="8979" y="187"/>
                  <a:pt x="8981" y="205"/>
                </a:cubicBezTo>
                <a:cubicBezTo>
                  <a:pt x="8981" y="208"/>
                  <a:pt x="8996" y="214"/>
                  <a:pt x="9003" y="213"/>
                </a:cubicBezTo>
                <a:cubicBezTo>
                  <a:pt x="9023" y="210"/>
                  <a:pt x="9036" y="199"/>
                  <a:pt x="9035" y="178"/>
                </a:cubicBezTo>
                <a:moveTo>
                  <a:pt x="7633" y="138"/>
                </a:moveTo>
                <a:cubicBezTo>
                  <a:pt x="7622" y="166"/>
                  <a:pt x="7613" y="185"/>
                  <a:pt x="7606" y="204"/>
                </a:cubicBezTo>
                <a:cubicBezTo>
                  <a:pt x="7602" y="218"/>
                  <a:pt x="7609" y="229"/>
                  <a:pt x="7622" y="232"/>
                </a:cubicBezTo>
                <a:cubicBezTo>
                  <a:pt x="7640" y="236"/>
                  <a:pt x="7642" y="222"/>
                  <a:pt x="7641" y="210"/>
                </a:cubicBezTo>
                <a:cubicBezTo>
                  <a:pt x="7640" y="189"/>
                  <a:pt x="7636" y="168"/>
                  <a:pt x="7633" y="138"/>
                </a:cubicBezTo>
                <a:moveTo>
                  <a:pt x="4040" y="2944"/>
                </a:moveTo>
                <a:cubicBezTo>
                  <a:pt x="4034" y="2925"/>
                  <a:pt x="4018" y="2918"/>
                  <a:pt x="3999" y="2920"/>
                </a:cubicBezTo>
                <a:cubicBezTo>
                  <a:pt x="3986" y="2922"/>
                  <a:pt x="3976" y="2935"/>
                  <a:pt x="3980" y="2946"/>
                </a:cubicBezTo>
                <a:cubicBezTo>
                  <a:pt x="3987" y="2967"/>
                  <a:pt x="4009" y="2963"/>
                  <a:pt x="4026" y="2964"/>
                </a:cubicBezTo>
                <a:cubicBezTo>
                  <a:pt x="4036" y="2964"/>
                  <a:pt x="4042" y="2956"/>
                  <a:pt x="4040" y="2944"/>
                </a:cubicBezTo>
                <a:moveTo>
                  <a:pt x="10851" y="2557"/>
                </a:moveTo>
                <a:cubicBezTo>
                  <a:pt x="10819" y="2538"/>
                  <a:pt x="10795" y="2513"/>
                  <a:pt x="10760" y="2539"/>
                </a:cubicBezTo>
                <a:cubicBezTo>
                  <a:pt x="10758" y="2540"/>
                  <a:pt x="10758" y="2552"/>
                  <a:pt x="10761" y="2555"/>
                </a:cubicBezTo>
                <a:cubicBezTo>
                  <a:pt x="10787" y="2576"/>
                  <a:pt x="10816" y="2576"/>
                  <a:pt x="10851" y="2557"/>
                </a:cubicBezTo>
                <a:moveTo>
                  <a:pt x="7676" y="2730"/>
                </a:moveTo>
                <a:cubicBezTo>
                  <a:pt x="7680" y="2714"/>
                  <a:pt x="7670" y="2706"/>
                  <a:pt x="7658" y="2702"/>
                </a:cubicBezTo>
                <a:cubicBezTo>
                  <a:pt x="7641" y="2697"/>
                  <a:pt x="7627" y="2700"/>
                  <a:pt x="7617" y="2715"/>
                </a:cubicBezTo>
                <a:cubicBezTo>
                  <a:pt x="7611" y="2725"/>
                  <a:pt x="7616" y="2733"/>
                  <a:pt x="7626" y="2737"/>
                </a:cubicBezTo>
                <a:cubicBezTo>
                  <a:pt x="7644" y="2742"/>
                  <a:pt x="7662" y="2752"/>
                  <a:pt x="7676" y="2730"/>
                </a:cubicBezTo>
                <a:moveTo>
                  <a:pt x="7553" y="2713"/>
                </a:moveTo>
                <a:cubicBezTo>
                  <a:pt x="7538" y="2715"/>
                  <a:pt x="7519" y="2719"/>
                  <a:pt x="7520" y="2736"/>
                </a:cubicBezTo>
                <a:cubicBezTo>
                  <a:pt x="7521" y="2751"/>
                  <a:pt x="7538" y="2760"/>
                  <a:pt x="7553" y="2762"/>
                </a:cubicBezTo>
                <a:cubicBezTo>
                  <a:pt x="7572" y="2764"/>
                  <a:pt x="7582" y="2748"/>
                  <a:pt x="7584" y="2735"/>
                </a:cubicBezTo>
                <a:cubicBezTo>
                  <a:pt x="7587" y="2715"/>
                  <a:pt x="7570" y="2711"/>
                  <a:pt x="7553" y="2713"/>
                </a:cubicBezTo>
                <a:moveTo>
                  <a:pt x="3252" y="2975"/>
                </a:moveTo>
                <a:cubicBezTo>
                  <a:pt x="3242" y="2959"/>
                  <a:pt x="3238" y="2933"/>
                  <a:pt x="3208" y="2936"/>
                </a:cubicBezTo>
                <a:cubicBezTo>
                  <a:pt x="3198" y="2937"/>
                  <a:pt x="3190" y="2944"/>
                  <a:pt x="3191" y="2955"/>
                </a:cubicBezTo>
                <a:cubicBezTo>
                  <a:pt x="3193" y="2981"/>
                  <a:pt x="3210" y="2993"/>
                  <a:pt x="3235" y="2993"/>
                </a:cubicBezTo>
                <a:cubicBezTo>
                  <a:pt x="3244" y="2993"/>
                  <a:pt x="3253" y="2990"/>
                  <a:pt x="3252" y="2975"/>
                </a:cubicBezTo>
                <a:moveTo>
                  <a:pt x="1942" y="2794"/>
                </a:moveTo>
                <a:cubicBezTo>
                  <a:pt x="1988" y="2803"/>
                  <a:pt x="2022" y="2807"/>
                  <a:pt x="2055" y="2788"/>
                </a:cubicBezTo>
                <a:cubicBezTo>
                  <a:pt x="2021" y="2783"/>
                  <a:pt x="1986" y="2775"/>
                  <a:pt x="1942" y="2794"/>
                </a:cubicBezTo>
                <a:moveTo>
                  <a:pt x="459" y="1759"/>
                </a:moveTo>
                <a:cubicBezTo>
                  <a:pt x="518" y="1733"/>
                  <a:pt x="509" y="1685"/>
                  <a:pt x="512" y="1643"/>
                </a:cubicBezTo>
                <a:cubicBezTo>
                  <a:pt x="496" y="1679"/>
                  <a:pt x="480" y="1715"/>
                  <a:pt x="459" y="1759"/>
                </a:cubicBezTo>
                <a:moveTo>
                  <a:pt x="1052" y="2556"/>
                </a:moveTo>
                <a:cubicBezTo>
                  <a:pt x="1095" y="2585"/>
                  <a:pt x="1095" y="2585"/>
                  <a:pt x="1128" y="2549"/>
                </a:cubicBezTo>
                <a:cubicBezTo>
                  <a:pt x="1101" y="2538"/>
                  <a:pt x="1076" y="2538"/>
                  <a:pt x="1052" y="2556"/>
                </a:cubicBezTo>
                <a:moveTo>
                  <a:pt x="10260" y="2150"/>
                </a:moveTo>
                <a:cubicBezTo>
                  <a:pt x="10261" y="2134"/>
                  <a:pt x="10253" y="2126"/>
                  <a:pt x="10239" y="2125"/>
                </a:cubicBezTo>
                <a:cubicBezTo>
                  <a:pt x="10221" y="2123"/>
                  <a:pt x="10197" y="2120"/>
                  <a:pt x="10189" y="2137"/>
                </a:cubicBezTo>
                <a:cubicBezTo>
                  <a:pt x="10181" y="2152"/>
                  <a:pt x="10195" y="2166"/>
                  <a:pt x="10214" y="2165"/>
                </a:cubicBezTo>
                <a:cubicBezTo>
                  <a:pt x="10230" y="2163"/>
                  <a:pt x="10252" y="2175"/>
                  <a:pt x="10260" y="2150"/>
                </a:cubicBezTo>
                <a:moveTo>
                  <a:pt x="10285" y="2506"/>
                </a:moveTo>
                <a:cubicBezTo>
                  <a:pt x="10308" y="2514"/>
                  <a:pt x="10328" y="2516"/>
                  <a:pt x="10348" y="2525"/>
                </a:cubicBezTo>
                <a:cubicBezTo>
                  <a:pt x="10360" y="2530"/>
                  <a:pt x="10372" y="2522"/>
                  <a:pt x="10371" y="2506"/>
                </a:cubicBezTo>
                <a:cubicBezTo>
                  <a:pt x="10370" y="2494"/>
                  <a:pt x="10362" y="2481"/>
                  <a:pt x="10348" y="2483"/>
                </a:cubicBezTo>
                <a:cubicBezTo>
                  <a:pt x="10327" y="2488"/>
                  <a:pt x="10306" y="2498"/>
                  <a:pt x="10285" y="2506"/>
                </a:cubicBezTo>
                <a:moveTo>
                  <a:pt x="2885" y="2985"/>
                </a:moveTo>
                <a:cubicBezTo>
                  <a:pt x="2899" y="2982"/>
                  <a:pt x="2906" y="2972"/>
                  <a:pt x="2902" y="2959"/>
                </a:cubicBezTo>
                <a:cubicBezTo>
                  <a:pt x="2898" y="2943"/>
                  <a:pt x="2890" y="2929"/>
                  <a:pt x="2871" y="2933"/>
                </a:cubicBezTo>
                <a:cubicBezTo>
                  <a:pt x="2854" y="2936"/>
                  <a:pt x="2841" y="2945"/>
                  <a:pt x="2848" y="2964"/>
                </a:cubicBezTo>
                <a:cubicBezTo>
                  <a:pt x="2854" y="2980"/>
                  <a:pt x="2868" y="2986"/>
                  <a:pt x="2885" y="2985"/>
                </a:cubicBezTo>
                <a:moveTo>
                  <a:pt x="2588" y="1937"/>
                </a:moveTo>
                <a:cubicBezTo>
                  <a:pt x="2522" y="1957"/>
                  <a:pt x="2522" y="1957"/>
                  <a:pt x="2550" y="2007"/>
                </a:cubicBezTo>
                <a:cubicBezTo>
                  <a:pt x="2577" y="1992"/>
                  <a:pt x="2576" y="1964"/>
                  <a:pt x="2588" y="1937"/>
                </a:cubicBezTo>
                <a:moveTo>
                  <a:pt x="9339" y="477"/>
                </a:moveTo>
                <a:cubicBezTo>
                  <a:pt x="9338" y="465"/>
                  <a:pt x="9334" y="454"/>
                  <a:pt x="9325" y="455"/>
                </a:cubicBezTo>
                <a:cubicBezTo>
                  <a:pt x="9294" y="457"/>
                  <a:pt x="9288" y="481"/>
                  <a:pt x="9285" y="507"/>
                </a:cubicBezTo>
                <a:cubicBezTo>
                  <a:pt x="9285" y="516"/>
                  <a:pt x="9289" y="528"/>
                  <a:pt x="9298" y="527"/>
                </a:cubicBezTo>
                <a:cubicBezTo>
                  <a:pt x="9327" y="523"/>
                  <a:pt x="9337" y="501"/>
                  <a:pt x="9339" y="477"/>
                </a:cubicBezTo>
                <a:moveTo>
                  <a:pt x="11950" y="1471"/>
                </a:moveTo>
                <a:cubicBezTo>
                  <a:pt x="11971" y="1466"/>
                  <a:pt x="11986" y="1452"/>
                  <a:pt x="11991" y="1429"/>
                </a:cubicBezTo>
                <a:cubicBezTo>
                  <a:pt x="11991" y="1428"/>
                  <a:pt x="11976" y="1422"/>
                  <a:pt x="11968" y="1422"/>
                </a:cubicBezTo>
                <a:cubicBezTo>
                  <a:pt x="11947" y="1421"/>
                  <a:pt x="11932" y="1430"/>
                  <a:pt x="11932" y="1453"/>
                </a:cubicBezTo>
                <a:cubicBezTo>
                  <a:pt x="11932" y="1463"/>
                  <a:pt x="11937" y="1470"/>
                  <a:pt x="11950" y="1471"/>
                </a:cubicBezTo>
                <a:moveTo>
                  <a:pt x="2010" y="2428"/>
                </a:moveTo>
                <a:cubicBezTo>
                  <a:pt x="1981" y="2444"/>
                  <a:pt x="1949" y="2451"/>
                  <a:pt x="1966" y="2490"/>
                </a:cubicBezTo>
                <a:cubicBezTo>
                  <a:pt x="1972" y="2503"/>
                  <a:pt x="1984" y="2507"/>
                  <a:pt x="1997" y="2501"/>
                </a:cubicBezTo>
                <a:cubicBezTo>
                  <a:pt x="2029" y="2486"/>
                  <a:pt x="2017" y="2461"/>
                  <a:pt x="2010" y="2428"/>
                </a:cubicBezTo>
                <a:moveTo>
                  <a:pt x="3130" y="2845"/>
                </a:moveTo>
                <a:cubicBezTo>
                  <a:pt x="3101" y="2866"/>
                  <a:pt x="3143" y="2906"/>
                  <a:pt x="3098" y="2920"/>
                </a:cubicBezTo>
                <a:cubicBezTo>
                  <a:pt x="3081" y="2925"/>
                  <a:pt x="3095" y="2948"/>
                  <a:pt x="3110" y="2954"/>
                </a:cubicBezTo>
                <a:cubicBezTo>
                  <a:pt x="3125" y="2961"/>
                  <a:pt x="3136" y="2945"/>
                  <a:pt x="3135" y="2935"/>
                </a:cubicBezTo>
                <a:cubicBezTo>
                  <a:pt x="3133" y="2907"/>
                  <a:pt x="3148" y="2879"/>
                  <a:pt x="3130" y="2845"/>
                </a:cubicBezTo>
                <a:moveTo>
                  <a:pt x="2155" y="1329"/>
                </a:moveTo>
                <a:cubicBezTo>
                  <a:pt x="2177" y="1328"/>
                  <a:pt x="2199" y="1325"/>
                  <a:pt x="2197" y="1296"/>
                </a:cubicBezTo>
                <a:cubicBezTo>
                  <a:pt x="2196" y="1280"/>
                  <a:pt x="2182" y="1278"/>
                  <a:pt x="2170" y="1280"/>
                </a:cubicBezTo>
                <a:cubicBezTo>
                  <a:pt x="2149" y="1282"/>
                  <a:pt x="2123" y="1281"/>
                  <a:pt x="2120" y="1308"/>
                </a:cubicBezTo>
                <a:cubicBezTo>
                  <a:pt x="2118" y="1325"/>
                  <a:pt x="2139" y="1328"/>
                  <a:pt x="2155" y="1329"/>
                </a:cubicBezTo>
                <a:moveTo>
                  <a:pt x="3236" y="2808"/>
                </a:moveTo>
                <a:cubicBezTo>
                  <a:pt x="3264" y="2798"/>
                  <a:pt x="3250" y="2773"/>
                  <a:pt x="3250" y="2755"/>
                </a:cubicBezTo>
                <a:cubicBezTo>
                  <a:pt x="3250" y="2743"/>
                  <a:pt x="3244" y="2728"/>
                  <a:pt x="3229" y="2731"/>
                </a:cubicBezTo>
                <a:cubicBezTo>
                  <a:pt x="3205" y="2736"/>
                  <a:pt x="3196" y="2756"/>
                  <a:pt x="3196" y="2778"/>
                </a:cubicBezTo>
                <a:cubicBezTo>
                  <a:pt x="3196" y="2802"/>
                  <a:pt x="3215" y="2806"/>
                  <a:pt x="3236" y="2808"/>
                </a:cubicBezTo>
                <a:moveTo>
                  <a:pt x="11136" y="354"/>
                </a:moveTo>
                <a:cubicBezTo>
                  <a:pt x="11170" y="373"/>
                  <a:pt x="11206" y="360"/>
                  <a:pt x="11217" y="393"/>
                </a:cubicBezTo>
                <a:cubicBezTo>
                  <a:pt x="11223" y="411"/>
                  <a:pt x="11232" y="424"/>
                  <a:pt x="11248" y="412"/>
                </a:cubicBezTo>
                <a:cubicBezTo>
                  <a:pt x="11263" y="400"/>
                  <a:pt x="11256" y="375"/>
                  <a:pt x="11244" y="364"/>
                </a:cubicBezTo>
                <a:cubicBezTo>
                  <a:pt x="11217" y="336"/>
                  <a:pt x="11183" y="344"/>
                  <a:pt x="11136" y="354"/>
                </a:cubicBezTo>
                <a:moveTo>
                  <a:pt x="8896" y="2894"/>
                </a:moveTo>
                <a:cubicBezTo>
                  <a:pt x="8949" y="2886"/>
                  <a:pt x="8989" y="2894"/>
                  <a:pt x="9028" y="2860"/>
                </a:cubicBezTo>
                <a:cubicBezTo>
                  <a:pt x="8979" y="2847"/>
                  <a:pt x="8936" y="2820"/>
                  <a:pt x="8896" y="2894"/>
                </a:cubicBezTo>
                <a:moveTo>
                  <a:pt x="1955" y="649"/>
                </a:moveTo>
                <a:cubicBezTo>
                  <a:pt x="1921" y="658"/>
                  <a:pt x="1888" y="658"/>
                  <a:pt x="1855" y="653"/>
                </a:cubicBezTo>
                <a:cubicBezTo>
                  <a:pt x="1845" y="652"/>
                  <a:pt x="1839" y="662"/>
                  <a:pt x="1838" y="671"/>
                </a:cubicBezTo>
                <a:cubicBezTo>
                  <a:pt x="1838" y="676"/>
                  <a:pt x="1844" y="685"/>
                  <a:pt x="1848" y="686"/>
                </a:cubicBezTo>
                <a:cubicBezTo>
                  <a:pt x="1888" y="692"/>
                  <a:pt x="1932" y="709"/>
                  <a:pt x="1955" y="649"/>
                </a:cubicBezTo>
                <a:moveTo>
                  <a:pt x="1575" y="497"/>
                </a:moveTo>
                <a:cubicBezTo>
                  <a:pt x="1582" y="476"/>
                  <a:pt x="1573" y="460"/>
                  <a:pt x="1552" y="458"/>
                </a:cubicBezTo>
                <a:cubicBezTo>
                  <a:pt x="1526" y="455"/>
                  <a:pt x="1537" y="477"/>
                  <a:pt x="1536" y="491"/>
                </a:cubicBezTo>
                <a:cubicBezTo>
                  <a:pt x="1535" y="503"/>
                  <a:pt x="1533" y="515"/>
                  <a:pt x="1529" y="526"/>
                </a:cubicBezTo>
                <a:cubicBezTo>
                  <a:pt x="1522" y="547"/>
                  <a:pt x="1527" y="566"/>
                  <a:pt x="1549" y="569"/>
                </a:cubicBezTo>
                <a:cubicBezTo>
                  <a:pt x="1583" y="574"/>
                  <a:pt x="1571" y="549"/>
                  <a:pt x="1567" y="533"/>
                </a:cubicBezTo>
                <a:cubicBezTo>
                  <a:pt x="1564" y="520"/>
                  <a:pt x="1567" y="509"/>
                  <a:pt x="1575" y="497"/>
                </a:cubicBezTo>
                <a:moveTo>
                  <a:pt x="4291" y="2822"/>
                </a:moveTo>
                <a:cubicBezTo>
                  <a:pt x="4261" y="2788"/>
                  <a:pt x="4232" y="2761"/>
                  <a:pt x="4222" y="2707"/>
                </a:cubicBezTo>
                <a:cubicBezTo>
                  <a:pt x="4192" y="2796"/>
                  <a:pt x="4192" y="2796"/>
                  <a:pt x="4291" y="2822"/>
                </a:cubicBezTo>
                <a:moveTo>
                  <a:pt x="2651" y="2106"/>
                </a:moveTo>
                <a:cubicBezTo>
                  <a:pt x="2642" y="2186"/>
                  <a:pt x="2664" y="2223"/>
                  <a:pt x="2734" y="2246"/>
                </a:cubicBezTo>
                <a:cubicBezTo>
                  <a:pt x="2705" y="2198"/>
                  <a:pt x="2680" y="2156"/>
                  <a:pt x="2651" y="2106"/>
                </a:cubicBezTo>
                <a:moveTo>
                  <a:pt x="7732" y="2722"/>
                </a:moveTo>
                <a:cubicBezTo>
                  <a:pt x="7767" y="2757"/>
                  <a:pt x="7819" y="2696"/>
                  <a:pt x="7855" y="2742"/>
                </a:cubicBezTo>
                <a:cubicBezTo>
                  <a:pt x="7862" y="2751"/>
                  <a:pt x="7873" y="2727"/>
                  <a:pt x="7869" y="2717"/>
                </a:cubicBezTo>
                <a:cubicBezTo>
                  <a:pt x="7841" y="2657"/>
                  <a:pt x="7792" y="2659"/>
                  <a:pt x="7732" y="2722"/>
                </a:cubicBezTo>
                <a:moveTo>
                  <a:pt x="1819" y="1718"/>
                </a:moveTo>
                <a:cubicBezTo>
                  <a:pt x="1730" y="1710"/>
                  <a:pt x="1717" y="1778"/>
                  <a:pt x="1672" y="1801"/>
                </a:cubicBezTo>
                <a:cubicBezTo>
                  <a:pt x="1658" y="1809"/>
                  <a:pt x="1649" y="1825"/>
                  <a:pt x="1665" y="1839"/>
                </a:cubicBezTo>
                <a:cubicBezTo>
                  <a:pt x="1683" y="1855"/>
                  <a:pt x="1704" y="1849"/>
                  <a:pt x="1710" y="1829"/>
                </a:cubicBezTo>
                <a:cubicBezTo>
                  <a:pt x="1724" y="1778"/>
                  <a:pt x="1757" y="1746"/>
                  <a:pt x="1819" y="1718"/>
                </a:cubicBezTo>
                <a:moveTo>
                  <a:pt x="2468" y="599"/>
                </a:moveTo>
                <a:cubicBezTo>
                  <a:pt x="2442" y="606"/>
                  <a:pt x="2407" y="576"/>
                  <a:pt x="2388" y="613"/>
                </a:cubicBezTo>
                <a:cubicBezTo>
                  <a:pt x="2372" y="647"/>
                  <a:pt x="2412" y="659"/>
                  <a:pt x="2427" y="681"/>
                </a:cubicBezTo>
                <a:cubicBezTo>
                  <a:pt x="2432" y="688"/>
                  <a:pt x="2431" y="699"/>
                  <a:pt x="2435" y="707"/>
                </a:cubicBezTo>
                <a:cubicBezTo>
                  <a:pt x="2441" y="722"/>
                  <a:pt x="2454" y="724"/>
                  <a:pt x="2466" y="718"/>
                </a:cubicBezTo>
                <a:cubicBezTo>
                  <a:pt x="2477" y="712"/>
                  <a:pt x="2486" y="692"/>
                  <a:pt x="2478" y="687"/>
                </a:cubicBezTo>
                <a:cubicBezTo>
                  <a:pt x="2438" y="661"/>
                  <a:pt x="2480" y="630"/>
                  <a:pt x="2468" y="599"/>
                </a:cubicBezTo>
                <a:moveTo>
                  <a:pt x="1842" y="1824"/>
                </a:moveTo>
                <a:cubicBezTo>
                  <a:pt x="1912" y="1803"/>
                  <a:pt x="1978" y="1858"/>
                  <a:pt x="2040" y="1812"/>
                </a:cubicBezTo>
                <a:cubicBezTo>
                  <a:pt x="2038" y="1792"/>
                  <a:pt x="2024" y="1790"/>
                  <a:pt x="2015" y="1782"/>
                </a:cubicBezTo>
                <a:cubicBezTo>
                  <a:pt x="1998" y="1765"/>
                  <a:pt x="1986" y="1736"/>
                  <a:pt x="1962" y="1778"/>
                </a:cubicBezTo>
                <a:cubicBezTo>
                  <a:pt x="1953" y="1794"/>
                  <a:pt x="1928" y="1786"/>
                  <a:pt x="1911" y="1788"/>
                </a:cubicBezTo>
                <a:cubicBezTo>
                  <a:pt x="1890" y="1791"/>
                  <a:pt x="1860" y="1785"/>
                  <a:pt x="1842" y="1824"/>
                </a:cubicBezTo>
                <a:moveTo>
                  <a:pt x="3913" y="2783"/>
                </a:moveTo>
                <a:cubicBezTo>
                  <a:pt x="3928" y="2836"/>
                  <a:pt x="3975" y="2829"/>
                  <a:pt x="4002" y="2851"/>
                </a:cubicBezTo>
                <a:cubicBezTo>
                  <a:pt x="4022" y="2868"/>
                  <a:pt x="4049" y="2840"/>
                  <a:pt x="4058" y="2819"/>
                </a:cubicBezTo>
                <a:cubicBezTo>
                  <a:pt x="4069" y="2792"/>
                  <a:pt x="4043" y="2783"/>
                  <a:pt x="4022" y="2777"/>
                </a:cubicBezTo>
                <a:cubicBezTo>
                  <a:pt x="3986" y="2765"/>
                  <a:pt x="3953" y="2787"/>
                  <a:pt x="3913" y="2783"/>
                </a:cubicBezTo>
                <a:moveTo>
                  <a:pt x="2643" y="2209"/>
                </a:moveTo>
                <a:cubicBezTo>
                  <a:pt x="2587" y="2130"/>
                  <a:pt x="2587" y="2130"/>
                  <a:pt x="2534" y="2152"/>
                </a:cubicBezTo>
                <a:cubicBezTo>
                  <a:pt x="2517" y="2159"/>
                  <a:pt x="2498" y="2160"/>
                  <a:pt x="2507" y="2189"/>
                </a:cubicBezTo>
                <a:cubicBezTo>
                  <a:pt x="2515" y="2214"/>
                  <a:pt x="2526" y="2233"/>
                  <a:pt x="2552" y="2222"/>
                </a:cubicBezTo>
                <a:cubicBezTo>
                  <a:pt x="2580" y="2212"/>
                  <a:pt x="2609" y="2221"/>
                  <a:pt x="2643" y="2209"/>
                </a:cubicBezTo>
                <a:moveTo>
                  <a:pt x="693" y="713"/>
                </a:moveTo>
                <a:cubicBezTo>
                  <a:pt x="713" y="750"/>
                  <a:pt x="712" y="747"/>
                  <a:pt x="767" y="730"/>
                </a:cubicBezTo>
                <a:cubicBezTo>
                  <a:pt x="795" y="721"/>
                  <a:pt x="826" y="718"/>
                  <a:pt x="835" y="687"/>
                </a:cubicBezTo>
                <a:cubicBezTo>
                  <a:pt x="844" y="658"/>
                  <a:pt x="847" y="626"/>
                  <a:pt x="850" y="596"/>
                </a:cubicBezTo>
                <a:cubicBezTo>
                  <a:pt x="852" y="581"/>
                  <a:pt x="838" y="574"/>
                  <a:pt x="825" y="574"/>
                </a:cubicBezTo>
                <a:cubicBezTo>
                  <a:pt x="786" y="571"/>
                  <a:pt x="767" y="600"/>
                  <a:pt x="772" y="639"/>
                </a:cubicBezTo>
                <a:cubicBezTo>
                  <a:pt x="775" y="659"/>
                  <a:pt x="806" y="674"/>
                  <a:pt x="786" y="696"/>
                </a:cubicBezTo>
                <a:cubicBezTo>
                  <a:pt x="756" y="718"/>
                  <a:pt x="720" y="690"/>
                  <a:pt x="693" y="713"/>
                </a:cubicBezTo>
                <a:moveTo>
                  <a:pt x="2845" y="2855"/>
                </a:moveTo>
                <a:cubicBezTo>
                  <a:pt x="2895" y="2829"/>
                  <a:pt x="2939" y="2885"/>
                  <a:pt x="2951" y="2858"/>
                </a:cubicBezTo>
                <a:cubicBezTo>
                  <a:pt x="2971" y="2812"/>
                  <a:pt x="3011" y="2836"/>
                  <a:pt x="3039" y="2816"/>
                </a:cubicBezTo>
                <a:cubicBezTo>
                  <a:pt x="2902" y="2740"/>
                  <a:pt x="2901" y="2724"/>
                  <a:pt x="2845" y="2855"/>
                </a:cubicBezTo>
                <a:moveTo>
                  <a:pt x="10537" y="271"/>
                </a:moveTo>
                <a:cubicBezTo>
                  <a:pt x="10571" y="285"/>
                  <a:pt x="10578" y="337"/>
                  <a:pt x="10619" y="337"/>
                </a:cubicBezTo>
                <a:cubicBezTo>
                  <a:pt x="10652" y="337"/>
                  <a:pt x="10680" y="328"/>
                  <a:pt x="10715" y="345"/>
                </a:cubicBezTo>
                <a:cubicBezTo>
                  <a:pt x="10728" y="352"/>
                  <a:pt x="10760" y="306"/>
                  <a:pt x="10798" y="303"/>
                </a:cubicBezTo>
                <a:cubicBezTo>
                  <a:pt x="10712" y="263"/>
                  <a:pt x="10625" y="291"/>
                  <a:pt x="10537" y="271"/>
                </a:cubicBezTo>
                <a:moveTo>
                  <a:pt x="1047" y="643"/>
                </a:moveTo>
                <a:cubicBezTo>
                  <a:pt x="1057" y="691"/>
                  <a:pt x="1082" y="709"/>
                  <a:pt x="1109" y="725"/>
                </a:cubicBezTo>
                <a:cubicBezTo>
                  <a:pt x="1128" y="737"/>
                  <a:pt x="1214" y="723"/>
                  <a:pt x="1229" y="705"/>
                </a:cubicBezTo>
                <a:cubicBezTo>
                  <a:pt x="1256" y="673"/>
                  <a:pt x="1210" y="669"/>
                  <a:pt x="1203" y="649"/>
                </a:cubicBezTo>
                <a:cubicBezTo>
                  <a:pt x="1190" y="612"/>
                  <a:pt x="1153" y="626"/>
                  <a:pt x="1130" y="647"/>
                </a:cubicBezTo>
                <a:cubicBezTo>
                  <a:pt x="1104" y="671"/>
                  <a:pt x="1080" y="668"/>
                  <a:pt x="1047" y="643"/>
                </a:cubicBezTo>
                <a:moveTo>
                  <a:pt x="1329" y="1502"/>
                </a:moveTo>
                <a:cubicBezTo>
                  <a:pt x="1318" y="1498"/>
                  <a:pt x="1313" y="1495"/>
                  <a:pt x="1307" y="1493"/>
                </a:cubicBezTo>
                <a:cubicBezTo>
                  <a:pt x="1264" y="1471"/>
                  <a:pt x="1202" y="1530"/>
                  <a:pt x="1168" y="1462"/>
                </a:cubicBezTo>
                <a:cubicBezTo>
                  <a:pt x="1168" y="1462"/>
                  <a:pt x="1150" y="1466"/>
                  <a:pt x="1146" y="1472"/>
                </a:cubicBezTo>
                <a:cubicBezTo>
                  <a:pt x="1131" y="1494"/>
                  <a:pt x="1115" y="1509"/>
                  <a:pt x="1085" y="1501"/>
                </a:cubicBezTo>
                <a:cubicBezTo>
                  <a:pt x="1075" y="1498"/>
                  <a:pt x="1068" y="1508"/>
                  <a:pt x="1068" y="1518"/>
                </a:cubicBezTo>
                <a:cubicBezTo>
                  <a:pt x="1069" y="1533"/>
                  <a:pt x="1080" y="1541"/>
                  <a:pt x="1093" y="1538"/>
                </a:cubicBezTo>
                <a:cubicBezTo>
                  <a:pt x="1145" y="1527"/>
                  <a:pt x="1193" y="1548"/>
                  <a:pt x="1243" y="1556"/>
                </a:cubicBezTo>
                <a:cubicBezTo>
                  <a:pt x="1288" y="1563"/>
                  <a:pt x="1317" y="1557"/>
                  <a:pt x="1329" y="1502"/>
                </a:cubicBezTo>
                <a:moveTo>
                  <a:pt x="1875" y="1496"/>
                </a:moveTo>
                <a:cubicBezTo>
                  <a:pt x="1861" y="1476"/>
                  <a:pt x="1843" y="1481"/>
                  <a:pt x="1830" y="1474"/>
                </a:cubicBezTo>
                <a:cubicBezTo>
                  <a:pt x="1780" y="1450"/>
                  <a:pt x="1716" y="1484"/>
                  <a:pt x="1673" y="1433"/>
                </a:cubicBezTo>
                <a:cubicBezTo>
                  <a:pt x="1666" y="1424"/>
                  <a:pt x="1646" y="1429"/>
                  <a:pt x="1641" y="1440"/>
                </a:cubicBezTo>
                <a:cubicBezTo>
                  <a:pt x="1635" y="1456"/>
                  <a:pt x="1627" y="1487"/>
                  <a:pt x="1634" y="1491"/>
                </a:cubicBezTo>
                <a:cubicBezTo>
                  <a:pt x="1672" y="1516"/>
                  <a:pt x="1713" y="1534"/>
                  <a:pt x="1753" y="1554"/>
                </a:cubicBezTo>
                <a:cubicBezTo>
                  <a:pt x="1776" y="1499"/>
                  <a:pt x="1843" y="1540"/>
                  <a:pt x="1875" y="1496"/>
                </a:cubicBezTo>
                <a:moveTo>
                  <a:pt x="8283" y="2671"/>
                </a:moveTo>
                <a:cubicBezTo>
                  <a:pt x="8261" y="2685"/>
                  <a:pt x="8238" y="2697"/>
                  <a:pt x="8216" y="2712"/>
                </a:cubicBezTo>
                <a:cubicBezTo>
                  <a:pt x="8206" y="2718"/>
                  <a:pt x="8192" y="2727"/>
                  <a:pt x="8204" y="2741"/>
                </a:cubicBezTo>
                <a:cubicBezTo>
                  <a:pt x="8240" y="2785"/>
                  <a:pt x="8211" y="2829"/>
                  <a:pt x="8195" y="2875"/>
                </a:cubicBezTo>
                <a:cubicBezTo>
                  <a:pt x="8348" y="2839"/>
                  <a:pt x="8367" y="2793"/>
                  <a:pt x="8283" y="2671"/>
                </a:cubicBezTo>
                <a:moveTo>
                  <a:pt x="10983" y="1376"/>
                </a:moveTo>
                <a:cubicBezTo>
                  <a:pt x="11038" y="1378"/>
                  <a:pt x="11093" y="1380"/>
                  <a:pt x="11148" y="1385"/>
                </a:cubicBezTo>
                <a:cubicBezTo>
                  <a:pt x="11165" y="1386"/>
                  <a:pt x="11184" y="1382"/>
                  <a:pt x="11199" y="1398"/>
                </a:cubicBezTo>
                <a:cubicBezTo>
                  <a:pt x="11240" y="1446"/>
                  <a:pt x="11244" y="1449"/>
                  <a:pt x="11278" y="1418"/>
                </a:cubicBezTo>
                <a:cubicBezTo>
                  <a:pt x="11297" y="1400"/>
                  <a:pt x="11314" y="1396"/>
                  <a:pt x="11336" y="1398"/>
                </a:cubicBezTo>
                <a:cubicBezTo>
                  <a:pt x="11383" y="1400"/>
                  <a:pt x="11429" y="1394"/>
                  <a:pt x="11477" y="1405"/>
                </a:cubicBezTo>
                <a:cubicBezTo>
                  <a:pt x="11537" y="1418"/>
                  <a:pt x="11601" y="1417"/>
                  <a:pt x="11665" y="1389"/>
                </a:cubicBezTo>
                <a:cubicBezTo>
                  <a:pt x="11617" y="1382"/>
                  <a:pt x="11570" y="1383"/>
                  <a:pt x="11532" y="1365"/>
                </a:cubicBezTo>
                <a:cubicBezTo>
                  <a:pt x="11503" y="1351"/>
                  <a:pt x="11562" y="1359"/>
                  <a:pt x="11547" y="1334"/>
                </a:cubicBezTo>
                <a:cubicBezTo>
                  <a:pt x="11501" y="1346"/>
                  <a:pt x="11442" y="1309"/>
                  <a:pt x="11403" y="1368"/>
                </a:cubicBezTo>
                <a:cubicBezTo>
                  <a:pt x="11399" y="1374"/>
                  <a:pt x="11378" y="1373"/>
                  <a:pt x="11367" y="1369"/>
                </a:cubicBezTo>
                <a:cubicBezTo>
                  <a:pt x="11297" y="1345"/>
                  <a:pt x="11215" y="1381"/>
                  <a:pt x="11150" y="1327"/>
                </a:cubicBezTo>
                <a:cubicBezTo>
                  <a:pt x="11144" y="1322"/>
                  <a:pt x="11126" y="1320"/>
                  <a:pt x="11124" y="1323"/>
                </a:cubicBezTo>
                <a:cubicBezTo>
                  <a:pt x="11088" y="1374"/>
                  <a:pt x="11027" y="1344"/>
                  <a:pt x="10983" y="1376"/>
                </a:cubicBezTo>
                <a:moveTo>
                  <a:pt x="10022" y="1318"/>
                </a:moveTo>
                <a:cubicBezTo>
                  <a:pt x="10085" y="1339"/>
                  <a:pt x="10141" y="1357"/>
                  <a:pt x="10197" y="1377"/>
                </a:cubicBezTo>
                <a:cubicBezTo>
                  <a:pt x="10209" y="1382"/>
                  <a:pt x="10217" y="1388"/>
                  <a:pt x="10228" y="1376"/>
                </a:cubicBezTo>
                <a:cubicBezTo>
                  <a:pt x="10268" y="1334"/>
                  <a:pt x="10324" y="1337"/>
                  <a:pt x="10370" y="1341"/>
                </a:cubicBezTo>
                <a:cubicBezTo>
                  <a:pt x="10541" y="1355"/>
                  <a:pt x="10715" y="1308"/>
                  <a:pt x="10883" y="1370"/>
                </a:cubicBezTo>
                <a:cubicBezTo>
                  <a:pt x="10896" y="1375"/>
                  <a:pt x="10916" y="1381"/>
                  <a:pt x="10921" y="1359"/>
                </a:cubicBezTo>
                <a:cubicBezTo>
                  <a:pt x="10927" y="1332"/>
                  <a:pt x="10904" y="1331"/>
                  <a:pt x="10885" y="1329"/>
                </a:cubicBezTo>
                <a:cubicBezTo>
                  <a:pt x="10851" y="1326"/>
                  <a:pt x="10816" y="1323"/>
                  <a:pt x="10782" y="1320"/>
                </a:cubicBezTo>
                <a:cubicBezTo>
                  <a:pt x="10645" y="1307"/>
                  <a:pt x="10507" y="1315"/>
                  <a:pt x="10369" y="1299"/>
                </a:cubicBezTo>
                <a:cubicBezTo>
                  <a:pt x="10274" y="1288"/>
                  <a:pt x="10176" y="1297"/>
                  <a:pt x="10079" y="1295"/>
                </a:cubicBezTo>
                <a:cubicBezTo>
                  <a:pt x="10063" y="1294"/>
                  <a:pt x="10042" y="1292"/>
                  <a:pt x="10022" y="1318"/>
                </a:cubicBezTo>
                <a:moveTo>
                  <a:pt x="9358" y="2812"/>
                </a:moveTo>
                <a:cubicBezTo>
                  <a:pt x="9356" y="2821"/>
                  <a:pt x="9351" y="2830"/>
                  <a:pt x="9352" y="2838"/>
                </a:cubicBezTo>
                <a:cubicBezTo>
                  <a:pt x="9353" y="2854"/>
                  <a:pt x="9357" y="2871"/>
                  <a:pt x="9378" y="2866"/>
                </a:cubicBezTo>
                <a:cubicBezTo>
                  <a:pt x="9386" y="2865"/>
                  <a:pt x="9394" y="2857"/>
                  <a:pt x="9398" y="2850"/>
                </a:cubicBezTo>
                <a:cubicBezTo>
                  <a:pt x="9404" y="2836"/>
                  <a:pt x="9393" y="2828"/>
                  <a:pt x="9382" y="2823"/>
                </a:cubicBezTo>
                <a:cubicBezTo>
                  <a:pt x="9374" y="2819"/>
                  <a:pt x="9365" y="2817"/>
                  <a:pt x="9356" y="2814"/>
                </a:cubicBezTo>
                <a:cubicBezTo>
                  <a:pt x="9357" y="2769"/>
                  <a:pt x="9415" y="2721"/>
                  <a:pt x="9349" y="2679"/>
                </a:cubicBezTo>
                <a:cubicBezTo>
                  <a:pt x="9341" y="2695"/>
                  <a:pt x="9344" y="2715"/>
                  <a:pt x="9318" y="2719"/>
                </a:cubicBezTo>
                <a:cubicBezTo>
                  <a:pt x="9290" y="2724"/>
                  <a:pt x="9264" y="2728"/>
                  <a:pt x="9236" y="2721"/>
                </a:cubicBezTo>
                <a:cubicBezTo>
                  <a:pt x="9218" y="2716"/>
                  <a:pt x="9203" y="2723"/>
                  <a:pt x="9200" y="2740"/>
                </a:cubicBezTo>
                <a:cubicBezTo>
                  <a:pt x="9196" y="2762"/>
                  <a:pt x="9217" y="2762"/>
                  <a:pt x="9231" y="2765"/>
                </a:cubicBezTo>
                <a:cubicBezTo>
                  <a:pt x="9276" y="2774"/>
                  <a:pt x="9327" y="2767"/>
                  <a:pt x="9358" y="2812"/>
                </a:cubicBezTo>
                <a:moveTo>
                  <a:pt x="1861" y="856"/>
                </a:moveTo>
                <a:cubicBezTo>
                  <a:pt x="1853" y="896"/>
                  <a:pt x="1811" y="865"/>
                  <a:pt x="1793" y="890"/>
                </a:cubicBezTo>
                <a:cubicBezTo>
                  <a:pt x="1769" y="922"/>
                  <a:pt x="1808" y="949"/>
                  <a:pt x="1797" y="978"/>
                </a:cubicBezTo>
                <a:cubicBezTo>
                  <a:pt x="1792" y="990"/>
                  <a:pt x="1785" y="1001"/>
                  <a:pt x="1786" y="1013"/>
                </a:cubicBezTo>
                <a:cubicBezTo>
                  <a:pt x="1786" y="1029"/>
                  <a:pt x="1797" y="1041"/>
                  <a:pt x="1818" y="1043"/>
                </a:cubicBezTo>
                <a:cubicBezTo>
                  <a:pt x="1835" y="993"/>
                  <a:pt x="1832" y="935"/>
                  <a:pt x="1868" y="891"/>
                </a:cubicBezTo>
                <a:cubicBezTo>
                  <a:pt x="1873" y="885"/>
                  <a:pt x="1864" y="868"/>
                  <a:pt x="1861" y="856"/>
                </a:cubicBezTo>
                <a:cubicBezTo>
                  <a:pt x="1888" y="874"/>
                  <a:pt x="1902" y="911"/>
                  <a:pt x="1943" y="910"/>
                </a:cubicBezTo>
                <a:cubicBezTo>
                  <a:pt x="1972" y="909"/>
                  <a:pt x="1999" y="912"/>
                  <a:pt x="1969" y="872"/>
                </a:cubicBezTo>
                <a:cubicBezTo>
                  <a:pt x="1964" y="867"/>
                  <a:pt x="1950" y="863"/>
                  <a:pt x="1959" y="853"/>
                </a:cubicBezTo>
                <a:cubicBezTo>
                  <a:pt x="1976" y="836"/>
                  <a:pt x="1993" y="818"/>
                  <a:pt x="1967" y="801"/>
                </a:cubicBezTo>
                <a:cubicBezTo>
                  <a:pt x="1947" y="788"/>
                  <a:pt x="1941" y="822"/>
                  <a:pt x="1924" y="824"/>
                </a:cubicBezTo>
                <a:cubicBezTo>
                  <a:pt x="1898" y="827"/>
                  <a:pt x="1889" y="860"/>
                  <a:pt x="1861" y="856"/>
                </a:cubicBezTo>
                <a:moveTo>
                  <a:pt x="10146" y="2515"/>
                </a:moveTo>
                <a:cubicBezTo>
                  <a:pt x="10172" y="2518"/>
                  <a:pt x="10200" y="2535"/>
                  <a:pt x="10221" y="2504"/>
                </a:cubicBezTo>
                <a:cubicBezTo>
                  <a:pt x="10193" y="2499"/>
                  <a:pt x="10166" y="2495"/>
                  <a:pt x="10144" y="2518"/>
                </a:cubicBezTo>
                <a:cubicBezTo>
                  <a:pt x="10109" y="2455"/>
                  <a:pt x="10065" y="2444"/>
                  <a:pt x="10001" y="2484"/>
                </a:cubicBezTo>
                <a:cubicBezTo>
                  <a:pt x="10046" y="2515"/>
                  <a:pt x="10091" y="2538"/>
                  <a:pt x="10146" y="2515"/>
                </a:cubicBezTo>
                <a:moveTo>
                  <a:pt x="2334" y="2219"/>
                </a:moveTo>
                <a:cubicBezTo>
                  <a:pt x="2280" y="2203"/>
                  <a:pt x="2236" y="2150"/>
                  <a:pt x="2166" y="2196"/>
                </a:cubicBezTo>
                <a:cubicBezTo>
                  <a:pt x="2141" y="2213"/>
                  <a:pt x="2088" y="2192"/>
                  <a:pt x="2048" y="2184"/>
                </a:cubicBezTo>
                <a:cubicBezTo>
                  <a:pt x="2032" y="2181"/>
                  <a:pt x="2021" y="2166"/>
                  <a:pt x="2029" y="2148"/>
                </a:cubicBezTo>
                <a:cubicBezTo>
                  <a:pt x="2059" y="2083"/>
                  <a:pt x="2010" y="2075"/>
                  <a:pt x="1967" y="2061"/>
                </a:cubicBezTo>
                <a:cubicBezTo>
                  <a:pt x="1955" y="2057"/>
                  <a:pt x="1944" y="2053"/>
                  <a:pt x="1931" y="2058"/>
                </a:cubicBezTo>
                <a:cubicBezTo>
                  <a:pt x="1922" y="2061"/>
                  <a:pt x="1912" y="2056"/>
                  <a:pt x="1911" y="2045"/>
                </a:cubicBezTo>
                <a:cubicBezTo>
                  <a:pt x="1910" y="2031"/>
                  <a:pt x="1923" y="2017"/>
                  <a:pt x="1933" y="2020"/>
                </a:cubicBezTo>
                <a:cubicBezTo>
                  <a:pt x="1980" y="2037"/>
                  <a:pt x="2026" y="2023"/>
                  <a:pt x="2071" y="2015"/>
                </a:cubicBezTo>
                <a:cubicBezTo>
                  <a:pt x="2134" y="2003"/>
                  <a:pt x="2143" y="2008"/>
                  <a:pt x="2140" y="2067"/>
                </a:cubicBezTo>
                <a:cubicBezTo>
                  <a:pt x="2138" y="2095"/>
                  <a:pt x="2134" y="2124"/>
                  <a:pt x="2131" y="2152"/>
                </a:cubicBezTo>
                <a:cubicBezTo>
                  <a:pt x="2218" y="2140"/>
                  <a:pt x="2219" y="2139"/>
                  <a:pt x="2196" y="2069"/>
                </a:cubicBezTo>
                <a:cubicBezTo>
                  <a:pt x="2189" y="2048"/>
                  <a:pt x="2186" y="2035"/>
                  <a:pt x="2206" y="2022"/>
                </a:cubicBezTo>
                <a:cubicBezTo>
                  <a:pt x="2224" y="2010"/>
                  <a:pt x="2230" y="1996"/>
                  <a:pt x="2220" y="1974"/>
                </a:cubicBezTo>
                <a:cubicBezTo>
                  <a:pt x="2208" y="1951"/>
                  <a:pt x="2191" y="1949"/>
                  <a:pt x="2168" y="1944"/>
                </a:cubicBezTo>
                <a:cubicBezTo>
                  <a:pt x="2133" y="1937"/>
                  <a:pt x="2105" y="1981"/>
                  <a:pt x="2071" y="1952"/>
                </a:cubicBezTo>
                <a:cubicBezTo>
                  <a:pt x="1954" y="1985"/>
                  <a:pt x="1838" y="1914"/>
                  <a:pt x="1716" y="1953"/>
                </a:cubicBezTo>
                <a:cubicBezTo>
                  <a:pt x="1658" y="1972"/>
                  <a:pt x="1586" y="1944"/>
                  <a:pt x="1519" y="1937"/>
                </a:cubicBezTo>
                <a:cubicBezTo>
                  <a:pt x="1560" y="1888"/>
                  <a:pt x="1560" y="1888"/>
                  <a:pt x="1638" y="1927"/>
                </a:cubicBezTo>
                <a:cubicBezTo>
                  <a:pt x="1645" y="1900"/>
                  <a:pt x="1646" y="1874"/>
                  <a:pt x="1615" y="1866"/>
                </a:cubicBezTo>
                <a:cubicBezTo>
                  <a:pt x="1590" y="1860"/>
                  <a:pt x="1576" y="1852"/>
                  <a:pt x="1576" y="1824"/>
                </a:cubicBezTo>
                <a:cubicBezTo>
                  <a:pt x="1576" y="1803"/>
                  <a:pt x="1560" y="1801"/>
                  <a:pt x="1543" y="1799"/>
                </a:cubicBezTo>
                <a:cubicBezTo>
                  <a:pt x="1462" y="1793"/>
                  <a:pt x="1393" y="1762"/>
                  <a:pt x="1346" y="1692"/>
                </a:cubicBezTo>
                <a:cubicBezTo>
                  <a:pt x="1331" y="1670"/>
                  <a:pt x="1298" y="1678"/>
                  <a:pt x="1282" y="1656"/>
                </a:cubicBezTo>
                <a:cubicBezTo>
                  <a:pt x="1272" y="1640"/>
                  <a:pt x="1259" y="1636"/>
                  <a:pt x="1246" y="1655"/>
                </a:cubicBezTo>
                <a:cubicBezTo>
                  <a:pt x="1235" y="1673"/>
                  <a:pt x="1242" y="1683"/>
                  <a:pt x="1260" y="1690"/>
                </a:cubicBezTo>
                <a:cubicBezTo>
                  <a:pt x="1271" y="1694"/>
                  <a:pt x="1285" y="1695"/>
                  <a:pt x="1291" y="1715"/>
                </a:cubicBezTo>
                <a:cubicBezTo>
                  <a:pt x="1266" y="1725"/>
                  <a:pt x="1223" y="1727"/>
                  <a:pt x="1231" y="1767"/>
                </a:cubicBezTo>
                <a:cubicBezTo>
                  <a:pt x="1238" y="1805"/>
                  <a:pt x="1232" y="1819"/>
                  <a:pt x="1192" y="1818"/>
                </a:cubicBezTo>
                <a:cubicBezTo>
                  <a:pt x="1149" y="1816"/>
                  <a:pt x="1138" y="1799"/>
                  <a:pt x="1150" y="1758"/>
                </a:cubicBezTo>
                <a:cubicBezTo>
                  <a:pt x="1160" y="1724"/>
                  <a:pt x="1131" y="1724"/>
                  <a:pt x="1110" y="1723"/>
                </a:cubicBezTo>
                <a:cubicBezTo>
                  <a:pt x="1089" y="1722"/>
                  <a:pt x="1063" y="1721"/>
                  <a:pt x="1064" y="1755"/>
                </a:cubicBezTo>
                <a:cubicBezTo>
                  <a:pt x="1065" y="1776"/>
                  <a:pt x="1068" y="1798"/>
                  <a:pt x="1072" y="1820"/>
                </a:cubicBezTo>
                <a:cubicBezTo>
                  <a:pt x="1084" y="1875"/>
                  <a:pt x="1125" y="1895"/>
                  <a:pt x="1172" y="1860"/>
                </a:cubicBezTo>
                <a:cubicBezTo>
                  <a:pt x="1207" y="1834"/>
                  <a:pt x="1230" y="1845"/>
                  <a:pt x="1255" y="1864"/>
                </a:cubicBezTo>
                <a:cubicBezTo>
                  <a:pt x="1273" y="1877"/>
                  <a:pt x="1288" y="1899"/>
                  <a:pt x="1311" y="1885"/>
                </a:cubicBezTo>
                <a:cubicBezTo>
                  <a:pt x="1336" y="1869"/>
                  <a:pt x="1350" y="1844"/>
                  <a:pt x="1333" y="1812"/>
                </a:cubicBezTo>
                <a:cubicBezTo>
                  <a:pt x="1332" y="1809"/>
                  <a:pt x="1338" y="1802"/>
                  <a:pt x="1344" y="1788"/>
                </a:cubicBezTo>
                <a:cubicBezTo>
                  <a:pt x="1372" y="1838"/>
                  <a:pt x="1416" y="1852"/>
                  <a:pt x="1466" y="1858"/>
                </a:cubicBezTo>
                <a:cubicBezTo>
                  <a:pt x="1481" y="1860"/>
                  <a:pt x="1496" y="1873"/>
                  <a:pt x="1486" y="1892"/>
                </a:cubicBezTo>
                <a:cubicBezTo>
                  <a:pt x="1481" y="1903"/>
                  <a:pt x="1465" y="1910"/>
                  <a:pt x="1454" y="1902"/>
                </a:cubicBezTo>
                <a:cubicBezTo>
                  <a:pt x="1418" y="1879"/>
                  <a:pt x="1396" y="1887"/>
                  <a:pt x="1372" y="1923"/>
                </a:cubicBezTo>
                <a:cubicBezTo>
                  <a:pt x="1344" y="1963"/>
                  <a:pt x="1301" y="1954"/>
                  <a:pt x="1261" y="1937"/>
                </a:cubicBezTo>
                <a:cubicBezTo>
                  <a:pt x="1205" y="1914"/>
                  <a:pt x="1205" y="1914"/>
                  <a:pt x="1153" y="1952"/>
                </a:cubicBezTo>
                <a:cubicBezTo>
                  <a:pt x="1144" y="1959"/>
                  <a:pt x="1138" y="1960"/>
                  <a:pt x="1129" y="1954"/>
                </a:cubicBezTo>
                <a:cubicBezTo>
                  <a:pt x="1120" y="1948"/>
                  <a:pt x="1113" y="1941"/>
                  <a:pt x="1098" y="1941"/>
                </a:cubicBezTo>
                <a:cubicBezTo>
                  <a:pt x="1040" y="1942"/>
                  <a:pt x="1004" y="2014"/>
                  <a:pt x="937" y="1984"/>
                </a:cubicBezTo>
                <a:cubicBezTo>
                  <a:pt x="883" y="1959"/>
                  <a:pt x="827" y="1994"/>
                  <a:pt x="771" y="1990"/>
                </a:cubicBezTo>
                <a:cubicBezTo>
                  <a:pt x="747" y="1988"/>
                  <a:pt x="720" y="1996"/>
                  <a:pt x="698" y="2006"/>
                </a:cubicBezTo>
                <a:cubicBezTo>
                  <a:pt x="636" y="2032"/>
                  <a:pt x="585" y="2031"/>
                  <a:pt x="547" y="1967"/>
                </a:cubicBezTo>
                <a:cubicBezTo>
                  <a:pt x="538" y="1949"/>
                  <a:pt x="521" y="1951"/>
                  <a:pt x="508" y="1964"/>
                </a:cubicBezTo>
                <a:cubicBezTo>
                  <a:pt x="467" y="2004"/>
                  <a:pt x="468" y="2005"/>
                  <a:pt x="429" y="1986"/>
                </a:cubicBezTo>
                <a:cubicBezTo>
                  <a:pt x="421" y="1983"/>
                  <a:pt x="415" y="1975"/>
                  <a:pt x="407" y="1969"/>
                </a:cubicBezTo>
                <a:cubicBezTo>
                  <a:pt x="441" y="1934"/>
                  <a:pt x="481" y="1920"/>
                  <a:pt x="527" y="1925"/>
                </a:cubicBezTo>
                <a:cubicBezTo>
                  <a:pt x="537" y="1926"/>
                  <a:pt x="546" y="1931"/>
                  <a:pt x="555" y="1930"/>
                </a:cubicBezTo>
                <a:cubicBezTo>
                  <a:pt x="580" y="1925"/>
                  <a:pt x="590" y="1901"/>
                  <a:pt x="596" y="1883"/>
                </a:cubicBezTo>
                <a:cubicBezTo>
                  <a:pt x="605" y="1859"/>
                  <a:pt x="580" y="1851"/>
                  <a:pt x="562" y="1852"/>
                </a:cubicBezTo>
                <a:cubicBezTo>
                  <a:pt x="524" y="1855"/>
                  <a:pt x="515" y="1831"/>
                  <a:pt x="514" y="1800"/>
                </a:cubicBezTo>
                <a:cubicBezTo>
                  <a:pt x="473" y="1806"/>
                  <a:pt x="478" y="1862"/>
                  <a:pt x="441" y="1857"/>
                </a:cubicBezTo>
                <a:cubicBezTo>
                  <a:pt x="420" y="1854"/>
                  <a:pt x="391" y="1848"/>
                  <a:pt x="384" y="1818"/>
                </a:cubicBezTo>
                <a:cubicBezTo>
                  <a:pt x="358" y="1829"/>
                  <a:pt x="338" y="1780"/>
                  <a:pt x="307" y="1807"/>
                </a:cubicBezTo>
                <a:cubicBezTo>
                  <a:pt x="332" y="1842"/>
                  <a:pt x="360" y="1812"/>
                  <a:pt x="384" y="1818"/>
                </a:cubicBezTo>
                <a:cubicBezTo>
                  <a:pt x="342" y="1878"/>
                  <a:pt x="291" y="1895"/>
                  <a:pt x="215" y="1873"/>
                </a:cubicBezTo>
                <a:cubicBezTo>
                  <a:pt x="151" y="1855"/>
                  <a:pt x="105" y="1806"/>
                  <a:pt x="40" y="1792"/>
                </a:cubicBezTo>
                <a:cubicBezTo>
                  <a:pt x="15" y="1786"/>
                  <a:pt x="0" y="1751"/>
                  <a:pt x="7" y="1720"/>
                </a:cubicBezTo>
                <a:cubicBezTo>
                  <a:pt x="15" y="1686"/>
                  <a:pt x="48" y="1690"/>
                  <a:pt x="70" y="1691"/>
                </a:cubicBezTo>
                <a:cubicBezTo>
                  <a:pt x="175" y="1695"/>
                  <a:pt x="254" y="1635"/>
                  <a:pt x="338" y="1587"/>
                </a:cubicBezTo>
                <a:cubicBezTo>
                  <a:pt x="353" y="1578"/>
                  <a:pt x="375" y="1568"/>
                  <a:pt x="361" y="1543"/>
                </a:cubicBezTo>
                <a:cubicBezTo>
                  <a:pt x="351" y="1526"/>
                  <a:pt x="338" y="1508"/>
                  <a:pt x="369" y="1502"/>
                </a:cubicBezTo>
                <a:cubicBezTo>
                  <a:pt x="387" y="1498"/>
                  <a:pt x="416" y="1500"/>
                  <a:pt x="418" y="1519"/>
                </a:cubicBezTo>
                <a:cubicBezTo>
                  <a:pt x="427" y="1628"/>
                  <a:pt x="515" y="1579"/>
                  <a:pt x="568" y="1592"/>
                </a:cubicBezTo>
                <a:cubicBezTo>
                  <a:pt x="591" y="1597"/>
                  <a:pt x="616" y="1573"/>
                  <a:pt x="600" y="1621"/>
                </a:cubicBezTo>
                <a:cubicBezTo>
                  <a:pt x="595" y="1634"/>
                  <a:pt x="619" y="1636"/>
                  <a:pt x="626" y="1625"/>
                </a:cubicBezTo>
                <a:cubicBezTo>
                  <a:pt x="680" y="1547"/>
                  <a:pt x="765" y="1561"/>
                  <a:pt x="840" y="1552"/>
                </a:cubicBezTo>
                <a:cubicBezTo>
                  <a:pt x="896" y="1545"/>
                  <a:pt x="952" y="1550"/>
                  <a:pt x="1008" y="1549"/>
                </a:cubicBezTo>
                <a:cubicBezTo>
                  <a:pt x="1018" y="1549"/>
                  <a:pt x="1024" y="1541"/>
                  <a:pt x="1028" y="1523"/>
                </a:cubicBezTo>
                <a:cubicBezTo>
                  <a:pt x="972" y="1530"/>
                  <a:pt x="922" y="1524"/>
                  <a:pt x="877" y="1486"/>
                </a:cubicBezTo>
                <a:cubicBezTo>
                  <a:pt x="863" y="1474"/>
                  <a:pt x="829" y="1514"/>
                  <a:pt x="793" y="1491"/>
                </a:cubicBezTo>
                <a:cubicBezTo>
                  <a:pt x="778" y="1482"/>
                  <a:pt x="749" y="1489"/>
                  <a:pt x="750" y="1460"/>
                </a:cubicBezTo>
                <a:cubicBezTo>
                  <a:pt x="751" y="1427"/>
                  <a:pt x="780" y="1440"/>
                  <a:pt x="800" y="1434"/>
                </a:cubicBezTo>
                <a:cubicBezTo>
                  <a:pt x="846" y="1419"/>
                  <a:pt x="886" y="1452"/>
                  <a:pt x="925" y="1448"/>
                </a:cubicBezTo>
                <a:cubicBezTo>
                  <a:pt x="962" y="1444"/>
                  <a:pt x="995" y="1409"/>
                  <a:pt x="1038" y="1412"/>
                </a:cubicBezTo>
                <a:cubicBezTo>
                  <a:pt x="1073" y="1414"/>
                  <a:pt x="1107" y="1405"/>
                  <a:pt x="1142" y="1417"/>
                </a:cubicBezTo>
                <a:cubicBezTo>
                  <a:pt x="1156" y="1422"/>
                  <a:pt x="1175" y="1426"/>
                  <a:pt x="1188" y="1420"/>
                </a:cubicBezTo>
                <a:cubicBezTo>
                  <a:pt x="1244" y="1395"/>
                  <a:pt x="1307" y="1407"/>
                  <a:pt x="1361" y="1392"/>
                </a:cubicBezTo>
                <a:cubicBezTo>
                  <a:pt x="1477" y="1358"/>
                  <a:pt x="1598" y="1409"/>
                  <a:pt x="1710" y="1357"/>
                </a:cubicBezTo>
                <a:cubicBezTo>
                  <a:pt x="1806" y="1376"/>
                  <a:pt x="1902" y="1350"/>
                  <a:pt x="1998" y="1354"/>
                </a:cubicBezTo>
                <a:cubicBezTo>
                  <a:pt x="2038" y="1355"/>
                  <a:pt x="2097" y="1360"/>
                  <a:pt x="2068" y="1284"/>
                </a:cubicBezTo>
                <a:cubicBezTo>
                  <a:pt x="2062" y="1270"/>
                  <a:pt x="2075" y="1263"/>
                  <a:pt x="2089" y="1261"/>
                </a:cubicBezTo>
                <a:cubicBezTo>
                  <a:pt x="2138" y="1253"/>
                  <a:pt x="2150" y="1214"/>
                  <a:pt x="2163" y="1171"/>
                </a:cubicBezTo>
                <a:cubicBezTo>
                  <a:pt x="2142" y="1162"/>
                  <a:pt x="2113" y="1159"/>
                  <a:pt x="2099" y="1143"/>
                </a:cubicBezTo>
                <a:cubicBezTo>
                  <a:pt x="2069" y="1110"/>
                  <a:pt x="2046" y="1087"/>
                  <a:pt x="2018" y="1142"/>
                </a:cubicBezTo>
                <a:cubicBezTo>
                  <a:pt x="2016" y="1146"/>
                  <a:pt x="2000" y="1145"/>
                  <a:pt x="1991" y="1143"/>
                </a:cubicBezTo>
                <a:cubicBezTo>
                  <a:pt x="1922" y="1135"/>
                  <a:pt x="1903" y="1128"/>
                  <a:pt x="1871" y="1094"/>
                </a:cubicBezTo>
                <a:cubicBezTo>
                  <a:pt x="1858" y="1081"/>
                  <a:pt x="1849" y="1056"/>
                  <a:pt x="1829" y="1070"/>
                </a:cubicBezTo>
                <a:cubicBezTo>
                  <a:pt x="1783" y="1100"/>
                  <a:pt x="1763" y="1072"/>
                  <a:pt x="1752" y="1038"/>
                </a:cubicBezTo>
                <a:cubicBezTo>
                  <a:pt x="1740" y="1006"/>
                  <a:pt x="1711" y="1002"/>
                  <a:pt x="1690" y="984"/>
                </a:cubicBezTo>
                <a:cubicBezTo>
                  <a:pt x="1674" y="970"/>
                  <a:pt x="1648" y="961"/>
                  <a:pt x="1682" y="938"/>
                </a:cubicBezTo>
                <a:cubicBezTo>
                  <a:pt x="1690" y="933"/>
                  <a:pt x="1689" y="918"/>
                  <a:pt x="1681" y="913"/>
                </a:cubicBezTo>
                <a:cubicBezTo>
                  <a:pt x="1632" y="884"/>
                  <a:pt x="1628" y="862"/>
                  <a:pt x="1684" y="831"/>
                </a:cubicBezTo>
                <a:cubicBezTo>
                  <a:pt x="1697" y="824"/>
                  <a:pt x="1664" y="790"/>
                  <a:pt x="1647" y="797"/>
                </a:cubicBezTo>
                <a:cubicBezTo>
                  <a:pt x="1618" y="810"/>
                  <a:pt x="1598" y="807"/>
                  <a:pt x="1569" y="796"/>
                </a:cubicBezTo>
                <a:cubicBezTo>
                  <a:pt x="1537" y="785"/>
                  <a:pt x="1508" y="805"/>
                  <a:pt x="1498" y="842"/>
                </a:cubicBezTo>
                <a:cubicBezTo>
                  <a:pt x="1495" y="857"/>
                  <a:pt x="1496" y="873"/>
                  <a:pt x="1490" y="887"/>
                </a:cubicBezTo>
                <a:cubicBezTo>
                  <a:pt x="1488" y="894"/>
                  <a:pt x="1475" y="898"/>
                  <a:pt x="1467" y="899"/>
                </a:cubicBezTo>
                <a:cubicBezTo>
                  <a:pt x="1452" y="901"/>
                  <a:pt x="1444" y="892"/>
                  <a:pt x="1444" y="877"/>
                </a:cubicBezTo>
                <a:cubicBezTo>
                  <a:pt x="1444" y="868"/>
                  <a:pt x="1448" y="858"/>
                  <a:pt x="1447" y="849"/>
                </a:cubicBezTo>
                <a:cubicBezTo>
                  <a:pt x="1444" y="817"/>
                  <a:pt x="1456" y="773"/>
                  <a:pt x="1402" y="773"/>
                </a:cubicBezTo>
                <a:cubicBezTo>
                  <a:pt x="1348" y="773"/>
                  <a:pt x="1331" y="798"/>
                  <a:pt x="1332" y="869"/>
                </a:cubicBezTo>
                <a:cubicBezTo>
                  <a:pt x="1297" y="863"/>
                  <a:pt x="1260" y="859"/>
                  <a:pt x="1260" y="815"/>
                </a:cubicBezTo>
                <a:cubicBezTo>
                  <a:pt x="1261" y="759"/>
                  <a:pt x="1234" y="761"/>
                  <a:pt x="1195" y="772"/>
                </a:cubicBezTo>
                <a:cubicBezTo>
                  <a:pt x="1180" y="776"/>
                  <a:pt x="1164" y="779"/>
                  <a:pt x="1149" y="780"/>
                </a:cubicBezTo>
                <a:cubicBezTo>
                  <a:pt x="1113" y="782"/>
                  <a:pt x="1119" y="798"/>
                  <a:pt x="1129" y="824"/>
                </a:cubicBezTo>
                <a:cubicBezTo>
                  <a:pt x="1139" y="850"/>
                  <a:pt x="1170" y="850"/>
                  <a:pt x="1184" y="871"/>
                </a:cubicBezTo>
                <a:cubicBezTo>
                  <a:pt x="1131" y="924"/>
                  <a:pt x="1077" y="892"/>
                  <a:pt x="1025" y="882"/>
                </a:cubicBezTo>
                <a:cubicBezTo>
                  <a:pt x="1000" y="877"/>
                  <a:pt x="997" y="857"/>
                  <a:pt x="1003" y="838"/>
                </a:cubicBezTo>
                <a:cubicBezTo>
                  <a:pt x="1016" y="789"/>
                  <a:pt x="985" y="778"/>
                  <a:pt x="952" y="786"/>
                </a:cubicBezTo>
                <a:cubicBezTo>
                  <a:pt x="880" y="803"/>
                  <a:pt x="807" y="788"/>
                  <a:pt x="735" y="797"/>
                </a:cubicBezTo>
                <a:cubicBezTo>
                  <a:pt x="694" y="801"/>
                  <a:pt x="656" y="811"/>
                  <a:pt x="620" y="833"/>
                </a:cubicBezTo>
                <a:cubicBezTo>
                  <a:pt x="575" y="860"/>
                  <a:pt x="558" y="858"/>
                  <a:pt x="549" y="810"/>
                </a:cubicBezTo>
                <a:cubicBezTo>
                  <a:pt x="540" y="761"/>
                  <a:pt x="518" y="757"/>
                  <a:pt x="479" y="768"/>
                </a:cubicBezTo>
                <a:cubicBezTo>
                  <a:pt x="392" y="793"/>
                  <a:pt x="306" y="758"/>
                  <a:pt x="219" y="765"/>
                </a:cubicBezTo>
                <a:cubicBezTo>
                  <a:pt x="205" y="766"/>
                  <a:pt x="186" y="757"/>
                  <a:pt x="190" y="737"/>
                </a:cubicBezTo>
                <a:cubicBezTo>
                  <a:pt x="202" y="677"/>
                  <a:pt x="153" y="655"/>
                  <a:pt x="121" y="623"/>
                </a:cubicBezTo>
                <a:cubicBezTo>
                  <a:pt x="108" y="609"/>
                  <a:pt x="90" y="601"/>
                  <a:pt x="75" y="589"/>
                </a:cubicBezTo>
                <a:cubicBezTo>
                  <a:pt x="67" y="583"/>
                  <a:pt x="67" y="573"/>
                  <a:pt x="73" y="564"/>
                </a:cubicBezTo>
                <a:cubicBezTo>
                  <a:pt x="79" y="556"/>
                  <a:pt x="91" y="551"/>
                  <a:pt x="97" y="557"/>
                </a:cubicBezTo>
                <a:cubicBezTo>
                  <a:pt x="163" y="619"/>
                  <a:pt x="172" y="518"/>
                  <a:pt x="217" y="515"/>
                </a:cubicBezTo>
                <a:cubicBezTo>
                  <a:pt x="225" y="515"/>
                  <a:pt x="225" y="492"/>
                  <a:pt x="219" y="481"/>
                </a:cubicBezTo>
                <a:cubicBezTo>
                  <a:pt x="210" y="465"/>
                  <a:pt x="197" y="450"/>
                  <a:pt x="188" y="433"/>
                </a:cubicBezTo>
                <a:cubicBezTo>
                  <a:pt x="149" y="354"/>
                  <a:pt x="161" y="335"/>
                  <a:pt x="248" y="331"/>
                </a:cubicBezTo>
                <a:cubicBezTo>
                  <a:pt x="268" y="331"/>
                  <a:pt x="289" y="332"/>
                  <a:pt x="302" y="319"/>
                </a:cubicBezTo>
                <a:cubicBezTo>
                  <a:pt x="356" y="267"/>
                  <a:pt x="425" y="274"/>
                  <a:pt x="490" y="271"/>
                </a:cubicBezTo>
                <a:cubicBezTo>
                  <a:pt x="568" y="267"/>
                  <a:pt x="647" y="264"/>
                  <a:pt x="725" y="252"/>
                </a:cubicBezTo>
                <a:cubicBezTo>
                  <a:pt x="728" y="251"/>
                  <a:pt x="731" y="252"/>
                  <a:pt x="734" y="251"/>
                </a:cubicBezTo>
                <a:cubicBezTo>
                  <a:pt x="798" y="218"/>
                  <a:pt x="859" y="313"/>
                  <a:pt x="932" y="246"/>
                </a:cubicBezTo>
                <a:cubicBezTo>
                  <a:pt x="981" y="201"/>
                  <a:pt x="1065" y="226"/>
                  <a:pt x="1133" y="218"/>
                </a:cubicBezTo>
                <a:cubicBezTo>
                  <a:pt x="1205" y="209"/>
                  <a:pt x="1278" y="214"/>
                  <a:pt x="1349" y="202"/>
                </a:cubicBezTo>
                <a:cubicBezTo>
                  <a:pt x="1397" y="193"/>
                  <a:pt x="1444" y="217"/>
                  <a:pt x="1493" y="198"/>
                </a:cubicBezTo>
                <a:cubicBezTo>
                  <a:pt x="1518" y="188"/>
                  <a:pt x="1522" y="223"/>
                  <a:pt x="1529" y="248"/>
                </a:cubicBezTo>
                <a:cubicBezTo>
                  <a:pt x="1562" y="230"/>
                  <a:pt x="1597" y="194"/>
                  <a:pt x="1626" y="198"/>
                </a:cubicBezTo>
                <a:cubicBezTo>
                  <a:pt x="1725" y="211"/>
                  <a:pt x="1814" y="167"/>
                  <a:pt x="1909" y="163"/>
                </a:cubicBezTo>
                <a:cubicBezTo>
                  <a:pt x="2063" y="157"/>
                  <a:pt x="2216" y="141"/>
                  <a:pt x="2369" y="136"/>
                </a:cubicBezTo>
                <a:cubicBezTo>
                  <a:pt x="2488" y="132"/>
                  <a:pt x="2605" y="109"/>
                  <a:pt x="2724" y="103"/>
                </a:cubicBezTo>
                <a:cubicBezTo>
                  <a:pt x="2749" y="102"/>
                  <a:pt x="2774" y="99"/>
                  <a:pt x="2798" y="110"/>
                </a:cubicBezTo>
                <a:cubicBezTo>
                  <a:pt x="2831" y="126"/>
                  <a:pt x="2858" y="124"/>
                  <a:pt x="2893" y="104"/>
                </a:cubicBezTo>
                <a:cubicBezTo>
                  <a:pt x="2953" y="71"/>
                  <a:pt x="3023" y="92"/>
                  <a:pt x="3088" y="92"/>
                </a:cubicBezTo>
                <a:cubicBezTo>
                  <a:pt x="3178" y="92"/>
                  <a:pt x="3267" y="105"/>
                  <a:pt x="3354" y="74"/>
                </a:cubicBezTo>
                <a:cubicBezTo>
                  <a:pt x="3374" y="67"/>
                  <a:pt x="3398" y="68"/>
                  <a:pt x="3420" y="69"/>
                </a:cubicBezTo>
                <a:cubicBezTo>
                  <a:pt x="3599" y="85"/>
                  <a:pt x="3777" y="62"/>
                  <a:pt x="3956" y="59"/>
                </a:cubicBezTo>
                <a:cubicBezTo>
                  <a:pt x="4241" y="54"/>
                  <a:pt x="4526" y="34"/>
                  <a:pt x="4812" y="44"/>
                </a:cubicBezTo>
                <a:cubicBezTo>
                  <a:pt x="4963" y="49"/>
                  <a:pt x="5114" y="42"/>
                  <a:pt x="5265" y="44"/>
                </a:cubicBezTo>
                <a:cubicBezTo>
                  <a:pt x="5428" y="46"/>
                  <a:pt x="5592" y="34"/>
                  <a:pt x="5754" y="37"/>
                </a:cubicBezTo>
                <a:cubicBezTo>
                  <a:pt x="5990" y="41"/>
                  <a:pt x="6225" y="51"/>
                  <a:pt x="6460" y="42"/>
                </a:cubicBezTo>
                <a:cubicBezTo>
                  <a:pt x="6610" y="36"/>
                  <a:pt x="6758" y="50"/>
                  <a:pt x="6907" y="53"/>
                </a:cubicBezTo>
                <a:cubicBezTo>
                  <a:pt x="6989" y="55"/>
                  <a:pt x="7071" y="75"/>
                  <a:pt x="7154" y="71"/>
                </a:cubicBezTo>
                <a:cubicBezTo>
                  <a:pt x="7202" y="70"/>
                  <a:pt x="7254" y="81"/>
                  <a:pt x="7292" y="30"/>
                </a:cubicBezTo>
                <a:cubicBezTo>
                  <a:pt x="7314" y="0"/>
                  <a:pt x="7342" y="7"/>
                  <a:pt x="7371" y="36"/>
                </a:cubicBezTo>
                <a:cubicBezTo>
                  <a:pt x="7404" y="68"/>
                  <a:pt x="7442" y="110"/>
                  <a:pt x="7496" y="60"/>
                </a:cubicBezTo>
                <a:cubicBezTo>
                  <a:pt x="7505" y="51"/>
                  <a:pt x="7527" y="51"/>
                  <a:pt x="7541" y="55"/>
                </a:cubicBezTo>
                <a:cubicBezTo>
                  <a:pt x="7673" y="95"/>
                  <a:pt x="7806" y="75"/>
                  <a:pt x="7939" y="68"/>
                </a:cubicBezTo>
                <a:cubicBezTo>
                  <a:pt x="7945" y="67"/>
                  <a:pt x="7953" y="63"/>
                  <a:pt x="7957" y="65"/>
                </a:cubicBezTo>
                <a:cubicBezTo>
                  <a:pt x="8074" y="123"/>
                  <a:pt x="8205" y="65"/>
                  <a:pt x="8323" y="110"/>
                </a:cubicBezTo>
                <a:cubicBezTo>
                  <a:pt x="8349" y="120"/>
                  <a:pt x="8372" y="115"/>
                  <a:pt x="8397" y="109"/>
                </a:cubicBezTo>
                <a:cubicBezTo>
                  <a:pt x="8439" y="98"/>
                  <a:pt x="8480" y="78"/>
                  <a:pt x="8515" y="127"/>
                </a:cubicBezTo>
                <a:cubicBezTo>
                  <a:pt x="8526" y="143"/>
                  <a:pt x="8552" y="138"/>
                  <a:pt x="8569" y="129"/>
                </a:cubicBezTo>
                <a:cubicBezTo>
                  <a:pt x="8659" y="81"/>
                  <a:pt x="8756" y="124"/>
                  <a:pt x="8848" y="105"/>
                </a:cubicBezTo>
                <a:cubicBezTo>
                  <a:pt x="8915" y="178"/>
                  <a:pt x="8999" y="134"/>
                  <a:pt x="9075" y="138"/>
                </a:cubicBezTo>
                <a:cubicBezTo>
                  <a:pt x="9100" y="140"/>
                  <a:pt x="9125" y="139"/>
                  <a:pt x="9150" y="138"/>
                </a:cubicBezTo>
                <a:cubicBezTo>
                  <a:pt x="9179" y="136"/>
                  <a:pt x="9208" y="132"/>
                  <a:pt x="9225" y="163"/>
                </a:cubicBezTo>
                <a:cubicBezTo>
                  <a:pt x="9236" y="182"/>
                  <a:pt x="9249" y="181"/>
                  <a:pt x="9263" y="168"/>
                </a:cubicBezTo>
                <a:cubicBezTo>
                  <a:pt x="9292" y="139"/>
                  <a:pt x="9325" y="148"/>
                  <a:pt x="9360" y="152"/>
                </a:cubicBezTo>
                <a:cubicBezTo>
                  <a:pt x="9445" y="161"/>
                  <a:pt x="9530" y="164"/>
                  <a:pt x="9614" y="177"/>
                </a:cubicBezTo>
                <a:cubicBezTo>
                  <a:pt x="9671" y="185"/>
                  <a:pt x="9733" y="182"/>
                  <a:pt x="9772" y="246"/>
                </a:cubicBezTo>
                <a:cubicBezTo>
                  <a:pt x="9789" y="275"/>
                  <a:pt x="9836" y="305"/>
                  <a:pt x="9875" y="252"/>
                </a:cubicBezTo>
                <a:cubicBezTo>
                  <a:pt x="9865" y="213"/>
                  <a:pt x="9811" y="238"/>
                  <a:pt x="9795" y="195"/>
                </a:cubicBezTo>
                <a:cubicBezTo>
                  <a:pt x="9841" y="198"/>
                  <a:pt x="9883" y="192"/>
                  <a:pt x="9920" y="225"/>
                </a:cubicBezTo>
                <a:cubicBezTo>
                  <a:pt x="9967" y="267"/>
                  <a:pt x="10011" y="276"/>
                  <a:pt x="10058" y="239"/>
                </a:cubicBezTo>
                <a:cubicBezTo>
                  <a:pt x="10104" y="203"/>
                  <a:pt x="10148" y="208"/>
                  <a:pt x="10199" y="213"/>
                </a:cubicBezTo>
                <a:cubicBezTo>
                  <a:pt x="10296" y="221"/>
                  <a:pt x="10393" y="227"/>
                  <a:pt x="10489" y="234"/>
                </a:cubicBezTo>
                <a:cubicBezTo>
                  <a:pt x="10636" y="245"/>
                  <a:pt x="10784" y="253"/>
                  <a:pt x="10930" y="272"/>
                </a:cubicBezTo>
                <a:cubicBezTo>
                  <a:pt x="11092" y="294"/>
                  <a:pt x="11255" y="311"/>
                  <a:pt x="11417" y="331"/>
                </a:cubicBezTo>
                <a:cubicBezTo>
                  <a:pt x="11532" y="345"/>
                  <a:pt x="11646" y="363"/>
                  <a:pt x="11761" y="374"/>
                </a:cubicBezTo>
                <a:cubicBezTo>
                  <a:pt x="11848" y="383"/>
                  <a:pt x="11933" y="400"/>
                  <a:pt x="12017" y="426"/>
                </a:cubicBezTo>
                <a:cubicBezTo>
                  <a:pt x="12046" y="436"/>
                  <a:pt x="12077" y="440"/>
                  <a:pt x="12098" y="467"/>
                </a:cubicBezTo>
                <a:cubicBezTo>
                  <a:pt x="12057" y="481"/>
                  <a:pt x="12056" y="481"/>
                  <a:pt x="11986" y="448"/>
                </a:cubicBezTo>
                <a:cubicBezTo>
                  <a:pt x="11975" y="443"/>
                  <a:pt x="11968" y="446"/>
                  <a:pt x="11961" y="451"/>
                </a:cubicBezTo>
                <a:cubicBezTo>
                  <a:pt x="11912" y="486"/>
                  <a:pt x="11866" y="460"/>
                  <a:pt x="11818" y="446"/>
                </a:cubicBezTo>
                <a:cubicBezTo>
                  <a:pt x="11648" y="400"/>
                  <a:pt x="11478" y="359"/>
                  <a:pt x="11299" y="362"/>
                </a:cubicBezTo>
                <a:cubicBezTo>
                  <a:pt x="11315" y="467"/>
                  <a:pt x="11345" y="485"/>
                  <a:pt x="11438" y="460"/>
                </a:cubicBezTo>
                <a:cubicBezTo>
                  <a:pt x="11480" y="449"/>
                  <a:pt x="11528" y="419"/>
                  <a:pt x="11559" y="483"/>
                </a:cubicBezTo>
                <a:cubicBezTo>
                  <a:pt x="11562" y="491"/>
                  <a:pt x="11581" y="496"/>
                  <a:pt x="11592" y="495"/>
                </a:cubicBezTo>
                <a:cubicBezTo>
                  <a:pt x="11721" y="483"/>
                  <a:pt x="11842" y="550"/>
                  <a:pt x="11974" y="531"/>
                </a:cubicBezTo>
                <a:cubicBezTo>
                  <a:pt x="12024" y="524"/>
                  <a:pt x="12075" y="574"/>
                  <a:pt x="12132" y="579"/>
                </a:cubicBezTo>
                <a:cubicBezTo>
                  <a:pt x="12192" y="584"/>
                  <a:pt x="12246" y="610"/>
                  <a:pt x="12313" y="630"/>
                </a:cubicBezTo>
                <a:cubicBezTo>
                  <a:pt x="12284" y="649"/>
                  <a:pt x="12266" y="615"/>
                  <a:pt x="12249" y="630"/>
                </a:cubicBezTo>
                <a:cubicBezTo>
                  <a:pt x="12265" y="669"/>
                  <a:pt x="12265" y="670"/>
                  <a:pt x="12301" y="680"/>
                </a:cubicBezTo>
                <a:cubicBezTo>
                  <a:pt x="12311" y="682"/>
                  <a:pt x="12318" y="683"/>
                  <a:pt x="12323" y="692"/>
                </a:cubicBezTo>
                <a:cubicBezTo>
                  <a:pt x="12360" y="751"/>
                  <a:pt x="12377" y="765"/>
                  <a:pt x="12426" y="783"/>
                </a:cubicBezTo>
                <a:cubicBezTo>
                  <a:pt x="12468" y="798"/>
                  <a:pt x="12507" y="820"/>
                  <a:pt x="12549" y="831"/>
                </a:cubicBezTo>
                <a:cubicBezTo>
                  <a:pt x="12607" y="846"/>
                  <a:pt x="12599" y="875"/>
                  <a:pt x="12564" y="921"/>
                </a:cubicBezTo>
                <a:cubicBezTo>
                  <a:pt x="12665" y="928"/>
                  <a:pt x="12678" y="1012"/>
                  <a:pt x="12714" y="1073"/>
                </a:cubicBezTo>
                <a:cubicBezTo>
                  <a:pt x="12744" y="1122"/>
                  <a:pt x="12728" y="1143"/>
                  <a:pt x="12671" y="1157"/>
                </a:cubicBezTo>
                <a:cubicBezTo>
                  <a:pt x="12552" y="1185"/>
                  <a:pt x="12434" y="1216"/>
                  <a:pt x="12307" y="1205"/>
                </a:cubicBezTo>
                <a:cubicBezTo>
                  <a:pt x="12318" y="1210"/>
                  <a:pt x="12327" y="1217"/>
                  <a:pt x="12338" y="1219"/>
                </a:cubicBezTo>
                <a:cubicBezTo>
                  <a:pt x="12353" y="1223"/>
                  <a:pt x="12370" y="1227"/>
                  <a:pt x="12384" y="1224"/>
                </a:cubicBezTo>
                <a:cubicBezTo>
                  <a:pt x="12433" y="1213"/>
                  <a:pt x="12478" y="1241"/>
                  <a:pt x="12524" y="1236"/>
                </a:cubicBezTo>
                <a:cubicBezTo>
                  <a:pt x="12576" y="1231"/>
                  <a:pt x="12607" y="1279"/>
                  <a:pt x="12655" y="1271"/>
                </a:cubicBezTo>
                <a:cubicBezTo>
                  <a:pt x="12657" y="1311"/>
                  <a:pt x="12641" y="1324"/>
                  <a:pt x="12613" y="1333"/>
                </a:cubicBezTo>
                <a:cubicBezTo>
                  <a:pt x="12559" y="1350"/>
                  <a:pt x="12504" y="1364"/>
                  <a:pt x="12457" y="1397"/>
                </a:cubicBezTo>
                <a:cubicBezTo>
                  <a:pt x="12442" y="1407"/>
                  <a:pt x="12425" y="1412"/>
                  <a:pt x="12415" y="1396"/>
                </a:cubicBezTo>
                <a:cubicBezTo>
                  <a:pt x="12390" y="1353"/>
                  <a:pt x="12350" y="1364"/>
                  <a:pt x="12314" y="1366"/>
                </a:cubicBezTo>
                <a:cubicBezTo>
                  <a:pt x="12128" y="1374"/>
                  <a:pt x="11944" y="1357"/>
                  <a:pt x="11759" y="1342"/>
                </a:cubicBezTo>
                <a:cubicBezTo>
                  <a:pt x="11725" y="1339"/>
                  <a:pt x="11691" y="1345"/>
                  <a:pt x="11656" y="1352"/>
                </a:cubicBezTo>
                <a:cubicBezTo>
                  <a:pt x="11872" y="1396"/>
                  <a:pt x="12093" y="1379"/>
                  <a:pt x="12312" y="1402"/>
                </a:cubicBezTo>
                <a:cubicBezTo>
                  <a:pt x="12271" y="1422"/>
                  <a:pt x="12227" y="1438"/>
                  <a:pt x="12189" y="1462"/>
                </a:cubicBezTo>
                <a:cubicBezTo>
                  <a:pt x="12155" y="1483"/>
                  <a:pt x="12123" y="1505"/>
                  <a:pt x="12092" y="1533"/>
                </a:cubicBezTo>
                <a:cubicBezTo>
                  <a:pt x="12050" y="1572"/>
                  <a:pt x="11993" y="1609"/>
                  <a:pt x="11924" y="1584"/>
                </a:cubicBezTo>
                <a:cubicBezTo>
                  <a:pt x="11906" y="1577"/>
                  <a:pt x="11884" y="1576"/>
                  <a:pt x="11871" y="1591"/>
                </a:cubicBezTo>
                <a:cubicBezTo>
                  <a:pt x="11829" y="1636"/>
                  <a:pt x="11774" y="1632"/>
                  <a:pt x="11722" y="1636"/>
                </a:cubicBezTo>
                <a:cubicBezTo>
                  <a:pt x="11612" y="1647"/>
                  <a:pt x="11502" y="1661"/>
                  <a:pt x="11392" y="1659"/>
                </a:cubicBezTo>
                <a:cubicBezTo>
                  <a:pt x="11357" y="1659"/>
                  <a:pt x="11320" y="1662"/>
                  <a:pt x="11292" y="1683"/>
                </a:cubicBezTo>
                <a:cubicBezTo>
                  <a:pt x="11259" y="1709"/>
                  <a:pt x="11223" y="1720"/>
                  <a:pt x="11186" y="1708"/>
                </a:cubicBezTo>
                <a:cubicBezTo>
                  <a:pt x="11145" y="1694"/>
                  <a:pt x="11145" y="1770"/>
                  <a:pt x="11102" y="1740"/>
                </a:cubicBezTo>
                <a:cubicBezTo>
                  <a:pt x="11095" y="1752"/>
                  <a:pt x="11098" y="1766"/>
                  <a:pt x="11106" y="1774"/>
                </a:cubicBezTo>
                <a:cubicBezTo>
                  <a:pt x="11121" y="1791"/>
                  <a:pt x="11131" y="1808"/>
                  <a:pt x="11131" y="1832"/>
                </a:cubicBezTo>
                <a:cubicBezTo>
                  <a:pt x="11131" y="1854"/>
                  <a:pt x="11123" y="1873"/>
                  <a:pt x="11099" y="1864"/>
                </a:cubicBezTo>
                <a:cubicBezTo>
                  <a:pt x="11006" y="1828"/>
                  <a:pt x="10914" y="1877"/>
                  <a:pt x="10822" y="1867"/>
                </a:cubicBezTo>
                <a:cubicBezTo>
                  <a:pt x="10791" y="1864"/>
                  <a:pt x="10748" y="1890"/>
                  <a:pt x="10738" y="1828"/>
                </a:cubicBezTo>
                <a:cubicBezTo>
                  <a:pt x="10735" y="1810"/>
                  <a:pt x="10684" y="1792"/>
                  <a:pt x="10665" y="1805"/>
                </a:cubicBezTo>
                <a:cubicBezTo>
                  <a:pt x="10625" y="1833"/>
                  <a:pt x="10593" y="1807"/>
                  <a:pt x="10558" y="1804"/>
                </a:cubicBezTo>
                <a:cubicBezTo>
                  <a:pt x="10558" y="1804"/>
                  <a:pt x="10558" y="1804"/>
                  <a:pt x="10558" y="1804"/>
                </a:cubicBezTo>
                <a:cubicBezTo>
                  <a:pt x="10577" y="1817"/>
                  <a:pt x="10589" y="1804"/>
                  <a:pt x="10591" y="1789"/>
                </a:cubicBezTo>
                <a:cubicBezTo>
                  <a:pt x="10594" y="1774"/>
                  <a:pt x="10583" y="1775"/>
                  <a:pt x="10568" y="1773"/>
                </a:cubicBezTo>
                <a:cubicBezTo>
                  <a:pt x="10471" y="1764"/>
                  <a:pt x="10379" y="1806"/>
                  <a:pt x="10286" y="1805"/>
                </a:cubicBezTo>
                <a:cubicBezTo>
                  <a:pt x="10197" y="1804"/>
                  <a:pt x="10106" y="1812"/>
                  <a:pt x="10016" y="1798"/>
                </a:cubicBezTo>
                <a:cubicBezTo>
                  <a:pt x="9997" y="1795"/>
                  <a:pt x="9976" y="1791"/>
                  <a:pt x="9972" y="1817"/>
                </a:cubicBezTo>
                <a:cubicBezTo>
                  <a:pt x="9970" y="1836"/>
                  <a:pt x="9988" y="1842"/>
                  <a:pt x="10003" y="1846"/>
                </a:cubicBezTo>
                <a:cubicBezTo>
                  <a:pt x="10039" y="1856"/>
                  <a:pt x="10072" y="1865"/>
                  <a:pt x="10113" y="1859"/>
                </a:cubicBezTo>
                <a:cubicBezTo>
                  <a:pt x="10180" y="1850"/>
                  <a:pt x="10250" y="1845"/>
                  <a:pt x="10318" y="1863"/>
                </a:cubicBezTo>
                <a:cubicBezTo>
                  <a:pt x="10316" y="1862"/>
                  <a:pt x="10316" y="1862"/>
                  <a:pt x="10316" y="1862"/>
                </a:cubicBezTo>
                <a:cubicBezTo>
                  <a:pt x="10312" y="1892"/>
                  <a:pt x="10292" y="1891"/>
                  <a:pt x="10268" y="1888"/>
                </a:cubicBezTo>
                <a:cubicBezTo>
                  <a:pt x="10195" y="1879"/>
                  <a:pt x="10123" y="1882"/>
                  <a:pt x="10038" y="1902"/>
                </a:cubicBezTo>
                <a:cubicBezTo>
                  <a:pt x="10074" y="1925"/>
                  <a:pt x="10099" y="1918"/>
                  <a:pt x="10122" y="1918"/>
                </a:cubicBezTo>
                <a:cubicBezTo>
                  <a:pt x="10145" y="1917"/>
                  <a:pt x="10166" y="1915"/>
                  <a:pt x="10174" y="1945"/>
                </a:cubicBezTo>
                <a:cubicBezTo>
                  <a:pt x="10177" y="1958"/>
                  <a:pt x="10191" y="1966"/>
                  <a:pt x="10200" y="1949"/>
                </a:cubicBezTo>
                <a:cubicBezTo>
                  <a:pt x="10223" y="1904"/>
                  <a:pt x="10256" y="1928"/>
                  <a:pt x="10289" y="1929"/>
                </a:cubicBezTo>
                <a:cubicBezTo>
                  <a:pt x="10393" y="1932"/>
                  <a:pt x="10493" y="1965"/>
                  <a:pt x="10597" y="1962"/>
                </a:cubicBezTo>
                <a:cubicBezTo>
                  <a:pt x="10613" y="1962"/>
                  <a:pt x="10629" y="1980"/>
                  <a:pt x="10647" y="1985"/>
                </a:cubicBezTo>
                <a:cubicBezTo>
                  <a:pt x="10691" y="2001"/>
                  <a:pt x="10728" y="2018"/>
                  <a:pt x="10774" y="1972"/>
                </a:cubicBezTo>
                <a:cubicBezTo>
                  <a:pt x="10817" y="1930"/>
                  <a:pt x="10883" y="1954"/>
                  <a:pt x="10936" y="1966"/>
                </a:cubicBezTo>
                <a:cubicBezTo>
                  <a:pt x="11023" y="1984"/>
                  <a:pt x="11119" y="1959"/>
                  <a:pt x="11197" y="2019"/>
                </a:cubicBezTo>
                <a:cubicBezTo>
                  <a:pt x="11268" y="1979"/>
                  <a:pt x="11336" y="2037"/>
                  <a:pt x="11407" y="2023"/>
                </a:cubicBezTo>
                <a:cubicBezTo>
                  <a:pt x="11443" y="2017"/>
                  <a:pt x="11474" y="2033"/>
                  <a:pt x="11500" y="2059"/>
                </a:cubicBezTo>
                <a:cubicBezTo>
                  <a:pt x="11552" y="2110"/>
                  <a:pt x="11588" y="2114"/>
                  <a:pt x="11651" y="2078"/>
                </a:cubicBezTo>
                <a:cubicBezTo>
                  <a:pt x="11673" y="2065"/>
                  <a:pt x="11781" y="2084"/>
                  <a:pt x="11794" y="2110"/>
                </a:cubicBezTo>
                <a:cubicBezTo>
                  <a:pt x="11802" y="2127"/>
                  <a:pt x="11806" y="2142"/>
                  <a:pt x="11825" y="2150"/>
                </a:cubicBezTo>
                <a:cubicBezTo>
                  <a:pt x="11839" y="2155"/>
                  <a:pt x="11858" y="2154"/>
                  <a:pt x="11862" y="2187"/>
                </a:cubicBezTo>
                <a:cubicBezTo>
                  <a:pt x="11764" y="2159"/>
                  <a:pt x="11691" y="2203"/>
                  <a:pt x="11627" y="2272"/>
                </a:cubicBezTo>
                <a:cubicBezTo>
                  <a:pt x="11633" y="2290"/>
                  <a:pt x="11652" y="2291"/>
                  <a:pt x="11671" y="2284"/>
                </a:cubicBezTo>
                <a:cubicBezTo>
                  <a:pt x="11723" y="2264"/>
                  <a:pt x="11767" y="2303"/>
                  <a:pt x="11817" y="2302"/>
                </a:cubicBezTo>
                <a:cubicBezTo>
                  <a:pt x="11840" y="2301"/>
                  <a:pt x="11842" y="2321"/>
                  <a:pt x="11846" y="2342"/>
                </a:cubicBezTo>
                <a:cubicBezTo>
                  <a:pt x="11849" y="2362"/>
                  <a:pt x="11866" y="2360"/>
                  <a:pt x="11879" y="2344"/>
                </a:cubicBezTo>
                <a:cubicBezTo>
                  <a:pt x="11877" y="2343"/>
                  <a:pt x="11877" y="2343"/>
                  <a:pt x="11877" y="2343"/>
                </a:cubicBezTo>
                <a:cubicBezTo>
                  <a:pt x="11882" y="2386"/>
                  <a:pt x="11894" y="2422"/>
                  <a:pt x="11969" y="2403"/>
                </a:cubicBezTo>
                <a:cubicBezTo>
                  <a:pt x="11963" y="2412"/>
                  <a:pt x="11957" y="2421"/>
                  <a:pt x="11951" y="2430"/>
                </a:cubicBezTo>
                <a:cubicBezTo>
                  <a:pt x="11927" y="2437"/>
                  <a:pt x="11903" y="2444"/>
                  <a:pt x="11879" y="2450"/>
                </a:cubicBezTo>
                <a:cubicBezTo>
                  <a:pt x="11873" y="2452"/>
                  <a:pt x="11867" y="2450"/>
                  <a:pt x="11861" y="2450"/>
                </a:cubicBezTo>
                <a:cubicBezTo>
                  <a:pt x="11859" y="2526"/>
                  <a:pt x="11792" y="2484"/>
                  <a:pt x="11759" y="2503"/>
                </a:cubicBezTo>
                <a:cubicBezTo>
                  <a:pt x="11727" y="2521"/>
                  <a:pt x="11704" y="2549"/>
                  <a:pt x="11664" y="2559"/>
                </a:cubicBezTo>
                <a:cubicBezTo>
                  <a:pt x="11602" y="2573"/>
                  <a:pt x="11542" y="2569"/>
                  <a:pt x="11481" y="2567"/>
                </a:cubicBezTo>
                <a:cubicBezTo>
                  <a:pt x="11457" y="2566"/>
                  <a:pt x="11425" y="2557"/>
                  <a:pt x="11416" y="2587"/>
                </a:cubicBezTo>
                <a:cubicBezTo>
                  <a:pt x="11409" y="2608"/>
                  <a:pt x="11435" y="2623"/>
                  <a:pt x="11446" y="2641"/>
                </a:cubicBezTo>
                <a:cubicBezTo>
                  <a:pt x="11444" y="2639"/>
                  <a:pt x="11444" y="2639"/>
                  <a:pt x="11444" y="2639"/>
                </a:cubicBezTo>
                <a:cubicBezTo>
                  <a:pt x="11351" y="2688"/>
                  <a:pt x="11260" y="2665"/>
                  <a:pt x="11170" y="2628"/>
                </a:cubicBezTo>
                <a:cubicBezTo>
                  <a:pt x="11186" y="2617"/>
                  <a:pt x="11199" y="2607"/>
                  <a:pt x="11221" y="2610"/>
                </a:cubicBezTo>
                <a:cubicBezTo>
                  <a:pt x="11261" y="2614"/>
                  <a:pt x="11302" y="2613"/>
                  <a:pt x="11343" y="2613"/>
                </a:cubicBezTo>
                <a:cubicBezTo>
                  <a:pt x="11358" y="2613"/>
                  <a:pt x="11376" y="2610"/>
                  <a:pt x="11375" y="2589"/>
                </a:cubicBezTo>
                <a:cubicBezTo>
                  <a:pt x="11375" y="2575"/>
                  <a:pt x="11363" y="2570"/>
                  <a:pt x="11349" y="2569"/>
                </a:cubicBezTo>
                <a:cubicBezTo>
                  <a:pt x="11279" y="2559"/>
                  <a:pt x="11211" y="2562"/>
                  <a:pt x="11142" y="2585"/>
                </a:cubicBezTo>
                <a:cubicBezTo>
                  <a:pt x="11151" y="2605"/>
                  <a:pt x="11171" y="2609"/>
                  <a:pt x="11172" y="2628"/>
                </a:cubicBezTo>
                <a:cubicBezTo>
                  <a:pt x="11095" y="2654"/>
                  <a:pt x="11017" y="2643"/>
                  <a:pt x="10944" y="2622"/>
                </a:cubicBezTo>
                <a:cubicBezTo>
                  <a:pt x="10866" y="2600"/>
                  <a:pt x="10789" y="2600"/>
                  <a:pt x="10710" y="2599"/>
                </a:cubicBezTo>
                <a:cubicBezTo>
                  <a:pt x="10688" y="2599"/>
                  <a:pt x="10667" y="2602"/>
                  <a:pt x="10644" y="2597"/>
                </a:cubicBezTo>
                <a:cubicBezTo>
                  <a:pt x="10613" y="2589"/>
                  <a:pt x="10571" y="2598"/>
                  <a:pt x="10583" y="2540"/>
                </a:cubicBezTo>
                <a:cubicBezTo>
                  <a:pt x="10588" y="2513"/>
                  <a:pt x="10561" y="2516"/>
                  <a:pt x="10543" y="2517"/>
                </a:cubicBezTo>
                <a:cubicBezTo>
                  <a:pt x="10515" y="2520"/>
                  <a:pt x="10512" y="2530"/>
                  <a:pt x="10532" y="2551"/>
                </a:cubicBezTo>
                <a:cubicBezTo>
                  <a:pt x="10542" y="2562"/>
                  <a:pt x="10533" y="2575"/>
                  <a:pt x="10518" y="2579"/>
                </a:cubicBezTo>
                <a:cubicBezTo>
                  <a:pt x="10503" y="2583"/>
                  <a:pt x="10487" y="2591"/>
                  <a:pt x="10472" y="2588"/>
                </a:cubicBezTo>
                <a:cubicBezTo>
                  <a:pt x="10399" y="2575"/>
                  <a:pt x="10321" y="2599"/>
                  <a:pt x="10251" y="2572"/>
                </a:cubicBezTo>
                <a:cubicBezTo>
                  <a:pt x="10188" y="2547"/>
                  <a:pt x="10125" y="2556"/>
                  <a:pt x="10066" y="2568"/>
                </a:cubicBezTo>
                <a:cubicBezTo>
                  <a:pt x="10021" y="2578"/>
                  <a:pt x="9978" y="2583"/>
                  <a:pt x="9916" y="2573"/>
                </a:cubicBezTo>
                <a:cubicBezTo>
                  <a:pt x="9940" y="2590"/>
                  <a:pt x="9946" y="2597"/>
                  <a:pt x="9955" y="2600"/>
                </a:cubicBezTo>
                <a:cubicBezTo>
                  <a:pt x="10027" y="2625"/>
                  <a:pt x="10037" y="2630"/>
                  <a:pt x="10009" y="2692"/>
                </a:cubicBezTo>
                <a:cubicBezTo>
                  <a:pt x="9991" y="2731"/>
                  <a:pt x="10024" y="2741"/>
                  <a:pt x="10021" y="2765"/>
                </a:cubicBezTo>
                <a:cubicBezTo>
                  <a:pt x="10012" y="2764"/>
                  <a:pt x="10003" y="2761"/>
                  <a:pt x="9994" y="2762"/>
                </a:cubicBezTo>
                <a:cubicBezTo>
                  <a:pt x="9983" y="2764"/>
                  <a:pt x="9971" y="2769"/>
                  <a:pt x="9960" y="2774"/>
                </a:cubicBezTo>
                <a:cubicBezTo>
                  <a:pt x="9959" y="2774"/>
                  <a:pt x="9960" y="2787"/>
                  <a:pt x="9964" y="2790"/>
                </a:cubicBezTo>
                <a:cubicBezTo>
                  <a:pt x="9978" y="2800"/>
                  <a:pt x="9994" y="2796"/>
                  <a:pt x="10006" y="2787"/>
                </a:cubicBezTo>
                <a:cubicBezTo>
                  <a:pt x="10013" y="2782"/>
                  <a:pt x="10015" y="2771"/>
                  <a:pt x="10019" y="2763"/>
                </a:cubicBezTo>
                <a:cubicBezTo>
                  <a:pt x="10040" y="2754"/>
                  <a:pt x="10055" y="2765"/>
                  <a:pt x="10066" y="2782"/>
                </a:cubicBezTo>
                <a:cubicBezTo>
                  <a:pt x="10075" y="2796"/>
                  <a:pt x="10085" y="2809"/>
                  <a:pt x="10103" y="2800"/>
                </a:cubicBezTo>
                <a:cubicBezTo>
                  <a:pt x="10158" y="2774"/>
                  <a:pt x="10197" y="2829"/>
                  <a:pt x="10248" y="2827"/>
                </a:cubicBezTo>
                <a:cubicBezTo>
                  <a:pt x="10269" y="2826"/>
                  <a:pt x="10273" y="2854"/>
                  <a:pt x="10266" y="2872"/>
                </a:cubicBezTo>
                <a:cubicBezTo>
                  <a:pt x="10258" y="2893"/>
                  <a:pt x="10245" y="2899"/>
                  <a:pt x="10226" y="2876"/>
                </a:cubicBezTo>
                <a:cubicBezTo>
                  <a:pt x="10197" y="2840"/>
                  <a:pt x="10174" y="2898"/>
                  <a:pt x="10157" y="2888"/>
                </a:cubicBezTo>
                <a:cubicBezTo>
                  <a:pt x="10101" y="2857"/>
                  <a:pt x="10125" y="2913"/>
                  <a:pt x="10111" y="2925"/>
                </a:cubicBezTo>
                <a:cubicBezTo>
                  <a:pt x="10084" y="2949"/>
                  <a:pt x="10102" y="3013"/>
                  <a:pt x="10037" y="3005"/>
                </a:cubicBezTo>
                <a:cubicBezTo>
                  <a:pt x="10000" y="3000"/>
                  <a:pt x="9959" y="3013"/>
                  <a:pt x="9968" y="2949"/>
                </a:cubicBezTo>
                <a:cubicBezTo>
                  <a:pt x="9971" y="2927"/>
                  <a:pt x="9887" y="2865"/>
                  <a:pt x="9860" y="2863"/>
                </a:cubicBezTo>
                <a:cubicBezTo>
                  <a:pt x="9841" y="2862"/>
                  <a:pt x="9822" y="2865"/>
                  <a:pt x="9803" y="2864"/>
                </a:cubicBezTo>
                <a:cubicBezTo>
                  <a:pt x="9769" y="2863"/>
                  <a:pt x="9737" y="2859"/>
                  <a:pt x="9749" y="2811"/>
                </a:cubicBezTo>
                <a:cubicBezTo>
                  <a:pt x="9753" y="2796"/>
                  <a:pt x="9743" y="2787"/>
                  <a:pt x="9731" y="2783"/>
                </a:cubicBezTo>
                <a:cubicBezTo>
                  <a:pt x="9712" y="2776"/>
                  <a:pt x="9714" y="2795"/>
                  <a:pt x="9709" y="2805"/>
                </a:cubicBezTo>
                <a:cubicBezTo>
                  <a:pt x="9689" y="2844"/>
                  <a:pt x="9670" y="2836"/>
                  <a:pt x="9646" y="2808"/>
                </a:cubicBezTo>
                <a:cubicBezTo>
                  <a:pt x="9622" y="2778"/>
                  <a:pt x="9603" y="2746"/>
                  <a:pt x="9593" y="2709"/>
                </a:cubicBezTo>
                <a:cubicBezTo>
                  <a:pt x="9584" y="2678"/>
                  <a:pt x="9567" y="2660"/>
                  <a:pt x="9531" y="2669"/>
                </a:cubicBezTo>
                <a:cubicBezTo>
                  <a:pt x="9515" y="2674"/>
                  <a:pt x="9488" y="2659"/>
                  <a:pt x="9483" y="2683"/>
                </a:cubicBezTo>
                <a:cubicBezTo>
                  <a:pt x="9477" y="2706"/>
                  <a:pt x="9479" y="2733"/>
                  <a:pt x="9505" y="2747"/>
                </a:cubicBezTo>
                <a:cubicBezTo>
                  <a:pt x="9519" y="2755"/>
                  <a:pt x="9536" y="2758"/>
                  <a:pt x="9547" y="2768"/>
                </a:cubicBezTo>
                <a:cubicBezTo>
                  <a:pt x="9568" y="2786"/>
                  <a:pt x="9586" y="2807"/>
                  <a:pt x="9541" y="2819"/>
                </a:cubicBezTo>
                <a:cubicBezTo>
                  <a:pt x="9539" y="2820"/>
                  <a:pt x="9536" y="2823"/>
                  <a:pt x="9535" y="2826"/>
                </a:cubicBezTo>
                <a:cubicBezTo>
                  <a:pt x="9523" y="2931"/>
                  <a:pt x="9446" y="2913"/>
                  <a:pt x="9380" y="2906"/>
                </a:cubicBezTo>
                <a:cubicBezTo>
                  <a:pt x="9362" y="2927"/>
                  <a:pt x="9380" y="2938"/>
                  <a:pt x="9386" y="2951"/>
                </a:cubicBezTo>
                <a:cubicBezTo>
                  <a:pt x="9396" y="2975"/>
                  <a:pt x="9397" y="2997"/>
                  <a:pt x="9362" y="2994"/>
                </a:cubicBezTo>
                <a:cubicBezTo>
                  <a:pt x="9331" y="2991"/>
                  <a:pt x="9303" y="3007"/>
                  <a:pt x="9269" y="2999"/>
                </a:cubicBezTo>
                <a:cubicBezTo>
                  <a:pt x="9217" y="2986"/>
                  <a:pt x="9163" y="2974"/>
                  <a:pt x="9107" y="2994"/>
                </a:cubicBezTo>
                <a:cubicBezTo>
                  <a:pt x="9086" y="3002"/>
                  <a:pt x="9060" y="2996"/>
                  <a:pt x="9071" y="2960"/>
                </a:cubicBezTo>
                <a:cubicBezTo>
                  <a:pt x="9075" y="2947"/>
                  <a:pt x="9085" y="2919"/>
                  <a:pt x="9064" y="2926"/>
                </a:cubicBezTo>
                <a:cubicBezTo>
                  <a:pt x="9034" y="2937"/>
                  <a:pt x="8991" y="2886"/>
                  <a:pt x="8975" y="2940"/>
                </a:cubicBezTo>
                <a:cubicBezTo>
                  <a:pt x="8962" y="2985"/>
                  <a:pt x="8937" y="2985"/>
                  <a:pt x="8899" y="2982"/>
                </a:cubicBezTo>
                <a:cubicBezTo>
                  <a:pt x="8833" y="2977"/>
                  <a:pt x="8767" y="2982"/>
                  <a:pt x="8702" y="2978"/>
                </a:cubicBezTo>
                <a:cubicBezTo>
                  <a:pt x="8639" y="2975"/>
                  <a:pt x="8634" y="2960"/>
                  <a:pt x="8665" y="2901"/>
                </a:cubicBezTo>
                <a:cubicBezTo>
                  <a:pt x="8673" y="2887"/>
                  <a:pt x="8680" y="2871"/>
                  <a:pt x="8666" y="2859"/>
                </a:cubicBezTo>
                <a:cubicBezTo>
                  <a:pt x="8658" y="2853"/>
                  <a:pt x="8642" y="2853"/>
                  <a:pt x="8630" y="2854"/>
                </a:cubicBezTo>
                <a:cubicBezTo>
                  <a:pt x="8608" y="2855"/>
                  <a:pt x="8594" y="2868"/>
                  <a:pt x="8595" y="2890"/>
                </a:cubicBezTo>
                <a:cubicBezTo>
                  <a:pt x="8596" y="2920"/>
                  <a:pt x="8613" y="2951"/>
                  <a:pt x="8587" y="2985"/>
                </a:cubicBezTo>
                <a:cubicBezTo>
                  <a:pt x="8528" y="2955"/>
                  <a:pt x="8465" y="2913"/>
                  <a:pt x="8413" y="2998"/>
                </a:cubicBezTo>
                <a:cubicBezTo>
                  <a:pt x="8384" y="2969"/>
                  <a:pt x="8443" y="2958"/>
                  <a:pt x="8418" y="2940"/>
                </a:cubicBezTo>
                <a:cubicBezTo>
                  <a:pt x="8388" y="2919"/>
                  <a:pt x="8339" y="2926"/>
                  <a:pt x="8325" y="2942"/>
                </a:cubicBezTo>
                <a:cubicBezTo>
                  <a:pt x="8289" y="2987"/>
                  <a:pt x="8246" y="2968"/>
                  <a:pt x="8205" y="2972"/>
                </a:cubicBezTo>
                <a:cubicBezTo>
                  <a:pt x="8170" y="2975"/>
                  <a:pt x="8130" y="2953"/>
                  <a:pt x="8101" y="2992"/>
                </a:cubicBezTo>
                <a:cubicBezTo>
                  <a:pt x="8009" y="2979"/>
                  <a:pt x="7914" y="2987"/>
                  <a:pt x="7824" y="2961"/>
                </a:cubicBezTo>
                <a:cubicBezTo>
                  <a:pt x="7780" y="2947"/>
                  <a:pt x="7767" y="2905"/>
                  <a:pt x="7787" y="2860"/>
                </a:cubicBezTo>
                <a:cubicBezTo>
                  <a:pt x="7794" y="2845"/>
                  <a:pt x="7801" y="2829"/>
                  <a:pt x="7783" y="2819"/>
                </a:cubicBezTo>
                <a:cubicBezTo>
                  <a:pt x="7765" y="2810"/>
                  <a:pt x="7754" y="2826"/>
                  <a:pt x="7745" y="2838"/>
                </a:cubicBezTo>
                <a:cubicBezTo>
                  <a:pt x="7732" y="2856"/>
                  <a:pt x="7722" y="2875"/>
                  <a:pt x="7712" y="2892"/>
                </a:cubicBezTo>
                <a:cubicBezTo>
                  <a:pt x="7718" y="2924"/>
                  <a:pt x="7767" y="2918"/>
                  <a:pt x="7763" y="2957"/>
                </a:cubicBezTo>
                <a:cubicBezTo>
                  <a:pt x="7743" y="2972"/>
                  <a:pt x="7718" y="2974"/>
                  <a:pt x="7696" y="2974"/>
                </a:cubicBezTo>
                <a:cubicBezTo>
                  <a:pt x="7674" y="2974"/>
                  <a:pt x="7640" y="2972"/>
                  <a:pt x="7663" y="2930"/>
                </a:cubicBezTo>
                <a:cubicBezTo>
                  <a:pt x="7674" y="2911"/>
                  <a:pt x="7665" y="2892"/>
                  <a:pt x="7642" y="2887"/>
                </a:cubicBezTo>
                <a:cubicBezTo>
                  <a:pt x="7615" y="2882"/>
                  <a:pt x="7619" y="2904"/>
                  <a:pt x="7613" y="2922"/>
                </a:cubicBezTo>
                <a:cubicBezTo>
                  <a:pt x="7590" y="2984"/>
                  <a:pt x="7525" y="3002"/>
                  <a:pt x="7466" y="2965"/>
                </a:cubicBezTo>
                <a:cubicBezTo>
                  <a:pt x="7458" y="2960"/>
                  <a:pt x="7451" y="2951"/>
                  <a:pt x="7458" y="2941"/>
                </a:cubicBezTo>
                <a:cubicBezTo>
                  <a:pt x="7462" y="2934"/>
                  <a:pt x="7470" y="2926"/>
                  <a:pt x="7477" y="2924"/>
                </a:cubicBezTo>
                <a:cubicBezTo>
                  <a:pt x="7486" y="2922"/>
                  <a:pt x="7497" y="2924"/>
                  <a:pt x="7505" y="2928"/>
                </a:cubicBezTo>
                <a:cubicBezTo>
                  <a:pt x="7553" y="2957"/>
                  <a:pt x="7568" y="2921"/>
                  <a:pt x="7583" y="2888"/>
                </a:cubicBezTo>
                <a:cubicBezTo>
                  <a:pt x="7599" y="2852"/>
                  <a:pt x="7572" y="2812"/>
                  <a:pt x="7536" y="2824"/>
                </a:cubicBezTo>
                <a:cubicBezTo>
                  <a:pt x="7487" y="2840"/>
                  <a:pt x="7445" y="2844"/>
                  <a:pt x="7394" y="2825"/>
                </a:cubicBezTo>
                <a:cubicBezTo>
                  <a:pt x="7346" y="2806"/>
                  <a:pt x="7353" y="2868"/>
                  <a:pt x="7329" y="2888"/>
                </a:cubicBezTo>
                <a:cubicBezTo>
                  <a:pt x="7327" y="2862"/>
                  <a:pt x="7336" y="2822"/>
                  <a:pt x="7288" y="2856"/>
                </a:cubicBezTo>
                <a:cubicBezTo>
                  <a:pt x="7293" y="2844"/>
                  <a:pt x="7292" y="2822"/>
                  <a:pt x="7285" y="2823"/>
                </a:cubicBezTo>
                <a:cubicBezTo>
                  <a:pt x="7255" y="2826"/>
                  <a:pt x="7227" y="2830"/>
                  <a:pt x="7201" y="2809"/>
                </a:cubicBezTo>
                <a:cubicBezTo>
                  <a:pt x="7200" y="2807"/>
                  <a:pt x="7185" y="2817"/>
                  <a:pt x="7182" y="2824"/>
                </a:cubicBezTo>
                <a:cubicBezTo>
                  <a:pt x="7177" y="2833"/>
                  <a:pt x="7187" y="2840"/>
                  <a:pt x="7193" y="2846"/>
                </a:cubicBezTo>
                <a:cubicBezTo>
                  <a:pt x="7223" y="2876"/>
                  <a:pt x="7257" y="2859"/>
                  <a:pt x="7290" y="2854"/>
                </a:cubicBezTo>
                <a:cubicBezTo>
                  <a:pt x="7300" y="2869"/>
                  <a:pt x="7283" y="2919"/>
                  <a:pt x="7331" y="2885"/>
                </a:cubicBezTo>
                <a:cubicBezTo>
                  <a:pt x="7329" y="2966"/>
                  <a:pt x="7326" y="2966"/>
                  <a:pt x="7265" y="2989"/>
                </a:cubicBezTo>
                <a:cubicBezTo>
                  <a:pt x="7180" y="3020"/>
                  <a:pt x="7096" y="3039"/>
                  <a:pt x="7004" y="3010"/>
                </a:cubicBezTo>
                <a:cubicBezTo>
                  <a:pt x="6977" y="3002"/>
                  <a:pt x="6943" y="3019"/>
                  <a:pt x="6913" y="3021"/>
                </a:cubicBezTo>
                <a:cubicBezTo>
                  <a:pt x="6755" y="3030"/>
                  <a:pt x="6598" y="3048"/>
                  <a:pt x="6441" y="3044"/>
                </a:cubicBezTo>
                <a:cubicBezTo>
                  <a:pt x="6282" y="3040"/>
                  <a:pt x="6124" y="3053"/>
                  <a:pt x="5965" y="3047"/>
                </a:cubicBezTo>
                <a:cubicBezTo>
                  <a:pt x="5897" y="3044"/>
                  <a:pt x="5829" y="3066"/>
                  <a:pt x="5760" y="3053"/>
                </a:cubicBezTo>
                <a:cubicBezTo>
                  <a:pt x="5692" y="3041"/>
                  <a:pt x="5620" y="3071"/>
                  <a:pt x="5555" y="3033"/>
                </a:cubicBezTo>
                <a:cubicBezTo>
                  <a:pt x="5550" y="3030"/>
                  <a:pt x="5541" y="3030"/>
                  <a:pt x="5537" y="3032"/>
                </a:cubicBezTo>
                <a:cubicBezTo>
                  <a:pt x="5435" y="3104"/>
                  <a:pt x="5320" y="3061"/>
                  <a:pt x="5212" y="3070"/>
                </a:cubicBezTo>
                <a:cubicBezTo>
                  <a:pt x="5154" y="3074"/>
                  <a:pt x="5095" y="3040"/>
                  <a:pt x="5038" y="3076"/>
                </a:cubicBezTo>
                <a:cubicBezTo>
                  <a:pt x="4959" y="3043"/>
                  <a:pt x="4871" y="3106"/>
                  <a:pt x="4794" y="3053"/>
                </a:cubicBezTo>
                <a:cubicBezTo>
                  <a:pt x="4730" y="3070"/>
                  <a:pt x="4659" y="3010"/>
                  <a:pt x="4599" y="3070"/>
                </a:cubicBezTo>
                <a:cubicBezTo>
                  <a:pt x="4537" y="3063"/>
                  <a:pt x="4476" y="3084"/>
                  <a:pt x="4414" y="3083"/>
                </a:cubicBezTo>
                <a:cubicBezTo>
                  <a:pt x="4313" y="3082"/>
                  <a:pt x="4213" y="3086"/>
                  <a:pt x="4112" y="3075"/>
                </a:cubicBezTo>
                <a:cubicBezTo>
                  <a:pt x="4054" y="3069"/>
                  <a:pt x="3993" y="3074"/>
                  <a:pt x="3936" y="3083"/>
                </a:cubicBezTo>
                <a:cubicBezTo>
                  <a:pt x="3832" y="3100"/>
                  <a:pt x="3733" y="3047"/>
                  <a:pt x="3631" y="3073"/>
                </a:cubicBezTo>
                <a:cubicBezTo>
                  <a:pt x="3587" y="3031"/>
                  <a:pt x="3519" y="3066"/>
                  <a:pt x="3474" y="3019"/>
                </a:cubicBezTo>
                <a:cubicBezTo>
                  <a:pt x="3457" y="3000"/>
                  <a:pt x="3413" y="2988"/>
                  <a:pt x="3410" y="3045"/>
                </a:cubicBezTo>
                <a:cubicBezTo>
                  <a:pt x="3408" y="3073"/>
                  <a:pt x="3388" y="3079"/>
                  <a:pt x="3362" y="3072"/>
                </a:cubicBezTo>
                <a:cubicBezTo>
                  <a:pt x="3227" y="3034"/>
                  <a:pt x="3086" y="3066"/>
                  <a:pt x="2952" y="3044"/>
                </a:cubicBezTo>
                <a:cubicBezTo>
                  <a:pt x="2851" y="3028"/>
                  <a:pt x="2745" y="3064"/>
                  <a:pt x="2650" y="3010"/>
                </a:cubicBezTo>
                <a:cubicBezTo>
                  <a:pt x="2628" y="2998"/>
                  <a:pt x="2607" y="3010"/>
                  <a:pt x="2585" y="3013"/>
                </a:cubicBezTo>
                <a:cubicBezTo>
                  <a:pt x="2560" y="3015"/>
                  <a:pt x="2543" y="3004"/>
                  <a:pt x="2539" y="2977"/>
                </a:cubicBezTo>
                <a:cubicBezTo>
                  <a:pt x="2537" y="2980"/>
                  <a:pt x="2537" y="2980"/>
                  <a:pt x="2537" y="2980"/>
                </a:cubicBezTo>
                <a:cubicBezTo>
                  <a:pt x="2589" y="2947"/>
                  <a:pt x="2592" y="2945"/>
                  <a:pt x="2552" y="2903"/>
                </a:cubicBezTo>
                <a:cubicBezTo>
                  <a:pt x="2533" y="2883"/>
                  <a:pt x="2541" y="2855"/>
                  <a:pt x="2524" y="2837"/>
                </a:cubicBezTo>
                <a:cubicBezTo>
                  <a:pt x="2485" y="2835"/>
                  <a:pt x="2441" y="2869"/>
                  <a:pt x="2407" y="2821"/>
                </a:cubicBezTo>
                <a:cubicBezTo>
                  <a:pt x="2397" y="2807"/>
                  <a:pt x="2379" y="2812"/>
                  <a:pt x="2363" y="2815"/>
                </a:cubicBezTo>
                <a:cubicBezTo>
                  <a:pt x="2322" y="2824"/>
                  <a:pt x="2288" y="2869"/>
                  <a:pt x="2289" y="2919"/>
                </a:cubicBezTo>
                <a:cubicBezTo>
                  <a:pt x="2290" y="2969"/>
                  <a:pt x="2321" y="2989"/>
                  <a:pt x="2368" y="2989"/>
                </a:cubicBezTo>
                <a:cubicBezTo>
                  <a:pt x="2366" y="2986"/>
                  <a:pt x="2366" y="2986"/>
                  <a:pt x="2366" y="2986"/>
                </a:cubicBezTo>
                <a:cubicBezTo>
                  <a:pt x="2342" y="3014"/>
                  <a:pt x="2310" y="3014"/>
                  <a:pt x="2279" y="3007"/>
                </a:cubicBezTo>
                <a:cubicBezTo>
                  <a:pt x="2226" y="2997"/>
                  <a:pt x="2175" y="2990"/>
                  <a:pt x="2123" y="3013"/>
                </a:cubicBezTo>
                <a:cubicBezTo>
                  <a:pt x="2105" y="3021"/>
                  <a:pt x="2079" y="3016"/>
                  <a:pt x="2058" y="3013"/>
                </a:cubicBezTo>
                <a:cubicBezTo>
                  <a:pt x="2050" y="3012"/>
                  <a:pt x="2040" y="3003"/>
                  <a:pt x="2038" y="2996"/>
                </a:cubicBezTo>
                <a:cubicBezTo>
                  <a:pt x="2033" y="2981"/>
                  <a:pt x="2045" y="2973"/>
                  <a:pt x="2057" y="2971"/>
                </a:cubicBezTo>
                <a:cubicBezTo>
                  <a:pt x="2082" y="2967"/>
                  <a:pt x="2108" y="2967"/>
                  <a:pt x="2132" y="2964"/>
                </a:cubicBezTo>
                <a:cubicBezTo>
                  <a:pt x="2150" y="2962"/>
                  <a:pt x="2173" y="2965"/>
                  <a:pt x="2176" y="2938"/>
                </a:cubicBezTo>
                <a:cubicBezTo>
                  <a:pt x="2179" y="2913"/>
                  <a:pt x="2176" y="2887"/>
                  <a:pt x="2157" y="2868"/>
                </a:cubicBezTo>
                <a:cubicBezTo>
                  <a:pt x="2142" y="2853"/>
                  <a:pt x="2128" y="2863"/>
                  <a:pt x="2116" y="2874"/>
                </a:cubicBezTo>
                <a:cubicBezTo>
                  <a:pt x="2070" y="2919"/>
                  <a:pt x="2028" y="2923"/>
                  <a:pt x="1980" y="2871"/>
                </a:cubicBezTo>
                <a:cubicBezTo>
                  <a:pt x="1954" y="2843"/>
                  <a:pt x="1912" y="2850"/>
                  <a:pt x="1886" y="2876"/>
                </a:cubicBezTo>
                <a:cubicBezTo>
                  <a:pt x="1837" y="2925"/>
                  <a:pt x="1791" y="2921"/>
                  <a:pt x="1737" y="2887"/>
                </a:cubicBezTo>
                <a:cubicBezTo>
                  <a:pt x="1689" y="2857"/>
                  <a:pt x="1636" y="2881"/>
                  <a:pt x="1586" y="2883"/>
                </a:cubicBezTo>
                <a:cubicBezTo>
                  <a:pt x="1550" y="2885"/>
                  <a:pt x="1525" y="2884"/>
                  <a:pt x="1514" y="2844"/>
                </a:cubicBezTo>
                <a:cubicBezTo>
                  <a:pt x="1502" y="2806"/>
                  <a:pt x="1473" y="2810"/>
                  <a:pt x="1464" y="2839"/>
                </a:cubicBezTo>
                <a:cubicBezTo>
                  <a:pt x="1447" y="2896"/>
                  <a:pt x="1399" y="2856"/>
                  <a:pt x="1369" y="2877"/>
                </a:cubicBezTo>
                <a:cubicBezTo>
                  <a:pt x="1341" y="2895"/>
                  <a:pt x="1302" y="2887"/>
                  <a:pt x="1287" y="2843"/>
                </a:cubicBezTo>
                <a:cubicBezTo>
                  <a:pt x="1284" y="2836"/>
                  <a:pt x="1274" y="2831"/>
                  <a:pt x="1268" y="2825"/>
                </a:cubicBezTo>
                <a:cubicBezTo>
                  <a:pt x="1225" y="2880"/>
                  <a:pt x="1175" y="2817"/>
                  <a:pt x="1128" y="2833"/>
                </a:cubicBezTo>
                <a:cubicBezTo>
                  <a:pt x="1085" y="2846"/>
                  <a:pt x="1041" y="2841"/>
                  <a:pt x="1017" y="2789"/>
                </a:cubicBezTo>
                <a:cubicBezTo>
                  <a:pt x="1008" y="2769"/>
                  <a:pt x="986" y="2758"/>
                  <a:pt x="963" y="2756"/>
                </a:cubicBezTo>
                <a:cubicBezTo>
                  <a:pt x="937" y="2753"/>
                  <a:pt x="915" y="2739"/>
                  <a:pt x="896" y="2724"/>
                </a:cubicBezTo>
                <a:cubicBezTo>
                  <a:pt x="850" y="2689"/>
                  <a:pt x="848" y="2674"/>
                  <a:pt x="882" y="2614"/>
                </a:cubicBezTo>
                <a:cubicBezTo>
                  <a:pt x="857" y="2607"/>
                  <a:pt x="834" y="2596"/>
                  <a:pt x="810" y="2593"/>
                </a:cubicBezTo>
                <a:cubicBezTo>
                  <a:pt x="778" y="2590"/>
                  <a:pt x="748" y="2597"/>
                  <a:pt x="748" y="2546"/>
                </a:cubicBezTo>
                <a:cubicBezTo>
                  <a:pt x="749" y="2506"/>
                  <a:pt x="690" y="2535"/>
                  <a:pt x="676" y="2495"/>
                </a:cubicBezTo>
                <a:cubicBezTo>
                  <a:pt x="698" y="2470"/>
                  <a:pt x="749" y="2475"/>
                  <a:pt x="757" y="2431"/>
                </a:cubicBezTo>
                <a:cubicBezTo>
                  <a:pt x="757" y="2428"/>
                  <a:pt x="769" y="2423"/>
                  <a:pt x="773" y="2425"/>
                </a:cubicBezTo>
                <a:cubicBezTo>
                  <a:pt x="841" y="2456"/>
                  <a:pt x="901" y="2410"/>
                  <a:pt x="965" y="2403"/>
                </a:cubicBezTo>
                <a:cubicBezTo>
                  <a:pt x="993" y="2400"/>
                  <a:pt x="1017" y="2396"/>
                  <a:pt x="1040" y="2424"/>
                </a:cubicBezTo>
                <a:cubicBezTo>
                  <a:pt x="1065" y="2455"/>
                  <a:pt x="1111" y="2453"/>
                  <a:pt x="1135" y="2430"/>
                </a:cubicBezTo>
                <a:cubicBezTo>
                  <a:pt x="1197" y="2372"/>
                  <a:pt x="1271" y="2399"/>
                  <a:pt x="1339" y="2388"/>
                </a:cubicBezTo>
                <a:cubicBezTo>
                  <a:pt x="1341" y="2388"/>
                  <a:pt x="1345" y="2390"/>
                  <a:pt x="1347" y="2392"/>
                </a:cubicBezTo>
                <a:cubicBezTo>
                  <a:pt x="1400" y="2418"/>
                  <a:pt x="1426" y="2343"/>
                  <a:pt x="1476" y="2359"/>
                </a:cubicBezTo>
                <a:cubicBezTo>
                  <a:pt x="1520" y="2372"/>
                  <a:pt x="1563" y="2376"/>
                  <a:pt x="1612" y="2373"/>
                </a:cubicBezTo>
                <a:cubicBezTo>
                  <a:pt x="1738" y="2365"/>
                  <a:pt x="1860" y="2317"/>
                  <a:pt x="1989" y="2344"/>
                </a:cubicBezTo>
                <a:cubicBezTo>
                  <a:pt x="2058" y="2358"/>
                  <a:pt x="2122" y="2330"/>
                  <a:pt x="2172" y="2274"/>
                </a:cubicBezTo>
                <a:cubicBezTo>
                  <a:pt x="2183" y="2303"/>
                  <a:pt x="2177" y="2341"/>
                  <a:pt x="2223" y="2321"/>
                </a:cubicBezTo>
                <a:cubicBezTo>
                  <a:pt x="2243" y="2312"/>
                  <a:pt x="2266" y="2312"/>
                  <a:pt x="2287" y="2307"/>
                </a:cubicBezTo>
                <a:cubicBezTo>
                  <a:pt x="2340" y="2296"/>
                  <a:pt x="2354" y="2266"/>
                  <a:pt x="2333" y="2218"/>
                </a:cubicBezTo>
                <a:cubicBezTo>
                  <a:pt x="2358" y="2224"/>
                  <a:pt x="2368" y="2260"/>
                  <a:pt x="2399" y="2258"/>
                </a:cubicBezTo>
                <a:cubicBezTo>
                  <a:pt x="2401" y="2195"/>
                  <a:pt x="2369" y="2203"/>
                  <a:pt x="2334" y="2219"/>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latin typeface="思源黑体 CN Bold" panose="020B0800000000000000" pitchFamily="34" charset="-122"/>
              <a:ea typeface="思源黑体 CN Bold" panose="020B0800000000000000" pitchFamily="34" charset="-122"/>
            </a:endParaRPr>
          </a:p>
        </p:txBody>
      </p:sp>
      <p:graphicFrame>
        <p:nvGraphicFramePr>
          <p:cNvPr id="8" name="图表 7">
            <a:extLst>
              <a:ext uri="{FF2B5EF4-FFF2-40B4-BE49-F238E27FC236}">
                <a16:creationId xmlns:a16="http://schemas.microsoft.com/office/drawing/2014/main" xmlns="" id="{2038DD24-59A2-4F5E-81DA-F2B066623941}"/>
              </a:ext>
            </a:extLst>
          </p:cNvPr>
          <p:cNvGraphicFramePr/>
          <p:nvPr>
            <p:extLst>
              <p:ext uri="{D42A27DB-BD31-4B8C-83A1-F6EECF244321}">
                <p14:modId xmlns:p14="http://schemas.microsoft.com/office/powerpoint/2010/main" val="2779996324"/>
              </p:ext>
            </p:extLst>
          </p:nvPr>
        </p:nvGraphicFramePr>
        <p:xfrm>
          <a:off x="5360487" y="1761421"/>
          <a:ext cx="7108604" cy="4437063"/>
        </p:xfrm>
        <a:graphic>
          <a:graphicData uri="http://schemas.openxmlformats.org/drawingml/2006/chart">
            <c:chart xmlns:c="http://schemas.openxmlformats.org/drawingml/2006/chart" xmlns:r="http://schemas.openxmlformats.org/officeDocument/2006/relationships" r:id="rId2"/>
          </a:graphicData>
        </a:graphic>
      </p:graphicFrame>
      <p:sp>
        <p:nvSpPr>
          <p:cNvPr id="11" name="文本框 10">
            <a:extLst>
              <a:ext uri="{FF2B5EF4-FFF2-40B4-BE49-F238E27FC236}">
                <a16:creationId xmlns:a16="http://schemas.microsoft.com/office/drawing/2014/main" xmlns="" id="{F60AFCA4-AE43-4602-BF29-F46774C75735}"/>
              </a:ext>
            </a:extLst>
          </p:cNvPr>
          <p:cNvSpPr txBox="1"/>
          <p:nvPr/>
        </p:nvSpPr>
        <p:spPr>
          <a:xfrm>
            <a:off x="731838" y="3057169"/>
            <a:ext cx="3247494" cy="523220"/>
          </a:xfrm>
          <a:prstGeom prst="rect">
            <a:avLst/>
          </a:prstGeom>
          <a:noFill/>
        </p:spPr>
        <p:txBody>
          <a:bodyPr wrap="square" rtlCol="0">
            <a:spAutoFit/>
          </a:bodyPr>
          <a:lstStyle/>
          <a:p>
            <a:r>
              <a:rPr lang="zh-CN" altLang="en-US" sz="2800" dirty="0">
                <a:solidFill>
                  <a:srgbClr val="F5F1E7"/>
                </a:solidFill>
                <a:latin typeface="思源黑体 CN Bold" panose="020B0800000000000000" pitchFamily="34" charset="-122"/>
                <a:ea typeface="思源黑体 CN Bold" panose="020B0800000000000000" pitchFamily="34" charset="-122"/>
              </a:rPr>
              <a:t>产品年度趋势</a:t>
            </a:r>
          </a:p>
        </p:txBody>
      </p:sp>
      <p:sp>
        <p:nvSpPr>
          <p:cNvPr id="12" name="文本框 11">
            <a:extLst>
              <a:ext uri="{FF2B5EF4-FFF2-40B4-BE49-F238E27FC236}">
                <a16:creationId xmlns:a16="http://schemas.microsoft.com/office/drawing/2014/main" xmlns="" id="{7AD99485-BCF3-4441-B9A3-3FC78295DDD5}"/>
              </a:ext>
            </a:extLst>
          </p:cNvPr>
          <p:cNvSpPr txBox="1"/>
          <p:nvPr/>
        </p:nvSpPr>
        <p:spPr>
          <a:xfrm>
            <a:off x="731838" y="3775283"/>
            <a:ext cx="4120717" cy="993542"/>
          </a:xfrm>
          <a:prstGeom prst="rect">
            <a:avLst/>
          </a:prstGeom>
          <a:noFill/>
        </p:spPr>
        <p:txBody>
          <a:bodyPr wrap="square">
            <a:spAutoFit/>
          </a:bodyPr>
          <a:lstStyle/>
          <a:p>
            <a:pPr>
              <a:lnSpc>
                <a:spcPct val="125000"/>
              </a:lnSpc>
            </a:pPr>
            <a:r>
              <a:rPr lang="zh-CN" altLang="en-US" sz="1600" dirty="0">
                <a:solidFill>
                  <a:schemeClr val="bg1"/>
                </a:solidFill>
                <a:latin typeface="思源宋体 CN ExtraLight" panose="02020200000000000000" pitchFamily="18" charset="-122"/>
                <a:ea typeface="思源宋体 CN ExtraLight" panose="02020200000000000000" pitchFamily="18" charset="-122"/>
              </a:rPr>
              <a:t>此处输入简要说明，可以是产品年度变化趋势，以及来年产品销量预测等等</a:t>
            </a:r>
          </a:p>
          <a:p>
            <a:pPr>
              <a:lnSpc>
                <a:spcPct val="125000"/>
              </a:lnSpc>
            </a:pPr>
            <a:endParaRPr lang="zh-CN" altLang="en-US" sz="1600" dirty="0">
              <a:solidFill>
                <a:schemeClr val="bg1"/>
              </a:solidFill>
              <a:latin typeface="思源黑体 CN Bold" panose="020B0800000000000000" pitchFamily="34" charset="-122"/>
              <a:ea typeface="思源黑体 CN Bold" panose="020B0800000000000000" pitchFamily="34" charset="-122"/>
            </a:endParaRPr>
          </a:p>
        </p:txBody>
      </p:sp>
      <p:pic>
        <p:nvPicPr>
          <p:cNvPr id="13" name="图片 12" descr="图片包含 游戏机, 灯光&#10;&#10;描述已自动生成">
            <a:extLst>
              <a:ext uri="{FF2B5EF4-FFF2-40B4-BE49-F238E27FC236}">
                <a16:creationId xmlns:a16="http://schemas.microsoft.com/office/drawing/2014/main" xmlns="" id="{AFC880F1-E63A-43A5-899B-A875A5FC9E3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48891"/>
          <a:stretch/>
        </p:blipFill>
        <p:spPr>
          <a:xfrm rot="10800000" flipH="1">
            <a:off x="9974261" y="5896125"/>
            <a:ext cx="2218580" cy="963717"/>
          </a:xfrm>
          <a:custGeom>
            <a:avLst/>
            <a:gdLst>
              <a:gd name="connsiteX0" fmla="*/ 0 w 2218580"/>
              <a:gd name="connsiteY0" fmla="*/ 0 h 963717"/>
              <a:gd name="connsiteX1" fmla="*/ 0 w 2218580"/>
              <a:gd name="connsiteY1" fmla="*/ 963717 h 963717"/>
              <a:gd name="connsiteX2" fmla="*/ 826448 w 2218580"/>
              <a:gd name="connsiteY2" fmla="*/ 963717 h 963717"/>
              <a:gd name="connsiteX3" fmla="*/ 813117 w 2218580"/>
              <a:gd name="connsiteY3" fmla="*/ 930008 h 963717"/>
              <a:gd name="connsiteX4" fmla="*/ 814349 w 2218580"/>
              <a:gd name="connsiteY4" fmla="*/ 881342 h 963717"/>
              <a:gd name="connsiteX5" fmla="*/ 1417371 w 2218580"/>
              <a:gd name="connsiteY5" fmla="*/ 799804 h 963717"/>
              <a:gd name="connsiteX6" fmla="*/ 1710164 w 2218580"/>
              <a:gd name="connsiteY6" fmla="*/ 919778 h 963717"/>
              <a:gd name="connsiteX7" fmla="*/ 1775204 w 2218580"/>
              <a:gd name="connsiteY7" fmla="*/ 963717 h 963717"/>
              <a:gd name="connsiteX8" fmla="*/ 2218580 w 2218580"/>
              <a:gd name="connsiteY8" fmla="*/ 963717 h 963717"/>
              <a:gd name="connsiteX9" fmla="*/ 2218580 w 2218580"/>
              <a:gd name="connsiteY9" fmla="*/ 0 h 963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18580" h="963717">
                <a:moveTo>
                  <a:pt x="0" y="0"/>
                </a:moveTo>
                <a:lnTo>
                  <a:pt x="0" y="963717"/>
                </a:lnTo>
                <a:lnTo>
                  <a:pt x="826448" y="963717"/>
                </a:lnTo>
                <a:lnTo>
                  <a:pt x="813117" y="930008"/>
                </a:lnTo>
                <a:cubicBezTo>
                  <a:pt x="809850" y="913306"/>
                  <a:pt x="810153" y="897001"/>
                  <a:pt x="814349" y="881342"/>
                </a:cubicBezTo>
                <a:cubicBezTo>
                  <a:pt x="847917" y="756066"/>
                  <a:pt x="1117898" y="719561"/>
                  <a:pt x="1417371" y="799804"/>
                </a:cubicBezTo>
                <a:cubicBezTo>
                  <a:pt x="1529674" y="829895"/>
                  <a:pt x="1630175" y="872131"/>
                  <a:pt x="1710164" y="919778"/>
                </a:cubicBezTo>
                <a:lnTo>
                  <a:pt x="1775204" y="963717"/>
                </a:lnTo>
                <a:lnTo>
                  <a:pt x="2218580" y="963717"/>
                </a:lnTo>
                <a:lnTo>
                  <a:pt x="2218580" y="0"/>
                </a:lnTo>
                <a:close/>
              </a:path>
            </a:pathLst>
          </a:custGeom>
        </p:spPr>
      </p:pic>
      <p:pic>
        <p:nvPicPr>
          <p:cNvPr id="14" name="图片 13" descr="图片包含 游戏机, 灯光&#10;&#10;描述已自动生成">
            <a:extLst>
              <a:ext uri="{FF2B5EF4-FFF2-40B4-BE49-F238E27FC236}">
                <a16:creationId xmlns:a16="http://schemas.microsoft.com/office/drawing/2014/main" xmlns="" id="{FC47A570-405E-4711-960C-FCAE592326A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48891"/>
          <a:stretch/>
        </p:blipFill>
        <p:spPr>
          <a:xfrm rot="10800000">
            <a:off x="0" y="5896125"/>
            <a:ext cx="2218580" cy="963717"/>
          </a:xfrm>
          <a:custGeom>
            <a:avLst/>
            <a:gdLst>
              <a:gd name="connsiteX0" fmla="*/ 0 w 2218580"/>
              <a:gd name="connsiteY0" fmla="*/ 0 h 963717"/>
              <a:gd name="connsiteX1" fmla="*/ 0 w 2218580"/>
              <a:gd name="connsiteY1" fmla="*/ 963717 h 963717"/>
              <a:gd name="connsiteX2" fmla="*/ 826448 w 2218580"/>
              <a:gd name="connsiteY2" fmla="*/ 963717 h 963717"/>
              <a:gd name="connsiteX3" fmla="*/ 813117 w 2218580"/>
              <a:gd name="connsiteY3" fmla="*/ 930008 h 963717"/>
              <a:gd name="connsiteX4" fmla="*/ 814349 w 2218580"/>
              <a:gd name="connsiteY4" fmla="*/ 881342 h 963717"/>
              <a:gd name="connsiteX5" fmla="*/ 1417371 w 2218580"/>
              <a:gd name="connsiteY5" fmla="*/ 799804 h 963717"/>
              <a:gd name="connsiteX6" fmla="*/ 1710164 w 2218580"/>
              <a:gd name="connsiteY6" fmla="*/ 919778 h 963717"/>
              <a:gd name="connsiteX7" fmla="*/ 1775204 w 2218580"/>
              <a:gd name="connsiteY7" fmla="*/ 963717 h 963717"/>
              <a:gd name="connsiteX8" fmla="*/ 2218580 w 2218580"/>
              <a:gd name="connsiteY8" fmla="*/ 963717 h 963717"/>
              <a:gd name="connsiteX9" fmla="*/ 2218580 w 2218580"/>
              <a:gd name="connsiteY9" fmla="*/ 0 h 963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18580" h="963717">
                <a:moveTo>
                  <a:pt x="0" y="0"/>
                </a:moveTo>
                <a:lnTo>
                  <a:pt x="0" y="963717"/>
                </a:lnTo>
                <a:lnTo>
                  <a:pt x="826448" y="963717"/>
                </a:lnTo>
                <a:lnTo>
                  <a:pt x="813117" y="930008"/>
                </a:lnTo>
                <a:cubicBezTo>
                  <a:pt x="809850" y="913306"/>
                  <a:pt x="810153" y="897001"/>
                  <a:pt x="814349" y="881342"/>
                </a:cubicBezTo>
                <a:cubicBezTo>
                  <a:pt x="847917" y="756066"/>
                  <a:pt x="1117898" y="719561"/>
                  <a:pt x="1417371" y="799804"/>
                </a:cubicBezTo>
                <a:cubicBezTo>
                  <a:pt x="1529674" y="829895"/>
                  <a:pt x="1630175" y="872131"/>
                  <a:pt x="1710164" y="919778"/>
                </a:cubicBezTo>
                <a:lnTo>
                  <a:pt x="1775204" y="963717"/>
                </a:lnTo>
                <a:lnTo>
                  <a:pt x="2218580" y="963717"/>
                </a:lnTo>
                <a:lnTo>
                  <a:pt x="2218580" y="0"/>
                </a:lnTo>
                <a:close/>
              </a:path>
            </a:pathLst>
          </a:custGeom>
        </p:spPr>
      </p:pic>
    </p:spTree>
    <p:extLst>
      <p:ext uri="{BB962C8B-B14F-4D97-AF65-F5344CB8AC3E}">
        <p14:creationId xmlns:p14="http://schemas.microsoft.com/office/powerpoint/2010/main" val="8976292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xmlns="" id="{C7011062-956F-4EEC-9289-D0482A3E7674}"/>
              </a:ext>
            </a:extLst>
          </p:cNvPr>
          <p:cNvSpPr txBox="1"/>
          <p:nvPr/>
        </p:nvSpPr>
        <p:spPr>
          <a:xfrm>
            <a:off x="4969119" y="2801868"/>
            <a:ext cx="1031052" cy="1107996"/>
          </a:xfrm>
          <a:prstGeom prst="rect">
            <a:avLst/>
          </a:prstGeom>
          <a:noFill/>
        </p:spPr>
        <p:txBody>
          <a:bodyPr wrap="none">
            <a:spAutoFit/>
          </a:bodyPr>
          <a:lstStyle/>
          <a:p>
            <a:pPr algn="ctr"/>
            <a:r>
              <a:rPr lang="zh-CN" altLang="en-US" sz="6600" dirty="0">
                <a:latin typeface="演示镇魂行楷" panose="00000500000000000000" pitchFamily="2" charset="-122"/>
                <a:ea typeface="演示镇魂行楷" panose="00000500000000000000" pitchFamily="2" charset="-122"/>
              </a:rPr>
              <a:t>风</a:t>
            </a:r>
          </a:p>
        </p:txBody>
      </p:sp>
      <p:sp>
        <p:nvSpPr>
          <p:cNvPr id="8" name="文本框 7">
            <a:extLst>
              <a:ext uri="{FF2B5EF4-FFF2-40B4-BE49-F238E27FC236}">
                <a16:creationId xmlns:a16="http://schemas.microsoft.com/office/drawing/2014/main" xmlns="" id="{821594C1-B917-4776-9EB3-CF63278DD5AA}"/>
              </a:ext>
            </a:extLst>
          </p:cNvPr>
          <p:cNvSpPr txBox="1"/>
          <p:nvPr/>
        </p:nvSpPr>
        <p:spPr>
          <a:xfrm>
            <a:off x="5631079" y="2841259"/>
            <a:ext cx="646331" cy="646331"/>
          </a:xfrm>
          <a:prstGeom prst="rect">
            <a:avLst/>
          </a:prstGeom>
          <a:noFill/>
        </p:spPr>
        <p:txBody>
          <a:bodyPr wrap="none">
            <a:spAutoFit/>
          </a:bodyPr>
          <a:lstStyle/>
          <a:p>
            <a:pPr algn="ctr"/>
            <a:r>
              <a:rPr lang="zh-CN" altLang="en-US" sz="3600" dirty="0">
                <a:latin typeface="演示镇魂行楷" panose="00000500000000000000" pitchFamily="2" charset="-122"/>
                <a:ea typeface="演示镇魂行楷" panose="00000500000000000000" pitchFamily="2" charset="-122"/>
              </a:rPr>
              <a:t>采</a:t>
            </a:r>
          </a:p>
        </p:txBody>
      </p:sp>
      <p:sp>
        <p:nvSpPr>
          <p:cNvPr id="9" name="文本框 8">
            <a:extLst>
              <a:ext uri="{FF2B5EF4-FFF2-40B4-BE49-F238E27FC236}">
                <a16:creationId xmlns:a16="http://schemas.microsoft.com/office/drawing/2014/main" xmlns="" id="{3DCA1BE9-B94E-49C6-831B-98FFDCFC068A}"/>
              </a:ext>
            </a:extLst>
          </p:cNvPr>
          <p:cNvSpPr txBox="1"/>
          <p:nvPr/>
        </p:nvSpPr>
        <p:spPr>
          <a:xfrm>
            <a:off x="5821510" y="2933592"/>
            <a:ext cx="1031052" cy="1107996"/>
          </a:xfrm>
          <a:prstGeom prst="rect">
            <a:avLst/>
          </a:prstGeom>
          <a:noFill/>
        </p:spPr>
        <p:txBody>
          <a:bodyPr wrap="none">
            <a:spAutoFit/>
          </a:bodyPr>
          <a:lstStyle/>
          <a:p>
            <a:pPr algn="ctr"/>
            <a:r>
              <a:rPr lang="zh-CN" altLang="en-US" sz="6600" dirty="0">
                <a:latin typeface="演示镇魂行楷" panose="00000500000000000000" pitchFamily="2" charset="-122"/>
                <a:ea typeface="演示镇魂行楷" panose="00000500000000000000" pitchFamily="2" charset="-122"/>
              </a:rPr>
              <a:t>回</a:t>
            </a:r>
          </a:p>
        </p:txBody>
      </p:sp>
      <p:sp>
        <p:nvSpPr>
          <p:cNvPr id="10" name="文本框 9">
            <a:extLst>
              <a:ext uri="{FF2B5EF4-FFF2-40B4-BE49-F238E27FC236}">
                <a16:creationId xmlns:a16="http://schemas.microsoft.com/office/drawing/2014/main" xmlns="" id="{99A815F9-912F-4E79-81D3-E26E2D8239AC}"/>
              </a:ext>
            </a:extLst>
          </p:cNvPr>
          <p:cNvSpPr txBox="1"/>
          <p:nvPr/>
        </p:nvSpPr>
        <p:spPr>
          <a:xfrm>
            <a:off x="6618524" y="3259762"/>
            <a:ext cx="646331" cy="646331"/>
          </a:xfrm>
          <a:prstGeom prst="rect">
            <a:avLst/>
          </a:prstGeom>
          <a:noFill/>
        </p:spPr>
        <p:txBody>
          <a:bodyPr wrap="none">
            <a:spAutoFit/>
          </a:bodyPr>
          <a:lstStyle/>
          <a:p>
            <a:pPr algn="ctr"/>
            <a:r>
              <a:rPr lang="zh-CN" altLang="en-US" sz="3600" dirty="0">
                <a:latin typeface="演示镇魂行楷" panose="00000500000000000000" pitchFamily="2" charset="-122"/>
                <a:ea typeface="演示镇魂行楷" panose="00000500000000000000" pitchFamily="2" charset="-122"/>
              </a:rPr>
              <a:t>顾</a:t>
            </a:r>
          </a:p>
        </p:txBody>
      </p:sp>
      <p:sp>
        <p:nvSpPr>
          <p:cNvPr id="11" name="矩形 10">
            <a:extLst>
              <a:ext uri="{FF2B5EF4-FFF2-40B4-BE49-F238E27FC236}">
                <a16:creationId xmlns:a16="http://schemas.microsoft.com/office/drawing/2014/main" xmlns="" id="{B10E729E-69F8-4624-8396-40E861862E35}"/>
              </a:ext>
            </a:extLst>
          </p:cNvPr>
          <p:cNvSpPr/>
          <p:nvPr/>
        </p:nvSpPr>
        <p:spPr>
          <a:xfrm>
            <a:off x="716445" y="689075"/>
            <a:ext cx="2801948" cy="2678259"/>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2" name="矩形 11">
            <a:extLst>
              <a:ext uri="{FF2B5EF4-FFF2-40B4-BE49-F238E27FC236}">
                <a16:creationId xmlns:a16="http://schemas.microsoft.com/office/drawing/2014/main" xmlns="" id="{4ACA2AFB-9E47-4E54-8B90-363F66DBB311}"/>
              </a:ext>
            </a:extLst>
          </p:cNvPr>
          <p:cNvSpPr/>
          <p:nvPr/>
        </p:nvSpPr>
        <p:spPr>
          <a:xfrm>
            <a:off x="514855" y="501885"/>
            <a:ext cx="2801948" cy="2678259"/>
          </a:xfrm>
          <a:custGeom>
            <a:avLst/>
            <a:gdLst>
              <a:gd name="connsiteX0" fmla="*/ 0 w 2801948"/>
              <a:gd name="connsiteY0" fmla="*/ 0 h 2678259"/>
              <a:gd name="connsiteX1" fmla="*/ 2801948 w 2801948"/>
              <a:gd name="connsiteY1" fmla="*/ 0 h 2678259"/>
              <a:gd name="connsiteX2" fmla="*/ 2801948 w 2801948"/>
              <a:gd name="connsiteY2" fmla="*/ 2678259 h 2678259"/>
              <a:gd name="connsiteX3" fmla="*/ 0 w 2801948"/>
              <a:gd name="connsiteY3" fmla="*/ 2678259 h 2678259"/>
              <a:gd name="connsiteX4" fmla="*/ 0 w 2801948"/>
              <a:gd name="connsiteY4" fmla="*/ 0 h 2678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1948" h="2678259" fill="none" extrusionOk="0">
                <a:moveTo>
                  <a:pt x="0" y="0"/>
                </a:moveTo>
                <a:cubicBezTo>
                  <a:pt x="1033815" y="57087"/>
                  <a:pt x="1666439" y="130519"/>
                  <a:pt x="2801948" y="0"/>
                </a:cubicBezTo>
                <a:cubicBezTo>
                  <a:pt x="2735732" y="343707"/>
                  <a:pt x="2647225" y="2201923"/>
                  <a:pt x="2801948" y="2678259"/>
                </a:cubicBezTo>
                <a:cubicBezTo>
                  <a:pt x="2261700" y="2754045"/>
                  <a:pt x="994199" y="2712800"/>
                  <a:pt x="0" y="2678259"/>
                </a:cubicBezTo>
                <a:cubicBezTo>
                  <a:pt x="157091" y="1985139"/>
                  <a:pt x="39906" y="1216267"/>
                  <a:pt x="0" y="0"/>
                </a:cubicBezTo>
                <a:close/>
              </a:path>
              <a:path w="2801948" h="2678259" stroke="0" extrusionOk="0">
                <a:moveTo>
                  <a:pt x="0" y="0"/>
                </a:moveTo>
                <a:cubicBezTo>
                  <a:pt x="335541" y="-86459"/>
                  <a:pt x="1564847" y="51090"/>
                  <a:pt x="2801948" y="0"/>
                </a:cubicBezTo>
                <a:cubicBezTo>
                  <a:pt x="2874330" y="783467"/>
                  <a:pt x="2793343" y="2212036"/>
                  <a:pt x="2801948" y="2678259"/>
                </a:cubicBezTo>
                <a:cubicBezTo>
                  <a:pt x="1669170" y="2610909"/>
                  <a:pt x="764073" y="2654197"/>
                  <a:pt x="0" y="2678259"/>
                </a:cubicBezTo>
                <a:cubicBezTo>
                  <a:pt x="5918" y="1858690"/>
                  <a:pt x="30618" y="599003"/>
                  <a:pt x="0" y="0"/>
                </a:cubicBezTo>
                <a:close/>
              </a:path>
            </a:pathLst>
          </a:custGeom>
          <a:blipFill dpi="0" rotWithShape="1">
            <a:blip r:embed="rId3"/>
            <a:srcRect/>
            <a:tile tx="0" ty="0" sx="90000" sy="90000" flip="none" algn="ctr"/>
          </a:blipFill>
          <a:ln w="19050">
            <a:gradFill>
              <a:gsLst>
                <a:gs pos="2000">
                  <a:srgbClr val="F2EFEA"/>
                </a:gs>
                <a:gs pos="100000">
                  <a:srgbClr val="DB641E"/>
                </a:gs>
              </a:gsLst>
              <a:lin ang="5400000" scaled="1"/>
            </a:gradFill>
            <a:extLst>
              <a:ext uri="{C807C97D-BFC1-408E-A445-0C87EB9F89A2}">
                <ask:lineSketchStyleProps xmlns:ask="http://schemas.microsoft.com/office/drawing/2018/sketchyshapes" xmlns="" sd="2059413806">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3" name="矩形 12">
            <a:extLst>
              <a:ext uri="{FF2B5EF4-FFF2-40B4-BE49-F238E27FC236}">
                <a16:creationId xmlns:a16="http://schemas.microsoft.com/office/drawing/2014/main" xmlns="" id="{651FCE92-513F-4F34-8A24-CB6FC9425387}"/>
              </a:ext>
            </a:extLst>
          </p:cNvPr>
          <p:cNvSpPr/>
          <p:nvPr/>
        </p:nvSpPr>
        <p:spPr>
          <a:xfrm>
            <a:off x="4123920" y="1132334"/>
            <a:ext cx="1683016" cy="16002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4" name="矩形 13">
            <a:extLst>
              <a:ext uri="{FF2B5EF4-FFF2-40B4-BE49-F238E27FC236}">
                <a16:creationId xmlns:a16="http://schemas.microsoft.com/office/drawing/2014/main" xmlns="" id="{831E9AE9-BC3E-43D1-B7DD-7FAD4FB2F2DF}"/>
              </a:ext>
            </a:extLst>
          </p:cNvPr>
          <p:cNvSpPr/>
          <p:nvPr/>
        </p:nvSpPr>
        <p:spPr>
          <a:xfrm>
            <a:off x="3942404" y="963784"/>
            <a:ext cx="1674101" cy="1600200"/>
          </a:xfrm>
          <a:custGeom>
            <a:avLst/>
            <a:gdLst>
              <a:gd name="connsiteX0" fmla="*/ 0 w 1674101"/>
              <a:gd name="connsiteY0" fmla="*/ 0 h 1600200"/>
              <a:gd name="connsiteX1" fmla="*/ 1674101 w 1674101"/>
              <a:gd name="connsiteY1" fmla="*/ 0 h 1600200"/>
              <a:gd name="connsiteX2" fmla="*/ 1674101 w 1674101"/>
              <a:gd name="connsiteY2" fmla="*/ 1600200 h 1600200"/>
              <a:gd name="connsiteX3" fmla="*/ 0 w 1674101"/>
              <a:gd name="connsiteY3" fmla="*/ 1600200 h 1600200"/>
              <a:gd name="connsiteX4" fmla="*/ 0 w 1674101"/>
              <a:gd name="connsiteY4" fmla="*/ 0 h 1600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4101" h="1600200" fill="none" extrusionOk="0">
                <a:moveTo>
                  <a:pt x="0" y="0"/>
                </a:moveTo>
                <a:cubicBezTo>
                  <a:pt x="759701" y="-91553"/>
                  <a:pt x="1228902" y="14168"/>
                  <a:pt x="1674101" y="0"/>
                </a:cubicBezTo>
                <a:cubicBezTo>
                  <a:pt x="1787335" y="560358"/>
                  <a:pt x="1617972" y="1268577"/>
                  <a:pt x="1674101" y="1600200"/>
                </a:cubicBezTo>
                <a:cubicBezTo>
                  <a:pt x="891025" y="1588754"/>
                  <a:pt x="741888" y="1456436"/>
                  <a:pt x="0" y="1600200"/>
                </a:cubicBezTo>
                <a:cubicBezTo>
                  <a:pt x="76125" y="929923"/>
                  <a:pt x="87968" y="621531"/>
                  <a:pt x="0" y="0"/>
                </a:cubicBezTo>
                <a:close/>
              </a:path>
              <a:path w="1674101" h="1600200" stroke="0" extrusionOk="0">
                <a:moveTo>
                  <a:pt x="0" y="0"/>
                </a:moveTo>
                <a:cubicBezTo>
                  <a:pt x="390407" y="28196"/>
                  <a:pt x="1406892" y="-106317"/>
                  <a:pt x="1674101" y="0"/>
                </a:cubicBezTo>
                <a:cubicBezTo>
                  <a:pt x="1537237" y="656663"/>
                  <a:pt x="1804342" y="918185"/>
                  <a:pt x="1674101" y="1600200"/>
                </a:cubicBezTo>
                <a:cubicBezTo>
                  <a:pt x="1026481" y="1605402"/>
                  <a:pt x="656651" y="1489023"/>
                  <a:pt x="0" y="1600200"/>
                </a:cubicBezTo>
                <a:cubicBezTo>
                  <a:pt x="72640" y="986372"/>
                  <a:pt x="-67864" y="784849"/>
                  <a:pt x="0" y="0"/>
                </a:cubicBezTo>
                <a:close/>
              </a:path>
            </a:pathLst>
          </a:custGeom>
          <a:blipFill dpi="0" rotWithShape="1">
            <a:blip r:embed="rId4"/>
            <a:srcRect/>
            <a:tile tx="127000" ty="0" sx="90000" sy="90000" flip="none" algn="ctr"/>
          </a:blipFill>
          <a:ln w="19050">
            <a:gradFill>
              <a:gsLst>
                <a:gs pos="2000">
                  <a:srgbClr val="F2EFEA"/>
                </a:gs>
                <a:gs pos="100000">
                  <a:srgbClr val="DB641E"/>
                </a:gs>
              </a:gsLst>
              <a:lin ang="5400000" scaled="1"/>
            </a:gradFill>
            <a:extLst>
              <a:ext uri="{C807C97D-BFC1-408E-A445-0C87EB9F89A2}">
                <ask:lineSketchStyleProps xmlns:ask="http://schemas.microsoft.com/office/drawing/2018/sketchyshapes" xmlns="" sd="2059413806">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5" name="矩形 14">
            <a:extLst>
              <a:ext uri="{FF2B5EF4-FFF2-40B4-BE49-F238E27FC236}">
                <a16:creationId xmlns:a16="http://schemas.microsoft.com/office/drawing/2014/main" xmlns="" id="{C20009BD-F4F9-4085-9820-6C8EAAD0A42A}"/>
              </a:ext>
            </a:extLst>
          </p:cNvPr>
          <p:cNvSpPr/>
          <p:nvPr/>
        </p:nvSpPr>
        <p:spPr>
          <a:xfrm>
            <a:off x="690461" y="3871436"/>
            <a:ext cx="4414593" cy="260478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6" name="矩形 15">
            <a:extLst>
              <a:ext uri="{FF2B5EF4-FFF2-40B4-BE49-F238E27FC236}">
                <a16:creationId xmlns:a16="http://schemas.microsoft.com/office/drawing/2014/main" xmlns="" id="{925286F3-31E0-4410-B783-F24E2982EA56}"/>
              </a:ext>
            </a:extLst>
          </p:cNvPr>
          <p:cNvSpPr/>
          <p:nvPr/>
        </p:nvSpPr>
        <p:spPr>
          <a:xfrm>
            <a:off x="508946" y="3668651"/>
            <a:ext cx="4414593" cy="2639015"/>
          </a:xfrm>
          <a:custGeom>
            <a:avLst/>
            <a:gdLst>
              <a:gd name="connsiteX0" fmla="*/ 0 w 4414593"/>
              <a:gd name="connsiteY0" fmla="*/ 0 h 2639015"/>
              <a:gd name="connsiteX1" fmla="*/ 4414593 w 4414593"/>
              <a:gd name="connsiteY1" fmla="*/ 0 h 2639015"/>
              <a:gd name="connsiteX2" fmla="*/ 4414593 w 4414593"/>
              <a:gd name="connsiteY2" fmla="*/ 2639015 h 2639015"/>
              <a:gd name="connsiteX3" fmla="*/ 0 w 4414593"/>
              <a:gd name="connsiteY3" fmla="*/ 2639015 h 2639015"/>
              <a:gd name="connsiteX4" fmla="*/ 0 w 4414593"/>
              <a:gd name="connsiteY4" fmla="*/ 0 h 2639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4593" h="2639015" fill="none" extrusionOk="0">
                <a:moveTo>
                  <a:pt x="0" y="0"/>
                </a:moveTo>
                <a:cubicBezTo>
                  <a:pt x="1554250" y="57087"/>
                  <a:pt x="3914456" y="130519"/>
                  <a:pt x="4414593" y="0"/>
                </a:cubicBezTo>
                <a:cubicBezTo>
                  <a:pt x="4348377" y="752921"/>
                  <a:pt x="4259870" y="1411515"/>
                  <a:pt x="4414593" y="2639015"/>
                </a:cubicBezTo>
                <a:cubicBezTo>
                  <a:pt x="3367145" y="2714801"/>
                  <a:pt x="1099291" y="2673556"/>
                  <a:pt x="0" y="2639015"/>
                </a:cubicBezTo>
                <a:cubicBezTo>
                  <a:pt x="157091" y="1455930"/>
                  <a:pt x="39906" y="781923"/>
                  <a:pt x="0" y="0"/>
                </a:cubicBezTo>
                <a:close/>
              </a:path>
              <a:path w="4414593" h="2639015" stroke="0" extrusionOk="0">
                <a:moveTo>
                  <a:pt x="0" y="0"/>
                </a:moveTo>
                <a:cubicBezTo>
                  <a:pt x="906666" y="-86459"/>
                  <a:pt x="2344210" y="51090"/>
                  <a:pt x="4414593" y="0"/>
                </a:cubicBezTo>
                <a:cubicBezTo>
                  <a:pt x="4486975" y="358878"/>
                  <a:pt x="4405988" y="1892783"/>
                  <a:pt x="4414593" y="2639015"/>
                </a:cubicBezTo>
                <a:cubicBezTo>
                  <a:pt x="3879418" y="2571665"/>
                  <a:pt x="1820767" y="2614953"/>
                  <a:pt x="0" y="2639015"/>
                </a:cubicBezTo>
                <a:cubicBezTo>
                  <a:pt x="5918" y="1655263"/>
                  <a:pt x="30618" y="871957"/>
                  <a:pt x="0" y="0"/>
                </a:cubicBezTo>
                <a:close/>
              </a:path>
            </a:pathLst>
          </a:custGeom>
          <a:blipFill dpi="0" rotWithShape="1">
            <a:blip r:embed="rId5"/>
            <a:srcRect/>
            <a:tile tx="0" ty="0" sx="90000" sy="90000" flip="none" algn="ctr"/>
          </a:blipFill>
          <a:ln w="19050">
            <a:gradFill>
              <a:gsLst>
                <a:gs pos="2000">
                  <a:srgbClr val="F2EFEA"/>
                </a:gs>
                <a:gs pos="100000">
                  <a:srgbClr val="DB641E"/>
                </a:gs>
              </a:gsLst>
              <a:lin ang="5400000" scaled="1"/>
            </a:gradFill>
            <a:extLst>
              <a:ext uri="{C807C97D-BFC1-408E-A445-0C87EB9F89A2}">
                <ask:lineSketchStyleProps xmlns:ask="http://schemas.microsoft.com/office/drawing/2018/sketchyshapes" xmlns="" sd="2059413806">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9" name="矩形 18">
            <a:extLst>
              <a:ext uri="{FF2B5EF4-FFF2-40B4-BE49-F238E27FC236}">
                <a16:creationId xmlns:a16="http://schemas.microsoft.com/office/drawing/2014/main" xmlns="" id="{CD4D19C2-0AFF-4167-B292-EE60F20AF160}"/>
              </a:ext>
            </a:extLst>
          </p:cNvPr>
          <p:cNvSpPr/>
          <p:nvPr/>
        </p:nvSpPr>
        <p:spPr>
          <a:xfrm>
            <a:off x="9216549" y="648191"/>
            <a:ext cx="2462529" cy="3145476"/>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0" name="矩形 19">
            <a:extLst>
              <a:ext uri="{FF2B5EF4-FFF2-40B4-BE49-F238E27FC236}">
                <a16:creationId xmlns:a16="http://schemas.microsoft.com/office/drawing/2014/main" xmlns="" id="{701A94B9-90ED-48ED-A171-3A7DEAA6D1F2}"/>
              </a:ext>
            </a:extLst>
          </p:cNvPr>
          <p:cNvSpPr/>
          <p:nvPr/>
        </p:nvSpPr>
        <p:spPr>
          <a:xfrm>
            <a:off x="9116910" y="394228"/>
            <a:ext cx="2423291" cy="3274423"/>
          </a:xfrm>
          <a:custGeom>
            <a:avLst/>
            <a:gdLst>
              <a:gd name="connsiteX0" fmla="*/ 0 w 2423291"/>
              <a:gd name="connsiteY0" fmla="*/ 0 h 3274423"/>
              <a:gd name="connsiteX1" fmla="*/ 2423291 w 2423291"/>
              <a:gd name="connsiteY1" fmla="*/ 0 h 3274423"/>
              <a:gd name="connsiteX2" fmla="*/ 2423291 w 2423291"/>
              <a:gd name="connsiteY2" fmla="*/ 3274423 h 3274423"/>
              <a:gd name="connsiteX3" fmla="*/ 0 w 2423291"/>
              <a:gd name="connsiteY3" fmla="*/ 3274423 h 3274423"/>
              <a:gd name="connsiteX4" fmla="*/ 0 w 2423291"/>
              <a:gd name="connsiteY4" fmla="*/ 0 h 3274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3291" h="3274423" fill="none" extrusionOk="0">
                <a:moveTo>
                  <a:pt x="0" y="0"/>
                </a:moveTo>
                <a:cubicBezTo>
                  <a:pt x="550242" y="57087"/>
                  <a:pt x="2086746" y="130519"/>
                  <a:pt x="2423291" y="0"/>
                </a:cubicBezTo>
                <a:cubicBezTo>
                  <a:pt x="2357075" y="1169489"/>
                  <a:pt x="2268568" y="2451869"/>
                  <a:pt x="2423291" y="3274423"/>
                </a:cubicBezTo>
                <a:cubicBezTo>
                  <a:pt x="1525280" y="3350209"/>
                  <a:pt x="542897" y="3308964"/>
                  <a:pt x="0" y="3274423"/>
                </a:cubicBezTo>
                <a:cubicBezTo>
                  <a:pt x="157091" y="2632915"/>
                  <a:pt x="39906" y="527730"/>
                  <a:pt x="0" y="0"/>
                </a:cubicBezTo>
                <a:close/>
              </a:path>
              <a:path w="2423291" h="3274423" stroke="0" extrusionOk="0">
                <a:moveTo>
                  <a:pt x="0" y="0"/>
                </a:moveTo>
                <a:cubicBezTo>
                  <a:pt x="482636" y="-86459"/>
                  <a:pt x="2078747" y="51090"/>
                  <a:pt x="2423291" y="0"/>
                </a:cubicBezTo>
                <a:cubicBezTo>
                  <a:pt x="2495673" y="1173712"/>
                  <a:pt x="2414686" y="1888359"/>
                  <a:pt x="2423291" y="3274423"/>
                </a:cubicBezTo>
                <a:cubicBezTo>
                  <a:pt x="2034164" y="3207073"/>
                  <a:pt x="694935" y="3250361"/>
                  <a:pt x="0" y="3274423"/>
                </a:cubicBezTo>
                <a:cubicBezTo>
                  <a:pt x="5918" y="2477816"/>
                  <a:pt x="30618" y="1093419"/>
                  <a:pt x="0" y="0"/>
                </a:cubicBezTo>
                <a:close/>
              </a:path>
            </a:pathLst>
          </a:custGeom>
          <a:blipFill dpi="0" rotWithShape="1">
            <a:blip r:embed="rId6"/>
            <a:srcRect/>
            <a:tile tx="971550" ty="-234950" sx="90000" sy="90000" flip="none" algn="ctr"/>
          </a:blipFill>
          <a:ln w="19050">
            <a:gradFill>
              <a:gsLst>
                <a:gs pos="2000">
                  <a:srgbClr val="F2EFEA"/>
                </a:gs>
                <a:gs pos="100000">
                  <a:srgbClr val="DB641E"/>
                </a:gs>
              </a:gsLst>
              <a:lin ang="5400000" scaled="1"/>
            </a:gradFill>
            <a:extLst>
              <a:ext uri="{C807C97D-BFC1-408E-A445-0C87EB9F89A2}">
                <ask:lineSketchStyleProps xmlns:ask="http://schemas.microsoft.com/office/drawing/2018/sketchyshapes" xmlns="" sd="2059413806">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1" name="矩形 20">
            <a:extLst>
              <a:ext uri="{FF2B5EF4-FFF2-40B4-BE49-F238E27FC236}">
                <a16:creationId xmlns:a16="http://schemas.microsoft.com/office/drawing/2014/main" xmlns="" id="{690CF64D-5B6C-45A0-8DDB-3BFAAAB6A999}"/>
              </a:ext>
            </a:extLst>
          </p:cNvPr>
          <p:cNvSpPr/>
          <p:nvPr/>
        </p:nvSpPr>
        <p:spPr>
          <a:xfrm>
            <a:off x="8125425" y="4180847"/>
            <a:ext cx="3629588" cy="2411558"/>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2" name="矩形 21">
            <a:extLst>
              <a:ext uri="{FF2B5EF4-FFF2-40B4-BE49-F238E27FC236}">
                <a16:creationId xmlns:a16="http://schemas.microsoft.com/office/drawing/2014/main" xmlns="" id="{839BBCD1-B272-47F7-9DA7-B0A906EFDCE6}"/>
              </a:ext>
            </a:extLst>
          </p:cNvPr>
          <p:cNvSpPr/>
          <p:nvPr/>
        </p:nvSpPr>
        <p:spPr>
          <a:xfrm>
            <a:off x="7934994" y="4012297"/>
            <a:ext cx="3638503" cy="2411558"/>
          </a:xfrm>
          <a:custGeom>
            <a:avLst/>
            <a:gdLst>
              <a:gd name="connsiteX0" fmla="*/ 0 w 3638503"/>
              <a:gd name="connsiteY0" fmla="*/ 0 h 2411558"/>
              <a:gd name="connsiteX1" fmla="*/ 3638503 w 3638503"/>
              <a:gd name="connsiteY1" fmla="*/ 0 h 2411558"/>
              <a:gd name="connsiteX2" fmla="*/ 3638503 w 3638503"/>
              <a:gd name="connsiteY2" fmla="*/ 2411558 h 2411558"/>
              <a:gd name="connsiteX3" fmla="*/ 0 w 3638503"/>
              <a:gd name="connsiteY3" fmla="*/ 2411558 h 2411558"/>
              <a:gd name="connsiteX4" fmla="*/ 0 w 3638503"/>
              <a:gd name="connsiteY4" fmla="*/ 0 h 24115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8503" h="2411558" fill="none" extrusionOk="0">
                <a:moveTo>
                  <a:pt x="0" y="0"/>
                </a:moveTo>
                <a:cubicBezTo>
                  <a:pt x="758110" y="57087"/>
                  <a:pt x="2092538" y="130519"/>
                  <a:pt x="3638503" y="0"/>
                </a:cubicBezTo>
                <a:cubicBezTo>
                  <a:pt x="3572287" y="522394"/>
                  <a:pt x="3483780" y="1571835"/>
                  <a:pt x="3638503" y="2411558"/>
                </a:cubicBezTo>
                <a:cubicBezTo>
                  <a:pt x="2909895" y="2487344"/>
                  <a:pt x="373574" y="2446099"/>
                  <a:pt x="0" y="2411558"/>
                </a:cubicBezTo>
                <a:cubicBezTo>
                  <a:pt x="157091" y="1494084"/>
                  <a:pt x="39906" y="640200"/>
                  <a:pt x="0" y="0"/>
                </a:cubicBezTo>
                <a:close/>
              </a:path>
              <a:path w="3638503" h="2411558" stroke="0" extrusionOk="0">
                <a:moveTo>
                  <a:pt x="0" y="0"/>
                </a:moveTo>
                <a:cubicBezTo>
                  <a:pt x="1551868" y="-86459"/>
                  <a:pt x="2139942" y="51090"/>
                  <a:pt x="3638503" y="0"/>
                </a:cubicBezTo>
                <a:cubicBezTo>
                  <a:pt x="3710885" y="280394"/>
                  <a:pt x="3629898" y="1646790"/>
                  <a:pt x="3638503" y="2411558"/>
                </a:cubicBezTo>
                <a:cubicBezTo>
                  <a:pt x="2112983" y="2344208"/>
                  <a:pt x="1456560" y="2387496"/>
                  <a:pt x="0" y="2411558"/>
                </a:cubicBezTo>
                <a:cubicBezTo>
                  <a:pt x="5918" y="2073893"/>
                  <a:pt x="30618" y="962888"/>
                  <a:pt x="0" y="0"/>
                </a:cubicBezTo>
                <a:close/>
              </a:path>
            </a:pathLst>
          </a:custGeom>
          <a:blipFill dpi="0" rotWithShape="1">
            <a:blip r:embed="rId7"/>
            <a:srcRect/>
            <a:tile tx="0" ty="0" sx="90000" sy="90000" flip="none" algn="ctr"/>
          </a:blipFill>
          <a:ln w="19050">
            <a:gradFill>
              <a:gsLst>
                <a:gs pos="2000">
                  <a:srgbClr val="F2EFEA"/>
                </a:gs>
                <a:gs pos="100000">
                  <a:srgbClr val="DB641E"/>
                </a:gs>
              </a:gsLst>
              <a:lin ang="5400000" scaled="1"/>
            </a:gradFill>
            <a:extLst>
              <a:ext uri="{C807C97D-BFC1-408E-A445-0C87EB9F89A2}">
                <ask:lineSketchStyleProps xmlns:ask="http://schemas.microsoft.com/office/drawing/2018/sketchyshapes" xmlns="" sd="2059413806">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3" name="矩形 22">
            <a:extLst>
              <a:ext uri="{FF2B5EF4-FFF2-40B4-BE49-F238E27FC236}">
                <a16:creationId xmlns:a16="http://schemas.microsoft.com/office/drawing/2014/main" xmlns="" id="{56CB9363-3C81-4B1A-B9C0-1BE13BD417B2}"/>
              </a:ext>
            </a:extLst>
          </p:cNvPr>
          <p:cNvSpPr/>
          <p:nvPr/>
        </p:nvSpPr>
        <p:spPr>
          <a:xfrm>
            <a:off x="5654957" y="4626531"/>
            <a:ext cx="1939288" cy="1843861"/>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4" name="矩形 23">
            <a:extLst>
              <a:ext uri="{FF2B5EF4-FFF2-40B4-BE49-F238E27FC236}">
                <a16:creationId xmlns:a16="http://schemas.microsoft.com/office/drawing/2014/main" xmlns="" id="{9FA7343E-D680-4022-A47B-EFB392F7C914}"/>
              </a:ext>
            </a:extLst>
          </p:cNvPr>
          <p:cNvSpPr/>
          <p:nvPr/>
        </p:nvSpPr>
        <p:spPr>
          <a:xfrm>
            <a:off x="5445802" y="4432316"/>
            <a:ext cx="1929015" cy="1843861"/>
          </a:xfrm>
          <a:custGeom>
            <a:avLst/>
            <a:gdLst>
              <a:gd name="connsiteX0" fmla="*/ 0 w 1929015"/>
              <a:gd name="connsiteY0" fmla="*/ 0 h 1843861"/>
              <a:gd name="connsiteX1" fmla="*/ 1929015 w 1929015"/>
              <a:gd name="connsiteY1" fmla="*/ 0 h 1843861"/>
              <a:gd name="connsiteX2" fmla="*/ 1929015 w 1929015"/>
              <a:gd name="connsiteY2" fmla="*/ 1843861 h 1843861"/>
              <a:gd name="connsiteX3" fmla="*/ 0 w 1929015"/>
              <a:gd name="connsiteY3" fmla="*/ 1843861 h 1843861"/>
              <a:gd name="connsiteX4" fmla="*/ 0 w 1929015"/>
              <a:gd name="connsiteY4" fmla="*/ 0 h 18438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9015" h="1843861" fill="none" extrusionOk="0">
                <a:moveTo>
                  <a:pt x="0" y="0"/>
                </a:moveTo>
                <a:cubicBezTo>
                  <a:pt x="480808" y="57087"/>
                  <a:pt x="1218351" y="130519"/>
                  <a:pt x="1929015" y="0"/>
                </a:cubicBezTo>
                <a:cubicBezTo>
                  <a:pt x="1763543" y="330478"/>
                  <a:pt x="1806248" y="1373977"/>
                  <a:pt x="1929015" y="1843861"/>
                </a:cubicBezTo>
                <a:cubicBezTo>
                  <a:pt x="1538003" y="1919647"/>
                  <a:pt x="606362" y="1878402"/>
                  <a:pt x="0" y="1843861"/>
                </a:cubicBezTo>
                <a:cubicBezTo>
                  <a:pt x="13308" y="1488314"/>
                  <a:pt x="95274" y="648964"/>
                  <a:pt x="0" y="0"/>
                </a:cubicBezTo>
                <a:close/>
              </a:path>
              <a:path w="1929015" h="1843861" stroke="0" extrusionOk="0">
                <a:moveTo>
                  <a:pt x="0" y="0"/>
                </a:moveTo>
                <a:cubicBezTo>
                  <a:pt x="300404" y="-86459"/>
                  <a:pt x="1069041" y="51090"/>
                  <a:pt x="1929015" y="0"/>
                </a:cubicBezTo>
                <a:cubicBezTo>
                  <a:pt x="1999362" y="698860"/>
                  <a:pt x="2094257" y="1609462"/>
                  <a:pt x="1929015" y="1843861"/>
                </a:cubicBezTo>
                <a:cubicBezTo>
                  <a:pt x="1421277" y="1776511"/>
                  <a:pt x="826207" y="1819799"/>
                  <a:pt x="0" y="1843861"/>
                </a:cubicBezTo>
                <a:cubicBezTo>
                  <a:pt x="-5832" y="1230858"/>
                  <a:pt x="55062" y="240246"/>
                  <a:pt x="0" y="0"/>
                </a:cubicBezTo>
                <a:close/>
              </a:path>
            </a:pathLst>
          </a:custGeom>
          <a:blipFill dpi="0" rotWithShape="1">
            <a:blip r:embed="rId8"/>
            <a:srcRect/>
            <a:tile tx="127000" ty="0" sx="90000" sy="90000" flip="none" algn="ctr"/>
          </a:blipFill>
          <a:ln w="19050">
            <a:gradFill>
              <a:gsLst>
                <a:gs pos="2000">
                  <a:srgbClr val="F2EFEA"/>
                </a:gs>
                <a:gs pos="100000">
                  <a:srgbClr val="DB641E"/>
                </a:gs>
              </a:gsLst>
              <a:lin ang="5400000" scaled="1"/>
            </a:gradFill>
            <a:extLst>
              <a:ext uri="{C807C97D-BFC1-408E-A445-0C87EB9F89A2}">
                <ask:lineSketchStyleProps xmlns:ask="http://schemas.microsoft.com/office/drawing/2018/sketchyshapes" xmlns="" sd="2059413806">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5" name="矩形 24">
            <a:extLst>
              <a:ext uri="{FF2B5EF4-FFF2-40B4-BE49-F238E27FC236}">
                <a16:creationId xmlns:a16="http://schemas.microsoft.com/office/drawing/2014/main" xmlns="" id="{E1F6F463-58AE-48C3-8C65-E5B4AC14F2FA}"/>
              </a:ext>
            </a:extLst>
          </p:cNvPr>
          <p:cNvSpPr/>
          <p:nvPr/>
        </p:nvSpPr>
        <p:spPr>
          <a:xfrm>
            <a:off x="6412464" y="842406"/>
            <a:ext cx="2522930" cy="184975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6" name="矩形 25">
            <a:extLst>
              <a:ext uri="{FF2B5EF4-FFF2-40B4-BE49-F238E27FC236}">
                <a16:creationId xmlns:a16="http://schemas.microsoft.com/office/drawing/2014/main" xmlns="" id="{1B18B7F9-987E-435D-B30C-77DB226012DF}"/>
              </a:ext>
            </a:extLst>
          </p:cNvPr>
          <p:cNvSpPr/>
          <p:nvPr/>
        </p:nvSpPr>
        <p:spPr>
          <a:xfrm>
            <a:off x="6230948" y="648190"/>
            <a:ext cx="2522930" cy="1849753"/>
          </a:xfrm>
          <a:custGeom>
            <a:avLst/>
            <a:gdLst>
              <a:gd name="connsiteX0" fmla="*/ 0 w 2522930"/>
              <a:gd name="connsiteY0" fmla="*/ 0 h 1849753"/>
              <a:gd name="connsiteX1" fmla="*/ 2522930 w 2522930"/>
              <a:gd name="connsiteY1" fmla="*/ 0 h 1849753"/>
              <a:gd name="connsiteX2" fmla="*/ 2522930 w 2522930"/>
              <a:gd name="connsiteY2" fmla="*/ 1849753 h 1849753"/>
              <a:gd name="connsiteX3" fmla="*/ 0 w 2522930"/>
              <a:gd name="connsiteY3" fmla="*/ 1849753 h 1849753"/>
              <a:gd name="connsiteX4" fmla="*/ 0 w 2522930"/>
              <a:gd name="connsiteY4" fmla="*/ 0 h 18497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2930" h="1849753" fill="none" extrusionOk="0">
                <a:moveTo>
                  <a:pt x="0" y="0"/>
                </a:moveTo>
                <a:cubicBezTo>
                  <a:pt x="691003" y="57087"/>
                  <a:pt x="2137296" y="130519"/>
                  <a:pt x="2522930" y="0"/>
                </a:cubicBezTo>
                <a:cubicBezTo>
                  <a:pt x="2479520" y="306702"/>
                  <a:pt x="2550981" y="984098"/>
                  <a:pt x="2522930" y="1849753"/>
                </a:cubicBezTo>
                <a:cubicBezTo>
                  <a:pt x="1700693" y="1925539"/>
                  <a:pt x="537933" y="1884294"/>
                  <a:pt x="0" y="1849753"/>
                </a:cubicBezTo>
                <a:cubicBezTo>
                  <a:pt x="32119" y="1126126"/>
                  <a:pt x="40666" y="463004"/>
                  <a:pt x="0" y="0"/>
                </a:cubicBezTo>
                <a:close/>
              </a:path>
              <a:path w="2522930" h="1849753" stroke="0" extrusionOk="0">
                <a:moveTo>
                  <a:pt x="0" y="0"/>
                </a:moveTo>
                <a:cubicBezTo>
                  <a:pt x="402343" y="-86459"/>
                  <a:pt x="1270507" y="51090"/>
                  <a:pt x="2522930" y="0"/>
                </a:cubicBezTo>
                <a:cubicBezTo>
                  <a:pt x="2556231" y="478006"/>
                  <a:pt x="2376958" y="936635"/>
                  <a:pt x="2522930" y="1849753"/>
                </a:cubicBezTo>
                <a:cubicBezTo>
                  <a:pt x="1330609" y="1782403"/>
                  <a:pt x="1146324" y="1825691"/>
                  <a:pt x="0" y="1849753"/>
                </a:cubicBezTo>
                <a:cubicBezTo>
                  <a:pt x="-47351" y="1306902"/>
                  <a:pt x="-97395" y="656829"/>
                  <a:pt x="0" y="0"/>
                </a:cubicBezTo>
                <a:close/>
              </a:path>
            </a:pathLst>
          </a:custGeom>
          <a:blipFill dpi="0" rotWithShape="1">
            <a:blip r:embed="rId9"/>
            <a:srcRect/>
            <a:tile tx="0" ty="0" sx="55000" sy="55000" flip="none" algn="ctr"/>
          </a:blipFill>
          <a:ln w="19050">
            <a:gradFill>
              <a:gsLst>
                <a:gs pos="2000">
                  <a:srgbClr val="F2EFEA"/>
                </a:gs>
                <a:gs pos="100000">
                  <a:srgbClr val="DB641E"/>
                </a:gs>
              </a:gsLst>
              <a:lin ang="5400000" scaled="1"/>
            </a:gradFill>
            <a:extLst>
              <a:ext uri="{C807C97D-BFC1-408E-A445-0C87EB9F89A2}">
                <ask:lineSketchStyleProps xmlns:ask="http://schemas.microsoft.com/office/drawing/2018/sketchyshapes" xmlns="" sd="2059413806">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8" name="文本框 27">
            <a:extLst>
              <a:ext uri="{FF2B5EF4-FFF2-40B4-BE49-F238E27FC236}">
                <a16:creationId xmlns:a16="http://schemas.microsoft.com/office/drawing/2014/main" xmlns="" id="{4256ED04-A77C-4FC8-8933-D81E0EE7E54C}"/>
              </a:ext>
            </a:extLst>
          </p:cNvPr>
          <p:cNvSpPr txBox="1"/>
          <p:nvPr/>
        </p:nvSpPr>
        <p:spPr>
          <a:xfrm>
            <a:off x="6239103" y="3019059"/>
            <a:ext cx="745717" cy="369332"/>
          </a:xfrm>
          <a:prstGeom prst="rect">
            <a:avLst/>
          </a:prstGeom>
          <a:noFill/>
        </p:spPr>
        <p:txBody>
          <a:bodyPr wrap="none" rtlCol="0">
            <a:spAutoFit/>
          </a:bodyPr>
          <a:lstStyle/>
          <a:p>
            <a:r>
              <a:rPr lang="en-US" altLang="zh-CN" dirty="0">
                <a:solidFill>
                  <a:srgbClr val="B7A989"/>
                </a:solidFill>
                <a:latin typeface="思源黑体 CN Bold" panose="020B0800000000000000" pitchFamily="34" charset="-122"/>
                <a:ea typeface="思源黑体 CN Bold" panose="020B0800000000000000" pitchFamily="34" charset="-122"/>
              </a:rPr>
              <a:t>20XX</a:t>
            </a:r>
            <a:endParaRPr lang="zh-CN" altLang="en-US" dirty="0">
              <a:solidFill>
                <a:srgbClr val="B7A989"/>
              </a:solidFill>
              <a:latin typeface="思源黑体 CN Bold" panose="020B0800000000000000" pitchFamily="34" charset="-122"/>
              <a:ea typeface="思源黑体 CN Bold" panose="020B0800000000000000" pitchFamily="34" charset="-122"/>
            </a:endParaRPr>
          </a:p>
        </p:txBody>
      </p:sp>
      <p:sp>
        <p:nvSpPr>
          <p:cNvPr id="29" name="矩形 28">
            <a:extLst>
              <a:ext uri="{FF2B5EF4-FFF2-40B4-BE49-F238E27FC236}">
                <a16:creationId xmlns:a16="http://schemas.microsoft.com/office/drawing/2014/main" xmlns="" id="{477AEFC6-1AA9-4593-A4D8-8B349CFD5493}"/>
              </a:ext>
            </a:extLst>
          </p:cNvPr>
          <p:cNvSpPr/>
          <p:nvPr/>
        </p:nvSpPr>
        <p:spPr>
          <a:xfrm>
            <a:off x="7630090" y="2990410"/>
            <a:ext cx="795038" cy="755917"/>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0" name="矩形 29">
            <a:extLst>
              <a:ext uri="{FF2B5EF4-FFF2-40B4-BE49-F238E27FC236}">
                <a16:creationId xmlns:a16="http://schemas.microsoft.com/office/drawing/2014/main" xmlns="" id="{DF24CDFB-E04A-4AB4-8F0C-E9DDC9CE3137}"/>
              </a:ext>
            </a:extLst>
          </p:cNvPr>
          <p:cNvSpPr/>
          <p:nvPr/>
        </p:nvSpPr>
        <p:spPr>
          <a:xfrm>
            <a:off x="7544344" y="2910789"/>
            <a:ext cx="790827" cy="755917"/>
          </a:xfrm>
          <a:custGeom>
            <a:avLst/>
            <a:gdLst>
              <a:gd name="connsiteX0" fmla="*/ 0 w 790827"/>
              <a:gd name="connsiteY0" fmla="*/ 0 h 755917"/>
              <a:gd name="connsiteX1" fmla="*/ 790827 w 790827"/>
              <a:gd name="connsiteY1" fmla="*/ 0 h 755917"/>
              <a:gd name="connsiteX2" fmla="*/ 790827 w 790827"/>
              <a:gd name="connsiteY2" fmla="*/ 755917 h 755917"/>
              <a:gd name="connsiteX3" fmla="*/ 0 w 790827"/>
              <a:gd name="connsiteY3" fmla="*/ 755917 h 755917"/>
              <a:gd name="connsiteX4" fmla="*/ 0 w 790827"/>
              <a:gd name="connsiteY4" fmla="*/ 0 h 755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827" h="755917" fill="none" extrusionOk="0">
                <a:moveTo>
                  <a:pt x="0" y="0"/>
                </a:moveTo>
                <a:cubicBezTo>
                  <a:pt x="231818" y="-23449"/>
                  <a:pt x="532073" y="-3565"/>
                  <a:pt x="790827" y="0"/>
                </a:cubicBezTo>
                <a:cubicBezTo>
                  <a:pt x="743942" y="193436"/>
                  <a:pt x="827401" y="509832"/>
                  <a:pt x="790827" y="755917"/>
                </a:cubicBezTo>
                <a:cubicBezTo>
                  <a:pt x="480498" y="813041"/>
                  <a:pt x="121344" y="722453"/>
                  <a:pt x="0" y="755917"/>
                </a:cubicBezTo>
                <a:cubicBezTo>
                  <a:pt x="-58603" y="659661"/>
                  <a:pt x="21938" y="344533"/>
                  <a:pt x="0" y="0"/>
                </a:cubicBezTo>
                <a:close/>
              </a:path>
              <a:path w="790827" h="755917" stroke="0" extrusionOk="0">
                <a:moveTo>
                  <a:pt x="0" y="0"/>
                </a:moveTo>
                <a:cubicBezTo>
                  <a:pt x="99725" y="9915"/>
                  <a:pt x="535996" y="49733"/>
                  <a:pt x="790827" y="0"/>
                </a:cubicBezTo>
                <a:cubicBezTo>
                  <a:pt x="845876" y="128151"/>
                  <a:pt x="751377" y="632521"/>
                  <a:pt x="790827" y="755917"/>
                </a:cubicBezTo>
                <a:cubicBezTo>
                  <a:pt x="420883" y="686883"/>
                  <a:pt x="382521" y="729015"/>
                  <a:pt x="0" y="755917"/>
                </a:cubicBezTo>
                <a:cubicBezTo>
                  <a:pt x="-51148" y="469264"/>
                  <a:pt x="-34316" y="259560"/>
                  <a:pt x="0" y="0"/>
                </a:cubicBezTo>
                <a:close/>
              </a:path>
            </a:pathLst>
          </a:custGeom>
          <a:blipFill dpi="0" rotWithShape="1">
            <a:blip r:embed="rId10"/>
            <a:srcRect/>
            <a:tile tx="127000" ty="0" sx="50000" sy="50000" flip="none" algn="ctr"/>
          </a:blipFill>
          <a:ln w="19050">
            <a:gradFill>
              <a:gsLst>
                <a:gs pos="2000">
                  <a:srgbClr val="F2EFEA"/>
                </a:gs>
                <a:gs pos="100000">
                  <a:srgbClr val="DB641E"/>
                </a:gs>
              </a:gsLst>
              <a:lin ang="5400000" scaled="1"/>
            </a:gradFill>
            <a:extLst>
              <a:ext uri="{C807C97D-BFC1-408E-A445-0C87EB9F89A2}">
                <ask:lineSketchStyleProps xmlns:ask="http://schemas.microsoft.com/office/drawing/2018/sketchyshapes" xmlns="" sd="2059413806">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22577282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3A2C59E3-794A-4355-B5B6-BF15539F4F24}"/>
              </a:ext>
            </a:extLst>
          </p:cNvPr>
          <p:cNvPicPr>
            <a:picLocks noChangeAspect="1"/>
          </p:cNvPicPr>
          <p:nvPr/>
        </p:nvPicPr>
        <p:blipFill>
          <a:blip r:embed="rId2"/>
          <a:stretch>
            <a:fillRect/>
          </a:stretch>
        </p:blipFill>
        <p:spPr>
          <a:xfrm rot="10800000">
            <a:off x="1393092" y="3406140"/>
            <a:ext cx="10232488" cy="45719"/>
          </a:xfrm>
          <a:prstGeom prst="rect">
            <a:avLst/>
          </a:prstGeom>
        </p:spPr>
      </p:pic>
      <p:sp>
        <p:nvSpPr>
          <p:cNvPr id="2" name="椭圆 1">
            <a:extLst>
              <a:ext uri="{FF2B5EF4-FFF2-40B4-BE49-F238E27FC236}">
                <a16:creationId xmlns:a16="http://schemas.microsoft.com/office/drawing/2014/main" xmlns="" id="{A3B81EE2-7F46-4F85-8DD9-BE57AC2C33CA}"/>
              </a:ext>
            </a:extLst>
          </p:cNvPr>
          <p:cNvSpPr/>
          <p:nvPr/>
        </p:nvSpPr>
        <p:spPr>
          <a:xfrm>
            <a:off x="475814" y="2532185"/>
            <a:ext cx="1793630" cy="1793630"/>
          </a:xfrm>
          <a:blipFill dpi="0" rotWithShape="1">
            <a:blip r:embed="rId3"/>
            <a:srcRect/>
            <a:tile tx="0" ty="0" sx="100000" sy="100000" flip="none" algn="tl"/>
          </a:blipFill>
          <a:ln w="19050">
            <a:noFill/>
          </a:ln>
          <a:effectLst>
            <a:outerShdw blurRad="177800" dist="50800" dir="5400000" sx="101000" sy="101000" algn="ctr" rotWithShape="0">
              <a:srgbClr val="260000">
                <a:alpha val="3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Bold" panose="020B0800000000000000" pitchFamily="34" charset="-122"/>
              <a:ea typeface="思源黑体 CN Bold" panose="020B0800000000000000" pitchFamily="34" charset="-122"/>
            </a:endParaRPr>
          </a:p>
        </p:txBody>
      </p:sp>
      <p:sp>
        <p:nvSpPr>
          <p:cNvPr id="6" name="文本框 5">
            <a:extLst>
              <a:ext uri="{FF2B5EF4-FFF2-40B4-BE49-F238E27FC236}">
                <a16:creationId xmlns:a16="http://schemas.microsoft.com/office/drawing/2014/main" xmlns="" id="{FCDEDE60-F3F7-4C4E-A8A5-100EF25BBA2E}"/>
              </a:ext>
            </a:extLst>
          </p:cNvPr>
          <p:cNvSpPr txBox="1"/>
          <p:nvPr/>
        </p:nvSpPr>
        <p:spPr>
          <a:xfrm>
            <a:off x="654186" y="2509546"/>
            <a:ext cx="752163" cy="769441"/>
          </a:xfrm>
          <a:prstGeom prst="rect">
            <a:avLst/>
          </a:prstGeom>
          <a:noFill/>
        </p:spPr>
        <p:txBody>
          <a:bodyPr wrap="square">
            <a:spAutoFit/>
          </a:bodyPr>
          <a:lstStyle/>
          <a:p>
            <a:pPr algn="ctr"/>
            <a:r>
              <a:rPr lang="zh-CN" altLang="en-US" sz="4400" b="0" i="0" dirty="0">
                <a:latin typeface="演示镇魂行楷" panose="00000500000000000000" pitchFamily="2" charset="-122"/>
                <a:ea typeface="演示镇魂行楷" panose="00000500000000000000" pitchFamily="2" charset="-122"/>
              </a:rPr>
              <a:t>企</a:t>
            </a:r>
            <a:endParaRPr lang="zh-CN" altLang="en-US" sz="4400" dirty="0">
              <a:latin typeface="演示镇魂行楷" panose="00000500000000000000" pitchFamily="2" charset="-122"/>
              <a:ea typeface="演示镇魂行楷" panose="00000500000000000000" pitchFamily="2" charset="-122"/>
            </a:endParaRPr>
          </a:p>
        </p:txBody>
      </p:sp>
      <p:sp>
        <p:nvSpPr>
          <p:cNvPr id="7" name="文本框 6">
            <a:extLst>
              <a:ext uri="{FF2B5EF4-FFF2-40B4-BE49-F238E27FC236}">
                <a16:creationId xmlns:a16="http://schemas.microsoft.com/office/drawing/2014/main" xmlns="" id="{F3C3560C-2A82-4BE8-8FF1-0F266A48638D}"/>
              </a:ext>
            </a:extLst>
          </p:cNvPr>
          <p:cNvSpPr txBox="1"/>
          <p:nvPr/>
        </p:nvSpPr>
        <p:spPr>
          <a:xfrm>
            <a:off x="1039256" y="2822161"/>
            <a:ext cx="752163" cy="707886"/>
          </a:xfrm>
          <a:prstGeom prst="rect">
            <a:avLst/>
          </a:prstGeom>
          <a:noFill/>
        </p:spPr>
        <p:txBody>
          <a:bodyPr wrap="square">
            <a:spAutoFit/>
          </a:bodyPr>
          <a:lstStyle/>
          <a:p>
            <a:pPr algn="ctr"/>
            <a:r>
              <a:rPr lang="zh-CN" altLang="en-US" sz="4000" dirty="0">
                <a:latin typeface="演示镇魂行楷" panose="00000500000000000000" pitchFamily="2" charset="-122"/>
                <a:ea typeface="演示镇魂行楷" panose="00000500000000000000" pitchFamily="2" charset="-122"/>
              </a:rPr>
              <a:t>业</a:t>
            </a:r>
          </a:p>
        </p:txBody>
      </p:sp>
      <p:sp>
        <p:nvSpPr>
          <p:cNvPr id="8" name="文本框 7">
            <a:extLst>
              <a:ext uri="{FF2B5EF4-FFF2-40B4-BE49-F238E27FC236}">
                <a16:creationId xmlns:a16="http://schemas.microsoft.com/office/drawing/2014/main" xmlns="" id="{AB6F111C-3873-42D4-9C2E-470024C3CCE5}"/>
              </a:ext>
            </a:extLst>
          </p:cNvPr>
          <p:cNvSpPr txBox="1"/>
          <p:nvPr/>
        </p:nvSpPr>
        <p:spPr>
          <a:xfrm>
            <a:off x="713295" y="3176104"/>
            <a:ext cx="752163" cy="707886"/>
          </a:xfrm>
          <a:prstGeom prst="rect">
            <a:avLst/>
          </a:prstGeom>
          <a:noFill/>
        </p:spPr>
        <p:txBody>
          <a:bodyPr wrap="square">
            <a:spAutoFit/>
          </a:bodyPr>
          <a:lstStyle/>
          <a:p>
            <a:pPr algn="ctr"/>
            <a:r>
              <a:rPr lang="zh-CN" altLang="en-US" sz="4000" dirty="0">
                <a:latin typeface="演示镇魂行楷" panose="00000500000000000000" pitchFamily="2" charset="-122"/>
                <a:ea typeface="演示镇魂行楷" panose="00000500000000000000" pitchFamily="2" charset="-122"/>
              </a:rPr>
              <a:t>发</a:t>
            </a:r>
          </a:p>
        </p:txBody>
      </p:sp>
      <p:grpSp>
        <p:nvGrpSpPr>
          <p:cNvPr id="47" name="组合 46">
            <a:extLst>
              <a:ext uri="{FF2B5EF4-FFF2-40B4-BE49-F238E27FC236}">
                <a16:creationId xmlns:a16="http://schemas.microsoft.com/office/drawing/2014/main" xmlns="" id="{C6821E25-4951-45E1-BBAC-704E033436A1}"/>
              </a:ext>
            </a:extLst>
          </p:cNvPr>
          <p:cNvGrpSpPr/>
          <p:nvPr/>
        </p:nvGrpSpPr>
        <p:grpSpPr>
          <a:xfrm>
            <a:off x="3005239" y="1069638"/>
            <a:ext cx="2347268" cy="2238190"/>
            <a:chOff x="3005239" y="1069638"/>
            <a:chExt cx="2347268" cy="2238190"/>
          </a:xfrm>
        </p:grpSpPr>
        <p:grpSp>
          <p:nvGrpSpPr>
            <p:cNvPr id="19" name="组合 18">
              <a:extLst>
                <a:ext uri="{FF2B5EF4-FFF2-40B4-BE49-F238E27FC236}">
                  <a16:creationId xmlns:a16="http://schemas.microsoft.com/office/drawing/2014/main" xmlns="" id="{E22D48AA-4BDD-4485-A054-45AD9D0DDE99}"/>
                </a:ext>
              </a:extLst>
            </p:cNvPr>
            <p:cNvGrpSpPr/>
            <p:nvPr/>
          </p:nvGrpSpPr>
          <p:grpSpPr>
            <a:xfrm>
              <a:off x="3005239" y="1069638"/>
              <a:ext cx="134798" cy="2238190"/>
              <a:chOff x="3005239" y="1069638"/>
              <a:chExt cx="134798" cy="2238190"/>
            </a:xfrm>
          </p:grpSpPr>
          <p:cxnSp>
            <p:nvCxnSpPr>
              <p:cNvPr id="10" name="直接连接符 9">
                <a:extLst>
                  <a:ext uri="{FF2B5EF4-FFF2-40B4-BE49-F238E27FC236}">
                    <a16:creationId xmlns:a16="http://schemas.microsoft.com/office/drawing/2014/main" xmlns="" id="{004168C2-4316-45E3-814D-B41E6E01DAB0}"/>
                  </a:ext>
                </a:extLst>
              </p:cNvPr>
              <p:cNvCxnSpPr>
                <a:cxnSpLocks/>
              </p:cNvCxnSpPr>
              <p:nvPr/>
            </p:nvCxnSpPr>
            <p:spPr>
              <a:xfrm flipV="1">
                <a:off x="3072638" y="1210156"/>
                <a:ext cx="0" cy="2097672"/>
              </a:xfrm>
              <a:prstGeom prst="line">
                <a:avLst/>
              </a:prstGeom>
              <a:ln>
                <a:solidFill>
                  <a:srgbClr val="850B0D"/>
                </a:solidFill>
              </a:ln>
            </p:spPr>
            <p:style>
              <a:lnRef idx="1">
                <a:schemeClr val="accent1"/>
              </a:lnRef>
              <a:fillRef idx="0">
                <a:schemeClr val="accent1"/>
              </a:fillRef>
              <a:effectRef idx="0">
                <a:schemeClr val="accent1"/>
              </a:effectRef>
              <a:fontRef idx="minor">
                <a:schemeClr val="tx1"/>
              </a:fontRef>
            </p:style>
          </p:cxnSp>
          <p:sp>
            <p:nvSpPr>
              <p:cNvPr id="11" name="decorative-chinese-flower_70998">
                <a:extLst>
                  <a:ext uri="{FF2B5EF4-FFF2-40B4-BE49-F238E27FC236}">
                    <a16:creationId xmlns:a16="http://schemas.microsoft.com/office/drawing/2014/main" xmlns="" id="{2AB7FAC3-7DBE-4C79-B523-68D41D3C25C1}"/>
                  </a:ext>
                </a:extLst>
              </p:cNvPr>
              <p:cNvSpPr/>
              <p:nvPr/>
            </p:nvSpPr>
            <p:spPr>
              <a:xfrm>
                <a:off x="3005239" y="1069638"/>
                <a:ext cx="134798" cy="140516"/>
              </a:xfrm>
              <a:custGeom>
                <a:avLst/>
                <a:gdLst>
                  <a:gd name="T0" fmla="*/ 326 w 385"/>
                  <a:gd name="T1" fmla="*/ 201 h 402"/>
                  <a:gd name="T2" fmla="*/ 367 w 385"/>
                  <a:gd name="T3" fmla="*/ 100 h 402"/>
                  <a:gd name="T4" fmla="*/ 259 w 385"/>
                  <a:gd name="T5" fmla="*/ 85 h 402"/>
                  <a:gd name="T6" fmla="*/ 193 w 385"/>
                  <a:gd name="T7" fmla="*/ 0 h 402"/>
                  <a:gd name="T8" fmla="*/ 126 w 385"/>
                  <a:gd name="T9" fmla="*/ 85 h 402"/>
                  <a:gd name="T10" fmla="*/ 19 w 385"/>
                  <a:gd name="T11" fmla="*/ 100 h 402"/>
                  <a:gd name="T12" fmla="*/ 59 w 385"/>
                  <a:gd name="T13" fmla="*/ 201 h 402"/>
                  <a:gd name="T14" fmla="*/ 19 w 385"/>
                  <a:gd name="T15" fmla="*/ 301 h 402"/>
                  <a:gd name="T16" fmla="*/ 110 w 385"/>
                  <a:gd name="T17" fmla="*/ 326 h 402"/>
                  <a:gd name="T18" fmla="*/ 126 w 385"/>
                  <a:gd name="T19" fmla="*/ 335 h 402"/>
                  <a:gd name="T20" fmla="*/ 259 w 385"/>
                  <a:gd name="T21" fmla="*/ 335 h 402"/>
                  <a:gd name="T22" fmla="*/ 276 w 385"/>
                  <a:gd name="T23" fmla="*/ 326 h 402"/>
                  <a:gd name="T24" fmla="*/ 367 w 385"/>
                  <a:gd name="T25" fmla="*/ 301 h 402"/>
                  <a:gd name="T26" fmla="*/ 263 w 385"/>
                  <a:gd name="T27" fmla="*/ 217 h 402"/>
                  <a:gd name="T28" fmla="*/ 302 w 385"/>
                  <a:gd name="T29" fmla="*/ 236 h 402"/>
                  <a:gd name="T30" fmla="*/ 259 w 385"/>
                  <a:gd name="T31" fmla="*/ 229 h 402"/>
                  <a:gd name="T32" fmla="*/ 240 w 385"/>
                  <a:gd name="T33" fmla="*/ 255 h 402"/>
                  <a:gd name="T34" fmla="*/ 260 w 385"/>
                  <a:gd name="T35" fmla="*/ 294 h 402"/>
                  <a:gd name="T36" fmla="*/ 229 w 385"/>
                  <a:gd name="T37" fmla="*/ 263 h 402"/>
                  <a:gd name="T38" fmla="*/ 199 w 385"/>
                  <a:gd name="T39" fmla="*/ 272 h 402"/>
                  <a:gd name="T40" fmla="*/ 193 w 385"/>
                  <a:gd name="T41" fmla="*/ 316 h 402"/>
                  <a:gd name="T42" fmla="*/ 186 w 385"/>
                  <a:gd name="T43" fmla="*/ 272 h 402"/>
                  <a:gd name="T44" fmla="*/ 156 w 385"/>
                  <a:gd name="T45" fmla="*/ 262 h 402"/>
                  <a:gd name="T46" fmla="*/ 125 w 385"/>
                  <a:gd name="T47" fmla="*/ 294 h 402"/>
                  <a:gd name="T48" fmla="*/ 145 w 385"/>
                  <a:gd name="T49" fmla="*/ 255 h 402"/>
                  <a:gd name="T50" fmla="*/ 127 w 385"/>
                  <a:gd name="T51" fmla="*/ 229 h 402"/>
                  <a:gd name="T52" fmla="*/ 84 w 385"/>
                  <a:gd name="T53" fmla="*/ 236 h 402"/>
                  <a:gd name="T54" fmla="*/ 123 w 385"/>
                  <a:gd name="T55" fmla="*/ 217 h 402"/>
                  <a:gd name="T56" fmla="*/ 123 w 385"/>
                  <a:gd name="T57" fmla="*/ 185 h 402"/>
                  <a:gd name="T58" fmla="*/ 84 w 385"/>
                  <a:gd name="T59" fmla="*/ 165 h 402"/>
                  <a:gd name="T60" fmla="*/ 127 w 385"/>
                  <a:gd name="T61" fmla="*/ 172 h 402"/>
                  <a:gd name="T62" fmla="*/ 145 w 385"/>
                  <a:gd name="T63" fmla="*/ 147 h 402"/>
                  <a:gd name="T64" fmla="*/ 125 w 385"/>
                  <a:gd name="T65" fmla="*/ 108 h 402"/>
                  <a:gd name="T66" fmla="*/ 156 w 385"/>
                  <a:gd name="T67" fmla="*/ 139 h 402"/>
                  <a:gd name="T68" fmla="*/ 186 w 385"/>
                  <a:gd name="T69" fmla="*/ 129 h 402"/>
                  <a:gd name="T70" fmla="*/ 193 w 385"/>
                  <a:gd name="T71" fmla="*/ 86 h 402"/>
                  <a:gd name="T72" fmla="*/ 199 w 385"/>
                  <a:gd name="T73" fmla="*/ 129 h 402"/>
                  <a:gd name="T74" fmla="*/ 229 w 385"/>
                  <a:gd name="T75" fmla="*/ 139 h 402"/>
                  <a:gd name="T76" fmla="*/ 260 w 385"/>
                  <a:gd name="T77" fmla="*/ 108 h 402"/>
                  <a:gd name="T78" fmla="*/ 240 w 385"/>
                  <a:gd name="T79" fmla="*/ 147 h 402"/>
                  <a:gd name="T80" fmla="*/ 259 w 385"/>
                  <a:gd name="T81" fmla="*/ 172 h 402"/>
                  <a:gd name="T82" fmla="*/ 302 w 385"/>
                  <a:gd name="T83" fmla="*/ 165 h 402"/>
                  <a:gd name="T84" fmla="*/ 263 w 385"/>
                  <a:gd name="T85" fmla="*/ 185 h 402"/>
                  <a:gd name="T86" fmla="*/ 263 w 385"/>
                  <a:gd name="T87" fmla="*/ 21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5" h="402">
                    <a:moveTo>
                      <a:pt x="342" y="210"/>
                    </a:moveTo>
                    <a:lnTo>
                      <a:pt x="326" y="201"/>
                    </a:lnTo>
                    <a:lnTo>
                      <a:pt x="342" y="191"/>
                    </a:lnTo>
                    <a:cubicBezTo>
                      <a:pt x="374" y="173"/>
                      <a:pt x="385" y="132"/>
                      <a:pt x="367" y="100"/>
                    </a:cubicBezTo>
                    <a:cubicBezTo>
                      <a:pt x="348" y="68"/>
                      <a:pt x="308" y="58"/>
                      <a:pt x="276" y="76"/>
                    </a:cubicBezTo>
                    <a:lnTo>
                      <a:pt x="259" y="85"/>
                    </a:lnTo>
                    <a:lnTo>
                      <a:pt x="259" y="67"/>
                    </a:lnTo>
                    <a:cubicBezTo>
                      <a:pt x="259" y="30"/>
                      <a:pt x="230" y="0"/>
                      <a:pt x="193" y="0"/>
                    </a:cubicBezTo>
                    <a:cubicBezTo>
                      <a:pt x="156" y="0"/>
                      <a:pt x="126" y="30"/>
                      <a:pt x="126" y="67"/>
                    </a:cubicBezTo>
                    <a:lnTo>
                      <a:pt x="126" y="85"/>
                    </a:lnTo>
                    <a:lnTo>
                      <a:pt x="110" y="76"/>
                    </a:lnTo>
                    <a:cubicBezTo>
                      <a:pt x="78" y="58"/>
                      <a:pt x="37" y="68"/>
                      <a:pt x="19" y="100"/>
                    </a:cubicBezTo>
                    <a:cubicBezTo>
                      <a:pt x="0" y="132"/>
                      <a:pt x="11" y="173"/>
                      <a:pt x="43" y="191"/>
                    </a:cubicBezTo>
                    <a:lnTo>
                      <a:pt x="59" y="201"/>
                    </a:lnTo>
                    <a:lnTo>
                      <a:pt x="43" y="210"/>
                    </a:lnTo>
                    <a:cubicBezTo>
                      <a:pt x="11" y="229"/>
                      <a:pt x="0" y="269"/>
                      <a:pt x="19" y="301"/>
                    </a:cubicBezTo>
                    <a:cubicBezTo>
                      <a:pt x="31" y="323"/>
                      <a:pt x="54" y="335"/>
                      <a:pt x="77" y="335"/>
                    </a:cubicBezTo>
                    <a:cubicBezTo>
                      <a:pt x="88" y="335"/>
                      <a:pt x="99" y="332"/>
                      <a:pt x="110" y="326"/>
                    </a:cubicBezTo>
                    <a:lnTo>
                      <a:pt x="126" y="316"/>
                    </a:lnTo>
                    <a:lnTo>
                      <a:pt x="126" y="335"/>
                    </a:lnTo>
                    <a:cubicBezTo>
                      <a:pt x="126" y="372"/>
                      <a:pt x="156" y="402"/>
                      <a:pt x="193" y="402"/>
                    </a:cubicBezTo>
                    <a:cubicBezTo>
                      <a:pt x="230" y="402"/>
                      <a:pt x="259" y="372"/>
                      <a:pt x="259" y="335"/>
                    </a:cubicBezTo>
                    <a:lnTo>
                      <a:pt x="259" y="316"/>
                    </a:lnTo>
                    <a:lnTo>
                      <a:pt x="276" y="326"/>
                    </a:lnTo>
                    <a:cubicBezTo>
                      <a:pt x="286" y="332"/>
                      <a:pt x="298" y="334"/>
                      <a:pt x="309" y="334"/>
                    </a:cubicBezTo>
                    <a:cubicBezTo>
                      <a:pt x="332" y="334"/>
                      <a:pt x="354" y="323"/>
                      <a:pt x="367" y="301"/>
                    </a:cubicBezTo>
                    <a:cubicBezTo>
                      <a:pt x="385" y="269"/>
                      <a:pt x="374" y="229"/>
                      <a:pt x="342" y="210"/>
                    </a:cubicBezTo>
                    <a:close/>
                    <a:moveTo>
                      <a:pt x="263" y="217"/>
                    </a:moveTo>
                    <a:cubicBezTo>
                      <a:pt x="268" y="209"/>
                      <a:pt x="278" y="205"/>
                      <a:pt x="288" y="208"/>
                    </a:cubicBezTo>
                    <a:cubicBezTo>
                      <a:pt x="299" y="212"/>
                      <a:pt x="306" y="225"/>
                      <a:pt x="302" y="236"/>
                    </a:cubicBezTo>
                    <a:cubicBezTo>
                      <a:pt x="298" y="248"/>
                      <a:pt x="286" y="254"/>
                      <a:pt x="274" y="251"/>
                    </a:cubicBezTo>
                    <a:cubicBezTo>
                      <a:pt x="265" y="247"/>
                      <a:pt x="259" y="239"/>
                      <a:pt x="259" y="229"/>
                    </a:cubicBezTo>
                    <a:lnTo>
                      <a:pt x="210" y="213"/>
                    </a:lnTo>
                    <a:lnTo>
                      <a:pt x="240" y="255"/>
                    </a:lnTo>
                    <a:cubicBezTo>
                      <a:pt x="249" y="252"/>
                      <a:pt x="259" y="255"/>
                      <a:pt x="265" y="263"/>
                    </a:cubicBezTo>
                    <a:cubicBezTo>
                      <a:pt x="272" y="273"/>
                      <a:pt x="270" y="286"/>
                      <a:pt x="260" y="294"/>
                    </a:cubicBezTo>
                    <a:cubicBezTo>
                      <a:pt x="250" y="301"/>
                      <a:pt x="236" y="299"/>
                      <a:pt x="229" y="289"/>
                    </a:cubicBezTo>
                    <a:cubicBezTo>
                      <a:pt x="223" y="281"/>
                      <a:pt x="224" y="270"/>
                      <a:pt x="229" y="263"/>
                    </a:cubicBezTo>
                    <a:lnTo>
                      <a:pt x="199" y="221"/>
                    </a:lnTo>
                    <a:lnTo>
                      <a:pt x="199" y="272"/>
                    </a:lnTo>
                    <a:cubicBezTo>
                      <a:pt x="208" y="275"/>
                      <a:pt x="215" y="283"/>
                      <a:pt x="215" y="293"/>
                    </a:cubicBezTo>
                    <a:cubicBezTo>
                      <a:pt x="215" y="306"/>
                      <a:pt x="205" y="316"/>
                      <a:pt x="193" y="316"/>
                    </a:cubicBezTo>
                    <a:cubicBezTo>
                      <a:pt x="180" y="316"/>
                      <a:pt x="170" y="306"/>
                      <a:pt x="170" y="293"/>
                    </a:cubicBezTo>
                    <a:cubicBezTo>
                      <a:pt x="170" y="283"/>
                      <a:pt x="177" y="275"/>
                      <a:pt x="186" y="272"/>
                    </a:cubicBezTo>
                    <a:lnTo>
                      <a:pt x="186" y="221"/>
                    </a:lnTo>
                    <a:lnTo>
                      <a:pt x="156" y="262"/>
                    </a:lnTo>
                    <a:cubicBezTo>
                      <a:pt x="162" y="270"/>
                      <a:pt x="162" y="281"/>
                      <a:pt x="156" y="289"/>
                    </a:cubicBezTo>
                    <a:cubicBezTo>
                      <a:pt x="149" y="299"/>
                      <a:pt x="135" y="301"/>
                      <a:pt x="125" y="294"/>
                    </a:cubicBezTo>
                    <a:cubicBezTo>
                      <a:pt x="115" y="286"/>
                      <a:pt x="113" y="273"/>
                      <a:pt x="120" y="263"/>
                    </a:cubicBezTo>
                    <a:cubicBezTo>
                      <a:pt x="126" y="255"/>
                      <a:pt x="136" y="252"/>
                      <a:pt x="145" y="255"/>
                    </a:cubicBezTo>
                    <a:lnTo>
                      <a:pt x="175" y="213"/>
                    </a:lnTo>
                    <a:lnTo>
                      <a:pt x="127" y="229"/>
                    </a:lnTo>
                    <a:cubicBezTo>
                      <a:pt x="127" y="239"/>
                      <a:pt x="121" y="247"/>
                      <a:pt x="112" y="251"/>
                    </a:cubicBezTo>
                    <a:cubicBezTo>
                      <a:pt x="100" y="254"/>
                      <a:pt x="87" y="248"/>
                      <a:pt x="84" y="236"/>
                    </a:cubicBezTo>
                    <a:cubicBezTo>
                      <a:pt x="80" y="225"/>
                      <a:pt x="86" y="212"/>
                      <a:pt x="98" y="208"/>
                    </a:cubicBezTo>
                    <a:cubicBezTo>
                      <a:pt x="107" y="205"/>
                      <a:pt x="117" y="209"/>
                      <a:pt x="123" y="217"/>
                    </a:cubicBezTo>
                    <a:lnTo>
                      <a:pt x="171" y="201"/>
                    </a:lnTo>
                    <a:lnTo>
                      <a:pt x="123" y="185"/>
                    </a:lnTo>
                    <a:cubicBezTo>
                      <a:pt x="117" y="193"/>
                      <a:pt x="107" y="196"/>
                      <a:pt x="98" y="193"/>
                    </a:cubicBezTo>
                    <a:cubicBezTo>
                      <a:pt x="86" y="190"/>
                      <a:pt x="80" y="177"/>
                      <a:pt x="84" y="165"/>
                    </a:cubicBezTo>
                    <a:cubicBezTo>
                      <a:pt x="87" y="154"/>
                      <a:pt x="100" y="147"/>
                      <a:pt x="112" y="151"/>
                    </a:cubicBezTo>
                    <a:cubicBezTo>
                      <a:pt x="121" y="154"/>
                      <a:pt x="127" y="163"/>
                      <a:pt x="127" y="172"/>
                    </a:cubicBezTo>
                    <a:lnTo>
                      <a:pt x="175" y="188"/>
                    </a:lnTo>
                    <a:lnTo>
                      <a:pt x="145" y="147"/>
                    </a:lnTo>
                    <a:cubicBezTo>
                      <a:pt x="136" y="150"/>
                      <a:pt x="126" y="147"/>
                      <a:pt x="120" y="139"/>
                    </a:cubicBezTo>
                    <a:cubicBezTo>
                      <a:pt x="113" y="129"/>
                      <a:pt x="115" y="115"/>
                      <a:pt x="125" y="108"/>
                    </a:cubicBezTo>
                    <a:cubicBezTo>
                      <a:pt x="135" y="101"/>
                      <a:pt x="149" y="103"/>
                      <a:pt x="156" y="113"/>
                    </a:cubicBezTo>
                    <a:cubicBezTo>
                      <a:pt x="162" y="121"/>
                      <a:pt x="162" y="131"/>
                      <a:pt x="156" y="139"/>
                    </a:cubicBezTo>
                    <a:lnTo>
                      <a:pt x="186" y="180"/>
                    </a:lnTo>
                    <a:lnTo>
                      <a:pt x="186" y="129"/>
                    </a:lnTo>
                    <a:cubicBezTo>
                      <a:pt x="177" y="126"/>
                      <a:pt x="171" y="118"/>
                      <a:pt x="171" y="108"/>
                    </a:cubicBezTo>
                    <a:cubicBezTo>
                      <a:pt x="171" y="96"/>
                      <a:pt x="180" y="86"/>
                      <a:pt x="193" y="86"/>
                    </a:cubicBezTo>
                    <a:cubicBezTo>
                      <a:pt x="205" y="86"/>
                      <a:pt x="215" y="96"/>
                      <a:pt x="215" y="108"/>
                    </a:cubicBezTo>
                    <a:cubicBezTo>
                      <a:pt x="215" y="118"/>
                      <a:pt x="208" y="126"/>
                      <a:pt x="199" y="129"/>
                    </a:cubicBezTo>
                    <a:lnTo>
                      <a:pt x="199" y="180"/>
                    </a:lnTo>
                    <a:lnTo>
                      <a:pt x="229" y="139"/>
                    </a:lnTo>
                    <a:cubicBezTo>
                      <a:pt x="224" y="131"/>
                      <a:pt x="223" y="121"/>
                      <a:pt x="229" y="113"/>
                    </a:cubicBezTo>
                    <a:cubicBezTo>
                      <a:pt x="236" y="103"/>
                      <a:pt x="250" y="101"/>
                      <a:pt x="260" y="108"/>
                    </a:cubicBezTo>
                    <a:cubicBezTo>
                      <a:pt x="270" y="115"/>
                      <a:pt x="272" y="129"/>
                      <a:pt x="265" y="139"/>
                    </a:cubicBezTo>
                    <a:cubicBezTo>
                      <a:pt x="259" y="147"/>
                      <a:pt x="249" y="150"/>
                      <a:pt x="240" y="147"/>
                    </a:cubicBezTo>
                    <a:lnTo>
                      <a:pt x="210" y="188"/>
                    </a:lnTo>
                    <a:lnTo>
                      <a:pt x="259" y="172"/>
                    </a:lnTo>
                    <a:cubicBezTo>
                      <a:pt x="259" y="163"/>
                      <a:pt x="265" y="154"/>
                      <a:pt x="274" y="151"/>
                    </a:cubicBezTo>
                    <a:cubicBezTo>
                      <a:pt x="286" y="147"/>
                      <a:pt x="298" y="154"/>
                      <a:pt x="302" y="165"/>
                    </a:cubicBezTo>
                    <a:cubicBezTo>
                      <a:pt x="306" y="177"/>
                      <a:pt x="299" y="189"/>
                      <a:pt x="288" y="193"/>
                    </a:cubicBezTo>
                    <a:cubicBezTo>
                      <a:pt x="278" y="196"/>
                      <a:pt x="268" y="193"/>
                      <a:pt x="263" y="185"/>
                    </a:cubicBezTo>
                    <a:lnTo>
                      <a:pt x="214" y="201"/>
                    </a:lnTo>
                    <a:lnTo>
                      <a:pt x="263" y="217"/>
                    </a:lnTo>
                    <a:close/>
                  </a:path>
                </a:pathLst>
              </a:custGeom>
              <a:solidFill>
                <a:srgbClr val="850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Bold" panose="020B0800000000000000" pitchFamily="34" charset="-122"/>
                </a:endParaRPr>
              </a:p>
            </p:txBody>
          </p:sp>
        </p:grpSp>
        <p:sp>
          <p:nvSpPr>
            <p:cNvPr id="16" name="文本框 15">
              <a:extLst>
                <a:ext uri="{FF2B5EF4-FFF2-40B4-BE49-F238E27FC236}">
                  <a16:creationId xmlns:a16="http://schemas.microsoft.com/office/drawing/2014/main" xmlns="" id="{8AD914A7-3D04-495C-ACD1-268046FA9511}"/>
                </a:ext>
              </a:extLst>
            </p:cNvPr>
            <p:cNvSpPr txBox="1"/>
            <p:nvPr/>
          </p:nvSpPr>
          <p:spPr>
            <a:xfrm>
              <a:off x="3190332" y="1234126"/>
              <a:ext cx="2162175" cy="369332"/>
            </a:xfrm>
            <a:prstGeom prst="rect">
              <a:avLst/>
            </a:prstGeom>
            <a:noFill/>
          </p:spPr>
          <p:txBody>
            <a:bodyPr wrap="square" rtlCol="0">
              <a:spAutoFit/>
            </a:bodyPr>
            <a:lstStyle/>
            <a:p>
              <a:r>
                <a:rPr lang="en-US" altLang="zh-CN" dirty="0">
                  <a:solidFill>
                    <a:srgbClr val="850B0D"/>
                  </a:solidFill>
                  <a:latin typeface="思源黑体 CN Bold" panose="020B0800000000000000" pitchFamily="34" charset="-122"/>
                  <a:ea typeface="思源黑体 CN Bold" panose="020B0800000000000000" pitchFamily="34" charset="-122"/>
                </a:rPr>
                <a:t>20X1</a:t>
              </a:r>
              <a:r>
                <a:rPr lang="zh-CN" altLang="en-US" dirty="0">
                  <a:solidFill>
                    <a:srgbClr val="850B0D"/>
                  </a:solidFill>
                  <a:latin typeface="思源黑体 CN Bold" panose="020B0800000000000000" pitchFamily="34" charset="-122"/>
                  <a:ea typeface="思源黑体 CN Bold" panose="020B0800000000000000" pitchFamily="34" charset="-122"/>
                </a:rPr>
                <a:t>年</a:t>
              </a:r>
            </a:p>
          </p:txBody>
        </p:sp>
        <p:sp>
          <p:nvSpPr>
            <p:cNvPr id="17" name="文本框 16">
              <a:extLst>
                <a:ext uri="{FF2B5EF4-FFF2-40B4-BE49-F238E27FC236}">
                  <a16:creationId xmlns:a16="http://schemas.microsoft.com/office/drawing/2014/main" xmlns="" id="{EF4DB1CD-6E1D-4C0E-8358-FE4F167520A9}"/>
                </a:ext>
              </a:extLst>
            </p:cNvPr>
            <p:cNvSpPr txBox="1"/>
            <p:nvPr/>
          </p:nvSpPr>
          <p:spPr>
            <a:xfrm>
              <a:off x="3190332" y="1611250"/>
              <a:ext cx="1879506" cy="1295483"/>
            </a:xfrm>
            <a:prstGeom prst="rect">
              <a:avLst/>
            </a:prstGeom>
            <a:noFill/>
          </p:spPr>
          <p:txBody>
            <a:bodyPr wrap="square">
              <a:spAutoFit/>
            </a:bodyPr>
            <a:lstStyle/>
            <a:p>
              <a:pPr>
                <a:lnSpc>
                  <a:spcPct val="125000"/>
                </a:lnSpc>
              </a:pP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rgbClr val="834F18"/>
                </a:solidFill>
                <a:latin typeface="思源宋体 CN ExtraLight" panose="02020200000000000000" pitchFamily="18" charset="-122"/>
                <a:ea typeface="思源宋体 CN ExtraLight" panose="02020200000000000000" pitchFamily="18" charset="-122"/>
              </a:endParaRPr>
            </a:p>
            <a:p>
              <a:pPr>
                <a:lnSpc>
                  <a:spcPct val="125000"/>
                </a:lnSpc>
              </a:pP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rgbClr val="834F18"/>
                </a:solidFill>
                <a:latin typeface="思源宋体 CN ExtraLight" panose="02020200000000000000" pitchFamily="18" charset="-122"/>
                <a:ea typeface="思源宋体 CN ExtraLight" panose="02020200000000000000" pitchFamily="18" charset="-122"/>
              </a:endParaRPr>
            </a:p>
            <a:p>
              <a:pPr>
                <a:lnSpc>
                  <a:spcPct val="125000"/>
                </a:lnSpc>
              </a:pP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rgbClr val="834F18"/>
                </a:solidFill>
                <a:latin typeface="思源宋体 CN ExtraLight" panose="02020200000000000000" pitchFamily="18" charset="-122"/>
                <a:ea typeface="思源宋体 CN ExtraLight" panose="02020200000000000000" pitchFamily="18" charset="-122"/>
              </a:endParaRPr>
            </a:p>
            <a:p>
              <a:pPr>
                <a:lnSpc>
                  <a:spcPct val="125000"/>
                </a:lnSpc>
              </a:pP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rgbClr val="834F18"/>
                </a:solidFill>
                <a:latin typeface="思源宋体 CN ExtraLight" panose="02020200000000000000" pitchFamily="18" charset="-122"/>
                <a:ea typeface="思源宋体 CN ExtraLight" panose="02020200000000000000" pitchFamily="18" charset="-122"/>
              </a:endParaRPr>
            </a:p>
          </p:txBody>
        </p:sp>
      </p:grpSp>
      <p:grpSp>
        <p:nvGrpSpPr>
          <p:cNvPr id="49" name="组合 48">
            <a:extLst>
              <a:ext uri="{FF2B5EF4-FFF2-40B4-BE49-F238E27FC236}">
                <a16:creationId xmlns:a16="http://schemas.microsoft.com/office/drawing/2014/main" xmlns="" id="{FE927A92-20DF-4DA8-8E74-CB7D0C374570}"/>
              </a:ext>
            </a:extLst>
          </p:cNvPr>
          <p:cNvGrpSpPr/>
          <p:nvPr/>
        </p:nvGrpSpPr>
        <p:grpSpPr>
          <a:xfrm>
            <a:off x="3509419" y="3550171"/>
            <a:ext cx="2342567" cy="2238190"/>
            <a:chOff x="3509419" y="3550171"/>
            <a:chExt cx="2342567" cy="2238190"/>
          </a:xfrm>
        </p:grpSpPr>
        <p:grpSp>
          <p:nvGrpSpPr>
            <p:cNvPr id="20" name="组合 19">
              <a:extLst>
                <a:ext uri="{FF2B5EF4-FFF2-40B4-BE49-F238E27FC236}">
                  <a16:creationId xmlns:a16="http://schemas.microsoft.com/office/drawing/2014/main" xmlns="" id="{07D7869A-B23E-4DB2-8D94-EA3422EC9AFC}"/>
                </a:ext>
              </a:extLst>
            </p:cNvPr>
            <p:cNvGrpSpPr/>
            <p:nvPr/>
          </p:nvGrpSpPr>
          <p:grpSpPr>
            <a:xfrm flipV="1">
              <a:off x="3509419" y="3550171"/>
              <a:ext cx="134798" cy="2238190"/>
              <a:chOff x="3005239" y="1069638"/>
              <a:chExt cx="134798" cy="2238190"/>
            </a:xfrm>
          </p:grpSpPr>
          <p:cxnSp>
            <p:nvCxnSpPr>
              <p:cNvPr id="21" name="直接连接符 20">
                <a:extLst>
                  <a:ext uri="{FF2B5EF4-FFF2-40B4-BE49-F238E27FC236}">
                    <a16:creationId xmlns:a16="http://schemas.microsoft.com/office/drawing/2014/main" xmlns="" id="{AD6582F2-C5DE-44B7-9E7E-6F52D06A3D59}"/>
                  </a:ext>
                </a:extLst>
              </p:cNvPr>
              <p:cNvCxnSpPr>
                <a:cxnSpLocks/>
              </p:cNvCxnSpPr>
              <p:nvPr/>
            </p:nvCxnSpPr>
            <p:spPr>
              <a:xfrm flipV="1">
                <a:off x="3072638" y="1210156"/>
                <a:ext cx="0" cy="2097672"/>
              </a:xfrm>
              <a:prstGeom prst="line">
                <a:avLst/>
              </a:prstGeom>
              <a:ln>
                <a:solidFill>
                  <a:srgbClr val="850B0D"/>
                </a:solidFill>
              </a:ln>
            </p:spPr>
            <p:style>
              <a:lnRef idx="1">
                <a:schemeClr val="accent1"/>
              </a:lnRef>
              <a:fillRef idx="0">
                <a:schemeClr val="accent1"/>
              </a:fillRef>
              <a:effectRef idx="0">
                <a:schemeClr val="accent1"/>
              </a:effectRef>
              <a:fontRef idx="minor">
                <a:schemeClr val="tx1"/>
              </a:fontRef>
            </p:style>
          </p:cxnSp>
          <p:sp>
            <p:nvSpPr>
              <p:cNvPr id="22" name="decorative-chinese-flower_70998">
                <a:extLst>
                  <a:ext uri="{FF2B5EF4-FFF2-40B4-BE49-F238E27FC236}">
                    <a16:creationId xmlns:a16="http://schemas.microsoft.com/office/drawing/2014/main" xmlns="" id="{0C8F1335-C6AB-4B28-B81A-46D26E85AD93}"/>
                  </a:ext>
                </a:extLst>
              </p:cNvPr>
              <p:cNvSpPr/>
              <p:nvPr/>
            </p:nvSpPr>
            <p:spPr>
              <a:xfrm>
                <a:off x="3005239" y="1069638"/>
                <a:ext cx="134798" cy="140516"/>
              </a:xfrm>
              <a:custGeom>
                <a:avLst/>
                <a:gdLst>
                  <a:gd name="T0" fmla="*/ 326 w 385"/>
                  <a:gd name="T1" fmla="*/ 201 h 402"/>
                  <a:gd name="T2" fmla="*/ 367 w 385"/>
                  <a:gd name="T3" fmla="*/ 100 h 402"/>
                  <a:gd name="T4" fmla="*/ 259 w 385"/>
                  <a:gd name="T5" fmla="*/ 85 h 402"/>
                  <a:gd name="T6" fmla="*/ 193 w 385"/>
                  <a:gd name="T7" fmla="*/ 0 h 402"/>
                  <a:gd name="T8" fmla="*/ 126 w 385"/>
                  <a:gd name="T9" fmla="*/ 85 h 402"/>
                  <a:gd name="T10" fmla="*/ 19 w 385"/>
                  <a:gd name="T11" fmla="*/ 100 h 402"/>
                  <a:gd name="T12" fmla="*/ 59 w 385"/>
                  <a:gd name="T13" fmla="*/ 201 h 402"/>
                  <a:gd name="T14" fmla="*/ 19 w 385"/>
                  <a:gd name="T15" fmla="*/ 301 h 402"/>
                  <a:gd name="T16" fmla="*/ 110 w 385"/>
                  <a:gd name="T17" fmla="*/ 326 h 402"/>
                  <a:gd name="T18" fmla="*/ 126 w 385"/>
                  <a:gd name="T19" fmla="*/ 335 h 402"/>
                  <a:gd name="T20" fmla="*/ 259 w 385"/>
                  <a:gd name="T21" fmla="*/ 335 h 402"/>
                  <a:gd name="T22" fmla="*/ 276 w 385"/>
                  <a:gd name="T23" fmla="*/ 326 h 402"/>
                  <a:gd name="T24" fmla="*/ 367 w 385"/>
                  <a:gd name="T25" fmla="*/ 301 h 402"/>
                  <a:gd name="T26" fmla="*/ 263 w 385"/>
                  <a:gd name="T27" fmla="*/ 217 h 402"/>
                  <a:gd name="T28" fmla="*/ 302 w 385"/>
                  <a:gd name="T29" fmla="*/ 236 h 402"/>
                  <a:gd name="T30" fmla="*/ 259 w 385"/>
                  <a:gd name="T31" fmla="*/ 229 h 402"/>
                  <a:gd name="T32" fmla="*/ 240 w 385"/>
                  <a:gd name="T33" fmla="*/ 255 h 402"/>
                  <a:gd name="T34" fmla="*/ 260 w 385"/>
                  <a:gd name="T35" fmla="*/ 294 h 402"/>
                  <a:gd name="T36" fmla="*/ 229 w 385"/>
                  <a:gd name="T37" fmla="*/ 263 h 402"/>
                  <a:gd name="T38" fmla="*/ 199 w 385"/>
                  <a:gd name="T39" fmla="*/ 272 h 402"/>
                  <a:gd name="T40" fmla="*/ 193 w 385"/>
                  <a:gd name="T41" fmla="*/ 316 h 402"/>
                  <a:gd name="T42" fmla="*/ 186 w 385"/>
                  <a:gd name="T43" fmla="*/ 272 h 402"/>
                  <a:gd name="T44" fmla="*/ 156 w 385"/>
                  <a:gd name="T45" fmla="*/ 262 h 402"/>
                  <a:gd name="T46" fmla="*/ 125 w 385"/>
                  <a:gd name="T47" fmla="*/ 294 h 402"/>
                  <a:gd name="T48" fmla="*/ 145 w 385"/>
                  <a:gd name="T49" fmla="*/ 255 h 402"/>
                  <a:gd name="T50" fmla="*/ 127 w 385"/>
                  <a:gd name="T51" fmla="*/ 229 h 402"/>
                  <a:gd name="T52" fmla="*/ 84 w 385"/>
                  <a:gd name="T53" fmla="*/ 236 h 402"/>
                  <a:gd name="T54" fmla="*/ 123 w 385"/>
                  <a:gd name="T55" fmla="*/ 217 h 402"/>
                  <a:gd name="T56" fmla="*/ 123 w 385"/>
                  <a:gd name="T57" fmla="*/ 185 h 402"/>
                  <a:gd name="T58" fmla="*/ 84 w 385"/>
                  <a:gd name="T59" fmla="*/ 165 h 402"/>
                  <a:gd name="T60" fmla="*/ 127 w 385"/>
                  <a:gd name="T61" fmla="*/ 172 h 402"/>
                  <a:gd name="T62" fmla="*/ 145 w 385"/>
                  <a:gd name="T63" fmla="*/ 147 h 402"/>
                  <a:gd name="T64" fmla="*/ 125 w 385"/>
                  <a:gd name="T65" fmla="*/ 108 h 402"/>
                  <a:gd name="T66" fmla="*/ 156 w 385"/>
                  <a:gd name="T67" fmla="*/ 139 h 402"/>
                  <a:gd name="T68" fmla="*/ 186 w 385"/>
                  <a:gd name="T69" fmla="*/ 129 h 402"/>
                  <a:gd name="T70" fmla="*/ 193 w 385"/>
                  <a:gd name="T71" fmla="*/ 86 h 402"/>
                  <a:gd name="T72" fmla="*/ 199 w 385"/>
                  <a:gd name="T73" fmla="*/ 129 h 402"/>
                  <a:gd name="T74" fmla="*/ 229 w 385"/>
                  <a:gd name="T75" fmla="*/ 139 h 402"/>
                  <a:gd name="T76" fmla="*/ 260 w 385"/>
                  <a:gd name="T77" fmla="*/ 108 h 402"/>
                  <a:gd name="T78" fmla="*/ 240 w 385"/>
                  <a:gd name="T79" fmla="*/ 147 h 402"/>
                  <a:gd name="T80" fmla="*/ 259 w 385"/>
                  <a:gd name="T81" fmla="*/ 172 h 402"/>
                  <a:gd name="T82" fmla="*/ 302 w 385"/>
                  <a:gd name="T83" fmla="*/ 165 h 402"/>
                  <a:gd name="T84" fmla="*/ 263 w 385"/>
                  <a:gd name="T85" fmla="*/ 185 h 402"/>
                  <a:gd name="T86" fmla="*/ 263 w 385"/>
                  <a:gd name="T87" fmla="*/ 21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5" h="402">
                    <a:moveTo>
                      <a:pt x="342" y="210"/>
                    </a:moveTo>
                    <a:lnTo>
                      <a:pt x="326" y="201"/>
                    </a:lnTo>
                    <a:lnTo>
                      <a:pt x="342" y="191"/>
                    </a:lnTo>
                    <a:cubicBezTo>
                      <a:pt x="374" y="173"/>
                      <a:pt x="385" y="132"/>
                      <a:pt x="367" y="100"/>
                    </a:cubicBezTo>
                    <a:cubicBezTo>
                      <a:pt x="348" y="68"/>
                      <a:pt x="308" y="58"/>
                      <a:pt x="276" y="76"/>
                    </a:cubicBezTo>
                    <a:lnTo>
                      <a:pt x="259" y="85"/>
                    </a:lnTo>
                    <a:lnTo>
                      <a:pt x="259" y="67"/>
                    </a:lnTo>
                    <a:cubicBezTo>
                      <a:pt x="259" y="30"/>
                      <a:pt x="230" y="0"/>
                      <a:pt x="193" y="0"/>
                    </a:cubicBezTo>
                    <a:cubicBezTo>
                      <a:pt x="156" y="0"/>
                      <a:pt x="126" y="30"/>
                      <a:pt x="126" y="67"/>
                    </a:cubicBezTo>
                    <a:lnTo>
                      <a:pt x="126" y="85"/>
                    </a:lnTo>
                    <a:lnTo>
                      <a:pt x="110" y="76"/>
                    </a:lnTo>
                    <a:cubicBezTo>
                      <a:pt x="78" y="58"/>
                      <a:pt x="37" y="68"/>
                      <a:pt x="19" y="100"/>
                    </a:cubicBezTo>
                    <a:cubicBezTo>
                      <a:pt x="0" y="132"/>
                      <a:pt x="11" y="173"/>
                      <a:pt x="43" y="191"/>
                    </a:cubicBezTo>
                    <a:lnTo>
                      <a:pt x="59" y="201"/>
                    </a:lnTo>
                    <a:lnTo>
                      <a:pt x="43" y="210"/>
                    </a:lnTo>
                    <a:cubicBezTo>
                      <a:pt x="11" y="229"/>
                      <a:pt x="0" y="269"/>
                      <a:pt x="19" y="301"/>
                    </a:cubicBezTo>
                    <a:cubicBezTo>
                      <a:pt x="31" y="323"/>
                      <a:pt x="54" y="335"/>
                      <a:pt x="77" y="335"/>
                    </a:cubicBezTo>
                    <a:cubicBezTo>
                      <a:pt x="88" y="335"/>
                      <a:pt x="99" y="332"/>
                      <a:pt x="110" y="326"/>
                    </a:cubicBezTo>
                    <a:lnTo>
                      <a:pt x="126" y="316"/>
                    </a:lnTo>
                    <a:lnTo>
                      <a:pt x="126" y="335"/>
                    </a:lnTo>
                    <a:cubicBezTo>
                      <a:pt x="126" y="372"/>
                      <a:pt x="156" y="402"/>
                      <a:pt x="193" y="402"/>
                    </a:cubicBezTo>
                    <a:cubicBezTo>
                      <a:pt x="230" y="402"/>
                      <a:pt x="259" y="372"/>
                      <a:pt x="259" y="335"/>
                    </a:cubicBezTo>
                    <a:lnTo>
                      <a:pt x="259" y="316"/>
                    </a:lnTo>
                    <a:lnTo>
                      <a:pt x="276" y="326"/>
                    </a:lnTo>
                    <a:cubicBezTo>
                      <a:pt x="286" y="332"/>
                      <a:pt x="298" y="334"/>
                      <a:pt x="309" y="334"/>
                    </a:cubicBezTo>
                    <a:cubicBezTo>
                      <a:pt x="332" y="334"/>
                      <a:pt x="354" y="323"/>
                      <a:pt x="367" y="301"/>
                    </a:cubicBezTo>
                    <a:cubicBezTo>
                      <a:pt x="385" y="269"/>
                      <a:pt x="374" y="229"/>
                      <a:pt x="342" y="210"/>
                    </a:cubicBezTo>
                    <a:close/>
                    <a:moveTo>
                      <a:pt x="263" y="217"/>
                    </a:moveTo>
                    <a:cubicBezTo>
                      <a:pt x="268" y="209"/>
                      <a:pt x="278" y="205"/>
                      <a:pt x="288" y="208"/>
                    </a:cubicBezTo>
                    <a:cubicBezTo>
                      <a:pt x="299" y="212"/>
                      <a:pt x="306" y="225"/>
                      <a:pt x="302" y="236"/>
                    </a:cubicBezTo>
                    <a:cubicBezTo>
                      <a:pt x="298" y="248"/>
                      <a:pt x="286" y="254"/>
                      <a:pt x="274" y="251"/>
                    </a:cubicBezTo>
                    <a:cubicBezTo>
                      <a:pt x="265" y="247"/>
                      <a:pt x="259" y="239"/>
                      <a:pt x="259" y="229"/>
                    </a:cubicBezTo>
                    <a:lnTo>
                      <a:pt x="210" y="213"/>
                    </a:lnTo>
                    <a:lnTo>
                      <a:pt x="240" y="255"/>
                    </a:lnTo>
                    <a:cubicBezTo>
                      <a:pt x="249" y="252"/>
                      <a:pt x="259" y="255"/>
                      <a:pt x="265" y="263"/>
                    </a:cubicBezTo>
                    <a:cubicBezTo>
                      <a:pt x="272" y="273"/>
                      <a:pt x="270" y="286"/>
                      <a:pt x="260" y="294"/>
                    </a:cubicBezTo>
                    <a:cubicBezTo>
                      <a:pt x="250" y="301"/>
                      <a:pt x="236" y="299"/>
                      <a:pt x="229" y="289"/>
                    </a:cubicBezTo>
                    <a:cubicBezTo>
                      <a:pt x="223" y="281"/>
                      <a:pt x="224" y="270"/>
                      <a:pt x="229" y="263"/>
                    </a:cubicBezTo>
                    <a:lnTo>
                      <a:pt x="199" y="221"/>
                    </a:lnTo>
                    <a:lnTo>
                      <a:pt x="199" y="272"/>
                    </a:lnTo>
                    <a:cubicBezTo>
                      <a:pt x="208" y="275"/>
                      <a:pt x="215" y="283"/>
                      <a:pt x="215" y="293"/>
                    </a:cubicBezTo>
                    <a:cubicBezTo>
                      <a:pt x="215" y="306"/>
                      <a:pt x="205" y="316"/>
                      <a:pt x="193" y="316"/>
                    </a:cubicBezTo>
                    <a:cubicBezTo>
                      <a:pt x="180" y="316"/>
                      <a:pt x="170" y="306"/>
                      <a:pt x="170" y="293"/>
                    </a:cubicBezTo>
                    <a:cubicBezTo>
                      <a:pt x="170" y="283"/>
                      <a:pt x="177" y="275"/>
                      <a:pt x="186" y="272"/>
                    </a:cubicBezTo>
                    <a:lnTo>
                      <a:pt x="186" y="221"/>
                    </a:lnTo>
                    <a:lnTo>
                      <a:pt x="156" y="262"/>
                    </a:lnTo>
                    <a:cubicBezTo>
                      <a:pt x="162" y="270"/>
                      <a:pt x="162" y="281"/>
                      <a:pt x="156" y="289"/>
                    </a:cubicBezTo>
                    <a:cubicBezTo>
                      <a:pt x="149" y="299"/>
                      <a:pt x="135" y="301"/>
                      <a:pt x="125" y="294"/>
                    </a:cubicBezTo>
                    <a:cubicBezTo>
                      <a:pt x="115" y="286"/>
                      <a:pt x="113" y="273"/>
                      <a:pt x="120" y="263"/>
                    </a:cubicBezTo>
                    <a:cubicBezTo>
                      <a:pt x="126" y="255"/>
                      <a:pt x="136" y="252"/>
                      <a:pt x="145" y="255"/>
                    </a:cubicBezTo>
                    <a:lnTo>
                      <a:pt x="175" y="213"/>
                    </a:lnTo>
                    <a:lnTo>
                      <a:pt x="127" y="229"/>
                    </a:lnTo>
                    <a:cubicBezTo>
                      <a:pt x="127" y="239"/>
                      <a:pt x="121" y="247"/>
                      <a:pt x="112" y="251"/>
                    </a:cubicBezTo>
                    <a:cubicBezTo>
                      <a:pt x="100" y="254"/>
                      <a:pt x="87" y="248"/>
                      <a:pt x="84" y="236"/>
                    </a:cubicBezTo>
                    <a:cubicBezTo>
                      <a:pt x="80" y="225"/>
                      <a:pt x="86" y="212"/>
                      <a:pt x="98" y="208"/>
                    </a:cubicBezTo>
                    <a:cubicBezTo>
                      <a:pt x="107" y="205"/>
                      <a:pt x="117" y="209"/>
                      <a:pt x="123" y="217"/>
                    </a:cubicBezTo>
                    <a:lnTo>
                      <a:pt x="171" y="201"/>
                    </a:lnTo>
                    <a:lnTo>
                      <a:pt x="123" y="185"/>
                    </a:lnTo>
                    <a:cubicBezTo>
                      <a:pt x="117" y="193"/>
                      <a:pt x="107" y="196"/>
                      <a:pt x="98" y="193"/>
                    </a:cubicBezTo>
                    <a:cubicBezTo>
                      <a:pt x="86" y="190"/>
                      <a:pt x="80" y="177"/>
                      <a:pt x="84" y="165"/>
                    </a:cubicBezTo>
                    <a:cubicBezTo>
                      <a:pt x="87" y="154"/>
                      <a:pt x="100" y="147"/>
                      <a:pt x="112" y="151"/>
                    </a:cubicBezTo>
                    <a:cubicBezTo>
                      <a:pt x="121" y="154"/>
                      <a:pt x="127" y="163"/>
                      <a:pt x="127" y="172"/>
                    </a:cubicBezTo>
                    <a:lnTo>
                      <a:pt x="175" y="188"/>
                    </a:lnTo>
                    <a:lnTo>
                      <a:pt x="145" y="147"/>
                    </a:lnTo>
                    <a:cubicBezTo>
                      <a:pt x="136" y="150"/>
                      <a:pt x="126" y="147"/>
                      <a:pt x="120" y="139"/>
                    </a:cubicBezTo>
                    <a:cubicBezTo>
                      <a:pt x="113" y="129"/>
                      <a:pt x="115" y="115"/>
                      <a:pt x="125" y="108"/>
                    </a:cubicBezTo>
                    <a:cubicBezTo>
                      <a:pt x="135" y="101"/>
                      <a:pt x="149" y="103"/>
                      <a:pt x="156" y="113"/>
                    </a:cubicBezTo>
                    <a:cubicBezTo>
                      <a:pt x="162" y="121"/>
                      <a:pt x="162" y="131"/>
                      <a:pt x="156" y="139"/>
                    </a:cubicBezTo>
                    <a:lnTo>
                      <a:pt x="186" y="180"/>
                    </a:lnTo>
                    <a:lnTo>
                      <a:pt x="186" y="129"/>
                    </a:lnTo>
                    <a:cubicBezTo>
                      <a:pt x="177" y="126"/>
                      <a:pt x="171" y="118"/>
                      <a:pt x="171" y="108"/>
                    </a:cubicBezTo>
                    <a:cubicBezTo>
                      <a:pt x="171" y="96"/>
                      <a:pt x="180" y="86"/>
                      <a:pt x="193" y="86"/>
                    </a:cubicBezTo>
                    <a:cubicBezTo>
                      <a:pt x="205" y="86"/>
                      <a:pt x="215" y="96"/>
                      <a:pt x="215" y="108"/>
                    </a:cubicBezTo>
                    <a:cubicBezTo>
                      <a:pt x="215" y="118"/>
                      <a:pt x="208" y="126"/>
                      <a:pt x="199" y="129"/>
                    </a:cubicBezTo>
                    <a:lnTo>
                      <a:pt x="199" y="180"/>
                    </a:lnTo>
                    <a:lnTo>
                      <a:pt x="229" y="139"/>
                    </a:lnTo>
                    <a:cubicBezTo>
                      <a:pt x="224" y="131"/>
                      <a:pt x="223" y="121"/>
                      <a:pt x="229" y="113"/>
                    </a:cubicBezTo>
                    <a:cubicBezTo>
                      <a:pt x="236" y="103"/>
                      <a:pt x="250" y="101"/>
                      <a:pt x="260" y="108"/>
                    </a:cubicBezTo>
                    <a:cubicBezTo>
                      <a:pt x="270" y="115"/>
                      <a:pt x="272" y="129"/>
                      <a:pt x="265" y="139"/>
                    </a:cubicBezTo>
                    <a:cubicBezTo>
                      <a:pt x="259" y="147"/>
                      <a:pt x="249" y="150"/>
                      <a:pt x="240" y="147"/>
                    </a:cubicBezTo>
                    <a:lnTo>
                      <a:pt x="210" y="188"/>
                    </a:lnTo>
                    <a:lnTo>
                      <a:pt x="259" y="172"/>
                    </a:lnTo>
                    <a:cubicBezTo>
                      <a:pt x="259" y="163"/>
                      <a:pt x="265" y="154"/>
                      <a:pt x="274" y="151"/>
                    </a:cubicBezTo>
                    <a:cubicBezTo>
                      <a:pt x="286" y="147"/>
                      <a:pt x="298" y="154"/>
                      <a:pt x="302" y="165"/>
                    </a:cubicBezTo>
                    <a:cubicBezTo>
                      <a:pt x="306" y="177"/>
                      <a:pt x="299" y="189"/>
                      <a:pt x="288" y="193"/>
                    </a:cubicBezTo>
                    <a:cubicBezTo>
                      <a:pt x="278" y="196"/>
                      <a:pt x="268" y="193"/>
                      <a:pt x="263" y="185"/>
                    </a:cubicBezTo>
                    <a:lnTo>
                      <a:pt x="214" y="201"/>
                    </a:lnTo>
                    <a:lnTo>
                      <a:pt x="263" y="217"/>
                    </a:lnTo>
                    <a:close/>
                  </a:path>
                </a:pathLst>
              </a:custGeom>
              <a:solidFill>
                <a:srgbClr val="850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Bold" panose="020B0800000000000000" pitchFamily="34" charset="-122"/>
                </a:endParaRPr>
              </a:p>
            </p:txBody>
          </p:sp>
        </p:grpSp>
        <p:sp>
          <p:nvSpPr>
            <p:cNvPr id="23" name="文本框 22">
              <a:extLst>
                <a:ext uri="{FF2B5EF4-FFF2-40B4-BE49-F238E27FC236}">
                  <a16:creationId xmlns:a16="http://schemas.microsoft.com/office/drawing/2014/main" xmlns="" id="{F4991605-7ABA-4C88-8E38-87985116B577}"/>
                </a:ext>
              </a:extLst>
            </p:cNvPr>
            <p:cNvSpPr txBox="1"/>
            <p:nvPr/>
          </p:nvSpPr>
          <p:spPr>
            <a:xfrm>
              <a:off x="3689811" y="3947379"/>
              <a:ext cx="2162175" cy="369332"/>
            </a:xfrm>
            <a:prstGeom prst="rect">
              <a:avLst/>
            </a:prstGeom>
            <a:noFill/>
          </p:spPr>
          <p:txBody>
            <a:bodyPr wrap="square" rtlCol="0">
              <a:spAutoFit/>
            </a:bodyPr>
            <a:lstStyle/>
            <a:p>
              <a:r>
                <a:rPr lang="en-US" altLang="zh-CN" dirty="0">
                  <a:solidFill>
                    <a:srgbClr val="850B0D"/>
                  </a:solidFill>
                  <a:latin typeface="思源黑体 CN Bold" panose="020B0800000000000000" pitchFamily="34" charset="-122"/>
                  <a:ea typeface="思源黑体 CN Bold" panose="020B0800000000000000" pitchFamily="34" charset="-122"/>
                </a:rPr>
                <a:t>20X2</a:t>
              </a:r>
              <a:r>
                <a:rPr lang="zh-CN" altLang="en-US" dirty="0">
                  <a:solidFill>
                    <a:srgbClr val="850B0D"/>
                  </a:solidFill>
                  <a:latin typeface="思源黑体 CN Bold" panose="020B0800000000000000" pitchFamily="34" charset="-122"/>
                  <a:ea typeface="思源黑体 CN Bold" panose="020B0800000000000000" pitchFamily="34" charset="-122"/>
                </a:rPr>
                <a:t>年</a:t>
              </a:r>
            </a:p>
          </p:txBody>
        </p:sp>
        <p:sp>
          <p:nvSpPr>
            <p:cNvPr id="24" name="文本框 23">
              <a:extLst>
                <a:ext uri="{FF2B5EF4-FFF2-40B4-BE49-F238E27FC236}">
                  <a16:creationId xmlns:a16="http://schemas.microsoft.com/office/drawing/2014/main" xmlns="" id="{E41924FE-248D-4343-A78A-76F5EDB77254}"/>
                </a:ext>
              </a:extLst>
            </p:cNvPr>
            <p:cNvSpPr txBox="1"/>
            <p:nvPr/>
          </p:nvSpPr>
          <p:spPr>
            <a:xfrm>
              <a:off x="3689811" y="4324503"/>
              <a:ext cx="1879506" cy="1295483"/>
            </a:xfrm>
            <a:prstGeom prst="rect">
              <a:avLst/>
            </a:prstGeom>
            <a:noFill/>
          </p:spPr>
          <p:txBody>
            <a:bodyPr wrap="square">
              <a:spAutoFit/>
            </a:bodyPr>
            <a:lstStyle/>
            <a:p>
              <a:pPr>
                <a:lnSpc>
                  <a:spcPct val="125000"/>
                </a:lnSpc>
              </a:pP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rgbClr val="834F18"/>
                </a:solidFill>
                <a:latin typeface="思源宋体 CN ExtraLight" panose="02020200000000000000" pitchFamily="18" charset="-122"/>
                <a:ea typeface="思源宋体 CN ExtraLight" panose="02020200000000000000" pitchFamily="18" charset="-122"/>
              </a:endParaRPr>
            </a:p>
            <a:p>
              <a:pPr>
                <a:lnSpc>
                  <a:spcPct val="125000"/>
                </a:lnSpc>
              </a:pP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rgbClr val="834F18"/>
                </a:solidFill>
                <a:latin typeface="思源宋体 CN ExtraLight" panose="02020200000000000000" pitchFamily="18" charset="-122"/>
                <a:ea typeface="思源宋体 CN ExtraLight" panose="02020200000000000000" pitchFamily="18" charset="-122"/>
              </a:endParaRPr>
            </a:p>
            <a:p>
              <a:pPr>
                <a:lnSpc>
                  <a:spcPct val="125000"/>
                </a:lnSpc>
              </a:pP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rgbClr val="834F18"/>
                </a:solidFill>
                <a:latin typeface="思源宋体 CN ExtraLight" panose="02020200000000000000" pitchFamily="18" charset="-122"/>
                <a:ea typeface="思源宋体 CN ExtraLight" panose="02020200000000000000" pitchFamily="18" charset="-122"/>
              </a:endParaRPr>
            </a:p>
            <a:p>
              <a:pPr>
                <a:lnSpc>
                  <a:spcPct val="125000"/>
                </a:lnSpc>
              </a:pP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rgbClr val="834F18"/>
                </a:solidFill>
                <a:latin typeface="思源宋体 CN ExtraLight" panose="02020200000000000000" pitchFamily="18" charset="-122"/>
                <a:ea typeface="思源宋体 CN ExtraLight" panose="02020200000000000000" pitchFamily="18" charset="-122"/>
              </a:endParaRPr>
            </a:p>
          </p:txBody>
        </p:sp>
      </p:grpSp>
      <p:grpSp>
        <p:nvGrpSpPr>
          <p:cNvPr id="48" name="组合 47">
            <a:extLst>
              <a:ext uri="{FF2B5EF4-FFF2-40B4-BE49-F238E27FC236}">
                <a16:creationId xmlns:a16="http://schemas.microsoft.com/office/drawing/2014/main" xmlns="" id="{8CBA20C4-36D4-450C-B487-82ECD4463351}"/>
              </a:ext>
            </a:extLst>
          </p:cNvPr>
          <p:cNvGrpSpPr/>
          <p:nvPr/>
        </p:nvGrpSpPr>
        <p:grpSpPr>
          <a:xfrm>
            <a:off x="5501918" y="1069638"/>
            <a:ext cx="2347268" cy="2238190"/>
            <a:chOff x="5936487" y="1069638"/>
            <a:chExt cx="2347268" cy="2238190"/>
          </a:xfrm>
        </p:grpSpPr>
        <p:sp>
          <p:nvSpPr>
            <p:cNvPr id="28" name="文本框 27">
              <a:extLst>
                <a:ext uri="{FF2B5EF4-FFF2-40B4-BE49-F238E27FC236}">
                  <a16:creationId xmlns:a16="http://schemas.microsoft.com/office/drawing/2014/main" xmlns="" id="{1EF640CC-E9FB-47E1-922D-C97A2C82FCEA}"/>
                </a:ext>
              </a:extLst>
            </p:cNvPr>
            <p:cNvSpPr txBox="1"/>
            <p:nvPr/>
          </p:nvSpPr>
          <p:spPr>
            <a:xfrm>
              <a:off x="6121580" y="1234126"/>
              <a:ext cx="2162175" cy="369332"/>
            </a:xfrm>
            <a:prstGeom prst="rect">
              <a:avLst/>
            </a:prstGeom>
            <a:noFill/>
          </p:spPr>
          <p:txBody>
            <a:bodyPr wrap="square" rtlCol="0">
              <a:spAutoFit/>
            </a:bodyPr>
            <a:lstStyle/>
            <a:p>
              <a:r>
                <a:rPr lang="en-US" altLang="zh-CN" dirty="0">
                  <a:solidFill>
                    <a:srgbClr val="850B0D"/>
                  </a:solidFill>
                  <a:latin typeface="思源黑体 CN Bold" panose="020B0800000000000000" pitchFamily="34" charset="-122"/>
                  <a:ea typeface="思源黑体 CN Bold" panose="020B0800000000000000" pitchFamily="34" charset="-122"/>
                </a:rPr>
                <a:t>20X3</a:t>
              </a:r>
              <a:endParaRPr lang="zh-CN" altLang="en-US" dirty="0">
                <a:solidFill>
                  <a:srgbClr val="850B0D"/>
                </a:solidFill>
                <a:latin typeface="思源黑体 CN Bold" panose="020B0800000000000000" pitchFamily="34" charset="-122"/>
                <a:ea typeface="思源黑体 CN Bold" panose="020B0800000000000000" pitchFamily="34" charset="-122"/>
              </a:endParaRPr>
            </a:p>
          </p:txBody>
        </p:sp>
        <p:grpSp>
          <p:nvGrpSpPr>
            <p:cNvPr id="46" name="组合 45">
              <a:extLst>
                <a:ext uri="{FF2B5EF4-FFF2-40B4-BE49-F238E27FC236}">
                  <a16:creationId xmlns:a16="http://schemas.microsoft.com/office/drawing/2014/main" xmlns="" id="{EA9EA1B3-3760-4184-A2D8-724282073B94}"/>
                </a:ext>
              </a:extLst>
            </p:cNvPr>
            <p:cNvGrpSpPr/>
            <p:nvPr/>
          </p:nvGrpSpPr>
          <p:grpSpPr>
            <a:xfrm>
              <a:off x="5936487" y="1069638"/>
              <a:ext cx="2064599" cy="2238190"/>
              <a:chOff x="5936487" y="1069638"/>
              <a:chExt cx="2064599" cy="2238190"/>
            </a:xfrm>
          </p:grpSpPr>
          <p:grpSp>
            <p:nvGrpSpPr>
              <p:cNvPr id="25" name="组合 24">
                <a:extLst>
                  <a:ext uri="{FF2B5EF4-FFF2-40B4-BE49-F238E27FC236}">
                    <a16:creationId xmlns:a16="http://schemas.microsoft.com/office/drawing/2014/main" xmlns="" id="{DF20DAD3-105B-4CFE-819D-2E68FF6A7B4A}"/>
                  </a:ext>
                </a:extLst>
              </p:cNvPr>
              <p:cNvGrpSpPr/>
              <p:nvPr/>
            </p:nvGrpSpPr>
            <p:grpSpPr>
              <a:xfrm>
                <a:off x="5936487" y="1069638"/>
                <a:ext cx="134798" cy="2238190"/>
                <a:chOff x="3005239" y="1069638"/>
                <a:chExt cx="134798" cy="2238190"/>
              </a:xfrm>
            </p:grpSpPr>
            <p:cxnSp>
              <p:nvCxnSpPr>
                <p:cNvPr id="26" name="直接连接符 25">
                  <a:extLst>
                    <a:ext uri="{FF2B5EF4-FFF2-40B4-BE49-F238E27FC236}">
                      <a16:creationId xmlns:a16="http://schemas.microsoft.com/office/drawing/2014/main" xmlns="" id="{E4044B2C-DFED-4D06-904A-E29406C4F501}"/>
                    </a:ext>
                  </a:extLst>
                </p:cNvPr>
                <p:cNvCxnSpPr>
                  <a:cxnSpLocks/>
                </p:cNvCxnSpPr>
                <p:nvPr/>
              </p:nvCxnSpPr>
              <p:spPr>
                <a:xfrm flipV="1">
                  <a:off x="3072638" y="1210156"/>
                  <a:ext cx="0" cy="2097672"/>
                </a:xfrm>
                <a:prstGeom prst="line">
                  <a:avLst/>
                </a:prstGeom>
                <a:ln>
                  <a:solidFill>
                    <a:srgbClr val="850B0D"/>
                  </a:solidFill>
                </a:ln>
              </p:spPr>
              <p:style>
                <a:lnRef idx="1">
                  <a:schemeClr val="accent1"/>
                </a:lnRef>
                <a:fillRef idx="0">
                  <a:schemeClr val="accent1"/>
                </a:fillRef>
                <a:effectRef idx="0">
                  <a:schemeClr val="accent1"/>
                </a:effectRef>
                <a:fontRef idx="minor">
                  <a:schemeClr val="tx1"/>
                </a:fontRef>
              </p:style>
            </p:cxnSp>
            <p:sp>
              <p:nvSpPr>
                <p:cNvPr id="27" name="decorative-chinese-flower_70998">
                  <a:extLst>
                    <a:ext uri="{FF2B5EF4-FFF2-40B4-BE49-F238E27FC236}">
                      <a16:creationId xmlns:a16="http://schemas.microsoft.com/office/drawing/2014/main" xmlns="" id="{94608D4F-ED84-4ADB-8F34-AC3C3E8CE788}"/>
                    </a:ext>
                  </a:extLst>
                </p:cNvPr>
                <p:cNvSpPr/>
                <p:nvPr/>
              </p:nvSpPr>
              <p:spPr>
                <a:xfrm>
                  <a:off x="3005239" y="1069638"/>
                  <a:ext cx="134798" cy="140516"/>
                </a:xfrm>
                <a:custGeom>
                  <a:avLst/>
                  <a:gdLst>
                    <a:gd name="T0" fmla="*/ 326 w 385"/>
                    <a:gd name="T1" fmla="*/ 201 h 402"/>
                    <a:gd name="T2" fmla="*/ 367 w 385"/>
                    <a:gd name="T3" fmla="*/ 100 h 402"/>
                    <a:gd name="T4" fmla="*/ 259 w 385"/>
                    <a:gd name="T5" fmla="*/ 85 h 402"/>
                    <a:gd name="T6" fmla="*/ 193 w 385"/>
                    <a:gd name="T7" fmla="*/ 0 h 402"/>
                    <a:gd name="T8" fmla="*/ 126 w 385"/>
                    <a:gd name="T9" fmla="*/ 85 h 402"/>
                    <a:gd name="T10" fmla="*/ 19 w 385"/>
                    <a:gd name="T11" fmla="*/ 100 h 402"/>
                    <a:gd name="T12" fmla="*/ 59 w 385"/>
                    <a:gd name="T13" fmla="*/ 201 h 402"/>
                    <a:gd name="T14" fmla="*/ 19 w 385"/>
                    <a:gd name="T15" fmla="*/ 301 h 402"/>
                    <a:gd name="T16" fmla="*/ 110 w 385"/>
                    <a:gd name="T17" fmla="*/ 326 h 402"/>
                    <a:gd name="T18" fmla="*/ 126 w 385"/>
                    <a:gd name="T19" fmla="*/ 335 h 402"/>
                    <a:gd name="T20" fmla="*/ 259 w 385"/>
                    <a:gd name="T21" fmla="*/ 335 h 402"/>
                    <a:gd name="T22" fmla="*/ 276 w 385"/>
                    <a:gd name="T23" fmla="*/ 326 h 402"/>
                    <a:gd name="T24" fmla="*/ 367 w 385"/>
                    <a:gd name="T25" fmla="*/ 301 h 402"/>
                    <a:gd name="T26" fmla="*/ 263 w 385"/>
                    <a:gd name="T27" fmla="*/ 217 h 402"/>
                    <a:gd name="T28" fmla="*/ 302 w 385"/>
                    <a:gd name="T29" fmla="*/ 236 h 402"/>
                    <a:gd name="T30" fmla="*/ 259 w 385"/>
                    <a:gd name="T31" fmla="*/ 229 h 402"/>
                    <a:gd name="T32" fmla="*/ 240 w 385"/>
                    <a:gd name="T33" fmla="*/ 255 h 402"/>
                    <a:gd name="T34" fmla="*/ 260 w 385"/>
                    <a:gd name="T35" fmla="*/ 294 h 402"/>
                    <a:gd name="T36" fmla="*/ 229 w 385"/>
                    <a:gd name="T37" fmla="*/ 263 h 402"/>
                    <a:gd name="T38" fmla="*/ 199 w 385"/>
                    <a:gd name="T39" fmla="*/ 272 h 402"/>
                    <a:gd name="T40" fmla="*/ 193 w 385"/>
                    <a:gd name="T41" fmla="*/ 316 h 402"/>
                    <a:gd name="T42" fmla="*/ 186 w 385"/>
                    <a:gd name="T43" fmla="*/ 272 h 402"/>
                    <a:gd name="T44" fmla="*/ 156 w 385"/>
                    <a:gd name="T45" fmla="*/ 262 h 402"/>
                    <a:gd name="T46" fmla="*/ 125 w 385"/>
                    <a:gd name="T47" fmla="*/ 294 h 402"/>
                    <a:gd name="T48" fmla="*/ 145 w 385"/>
                    <a:gd name="T49" fmla="*/ 255 h 402"/>
                    <a:gd name="T50" fmla="*/ 127 w 385"/>
                    <a:gd name="T51" fmla="*/ 229 h 402"/>
                    <a:gd name="T52" fmla="*/ 84 w 385"/>
                    <a:gd name="T53" fmla="*/ 236 h 402"/>
                    <a:gd name="T54" fmla="*/ 123 w 385"/>
                    <a:gd name="T55" fmla="*/ 217 h 402"/>
                    <a:gd name="T56" fmla="*/ 123 w 385"/>
                    <a:gd name="T57" fmla="*/ 185 h 402"/>
                    <a:gd name="T58" fmla="*/ 84 w 385"/>
                    <a:gd name="T59" fmla="*/ 165 h 402"/>
                    <a:gd name="T60" fmla="*/ 127 w 385"/>
                    <a:gd name="T61" fmla="*/ 172 h 402"/>
                    <a:gd name="T62" fmla="*/ 145 w 385"/>
                    <a:gd name="T63" fmla="*/ 147 h 402"/>
                    <a:gd name="T64" fmla="*/ 125 w 385"/>
                    <a:gd name="T65" fmla="*/ 108 h 402"/>
                    <a:gd name="T66" fmla="*/ 156 w 385"/>
                    <a:gd name="T67" fmla="*/ 139 h 402"/>
                    <a:gd name="T68" fmla="*/ 186 w 385"/>
                    <a:gd name="T69" fmla="*/ 129 h 402"/>
                    <a:gd name="T70" fmla="*/ 193 w 385"/>
                    <a:gd name="T71" fmla="*/ 86 h 402"/>
                    <a:gd name="T72" fmla="*/ 199 w 385"/>
                    <a:gd name="T73" fmla="*/ 129 h 402"/>
                    <a:gd name="T74" fmla="*/ 229 w 385"/>
                    <a:gd name="T75" fmla="*/ 139 h 402"/>
                    <a:gd name="T76" fmla="*/ 260 w 385"/>
                    <a:gd name="T77" fmla="*/ 108 h 402"/>
                    <a:gd name="T78" fmla="*/ 240 w 385"/>
                    <a:gd name="T79" fmla="*/ 147 h 402"/>
                    <a:gd name="T80" fmla="*/ 259 w 385"/>
                    <a:gd name="T81" fmla="*/ 172 h 402"/>
                    <a:gd name="T82" fmla="*/ 302 w 385"/>
                    <a:gd name="T83" fmla="*/ 165 h 402"/>
                    <a:gd name="T84" fmla="*/ 263 w 385"/>
                    <a:gd name="T85" fmla="*/ 185 h 402"/>
                    <a:gd name="T86" fmla="*/ 263 w 385"/>
                    <a:gd name="T87" fmla="*/ 21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5" h="402">
                      <a:moveTo>
                        <a:pt x="342" y="210"/>
                      </a:moveTo>
                      <a:lnTo>
                        <a:pt x="326" y="201"/>
                      </a:lnTo>
                      <a:lnTo>
                        <a:pt x="342" y="191"/>
                      </a:lnTo>
                      <a:cubicBezTo>
                        <a:pt x="374" y="173"/>
                        <a:pt x="385" y="132"/>
                        <a:pt x="367" y="100"/>
                      </a:cubicBezTo>
                      <a:cubicBezTo>
                        <a:pt x="348" y="68"/>
                        <a:pt x="308" y="58"/>
                        <a:pt x="276" y="76"/>
                      </a:cubicBezTo>
                      <a:lnTo>
                        <a:pt x="259" y="85"/>
                      </a:lnTo>
                      <a:lnTo>
                        <a:pt x="259" y="67"/>
                      </a:lnTo>
                      <a:cubicBezTo>
                        <a:pt x="259" y="30"/>
                        <a:pt x="230" y="0"/>
                        <a:pt x="193" y="0"/>
                      </a:cubicBezTo>
                      <a:cubicBezTo>
                        <a:pt x="156" y="0"/>
                        <a:pt x="126" y="30"/>
                        <a:pt x="126" y="67"/>
                      </a:cubicBezTo>
                      <a:lnTo>
                        <a:pt x="126" y="85"/>
                      </a:lnTo>
                      <a:lnTo>
                        <a:pt x="110" y="76"/>
                      </a:lnTo>
                      <a:cubicBezTo>
                        <a:pt x="78" y="58"/>
                        <a:pt x="37" y="68"/>
                        <a:pt x="19" y="100"/>
                      </a:cubicBezTo>
                      <a:cubicBezTo>
                        <a:pt x="0" y="132"/>
                        <a:pt x="11" y="173"/>
                        <a:pt x="43" y="191"/>
                      </a:cubicBezTo>
                      <a:lnTo>
                        <a:pt x="59" y="201"/>
                      </a:lnTo>
                      <a:lnTo>
                        <a:pt x="43" y="210"/>
                      </a:lnTo>
                      <a:cubicBezTo>
                        <a:pt x="11" y="229"/>
                        <a:pt x="0" y="269"/>
                        <a:pt x="19" y="301"/>
                      </a:cubicBezTo>
                      <a:cubicBezTo>
                        <a:pt x="31" y="323"/>
                        <a:pt x="54" y="335"/>
                        <a:pt x="77" y="335"/>
                      </a:cubicBezTo>
                      <a:cubicBezTo>
                        <a:pt x="88" y="335"/>
                        <a:pt x="99" y="332"/>
                        <a:pt x="110" y="326"/>
                      </a:cubicBezTo>
                      <a:lnTo>
                        <a:pt x="126" y="316"/>
                      </a:lnTo>
                      <a:lnTo>
                        <a:pt x="126" y="335"/>
                      </a:lnTo>
                      <a:cubicBezTo>
                        <a:pt x="126" y="372"/>
                        <a:pt x="156" y="402"/>
                        <a:pt x="193" y="402"/>
                      </a:cubicBezTo>
                      <a:cubicBezTo>
                        <a:pt x="230" y="402"/>
                        <a:pt x="259" y="372"/>
                        <a:pt x="259" y="335"/>
                      </a:cubicBezTo>
                      <a:lnTo>
                        <a:pt x="259" y="316"/>
                      </a:lnTo>
                      <a:lnTo>
                        <a:pt x="276" y="326"/>
                      </a:lnTo>
                      <a:cubicBezTo>
                        <a:pt x="286" y="332"/>
                        <a:pt x="298" y="334"/>
                        <a:pt x="309" y="334"/>
                      </a:cubicBezTo>
                      <a:cubicBezTo>
                        <a:pt x="332" y="334"/>
                        <a:pt x="354" y="323"/>
                        <a:pt x="367" y="301"/>
                      </a:cubicBezTo>
                      <a:cubicBezTo>
                        <a:pt x="385" y="269"/>
                        <a:pt x="374" y="229"/>
                        <a:pt x="342" y="210"/>
                      </a:cubicBezTo>
                      <a:close/>
                      <a:moveTo>
                        <a:pt x="263" y="217"/>
                      </a:moveTo>
                      <a:cubicBezTo>
                        <a:pt x="268" y="209"/>
                        <a:pt x="278" y="205"/>
                        <a:pt x="288" y="208"/>
                      </a:cubicBezTo>
                      <a:cubicBezTo>
                        <a:pt x="299" y="212"/>
                        <a:pt x="306" y="225"/>
                        <a:pt x="302" y="236"/>
                      </a:cubicBezTo>
                      <a:cubicBezTo>
                        <a:pt x="298" y="248"/>
                        <a:pt x="286" y="254"/>
                        <a:pt x="274" y="251"/>
                      </a:cubicBezTo>
                      <a:cubicBezTo>
                        <a:pt x="265" y="247"/>
                        <a:pt x="259" y="239"/>
                        <a:pt x="259" y="229"/>
                      </a:cubicBezTo>
                      <a:lnTo>
                        <a:pt x="210" y="213"/>
                      </a:lnTo>
                      <a:lnTo>
                        <a:pt x="240" y="255"/>
                      </a:lnTo>
                      <a:cubicBezTo>
                        <a:pt x="249" y="252"/>
                        <a:pt x="259" y="255"/>
                        <a:pt x="265" y="263"/>
                      </a:cubicBezTo>
                      <a:cubicBezTo>
                        <a:pt x="272" y="273"/>
                        <a:pt x="270" y="286"/>
                        <a:pt x="260" y="294"/>
                      </a:cubicBezTo>
                      <a:cubicBezTo>
                        <a:pt x="250" y="301"/>
                        <a:pt x="236" y="299"/>
                        <a:pt x="229" y="289"/>
                      </a:cubicBezTo>
                      <a:cubicBezTo>
                        <a:pt x="223" y="281"/>
                        <a:pt x="224" y="270"/>
                        <a:pt x="229" y="263"/>
                      </a:cubicBezTo>
                      <a:lnTo>
                        <a:pt x="199" y="221"/>
                      </a:lnTo>
                      <a:lnTo>
                        <a:pt x="199" y="272"/>
                      </a:lnTo>
                      <a:cubicBezTo>
                        <a:pt x="208" y="275"/>
                        <a:pt x="215" y="283"/>
                        <a:pt x="215" y="293"/>
                      </a:cubicBezTo>
                      <a:cubicBezTo>
                        <a:pt x="215" y="306"/>
                        <a:pt x="205" y="316"/>
                        <a:pt x="193" y="316"/>
                      </a:cubicBezTo>
                      <a:cubicBezTo>
                        <a:pt x="180" y="316"/>
                        <a:pt x="170" y="306"/>
                        <a:pt x="170" y="293"/>
                      </a:cubicBezTo>
                      <a:cubicBezTo>
                        <a:pt x="170" y="283"/>
                        <a:pt x="177" y="275"/>
                        <a:pt x="186" y="272"/>
                      </a:cubicBezTo>
                      <a:lnTo>
                        <a:pt x="186" y="221"/>
                      </a:lnTo>
                      <a:lnTo>
                        <a:pt x="156" y="262"/>
                      </a:lnTo>
                      <a:cubicBezTo>
                        <a:pt x="162" y="270"/>
                        <a:pt x="162" y="281"/>
                        <a:pt x="156" y="289"/>
                      </a:cubicBezTo>
                      <a:cubicBezTo>
                        <a:pt x="149" y="299"/>
                        <a:pt x="135" y="301"/>
                        <a:pt x="125" y="294"/>
                      </a:cubicBezTo>
                      <a:cubicBezTo>
                        <a:pt x="115" y="286"/>
                        <a:pt x="113" y="273"/>
                        <a:pt x="120" y="263"/>
                      </a:cubicBezTo>
                      <a:cubicBezTo>
                        <a:pt x="126" y="255"/>
                        <a:pt x="136" y="252"/>
                        <a:pt x="145" y="255"/>
                      </a:cubicBezTo>
                      <a:lnTo>
                        <a:pt x="175" y="213"/>
                      </a:lnTo>
                      <a:lnTo>
                        <a:pt x="127" y="229"/>
                      </a:lnTo>
                      <a:cubicBezTo>
                        <a:pt x="127" y="239"/>
                        <a:pt x="121" y="247"/>
                        <a:pt x="112" y="251"/>
                      </a:cubicBezTo>
                      <a:cubicBezTo>
                        <a:pt x="100" y="254"/>
                        <a:pt x="87" y="248"/>
                        <a:pt x="84" y="236"/>
                      </a:cubicBezTo>
                      <a:cubicBezTo>
                        <a:pt x="80" y="225"/>
                        <a:pt x="86" y="212"/>
                        <a:pt x="98" y="208"/>
                      </a:cubicBezTo>
                      <a:cubicBezTo>
                        <a:pt x="107" y="205"/>
                        <a:pt x="117" y="209"/>
                        <a:pt x="123" y="217"/>
                      </a:cubicBezTo>
                      <a:lnTo>
                        <a:pt x="171" y="201"/>
                      </a:lnTo>
                      <a:lnTo>
                        <a:pt x="123" y="185"/>
                      </a:lnTo>
                      <a:cubicBezTo>
                        <a:pt x="117" y="193"/>
                        <a:pt x="107" y="196"/>
                        <a:pt x="98" y="193"/>
                      </a:cubicBezTo>
                      <a:cubicBezTo>
                        <a:pt x="86" y="190"/>
                        <a:pt x="80" y="177"/>
                        <a:pt x="84" y="165"/>
                      </a:cubicBezTo>
                      <a:cubicBezTo>
                        <a:pt x="87" y="154"/>
                        <a:pt x="100" y="147"/>
                        <a:pt x="112" y="151"/>
                      </a:cubicBezTo>
                      <a:cubicBezTo>
                        <a:pt x="121" y="154"/>
                        <a:pt x="127" y="163"/>
                        <a:pt x="127" y="172"/>
                      </a:cubicBezTo>
                      <a:lnTo>
                        <a:pt x="175" y="188"/>
                      </a:lnTo>
                      <a:lnTo>
                        <a:pt x="145" y="147"/>
                      </a:lnTo>
                      <a:cubicBezTo>
                        <a:pt x="136" y="150"/>
                        <a:pt x="126" y="147"/>
                        <a:pt x="120" y="139"/>
                      </a:cubicBezTo>
                      <a:cubicBezTo>
                        <a:pt x="113" y="129"/>
                        <a:pt x="115" y="115"/>
                        <a:pt x="125" y="108"/>
                      </a:cubicBezTo>
                      <a:cubicBezTo>
                        <a:pt x="135" y="101"/>
                        <a:pt x="149" y="103"/>
                        <a:pt x="156" y="113"/>
                      </a:cubicBezTo>
                      <a:cubicBezTo>
                        <a:pt x="162" y="121"/>
                        <a:pt x="162" y="131"/>
                        <a:pt x="156" y="139"/>
                      </a:cubicBezTo>
                      <a:lnTo>
                        <a:pt x="186" y="180"/>
                      </a:lnTo>
                      <a:lnTo>
                        <a:pt x="186" y="129"/>
                      </a:lnTo>
                      <a:cubicBezTo>
                        <a:pt x="177" y="126"/>
                        <a:pt x="171" y="118"/>
                        <a:pt x="171" y="108"/>
                      </a:cubicBezTo>
                      <a:cubicBezTo>
                        <a:pt x="171" y="96"/>
                        <a:pt x="180" y="86"/>
                        <a:pt x="193" y="86"/>
                      </a:cubicBezTo>
                      <a:cubicBezTo>
                        <a:pt x="205" y="86"/>
                        <a:pt x="215" y="96"/>
                        <a:pt x="215" y="108"/>
                      </a:cubicBezTo>
                      <a:cubicBezTo>
                        <a:pt x="215" y="118"/>
                        <a:pt x="208" y="126"/>
                        <a:pt x="199" y="129"/>
                      </a:cubicBezTo>
                      <a:lnTo>
                        <a:pt x="199" y="180"/>
                      </a:lnTo>
                      <a:lnTo>
                        <a:pt x="229" y="139"/>
                      </a:lnTo>
                      <a:cubicBezTo>
                        <a:pt x="224" y="131"/>
                        <a:pt x="223" y="121"/>
                        <a:pt x="229" y="113"/>
                      </a:cubicBezTo>
                      <a:cubicBezTo>
                        <a:pt x="236" y="103"/>
                        <a:pt x="250" y="101"/>
                        <a:pt x="260" y="108"/>
                      </a:cubicBezTo>
                      <a:cubicBezTo>
                        <a:pt x="270" y="115"/>
                        <a:pt x="272" y="129"/>
                        <a:pt x="265" y="139"/>
                      </a:cubicBezTo>
                      <a:cubicBezTo>
                        <a:pt x="259" y="147"/>
                        <a:pt x="249" y="150"/>
                        <a:pt x="240" y="147"/>
                      </a:cubicBezTo>
                      <a:lnTo>
                        <a:pt x="210" y="188"/>
                      </a:lnTo>
                      <a:lnTo>
                        <a:pt x="259" y="172"/>
                      </a:lnTo>
                      <a:cubicBezTo>
                        <a:pt x="259" y="163"/>
                        <a:pt x="265" y="154"/>
                        <a:pt x="274" y="151"/>
                      </a:cubicBezTo>
                      <a:cubicBezTo>
                        <a:pt x="286" y="147"/>
                        <a:pt x="298" y="154"/>
                        <a:pt x="302" y="165"/>
                      </a:cubicBezTo>
                      <a:cubicBezTo>
                        <a:pt x="306" y="177"/>
                        <a:pt x="299" y="189"/>
                        <a:pt x="288" y="193"/>
                      </a:cubicBezTo>
                      <a:cubicBezTo>
                        <a:pt x="278" y="196"/>
                        <a:pt x="268" y="193"/>
                        <a:pt x="263" y="185"/>
                      </a:cubicBezTo>
                      <a:lnTo>
                        <a:pt x="214" y="201"/>
                      </a:lnTo>
                      <a:lnTo>
                        <a:pt x="263" y="217"/>
                      </a:lnTo>
                      <a:close/>
                    </a:path>
                  </a:pathLst>
                </a:custGeom>
                <a:solidFill>
                  <a:srgbClr val="850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Bold" panose="020B0800000000000000" pitchFamily="34" charset="-122"/>
                  </a:endParaRPr>
                </a:p>
              </p:txBody>
            </p:sp>
          </p:grpSp>
          <p:sp>
            <p:nvSpPr>
              <p:cNvPr id="29" name="文本框 28">
                <a:extLst>
                  <a:ext uri="{FF2B5EF4-FFF2-40B4-BE49-F238E27FC236}">
                    <a16:creationId xmlns:a16="http://schemas.microsoft.com/office/drawing/2014/main" xmlns="" id="{6D6DAAE1-D595-4BBC-B983-49F8CE690739}"/>
                  </a:ext>
                </a:extLst>
              </p:cNvPr>
              <p:cNvSpPr txBox="1"/>
              <p:nvPr/>
            </p:nvSpPr>
            <p:spPr>
              <a:xfrm>
                <a:off x="6121580" y="1611250"/>
                <a:ext cx="1879506" cy="1295483"/>
              </a:xfrm>
              <a:prstGeom prst="rect">
                <a:avLst/>
              </a:prstGeom>
              <a:noFill/>
            </p:spPr>
            <p:txBody>
              <a:bodyPr wrap="square">
                <a:spAutoFit/>
              </a:bodyPr>
              <a:lstStyle/>
              <a:p>
                <a:pPr>
                  <a:lnSpc>
                    <a:spcPct val="125000"/>
                  </a:lnSpc>
                </a:pP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rgbClr val="834F18"/>
                  </a:solidFill>
                  <a:latin typeface="思源宋体 CN ExtraLight" panose="02020200000000000000" pitchFamily="18" charset="-122"/>
                  <a:ea typeface="思源宋体 CN ExtraLight" panose="02020200000000000000" pitchFamily="18" charset="-122"/>
                </a:endParaRPr>
              </a:p>
              <a:p>
                <a:pPr>
                  <a:lnSpc>
                    <a:spcPct val="125000"/>
                  </a:lnSpc>
                </a:pP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rgbClr val="834F18"/>
                  </a:solidFill>
                  <a:latin typeface="思源宋体 CN ExtraLight" panose="02020200000000000000" pitchFamily="18" charset="-122"/>
                  <a:ea typeface="思源宋体 CN ExtraLight" panose="02020200000000000000" pitchFamily="18" charset="-122"/>
                </a:endParaRPr>
              </a:p>
              <a:p>
                <a:pPr>
                  <a:lnSpc>
                    <a:spcPct val="125000"/>
                  </a:lnSpc>
                </a:pP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rgbClr val="834F18"/>
                  </a:solidFill>
                  <a:latin typeface="思源宋体 CN ExtraLight" panose="02020200000000000000" pitchFamily="18" charset="-122"/>
                  <a:ea typeface="思源宋体 CN ExtraLight" panose="02020200000000000000" pitchFamily="18" charset="-122"/>
                </a:endParaRPr>
              </a:p>
              <a:p>
                <a:pPr>
                  <a:lnSpc>
                    <a:spcPct val="125000"/>
                  </a:lnSpc>
                </a:pP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rgbClr val="834F18"/>
                  </a:solidFill>
                  <a:latin typeface="思源宋体 CN ExtraLight" panose="02020200000000000000" pitchFamily="18" charset="-122"/>
                  <a:ea typeface="思源宋体 CN ExtraLight" panose="02020200000000000000" pitchFamily="18" charset="-122"/>
                </a:endParaRPr>
              </a:p>
            </p:txBody>
          </p:sp>
        </p:grpSp>
      </p:grpSp>
      <p:grpSp>
        <p:nvGrpSpPr>
          <p:cNvPr id="45" name="组合 44">
            <a:extLst>
              <a:ext uri="{FF2B5EF4-FFF2-40B4-BE49-F238E27FC236}">
                <a16:creationId xmlns:a16="http://schemas.microsoft.com/office/drawing/2014/main" xmlns="" id="{1A74F66C-EF57-420F-9CB9-DC84C5AD37AC}"/>
              </a:ext>
            </a:extLst>
          </p:cNvPr>
          <p:cNvGrpSpPr/>
          <p:nvPr/>
        </p:nvGrpSpPr>
        <p:grpSpPr>
          <a:xfrm>
            <a:off x="8065996" y="1069638"/>
            <a:ext cx="2347268" cy="2238190"/>
            <a:chOff x="8486647" y="1069638"/>
            <a:chExt cx="2347268" cy="2238190"/>
          </a:xfrm>
        </p:grpSpPr>
        <p:grpSp>
          <p:nvGrpSpPr>
            <p:cNvPr id="40" name="组合 39">
              <a:extLst>
                <a:ext uri="{FF2B5EF4-FFF2-40B4-BE49-F238E27FC236}">
                  <a16:creationId xmlns:a16="http://schemas.microsoft.com/office/drawing/2014/main" xmlns="" id="{3F1B257A-FEC1-4F6D-B1D7-A6E38786896E}"/>
                </a:ext>
              </a:extLst>
            </p:cNvPr>
            <p:cNvGrpSpPr/>
            <p:nvPr/>
          </p:nvGrpSpPr>
          <p:grpSpPr>
            <a:xfrm>
              <a:off x="8486647" y="1069638"/>
              <a:ext cx="134798" cy="2238190"/>
              <a:chOff x="3005239" y="1069638"/>
              <a:chExt cx="134798" cy="2238190"/>
            </a:xfrm>
          </p:grpSpPr>
          <p:cxnSp>
            <p:nvCxnSpPr>
              <p:cNvPr id="41" name="直接连接符 40">
                <a:extLst>
                  <a:ext uri="{FF2B5EF4-FFF2-40B4-BE49-F238E27FC236}">
                    <a16:creationId xmlns:a16="http://schemas.microsoft.com/office/drawing/2014/main" xmlns="" id="{23B5A4AA-BCF3-4DC6-B495-711AB8C4CA5B}"/>
                  </a:ext>
                </a:extLst>
              </p:cNvPr>
              <p:cNvCxnSpPr>
                <a:cxnSpLocks/>
              </p:cNvCxnSpPr>
              <p:nvPr/>
            </p:nvCxnSpPr>
            <p:spPr>
              <a:xfrm flipV="1">
                <a:off x="3072638" y="1210156"/>
                <a:ext cx="0" cy="2097672"/>
              </a:xfrm>
              <a:prstGeom prst="line">
                <a:avLst/>
              </a:prstGeom>
              <a:ln>
                <a:solidFill>
                  <a:srgbClr val="850B0D"/>
                </a:solidFill>
              </a:ln>
            </p:spPr>
            <p:style>
              <a:lnRef idx="1">
                <a:schemeClr val="accent1"/>
              </a:lnRef>
              <a:fillRef idx="0">
                <a:schemeClr val="accent1"/>
              </a:fillRef>
              <a:effectRef idx="0">
                <a:schemeClr val="accent1"/>
              </a:effectRef>
              <a:fontRef idx="minor">
                <a:schemeClr val="tx1"/>
              </a:fontRef>
            </p:style>
          </p:cxnSp>
          <p:sp>
            <p:nvSpPr>
              <p:cNvPr id="42" name="decorative-chinese-flower_70998">
                <a:extLst>
                  <a:ext uri="{FF2B5EF4-FFF2-40B4-BE49-F238E27FC236}">
                    <a16:creationId xmlns:a16="http://schemas.microsoft.com/office/drawing/2014/main" xmlns="" id="{CDAAF912-01CB-4A31-8A75-2205937D9280}"/>
                  </a:ext>
                </a:extLst>
              </p:cNvPr>
              <p:cNvSpPr/>
              <p:nvPr/>
            </p:nvSpPr>
            <p:spPr>
              <a:xfrm>
                <a:off x="3005239" y="1069638"/>
                <a:ext cx="134798" cy="140516"/>
              </a:xfrm>
              <a:custGeom>
                <a:avLst/>
                <a:gdLst>
                  <a:gd name="T0" fmla="*/ 326 w 385"/>
                  <a:gd name="T1" fmla="*/ 201 h 402"/>
                  <a:gd name="T2" fmla="*/ 367 w 385"/>
                  <a:gd name="T3" fmla="*/ 100 h 402"/>
                  <a:gd name="T4" fmla="*/ 259 w 385"/>
                  <a:gd name="T5" fmla="*/ 85 h 402"/>
                  <a:gd name="T6" fmla="*/ 193 w 385"/>
                  <a:gd name="T7" fmla="*/ 0 h 402"/>
                  <a:gd name="T8" fmla="*/ 126 w 385"/>
                  <a:gd name="T9" fmla="*/ 85 h 402"/>
                  <a:gd name="T10" fmla="*/ 19 w 385"/>
                  <a:gd name="T11" fmla="*/ 100 h 402"/>
                  <a:gd name="T12" fmla="*/ 59 w 385"/>
                  <a:gd name="T13" fmla="*/ 201 h 402"/>
                  <a:gd name="T14" fmla="*/ 19 w 385"/>
                  <a:gd name="T15" fmla="*/ 301 h 402"/>
                  <a:gd name="T16" fmla="*/ 110 w 385"/>
                  <a:gd name="T17" fmla="*/ 326 h 402"/>
                  <a:gd name="T18" fmla="*/ 126 w 385"/>
                  <a:gd name="T19" fmla="*/ 335 h 402"/>
                  <a:gd name="T20" fmla="*/ 259 w 385"/>
                  <a:gd name="T21" fmla="*/ 335 h 402"/>
                  <a:gd name="T22" fmla="*/ 276 w 385"/>
                  <a:gd name="T23" fmla="*/ 326 h 402"/>
                  <a:gd name="T24" fmla="*/ 367 w 385"/>
                  <a:gd name="T25" fmla="*/ 301 h 402"/>
                  <a:gd name="T26" fmla="*/ 263 w 385"/>
                  <a:gd name="T27" fmla="*/ 217 h 402"/>
                  <a:gd name="T28" fmla="*/ 302 w 385"/>
                  <a:gd name="T29" fmla="*/ 236 h 402"/>
                  <a:gd name="T30" fmla="*/ 259 w 385"/>
                  <a:gd name="T31" fmla="*/ 229 h 402"/>
                  <a:gd name="T32" fmla="*/ 240 w 385"/>
                  <a:gd name="T33" fmla="*/ 255 h 402"/>
                  <a:gd name="T34" fmla="*/ 260 w 385"/>
                  <a:gd name="T35" fmla="*/ 294 h 402"/>
                  <a:gd name="T36" fmla="*/ 229 w 385"/>
                  <a:gd name="T37" fmla="*/ 263 h 402"/>
                  <a:gd name="T38" fmla="*/ 199 w 385"/>
                  <a:gd name="T39" fmla="*/ 272 h 402"/>
                  <a:gd name="T40" fmla="*/ 193 w 385"/>
                  <a:gd name="T41" fmla="*/ 316 h 402"/>
                  <a:gd name="T42" fmla="*/ 186 w 385"/>
                  <a:gd name="T43" fmla="*/ 272 h 402"/>
                  <a:gd name="T44" fmla="*/ 156 w 385"/>
                  <a:gd name="T45" fmla="*/ 262 h 402"/>
                  <a:gd name="T46" fmla="*/ 125 w 385"/>
                  <a:gd name="T47" fmla="*/ 294 h 402"/>
                  <a:gd name="T48" fmla="*/ 145 w 385"/>
                  <a:gd name="T49" fmla="*/ 255 h 402"/>
                  <a:gd name="T50" fmla="*/ 127 w 385"/>
                  <a:gd name="T51" fmla="*/ 229 h 402"/>
                  <a:gd name="T52" fmla="*/ 84 w 385"/>
                  <a:gd name="T53" fmla="*/ 236 h 402"/>
                  <a:gd name="T54" fmla="*/ 123 w 385"/>
                  <a:gd name="T55" fmla="*/ 217 h 402"/>
                  <a:gd name="T56" fmla="*/ 123 w 385"/>
                  <a:gd name="T57" fmla="*/ 185 h 402"/>
                  <a:gd name="T58" fmla="*/ 84 w 385"/>
                  <a:gd name="T59" fmla="*/ 165 h 402"/>
                  <a:gd name="T60" fmla="*/ 127 w 385"/>
                  <a:gd name="T61" fmla="*/ 172 h 402"/>
                  <a:gd name="T62" fmla="*/ 145 w 385"/>
                  <a:gd name="T63" fmla="*/ 147 h 402"/>
                  <a:gd name="T64" fmla="*/ 125 w 385"/>
                  <a:gd name="T65" fmla="*/ 108 h 402"/>
                  <a:gd name="T66" fmla="*/ 156 w 385"/>
                  <a:gd name="T67" fmla="*/ 139 h 402"/>
                  <a:gd name="T68" fmla="*/ 186 w 385"/>
                  <a:gd name="T69" fmla="*/ 129 h 402"/>
                  <a:gd name="T70" fmla="*/ 193 w 385"/>
                  <a:gd name="T71" fmla="*/ 86 h 402"/>
                  <a:gd name="T72" fmla="*/ 199 w 385"/>
                  <a:gd name="T73" fmla="*/ 129 h 402"/>
                  <a:gd name="T74" fmla="*/ 229 w 385"/>
                  <a:gd name="T75" fmla="*/ 139 h 402"/>
                  <a:gd name="T76" fmla="*/ 260 w 385"/>
                  <a:gd name="T77" fmla="*/ 108 h 402"/>
                  <a:gd name="T78" fmla="*/ 240 w 385"/>
                  <a:gd name="T79" fmla="*/ 147 h 402"/>
                  <a:gd name="T80" fmla="*/ 259 w 385"/>
                  <a:gd name="T81" fmla="*/ 172 h 402"/>
                  <a:gd name="T82" fmla="*/ 302 w 385"/>
                  <a:gd name="T83" fmla="*/ 165 h 402"/>
                  <a:gd name="T84" fmla="*/ 263 w 385"/>
                  <a:gd name="T85" fmla="*/ 185 h 402"/>
                  <a:gd name="T86" fmla="*/ 263 w 385"/>
                  <a:gd name="T87" fmla="*/ 21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5" h="402">
                    <a:moveTo>
                      <a:pt x="342" y="210"/>
                    </a:moveTo>
                    <a:lnTo>
                      <a:pt x="326" y="201"/>
                    </a:lnTo>
                    <a:lnTo>
                      <a:pt x="342" y="191"/>
                    </a:lnTo>
                    <a:cubicBezTo>
                      <a:pt x="374" y="173"/>
                      <a:pt x="385" y="132"/>
                      <a:pt x="367" y="100"/>
                    </a:cubicBezTo>
                    <a:cubicBezTo>
                      <a:pt x="348" y="68"/>
                      <a:pt x="308" y="58"/>
                      <a:pt x="276" y="76"/>
                    </a:cubicBezTo>
                    <a:lnTo>
                      <a:pt x="259" y="85"/>
                    </a:lnTo>
                    <a:lnTo>
                      <a:pt x="259" y="67"/>
                    </a:lnTo>
                    <a:cubicBezTo>
                      <a:pt x="259" y="30"/>
                      <a:pt x="230" y="0"/>
                      <a:pt x="193" y="0"/>
                    </a:cubicBezTo>
                    <a:cubicBezTo>
                      <a:pt x="156" y="0"/>
                      <a:pt x="126" y="30"/>
                      <a:pt x="126" y="67"/>
                    </a:cubicBezTo>
                    <a:lnTo>
                      <a:pt x="126" y="85"/>
                    </a:lnTo>
                    <a:lnTo>
                      <a:pt x="110" y="76"/>
                    </a:lnTo>
                    <a:cubicBezTo>
                      <a:pt x="78" y="58"/>
                      <a:pt x="37" y="68"/>
                      <a:pt x="19" y="100"/>
                    </a:cubicBezTo>
                    <a:cubicBezTo>
                      <a:pt x="0" y="132"/>
                      <a:pt x="11" y="173"/>
                      <a:pt x="43" y="191"/>
                    </a:cubicBezTo>
                    <a:lnTo>
                      <a:pt x="59" y="201"/>
                    </a:lnTo>
                    <a:lnTo>
                      <a:pt x="43" y="210"/>
                    </a:lnTo>
                    <a:cubicBezTo>
                      <a:pt x="11" y="229"/>
                      <a:pt x="0" y="269"/>
                      <a:pt x="19" y="301"/>
                    </a:cubicBezTo>
                    <a:cubicBezTo>
                      <a:pt x="31" y="323"/>
                      <a:pt x="54" y="335"/>
                      <a:pt x="77" y="335"/>
                    </a:cubicBezTo>
                    <a:cubicBezTo>
                      <a:pt x="88" y="335"/>
                      <a:pt x="99" y="332"/>
                      <a:pt x="110" y="326"/>
                    </a:cubicBezTo>
                    <a:lnTo>
                      <a:pt x="126" y="316"/>
                    </a:lnTo>
                    <a:lnTo>
                      <a:pt x="126" y="335"/>
                    </a:lnTo>
                    <a:cubicBezTo>
                      <a:pt x="126" y="372"/>
                      <a:pt x="156" y="402"/>
                      <a:pt x="193" y="402"/>
                    </a:cubicBezTo>
                    <a:cubicBezTo>
                      <a:pt x="230" y="402"/>
                      <a:pt x="259" y="372"/>
                      <a:pt x="259" y="335"/>
                    </a:cubicBezTo>
                    <a:lnTo>
                      <a:pt x="259" y="316"/>
                    </a:lnTo>
                    <a:lnTo>
                      <a:pt x="276" y="326"/>
                    </a:lnTo>
                    <a:cubicBezTo>
                      <a:pt x="286" y="332"/>
                      <a:pt x="298" y="334"/>
                      <a:pt x="309" y="334"/>
                    </a:cubicBezTo>
                    <a:cubicBezTo>
                      <a:pt x="332" y="334"/>
                      <a:pt x="354" y="323"/>
                      <a:pt x="367" y="301"/>
                    </a:cubicBezTo>
                    <a:cubicBezTo>
                      <a:pt x="385" y="269"/>
                      <a:pt x="374" y="229"/>
                      <a:pt x="342" y="210"/>
                    </a:cubicBezTo>
                    <a:close/>
                    <a:moveTo>
                      <a:pt x="263" y="217"/>
                    </a:moveTo>
                    <a:cubicBezTo>
                      <a:pt x="268" y="209"/>
                      <a:pt x="278" y="205"/>
                      <a:pt x="288" y="208"/>
                    </a:cubicBezTo>
                    <a:cubicBezTo>
                      <a:pt x="299" y="212"/>
                      <a:pt x="306" y="225"/>
                      <a:pt x="302" y="236"/>
                    </a:cubicBezTo>
                    <a:cubicBezTo>
                      <a:pt x="298" y="248"/>
                      <a:pt x="286" y="254"/>
                      <a:pt x="274" y="251"/>
                    </a:cubicBezTo>
                    <a:cubicBezTo>
                      <a:pt x="265" y="247"/>
                      <a:pt x="259" y="239"/>
                      <a:pt x="259" y="229"/>
                    </a:cubicBezTo>
                    <a:lnTo>
                      <a:pt x="210" y="213"/>
                    </a:lnTo>
                    <a:lnTo>
                      <a:pt x="240" y="255"/>
                    </a:lnTo>
                    <a:cubicBezTo>
                      <a:pt x="249" y="252"/>
                      <a:pt x="259" y="255"/>
                      <a:pt x="265" y="263"/>
                    </a:cubicBezTo>
                    <a:cubicBezTo>
                      <a:pt x="272" y="273"/>
                      <a:pt x="270" y="286"/>
                      <a:pt x="260" y="294"/>
                    </a:cubicBezTo>
                    <a:cubicBezTo>
                      <a:pt x="250" y="301"/>
                      <a:pt x="236" y="299"/>
                      <a:pt x="229" y="289"/>
                    </a:cubicBezTo>
                    <a:cubicBezTo>
                      <a:pt x="223" y="281"/>
                      <a:pt x="224" y="270"/>
                      <a:pt x="229" y="263"/>
                    </a:cubicBezTo>
                    <a:lnTo>
                      <a:pt x="199" y="221"/>
                    </a:lnTo>
                    <a:lnTo>
                      <a:pt x="199" y="272"/>
                    </a:lnTo>
                    <a:cubicBezTo>
                      <a:pt x="208" y="275"/>
                      <a:pt x="215" y="283"/>
                      <a:pt x="215" y="293"/>
                    </a:cubicBezTo>
                    <a:cubicBezTo>
                      <a:pt x="215" y="306"/>
                      <a:pt x="205" y="316"/>
                      <a:pt x="193" y="316"/>
                    </a:cubicBezTo>
                    <a:cubicBezTo>
                      <a:pt x="180" y="316"/>
                      <a:pt x="170" y="306"/>
                      <a:pt x="170" y="293"/>
                    </a:cubicBezTo>
                    <a:cubicBezTo>
                      <a:pt x="170" y="283"/>
                      <a:pt x="177" y="275"/>
                      <a:pt x="186" y="272"/>
                    </a:cubicBezTo>
                    <a:lnTo>
                      <a:pt x="186" y="221"/>
                    </a:lnTo>
                    <a:lnTo>
                      <a:pt x="156" y="262"/>
                    </a:lnTo>
                    <a:cubicBezTo>
                      <a:pt x="162" y="270"/>
                      <a:pt x="162" y="281"/>
                      <a:pt x="156" y="289"/>
                    </a:cubicBezTo>
                    <a:cubicBezTo>
                      <a:pt x="149" y="299"/>
                      <a:pt x="135" y="301"/>
                      <a:pt x="125" y="294"/>
                    </a:cubicBezTo>
                    <a:cubicBezTo>
                      <a:pt x="115" y="286"/>
                      <a:pt x="113" y="273"/>
                      <a:pt x="120" y="263"/>
                    </a:cubicBezTo>
                    <a:cubicBezTo>
                      <a:pt x="126" y="255"/>
                      <a:pt x="136" y="252"/>
                      <a:pt x="145" y="255"/>
                    </a:cubicBezTo>
                    <a:lnTo>
                      <a:pt x="175" y="213"/>
                    </a:lnTo>
                    <a:lnTo>
                      <a:pt x="127" y="229"/>
                    </a:lnTo>
                    <a:cubicBezTo>
                      <a:pt x="127" y="239"/>
                      <a:pt x="121" y="247"/>
                      <a:pt x="112" y="251"/>
                    </a:cubicBezTo>
                    <a:cubicBezTo>
                      <a:pt x="100" y="254"/>
                      <a:pt x="87" y="248"/>
                      <a:pt x="84" y="236"/>
                    </a:cubicBezTo>
                    <a:cubicBezTo>
                      <a:pt x="80" y="225"/>
                      <a:pt x="86" y="212"/>
                      <a:pt x="98" y="208"/>
                    </a:cubicBezTo>
                    <a:cubicBezTo>
                      <a:pt x="107" y="205"/>
                      <a:pt x="117" y="209"/>
                      <a:pt x="123" y="217"/>
                    </a:cubicBezTo>
                    <a:lnTo>
                      <a:pt x="171" y="201"/>
                    </a:lnTo>
                    <a:lnTo>
                      <a:pt x="123" y="185"/>
                    </a:lnTo>
                    <a:cubicBezTo>
                      <a:pt x="117" y="193"/>
                      <a:pt x="107" y="196"/>
                      <a:pt x="98" y="193"/>
                    </a:cubicBezTo>
                    <a:cubicBezTo>
                      <a:pt x="86" y="190"/>
                      <a:pt x="80" y="177"/>
                      <a:pt x="84" y="165"/>
                    </a:cubicBezTo>
                    <a:cubicBezTo>
                      <a:pt x="87" y="154"/>
                      <a:pt x="100" y="147"/>
                      <a:pt x="112" y="151"/>
                    </a:cubicBezTo>
                    <a:cubicBezTo>
                      <a:pt x="121" y="154"/>
                      <a:pt x="127" y="163"/>
                      <a:pt x="127" y="172"/>
                    </a:cubicBezTo>
                    <a:lnTo>
                      <a:pt x="175" y="188"/>
                    </a:lnTo>
                    <a:lnTo>
                      <a:pt x="145" y="147"/>
                    </a:lnTo>
                    <a:cubicBezTo>
                      <a:pt x="136" y="150"/>
                      <a:pt x="126" y="147"/>
                      <a:pt x="120" y="139"/>
                    </a:cubicBezTo>
                    <a:cubicBezTo>
                      <a:pt x="113" y="129"/>
                      <a:pt x="115" y="115"/>
                      <a:pt x="125" y="108"/>
                    </a:cubicBezTo>
                    <a:cubicBezTo>
                      <a:pt x="135" y="101"/>
                      <a:pt x="149" y="103"/>
                      <a:pt x="156" y="113"/>
                    </a:cubicBezTo>
                    <a:cubicBezTo>
                      <a:pt x="162" y="121"/>
                      <a:pt x="162" y="131"/>
                      <a:pt x="156" y="139"/>
                    </a:cubicBezTo>
                    <a:lnTo>
                      <a:pt x="186" y="180"/>
                    </a:lnTo>
                    <a:lnTo>
                      <a:pt x="186" y="129"/>
                    </a:lnTo>
                    <a:cubicBezTo>
                      <a:pt x="177" y="126"/>
                      <a:pt x="171" y="118"/>
                      <a:pt x="171" y="108"/>
                    </a:cubicBezTo>
                    <a:cubicBezTo>
                      <a:pt x="171" y="96"/>
                      <a:pt x="180" y="86"/>
                      <a:pt x="193" y="86"/>
                    </a:cubicBezTo>
                    <a:cubicBezTo>
                      <a:pt x="205" y="86"/>
                      <a:pt x="215" y="96"/>
                      <a:pt x="215" y="108"/>
                    </a:cubicBezTo>
                    <a:cubicBezTo>
                      <a:pt x="215" y="118"/>
                      <a:pt x="208" y="126"/>
                      <a:pt x="199" y="129"/>
                    </a:cubicBezTo>
                    <a:lnTo>
                      <a:pt x="199" y="180"/>
                    </a:lnTo>
                    <a:lnTo>
                      <a:pt x="229" y="139"/>
                    </a:lnTo>
                    <a:cubicBezTo>
                      <a:pt x="224" y="131"/>
                      <a:pt x="223" y="121"/>
                      <a:pt x="229" y="113"/>
                    </a:cubicBezTo>
                    <a:cubicBezTo>
                      <a:pt x="236" y="103"/>
                      <a:pt x="250" y="101"/>
                      <a:pt x="260" y="108"/>
                    </a:cubicBezTo>
                    <a:cubicBezTo>
                      <a:pt x="270" y="115"/>
                      <a:pt x="272" y="129"/>
                      <a:pt x="265" y="139"/>
                    </a:cubicBezTo>
                    <a:cubicBezTo>
                      <a:pt x="259" y="147"/>
                      <a:pt x="249" y="150"/>
                      <a:pt x="240" y="147"/>
                    </a:cubicBezTo>
                    <a:lnTo>
                      <a:pt x="210" y="188"/>
                    </a:lnTo>
                    <a:lnTo>
                      <a:pt x="259" y="172"/>
                    </a:lnTo>
                    <a:cubicBezTo>
                      <a:pt x="259" y="163"/>
                      <a:pt x="265" y="154"/>
                      <a:pt x="274" y="151"/>
                    </a:cubicBezTo>
                    <a:cubicBezTo>
                      <a:pt x="286" y="147"/>
                      <a:pt x="298" y="154"/>
                      <a:pt x="302" y="165"/>
                    </a:cubicBezTo>
                    <a:cubicBezTo>
                      <a:pt x="306" y="177"/>
                      <a:pt x="299" y="189"/>
                      <a:pt x="288" y="193"/>
                    </a:cubicBezTo>
                    <a:cubicBezTo>
                      <a:pt x="278" y="196"/>
                      <a:pt x="268" y="193"/>
                      <a:pt x="263" y="185"/>
                    </a:cubicBezTo>
                    <a:lnTo>
                      <a:pt x="214" y="201"/>
                    </a:lnTo>
                    <a:lnTo>
                      <a:pt x="263" y="217"/>
                    </a:lnTo>
                    <a:close/>
                  </a:path>
                </a:pathLst>
              </a:custGeom>
              <a:solidFill>
                <a:srgbClr val="850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Bold" panose="020B0800000000000000" pitchFamily="34" charset="-122"/>
                </a:endParaRPr>
              </a:p>
            </p:txBody>
          </p:sp>
        </p:grpSp>
        <p:sp>
          <p:nvSpPr>
            <p:cNvPr id="43" name="文本框 42">
              <a:extLst>
                <a:ext uri="{FF2B5EF4-FFF2-40B4-BE49-F238E27FC236}">
                  <a16:creationId xmlns:a16="http://schemas.microsoft.com/office/drawing/2014/main" xmlns="" id="{38AE703B-BE56-4B02-8354-74E05B93BA29}"/>
                </a:ext>
              </a:extLst>
            </p:cNvPr>
            <p:cNvSpPr txBox="1"/>
            <p:nvPr/>
          </p:nvSpPr>
          <p:spPr>
            <a:xfrm>
              <a:off x="8671740" y="1234126"/>
              <a:ext cx="2162175" cy="369332"/>
            </a:xfrm>
            <a:prstGeom prst="rect">
              <a:avLst/>
            </a:prstGeom>
            <a:noFill/>
          </p:spPr>
          <p:txBody>
            <a:bodyPr wrap="square" rtlCol="0">
              <a:spAutoFit/>
            </a:bodyPr>
            <a:lstStyle/>
            <a:p>
              <a:r>
                <a:rPr lang="en-US" altLang="zh-CN" dirty="0">
                  <a:solidFill>
                    <a:srgbClr val="850B0D"/>
                  </a:solidFill>
                  <a:latin typeface="思源黑体 CN Bold" panose="020B0800000000000000" pitchFamily="34" charset="-122"/>
                  <a:ea typeface="思源黑体 CN Bold" panose="020B0800000000000000" pitchFamily="34" charset="-122"/>
                </a:rPr>
                <a:t>20X5</a:t>
              </a:r>
              <a:endParaRPr lang="zh-CN" altLang="en-US" dirty="0">
                <a:solidFill>
                  <a:srgbClr val="850B0D"/>
                </a:solidFill>
                <a:latin typeface="思源黑体 CN Bold" panose="020B0800000000000000" pitchFamily="34" charset="-122"/>
                <a:ea typeface="思源黑体 CN Bold" panose="020B0800000000000000" pitchFamily="34" charset="-122"/>
              </a:endParaRPr>
            </a:p>
          </p:txBody>
        </p:sp>
        <p:sp>
          <p:nvSpPr>
            <p:cNvPr id="44" name="文本框 43">
              <a:extLst>
                <a:ext uri="{FF2B5EF4-FFF2-40B4-BE49-F238E27FC236}">
                  <a16:creationId xmlns:a16="http://schemas.microsoft.com/office/drawing/2014/main" xmlns="" id="{A177A850-9FF4-41F5-9BB8-AFEE27B2B40D}"/>
                </a:ext>
              </a:extLst>
            </p:cNvPr>
            <p:cNvSpPr txBox="1"/>
            <p:nvPr/>
          </p:nvSpPr>
          <p:spPr>
            <a:xfrm>
              <a:off x="8671740" y="1611250"/>
              <a:ext cx="1879506" cy="1295483"/>
            </a:xfrm>
            <a:prstGeom prst="rect">
              <a:avLst/>
            </a:prstGeom>
            <a:noFill/>
          </p:spPr>
          <p:txBody>
            <a:bodyPr wrap="square">
              <a:spAutoFit/>
            </a:bodyPr>
            <a:lstStyle/>
            <a:p>
              <a:pPr>
                <a:lnSpc>
                  <a:spcPct val="125000"/>
                </a:lnSpc>
              </a:pP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rgbClr val="834F18"/>
                </a:solidFill>
                <a:latin typeface="思源宋体 CN ExtraLight" panose="02020200000000000000" pitchFamily="18" charset="-122"/>
                <a:ea typeface="思源宋体 CN ExtraLight" panose="02020200000000000000" pitchFamily="18" charset="-122"/>
              </a:endParaRPr>
            </a:p>
            <a:p>
              <a:pPr>
                <a:lnSpc>
                  <a:spcPct val="125000"/>
                </a:lnSpc>
              </a:pP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rgbClr val="834F18"/>
                </a:solidFill>
                <a:latin typeface="思源宋体 CN ExtraLight" panose="02020200000000000000" pitchFamily="18" charset="-122"/>
                <a:ea typeface="思源宋体 CN ExtraLight" panose="02020200000000000000" pitchFamily="18" charset="-122"/>
              </a:endParaRPr>
            </a:p>
            <a:p>
              <a:pPr>
                <a:lnSpc>
                  <a:spcPct val="125000"/>
                </a:lnSpc>
              </a:pP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rgbClr val="834F18"/>
                </a:solidFill>
                <a:latin typeface="思源宋体 CN ExtraLight" panose="02020200000000000000" pitchFamily="18" charset="-122"/>
                <a:ea typeface="思源宋体 CN ExtraLight" panose="02020200000000000000" pitchFamily="18" charset="-122"/>
              </a:endParaRPr>
            </a:p>
            <a:p>
              <a:pPr>
                <a:lnSpc>
                  <a:spcPct val="125000"/>
                </a:lnSpc>
              </a:pP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rgbClr val="834F18"/>
                </a:solidFill>
                <a:latin typeface="思源宋体 CN ExtraLight" panose="02020200000000000000" pitchFamily="18" charset="-122"/>
                <a:ea typeface="思源宋体 CN ExtraLight" panose="02020200000000000000" pitchFamily="18" charset="-122"/>
              </a:endParaRPr>
            </a:p>
          </p:txBody>
        </p:sp>
      </p:grpSp>
      <p:grpSp>
        <p:nvGrpSpPr>
          <p:cNvPr id="50" name="组合 49">
            <a:extLst>
              <a:ext uri="{FF2B5EF4-FFF2-40B4-BE49-F238E27FC236}">
                <a16:creationId xmlns:a16="http://schemas.microsoft.com/office/drawing/2014/main" xmlns="" id="{5F2866EC-2AC6-4548-932F-CE6EB72901F7}"/>
              </a:ext>
            </a:extLst>
          </p:cNvPr>
          <p:cNvGrpSpPr/>
          <p:nvPr/>
        </p:nvGrpSpPr>
        <p:grpSpPr>
          <a:xfrm>
            <a:off x="6018939" y="3550171"/>
            <a:ext cx="2342567" cy="2238190"/>
            <a:chOff x="3509419" y="3550171"/>
            <a:chExt cx="2342567" cy="2238190"/>
          </a:xfrm>
        </p:grpSpPr>
        <p:grpSp>
          <p:nvGrpSpPr>
            <p:cNvPr id="51" name="组合 50">
              <a:extLst>
                <a:ext uri="{FF2B5EF4-FFF2-40B4-BE49-F238E27FC236}">
                  <a16:creationId xmlns:a16="http://schemas.microsoft.com/office/drawing/2014/main" xmlns="" id="{55C8EB33-7AD4-445A-99D5-C66FB5EF7E27}"/>
                </a:ext>
              </a:extLst>
            </p:cNvPr>
            <p:cNvGrpSpPr/>
            <p:nvPr/>
          </p:nvGrpSpPr>
          <p:grpSpPr>
            <a:xfrm flipV="1">
              <a:off x="3509419" y="3550171"/>
              <a:ext cx="134798" cy="2238190"/>
              <a:chOff x="3005239" y="1069638"/>
              <a:chExt cx="134798" cy="2238190"/>
            </a:xfrm>
          </p:grpSpPr>
          <p:cxnSp>
            <p:nvCxnSpPr>
              <p:cNvPr id="54" name="直接连接符 53">
                <a:extLst>
                  <a:ext uri="{FF2B5EF4-FFF2-40B4-BE49-F238E27FC236}">
                    <a16:creationId xmlns:a16="http://schemas.microsoft.com/office/drawing/2014/main" xmlns="" id="{59A2DE78-EFC0-42E8-A54A-C54441E6B92C}"/>
                  </a:ext>
                </a:extLst>
              </p:cNvPr>
              <p:cNvCxnSpPr>
                <a:cxnSpLocks/>
              </p:cNvCxnSpPr>
              <p:nvPr/>
            </p:nvCxnSpPr>
            <p:spPr>
              <a:xfrm flipV="1">
                <a:off x="3072638" y="1210156"/>
                <a:ext cx="0" cy="2097672"/>
              </a:xfrm>
              <a:prstGeom prst="line">
                <a:avLst/>
              </a:prstGeom>
              <a:ln>
                <a:solidFill>
                  <a:srgbClr val="850B0D"/>
                </a:solidFill>
              </a:ln>
            </p:spPr>
            <p:style>
              <a:lnRef idx="1">
                <a:schemeClr val="accent1"/>
              </a:lnRef>
              <a:fillRef idx="0">
                <a:schemeClr val="accent1"/>
              </a:fillRef>
              <a:effectRef idx="0">
                <a:schemeClr val="accent1"/>
              </a:effectRef>
              <a:fontRef idx="minor">
                <a:schemeClr val="tx1"/>
              </a:fontRef>
            </p:style>
          </p:cxnSp>
          <p:sp>
            <p:nvSpPr>
              <p:cNvPr id="55" name="decorative-chinese-flower_70998">
                <a:extLst>
                  <a:ext uri="{FF2B5EF4-FFF2-40B4-BE49-F238E27FC236}">
                    <a16:creationId xmlns:a16="http://schemas.microsoft.com/office/drawing/2014/main" xmlns="" id="{FD65F42A-F916-43A9-BF50-EFAC2DA1222E}"/>
                  </a:ext>
                </a:extLst>
              </p:cNvPr>
              <p:cNvSpPr/>
              <p:nvPr/>
            </p:nvSpPr>
            <p:spPr>
              <a:xfrm>
                <a:off x="3005239" y="1069638"/>
                <a:ext cx="134798" cy="140516"/>
              </a:xfrm>
              <a:custGeom>
                <a:avLst/>
                <a:gdLst>
                  <a:gd name="T0" fmla="*/ 326 w 385"/>
                  <a:gd name="T1" fmla="*/ 201 h 402"/>
                  <a:gd name="T2" fmla="*/ 367 w 385"/>
                  <a:gd name="T3" fmla="*/ 100 h 402"/>
                  <a:gd name="T4" fmla="*/ 259 w 385"/>
                  <a:gd name="T5" fmla="*/ 85 h 402"/>
                  <a:gd name="T6" fmla="*/ 193 w 385"/>
                  <a:gd name="T7" fmla="*/ 0 h 402"/>
                  <a:gd name="T8" fmla="*/ 126 w 385"/>
                  <a:gd name="T9" fmla="*/ 85 h 402"/>
                  <a:gd name="T10" fmla="*/ 19 w 385"/>
                  <a:gd name="T11" fmla="*/ 100 h 402"/>
                  <a:gd name="T12" fmla="*/ 59 w 385"/>
                  <a:gd name="T13" fmla="*/ 201 h 402"/>
                  <a:gd name="T14" fmla="*/ 19 w 385"/>
                  <a:gd name="T15" fmla="*/ 301 h 402"/>
                  <a:gd name="T16" fmla="*/ 110 w 385"/>
                  <a:gd name="T17" fmla="*/ 326 h 402"/>
                  <a:gd name="T18" fmla="*/ 126 w 385"/>
                  <a:gd name="T19" fmla="*/ 335 h 402"/>
                  <a:gd name="T20" fmla="*/ 259 w 385"/>
                  <a:gd name="T21" fmla="*/ 335 h 402"/>
                  <a:gd name="T22" fmla="*/ 276 w 385"/>
                  <a:gd name="T23" fmla="*/ 326 h 402"/>
                  <a:gd name="T24" fmla="*/ 367 w 385"/>
                  <a:gd name="T25" fmla="*/ 301 h 402"/>
                  <a:gd name="T26" fmla="*/ 263 w 385"/>
                  <a:gd name="T27" fmla="*/ 217 h 402"/>
                  <a:gd name="T28" fmla="*/ 302 w 385"/>
                  <a:gd name="T29" fmla="*/ 236 h 402"/>
                  <a:gd name="T30" fmla="*/ 259 w 385"/>
                  <a:gd name="T31" fmla="*/ 229 h 402"/>
                  <a:gd name="T32" fmla="*/ 240 w 385"/>
                  <a:gd name="T33" fmla="*/ 255 h 402"/>
                  <a:gd name="T34" fmla="*/ 260 w 385"/>
                  <a:gd name="T35" fmla="*/ 294 h 402"/>
                  <a:gd name="T36" fmla="*/ 229 w 385"/>
                  <a:gd name="T37" fmla="*/ 263 h 402"/>
                  <a:gd name="T38" fmla="*/ 199 w 385"/>
                  <a:gd name="T39" fmla="*/ 272 h 402"/>
                  <a:gd name="T40" fmla="*/ 193 w 385"/>
                  <a:gd name="T41" fmla="*/ 316 h 402"/>
                  <a:gd name="T42" fmla="*/ 186 w 385"/>
                  <a:gd name="T43" fmla="*/ 272 h 402"/>
                  <a:gd name="T44" fmla="*/ 156 w 385"/>
                  <a:gd name="T45" fmla="*/ 262 h 402"/>
                  <a:gd name="T46" fmla="*/ 125 w 385"/>
                  <a:gd name="T47" fmla="*/ 294 h 402"/>
                  <a:gd name="T48" fmla="*/ 145 w 385"/>
                  <a:gd name="T49" fmla="*/ 255 h 402"/>
                  <a:gd name="T50" fmla="*/ 127 w 385"/>
                  <a:gd name="T51" fmla="*/ 229 h 402"/>
                  <a:gd name="T52" fmla="*/ 84 w 385"/>
                  <a:gd name="T53" fmla="*/ 236 h 402"/>
                  <a:gd name="T54" fmla="*/ 123 w 385"/>
                  <a:gd name="T55" fmla="*/ 217 h 402"/>
                  <a:gd name="T56" fmla="*/ 123 w 385"/>
                  <a:gd name="T57" fmla="*/ 185 h 402"/>
                  <a:gd name="T58" fmla="*/ 84 w 385"/>
                  <a:gd name="T59" fmla="*/ 165 h 402"/>
                  <a:gd name="T60" fmla="*/ 127 w 385"/>
                  <a:gd name="T61" fmla="*/ 172 h 402"/>
                  <a:gd name="T62" fmla="*/ 145 w 385"/>
                  <a:gd name="T63" fmla="*/ 147 h 402"/>
                  <a:gd name="T64" fmla="*/ 125 w 385"/>
                  <a:gd name="T65" fmla="*/ 108 h 402"/>
                  <a:gd name="T66" fmla="*/ 156 w 385"/>
                  <a:gd name="T67" fmla="*/ 139 h 402"/>
                  <a:gd name="T68" fmla="*/ 186 w 385"/>
                  <a:gd name="T69" fmla="*/ 129 h 402"/>
                  <a:gd name="T70" fmla="*/ 193 w 385"/>
                  <a:gd name="T71" fmla="*/ 86 h 402"/>
                  <a:gd name="T72" fmla="*/ 199 w 385"/>
                  <a:gd name="T73" fmla="*/ 129 h 402"/>
                  <a:gd name="T74" fmla="*/ 229 w 385"/>
                  <a:gd name="T75" fmla="*/ 139 h 402"/>
                  <a:gd name="T76" fmla="*/ 260 w 385"/>
                  <a:gd name="T77" fmla="*/ 108 h 402"/>
                  <a:gd name="T78" fmla="*/ 240 w 385"/>
                  <a:gd name="T79" fmla="*/ 147 h 402"/>
                  <a:gd name="T80" fmla="*/ 259 w 385"/>
                  <a:gd name="T81" fmla="*/ 172 h 402"/>
                  <a:gd name="T82" fmla="*/ 302 w 385"/>
                  <a:gd name="T83" fmla="*/ 165 h 402"/>
                  <a:gd name="T84" fmla="*/ 263 w 385"/>
                  <a:gd name="T85" fmla="*/ 185 h 402"/>
                  <a:gd name="T86" fmla="*/ 263 w 385"/>
                  <a:gd name="T87" fmla="*/ 21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5" h="402">
                    <a:moveTo>
                      <a:pt x="342" y="210"/>
                    </a:moveTo>
                    <a:lnTo>
                      <a:pt x="326" y="201"/>
                    </a:lnTo>
                    <a:lnTo>
                      <a:pt x="342" y="191"/>
                    </a:lnTo>
                    <a:cubicBezTo>
                      <a:pt x="374" y="173"/>
                      <a:pt x="385" y="132"/>
                      <a:pt x="367" y="100"/>
                    </a:cubicBezTo>
                    <a:cubicBezTo>
                      <a:pt x="348" y="68"/>
                      <a:pt x="308" y="58"/>
                      <a:pt x="276" y="76"/>
                    </a:cubicBezTo>
                    <a:lnTo>
                      <a:pt x="259" y="85"/>
                    </a:lnTo>
                    <a:lnTo>
                      <a:pt x="259" y="67"/>
                    </a:lnTo>
                    <a:cubicBezTo>
                      <a:pt x="259" y="30"/>
                      <a:pt x="230" y="0"/>
                      <a:pt x="193" y="0"/>
                    </a:cubicBezTo>
                    <a:cubicBezTo>
                      <a:pt x="156" y="0"/>
                      <a:pt x="126" y="30"/>
                      <a:pt x="126" y="67"/>
                    </a:cubicBezTo>
                    <a:lnTo>
                      <a:pt x="126" y="85"/>
                    </a:lnTo>
                    <a:lnTo>
                      <a:pt x="110" y="76"/>
                    </a:lnTo>
                    <a:cubicBezTo>
                      <a:pt x="78" y="58"/>
                      <a:pt x="37" y="68"/>
                      <a:pt x="19" y="100"/>
                    </a:cubicBezTo>
                    <a:cubicBezTo>
                      <a:pt x="0" y="132"/>
                      <a:pt x="11" y="173"/>
                      <a:pt x="43" y="191"/>
                    </a:cubicBezTo>
                    <a:lnTo>
                      <a:pt x="59" y="201"/>
                    </a:lnTo>
                    <a:lnTo>
                      <a:pt x="43" y="210"/>
                    </a:lnTo>
                    <a:cubicBezTo>
                      <a:pt x="11" y="229"/>
                      <a:pt x="0" y="269"/>
                      <a:pt x="19" y="301"/>
                    </a:cubicBezTo>
                    <a:cubicBezTo>
                      <a:pt x="31" y="323"/>
                      <a:pt x="54" y="335"/>
                      <a:pt x="77" y="335"/>
                    </a:cubicBezTo>
                    <a:cubicBezTo>
                      <a:pt x="88" y="335"/>
                      <a:pt x="99" y="332"/>
                      <a:pt x="110" y="326"/>
                    </a:cubicBezTo>
                    <a:lnTo>
                      <a:pt x="126" y="316"/>
                    </a:lnTo>
                    <a:lnTo>
                      <a:pt x="126" y="335"/>
                    </a:lnTo>
                    <a:cubicBezTo>
                      <a:pt x="126" y="372"/>
                      <a:pt x="156" y="402"/>
                      <a:pt x="193" y="402"/>
                    </a:cubicBezTo>
                    <a:cubicBezTo>
                      <a:pt x="230" y="402"/>
                      <a:pt x="259" y="372"/>
                      <a:pt x="259" y="335"/>
                    </a:cubicBezTo>
                    <a:lnTo>
                      <a:pt x="259" y="316"/>
                    </a:lnTo>
                    <a:lnTo>
                      <a:pt x="276" y="326"/>
                    </a:lnTo>
                    <a:cubicBezTo>
                      <a:pt x="286" y="332"/>
                      <a:pt x="298" y="334"/>
                      <a:pt x="309" y="334"/>
                    </a:cubicBezTo>
                    <a:cubicBezTo>
                      <a:pt x="332" y="334"/>
                      <a:pt x="354" y="323"/>
                      <a:pt x="367" y="301"/>
                    </a:cubicBezTo>
                    <a:cubicBezTo>
                      <a:pt x="385" y="269"/>
                      <a:pt x="374" y="229"/>
                      <a:pt x="342" y="210"/>
                    </a:cubicBezTo>
                    <a:close/>
                    <a:moveTo>
                      <a:pt x="263" y="217"/>
                    </a:moveTo>
                    <a:cubicBezTo>
                      <a:pt x="268" y="209"/>
                      <a:pt x="278" y="205"/>
                      <a:pt x="288" y="208"/>
                    </a:cubicBezTo>
                    <a:cubicBezTo>
                      <a:pt x="299" y="212"/>
                      <a:pt x="306" y="225"/>
                      <a:pt x="302" y="236"/>
                    </a:cubicBezTo>
                    <a:cubicBezTo>
                      <a:pt x="298" y="248"/>
                      <a:pt x="286" y="254"/>
                      <a:pt x="274" y="251"/>
                    </a:cubicBezTo>
                    <a:cubicBezTo>
                      <a:pt x="265" y="247"/>
                      <a:pt x="259" y="239"/>
                      <a:pt x="259" y="229"/>
                    </a:cubicBezTo>
                    <a:lnTo>
                      <a:pt x="210" y="213"/>
                    </a:lnTo>
                    <a:lnTo>
                      <a:pt x="240" y="255"/>
                    </a:lnTo>
                    <a:cubicBezTo>
                      <a:pt x="249" y="252"/>
                      <a:pt x="259" y="255"/>
                      <a:pt x="265" y="263"/>
                    </a:cubicBezTo>
                    <a:cubicBezTo>
                      <a:pt x="272" y="273"/>
                      <a:pt x="270" y="286"/>
                      <a:pt x="260" y="294"/>
                    </a:cubicBezTo>
                    <a:cubicBezTo>
                      <a:pt x="250" y="301"/>
                      <a:pt x="236" y="299"/>
                      <a:pt x="229" y="289"/>
                    </a:cubicBezTo>
                    <a:cubicBezTo>
                      <a:pt x="223" y="281"/>
                      <a:pt x="224" y="270"/>
                      <a:pt x="229" y="263"/>
                    </a:cubicBezTo>
                    <a:lnTo>
                      <a:pt x="199" y="221"/>
                    </a:lnTo>
                    <a:lnTo>
                      <a:pt x="199" y="272"/>
                    </a:lnTo>
                    <a:cubicBezTo>
                      <a:pt x="208" y="275"/>
                      <a:pt x="215" y="283"/>
                      <a:pt x="215" y="293"/>
                    </a:cubicBezTo>
                    <a:cubicBezTo>
                      <a:pt x="215" y="306"/>
                      <a:pt x="205" y="316"/>
                      <a:pt x="193" y="316"/>
                    </a:cubicBezTo>
                    <a:cubicBezTo>
                      <a:pt x="180" y="316"/>
                      <a:pt x="170" y="306"/>
                      <a:pt x="170" y="293"/>
                    </a:cubicBezTo>
                    <a:cubicBezTo>
                      <a:pt x="170" y="283"/>
                      <a:pt x="177" y="275"/>
                      <a:pt x="186" y="272"/>
                    </a:cubicBezTo>
                    <a:lnTo>
                      <a:pt x="186" y="221"/>
                    </a:lnTo>
                    <a:lnTo>
                      <a:pt x="156" y="262"/>
                    </a:lnTo>
                    <a:cubicBezTo>
                      <a:pt x="162" y="270"/>
                      <a:pt x="162" y="281"/>
                      <a:pt x="156" y="289"/>
                    </a:cubicBezTo>
                    <a:cubicBezTo>
                      <a:pt x="149" y="299"/>
                      <a:pt x="135" y="301"/>
                      <a:pt x="125" y="294"/>
                    </a:cubicBezTo>
                    <a:cubicBezTo>
                      <a:pt x="115" y="286"/>
                      <a:pt x="113" y="273"/>
                      <a:pt x="120" y="263"/>
                    </a:cubicBezTo>
                    <a:cubicBezTo>
                      <a:pt x="126" y="255"/>
                      <a:pt x="136" y="252"/>
                      <a:pt x="145" y="255"/>
                    </a:cubicBezTo>
                    <a:lnTo>
                      <a:pt x="175" y="213"/>
                    </a:lnTo>
                    <a:lnTo>
                      <a:pt x="127" y="229"/>
                    </a:lnTo>
                    <a:cubicBezTo>
                      <a:pt x="127" y="239"/>
                      <a:pt x="121" y="247"/>
                      <a:pt x="112" y="251"/>
                    </a:cubicBezTo>
                    <a:cubicBezTo>
                      <a:pt x="100" y="254"/>
                      <a:pt x="87" y="248"/>
                      <a:pt x="84" y="236"/>
                    </a:cubicBezTo>
                    <a:cubicBezTo>
                      <a:pt x="80" y="225"/>
                      <a:pt x="86" y="212"/>
                      <a:pt x="98" y="208"/>
                    </a:cubicBezTo>
                    <a:cubicBezTo>
                      <a:pt x="107" y="205"/>
                      <a:pt x="117" y="209"/>
                      <a:pt x="123" y="217"/>
                    </a:cubicBezTo>
                    <a:lnTo>
                      <a:pt x="171" y="201"/>
                    </a:lnTo>
                    <a:lnTo>
                      <a:pt x="123" y="185"/>
                    </a:lnTo>
                    <a:cubicBezTo>
                      <a:pt x="117" y="193"/>
                      <a:pt x="107" y="196"/>
                      <a:pt x="98" y="193"/>
                    </a:cubicBezTo>
                    <a:cubicBezTo>
                      <a:pt x="86" y="190"/>
                      <a:pt x="80" y="177"/>
                      <a:pt x="84" y="165"/>
                    </a:cubicBezTo>
                    <a:cubicBezTo>
                      <a:pt x="87" y="154"/>
                      <a:pt x="100" y="147"/>
                      <a:pt x="112" y="151"/>
                    </a:cubicBezTo>
                    <a:cubicBezTo>
                      <a:pt x="121" y="154"/>
                      <a:pt x="127" y="163"/>
                      <a:pt x="127" y="172"/>
                    </a:cubicBezTo>
                    <a:lnTo>
                      <a:pt x="175" y="188"/>
                    </a:lnTo>
                    <a:lnTo>
                      <a:pt x="145" y="147"/>
                    </a:lnTo>
                    <a:cubicBezTo>
                      <a:pt x="136" y="150"/>
                      <a:pt x="126" y="147"/>
                      <a:pt x="120" y="139"/>
                    </a:cubicBezTo>
                    <a:cubicBezTo>
                      <a:pt x="113" y="129"/>
                      <a:pt x="115" y="115"/>
                      <a:pt x="125" y="108"/>
                    </a:cubicBezTo>
                    <a:cubicBezTo>
                      <a:pt x="135" y="101"/>
                      <a:pt x="149" y="103"/>
                      <a:pt x="156" y="113"/>
                    </a:cubicBezTo>
                    <a:cubicBezTo>
                      <a:pt x="162" y="121"/>
                      <a:pt x="162" y="131"/>
                      <a:pt x="156" y="139"/>
                    </a:cubicBezTo>
                    <a:lnTo>
                      <a:pt x="186" y="180"/>
                    </a:lnTo>
                    <a:lnTo>
                      <a:pt x="186" y="129"/>
                    </a:lnTo>
                    <a:cubicBezTo>
                      <a:pt x="177" y="126"/>
                      <a:pt x="171" y="118"/>
                      <a:pt x="171" y="108"/>
                    </a:cubicBezTo>
                    <a:cubicBezTo>
                      <a:pt x="171" y="96"/>
                      <a:pt x="180" y="86"/>
                      <a:pt x="193" y="86"/>
                    </a:cubicBezTo>
                    <a:cubicBezTo>
                      <a:pt x="205" y="86"/>
                      <a:pt x="215" y="96"/>
                      <a:pt x="215" y="108"/>
                    </a:cubicBezTo>
                    <a:cubicBezTo>
                      <a:pt x="215" y="118"/>
                      <a:pt x="208" y="126"/>
                      <a:pt x="199" y="129"/>
                    </a:cubicBezTo>
                    <a:lnTo>
                      <a:pt x="199" y="180"/>
                    </a:lnTo>
                    <a:lnTo>
                      <a:pt x="229" y="139"/>
                    </a:lnTo>
                    <a:cubicBezTo>
                      <a:pt x="224" y="131"/>
                      <a:pt x="223" y="121"/>
                      <a:pt x="229" y="113"/>
                    </a:cubicBezTo>
                    <a:cubicBezTo>
                      <a:pt x="236" y="103"/>
                      <a:pt x="250" y="101"/>
                      <a:pt x="260" y="108"/>
                    </a:cubicBezTo>
                    <a:cubicBezTo>
                      <a:pt x="270" y="115"/>
                      <a:pt x="272" y="129"/>
                      <a:pt x="265" y="139"/>
                    </a:cubicBezTo>
                    <a:cubicBezTo>
                      <a:pt x="259" y="147"/>
                      <a:pt x="249" y="150"/>
                      <a:pt x="240" y="147"/>
                    </a:cubicBezTo>
                    <a:lnTo>
                      <a:pt x="210" y="188"/>
                    </a:lnTo>
                    <a:lnTo>
                      <a:pt x="259" y="172"/>
                    </a:lnTo>
                    <a:cubicBezTo>
                      <a:pt x="259" y="163"/>
                      <a:pt x="265" y="154"/>
                      <a:pt x="274" y="151"/>
                    </a:cubicBezTo>
                    <a:cubicBezTo>
                      <a:pt x="286" y="147"/>
                      <a:pt x="298" y="154"/>
                      <a:pt x="302" y="165"/>
                    </a:cubicBezTo>
                    <a:cubicBezTo>
                      <a:pt x="306" y="177"/>
                      <a:pt x="299" y="189"/>
                      <a:pt x="288" y="193"/>
                    </a:cubicBezTo>
                    <a:cubicBezTo>
                      <a:pt x="278" y="196"/>
                      <a:pt x="268" y="193"/>
                      <a:pt x="263" y="185"/>
                    </a:cubicBezTo>
                    <a:lnTo>
                      <a:pt x="214" y="201"/>
                    </a:lnTo>
                    <a:lnTo>
                      <a:pt x="263" y="217"/>
                    </a:lnTo>
                    <a:close/>
                  </a:path>
                </a:pathLst>
              </a:custGeom>
              <a:solidFill>
                <a:srgbClr val="850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Bold" panose="020B0800000000000000" pitchFamily="34" charset="-122"/>
                </a:endParaRPr>
              </a:p>
            </p:txBody>
          </p:sp>
        </p:grpSp>
        <p:sp>
          <p:nvSpPr>
            <p:cNvPr id="52" name="文本框 51">
              <a:extLst>
                <a:ext uri="{FF2B5EF4-FFF2-40B4-BE49-F238E27FC236}">
                  <a16:creationId xmlns:a16="http://schemas.microsoft.com/office/drawing/2014/main" xmlns="" id="{051800C5-BE48-4A0A-A798-0A690209D559}"/>
                </a:ext>
              </a:extLst>
            </p:cNvPr>
            <p:cNvSpPr txBox="1"/>
            <p:nvPr/>
          </p:nvSpPr>
          <p:spPr>
            <a:xfrm>
              <a:off x="3689811" y="3947379"/>
              <a:ext cx="2162175" cy="369332"/>
            </a:xfrm>
            <a:prstGeom prst="rect">
              <a:avLst/>
            </a:prstGeom>
            <a:noFill/>
          </p:spPr>
          <p:txBody>
            <a:bodyPr wrap="square" rtlCol="0">
              <a:spAutoFit/>
            </a:bodyPr>
            <a:lstStyle/>
            <a:p>
              <a:r>
                <a:rPr lang="en-US" altLang="zh-CN" dirty="0">
                  <a:solidFill>
                    <a:srgbClr val="850B0D"/>
                  </a:solidFill>
                  <a:latin typeface="思源黑体 CN Bold" panose="020B0800000000000000" pitchFamily="34" charset="-122"/>
                  <a:ea typeface="思源黑体 CN Bold" panose="020B0800000000000000" pitchFamily="34" charset="-122"/>
                </a:rPr>
                <a:t>20X4</a:t>
              </a:r>
              <a:endParaRPr lang="zh-CN" altLang="en-US" dirty="0">
                <a:solidFill>
                  <a:srgbClr val="850B0D"/>
                </a:solidFill>
                <a:latin typeface="思源黑体 CN Bold" panose="020B0800000000000000" pitchFamily="34" charset="-122"/>
                <a:ea typeface="思源黑体 CN Bold" panose="020B0800000000000000" pitchFamily="34" charset="-122"/>
              </a:endParaRPr>
            </a:p>
          </p:txBody>
        </p:sp>
        <p:sp>
          <p:nvSpPr>
            <p:cNvPr id="53" name="文本框 52">
              <a:extLst>
                <a:ext uri="{FF2B5EF4-FFF2-40B4-BE49-F238E27FC236}">
                  <a16:creationId xmlns:a16="http://schemas.microsoft.com/office/drawing/2014/main" xmlns="" id="{BF025CEC-1829-4421-8FF3-C3CCF144FFD4}"/>
                </a:ext>
              </a:extLst>
            </p:cNvPr>
            <p:cNvSpPr txBox="1"/>
            <p:nvPr/>
          </p:nvSpPr>
          <p:spPr>
            <a:xfrm>
              <a:off x="3689811" y="4324503"/>
              <a:ext cx="1879506" cy="1295483"/>
            </a:xfrm>
            <a:prstGeom prst="rect">
              <a:avLst/>
            </a:prstGeom>
            <a:noFill/>
          </p:spPr>
          <p:txBody>
            <a:bodyPr wrap="square">
              <a:spAutoFit/>
            </a:bodyPr>
            <a:lstStyle/>
            <a:p>
              <a:pPr>
                <a:lnSpc>
                  <a:spcPct val="125000"/>
                </a:lnSpc>
              </a:pP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rgbClr val="834F18"/>
                </a:solidFill>
                <a:latin typeface="思源宋体 CN ExtraLight" panose="02020200000000000000" pitchFamily="18" charset="-122"/>
                <a:ea typeface="思源宋体 CN ExtraLight" panose="02020200000000000000" pitchFamily="18" charset="-122"/>
              </a:endParaRPr>
            </a:p>
            <a:p>
              <a:pPr>
                <a:lnSpc>
                  <a:spcPct val="125000"/>
                </a:lnSpc>
              </a:pP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rgbClr val="834F18"/>
                </a:solidFill>
                <a:latin typeface="思源宋体 CN ExtraLight" panose="02020200000000000000" pitchFamily="18" charset="-122"/>
                <a:ea typeface="思源宋体 CN ExtraLight" panose="02020200000000000000" pitchFamily="18" charset="-122"/>
              </a:endParaRPr>
            </a:p>
            <a:p>
              <a:pPr>
                <a:lnSpc>
                  <a:spcPct val="125000"/>
                </a:lnSpc>
              </a:pP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rgbClr val="834F18"/>
                </a:solidFill>
                <a:latin typeface="思源宋体 CN ExtraLight" panose="02020200000000000000" pitchFamily="18" charset="-122"/>
                <a:ea typeface="思源宋体 CN ExtraLight" panose="02020200000000000000" pitchFamily="18" charset="-122"/>
              </a:endParaRPr>
            </a:p>
            <a:p>
              <a:pPr>
                <a:lnSpc>
                  <a:spcPct val="125000"/>
                </a:lnSpc>
              </a:pP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rgbClr val="834F18"/>
                </a:solidFill>
                <a:latin typeface="思源宋体 CN ExtraLight" panose="02020200000000000000" pitchFamily="18" charset="-122"/>
                <a:ea typeface="思源宋体 CN ExtraLight" panose="02020200000000000000" pitchFamily="18" charset="-122"/>
              </a:endParaRPr>
            </a:p>
          </p:txBody>
        </p:sp>
      </p:grpSp>
      <p:grpSp>
        <p:nvGrpSpPr>
          <p:cNvPr id="56" name="组合 55">
            <a:extLst>
              <a:ext uri="{FF2B5EF4-FFF2-40B4-BE49-F238E27FC236}">
                <a16:creationId xmlns:a16="http://schemas.microsoft.com/office/drawing/2014/main" xmlns="" id="{5FAA9C43-81F6-4E93-8F2B-5404AC19E119}"/>
              </a:ext>
            </a:extLst>
          </p:cNvPr>
          <p:cNvGrpSpPr/>
          <p:nvPr/>
        </p:nvGrpSpPr>
        <p:grpSpPr>
          <a:xfrm>
            <a:off x="8669383" y="3550171"/>
            <a:ext cx="2342567" cy="2238190"/>
            <a:chOff x="3509419" y="3550171"/>
            <a:chExt cx="2342567" cy="2238190"/>
          </a:xfrm>
        </p:grpSpPr>
        <p:grpSp>
          <p:nvGrpSpPr>
            <p:cNvPr id="57" name="组合 56">
              <a:extLst>
                <a:ext uri="{FF2B5EF4-FFF2-40B4-BE49-F238E27FC236}">
                  <a16:creationId xmlns:a16="http://schemas.microsoft.com/office/drawing/2014/main" xmlns="" id="{8A9614F2-4522-4375-A7A4-4046B4AFA3C8}"/>
                </a:ext>
              </a:extLst>
            </p:cNvPr>
            <p:cNvGrpSpPr/>
            <p:nvPr/>
          </p:nvGrpSpPr>
          <p:grpSpPr>
            <a:xfrm flipV="1">
              <a:off x="3509419" y="3550171"/>
              <a:ext cx="134798" cy="2238190"/>
              <a:chOff x="3005239" y="1069638"/>
              <a:chExt cx="134798" cy="2238190"/>
            </a:xfrm>
          </p:grpSpPr>
          <p:cxnSp>
            <p:nvCxnSpPr>
              <p:cNvPr id="60" name="直接连接符 59">
                <a:extLst>
                  <a:ext uri="{FF2B5EF4-FFF2-40B4-BE49-F238E27FC236}">
                    <a16:creationId xmlns:a16="http://schemas.microsoft.com/office/drawing/2014/main" xmlns="" id="{C7662A11-CECD-418D-949F-DEE0D95473D2}"/>
                  </a:ext>
                </a:extLst>
              </p:cNvPr>
              <p:cNvCxnSpPr>
                <a:cxnSpLocks/>
              </p:cNvCxnSpPr>
              <p:nvPr/>
            </p:nvCxnSpPr>
            <p:spPr>
              <a:xfrm flipV="1">
                <a:off x="3072638" y="1210156"/>
                <a:ext cx="0" cy="2097672"/>
              </a:xfrm>
              <a:prstGeom prst="line">
                <a:avLst/>
              </a:prstGeom>
              <a:ln>
                <a:solidFill>
                  <a:srgbClr val="850B0D"/>
                </a:solidFill>
              </a:ln>
            </p:spPr>
            <p:style>
              <a:lnRef idx="1">
                <a:schemeClr val="accent1"/>
              </a:lnRef>
              <a:fillRef idx="0">
                <a:schemeClr val="accent1"/>
              </a:fillRef>
              <a:effectRef idx="0">
                <a:schemeClr val="accent1"/>
              </a:effectRef>
              <a:fontRef idx="minor">
                <a:schemeClr val="tx1"/>
              </a:fontRef>
            </p:style>
          </p:cxnSp>
          <p:sp>
            <p:nvSpPr>
              <p:cNvPr id="61" name="decorative-chinese-flower_70998">
                <a:extLst>
                  <a:ext uri="{FF2B5EF4-FFF2-40B4-BE49-F238E27FC236}">
                    <a16:creationId xmlns:a16="http://schemas.microsoft.com/office/drawing/2014/main" xmlns="" id="{5FD97666-FD43-4AF7-AE9C-C3AB665BBCC7}"/>
                  </a:ext>
                </a:extLst>
              </p:cNvPr>
              <p:cNvSpPr/>
              <p:nvPr/>
            </p:nvSpPr>
            <p:spPr>
              <a:xfrm>
                <a:off x="3005239" y="1069638"/>
                <a:ext cx="134798" cy="140516"/>
              </a:xfrm>
              <a:custGeom>
                <a:avLst/>
                <a:gdLst>
                  <a:gd name="T0" fmla="*/ 326 w 385"/>
                  <a:gd name="T1" fmla="*/ 201 h 402"/>
                  <a:gd name="T2" fmla="*/ 367 w 385"/>
                  <a:gd name="T3" fmla="*/ 100 h 402"/>
                  <a:gd name="T4" fmla="*/ 259 w 385"/>
                  <a:gd name="T5" fmla="*/ 85 h 402"/>
                  <a:gd name="T6" fmla="*/ 193 w 385"/>
                  <a:gd name="T7" fmla="*/ 0 h 402"/>
                  <a:gd name="T8" fmla="*/ 126 w 385"/>
                  <a:gd name="T9" fmla="*/ 85 h 402"/>
                  <a:gd name="T10" fmla="*/ 19 w 385"/>
                  <a:gd name="T11" fmla="*/ 100 h 402"/>
                  <a:gd name="T12" fmla="*/ 59 w 385"/>
                  <a:gd name="T13" fmla="*/ 201 h 402"/>
                  <a:gd name="T14" fmla="*/ 19 w 385"/>
                  <a:gd name="T15" fmla="*/ 301 h 402"/>
                  <a:gd name="T16" fmla="*/ 110 w 385"/>
                  <a:gd name="T17" fmla="*/ 326 h 402"/>
                  <a:gd name="T18" fmla="*/ 126 w 385"/>
                  <a:gd name="T19" fmla="*/ 335 h 402"/>
                  <a:gd name="T20" fmla="*/ 259 w 385"/>
                  <a:gd name="T21" fmla="*/ 335 h 402"/>
                  <a:gd name="T22" fmla="*/ 276 w 385"/>
                  <a:gd name="T23" fmla="*/ 326 h 402"/>
                  <a:gd name="T24" fmla="*/ 367 w 385"/>
                  <a:gd name="T25" fmla="*/ 301 h 402"/>
                  <a:gd name="T26" fmla="*/ 263 w 385"/>
                  <a:gd name="T27" fmla="*/ 217 h 402"/>
                  <a:gd name="T28" fmla="*/ 302 w 385"/>
                  <a:gd name="T29" fmla="*/ 236 h 402"/>
                  <a:gd name="T30" fmla="*/ 259 w 385"/>
                  <a:gd name="T31" fmla="*/ 229 h 402"/>
                  <a:gd name="T32" fmla="*/ 240 w 385"/>
                  <a:gd name="T33" fmla="*/ 255 h 402"/>
                  <a:gd name="T34" fmla="*/ 260 w 385"/>
                  <a:gd name="T35" fmla="*/ 294 h 402"/>
                  <a:gd name="T36" fmla="*/ 229 w 385"/>
                  <a:gd name="T37" fmla="*/ 263 h 402"/>
                  <a:gd name="T38" fmla="*/ 199 w 385"/>
                  <a:gd name="T39" fmla="*/ 272 h 402"/>
                  <a:gd name="T40" fmla="*/ 193 w 385"/>
                  <a:gd name="T41" fmla="*/ 316 h 402"/>
                  <a:gd name="T42" fmla="*/ 186 w 385"/>
                  <a:gd name="T43" fmla="*/ 272 h 402"/>
                  <a:gd name="T44" fmla="*/ 156 w 385"/>
                  <a:gd name="T45" fmla="*/ 262 h 402"/>
                  <a:gd name="T46" fmla="*/ 125 w 385"/>
                  <a:gd name="T47" fmla="*/ 294 h 402"/>
                  <a:gd name="T48" fmla="*/ 145 w 385"/>
                  <a:gd name="T49" fmla="*/ 255 h 402"/>
                  <a:gd name="T50" fmla="*/ 127 w 385"/>
                  <a:gd name="T51" fmla="*/ 229 h 402"/>
                  <a:gd name="T52" fmla="*/ 84 w 385"/>
                  <a:gd name="T53" fmla="*/ 236 h 402"/>
                  <a:gd name="T54" fmla="*/ 123 w 385"/>
                  <a:gd name="T55" fmla="*/ 217 h 402"/>
                  <a:gd name="T56" fmla="*/ 123 w 385"/>
                  <a:gd name="T57" fmla="*/ 185 h 402"/>
                  <a:gd name="T58" fmla="*/ 84 w 385"/>
                  <a:gd name="T59" fmla="*/ 165 h 402"/>
                  <a:gd name="T60" fmla="*/ 127 w 385"/>
                  <a:gd name="T61" fmla="*/ 172 h 402"/>
                  <a:gd name="T62" fmla="*/ 145 w 385"/>
                  <a:gd name="T63" fmla="*/ 147 h 402"/>
                  <a:gd name="T64" fmla="*/ 125 w 385"/>
                  <a:gd name="T65" fmla="*/ 108 h 402"/>
                  <a:gd name="T66" fmla="*/ 156 w 385"/>
                  <a:gd name="T67" fmla="*/ 139 h 402"/>
                  <a:gd name="T68" fmla="*/ 186 w 385"/>
                  <a:gd name="T69" fmla="*/ 129 h 402"/>
                  <a:gd name="T70" fmla="*/ 193 w 385"/>
                  <a:gd name="T71" fmla="*/ 86 h 402"/>
                  <a:gd name="T72" fmla="*/ 199 w 385"/>
                  <a:gd name="T73" fmla="*/ 129 h 402"/>
                  <a:gd name="T74" fmla="*/ 229 w 385"/>
                  <a:gd name="T75" fmla="*/ 139 h 402"/>
                  <a:gd name="T76" fmla="*/ 260 w 385"/>
                  <a:gd name="T77" fmla="*/ 108 h 402"/>
                  <a:gd name="T78" fmla="*/ 240 w 385"/>
                  <a:gd name="T79" fmla="*/ 147 h 402"/>
                  <a:gd name="T80" fmla="*/ 259 w 385"/>
                  <a:gd name="T81" fmla="*/ 172 h 402"/>
                  <a:gd name="T82" fmla="*/ 302 w 385"/>
                  <a:gd name="T83" fmla="*/ 165 h 402"/>
                  <a:gd name="T84" fmla="*/ 263 w 385"/>
                  <a:gd name="T85" fmla="*/ 185 h 402"/>
                  <a:gd name="T86" fmla="*/ 263 w 385"/>
                  <a:gd name="T87" fmla="*/ 21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5" h="402">
                    <a:moveTo>
                      <a:pt x="342" y="210"/>
                    </a:moveTo>
                    <a:lnTo>
                      <a:pt x="326" y="201"/>
                    </a:lnTo>
                    <a:lnTo>
                      <a:pt x="342" y="191"/>
                    </a:lnTo>
                    <a:cubicBezTo>
                      <a:pt x="374" y="173"/>
                      <a:pt x="385" y="132"/>
                      <a:pt x="367" y="100"/>
                    </a:cubicBezTo>
                    <a:cubicBezTo>
                      <a:pt x="348" y="68"/>
                      <a:pt x="308" y="58"/>
                      <a:pt x="276" y="76"/>
                    </a:cubicBezTo>
                    <a:lnTo>
                      <a:pt x="259" y="85"/>
                    </a:lnTo>
                    <a:lnTo>
                      <a:pt x="259" y="67"/>
                    </a:lnTo>
                    <a:cubicBezTo>
                      <a:pt x="259" y="30"/>
                      <a:pt x="230" y="0"/>
                      <a:pt x="193" y="0"/>
                    </a:cubicBezTo>
                    <a:cubicBezTo>
                      <a:pt x="156" y="0"/>
                      <a:pt x="126" y="30"/>
                      <a:pt x="126" y="67"/>
                    </a:cubicBezTo>
                    <a:lnTo>
                      <a:pt x="126" y="85"/>
                    </a:lnTo>
                    <a:lnTo>
                      <a:pt x="110" y="76"/>
                    </a:lnTo>
                    <a:cubicBezTo>
                      <a:pt x="78" y="58"/>
                      <a:pt x="37" y="68"/>
                      <a:pt x="19" y="100"/>
                    </a:cubicBezTo>
                    <a:cubicBezTo>
                      <a:pt x="0" y="132"/>
                      <a:pt x="11" y="173"/>
                      <a:pt x="43" y="191"/>
                    </a:cubicBezTo>
                    <a:lnTo>
                      <a:pt x="59" y="201"/>
                    </a:lnTo>
                    <a:lnTo>
                      <a:pt x="43" y="210"/>
                    </a:lnTo>
                    <a:cubicBezTo>
                      <a:pt x="11" y="229"/>
                      <a:pt x="0" y="269"/>
                      <a:pt x="19" y="301"/>
                    </a:cubicBezTo>
                    <a:cubicBezTo>
                      <a:pt x="31" y="323"/>
                      <a:pt x="54" y="335"/>
                      <a:pt x="77" y="335"/>
                    </a:cubicBezTo>
                    <a:cubicBezTo>
                      <a:pt x="88" y="335"/>
                      <a:pt x="99" y="332"/>
                      <a:pt x="110" y="326"/>
                    </a:cubicBezTo>
                    <a:lnTo>
                      <a:pt x="126" y="316"/>
                    </a:lnTo>
                    <a:lnTo>
                      <a:pt x="126" y="335"/>
                    </a:lnTo>
                    <a:cubicBezTo>
                      <a:pt x="126" y="372"/>
                      <a:pt x="156" y="402"/>
                      <a:pt x="193" y="402"/>
                    </a:cubicBezTo>
                    <a:cubicBezTo>
                      <a:pt x="230" y="402"/>
                      <a:pt x="259" y="372"/>
                      <a:pt x="259" y="335"/>
                    </a:cubicBezTo>
                    <a:lnTo>
                      <a:pt x="259" y="316"/>
                    </a:lnTo>
                    <a:lnTo>
                      <a:pt x="276" y="326"/>
                    </a:lnTo>
                    <a:cubicBezTo>
                      <a:pt x="286" y="332"/>
                      <a:pt x="298" y="334"/>
                      <a:pt x="309" y="334"/>
                    </a:cubicBezTo>
                    <a:cubicBezTo>
                      <a:pt x="332" y="334"/>
                      <a:pt x="354" y="323"/>
                      <a:pt x="367" y="301"/>
                    </a:cubicBezTo>
                    <a:cubicBezTo>
                      <a:pt x="385" y="269"/>
                      <a:pt x="374" y="229"/>
                      <a:pt x="342" y="210"/>
                    </a:cubicBezTo>
                    <a:close/>
                    <a:moveTo>
                      <a:pt x="263" y="217"/>
                    </a:moveTo>
                    <a:cubicBezTo>
                      <a:pt x="268" y="209"/>
                      <a:pt x="278" y="205"/>
                      <a:pt x="288" y="208"/>
                    </a:cubicBezTo>
                    <a:cubicBezTo>
                      <a:pt x="299" y="212"/>
                      <a:pt x="306" y="225"/>
                      <a:pt x="302" y="236"/>
                    </a:cubicBezTo>
                    <a:cubicBezTo>
                      <a:pt x="298" y="248"/>
                      <a:pt x="286" y="254"/>
                      <a:pt x="274" y="251"/>
                    </a:cubicBezTo>
                    <a:cubicBezTo>
                      <a:pt x="265" y="247"/>
                      <a:pt x="259" y="239"/>
                      <a:pt x="259" y="229"/>
                    </a:cubicBezTo>
                    <a:lnTo>
                      <a:pt x="210" y="213"/>
                    </a:lnTo>
                    <a:lnTo>
                      <a:pt x="240" y="255"/>
                    </a:lnTo>
                    <a:cubicBezTo>
                      <a:pt x="249" y="252"/>
                      <a:pt x="259" y="255"/>
                      <a:pt x="265" y="263"/>
                    </a:cubicBezTo>
                    <a:cubicBezTo>
                      <a:pt x="272" y="273"/>
                      <a:pt x="270" y="286"/>
                      <a:pt x="260" y="294"/>
                    </a:cubicBezTo>
                    <a:cubicBezTo>
                      <a:pt x="250" y="301"/>
                      <a:pt x="236" y="299"/>
                      <a:pt x="229" y="289"/>
                    </a:cubicBezTo>
                    <a:cubicBezTo>
                      <a:pt x="223" y="281"/>
                      <a:pt x="224" y="270"/>
                      <a:pt x="229" y="263"/>
                    </a:cubicBezTo>
                    <a:lnTo>
                      <a:pt x="199" y="221"/>
                    </a:lnTo>
                    <a:lnTo>
                      <a:pt x="199" y="272"/>
                    </a:lnTo>
                    <a:cubicBezTo>
                      <a:pt x="208" y="275"/>
                      <a:pt x="215" y="283"/>
                      <a:pt x="215" y="293"/>
                    </a:cubicBezTo>
                    <a:cubicBezTo>
                      <a:pt x="215" y="306"/>
                      <a:pt x="205" y="316"/>
                      <a:pt x="193" y="316"/>
                    </a:cubicBezTo>
                    <a:cubicBezTo>
                      <a:pt x="180" y="316"/>
                      <a:pt x="170" y="306"/>
                      <a:pt x="170" y="293"/>
                    </a:cubicBezTo>
                    <a:cubicBezTo>
                      <a:pt x="170" y="283"/>
                      <a:pt x="177" y="275"/>
                      <a:pt x="186" y="272"/>
                    </a:cubicBezTo>
                    <a:lnTo>
                      <a:pt x="186" y="221"/>
                    </a:lnTo>
                    <a:lnTo>
                      <a:pt x="156" y="262"/>
                    </a:lnTo>
                    <a:cubicBezTo>
                      <a:pt x="162" y="270"/>
                      <a:pt x="162" y="281"/>
                      <a:pt x="156" y="289"/>
                    </a:cubicBezTo>
                    <a:cubicBezTo>
                      <a:pt x="149" y="299"/>
                      <a:pt x="135" y="301"/>
                      <a:pt x="125" y="294"/>
                    </a:cubicBezTo>
                    <a:cubicBezTo>
                      <a:pt x="115" y="286"/>
                      <a:pt x="113" y="273"/>
                      <a:pt x="120" y="263"/>
                    </a:cubicBezTo>
                    <a:cubicBezTo>
                      <a:pt x="126" y="255"/>
                      <a:pt x="136" y="252"/>
                      <a:pt x="145" y="255"/>
                    </a:cubicBezTo>
                    <a:lnTo>
                      <a:pt x="175" y="213"/>
                    </a:lnTo>
                    <a:lnTo>
                      <a:pt x="127" y="229"/>
                    </a:lnTo>
                    <a:cubicBezTo>
                      <a:pt x="127" y="239"/>
                      <a:pt x="121" y="247"/>
                      <a:pt x="112" y="251"/>
                    </a:cubicBezTo>
                    <a:cubicBezTo>
                      <a:pt x="100" y="254"/>
                      <a:pt x="87" y="248"/>
                      <a:pt x="84" y="236"/>
                    </a:cubicBezTo>
                    <a:cubicBezTo>
                      <a:pt x="80" y="225"/>
                      <a:pt x="86" y="212"/>
                      <a:pt x="98" y="208"/>
                    </a:cubicBezTo>
                    <a:cubicBezTo>
                      <a:pt x="107" y="205"/>
                      <a:pt x="117" y="209"/>
                      <a:pt x="123" y="217"/>
                    </a:cubicBezTo>
                    <a:lnTo>
                      <a:pt x="171" y="201"/>
                    </a:lnTo>
                    <a:lnTo>
                      <a:pt x="123" y="185"/>
                    </a:lnTo>
                    <a:cubicBezTo>
                      <a:pt x="117" y="193"/>
                      <a:pt x="107" y="196"/>
                      <a:pt x="98" y="193"/>
                    </a:cubicBezTo>
                    <a:cubicBezTo>
                      <a:pt x="86" y="190"/>
                      <a:pt x="80" y="177"/>
                      <a:pt x="84" y="165"/>
                    </a:cubicBezTo>
                    <a:cubicBezTo>
                      <a:pt x="87" y="154"/>
                      <a:pt x="100" y="147"/>
                      <a:pt x="112" y="151"/>
                    </a:cubicBezTo>
                    <a:cubicBezTo>
                      <a:pt x="121" y="154"/>
                      <a:pt x="127" y="163"/>
                      <a:pt x="127" y="172"/>
                    </a:cubicBezTo>
                    <a:lnTo>
                      <a:pt x="175" y="188"/>
                    </a:lnTo>
                    <a:lnTo>
                      <a:pt x="145" y="147"/>
                    </a:lnTo>
                    <a:cubicBezTo>
                      <a:pt x="136" y="150"/>
                      <a:pt x="126" y="147"/>
                      <a:pt x="120" y="139"/>
                    </a:cubicBezTo>
                    <a:cubicBezTo>
                      <a:pt x="113" y="129"/>
                      <a:pt x="115" y="115"/>
                      <a:pt x="125" y="108"/>
                    </a:cubicBezTo>
                    <a:cubicBezTo>
                      <a:pt x="135" y="101"/>
                      <a:pt x="149" y="103"/>
                      <a:pt x="156" y="113"/>
                    </a:cubicBezTo>
                    <a:cubicBezTo>
                      <a:pt x="162" y="121"/>
                      <a:pt x="162" y="131"/>
                      <a:pt x="156" y="139"/>
                    </a:cubicBezTo>
                    <a:lnTo>
                      <a:pt x="186" y="180"/>
                    </a:lnTo>
                    <a:lnTo>
                      <a:pt x="186" y="129"/>
                    </a:lnTo>
                    <a:cubicBezTo>
                      <a:pt x="177" y="126"/>
                      <a:pt x="171" y="118"/>
                      <a:pt x="171" y="108"/>
                    </a:cubicBezTo>
                    <a:cubicBezTo>
                      <a:pt x="171" y="96"/>
                      <a:pt x="180" y="86"/>
                      <a:pt x="193" y="86"/>
                    </a:cubicBezTo>
                    <a:cubicBezTo>
                      <a:pt x="205" y="86"/>
                      <a:pt x="215" y="96"/>
                      <a:pt x="215" y="108"/>
                    </a:cubicBezTo>
                    <a:cubicBezTo>
                      <a:pt x="215" y="118"/>
                      <a:pt x="208" y="126"/>
                      <a:pt x="199" y="129"/>
                    </a:cubicBezTo>
                    <a:lnTo>
                      <a:pt x="199" y="180"/>
                    </a:lnTo>
                    <a:lnTo>
                      <a:pt x="229" y="139"/>
                    </a:lnTo>
                    <a:cubicBezTo>
                      <a:pt x="224" y="131"/>
                      <a:pt x="223" y="121"/>
                      <a:pt x="229" y="113"/>
                    </a:cubicBezTo>
                    <a:cubicBezTo>
                      <a:pt x="236" y="103"/>
                      <a:pt x="250" y="101"/>
                      <a:pt x="260" y="108"/>
                    </a:cubicBezTo>
                    <a:cubicBezTo>
                      <a:pt x="270" y="115"/>
                      <a:pt x="272" y="129"/>
                      <a:pt x="265" y="139"/>
                    </a:cubicBezTo>
                    <a:cubicBezTo>
                      <a:pt x="259" y="147"/>
                      <a:pt x="249" y="150"/>
                      <a:pt x="240" y="147"/>
                    </a:cubicBezTo>
                    <a:lnTo>
                      <a:pt x="210" y="188"/>
                    </a:lnTo>
                    <a:lnTo>
                      <a:pt x="259" y="172"/>
                    </a:lnTo>
                    <a:cubicBezTo>
                      <a:pt x="259" y="163"/>
                      <a:pt x="265" y="154"/>
                      <a:pt x="274" y="151"/>
                    </a:cubicBezTo>
                    <a:cubicBezTo>
                      <a:pt x="286" y="147"/>
                      <a:pt x="298" y="154"/>
                      <a:pt x="302" y="165"/>
                    </a:cubicBezTo>
                    <a:cubicBezTo>
                      <a:pt x="306" y="177"/>
                      <a:pt x="299" y="189"/>
                      <a:pt x="288" y="193"/>
                    </a:cubicBezTo>
                    <a:cubicBezTo>
                      <a:pt x="278" y="196"/>
                      <a:pt x="268" y="193"/>
                      <a:pt x="263" y="185"/>
                    </a:cubicBezTo>
                    <a:lnTo>
                      <a:pt x="214" y="201"/>
                    </a:lnTo>
                    <a:lnTo>
                      <a:pt x="263" y="217"/>
                    </a:lnTo>
                    <a:close/>
                  </a:path>
                </a:pathLst>
              </a:custGeom>
              <a:solidFill>
                <a:srgbClr val="850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Bold" panose="020B0800000000000000" pitchFamily="34" charset="-122"/>
                </a:endParaRPr>
              </a:p>
            </p:txBody>
          </p:sp>
        </p:grpSp>
        <p:sp>
          <p:nvSpPr>
            <p:cNvPr id="58" name="文本框 57">
              <a:extLst>
                <a:ext uri="{FF2B5EF4-FFF2-40B4-BE49-F238E27FC236}">
                  <a16:creationId xmlns:a16="http://schemas.microsoft.com/office/drawing/2014/main" xmlns="" id="{83BF715C-D0FE-4499-B8D5-744304B0E18A}"/>
                </a:ext>
              </a:extLst>
            </p:cNvPr>
            <p:cNvSpPr txBox="1"/>
            <p:nvPr/>
          </p:nvSpPr>
          <p:spPr>
            <a:xfrm>
              <a:off x="3689811" y="3947379"/>
              <a:ext cx="2162175" cy="369332"/>
            </a:xfrm>
            <a:prstGeom prst="rect">
              <a:avLst/>
            </a:prstGeom>
            <a:noFill/>
          </p:spPr>
          <p:txBody>
            <a:bodyPr wrap="square" rtlCol="0">
              <a:spAutoFit/>
            </a:bodyPr>
            <a:lstStyle/>
            <a:p>
              <a:r>
                <a:rPr lang="en-US" altLang="zh-CN" dirty="0">
                  <a:solidFill>
                    <a:srgbClr val="850B0D"/>
                  </a:solidFill>
                  <a:latin typeface="思源黑体 CN Bold" panose="020B0800000000000000" pitchFamily="34" charset="-122"/>
                  <a:ea typeface="思源黑体 CN Bold" panose="020B0800000000000000" pitchFamily="34" charset="-122"/>
                </a:rPr>
                <a:t>20X6</a:t>
              </a:r>
              <a:endParaRPr lang="zh-CN" altLang="en-US" dirty="0">
                <a:solidFill>
                  <a:srgbClr val="850B0D"/>
                </a:solidFill>
                <a:latin typeface="思源黑体 CN Bold" panose="020B0800000000000000" pitchFamily="34" charset="-122"/>
                <a:ea typeface="思源黑体 CN Bold" panose="020B0800000000000000" pitchFamily="34" charset="-122"/>
              </a:endParaRPr>
            </a:p>
          </p:txBody>
        </p:sp>
        <p:sp>
          <p:nvSpPr>
            <p:cNvPr id="59" name="文本框 58">
              <a:extLst>
                <a:ext uri="{FF2B5EF4-FFF2-40B4-BE49-F238E27FC236}">
                  <a16:creationId xmlns:a16="http://schemas.microsoft.com/office/drawing/2014/main" xmlns="" id="{9C961FCB-86A4-42D4-A127-8F1D973EA83C}"/>
                </a:ext>
              </a:extLst>
            </p:cNvPr>
            <p:cNvSpPr txBox="1"/>
            <p:nvPr/>
          </p:nvSpPr>
          <p:spPr>
            <a:xfrm>
              <a:off x="3689811" y="4324503"/>
              <a:ext cx="1879506" cy="1295483"/>
            </a:xfrm>
            <a:prstGeom prst="rect">
              <a:avLst/>
            </a:prstGeom>
            <a:noFill/>
          </p:spPr>
          <p:txBody>
            <a:bodyPr wrap="square">
              <a:spAutoFit/>
            </a:bodyPr>
            <a:lstStyle/>
            <a:p>
              <a:pPr>
                <a:lnSpc>
                  <a:spcPct val="125000"/>
                </a:lnSpc>
              </a:pP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rgbClr val="834F18"/>
                </a:solidFill>
                <a:latin typeface="思源宋体 CN ExtraLight" panose="02020200000000000000" pitchFamily="18" charset="-122"/>
                <a:ea typeface="思源宋体 CN ExtraLight" panose="02020200000000000000" pitchFamily="18" charset="-122"/>
              </a:endParaRPr>
            </a:p>
            <a:p>
              <a:pPr>
                <a:lnSpc>
                  <a:spcPct val="125000"/>
                </a:lnSpc>
              </a:pP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rgbClr val="834F18"/>
                </a:solidFill>
                <a:latin typeface="思源宋体 CN ExtraLight" panose="02020200000000000000" pitchFamily="18" charset="-122"/>
                <a:ea typeface="思源宋体 CN ExtraLight" panose="02020200000000000000" pitchFamily="18" charset="-122"/>
              </a:endParaRPr>
            </a:p>
            <a:p>
              <a:pPr>
                <a:lnSpc>
                  <a:spcPct val="125000"/>
                </a:lnSpc>
              </a:pP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rgbClr val="834F18"/>
                </a:solidFill>
                <a:latin typeface="思源宋体 CN ExtraLight" panose="02020200000000000000" pitchFamily="18" charset="-122"/>
                <a:ea typeface="思源宋体 CN ExtraLight" panose="02020200000000000000" pitchFamily="18" charset="-122"/>
              </a:endParaRPr>
            </a:p>
            <a:p>
              <a:pPr>
                <a:lnSpc>
                  <a:spcPct val="125000"/>
                </a:lnSpc>
              </a:pP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rgbClr val="834F18"/>
                </a:solidFill>
                <a:latin typeface="思源宋体 CN ExtraLight" panose="02020200000000000000" pitchFamily="18" charset="-122"/>
                <a:ea typeface="思源宋体 CN ExtraLight" panose="02020200000000000000" pitchFamily="18" charset="-122"/>
              </a:endParaRPr>
            </a:p>
          </p:txBody>
        </p:sp>
      </p:grpSp>
      <p:pic>
        <p:nvPicPr>
          <p:cNvPr id="62" name="图片 61">
            <a:extLst>
              <a:ext uri="{FF2B5EF4-FFF2-40B4-BE49-F238E27FC236}">
                <a16:creationId xmlns:a16="http://schemas.microsoft.com/office/drawing/2014/main" xmlns="" id="{98BB7E10-16B4-4A04-87C8-EC20D4235581}"/>
              </a:ext>
            </a:extLst>
          </p:cNvPr>
          <p:cNvPicPr>
            <a:picLocks noChangeAspect="1"/>
          </p:cNvPicPr>
          <p:nvPr/>
        </p:nvPicPr>
        <p:blipFill rotWithShape="1">
          <a:blip r:embed="rId4">
            <a:extLst>
              <a:ext uri="{28A0092B-C50C-407E-A947-70E740481C1C}">
                <a14:useLocalDpi xmlns:a14="http://schemas.microsoft.com/office/drawing/2010/main" val="0"/>
              </a:ext>
            </a:extLst>
          </a:blip>
          <a:srcRect b="72000"/>
          <a:stretch/>
        </p:blipFill>
        <p:spPr>
          <a:xfrm>
            <a:off x="-2855944" y="-150470"/>
            <a:ext cx="5001199" cy="2106592"/>
          </a:xfrm>
          <a:prstGeom prst="rect">
            <a:avLst/>
          </a:prstGeom>
        </p:spPr>
      </p:pic>
      <p:pic>
        <p:nvPicPr>
          <p:cNvPr id="63" name="图片 62">
            <a:extLst>
              <a:ext uri="{FF2B5EF4-FFF2-40B4-BE49-F238E27FC236}">
                <a16:creationId xmlns:a16="http://schemas.microsoft.com/office/drawing/2014/main" xmlns="" id="{487CCAFD-86BB-4905-A232-3F9F1780AEE9}"/>
              </a:ext>
            </a:extLst>
          </p:cNvPr>
          <p:cNvPicPr>
            <a:picLocks noChangeAspect="1"/>
          </p:cNvPicPr>
          <p:nvPr/>
        </p:nvPicPr>
        <p:blipFill rotWithShape="1">
          <a:blip r:embed="rId4">
            <a:extLst>
              <a:ext uri="{28A0092B-C50C-407E-A947-70E740481C1C}">
                <a14:useLocalDpi xmlns:a14="http://schemas.microsoft.com/office/drawing/2010/main" val="0"/>
              </a:ext>
            </a:extLst>
          </a:blip>
          <a:srcRect b="72000"/>
          <a:stretch/>
        </p:blipFill>
        <p:spPr>
          <a:xfrm rot="10800000">
            <a:off x="10507533" y="4751408"/>
            <a:ext cx="5001199" cy="2106592"/>
          </a:xfrm>
          <a:prstGeom prst="rect">
            <a:avLst/>
          </a:prstGeom>
        </p:spPr>
      </p:pic>
      <p:sp>
        <p:nvSpPr>
          <p:cNvPr id="64" name="文本框 63">
            <a:extLst>
              <a:ext uri="{FF2B5EF4-FFF2-40B4-BE49-F238E27FC236}">
                <a16:creationId xmlns:a16="http://schemas.microsoft.com/office/drawing/2014/main" xmlns="" id="{C3CD5C1B-79A6-4146-B119-F5FEEC7CE1B0}"/>
              </a:ext>
            </a:extLst>
          </p:cNvPr>
          <p:cNvSpPr txBox="1"/>
          <p:nvPr/>
        </p:nvSpPr>
        <p:spPr>
          <a:xfrm>
            <a:off x="1123352" y="3419170"/>
            <a:ext cx="752163" cy="707886"/>
          </a:xfrm>
          <a:prstGeom prst="rect">
            <a:avLst/>
          </a:prstGeom>
          <a:noFill/>
        </p:spPr>
        <p:txBody>
          <a:bodyPr wrap="square">
            <a:spAutoFit/>
          </a:bodyPr>
          <a:lstStyle/>
          <a:p>
            <a:pPr algn="ctr"/>
            <a:r>
              <a:rPr lang="zh-CN" altLang="en-US" sz="4000" dirty="0">
                <a:latin typeface="演示镇魂行楷" panose="00000500000000000000" pitchFamily="2" charset="-122"/>
                <a:ea typeface="演示镇魂行楷" panose="00000500000000000000" pitchFamily="2" charset="-122"/>
              </a:rPr>
              <a:t>展</a:t>
            </a:r>
          </a:p>
        </p:txBody>
      </p:sp>
    </p:spTree>
    <p:extLst>
      <p:ext uri="{BB962C8B-B14F-4D97-AF65-F5344CB8AC3E}">
        <p14:creationId xmlns:p14="http://schemas.microsoft.com/office/powerpoint/2010/main" val="21980312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hidden="1">
            <a:extLst>
              <a:ext uri="{FF2B5EF4-FFF2-40B4-BE49-F238E27FC236}">
                <a16:creationId xmlns:a16="http://schemas.microsoft.com/office/drawing/2014/main" xmlns="" id="{767F90ED-77FA-42DF-9311-40989310D4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247644">
            <a:off x="-3705014" y="-3564123"/>
            <a:ext cx="11204867" cy="8672642"/>
          </a:xfrm>
          <a:prstGeom prst="rect">
            <a:avLst/>
          </a:prstGeom>
        </p:spPr>
      </p:pic>
      <p:sp>
        <p:nvSpPr>
          <p:cNvPr id="18" name="文本框 17">
            <a:extLst>
              <a:ext uri="{FF2B5EF4-FFF2-40B4-BE49-F238E27FC236}">
                <a16:creationId xmlns:a16="http://schemas.microsoft.com/office/drawing/2014/main" xmlns="" id="{E9CD530E-8FCB-4AF9-ACA0-340700182E85}"/>
              </a:ext>
            </a:extLst>
          </p:cNvPr>
          <p:cNvSpPr txBox="1"/>
          <p:nvPr/>
        </p:nvSpPr>
        <p:spPr>
          <a:xfrm>
            <a:off x="3600009" y="418009"/>
            <a:ext cx="4991982" cy="769441"/>
          </a:xfrm>
          <a:prstGeom prst="rect">
            <a:avLst/>
          </a:prstGeom>
          <a:noFill/>
        </p:spPr>
        <p:txBody>
          <a:bodyPr wrap="square">
            <a:spAutoFit/>
          </a:bodyPr>
          <a:lstStyle/>
          <a:p>
            <a:pPr algn="ctr"/>
            <a:r>
              <a:rPr lang="zh-CN" altLang="en-US" sz="4400" dirty="0">
                <a:gradFill>
                  <a:gsLst>
                    <a:gs pos="0">
                      <a:schemeClr val="bg1"/>
                    </a:gs>
                    <a:gs pos="100000">
                      <a:srgbClr val="E46E1E"/>
                    </a:gs>
                  </a:gsLst>
                  <a:lin ang="2700000" scaled="0"/>
                </a:gradFill>
                <a:effectLst>
                  <a:outerShdw blurRad="127000" sx="103000" sy="103000" algn="ctr" rotWithShape="0">
                    <a:prstClr val="black">
                      <a:alpha val="40000"/>
                    </a:prstClr>
                  </a:outerShdw>
                </a:effectLst>
                <a:latin typeface="演示镇魂行楷" panose="00000500000000000000" pitchFamily="2" charset="-122"/>
                <a:ea typeface="演示镇魂行楷" panose="00000500000000000000" pitchFamily="2" charset="-122"/>
              </a:rPr>
              <a:t>来年规划</a:t>
            </a:r>
          </a:p>
        </p:txBody>
      </p:sp>
      <p:sp>
        <p:nvSpPr>
          <p:cNvPr id="19" name="AutoShape 3">
            <a:extLst>
              <a:ext uri="{FF2B5EF4-FFF2-40B4-BE49-F238E27FC236}">
                <a16:creationId xmlns:a16="http://schemas.microsoft.com/office/drawing/2014/main" xmlns="" id="{925B3135-B923-4572-B5DF-64F62692DDC5}"/>
              </a:ext>
            </a:extLst>
          </p:cNvPr>
          <p:cNvSpPr>
            <a:spLocks noChangeAspect="1" noChangeArrowheads="1" noTextEdit="1"/>
          </p:cNvSpPr>
          <p:nvPr/>
        </p:nvSpPr>
        <p:spPr bwMode="auto">
          <a:xfrm>
            <a:off x="5137150" y="1187450"/>
            <a:ext cx="2103438" cy="4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思源黑体 CN Bold" panose="020B0800000000000000" pitchFamily="34" charset="-122"/>
              <a:ea typeface="思源黑体 CN Bold" panose="020B0800000000000000" pitchFamily="34" charset="-122"/>
            </a:endParaRPr>
          </a:p>
        </p:txBody>
      </p:sp>
      <p:sp>
        <p:nvSpPr>
          <p:cNvPr id="20" name="Freeform 5">
            <a:extLst>
              <a:ext uri="{FF2B5EF4-FFF2-40B4-BE49-F238E27FC236}">
                <a16:creationId xmlns:a16="http://schemas.microsoft.com/office/drawing/2014/main" xmlns="" id="{6422AB97-7357-4F41-9909-57C79DD46046}"/>
              </a:ext>
            </a:extLst>
          </p:cNvPr>
          <p:cNvSpPr>
            <a:spLocks noEditPoints="1"/>
          </p:cNvSpPr>
          <p:nvPr/>
        </p:nvSpPr>
        <p:spPr bwMode="auto">
          <a:xfrm>
            <a:off x="5137150" y="1187450"/>
            <a:ext cx="2105026" cy="46038"/>
          </a:xfrm>
          <a:custGeom>
            <a:avLst/>
            <a:gdLst>
              <a:gd name="T0" fmla="*/ 7995 w 12744"/>
              <a:gd name="T1" fmla="*/ 2896 h 3106"/>
              <a:gd name="T2" fmla="*/ 11330 w 12744"/>
              <a:gd name="T3" fmla="*/ 1430 h 3106"/>
              <a:gd name="T4" fmla="*/ 11795 w 12744"/>
              <a:gd name="T5" fmla="*/ 1437 h 3106"/>
              <a:gd name="T6" fmla="*/ 10279 w 12744"/>
              <a:gd name="T7" fmla="*/ 2428 h 3106"/>
              <a:gd name="T8" fmla="*/ 2078 w 12744"/>
              <a:gd name="T9" fmla="*/ 1467 h 3106"/>
              <a:gd name="T10" fmla="*/ 8542 w 12744"/>
              <a:gd name="T11" fmla="*/ 2680 h 3106"/>
              <a:gd name="T12" fmla="*/ 3127 w 12744"/>
              <a:gd name="T13" fmla="*/ 624 h 3106"/>
              <a:gd name="T14" fmla="*/ 9954 w 12744"/>
              <a:gd name="T15" fmla="*/ 1313 h 3106"/>
              <a:gd name="T16" fmla="*/ 7131 w 12744"/>
              <a:gd name="T17" fmla="*/ 2909 h 3106"/>
              <a:gd name="T18" fmla="*/ 1966 w 12744"/>
              <a:gd name="T19" fmla="*/ 986 h 3106"/>
              <a:gd name="T20" fmla="*/ 9861 w 12744"/>
              <a:gd name="T21" fmla="*/ 2780 h 3106"/>
              <a:gd name="T22" fmla="*/ 9003 w 12744"/>
              <a:gd name="T23" fmla="*/ 213 h 3106"/>
              <a:gd name="T24" fmla="*/ 10761 w 12744"/>
              <a:gd name="T25" fmla="*/ 2555 h 3106"/>
              <a:gd name="T26" fmla="*/ 3191 w 12744"/>
              <a:gd name="T27" fmla="*/ 2955 h 3106"/>
              <a:gd name="T28" fmla="*/ 10189 w 12744"/>
              <a:gd name="T29" fmla="*/ 2137 h 3106"/>
              <a:gd name="T30" fmla="*/ 2550 w 12744"/>
              <a:gd name="T31" fmla="*/ 2007 h 3106"/>
              <a:gd name="T32" fmla="*/ 1997 w 12744"/>
              <a:gd name="T33" fmla="*/ 2501 h 3106"/>
              <a:gd name="T34" fmla="*/ 3229 w 12744"/>
              <a:gd name="T35" fmla="*/ 2731 h 3106"/>
              <a:gd name="T36" fmla="*/ 1848 w 12744"/>
              <a:gd name="T37" fmla="*/ 686 h 3106"/>
              <a:gd name="T38" fmla="*/ 2651 w 12744"/>
              <a:gd name="T39" fmla="*/ 2106 h 3106"/>
              <a:gd name="T40" fmla="*/ 2466 w 12744"/>
              <a:gd name="T41" fmla="*/ 718 h 3106"/>
              <a:gd name="T42" fmla="*/ 2643 w 12744"/>
              <a:gd name="T43" fmla="*/ 2209 h 3106"/>
              <a:gd name="T44" fmla="*/ 2951 w 12744"/>
              <a:gd name="T45" fmla="*/ 2858 h 3106"/>
              <a:gd name="T46" fmla="*/ 1329 w 12744"/>
              <a:gd name="T47" fmla="*/ 1502 h 3106"/>
              <a:gd name="T48" fmla="*/ 1753 w 12744"/>
              <a:gd name="T49" fmla="*/ 1554 h 3106"/>
              <a:gd name="T50" fmla="*/ 11532 w 12744"/>
              <a:gd name="T51" fmla="*/ 1365 h 3106"/>
              <a:gd name="T52" fmla="*/ 10782 w 12744"/>
              <a:gd name="T53" fmla="*/ 1320 h 3106"/>
              <a:gd name="T54" fmla="*/ 9231 w 12744"/>
              <a:gd name="T55" fmla="*/ 2765 h 3106"/>
              <a:gd name="T56" fmla="*/ 1861 w 12744"/>
              <a:gd name="T57" fmla="*/ 856 h 3106"/>
              <a:gd name="T58" fmla="*/ 2071 w 12744"/>
              <a:gd name="T59" fmla="*/ 2015 h 3106"/>
              <a:gd name="T60" fmla="*/ 1346 w 12744"/>
              <a:gd name="T61" fmla="*/ 1692 h 3106"/>
              <a:gd name="T62" fmla="*/ 1333 w 12744"/>
              <a:gd name="T63" fmla="*/ 1812 h 3106"/>
              <a:gd name="T64" fmla="*/ 508 w 12744"/>
              <a:gd name="T65" fmla="*/ 1964 h 3106"/>
              <a:gd name="T66" fmla="*/ 7 w 12744"/>
              <a:gd name="T67" fmla="*/ 1720 h 3106"/>
              <a:gd name="T68" fmla="*/ 750 w 12744"/>
              <a:gd name="T69" fmla="*/ 1460 h 3106"/>
              <a:gd name="T70" fmla="*/ 1991 w 12744"/>
              <a:gd name="T71" fmla="*/ 1143 h 3106"/>
              <a:gd name="T72" fmla="*/ 1447 w 12744"/>
              <a:gd name="T73" fmla="*/ 849 h 3106"/>
              <a:gd name="T74" fmla="*/ 479 w 12744"/>
              <a:gd name="T75" fmla="*/ 768 h 3106"/>
              <a:gd name="T76" fmla="*/ 734 w 12744"/>
              <a:gd name="T77" fmla="*/ 251 h 3106"/>
              <a:gd name="T78" fmla="*/ 3420 w 12744"/>
              <a:gd name="T79" fmla="*/ 69 h 3106"/>
              <a:gd name="T80" fmla="*/ 8323 w 12744"/>
              <a:gd name="T81" fmla="*/ 110 h 3106"/>
              <a:gd name="T82" fmla="*/ 9920 w 12744"/>
              <a:gd name="T83" fmla="*/ 225 h 3106"/>
              <a:gd name="T84" fmla="*/ 11559 w 12744"/>
              <a:gd name="T85" fmla="*/ 483 h 3106"/>
              <a:gd name="T86" fmla="*/ 12338 w 12744"/>
              <a:gd name="T87" fmla="*/ 1219 h 3106"/>
              <a:gd name="T88" fmla="*/ 11871 w 12744"/>
              <a:gd name="T89" fmla="*/ 1591 h 3106"/>
              <a:gd name="T90" fmla="*/ 10591 w 12744"/>
              <a:gd name="T91" fmla="*/ 1789 h 3106"/>
              <a:gd name="T92" fmla="*/ 10289 w 12744"/>
              <a:gd name="T93" fmla="*/ 1929 h 3106"/>
              <a:gd name="T94" fmla="*/ 11817 w 12744"/>
              <a:gd name="T95" fmla="*/ 2302 h 3106"/>
              <a:gd name="T96" fmla="*/ 11170 w 12744"/>
              <a:gd name="T97" fmla="*/ 2628 h 3106"/>
              <a:gd name="T98" fmla="*/ 10472 w 12744"/>
              <a:gd name="T99" fmla="*/ 2588 h 3106"/>
              <a:gd name="T100" fmla="*/ 10248 w 12744"/>
              <a:gd name="T101" fmla="*/ 2827 h 3106"/>
              <a:gd name="T102" fmla="*/ 9531 w 12744"/>
              <a:gd name="T103" fmla="*/ 2669 h 3106"/>
              <a:gd name="T104" fmla="*/ 8899 w 12744"/>
              <a:gd name="T105" fmla="*/ 2982 h 3106"/>
              <a:gd name="T106" fmla="*/ 7783 w 12744"/>
              <a:gd name="T107" fmla="*/ 2819 h 3106"/>
              <a:gd name="T108" fmla="*/ 7394 w 12744"/>
              <a:gd name="T109" fmla="*/ 2825 h 3106"/>
              <a:gd name="T110" fmla="*/ 5760 w 12744"/>
              <a:gd name="T111" fmla="*/ 3053 h 3106"/>
              <a:gd name="T112" fmla="*/ 2952 w 12744"/>
              <a:gd name="T113" fmla="*/ 3044 h 3106"/>
              <a:gd name="T114" fmla="*/ 2058 w 12744"/>
              <a:gd name="T115" fmla="*/ 3013 h 3106"/>
              <a:gd name="T116" fmla="*/ 1287 w 12744"/>
              <a:gd name="T117" fmla="*/ 2843 h 3106"/>
              <a:gd name="T118" fmla="*/ 1135 w 12744"/>
              <a:gd name="T119" fmla="*/ 2430 h 3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744" h="3106">
                <a:moveTo>
                  <a:pt x="1463" y="442"/>
                </a:moveTo>
                <a:cubicBezTo>
                  <a:pt x="1460" y="438"/>
                  <a:pt x="1456" y="430"/>
                  <a:pt x="1453" y="431"/>
                </a:cubicBezTo>
                <a:cubicBezTo>
                  <a:pt x="1443" y="431"/>
                  <a:pt x="1439" y="440"/>
                  <a:pt x="1438" y="450"/>
                </a:cubicBezTo>
                <a:cubicBezTo>
                  <a:pt x="1438" y="455"/>
                  <a:pt x="1440" y="461"/>
                  <a:pt x="1442" y="467"/>
                </a:cubicBezTo>
                <a:cubicBezTo>
                  <a:pt x="1454" y="463"/>
                  <a:pt x="1458" y="453"/>
                  <a:pt x="1463" y="442"/>
                </a:cubicBezTo>
                <a:moveTo>
                  <a:pt x="2474" y="455"/>
                </a:moveTo>
                <a:cubicBezTo>
                  <a:pt x="2479" y="452"/>
                  <a:pt x="2483" y="450"/>
                  <a:pt x="2488" y="447"/>
                </a:cubicBezTo>
                <a:cubicBezTo>
                  <a:pt x="2485" y="442"/>
                  <a:pt x="2484" y="435"/>
                  <a:pt x="2480" y="434"/>
                </a:cubicBezTo>
                <a:cubicBezTo>
                  <a:pt x="2470" y="431"/>
                  <a:pt x="2462" y="436"/>
                  <a:pt x="2461" y="446"/>
                </a:cubicBezTo>
                <a:cubicBezTo>
                  <a:pt x="2461" y="448"/>
                  <a:pt x="2469" y="452"/>
                  <a:pt x="2474" y="455"/>
                </a:cubicBezTo>
                <a:moveTo>
                  <a:pt x="7977" y="2869"/>
                </a:moveTo>
                <a:cubicBezTo>
                  <a:pt x="7968" y="2869"/>
                  <a:pt x="7958" y="2873"/>
                  <a:pt x="7958" y="2882"/>
                </a:cubicBezTo>
                <a:cubicBezTo>
                  <a:pt x="7958" y="2897"/>
                  <a:pt x="7969" y="2904"/>
                  <a:pt x="7982" y="2905"/>
                </a:cubicBezTo>
                <a:cubicBezTo>
                  <a:pt x="7987" y="2905"/>
                  <a:pt x="7995" y="2899"/>
                  <a:pt x="7995" y="2896"/>
                </a:cubicBezTo>
                <a:cubicBezTo>
                  <a:pt x="7997" y="2883"/>
                  <a:pt x="7991" y="2873"/>
                  <a:pt x="7977" y="2869"/>
                </a:cubicBezTo>
                <a:moveTo>
                  <a:pt x="2140" y="636"/>
                </a:moveTo>
                <a:cubicBezTo>
                  <a:pt x="2126" y="637"/>
                  <a:pt x="2119" y="644"/>
                  <a:pt x="2117" y="653"/>
                </a:cubicBezTo>
                <a:cubicBezTo>
                  <a:pt x="2114" y="673"/>
                  <a:pt x="2131" y="669"/>
                  <a:pt x="2142" y="671"/>
                </a:cubicBezTo>
                <a:cubicBezTo>
                  <a:pt x="2151" y="672"/>
                  <a:pt x="2160" y="666"/>
                  <a:pt x="2161" y="656"/>
                </a:cubicBezTo>
                <a:cubicBezTo>
                  <a:pt x="2162" y="639"/>
                  <a:pt x="2148" y="638"/>
                  <a:pt x="2140" y="636"/>
                </a:cubicBezTo>
                <a:moveTo>
                  <a:pt x="8956" y="2724"/>
                </a:moveTo>
                <a:cubicBezTo>
                  <a:pt x="8952" y="2715"/>
                  <a:pt x="8944" y="2710"/>
                  <a:pt x="8935" y="2713"/>
                </a:cubicBezTo>
                <a:cubicBezTo>
                  <a:pt x="8922" y="2716"/>
                  <a:pt x="8913" y="2726"/>
                  <a:pt x="8920" y="2739"/>
                </a:cubicBezTo>
                <a:cubicBezTo>
                  <a:pt x="8925" y="2749"/>
                  <a:pt x="8936" y="2748"/>
                  <a:pt x="8945" y="2744"/>
                </a:cubicBezTo>
                <a:cubicBezTo>
                  <a:pt x="8954" y="2741"/>
                  <a:pt x="8960" y="2735"/>
                  <a:pt x="8956" y="2724"/>
                </a:cubicBezTo>
                <a:moveTo>
                  <a:pt x="11383" y="1425"/>
                </a:moveTo>
                <a:cubicBezTo>
                  <a:pt x="11378" y="1421"/>
                  <a:pt x="11373" y="1415"/>
                  <a:pt x="11368" y="1414"/>
                </a:cubicBezTo>
                <a:cubicBezTo>
                  <a:pt x="11352" y="1412"/>
                  <a:pt x="11323" y="1408"/>
                  <a:pt x="11330" y="1430"/>
                </a:cubicBezTo>
                <a:cubicBezTo>
                  <a:pt x="11336" y="1448"/>
                  <a:pt x="11367" y="1448"/>
                  <a:pt x="11383" y="1425"/>
                </a:cubicBezTo>
                <a:moveTo>
                  <a:pt x="8680" y="2728"/>
                </a:moveTo>
                <a:cubicBezTo>
                  <a:pt x="8678" y="2726"/>
                  <a:pt x="8677" y="2723"/>
                  <a:pt x="8675" y="2721"/>
                </a:cubicBezTo>
                <a:cubicBezTo>
                  <a:pt x="8675" y="2724"/>
                  <a:pt x="8676" y="2727"/>
                  <a:pt x="8675" y="2729"/>
                </a:cubicBezTo>
                <a:cubicBezTo>
                  <a:pt x="8675" y="2738"/>
                  <a:pt x="8678" y="2741"/>
                  <a:pt x="8681" y="2737"/>
                </a:cubicBezTo>
                <a:cubicBezTo>
                  <a:pt x="8690" y="2727"/>
                  <a:pt x="8682" y="2741"/>
                  <a:pt x="8680" y="2728"/>
                </a:cubicBezTo>
                <a:moveTo>
                  <a:pt x="10954" y="330"/>
                </a:moveTo>
                <a:cubicBezTo>
                  <a:pt x="10951" y="326"/>
                  <a:pt x="10949" y="319"/>
                  <a:pt x="10945" y="316"/>
                </a:cubicBezTo>
                <a:cubicBezTo>
                  <a:pt x="10936" y="311"/>
                  <a:pt x="10926" y="311"/>
                  <a:pt x="10921" y="321"/>
                </a:cubicBezTo>
                <a:cubicBezTo>
                  <a:pt x="10918" y="328"/>
                  <a:pt x="10921" y="333"/>
                  <a:pt x="10929" y="336"/>
                </a:cubicBezTo>
                <a:cubicBezTo>
                  <a:pt x="10938" y="339"/>
                  <a:pt x="10947" y="338"/>
                  <a:pt x="10954" y="330"/>
                </a:cubicBezTo>
                <a:moveTo>
                  <a:pt x="11821" y="1428"/>
                </a:moveTo>
                <a:cubicBezTo>
                  <a:pt x="11815" y="1419"/>
                  <a:pt x="11807" y="1416"/>
                  <a:pt x="11799" y="1422"/>
                </a:cubicBezTo>
                <a:cubicBezTo>
                  <a:pt x="11796" y="1424"/>
                  <a:pt x="11794" y="1433"/>
                  <a:pt x="11795" y="1437"/>
                </a:cubicBezTo>
                <a:cubicBezTo>
                  <a:pt x="11799" y="1445"/>
                  <a:pt x="11808" y="1449"/>
                  <a:pt x="11816" y="1443"/>
                </a:cubicBezTo>
                <a:cubicBezTo>
                  <a:pt x="11819" y="1440"/>
                  <a:pt x="11819" y="1433"/>
                  <a:pt x="11821" y="1428"/>
                </a:cubicBezTo>
                <a:moveTo>
                  <a:pt x="2638" y="2917"/>
                </a:moveTo>
                <a:cubicBezTo>
                  <a:pt x="2628" y="2917"/>
                  <a:pt x="2619" y="2920"/>
                  <a:pt x="2619" y="2931"/>
                </a:cubicBezTo>
                <a:cubicBezTo>
                  <a:pt x="2619" y="2941"/>
                  <a:pt x="2628" y="2947"/>
                  <a:pt x="2637" y="2948"/>
                </a:cubicBezTo>
                <a:cubicBezTo>
                  <a:pt x="2647" y="2950"/>
                  <a:pt x="2656" y="2946"/>
                  <a:pt x="2655" y="2935"/>
                </a:cubicBezTo>
                <a:cubicBezTo>
                  <a:pt x="2655" y="2926"/>
                  <a:pt x="2648" y="2919"/>
                  <a:pt x="2638" y="2917"/>
                </a:cubicBezTo>
                <a:moveTo>
                  <a:pt x="2602" y="2865"/>
                </a:moveTo>
                <a:cubicBezTo>
                  <a:pt x="2597" y="2860"/>
                  <a:pt x="2593" y="2852"/>
                  <a:pt x="2590" y="2853"/>
                </a:cubicBezTo>
                <a:cubicBezTo>
                  <a:pt x="2580" y="2854"/>
                  <a:pt x="2573" y="2861"/>
                  <a:pt x="2573" y="2871"/>
                </a:cubicBezTo>
                <a:cubicBezTo>
                  <a:pt x="2573" y="2880"/>
                  <a:pt x="2577" y="2891"/>
                  <a:pt x="2589" y="2886"/>
                </a:cubicBezTo>
                <a:cubicBezTo>
                  <a:pt x="2595" y="2883"/>
                  <a:pt x="2598" y="2872"/>
                  <a:pt x="2602" y="2865"/>
                </a:cubicBezTo>
                <a:moveTo>
                  <a:pt x="10292" y="2407"/>
                </a:moveTo>
                <a:cubicBezTo>
                  <a:pt x="10281" y="2410"/>
                  <a:pt x="10276" y="2419"/>
                  <a:pt x="10279" y="2428"/>
                </a:cubicBezTo>
                <a:cubicBezTo>
                  <a:pt x="10280" y="2432"/>
                  <a:pt x="10289" y="2436"/>
                  <a:pt x="10294" y="2436"/>
                </a:cubicBezTo>
                <a:cubicBezTo>
                  <a:pt x="10304" y="2438"/>
                  <a:pt x="10313" y="2434"/>
                  <a:pt x="10311" y="2422"/>
                </a:cubicBezTo>
                <a:cubicBezTo>
                  <a:pt x="10310" y="2413"/>
                  <a:pt x="10302" y="2407"/>
                  <a:pt x="10292" y="2407"/>
                </a:cubicBezTo>
                <a:moveTo>
                  <a:pt x="2253" y="1301"/>
                </a:moveTo>
                <a:cubicBezTo>
                  <a:pt x="2264" y="1304"/>
                  <a:pt x="2273" y="1299"/>
                  <a:pt x="2275" y="1290"/>
                </a:cubicBezTo>
                <a:cubicBezTo>
                  <a:pt x="2277" y="1276"/>
                  <a:pt x="2268" y="1266"/>
                  <a:pt x="2254" y="1267"/>
                </a:cubicBezTo>
                <a:cubicBezTo>
                  <a:pt x="2245" y="1267"/>
                  <a:pt x="2232" y="1273"/>
                  <a:pt x="2231" y="1278"/>
                </a:cubicBezTo>
                <a:cubicBezTo>
                  <a:pt x="2229" y="1291"/>
                  <a:pt x="2241" y="1298"/>
                  <a:pt x="2253" y="1301"/>
                </a:cubicBezTo>
                <a:moveTo>
                  <a:pt x="4069" y="2659"/>
                </a:moveTo>
                <a:cubicBezTo>
                  <a:pt x="4062" y="2650"/>
                  <a:pt x="4053" y="2652"/>
                  <a:pt x="4046" y="2656"/>
                </a:cubicBezTo>
                <a:cubicBezTo>
                  <a:pt x="4042" y="2658"/>
                  <a:pt x="4039" y="2668"/>
                  <a:pt x="4041" y="2671"/>
                </a:cubicBezTo>
                <a:cubicBezTo>
                  <a:pt x="4046" y="2680"/>
                  <a:pt x="4056" y="2678"/>
                  <a:pt x="4063" y="2673"/>
                </a:cubicBezTo>
                <a:cubicBezTo>
                  <a:pt x="4066" y="2670"/>
                  <a:pt x="4067" y="2664"/>
                  <a:pt x="4069" y="2659"/>
                </a:cubicBezTo>
                <a:moveTo>
                  <a:pt x="2078" y="1467"/>
                </a:moveTo>
                <a:cubicBezTo>
                  <a:pt x="2071" y="1471"/>
                  <a:pt x="2059" y="1472"/>
                  <a:pt x="2065" y="1484"/>
                </a:cubicBezTo>
                <a:cubicBezTo>
                  <a:pt x="2069" y="1491"/>
                  <a:pt x="2078" y="1497"/>
                  <a:pt x="2085" y="1499"/>
                </a:cubicBezTo>
                <a:cubicBezTo>
                  <a:pt x="2094" y="1501"/>
                  <a:pt x="2103" y="1494"/>
                  <a:pt x="2103" y="1484"/>
                </a:cubicBezTo>
                <a:cubicBezTo>
                  <a:pt x="2103" y="1469"/>
                  <a:pt x="2091" y="1467"/>
                  <a:pt x="2078" y="1467"/>
                </a:cubicBezTo>
                <a:moveTo>
                  <a:pt x="9688" y="2712"/>
                </a:moveTo>
                <a:cubicBezTo>
                  <a:pt x="9685" y="2693"/>
                  <a:pt x="9672" y="2699"/>
                  <a:pt x="9660" y="2700"/>
                </a:cubicBezTo>
                <a:cubicBezTo>
                  <a:pt x="9648" y="2701"/>
                  <a:pt x="9636" y="2705"/>
                  <a:pt x="9636" y="2720"/>
                </a:cubicBezTo>
                <a:cubicBezTo>
                  <a:pt x="9637" y="2734"/>
                  <a:pt x="9649" y="2742"/>
                  <a:pt x="9661" y="2741"/>
                </a:cubicBezTo>
                <a:cubicBezTo>
                  <a:pt x="9676" y="2740"/>
                  <a:pt x="9686" y="2728"/>
                  <a:pt x="9688" y="2712"/>
                </a:cubicBezTo>
                <a:moveTo>
                  <a:pt x="8542" y="2680"/>
                </a:moveTo>
                <a:cubicBezTo>
                  <a:pt x="8534" y="2691"/>
                  <a:pt x="8528" y="2697"/>
                  <a:pt x="8524" y="2704"/>
                </a:cubicBezTo>
                <a:cubicBezTo>
                  <a:pt x="8519" y="2714"/>
                  <a:pt x="8522" y="2723"/>
                  <a:pt x="8533" y="2727"/>
                </a:cubicBezTo>
                <a:cubicBezTo>
                  <a:pt x="8542" y="2732"/>
                  <a:pt x="8553" y="2732"/>
                  <a:pt x="8553" y="2719"/>
                </a:cubicBezTo>
                <a:cubicBezTo>
                  <a:pt x="8553" y="2708"/>
                  <a:pt x="8547" y="2696"/>
                  <a:pt x="8542" y="2680"/>
                </a:cubicBezTo>
                <a:moveTo>
                  <a:pt x="831" y="2522"/>
                </a:moveTo>
                <a:cubicBezTo>
                  <a:pt x="827" y="2516"/>
                  <a:pt x="823" y="2501"/>
                  <a:pt x="814" y="2496"/>
                </a:cubicBezTo>
                <a:cubicBezTo>
                  <a:pt x="802" y="2490"/>
                  <a:pt x="801" y="2502"/>
                  <a:pt x="802" y="2512"/>
                </a:cubicBezTo>
                <a:cubicBezTo>
                  <a:pt x="803" y="2524"/>
                  <a:pt x="799" y="2539"/>
                  <a:pt x="814" y="2543"/>
                </a:cubicBezTo>
                <a:cubicBezTo>
                  <a:pt x="824" y="2546"/>
                  <a:pt x="830" y="2538"/>
                  <a:pt x="831" y="2522"/>
                </a:cubicBezTo>
                <a:moveTo>
                  <a:pt x="2128" y="1731"/>
                </a:moveTo>
                <a:cubicBezTo>
                  <a:pt x="2129" y="1715"/>
                  <a:pt x="2119" y="1715"/>
                  <a:pt x="2110" y="1716"/>
                </a:cubicBezTo>
                <a:cubicBezTo>
                  <a:pt x="2100" y="1716"/>
                  <a:pt x="2091" y="1722"/>
                  <a:pt x="2091" y="1732"/>
                </a:cubicBezTo>
                <a:cubicBezTo>
                  <a:pt x="2092" y="1747"/>
                  <a:pt x="2104" y="1753"/>
                  <a:pt x="2117" y="1751"/>
                </a:cubicBezTo>
                <a:cubicBezTo>
                  <a:pt x="2127" y="1750"/>
                  <a:pt x="2127" y="1738"/>
                  <a:pt x="2128" y="1731"/>
                </a:cubicBezTo>
                <a:moveTo>
                  <a:pt x="3140" y="645"/>
                </a:moveTo>
                <a:cubicBezTo>
                  <a:pt x="3155" y="643"/>
                  <a:pt x="3164" y="631"/>
                  <a:pt x="3168" y="616"/>
                </a:cubicBezTo>
                <a:cubicBezTo>
                  <a:pt x="3171" y="607"/>
                  <a:pt x="3166" y="598"/>
                  <a:pt x="3156" y="597"/>
                </a:cubicBezTo>
                <a:cubicBezTo>
                  <a:pt x="3138" y="596"/>
                  <a:pt x="3130" y="609"/>
                  <a:pt x="3127" y="624"/>
                </a:cubicBezTo>
                <a:cubicBezTo>
                  <a:pt x="3124" y="633"/>
                  <a:pt x="3128" y="641"/>
                  <a:pt x="3140" y="645"/>
                </a:cubicBezTo>
                <a:moveTo>
                  <a:pt x="8542" y="221"/>
                </a:moveTo>
                <a:cubicBezTo>
                  <a:pt x="8540" y="204"/>
                  <a:pt x="8525" y="207"/>
                  <a:pt x="8514" y="205"/>
                </a:cubicBezTo>
                <a:cubicBezTo>
                  <a:pt x="8504" y="204"/>
                  <a:pt x="8495" y="208"/>
                  <a:pt x="8496" y="219"/>
                </a:cubicBezTo>
                <a:cubicBezTo>
                  <a:pt x="8498" y="234"/>
                  <a:pt x="8511" y="238"/>
                  <a:pt x="8524" y="238"/>
                </a:cubicBezTo>
                <a:cubicBezTo>
                  <a:pt x="8535" y="238"/>
                  <a:pt x="8541" y="231"/>
                  <a:pt x="8542" y="221"/>
                </a:cubicBezTo>
                <a:moveTo>
                  <a:pt x="2407" y="2176"/>
                </a:moveTo>
                <a:cubicBezTo>
                  <a:pt x="2423" y="2175"/>
                  <a:pt x="2428" y="2157"/>
                  <a:pt x="2434" y="2146"/>
                </a:cubicBezTo>
                <a:cubicBezTo>
                  <a:pt x="2441" y="2133"/>
                  <a:pt x="2424" y="2138"/>
                  <a:pt x="2418" y="2136"/>
                </a:cubicBezTo>
                <a:cubicBezTo>
                  <a:pt x="2403" y="2131"/>
                  <a:pt x="2394" y="2141"/>
                  <a:pt x="2390" y="2154"/>
                </a:cubicBezTo>
                <a:cubicBezTo>
                  <a:pt x="2387" y="2164"/>
                  <a:pt x="2394" y="2171"/>
                  <a:pt x="2407" y="2176"/>
                </a:cubicBezTo>
                <a:moveTo>
                  <a:pt x="9954" y="1313"/>
                </a:moveTo>
                <a:cubicBezTo>
                  <a:pt x="9929" y="1311"/>
                  <a:pt x="9901" y="1291"/>
                  <a:pt x="9877" y="1321"/>
                </a:cubicBezTo>
                <a:cubicBezTo>
                  <a:pt x="9911" y="1349"/>
                  <a:pt x="9930" y="1317"/>
                  <a:pt x="9954" y="1313"/>
                </a:cubicBezTo>
                <a:moveTo>
                  <a:pt x="11041" y="349"/>
                </a:moveTo>
                <a:cubicBezTo>
                  <a:pt x="11047" y="347"/>
                  <a:pt x="11053" y="345"/>
                  <a:pt x="11059" y="343"/>
                </a:cubicBezTo>
                <a:cubicBezTo>
                  <a:pt x="11049" y="322"/>
                  <a:pt x="11030" y="323"/>
                  <a:pt x="11011" y="322"/>
                </a:cubicBezTo>
                <a:cubicBezTo>
                  <a:pt x="11008" y="322"/>
                  <a:pt x="11001" y="331"/>
                  <a:pt x="11002" y="334"/>
                </a:cubicBezTo>
                <a:cubicBezTo>
                  <a:pt x="11009" y="355"/>
                  <a:pt x="11027" y="346"/>
                  <a:pt x="11041" y="349"/>
                </a:cubicBezTo>
                <a:moveTo>
                  <a:pt x="3780" y="590"/>
                </a:moveTo>
                <a:cubicBezTo>
                  <a:pt x="3773" y="577"/>
                  <a:pt x="3759" y="578"/>
                  <a:pt x="3748" y="575"/>
                </a:cubicBezTo>
                <a:cubicBezTo>
                  <a:pt x="3738" y="572"/>
                  <a:pt x="3722" y="562"/>
                  <a:pt x="3718" y="580"/>
                </a:cubicBezTo>
                <a:cubicBezTo>
                  <a:pt x="3715" y="594"/>
                  <a:pt x="3729" y="604"/>
                  <a:pt x="3741" y="607"/>
                </a:cubicBezTo>
                <a:cubicBezTo>
                  <a:pt x="3757" y="612"/>
                  <a:pt x="3770" y="604"/>
                  <a:pt x="3780" y="590"/>
                </a:cubicBezTo>
                <a:moveTo>
                  <a:pt x="7162" y="2936"/>
                </a:moveTo>
                <a:cubicBezTo>
                  <a:pt x="7173" y="2936"/>
                  <a:pt x="7179" y="2929"/>
                  <a:pt x="7181" y="2919"/>
                </a:cubicBezTo>
                <a:cubicBezTo>
                  <a:pt x="7184" y="2899"/>
                  <a:pt x="7168" y="2892"/>
                  <a:pt x="7154" y="2889"/>
                </a:cubicBezTo>
                <a:cubicBezTo>
                  <a:pt x="7142" y="2887"/>
                  <a:pt x="7128" y="2893"/>
                  <a:pt x="7131" y="2909"/>
                </a:cubicBezTo>
                <a:cubicBezTo>
                  <a:pt x="7134" y="2925"/>
                  <a:pt x="7144" y="2936"/>
                  <a:pt x="7162" y="2936"/>
                </a:cubicBezTo>
                <a:moveTo>
                  <a:pt x="2438" y="538"/>
                </a:moveTo>
                <a:cubicBezTo>
                  <a:pt x="2429" y="541"/>
                  <a:pt x="2412" y="539"/>
                  <a:pt x="2420" y="558"/>
                </a:cubicBezTo>
                <a:cubicBezTo>
                  <a:pt x="2424" y="569"/>
                  <a:pt x="2434" y="577"/>
                  <a:pt x="2448" y="574"/>
                </a:cubicBezTo>
                <a:cubicBezTo>
                  <a:pt x="2460" y="572"/>
                  <a:pt x="2472" y="567"/>
                  <a:pt x="2468" y="552"/>
                </a:cubicBezTo>
                <a:cubicBezTo>
                  <a:pt x="2464" y="538"/>
                  <a:pt x="2451" y="538"/>
                  <a:pt x="2438" y="538"/>
                </a:cubicBezTo>
                <a:moveTo>
                  <a:pt x="6838" y="297"/>
                </a:moveTo>
                <a:cubicBezTo>
                  <a:pt x="6870" y="292"/>
                  <a:pt x="6890" y="303"/>
                  <a:pt x="6908" y="285"/>
                </a:cubicBezTo>
                <a:cubicBezTo>
                  <a:pt x="6915" y="278"/>
                  <a:pt x="6915" y="269"/>
                  <a:pt x="6903" y="255"/>
                </a:cubicBezTo>
                <a:cubicBezTo>
                  <a:pt x="6891" y="275"/>
                  <a:pt x="6865" y="268"/>
                  <a:pt x="6838" y="297"/>
                </a:cubicBezTo>
                <a:moveTo>
                  <a:pt x="1982" y="967"/>
                </a:moveTo>
                <a:cubicBezTo>
                  <a:pt x="1980" y="948"/>
                  <a:pt x="1965" y="944"/>
                  <a:pt x="1950" y="943"/>
                </a:cubicBezTo>
                <a:cubicBezTo>
                  <a:pt x="1941" y="943"/>
                  <a:pt x="1928" y="945"/>
                  <a:pt x="1929" y="954"/>
                </a:cubicBezTo>
                <a:cubicBezTo>
                  <a:pt x="1931" y="975"/>
                  <a:pt x="1946" y="986"/>
                  <a:pt x="1966" y="986"/>
                </a:cubicBezTo>
                <a:cubicBezTo>
                  <a:pt x="1976" y="985"/>
                  <a:pt x="1982" y="977"/>
                  <a:pt x="1982" y="967"/>
                </a:cubicBezTo>
                <a:moveTo>
                  <a:pt x="264" y="470"/>
                </a:moveTo>
                <a:cubicBezTo>
                  <a:pt x="253" y="474"/>
                  <a:pt x="248" y="482"/>
                  <a:pt x="250" y="492"/>
                </a:cubicBezTo>
                <a:cubicBezTo>
                  <a:pt x="254" y="509"/>
                  <a:pt x="266" y="520"/>
                  <a:pt x="283" y="521"/>
                </a:cubicBezTo>
                <a:cubicBezTo>
                  <a:pt x="293" y="521"/>
                  <a:pt x="303" y="515"/>
                  <a:pt x="300" y="505"/>
                </a:cubicBezTo>
                <a:cubicBezTo>
                  <a:pt x="296" y="486"/>
                  <a:pt x="285" y="471"/>
                  <a:pt x="264" y="470"/>
                </a:cubicBezTo>
                <a:moveTo>
                  <a:pt x="8475" y="2525"/>
                </a:moveTo>
                <a:cubicBezTo>
                  <a:pt x="8477" y="2510"/>
                  <a:pt x="8470" y="2500"/>
                  <a:pt x="8456" y="2506"/>
                </a:cubicBezTo>
                <a:cubicBezTo>
                  <a:pt x="8443" y="2512"/>
                  <a:pt x="8421" y="2512"/>
                  <a:pt x="8420" y="2529"/>
                </a:cubicBezTo>
                <a:cubicBezTo>
                  <a:pt x="8419" y="2543"/>
                  <a:pt x="8432" y="2558"/>
                  <a:pt x="8447" y="2561"/>
                </a:cubicBezTo>
                <a:cubicBezTo>
                  <a:pt x="8476" y="2567"/>
                  <a:pt x="8470" y="2541"/>
                  <a:pt x="8475" y="2525"/>
                </a:cubicBezTo>
                <a:moveTo>
                  <a:pt x="9840" y="2728"/>
                </a:moveTo>
                <a:cubicBezTo>
                  <a:pt x="9830" y="2734"/>
                  <a:pt x="9830" y="2743"/>
                  <a:pt x="9832" y="2752"/>
                </a:cubicBezTo>
                <a:cubicBezTo>
                  <a:pt x="9835" y="2768"/>
                  <a:pt x="9843" y="2781"/>
                  <a:pt x="9861" y="2780"/>
                </a:cubicBezTo>
                <a:cubicBezTo>
                  <a:pt x="9877" y="2779"/>
                  <a:pt x="9882" y="2766"/>
                  <a:pt x="9875" y="2753"/>
                </a:cubicBezTo>
                <a:cubicBezTo>
                  <a:pt x="9868" y="2739"/>
                  <a:pt x="9855" y="2731"/>
                  <a:pt x="9840" y="2728"/>
                </a:cubicBezTo>
                <a:moveTo>
                  <a:pt x="11390" y="1590"/>
                </a:moveTo>
                <a:cubicBezTo>
                  <a:pt x="11355" y="1596"/>
                  <a:pt x="11320" y="1574"/>
                  <a:pt x="11268" y="1601"/>
                </a:cubicBezTo>
                <a:cubicBezTo>
                  <a:pt x="11323" y="1615"/>
                  <a:pt x="11358" y="1617"/>
                  <a:pt x="11390" y="1590"/>
                </a:cubicBezTo>
                <a:moveTo>
                  <a:pt x="2748" y="2006"/>
                </a:moveTo>
                <a:cubicBezTo>
                  <a:pt x="2746" y="1995"/>
                  <a:pt x="2744" y="1985"/>
                  <a:pt x="2733" y="1986"/>
                </a:cubicBezTo>
                <a:cubicBezTo>
                  <a:pt x="2713" y="1989"/>
                  <a:pt x="2688" y="1987"/>
                  <a:pt x="2684" y="2013"/>
                </a:cubicBezTo>
                <a:cubicBezTo>
                  <a:pt x="2682" y="2023"/>
                  <a:pt x="2696" y="2035"/>
                  <a:pt x="2708" y="2035"/>
                </a:cubicBezTo>
                <a:cubicBezTo>
                  <a:pt x="2728" y="2035"/>
                  <a:pt x="2741" y="2023"/>
                  <a:pt x="2748" y="2006"/>
                </a:cubicBezTo>
                <a:moveTo>
                  <a:pt x="9035" y="178"/>
                </a:moveTo>
                <a:cubicBezTo>
                  <a:pt x="9030" y="162"/>
                  <a:pt x="9018" y="162"/>
                  <a:pt x="9006" y="164"/>
                </a:cubicBezTo>
                <a:cubicBezTo>
                  <a:pt x="8983" y="169"/>
                  <a:pt x="8979" y="187"/>
                  <a:pt x="8981" y="205"/>
                </a:cubicBezTo>
                <a:cubicBezTo>
                  <a:pt x="8981" y="208"/>
                  <a:pt x="8996" y="214"/>
                  <a:pt x="9003" y="213"/>
                </a:cubicBezTo>
                <a:cubicBezTo>
                  <a:pt x="9023" y="210"/>
                  <a:pt x="9036" y="199"/>
                  <a:pt x="9035" y="178"/>
                </a:cubicBezTo>
                <a:moveTo>
                  <a:pt x="7633" y="138"/>
                </a:moveTo>
                <a:cubicBezTo>
                  <a:pt x="7622" y="166"/>
                  <a:pt x="7613" y="185"/>
                  <a:pt x="7606" y="204"/>
                </a:cubicBezTo>
                <a:cubicBezTo>
                  <a:pt x="7602" y="218"/>
                  <a:pt x="7609" y="229"/>
                  <a:pt x="7622" y="232"/>
                </a:cubicBezTo>
                <a:cubicBezTo>
                  <a:pt x="7640" y="236"/>
                  <a:pt x="7642" y="222"/>
                  <a:pt x="7641" y="210"/>
                </a:cubicBezTo>
                <a:cubicBezTo>
                  <a:pt x="7640" y="189"/>
                  <a:pt x="7636" y="168"/>
                  <a:pt x="7633" y="138"/>
                </a:cubicBezTo>
                <a:moveTo>
                  <a:pt x="4040" y="2944"/>
                </a:moveTo>
                <a:cubicBezTo>
                  <a:pt x="4034" y="2925"/>
                  <a:pt x="4018" y="2918"/>
                  <a:pt x="3999" y="2920"/>
                </a:cubicBezTo>
                <a:cubicBezTo>
                  <a:pt x="3986" y="2922"/>
                  <a:pt x="3976" y="2935"/>
                  <a:pt x="3980" y="2946"/>
                </a:cubicBezTo>
                <a:cubicBezTo>
                  <a:pt x="3987" y="2967"/>
                  <a:pt x="4009" y="2963"/>
                  <a:pt x="4026" y="2964"/>
                </a:cubicBezTo>
                <a:cubicBezTo>
                  <a:pt x="4036" y="2964"/>
                  <a:pt x="4042" y="2956"/>
                  <a:pt x="4040" y="2944"/>
                </a:cubicBezTo>
                <a:moveTo>
                  <a:pt x="10851" y="2557"/>
                </a:moveTo>
                <a:cubicBezTo>
                  <a:pt x="10819" y="2538"/>
                  <a:pt x="10795" y="2513"/>
                  <a:pt x="10760" y="2539"/>
                </a:cubicBezTo>
                <a:cubicBezTo>
                  <a:pt x="10758" y="2540"/>
                  <a:pt x="10758" y="2552"/>
                  <a:pt x="10761" y="2555"/>
                </a:cubicBezTo>
                <a:cubicBezTo>
                  <a:pt x="10787" y="2576"/>
                  <a:pt x="10816" y="2576"/>
                  <a:pt x="10851" y="2557"/>
                </a:cubicBezTo>
                <a:moveTo>
                  <a:pt x="7676" y="2730"/>
                </a:moveTo>
                <a:cubicBezTo>
                  <a:pt x="7680" y="2714"/>
                  <a:pt x="7670" y="2706"/>
                  <a:pt x="7658" y="2702"/>
                </a:cubicBezTo>
                <a:cubicBezTo>
                  <a:pt x="7641" y="2697"/>
                  <a:pt x="7627" y="2700"/>
                  <a:pt x="7617" y="2715"/>
                </a:cubicBezTo>
                <a:cubicBezTo>
                  <a:pt x="7611" y="2725"/>
                  <a:pt x="7616" y="2733"/>
                  <a:pt x="7626" y="2737"/>
                </a:cubicBezTo>
                <a:cubicBezTo>
                  <a:pt x="7644" y="2742"/>
                  <a:pt x="7662" y="2752"/>
                  <a:pt x="7676" y="2730"/>
                </a:cubicBezTo>
                <a:moveTo>
                  <a:pt x="7553" y="2713"/>
                </a:moveTo>
                <a:cubicBezTo>
                  <a:pt x="7538" y="2715"/>
                  <a:pt x="7519" y="2719"/>
                  <a:pt x="7520" y="2736"/>
                </a:cubicBezTo>
                <a:cubicBezTo>
                  <a:pt x="7521" y="2751"/>
                  <a:pt x="7538" y="2760"/>
                  <a:pt x="7553" y="2762"/>
                </a:cubicBezTo>
                <a:cubicBezTo>
                  <a:pt x="7572" y="2764"/>
                  <a:pt x="7582" y="2748"/>
                  <a:pt x="7584" y="2735"/>
                </a:cubicBezTo>
                <a:cubicBezTo>
                  <a:pt x="7587" y="2715"/>
                  <a:pt x="7570" y="2711"/>
                  <a:pt x="7553" y="2713"/>
                </a:cubicBezTo>
                <a:moveTo>
                  <a:pt x="3252" y="2975"/>
                </a:moveTo>
                <a:cubicBezTo>
                  <a:pt x="3242" y="2959"/>
                  <a:pt x="3238" y="2933"/>
                  <a:pt x="3208" y="2936"/>
                </a:cubicBezTo>
                <a:cubicBezTo>
                  <a:pt x="3198" y="2937"/>
                  <a:pt x="3190" y="2944"/>
                  <a:pt x="3191" y="2955"/>
                </a:cubicBezTo>
                <a:cubicBezTo>
                  <a:pt x="3193" y="2981"/>
                  <a:pt x="3210" y="2993"/>
                  <a:pt x="3235" y="2993"/>
                </a:cubicBezTo>
                <a:cubicBezTo>
                  <a:pt x="3244" y="2993"/>
                  <a:pt x="3253" y="2990"/>
                  <a:pt x="3252" y="2975"/>
                </a:cubicBezTo>
                <a:moveTo>
                  <a:pt x="1942" y="2794"/>
                </a:moveTo>
                <a:cubicBezTo>
                  <a:pt x="1988" y="2803"/>
                  <a:pt x="2022" y="2807"/>
                  <a:pt x="2055" y="2788"/>
                </a:cubicBezTo>
                <a:cubicBezTo>
                  <a:pt x="2021" y="2783"/>
                  <a:pt x="1986" y="2775"/>
                  <a:pt x="1942" y="2794"/>
                </a:cubicBezTo>
                <a:moveTo>
                  <a:pt x="459" y="1759"/>
                </a:moveTo>
                <a:cubicBezTo>
                  <a:pt x="518" y="1733"/>
                  <a:pt x="509" y="1685"/>
                  <a:pt x="512" y="1643"/>
                </a:cubicBezTo>
                <a:cubicBezTo>
                  <a:pt x="496" y="1679"/>
                  <a:pt x="480" y="1715"/>
                  <a:pt x="459" y="1759"/>
                </a:cubicBezTo>
                <a:moveTo>
                  <a:pt x="1052" y="2556"/>
                </a:moveTo>
                <a:cubicBezTo>
                  <a:pt x="1095" y="2585"/>
                  <a:pt x="1095" y="2585"/>
                  <a:pt x="1128" y="2549"/>
                </a:cubicBezTo>
                <a:cubicBezTo>
                  <a:pt x="1101" y="2538"/>
                  <a:pt x="1076" y="2538"/>
                  <a:pt x="1052" y="2556"/>
                </a:cubicBezTo>
                <a:moveTo>
                  <a:pt x="10260" y="2150"/>
                </a:moveTo>
                <a:cubicBezTo>
                  <a:pt x="10261" y="2134"/>
                  <a:pt x="10253" y="2126"/>
                  <a:pt x="10239" y="2125"/>
                </a:cubicBezTo>
                <a:cubicBezTo>
                  <a:pt x="10221" y="2123"/>
                  <a:pt x="10197" y="2120"/>
                  <a:pt x="10189" y="2137"/>
                </a:cubicBezTo>
                <a:cubicBezTo>
                  <a:pt x="10181" y="2152"/>
                  <a:pt x="10195" y="2166"/>
                  <a:pt x="10214" y="2165"/>
                </a:cubicBezTo>
                <a:cubicBezTo>
                  <a:pt x="10230" y="2163"/>
                  <a:pt x="10252" y="2175"/>
                  <a:pt x="10260" y="2150"/>
                </a:cubicBezTo>
                <a:moveTo>
                  <a:pt x="10285" y="2506"/>
                </a:moveTo>
                <a:cubicBezTo>
                  <a:pt x="10308" y="2514"/>
                  <a:pt x="10328" y="2516"/>
                  <a:pt x="10348" y="2525"/>
                </a:cubicBezTo>
                <a:cubicBezTo>
                  <a:pt x="10360" y="2530"/>
                  <a:pt x="10372" y="2522"/>
                  <a:pt x="10371" y="2506"/>
                </a:cubicBezTo>
                <a:cubicBezTo>
                  <a:pt x="10370" y="2494"/>
                  <a:pt x="10362" y="2481"/>
                  <a:pt x="10348" y="2483"/>
                </a:cubicBezTo>
                <a:cubicBezTo>
                  <a:pt x="10327" y="2488"/>
                  <a:pt x="10306" y="2498"/>
                  <a:pt x="10285" y="2506"/>
                </a:cubicBezTo>
                <a:moveTo>
                  <a:pt x="2885" y="2985"/>
                </a:moveTo>
                <a:cubicBezTo>
                  <a:pt x="2899" y="2982"/>
                  <a:pt x="2906" y="2972"/>
                  <a:pt x="2902" y="2959"/>
                </a:cubicBezTo>
                <a:cubicBezTo>
                  <a:pt x="2898" y="2943"/>
                  <a:pt x="2890" y="2929"/>
                  <a:pt x="2871" y="2933"/>
                </a:cubicBezTo>
                <a:cubicBezTo>
                  <a:pt x="2854" y="2936"/>
                  <a:pt x="2841" y="2945"/>
                  <a:pt x="2848" y="2964"/>
                </a:cubicBezTo>
                <a:cubicBezTo>
                  <a:pt x="2854" y="2980"/>
                  <a:pt x="2868" y="2986"/>
                  <a:pt x="2885" y="2985"/>
                </a:cubicBezTo>
                <a:moveTo>
                  <a:pt x="2588" y="1937"/>
                </a:moveTo>
                <a:cubicBezTo>
                  <a:pt x="2522" y="1957"/>
                  <a:pt x="2522" y="1957"/>
                  <a:pt x="2550" y="2007"/>
                </a:cubicBezTo>
                <a:cubicBezTo>
                  <a:pt x="2577" y="1992"/>
                  <a:pt x="2576" y="1964"/>
                  <a:pt x="2588" y="1937"/>
                </a:cubicBezTo>
                <a:moveTo>
                  <a:pt x="9339" y="477"/>
                </a:moveTo>
                <a:cubicBezTo>
                  <a:pt x="9338" y="465"/>
                  <a:pt x="9334" y="454"/>
                  <a:pt x="9325" y="455"/>
                </a:cubicBezTo>
                <a:cubicBezTo>
                  <a:pt x="9294" y="457"/>
                  <a:pt x="9288" y="481"/>
                  <a:pt x="9285" y="507"/>
                </a:cubicBezTo>
                <a:cubicBezTo>
                  <a:pt x="9285" y="516"/>
                  <a:pt x="9289" y="528"/>
                  <a:pt x="9298" y="527"/>
                </a:cubicBezTo>
                <a:cubicBezTo>
                  <a:pt x="9327" y="523"/>
                  <a:pt x="9337" y="501"/>
                  <a:pt x="9339" y="477"/>
                </a:cubicBezTo>
                <a:moveTo>
                  <a:pt x="11950" y="1471"/>
                </a:moveTo>
                <a:cubicBezTo>
                  <a:pt x="11971" y="1466"/>
                  <a:pt x="11986" y="1452"/>
                  <a:pt x="11991" y="1429"/>
                </a:cubicBezTo>
                <a:cubicBezTo>
                  <a:pt x="11991" y="1428"/>
                  <a:pt x="11976" y="1422"/>
                  <a:pt x="11968" y="1422"/>
                </a:cubicBezTo>
                <a:cubicBezTo>
                  <a:pt x="11947" y="1421"/>
                  <a:pt x="11932" y="1430"/>
                  <a:pt x="11932" y="1453"/>
                </a:cubicBezTo>
                <a:cubicBezTo>
                  <a:pt x="11932" y="1463"/>
                  <a:pt x="11937" y="1470"/>
                  <a:pt x="11950" y="1471"/>
                </a:cubicBezTo>
                <a:moveTo>
                  <a:pt x="2010" y="2428"/>
                </a:moveTo>
                <a:cubicBezTo>
                  <a:pt x="1981" y="2444"/>
                  <a:pt x="1949" y="2451"/>
                  <a:pt x="1966" y="2490"/>
                </a:cubicBezTo>
                <a:cubicBezTo>
                  <a:pt x="1972" y="2503"/>
                  <a:pt x="1984" y="2507"/>
                  <a:pt x="1997" y="2501"/>
                </a:cubicBezTo>
                <a:cubicBezTo>
                  <a:pt x="2029" y="2486"/>
                  <a:pt x="2017" y="2461"/>
                  <a:pt x="2010" y="2428"/>
                </a:cubicBezTo>
                <a:moveTo>
                  <a:pt x="3130" y="2845"/>
                </a:moveTo>
                <a:cubicBezTo>
                  <a:pt x="3101" y="2866"/>
                  <a:pt x="3143" y="2906"/>
                  <a:pt x="3098" y="2920"/>
                </a:cubicBezTo>
                <a:cubicBezTo>
                  <a:pt x="3081" y="2925"/>
                  <a:pt x="3095" y="2948"/>
                  <a:pt x="3110" y="2954"/>
                </a:cubicBezTo>
                <a:cubicBezTo>
                  <a:pt x="3125" y="2961"/>
                  <a:pt x="3136" y="2945"/>
                  <a:pt x="3135" y="2935"/>
                </a:cubicBezTo>
                <a:cubicBezTo>
                  <a:pt x="3133" y="2907"/>
                  <a:pt x="3148" y="2879"/>
                  <a:pt x="3130" y="2845"/>
                </a:cubicBezTo>
                <a:moveTo>
                  <a:pt x="2155" y="1329"/>
                </a:moveTo>
                <a:cubicBezTo>
                  <a:pt x="2177" y="1328"/>
                  <a:pt x="2199" y="1325"/>
                  <a:pt x="2197" y="1296"/>
                </a:cubicBezTo>
                <a:cubicBezTo>
                  <a:pt x="2196" y="1280"/>
                  <a:pt x="2182" y="1278"/>
                  <a:pt x="2170" y="1280"/>
                </a:cubicBezTo>
                <a:cubicBezTo>
                  <a:pt x="2149" y="1282"/>
                  <a:pt x="2123" y="1281"/>
                  <a:pt x="2120" y="1308"/>
                </a:cubicBezTo>
                <a:cubicBezTo>
                  <a:pt x="2118" y="1325"/>
                  <a:pt x="2139" y="1328"/>
                  <a:pt x="2155" y="1329"/>
                </a:cubicBezTo>
                <a:moveTo>
                  <a:pt x="3236" y="2808"/>
                </a:moveTo>
                <a:cubicBezTo>
                  <a:pt x="3264" y="2798"/>
                  <a:pt x="3250" y="2773"/>
                  <a:pt x="3250" y="2755"/>
                </a:cubicBezTo>
                <a:cubicBezTo>
                  <a:pt x="3250" y="2743"/>
                  <a:pt x="3244" y="2728"/>
                  <a:pt x="3229" y="2731"/>
                </a:cubicBezTo>
                <a:cubicBezTo>
                  <a:pt x="3205" y="2736"/>
                  <a:pt x="3196" y="2756"/>
                  <a:pt x="3196" y="2778"/>
                </a:cubicBezTo>
                <a:cubicBezTo>
                  <a:pt x="3196" y="2802"/>
                  <a:pt x="3215" y="2806"/>
                  <a:pt x="3236" y="2808"/>
                </a:cubicBezTo>
                <a:moveTo>
                  <a:pt x="11136" y="354"/>
                </a:moveTo>
                <a:cubicBezTo>
                  <a:pt x="11170" y="373"/>
                  <a:pt x="11206" y="360"/>
                  <a:pt x="11217" y="393"/>
                </a:cubicBezTo>
                <a:cubicBezTo>
                  <a:pt x="11223" y="411"/>
                  <a:pt x="11232" y="424"/>
                  <a:pt x="11248" y="412"/>
                </a:cubicBezTo>
                <a:cubicBezTo>
                  <a:pt x="11263" y="400"/>
                  <a:pt x="11256" y="375"/>
                  <a:pt x="11244" y="364"/>
                </a:cubicBezTo>
                <a:cubicBezTo>
                  <a:pt x="11217" y="336"/>
                  <a:pt x="11183" y="344"/>
                  <a:pt x="11136" y="354"/>
                </a:cubicBezTo>
                <a:moveTo>
                  <a:pt x="8896" y="2894"/>
                </a:moveTo>
                <a:cubicBezTo>
                  <a:pt x="8949" y="2886"/>
                  <a:pt x="8989" y="2894"/>
                  <a:pt x="9028" y="2860"/>
                </a:cubicBezTo>
                <a:cubicBezTo>
                  <a:pt x="8979" y="2847"/>
                  <a:pt x="8936" y="2820"/>
                  <a:pt x="8896" y="2894"/>
                </a:cubicBezTo>
                <a:moveTo>
                  <a:pt x="1955" y="649"/>
                </a:moveTo>
                <a:cubicBezTo>
                  <a:pt x="1921" y="658"/>
                  <a:pt x="1888" y="658"/>
                  <a:pt x="1855" y="653"/>
                </a:cubicBezTo>
                <a:cubicBezTo>
                  <a:pt x="1845" y="652"/>
                  <a:pt x="1839" y="662"/>
                  <a:pt x="1838" y="671"/>
                </a:cubicBezTo>
                <a:cubicBezTo>
                  <a:pt x="1838" y="676"/>
                  <a:pt x="1844" y="685"/>
                  <a:pt x="1848" y="686"/>
                </a:cubicBezTo>
                <a:cubicBezTo>
                  <a:pt x="1888" y="692"/>
                  <a:pt x="1932" y="709"/>
                  <a:pt x="1955" y="649"/>
                </a:cubicBezTo>
                <a:moveTo>
                  <a:pt x="1575" y="497"/>
                </a:moveTo>
                <a:cubicBezTo>
                  <a:pt x="1582" y="476"/>
                  <a:pt x="1573" y="460"/>
                  <a:pt x="1552" y="458"/>
                </a:cubicBezTo>
                <a:cubicBezTo>
                  <a:pt x="1526" y="455"/>
                  <a:pt x="1537" y="477"/>
                  <a:pt x="1536" y="491"/>
                </a:cubicBezTo>
                <a:cubicBezTo>
                  <a:pt x="1535" y="503"/>
                  <a:pt x="1533" y="515"/>
                  <a:pt x="1529" y="526"/>
                </a:cubicBezTo>
                <a:cubicBezTo>
                  <a:pt x="1522" y="547"/>
                  <a:pt x="1527" y="566"/>
                  <a:pt x="1549" y="569"/>
                </a:cubicBezTo>
                <a:cubicBezTo>
                  <a:pt x="1583" y="574"/>
                  <a:pt x="1571" y="549"/>
                  <a:pt x="1567" y="533"/>
                </a:cubicBezTo>
                <a:cubicBezTo>
                  <a:pt x="1564" y="520"/>
                  <a:pt x="1567" y="509"/>
                  <a:pt x="1575" y="497"/>
                </a:cubicBezTo>
                <a:moveTo>
                  <a:pt x="4291" y="2822"/>
                </a:moveTo>
                <a:cubicBezTo>
                  <a:pt x="4261" y="2788"/>
                  <a:pt x="4232" y="2761"/>
                  <a:pt x="4222" y="2707"/>
                </a:cubicBezTo>
                <a:cubicBezTo>
                  <a:pt x="4192" y="2796"/>
                  <a:pt x="4192" y="2796"/>
                  <a:pt x="4291" y="2822"/>
                </a:cubicBezTo>
                <a:moveTo>
                  <a:pt x="2651" y="2106"/>
                </a:moveTo>
                <a:cubicBezTo>
                  <a:pt x="2642" y="2186"/>
                  <a:pt x="2664" y="2223"/>
                  <a:pt x="2734" y="2246"/>
                </a:cubicBezTo>
                <a:cubicBezTo>
                  <a:pt x="2705" y="2198"/>
                  <a:pt x="2680" y="2156"/>
                  <a:pt x="2651" y="2106"/>
                </a:cubicBezTo>
                <a:moveTo>
                  <a:pt x="7732" y="2722"/>
                </a:moveTo>
                <a:cubicBezTo>
                  <a:pt x="7767" y="2757"/>
                  <a:pt x="7819" y="2696"/>
                  <a:pt x="7855" y="2742"/>
                </a:cubicBezTo>
                <a:cubicBezTo>
                  <a:pt x="7862" y="2751"/>
                  <a:pt x="7873" y="2727"/>
                  <a:pt x="7869" y="2717"/>
                </a:cubicBezTo>
                <a:cubicBezTo>
                  <a:pt x="7841" y="2657"/>
                  <a:pt x="7792" y="2659"/>
                  <a:pt x="7732" y="2722"/>
                </a:cubicBezTo>
                <a:moveTo>
                  <a:pt x="1819" y="1718"/>
                </a:moveTo>
                <a:cubicBezTo>
                  <a:pt x="1730" y="1710"/>
                  <a:pt x="1717" y="1778"/>
                  <a:pt x="1672" y="1801"/>
                </a:cubicBezTo>
                <a:cubicBezTo>
                  <a:pt x="1658" y="1809"/>
                  <a:pt x="1649" y="1825"/>
                  <a:pt x="1665" y="1839"/>
                </a:cubicBezTo>
                <a:cubicBezTo>
                  <a:pt x="1683" y="1855"/>
                  <a:pt x="1704" y="1849"/>
                  <a:pt x="1710" y="1829"/>
                </a:cubicBezTo>
                <a:cubicBezTo>
                  <a:pt x="1724" y="1778"/>
                  <a:pt x="1757" y="1746"/>
                  <a:pt x="1819" y="1718"/>
                </a:cubicBezTo>
                <a:moveTo>
                  <a:pt x="2468" y="599"/>
                </a:moveTo>
                <a:cubicBezTo>
                  <a:pt x="2442" y="606"/>
                  <a:pt x="2407" y="576"/>
                  <a:pt x="2388" y="613"/>
                </a:cubicBezTo>
                <a:cubicBezTo>
                  <a:pt x="2372" y="647"/>
                  <a:pt x="2412" y="659"/>
                  <a:pt x="2427" y="681"/>
                </a:cubicBezTo>
                <a:cubicBezTo>
                  <a:pt x="2432" y="688"/>
                  <a:pt x="2431" y="699"/>
                  <a:pt x="2435" y="707"/>
                </a:cubicBezTo>
                <a:cubicBezTo>
                  <a:pt x="2441" y="722"/>
                  <a:pt x="2454" y="724"/>
                  <a:pt x="2466" y="718"/>
                </a:cubicBezTo>
                <a:cubicBezTo>
                  <a:pt x="2477" y="712"/>
                  <a:pt x="2486" y="692"/>
                  <a:pt x="2478" y="687"/>
                </a:cubicBezTo>
                <a:cubicBezTo>
                  <a:pt x="2438" y="661"/>
                  <a:pt x="2480" y="630"/>
                  <a:pt x="2468" y="599"/>
                </a:cubicBezTo>
                <a:moveTo>
                  <a:pt x="1842" y="1824"/>
                </a:moveTo>
                <a:cubicBezTo>
                  <a:pt x="1912" y="1803"/>
                  <a:pt x="1978" y="1858"/>
                  <a:pt x="2040" y="1812"/>
                </a:cubicBezTo>
                <a:cubicBezTo>
                  <a:pt x="2038" y="1792"/>
                  <a:pt x="2024" y="1790"/>
                  <a:pt x="2015" y="1782"/>
                </a:cubicBezTo>
                <a:cubicBezTo>
                  <a:pt x="1998" y="1765"/>
                  <a:pt x="1986" y="1736"/>
                  <a:pt x="1962" y="1778"/>
                </a:cubicBezTo>
                <a:cubicBezTo>
                  <a:pt x="1953" y="1794"/>
                  <a:pt x="1928" y="1786"/>
                  <a:pt x="1911" y="1788"/>
                </a:cubicBezTo>
                <a:cubicBezTo>
                  <a:pt x="1890" y="1791"/>
                  <a:pt x="1860" y="1785"/>
                  <a:pt x="1842" y="1824"/>
                </a:cubicBezTo>
                <a:moveTo>
                  <a:pt x="3913" y="2783"/>
                </a:moveTo>
                <a:cubicBezTo>
                  <a:pt x="3928" y="2836"/>
                  <a:pt x="3975" y="2829"/>
                  <a:pt x="4002" y="2851"/>
                </a:cubicBezTo>
                <a:cubicBezTo>
                  <a:pt x="4022" y="2868"/>
                  <a:pt x="4049" y="2840"/>
                  <a:pt x="4058" y="2819"/>
                </a:cubicBezTo>
                <a:cubicBezTo>
                  <a:pt x="4069" y="2792"/>
                  <a:pt x="4043" y="2783"/>
                  <a:pt x="4022" y="2777"/>
                </a:cubicBezTo>
                <a:cubicBezTo>
                  <a:pt x="3986" y="2765"/>
                  <a:pt x="3953" y="2787"/>
                  <a:pt x="3913" y="2783"/>
                </a:cubicBezTo>
                <a:moveTo>
                  <a:pt x="2643" y="2209"/>
                </a:moveTo>
                <a:cubicBezTo>
                  <a:pt x="2587" y="2130"/>
                  <a:pt x="2587" y="2130"/>
                  <a:pt x="2534" y="2152"/>
                </a:cubicBezTo>
                <a:cubicBezTo>
                  <a:pt x="2517" y="2159"/>
                  <a:pt x="2498" y="2160"/>
                  <a:pt x="2507" y="2189"/>
                </a:cubicBezTo>
                <a:cubicBezTo>
                  <a:pt x="2515" y="2214"/>
                  <a:pt x="2526" y="2233"/>
                  <a:pt x="2552" y="2222"/>
                </a:cubicBezTo>
                <a:cubicBezTo>
                  <a:pt x="2580" y="2212"/>
                  <a:pt x="2609" y="2221"/>
                  <a:pt x="2643" y="2209"/>
                </a:cubicBezTo>
                <a:moveTo>
                  <a:pt x="693" y="713"/>
                </a:moveTo>
                <a:cubicBezTo>
                  <a:pt x="713" y="750"/>
                  <a:pt x="712" y="747"/>
                  <a:pt x="767" y="730"/>
                </a:cubicBezTo>
                <a:cubicBezTo>
                  <a:pt x="795" y="721"/>
                  <a:pt x="826" y="718"/>
                  <a:pt x="835" y="687"/>
                </a:cubicBezTo>
                <a:cubicBezTo>
                  <a:pt x="844" y="658"/>
                  <a:pt x="847" y="626"/>
                  <a:pt x="850" y="596"/>
                </a:cubicBezTo>
                <a:cubicBezTo>
                  <a:pt x="852" y="581"/>
                  <a:pt x="838" y="574"/>
                  <a:pt x="825" y="574"/>
                </a:cubicBezTo>
                <a:cubicBezTo>
                  <a:pt x="786" y="571"/>
                  <a:pt x="767" y="600"/>
                  <a:pt x="772" y="639"/>
                </a:cubicBezTo>
                <a:cubicBezTo>
                  <a:pt x="775" y="659"/>
                  <a:pt x="806" y="674"/>
                  <a:pt x="786" y="696"/>
                </a:cubicBezTo>
                <a:cubicBezTo>
                  <a:pt x="756" y="718"/>
                  <a:pt x="720" y="690"/>
                  <a:pt x="693" y="713"/>
                </a:cubicBezTo>
                <a:moveTo>
                  <a:pt x="2845" y="2855"/>
                </a:moveTo>
                <a:cubicBezTo>
                  <a:pt x="2895" y="2829"/>
                  <a:pt x="2939" y="2885"/>
                  <a:pt x="2951" y="2858"/>
                </a:cubicBezTo>
                <a:cubicBezTo>
                  <a:pt x="2971" y="2812"/>
                  <a:pt x="3011" y="2836"/>
                  <a:pt x="3039" y="2816"/>
                </a:cubicBezTo>
                <a:cubicBezTo>
                  <a:pt x="2902" y="2740"/>
                  <a:pt x="2901" y="2724"/>
                  <a:pt x="2845" y="2855"/>
                </a:cubicBezTo>
                <a:moveTo>
                  <a:pt x="10537" y="271"/>
                </a:moveTo>
                <a:cubicBezTo>
                  <a:pt x="10571" y="285"/>
                  <a:pt x="10578" y="337"/>
                  <a:pt x="10619" y="337"/>
                </a:cubicBezTo>
                <a:cubicBezTo>
                  <a:pt x="10652" y="337"/>
                  <a:pt x="10680" y="328"/>
                  <a:pt x="10715" y="345"/>
                </a:cubicBezTo>
                <a:cubicBezTo>
                  <a:pt x="10728" y="352"/>
                  <a:pt x="10760" y="306"/>
                  <a:pt x="10798" y="303"/>
                </a:cubicBezTo>
                <a:cubicBezTo>
                  <a:pt x="10712" y="263"/>
                  <a:pt x="10625" y="291"/>
                  <a:pt x="10537" y="271"/>
                </a:cubicBezTo>
                <a:moveTo>
                  <a:pt x="1047" y="643"/>
                </a:moveTo>
                <a:cubicBezTo>
                  <a:pt x="1057" y="691"/>
                  <a:pt x="1082" y="709"/>
                  <a:pt x="1109" y="725"/>
                </a:cubicBezTo>
                <a:cubicBezTo>
                  <a:pt x="1128" y="737"/>
                  <a:pt x="1214" y="723"/>
                  <a:pt x="1229" y="705"/>
                </a:cubicBezTo>
                <a:cubicBezTo>
                  <a:pt x="1256" y="673"/>
                  <a:pt x="1210" y="669"/>
                  <a:pt x="1203" y="649"/>
                </a:cubicBezTo>
                <a:cubicBezTo>
                  <a:pt x="1190" y="612"/>
                  <a:pt x="1153" y="626"/>
                  <a:pt x="1130" y="647"/>
                </a:cubicBezTo>
                <a:cubicBezTo>
                  <a:pt x="1104" y="671"/>
                  <a:pt x="1080" y="668"/>
                  <a:pt x="1047" y="643"/>
                </a:cubicBezTo>
                <a:moveTo>
                  <a:pt x="1329" y="1502"/>
                </a:moveTo>
                <a:cubicBezTo>
                  <a:pt x="1318" y="1498"/>
                  <a:pt x="1313" y="1495"/>
                  <a:pt x="1307" y="1493"/>
                </a:cubicBezTo>
                <a:cubicBezTo>
                  <a:pt x="1264" y="1471"/>
                  <a:pt x="1202" y="1530"/>
                  <a:pt x="1168" y="1462"/>
                </a:cubicBezTo>
                <a:cubicBezTo>
                  <a:pt x="1168" y="1462"/>
                  <a:pt x="1150" y="1466"/>
                  <a:pt x="1146" y="1472"/>
                </a:cubicBezTo>
                <a:cubicBezTo>
                  <a:pt x="1131" y="1494"/>
                  <a:pt x="1115" y="1509"/>
                  <a:pt x="1085" y="1501"/>
                </a:cubicBezTo>
                <a:cubicBezTo>
                  <a:pt x="1075" y="1498"/>
                  <a:pt x="1068" y="1508"/>
                  <a:pt x="1068" y="1518"/>
                </a:cubicBezTo>
                <a:cubicBezTo>
                  <a:pt x="1069" y="1533"/>
                  <a:pt x="1080" y="1541"/>
                  <a:pt x="1093" y="1538"/>
                </a:cubicBezTo>
                <a:cubicBezTo>
                  <a:pt x="1145" y="1527"/>
                  <a:pt x="1193" y="1548"/>
                  <a:pt x="1243" y="1556"/>
                </a:cubicBezTo>
                <a:cubicBezTo>
                  <a:pt x="1288" y="1563"/>
                  <a:pt x="1317" y="1557"/>
                  <a:pt x="1329" y="1502"/>
                </a:cubicBezTo>
                <a:moveTo>
                  <a:pt x="1875" y="1496"/>
                </a:moveTo>
                <a:cubicBezTo>
                  <a:pt x="1861" y="1476"/>
                  <a:pt x="1843" y="1481"/>
                  <a:pt x="1830" y="1474"/>
                </a:cubicBezTo>
                <a:cubicBezTo>
                  <a:pt x="1780" y="1450"/>
                  <a:pt x="1716" y="1484"/>
                  <a:pt x="1673" y="1433"/>
                </a:cubicBezTo>
                <a:cubicBezTo>
                  <a:pt x="1666" y="1424"/>
                  <a:pt x="1646" y="1429"/>
                  <a:pt x="1641" y="1440"/>
                </a:cubicBezTo>
                <a:cubicBezTo>
                  <a:pt x="1635" y="1456"/>
                  <a:pt x="1627" y="1487"/>
                  <a:pt x="1634" y="1491"/>
                </a:cubicBezTo>
                <a:cubicBezTo>
                  <a:pt x="1672" y="1516"/>
                  <a:pt x="1713" y="1534"/>
                  <a:pt x="1753" y="1554"/>
                </a:cubicBezTo>
                <a:cubicBezTo>
                  <a:pt x="1776" y="1499"/>
                  <a:pt x="1843" y="1540"/>
                  <a:pt x="1875" y="1496"/>
                </a:cubicBezTo>
                <a:moveTo>
                  <a:pt x="8283" y="2671"/>
                </a:moveTo>
                <a:cubicBezTo>
                  <a:pt x="8261" y="2685"/>
                  <a:pt x="8238" y="2697"/>
                  <a:pt x="8216" y="2712"/>
                </a:cubicBezTo>
                <a:cubicBezTo>
                  <a:pt x="8206" y="2718"/>
                  <a:pt x="8192" y="2727"/>
                  <a:pt x="8204" y="2741"/>
                </a:cubicBezTo>
                <a:cubicBezTo>
                  <a:pt x="8240" y="2785"/>
                  <a:pt x="8211" y="2829"/>
                  <a:pt x="8195" y="2875"/>
                </a:cubicBezTo>
                <a:cubicBezTo>
                  <a:pt x="8348" y="2839"/>
                  <a:pt x="8367" y="2793"/>
                  <a:pt x="8283" y="2671"/>
                </a:cubicBezTo>
                <a:moveTo>
                  <a:pt x="10983" y="1376"/>
                </a:moveTo>
                <a:cubicBezTo>
                  <a:pt x="11038" y="1378"/>
                  <a:pt x="11093" y="1380"/>
                  <a:pt x="11148" y="1385"/>
                </a:cubicBezTo>
                <a:cubicBezTo>
                  <a:pt x="11165" y="1386"/>
                  <a:pt x="11184" y="1382"/>
                  <a:pt x="11199" y="1398"/>
                </a:cubicBezTo>
                <a:cubicBezTo>
                  <a:pt x="11240" y="1446"/>
                  <a:pt x="11244" y="1449"/>
                  <a:pt x="11278" y="1418"/>
                </a:cubicBezTo>
                <a:cubicBezTo>
                  <a:pt x="11297" y="1400"/>
                  <a:pt x="11314" y="1396"/>
                  <a:pt x="11336" y="1398"/>
                </a:cubicBezTo>
                <a:cubicBezTo>
                  <a:pt x="11383" y="1400"/>
                  <a:pt x="11429" y="1394"/>
                  <a:pt x="11477" y="1405"/>
                </a:cubicBezTo>
                <a:cubicBezTo>
                  <a:pt x="11537" y="1418"/>
                  <a:pt x="11601" y="1417"/>
                  <a:pt x="11665" y="1389"/>
                </a:cubicBezTo>
                <a:cubicBezTo>
                  <a:pt x="11617" y="1382"/>
                  <a:pt x="11570" y="1383"/>
                  <a:pt x="11532" y="1365"/>
                </a:cubicBezTo>
                <a:cubicBezTo>
                  <a:pt x="11503" y="1351"/>
                  <a:pt x="11562" y="1359"/>
                  <a:pt x="11547" y="1334"/>
                </a:cubicBezTo>
                <a:cubicBezTo>
                  <a:pt x="11501" y="1346"/>
                  <a:pt x="11442" y="1309"/>
                  <a:pt x="11403" y="1368"/>
                </a:cubicBezTo>
                <a:cubicBezTo>
                  <a:pt x="11399" y="1374"/>
                  <a:pt x="11378" y="1373"/>
                  <a:pt x="11367" y="1369"/>
                </a:cubicBezTo>
                <a:cubicBezTo>
                  <a:pt x="11297" y="1345"/>
                  <a:pt x="11215" y="1381"/>
                  <a:pt x="11150" y="1327"/>
                </a:cubicBezTo>
                <a:cubicBezTo>
                  <a:pt x="11144" y="1322"/>
                  <a:pt x="11126" y="1320"/>
                  <a:pt x="11124" y="1323"/>
                </a:cubicBezTo>
                <a:cubicBezTo>
                  <a:pt x="11088" y="1374"/>
                  <a:pt x="11027" y="1344"/>
                  <a:pt x="10983" y="1376"/>
                </a:cubicBezTo>
                <a:moveTo>
                  <a:pt x="10022" y="1318"/>
                </a:moveTo>
                <a:cubicBezTo>
                  <a:pt x="10085" y="1339"/>
                  <a:pt x="10141" y="1357"/>
                  <a:pt x="10197" y="1377"/>
                </a:cubicBezTo>
                <a:cubicBezTo>
                  <a:pt x="10209" y="1382"/>
                  <a:pt x="10217" y="1388"/>
                  <a:pt x="10228" y="1376"/>
                </a:cubicBezTo>
                <a:cubicBezTo>
                  <a:pt x="10268" y="1334"/>
                  <a:pt x="10324" y="1337"/>
                  <a:pt x="10370" y="1341"/>
                </a:cubicBezTo>
                <a:cubicBezTo>
                  <a:pt x="10541" y="1355"/>
                  <a:pt x="10715" y="1308"/>
                  <a:pt x="10883" y="1370"/>
                </a:cubicBezTo>
                <a:cubicBezTo>
                  <a:pt x="10896" y="1375"/>
                  <a:pt x="10916" y="1381"/>
                  <a:pt x="10921" y="1359"/>
                </a:cubicBezTo>
                <a:cubicBezTo>
                  <a:pt x="10927" y="1332"/>
                  <a:pt x="10904" y="1331"/>
                  <a:pt x="10885" y="1329"/>
                </a:cubicBezTo>
                <a:cubicBezTo>
                  <a:pt x="10851" y="1326"/>
                  <a:pt x="10816" y="1323"/>
                  <a:pt x="10782" y="1320"/>
                </a:cubicBezTo>
                <a:cubicBezTo>
                  <a:pt x="10645" y="1307"/>
                  <a:pt x="10507" y="1315"/>
                  <a:pt x="10369" y="1299"/>
                </a:cubicBezTo>
                <a:cubicBezTo>
                  <a:pt x="10274" y="1288"/>
                  <a:pt x="10176" y="1297"/>
                  <a:pt x="10079" y="1295"/>
                </a:cubicBezTo>
                <a:cubicBezTo>
                  <a:pt x="10063" y="1294"/>
                  <a:pt x="10042" y="1292"/>
                  <a:pt x="10022" y="1318"/>
                </a:cubicBezTo>
                <a:moveTo>
                  <a:pt x="9358" y="2812"/>
                </a:moveTo>
                <a:cubicBezTo>
                  <a:pt x="9356" y="2821"/>
                  <a:pt x="9351" y="2830"/>
                  <a:pt x="9352" y="2838"/>
                </a:cubicBezTo>
                <a:cubicBezTo>
                  <a:pt x="9353" y="2854"/>
                  <a:pt x="9357" y="2871"/>
                  <a:pt x="9378" y="2866"/>
                </a:cubicBezTo>
                <a:cubicBezTo>
                  <a:pt x="9386" y="2865"/>
                  <a:pt x="9394" y="2857"/>
                  <a:pt x="9398" y="2850"/>
                </a:cubicBezTo>
                <a:cubicBezTo>
                  <a:pt x="9404" y="2836"/>
                  <a:pt x="9393" y="2828"/>
                  <a:pt x="9382" y="2823"/>
                </a:cubicBezTo>
                <a:cubicBezTo>
                  <a:pt x="9374" y="2819"/>
                  <a:pt x="9365" y="2817"/>
                  <a:pt x="9356" y="2814"/>
                </a:cubicBezTo>
                <a:cubicBezTo>
                  <a:pt x="9357" y="2769"/>
                  <a:pt x="9415" y="2721"/>
                  <a:pt x="9349" y="2679"/>
                </a:cubicBezTo>
                <a:cubicBezTo>
                  <a:pt x="9341" y="2695"/>
                  <a:pt x="9344" y="2715"/>
                  <a:pt x="9318" y="2719"/>
                </a:cubicBezTo>
                <a:cubicBezTo>
                  <a:pt x="9290" y="2724"/>
                  <a:pt x="9264" y="2728"/>
                  <a:pt x="9236" y="2721"/>
                </a:cubicBezTo>
                <a:cubicBezTo>
                  <a:pt x="9218" y="2716"/>
                  <a:pt x="9203" y="2723"/>
                  <a:pt x="9200" y="2740"/>
                </a:cubicBezTo>
                <a:cubicBezTo>
                  <a:pt x="9196" y="2762"/>
                  <a:pt x="9217" y="2762"/>
                  <a:pt x="9231" y="2765"/>
                </a:cubicBezTo>
                <a:cubicBezTo>
                  <a:pt x="9276" y="2774"/>
                  <a:pt x="9327" y="2767"/>
                  <a:pt x="9358" y="2812"/>
                </a:cubicBezTo>
                <a:moveTo>
                  <a:pt x="1861" y="856"/>
                </a:moveTo>
                <a:cubicBezTo>
                  <a:pt x="1853" y="896"/>
                  <a:pt x="1811" y="865"/>
                  <a:pt x="1793" y="890"/>
                </a:cubicBezTo>
                <a:cubicBezTo>
                  <a:pt x="1769" y="922"/>
                  <a:pt x="1808" y="949"/>
                  <a:pt x="1797" y="978"/>
                </a:cubicBezTo>
                <a:cubicBezTo>
                  <a:pt x="1792" y="990"/>
                  <a:pt x="1785" y="1001"/>
                  <a:pt x="1786" y="1013"/>
                </a:cubicBezTo>
                <a:cubicBezTo>
                  <a:pt x="1786" y="1029"/>
                  <a:pt x="1797" y="1041"/>
                  <a:pt x="1818" y="1043"/>
                </a:cubicBezTo>
                <a:cubicBezTo>
                  <a:pt x="1835" y="993"/>
                  <a:pt x="1832" y="935"/>
                  <a:pt x="1868" y="891"/>
                </a:cubicBezTo>
                <a:cubicBezTo>
                  <a:pt x="1873" y="885"/>
                  <a:pt x="1864" y="868"/>
                  <a:pt x="1861" y="856"/>
                </a:cubicBezTo>
                <a:cubicBezTo>
                  <a:pt x="1888" y="874"/>
                  <a:pt x="1902" y="911"/>
                  <a:pt x="1943" y="910"/>
                </a:cubicBezTo>
                <a:cubicBezTo>
                  <a:pt x="1972" y="909"/>
                  <a:pt x="1999" y="912"/>
                  <a:pt x="1969" y="872"/>
                </a:cubicBezTo>
                <a:cubicBezTo>
                  <a:pt x="1964" y="867"/>
                  <a:pt x="1950" y="863"/>
                  <a:pt x="1959" y="853"/>
                </a:cubicBezTo>
                <a:cubicBezTo>
                  <a:pt x="1976" y="836"/>
                  <a:pt x="1993" y="818"/>
                  <a:pt x="1967" y="801"/>
                </a:cubicBezTo>
                <a:cubicBezTo>
                  <a:pt x="1947" y="788"/>
                  <a:pt x="1941" y="822"/>
                  <a:pt x="1924" y="824"/>
                </a:cubicBezTo>
                <a:cubicBezTo>
                  <a:pt x="1898" y="827"/>
                  <a:pt x="1889" y="860"/>
                  <a:pt x="1861" y="856"/>
                </a:cubicBezTo>
                <a:moveTo>
                  <a:pt x="10146" y="2515"/>
                </a:moveTo>
                <a:cubicBezTo>
                  <a:pt x="10172" y="2518"/>
                  <a:pt x="10200" y="2535"/>
                  <a:pt x="10221" y="2504"/>
                </a:cubicBezTo>
                <a:cubicBezTo>
                  <a:pt x="10193" y="2499"/>
                  <a:pt x="10166" y="2495"/>
                  <a:pt x="10144" y="2518"/>
                </a:cubicBezTo>
                <a:cubicBezTo>
                  <a:pt x="10109" y="2455"/>
                  <a:pt x="10065" y="2444"/>
                  <a:pt x="10001" y="2484"/>
                </a:cubicBezTo>
                <a:cubicBezTo>
                  <a:pt x="10046" y="2515"/>
                  <a:pt x="10091" y="2538"/>
                  <a:pt x="10146" y="2515"/>
                </a:cubicBezTo>
                <a:moveTo>
                  <a:pt x="2334" y="2219"/>
                </a:moveTo>
                <a:cubicBezTo>
                  <a:pt x="2280" y="2203"/>
                  <a:pt x="2236" y="2150"/>
                  <a:pt x="2166" y="2196"/>
                </a:cubicBezTo>
                <a:cubicBezTo>
                  <a:pt x="2141" y="2213"/>
                  <a:pt x="2088" y="2192"/>
                  <a:pt x="2048" y="2184"/>
                </a:cubicBezTo>
                <a:cubicBezTo>
                  <a:pt x="2032" y="2181"/>
                  <a:pt x="2021" y="2166"/>
                  <a:pt x="2029" y="2148"/>
                </a:cubicBezTo>
                <a:cubicBezTo>
                  <a:pt x="2059" y="2083"/>
                  <a:pt x="2010" y="2075"/>
                  <a:pt x="1967" y="2061"/>
                </a:cubicBezTo>
                <a:cubicBezTo>
                  <a:pt x="1955" y="2057"/>
                  <a:pt x="1944" y="2053"/>
                  <a:pt x="1931" y="2058"/>
                </a:cubicBezTo>
                <a:cubicBezTo>
                  <a:pt x="1922" y="2061"/>
                  <a:pt x="1912" y="2056"/>
                  <a:pt x="1911" y="2045"/>
                </a:cubicBezTo>
                <a:cubicBezTo>
                  <a:pt x="1910" y="2031"/>
                  <a:pt x="1923" y="2017"/>
                  <a:pt x="1933" y="2020"/>
                </a:cubicBezTo>
                <a:cubicBezTo>
                  <a:pt x="1980" y="2037"/>
                  <a:pt x="2026" y="2023"/>
                  <a:pt x="2071" y="2015"/>
                </a:cubicBezTo>
                <a:cubicBezTo>
                  <a:pt x="2134" y="2003"/>
                  <a:pt x="2143" y="2008"/>
                  <a:pt x="2140" y="2067"/>
                </a:cubicBezTo>
                <a:cubicBezTo>
                  <a:pt x="2138" y="2095"/>
                  <a:pt x="2134" y="2124"/>
                  <a:pt x="2131" y="2152"/>
                </a:cubicBezTo>
                <a:cubicBezTo>
                  <a:pt x="2218" y="2140"/>
                  <a:pt x="2219" y="2139"/>
                  <a:pt x="2196" y="2069"/>
                </a:cubicBezTo>
                <a:cubicBezTo>
                  <a:pt x="2189" y="2048"/>
                  <a:pt x="2186" y="2035"/>
                  <a:pt x="2206" y="2022"/>
                </a:cubicBezTo>
                <a:cubicBezTo>
                  <a:pt x="2224" y="2010"/>
                  <a:pt x="2230" y="1996"/>
                  <a:pt x="2220" y="1974"/>
                </a:cubicBezTo>
                <a:cubicBezTo>
                  <a:pt x="2208" y="1951"/>
                  <a:pt x="2191" y="1949"/>
                  <a:pt x="2168" y="1944"/>
                </a:cubicBezTo>
                <a:cubicBezTo>
                  <a:pt x="2133" y="1937"/>
                  <a:pt x="2105" y="1981"/>
                  <a:pt x="2071" y="1952"/>
                </a:cubicBezTo>
                <a:cubicBezTo>
                  <a:pt x="1954" y="1985"/>
                  <a:pt x="1838" y="1914"/>
                  <a:pt x="1716" y="1953"/>
                </a:cubicBezTo>
                <a:cubicBezTo>
                  <a:pt x="1658" y="1972"/>
                  <a:pt x="1586" y="1944"/>
                  <a:pt x="1519" y="1937"/>
                </a:cubicBezTo>
                <a:cubicBezTo>
                  <a:pt x="1560" y="1888"/>
                  <a:pt x="1560" y="1888"/>
                  <a:pt x="1638" y="1927"/>
                </a:cubicBezTo>
                <a:cubicBezTo>
                  <a:pt x="1645" y="1900"/>
                  <a:pt x="1646" y="1874"/>
                  <a:pt x="1615" y="1866"/>
                </a:cubicBezTo>
                <a:cubicBezTo>
                  <a:pt x="1590" y="1860"/>
                  <a:pt x="1576" y="1852"/>
                  <a:pt x="1576" y="1824"/>
                </a:cubicBezTo>
                <a:cubicBezTo>
                  <a:pt x="1576" y="1803"/>
                  <a:pt x="1560" y="1801"/>
                  <a:pt x="1543" y="1799"/>
                </a:cubicBezTo>
                <a:cubicBezTo>
                  <a:pt x="1462" y="1793"/>
                  <a:pt x="1393" y="1762"/>
                  <a:pt x="1346" y="1692"/>
                </a:cubicBezTo>
                <a:cubicBezTo>
                  <a:pt x="1331" y="1670"/>
                  <a:pt x="1298" y="1678"/>
                  <a:pt x="1282" y="1656"/>
                </a:cubicBezTo>
                <a:cubicBezTo>
                  <a:pt x="1272" y="1640"/>
                  <a:pt x="1259" y="1636"/>
                  <a:pt x="1246" y="1655"/>
                </a:cubicBezTo>
                <a:cubicBezTo>
                  <a:pt x="1235" y="1673"/>
                  <a:pt x="1242" y="1683"/>
                  <a:pt x="1260" y="1690"/>
                </a:cubicBezTo>
                <a:cubicBezTo>
                  <a:pt x="1271" y="1694"/>
                  <a:pt x="1285" y="1695"/>
                  <a:pt x="1291" y="1715"/>
                </a:cubicBezTo>
                <a:cubicBezTo>
                  <a:pt x="1266" y="1725"/>
                  <a:pt x="1223" y="1727"/>
                  <a:pt x="1231" y="1767"/>
                </a:cubicBezTo>
                <a:cubicBezTo>
                  <a:pt x="1238" y="1805"/>
                  <a:pt x="1232" y="1819"/>
                  <a:pt x="1192" y="1818"/>
                </a:cubicBezTo>
                <a:cubicBezTo>
                  <a:pt x="1149" y="1816"/>
                  <a:pt x="1138" y="1799"/>
                  <a:pt x="1150" y="1758"/>
                </a:cubicBezTo>
                <a:cubicBezTo>
                  <a:pt x="1160" y="1724"/>
                  <a:pt x="1131" y="1724"/>
                  <a:pt x="1110" y="1723"/>
                </a:cubicBezTo>
                <a:cubicBezTo>
                  <a:pt x="1089" y="1722"/>
                  <a:pt x="1063" y="1721"/>
                  <a:pt x="1064" y="1755"/>
                </a:cubicBezTo>
                <a:cubicBezTo>
                  <a:pt x="1065" y="1776"/>
                  <a:pt x="1068" y="1798"/>
                  <a:pt x="1072" y="1820"/>
                </a:cubicBezTo>
                <a:cubicBezTo>
                  <a:pt x="1084" y="1875"/>
                  <a:pt x="1125" y="1895"/>
                  <a:pt x="1172" y="1860"/>
                </a:cubicBezTo>
                <a:cubicBezTo>
                  <a:pt x="1207" y="1834"/>
                  <a:pt x="1230" y="1845"/>
                  <a:pt x="1255" y="1864"/>
                </a:cubicBezTo>
                <a:cubicBezTo>
                  <a:pt x="1273" y="1877"/>
                  <a:pt x="1288" y="1899"/>
                  <a:pt x="1311" y="1885"/>
                </a:cubicBezTo>
                <a:cubicBezTo>
                  <a:pt x="1336" y="1869"/>
                  <a:pt x="1350" y="1844"/>
                  <a:pt x="1333" y="1812"/>
                </a:cubicBezTo>
                <a:cubicBezTo>
                  <a:pt x="1332" y="1809"/>
                  <a:pt x="1338" y="1802"/>
                  <a:pt x="1344" y="1788"/>
                </a:cubicBezTo>
                <a:cubicBezTo>
                  <a:pt x="1372" y="1838"/>
                  <a:pt x="1416" y="1852"/>
                  <a:pt x="1466" y="1858"/>
                </a:cubicBezTo>
                <a:cubicBezTo>
                  <a:pt x="1481" y="1860"/>
                  <a:pt x="1496" y="1873"/>
                  <a:pt x="1486" y="1892"/>
                </a:cubicBezTo>
                <a:cubicBezTo>
                  <a:pt x="1481" y="1903"/>
                  <a:pt x="1465" y="1910"/>
                  <a:pt x="1454" y="1902"/>
                </a:cubicBezTo>
                <a:cubicBezTo>
                  <a:pt x="1418" y="1879"/>
                  <a:pt x="1396" y="1887"/>
                  <a:pt x="1372" y="1923"/>
                </a:cubicBezTo>
                <a:cubicBezTo>
                  <a:pt x="1344" y="1963"/>
                  <a:pt x="1301" y="1954"/>
                  <a:pt x="1261" y="1937"/>
                </a:cubicBezTo>
                <a:cubicBezTo>
                  <a:pt x="1205" y="1914"/>
                  <a:pt x="1205" y="1914"/>
                  <a:pt x="1153" y="1952"/>
                </a:cubicBezTo>
                <a:cubicBezTo>
                  <a:pt x="1144" y="1959"/>
                  <a:pt x="1138" y="1960"/>
                  <a:pt x="1129" y="1954"/>
                </a:cubicBezTo>
                <a:cubicBezTo>
                  <a:pt x="1120" y="1948"/>
                  <a:pt x="1113" y="1941"/>
                  <a:pt x="1098" y="1941"/>
                </a:cubicBezTo>
                <a:cubicBezTo>
                  <a:pt x="1040" y="1942"/>
                  <a:pt x="1004" y="2014"/>
                  <a:pt x="937" y="1984"/>
                </a:cubicBezTo>
                <a:cubicBezTo>
                  <a:pt x="883" y="1959"/>
                  <a:pt x="827" y="1994"/>
                  <a:pt x="771" y="1990"/>
                </a:cubicBezTo>
                <a:cubicBezTo>
                  <a:pt x="747" y="1988"/>
                  <a:pt x="720" y="1996"/>
                  <a:pt x="698" y="2006"/>
                </a:cubicBezTo>
                <a:cubicBezTo>
                  <a:pt x="636" y="2032"/>
                  <a:pt x="585" y="2031"/>
                  <a:pt x="547" y="1967"/>
                </a:cubicBezTo>
                <a:cubicBezTo>
                  <a:pt x="538" y="1949"/>
                  <a:pt x="521" y="1951"/>
                  <a:pt x="508" y="1964"/>
                </a:cubicBezTo>
                <a:cubicBezTo>
                  <a:pt x="467" y="2004"/>
                  <a:pt x="468" y="2005"/>
                  <a:pt x="429" y="1986"/>
                </a:cubicBezTo>
                <a:cubicBezTo>
                  <a:pt x="421" y="1983"/>
                  <a:pt x="415" y="1975"/>
                  <a:pt x="407" y="1969"/>
                </a:cubicBezTo>
                <a:cubicBezTo>
                  <a:pt x="441" y="1934"/>
                  <a:pt x="481" y="1920"/>
                  <a:pt x="527" y="1925"/>
                </a:cubicBezTo>
                <a:cubicBezTo>
                  <a:pt x="537" y="1926"/>
                  <a:pt x="546" y="1931"/>
                  <a:pt x="555" y="1930"/>
                </a:cubicBezTo>
                <a:cubicBezTo>
                  <a:pt x="580" y="1925"/>
                  <a:pt x="590" y="1901"/>
                  <a:pt x="596" y="1883"/>
                </a:cubicBezTo>
                <a:cubicBezTo>
                  <a:pt x="605" y="1859"/>
                  <a:pt x="580" y="1851"/>
                  <a:pt x="562" y="1852"/>
                </a:cubicBezTo>
                <a:cubicBezTo>
                  <a:pt x="524" y="1855"/>
                  <a:pt x="515" y="1831"/>
                  <a:pt x="514" y="1800"/>
                </a:cubicBezTo>
                <a:cubicBezTo>
                  <a:pt x="473" y="1806"/>
                  <a:pt x="478" y="1862"/>
                  <a:pt x="441" y="1857"/>
                </a:cubicBezTo>
                <a:cubicBezTo>
                  <a:pt x="420" y="1854"/>
                  <a:pt x="391" y="1848"/>
                  <a:pt x="384" y="1818"/>
                </a:cubicBezTo>
                <a:cubicBezTo>
                  <a:pt x="358" y="1829"/>
                  <a:pt x="338" y="1780"/>
                  <a:pt x="307" y="1807"/>
                </a:cubicBezTo>
                <a:cubicBezTo>
                  <a:pt x="332" y="1842"/>
                  <a:pt x="360" y="1812"/>
                  <a:pt x="384" y="1818"/>
                </a:cubicBezTo>
                <a:cubicBezTo>
                  <a:pt x="342" y="1878"/>
                  <a:pt x="291" y="1895"/>
                  <a:pt x="215" y="1873"/>
                </a:cubicBezTo>
                <a:cubicBezTo>
                  <a:pt x="151" y="1855"/>
                  <a:pt x="105" y="1806"/>
                  <a:pt x="40" y="1792"/>
                </a:cubicBezTo>
                <a:cubicBezTo>
                  <a:pt x="15" y="1786"/>
                  <a:pt x="0" y="1751"/>
                  <a:pt x="7" y="1720"/>
                </a:cubicBezTo>
                <a:cubicBezTo>
                  <a:pt x="15" y="1686"/>
                  <a:pt x="48" y="1690"/>
                  <a:pt x="70" y="1691"/>
                </a:cubicBezTo>
                <a:cubicBezTo>
                  <a:pt x="175" y="1695"/>
                  <a:pt x="254" y="1635"/>
                  <a:pt x="338" y="1587"/>
                </a:cubicBezTo>
                <a:cubicBezTo>
                  <a:pt x="353" y="1578"/>
                  <a:pt x="375" y="1568"/>
                  <a:pt x="361" y="1543"/>
                </a:cubicBezTo>
                <a:cubicBezTo>
                  <a:pt x="351" y="1526"/>
                  <a:pt x="338" y="1508"/>
                  <a:pt x="369" y="1502"/>
                </a:cubicBezTo>
                <a:cubicBezTo>
                  <a:pt x="387" y="1498"/>
                  <a:pt x="416" y="1500"/>
                  <a:pt x="418" y="1519"/>
                </a:cubicBezTo>
                <a:cubicBezTo>
                  <a:pt x="427" y="1628"/>
                  <a:pt x="515" y="1579"/>
                  <a:pt x="568" y="1592"/>
                </a:cubicBezTo>
                <a:cubicBezTo>
                  <a:pt x="591" y="1597"/>
                  <a:pt x="616" y="1573"/>
                  <a:pt x="600" y="1621"/>
                </a:cubicBezTo>
                <a:cubicBezTo>
                  <a:pt x="595" y="1634"/>
                  <a:pt x="619" y="1636"/>
                  <a:pt x="626" y="1625"/>
                </a:cubicBezTo>
                <a:cubicBezTo>
                  <a:pt x="680" y="1547"/>
                  <a:pt x="765" y="1561"/>
                  <a:pt x="840" y="1552"/>
                </a:cubicBezTo>
                <a:cubicBezTo>
                  <a:pt x="896" y="1545"/>
                  <a:pt x="952" y="1550"/>
                  <a:pt x="1008" y="1549"/>
                </a:cubicBezTo>
                <a:cubicBezTo>
                  <a:pt x="1018" y="1549"/>
                  <a:pt x="1024" y="1541"/>
                  <a:pt x="1028" y="1523"/>
                </a:cubicBezTo>
                <a:cubicBezTo>
                  <a:pt x="972" y="1530"/>
                  <a:pt x="922" y="1524"/>
                  <a:pt x="877" y="1486"/>
                </a:cubicBezTo>
                <a:cubicBezTo>
                  <a:pt x="863" y="1474"/>
                  <a:pt x="829" y="1514"/>
                  <a:pt x="793" y="1491"/>
                </a:cubicBezTo>
                <a:cubicBezTo>
                  <a:pt x="778" y="1482"/>
                  <a:pt x="749" y="1489"/>
                  <a:pt x="750" y="1460"/>
                </a:cubicBezTo>
                <a:cubicBezTo>
                  <a:pt x="751" y="1427"/>
                  <a:pt x="780" y="1440"/>
                  <a:pt x="800" y="1434"/>
                </a:cubicBezTo>
                <a:cubicBezTo>
                  <a:pt x="846" y="1419"/>
                  <a:pt x="886" y="1452"/>
                  <a:pt x="925" y="1448"/>
                </a:cubicBezTo>
                <a:cubicBezTo>
                  <a:pt x="962" y="1444"/>
                  <a:pt x="995" y="1409"/>
                  <a:pt x="1038" y="1412"/>
                </a:cubicBezTo>
                <a:cubicBezTo>
                  <a:pt x="1073" y="1414"/>
                  <a:pt x="1107" y="1405"/>
                  <a:pt x="1142" y="1417"/>
                </a:cubicBezTo>
                <a:cubicBezTo>
                  <a:pt x="1156" y="1422"/>
                  <a:pt x="1175" y="1426"/>
                  <a:pt x="1188" y="1420"/>
                </a:cubicBezTo>
                <a:cubicBezTo>
                  <a:pt x="1244" y="1395"/>
                  <a:pt x="1307" y="1407"/>
                  <a:pt x="1361" y="1392"/>
                </a:cubicBezTo>
                <a:cubicBezTo>
                  <a:pt x="1477" y="1358"/>
                  <a:pt x="1598" y="1409"/>
                  <a:pt x="1710" y="1357"/>
                </a:cubicBezTo>
                <a:cubicBezTo>
                  <a:pt x="1806" y="1376"/>
                  <a:pt x="1902" y="1350"/>
                  <a:pt x="1998" y="1354"/>
                </a:cubicBezTo>
                <a:cubicBezTo>
                  <a:pt x="2038" y="1355"/>
                  <a:pt x="2097" y="1360"/>
                  <a:pt x="2068" y="1284"/>
                </a:cubicBezTo>
                <a:cubicBezTo>
                  <a:pt x="2062" y="1270"/>
                  <a:pt x="2075" y="1263"/>
                  <a:pt x="2089" y="1261"/>
                </a:cubicBezTo>
                <a:cubicBezTo>
                  <a:pt x="2138" y="1253"/>
                  <a:pt x="2150" y="1214"/>
                  <a:pt x="2163" y="1171"/>
                </a:cubicBezTo>
                <a:cubicBezTo>
                  <a:pt x="2142" y="1162"/>
                  <a:pt x="2113" y="1159"/>
                  <a:pt x="2099" y="1143"/>
                </a:cubicBezTo>
                <a:cubicBezTo>
                  <a:pt x="2069" y="1110"/>
                  <a:pt x="2046" y="1087"/>
                  <a:pt x="2018" y="1142"/>
                </a:cubicBezTo>
                <a:cubicBezTo>
                  <a:pt x="2016" y="1146"/>
                  <a:pt x="2000" y="1145"/>
                  <a:pt x="1991" y="1143"/>
                </a:cubicBezTo>
                <a:cubicBezTo>
                  <a:pt x="1922" y="1135"/>
                  <a:pt x="1903" y="1128"/>
                  <a:pt x="1871" y="1094"/>
                </a:cubicBezTo>
                <a:cubicBezTo>
                  <a:pt x="1858" y="1081"/>
                  <a:pt x="1849" y="1056"/>
                  <a:pt x="1829" y="1070"/>
                </a:cubicBezTo>
                <a:cubicBezTo>
                  <a:pt x="1783" y="1100"/>
                  <a:pt x="1763" y="1072"/>
                  <a:pt x="1752" y="1038"/>
                </a:cubicBezTo>
                <a:cubicBezTo>
                  <a:pt x="1740" y="1006"/>
                  <a:pt x="1711" y="1002"/>
                  <a:pt x="1690" y="984"/>
                </a:cubicBezTo>
                <a:cubicBezTo>
                  <a:pt x="1674" y="970"/>
                  <a:pt x="1648" y="961"/>
                  <a:pt x="1682" y="938"/>
                </a:cubicBezTo>
                <a:cubicBezTo>
                  <a:pt x="1690" y="933"/>
                  <a:pt x="1689" y="918"/>
                  <a:pt x="1681" y="913"/>
                </a:cubicBezTo>
                <a:cubicBezTo>
                  <a:pt x="1632" y="884"/>
                  <a:pt x="1628" y="862"/>
                  <a:pt x="1684" y="831"/>
                </a:cubicBezTo>
                <a:cubicBezTo>
                  <a:pt x="1697" y="824"/>
                  <a:pt x="1664" y="790"/>
                  <a:pt x="1647" y="797"/>
                </a:cubicBezTo>
                <a:cubicBezTo>
                  <a:pt x="1618" y="810"/>
                  <a:pt x="1598" y="807"/>
                  <a:pt x="1569" y="796"/>
                </a:cubicBezTo>
                <a:cubicBezTo>
                  <a:pt x="1537" y="785"/>
                  <a:pt x="1508" y="805"/>
                  <a:pt x="1498" y="842"/>
                </a:cubicBezTo>
                <a:cubicBezTo>
                  <a:pt x="1495" y="857"/>
                  <a:pt x="1496" y="873"/>
                  <a:pt x="1490" y="887"/>
                </a:cubicBezTo>
                <a:cubicBezTo>
                  <a:pt x="1488" y="894"/>
                  <a:pt x="1475" y="898"/>
                  <a:pt x="1467" y="899"/>
                </a:cubicBezTo>
                <a:cubicBezTo>
                  <a:pt x="1452" y="901"/>
                  <a:pt x="1444" y="892"/>
                  <a:pt x="1444" y="877"/>
                </a:cubicBezTo>
                <a:cubicBezTo>
                  <a:pt x="1444" y="868"/>
                  <a:pt x="1448" y="858"/>
                  <a:pt x="1447" y="849"/>
                </a:cubicBezTo>
                <a:cubicBezTo>
                  <a:pt x="1444" y="817"/>
                  <a:pt x="1456" y="773"/>
                  <a:pt x="1402" y="773"/>
                </a:cubicBezTo>
                <a:cubicBezTo>
                  <a:pt x="1348" y="773"/>
                  <a:pt x="1331" y="798"/>
                  <a:pt x="1332" y="869"/>
                </a:cubicBezTo>
                <a:cubicBezTo>
                  <a:pt x="1297" y="863"/>
                  <a:pt x="1260" y="859"/>
                  <a:pt x="1260" y="815"/>
                </a:cubicBezTo>
                <a:cubicBezTo>
                  <a:pt x="1261" y="759"/>
                  <a:pt x="1234" y="761"/>
                  <a:pt x="1195" y="772"/>
                </a:cubicBezTo>
                <a:cubicBezTo>
                  <a:pt x="1180" y="776"/>
                  <a:pt x="1164" y="779"/>
                  <a:pt x="1149" y="780"/>
                </a:cubicBezTo>
                <a:cubicBezTo>
                  <a:pt x="1113" y="782"/>
                  <a:pt x="1119" y="798"/>
                  <a:pt x="1129" y="824"/>
                </a:cubicBezTo>
                <a:cubicBezTo>
                  <a:pt x="1139" y="850"/>
                  <a:pt x="1170" y="850"/>
                  <a:pt x="1184" y="871"/>
                </a:cubicBezTo>
                <a:cubicBezTo>
                  <a:pt x="1131" y="924"/>
                  <a:pt x="1077" y="892"/>
                  <a:pt x="1025" y="882"/>
                </a:cubicBezTo>
                <a:cubicBezTo>
                  <a:pt x="1000" y="877"/>
                  <a:pt x="997" y="857"/>
                  <a:pt x="1003" y="838"/>
                </a:cubicBezTo>
                <a:cubicBezTo>
                  <a:pt x="1016" y="789"/>
                  <a:pt x="985" y="778"/>
                  <a:pt x="952" y="786"/>
                </a:cubicBezTo>
                <a:cubicBezTo>
                  <a:pt x="880" y="803"/>
                  <a:pt x="807" y="788"/>
                  <a:pt x="735" y="797"/>
                </a:cubicBezTo>
                <a:cubicBezTo>
                  <a:pt x="694" y="801"/>
                  <a:pt x="656" y="811"/>
                  <a:pt x="620" y="833"/>
                </a:cubicBezTo>
                <a:cubicBezTo>
                  <a:pt x="575" y="860"/>
                  <a:pt x="558" y="858"/>
                  <a:pt x="549" y="810"/>
                </a:cubicBezTo>
                <a:cubicBezTo>
                  <a:pt x="540" y="761"/>
                  <a:pt x="518" y="757"/>
                  <a:pt x="479" y="768"/>
                </a:cubicBezTo>
                <a:cubicBezTo>
                  <a:pt x="392" y="793"/>
                  <a:pt x="306" y="758"/>
                  <a:pt x="219" y="765"/>
                </a:cubicBezTo>
                <a:cubicBezTo>
                  <a:pt x="205" y="766"/>
                  <a:pt x="186" y="757"/>
                  <a:pt x="190" y="737"/>
                </a:cubicBezTo>
                <a:cubicBezTo>
                  <a:pt x="202" y="677"/>
                  <a:pt x="153" y="655"/>
                  <a:pt x="121" y="623"/>
                </a:cubicBezTo>
                <a:cubicBezTo>
                  <a:pt x="108" y="609"/>
                  <a:pt x="90" y="601"/>
                  <a:pt x="75" y="589"/>
                </a:cubicBezTo>
                <a:cubicBezTo>
                  <a:pt x="67" y="583"/>
                  <a:pt x="67" y="573"/>
                  <a:pt x="73" y="564"/>
                </a:cubicBezTo>
                <a:cubicBezTo>
                  <a:pt x="79" y="556"/>
                  <a:pt x="91" y="551"/>
                  <a:pt x="97" y="557"/>
                </a:cubicBezTo>
                <a:cubicBezTo>
                  <a:pt x="163" y="619"/>
                  <a:pt x="172" y="518"/>
                  <a:pt x="217" y="515"/>
                </a:cubicBezTo>
                <a:cubicBezTo>
                  <a:pt x="225" y="515"/>
                  <a:pt x="225" y="492"/>
                  <a:pt x="219" y="481"/>
                </a:cubicBezTo>
                <a:cubicBezTo>
                  <a:pt x="210" y="465"/>
                  <a:pt x="197" y="450"/>
                  <a:pt x="188" y="433"/>
                </a:cubicBezTo>
                <a:cubicBezTo>
                  <a:pt x="149" y="354"/>
                  <a:pt x="161" y="335"/>
                  <a:pt x="248" y="331"/>
                </a:cubicBezTo>
                <a:cubicBezTo>
                  <a:pt x="268" y="331"/>
                  <a:pt x="289" y="332"/>
                  <a:pt x="302" y="319"/>
                </a:cubicBezTo>
                <a:cubicBezTo>
                  <a:pt x="356" y="267"/>
                  <a:pt x="425" y="274"/>
                  <a:pt x="490" y="271"/>
                </a:cubicBezTo>
                <a:cubicBezTo>
                  <a:pt x="568" y="267"/>
                  <a:pt x="647" y="264"/>
                  <a:pt x="725" y="252"/>
                </a:cubicBezTo>
                <a:cubicBezTo>
                  <a:pt x="728" y="251"/>
                  <a:pt x="731" y="252"/>
                  <a:pt x="734" y="251"/>
                </a:cubicBezTo>
                <a:cubicBezTo>
                  <a:pt x="798" y="218"/>
                  <a:pt x="859" y="313"/>
                  <a:pt x="932" y="246"/>
                </a:cubicBezTo>
                <a:cubicBezTo>
                  <a:pt x="981" y="201"/>
                  <a:pt x="1065" y="226"/>
                  <a:pt x="1133" y="218"/>
                </a:cubicBezTo>
                <a:cubicBezTo>
                  <a:pt x="1205" y="209"/>
                  <a:pt x="1278" y="214"/>
                  <a:pt x="1349" y="202"/>
                </a:cubicBezTo>
                <a:cubicBezTo>
                  <a:pt x="1397" y="193"/>
                  <a:pt x="1444" y="217"/>
                  <a:pt x="1493" y="198"/>
                </a:cubicBezTo>
                <a:cubicBezTo>
                  <a:pt x="1518" y="188"/>
                  <a:pt x="1522" y="223"/>
                  <a:pt x="1529" y="248"/>
                </a:cubicBezTo>
                <a:cubicBezTo>
                  <a:pt x="1562" y="230"/>
                  <a:pt x="1597" y="194"/>
                  <a:pt x="1626" y="198"/>
                </a:cubicBezTo>
                <a:cubicBezTo>
                  <a:pt x="1725" y="211"/>
                  <a:pt x="1814" y="167"/>
                  <a:pt x="1909" y="163"/>
                </a:cubicBezTo>
                <a:cubicBezTo>
                  <a:pt x="2063" y="157"/>
                  <a:pt x="2216" y="141"/>
                  <a:pt x="2369" y="136"/>
                </a:cubicBezTo>
                <a:cubicBezTo>
                  <a:pt x="2488" y="132"/>
                  <a:pt x="2605" y="109"/>
                  <a:pt x="2724" y="103"/>
                </a:cubicBezTo>
                <a:cubicBezTo>
                  <a:pt x="2749" y="102"/>
                  <a:pt x="2774" y="99"/>
                  <a:pt x="2798" y="110"/>
                </a:cubicBezTo>
                <a:cubicBezTo>
                  <a:pt x="2831" y="126"/>
                  <a:pt x="2858" y="124"/>
                  <a:pt x="2893" y="104"/>
                </a:cubicBezTo>
                <a:cubicBezTo>
                  <a:pt x="2953" y="71"/>
                  <a:pt x="3023" y="92"/>
                  <a:pt x="3088" y="92"/>
                </a:cubicBezTo>
                <a:cubicBezTo>
                  <a:pt x="3178" y="92"/>
                  <a:pt x="3267" y="105"/>
                  <a:pt x="3354" y="74"/>
                </a:cubicBezTo>
                <a:cubicBezTo>
                  <a:pt x="3374" y="67"/>
                  <a:pt x="3398" y="68"/>
                  <a:pt x="3420" y="69"/>
                </a:cubicBezTo>
                <a:cubicBezTo>
                  <a:pt x="3599" y="85"/>
                  <a:pt x="3777" y="62"/>
                  <a:pt x="3956" y="59"/>
                </a:cubicBezTo>
                <a:cubicBezTo>
                  <a:pt x="4241" y="54"/>
                  <a:pt x="4526" y="34"/>
                  <a:pt x="4812" y="44"/>
                </a:cubicBezTo>
                <a:cubicBezTo>
                  <a:pt x="4963" y="49"/>
                  <a:pt x="5114" y="42"/>
                  <a:pt x="5265" y="44"/>
                </a:cubicBezTo>
                <a:cubicBezTo>
                  <a:pt x="5428" y="46"/>
                  <a:pt x="5592" y="34"/>
                  <a:pt x="5754" y="37"/>
                </a:cubicBezTo>
                <a:cubicBezTo>
                  <a:pt x="5990" y="41"/>
                  <a:pt x="6225" y="51"/>
                  <a:pt x="6460" y="42"/>
                </a:cubicBezTo>
                <a:cubicBezTo>
                  <a:pt x="6610" y="36"/>
                  <a:pt x="6758" y="50"/>
                  <a:pt x="6907" y="53"/>
                </a:cubicBezTo>
                <a:cubicBezTo>
                  <a:pt x="6989" y="55"/>
                  <a:pt x="7071" y="75"/>
                  <a:pt x="7154" y="71"/>
                </a:cubicBezTo>
                <a:cubicBezTo>
                  <a:pt x="7202" y="70"/>
                  <a:pt x="7254" y="81"/>
                  <a:pt x="7292" y="30"/>
                </a:cubicBezTo>
                <a:cubicBezTo>
                  <a:pt x="7314" y="0"/>
                  <a:pt x="7342" y="7"/>
                  <a:pt x="7371" y="36"/>
                </a:cubicBezTo>
                <a:cubicBezTo>
                  <a:pt x="7404" y="68"/>
                  <a:pt x="7442" y="110"/>
                  <a:pt x="7496" y="60"/>
                </a:cubicBezTo>
                <a:cubicBezTo>
                  <a:pt x="7505" y="51"/>
                  <a:pt x="7527" y="51"/>
                  <a:pt x="7541" y="55"/>
                </a:cubicBezTo>
                <a:cubicBezTo>
                  <a:pt x="7673" y="95"/>
                  <a:pt x="7806" y="75"/>
                  <a:pt x="7939" y="68"/>
                </a:cubicBezTo>
                <a:cubicBezTo>
                  <a:pt x="7945" y="67"/>
                  <a:pt x="7953" y="63"/>
                  <a:pt x="7957" y="65"/>
                </a:cubicBezTo>
                <a:cubicBezTo>
                  <a:pt x="8074" y="123"/>
                  <a:pt x="8205" y="65"/>
                  <a:pt x="8323" y="110"/>
                </a:cubicBezTo>
                <a:cubicBezTo>
                  <a:pt x="8349" y="120"/>
                  <a:pt x="8372" y="115"/>
                  <a:pt x="8397" y="109"/>
                </a:cubicBezTo>
                <a:cubicBezTo>
                  <a:pt x="8439" y="98"/>
                  <a:pt x="8480" y="78"/>
                  <a:pt x="8515" y="127"/>
                </a:cubicBezTo>
                <a:cubicBezTo>
                  <a:pt x="8526" y="143"/>
                  <a:pt x="8552" y="138"/>
                  <a:pt x="8569" y="129"/>
                </a:cubicBezTo>
                <a:cubicBezTo>
                  <a:pt x="8659" y="81"/>
                  <a:pt x="8756" y="124"/>
                  <a:pt x="8848" y="105"/>
                </a:cubicBezTo>
                <a:cubicBezTo>
                  <a:pt x="8915" y="178"/>
                  <a:pt x="8999" y="134"/>
                  <a:pt x="9075" y="138"/>
                </a:cubicBezTo>
                <a:cubicBezTo>
                  <a:pt x="9100" y="140"/>
                  <a:pt x="9125" y="139"/>
                  <a:pt x="9150" y="138"/>
                </a:cubicBezTo>
                <a:cubicBezTo>
                  <a:pt x="9179" y="136"/>
                  <a:pt x="9208" y="132"/>
                  <a:pt x="9225" y="163"/>
                </a:cubicBezTo>
                <a:cubicBezTo>
                  <a:pt x="9236" y="182"/>
                  <a:pt x="9249" y="181"/>
                  <a:pt x="9263" y="168"/>
                </a:cubicBezTo>
                <a:cubicBezTo>
                  <a:pt x="9292" y="139"/>
                  <a:pt x="9325" y="148"/>
                  <a:pt x="9360" y="152"/>
                </a:cubicBezTo>
                <a:cubicBezTo>
                  <a:pt x="9445" y="161"/>
                  <a:pt x="9530" y="164"/>
                  <a:pt x="9614" y="177"/>
                </a:cubicBezTo>
                <a:cubicBezTo>
                  <a:pt x="9671" y="185"/>
                  <a:pt x="9733" y="182"/>
                  <a:pt x="9772" y="246"/>
                </a:cubicBezTo>
                <a:cubicBezTo>
                  <a:pt x="9789" y="275"/>
                  <a:pt x="9836" y="305"/>
                  <a:pt x="9875" y="252"/>
                </a:cubicBezTo>
                <a:cubicBezTo>
                  <a:pt x="9865" y="213"/>
                  <a:pt x="9811" y="238"/>
                  <a:pt x="9795" y="195"/>
                </a:cubicBezTo>
                <a:cubicBezTo>
                  <a:pt x="9841" y="198"/>
                  <a:pt x="9883" y="192"/>
                  <a:pt x="9920" y="225"/>
                </a:cubicBezTo>
                <a:cubicBezTo>
                  <a:pt x="9967" y="267"/>
                  <a:pt x="10011" y="276"/>
                  <a:pt x="10058" y="239"/>
                </a:cubicBezTo>
                <a:cubicBezTo>
                  <a:pt x="10104" y="203"/>
                  <a:pt x="10148" y="208"/>
                  <a:pt x="10199" y="213"/>
                </a:cubicBezTo>
                <a:cubicBezTo>
                  <a:pt x="10296" y="221"/>
                  <a:pt x="10393" y="227"/>
                  <a:pt x="10489" y="234"/>
                </a:cubicBezTo>
                <a:cubicBezTo>
                  <a:pt x="10636" y="245"/>
                  <a:pt x="10784" y="253"/>
                  <a:pt x="10930" y="272"/>
                </a:cubicBezTo>
                <a:cubicBezTo>
                  <a:pt x="11092" y="294"/>
                  <a:pt x="11255" y="311"/>
                  <a:pt x="11417" y="331"/>
                </a:cubicBezTo>
                <a:cubicBezTo>
                  <a:pt x="11532" y="345"/>
                  <a:pt x="11646" y="363"/>
                  <a:pt x="11761" y="374"/>
                </a:cubicBezTo>
                <a:cubicBezTo>
                  <a:pt x="11848" y="383"/>
                  <a:pt x="11933" y="400"/>
                  <a:pt x="12017" y="426"/>
                </a:cubicBezTo>
                <a:cubicBezTo>
                  <a:pt x="12046" y="436"/>
                  <a:pt x="12077" y="440"/>
                  <a:pt x="12098" y="467"/>
                </a:cubicBezTo>
                <a:cubicBezTo>
                  <a:pt x="12057" y="481"/>
                  <a:pt x="12056" y="481"/>
                  <a:pt x="11986" y="448"/>
                </a:cubicBezTo>
                <a:cubicBezTo>
                  <a:pt x="11975" y="443"/>
                  <a:pt x="11968" y="446"/>
                  <a:pt x="11961" y="451"/>
                </a:cubicBezTo>
                <a:cubicBezTo>
                  <a:pt x="11912" y="486"/>
                  <a:pt x="11866" y="460"/>
                  <a:pt x="11818" y="446"/>
                </a:cubicBezTo>
                <a:cubicBezTo>
                  <a:pt x="11648" y="400"/>
                  <a:pt x="11478" y="359"/>
                  <a:pt x="11299" y="362"/>
                </a:cubicBezTo>
                <a:cubicBezTo>
                  <a:pt x="11315" y="467"/>
                  <a:pt x="11345" y="485"/>
                  <a:pt x="11438" y="460"/>
                </a:cubicBezTo>
                <a:cubicBezTo>
                  <a:pt x="11480" y="449"/>
                  <a:pt x="11528" y="419"/>
                  <a:pt x="11559" y="483"/>
                </a:cubicBezTo>
                <a:cubicBezTo>
                  <a:pt x="11562" y="491"/>
                  <a:pt x="11581" y="496"/>
                  <a:pt x="11592" y="495"/>
                </a:cubicBezTo>
                <a:cubicBezTo>
                  <a:pt x="11721" y="483"/>
                  <a:pt x="11842" y="550"/>
                  <a:pt x="11974" y="531"/>
                </a:cubicBezTo>
                <a:cubicBezTo>
                  <a:pt x="12024" y="524"/>
                  <a:pt x="12075" y="574"/>
                  <a:pt x="12132" y="579"/>
                </a:cubicBezTo>
                <a:cubicBezTo>
                  <a:pt x="12192" y="584"/>
                  <a:pt x="12246" y="610"/>
                  <a:pt x="12313" y="630"/>
                </a:cubicBezTo>
                <a:cubicBezTo>
                  <a:pt x="12284" y="649"/>
                  <a:pt x="12266" y="615"/>
                  <a:pt x="12249" y="630"/>
                </a:cubicBezTo>
                <a:cubicBezTo>
                  <a:pt x="12265" y="669"/>
                  <a:pt x="12265" y="670"/>
                  <a:pt x="12301" y="680"/>
                </a:cubicBezTo>
                <a:cubicBezTo>
                  <a:pt x="12311" y="682"/>
                  <a:pt x="12318" y="683"/>
                  <a:pt x="12323" y="692"/>
                </a:cubicBezTo>
                <a:cubicBezTo>
                  <a:pt x="12360" y="751"/>
                  <a:pt x="12377" y="765"/>
                  <a:pt x="12426" y="783"/>
                </a:cubicBezTo>
                <a:cubicBezTo>
                  <a:pt x="12468" y="798"/>
                  <a:pt x="12507" y="820"/>
                  <a:pt x="12549" y="831"/>
                </a:cubicBezTo>
                <a:cubicBezTo>
                  <a:pt x="12607" y="846"/>
                  <a:pt x="12599" y="875"/>
                  <a:pt x="12564" y="921"/>
                </a:cubicBezTo>
                <a:cubicBezTo>
                  <a:pt x="12665" y="928"/>
                  <a:pt x="12678" y="1012"/>
                  <a:pt x="12714" y="1073"/>
                </a:cubicBezTo>
                <a:cubicBezTo>
                  <a:pt x="12744" y="1122"/>
                  <a:pt x="12728" y="1143"/>
                  <a:pt x="12671" y="1157"/>
                </a:cubicBezTo>
                <a:cubicBezTo>
                  <a:pt x="12552" y="1185"/>
                  <a:pt x="12434" y="1216"/>
                  <a:pt x="12307" y="1205"/>
                </a:cubicBezTo>
                <a:cubicBezTo>
                  <a:pt x="12318" y="1210"/>
                  <a:pt x="12327" y="1217"/>
                  <a:pt x="12338" y="1219"/>
                </a:cubicBezTo>
                <a:cubicBezTo>
                  <a:pt x="12353" y="1223"/>
                  <a:pt x="12370" y="1227"/>
                  <a:pt x="12384" y="1224"/>
                </a:cubicBezTo>
                <a:cubicBezTo>
                  <a:pt x="12433" y="1213"/>
                  <a:pt x="12478" y="1241"/>
                  <a:pt x="12524" y="1236"/>
                </a:cubicBezTo>
                <a:cubicBezTo>
                  <a:pt x="12576" y="1231"/>
                  <a:pt x="12607" y="1279"/>
                  <a:pt x="12655" y="1271"/>
                </a:cubicBezTo>
                <a:cubicBezTo>
                  <a:pt x="12657" y="1311"/>
                  <a:pt x="12641" y="1324"/>
                  <a:pt x="12613" y="1333"/>
                </a:cubicBezTo>
                <a:cubicBezTo>
                  <a:pt x="12559" y="1350"/>
                  <a:pt x="12504" y="1364"/>
                  <a:pt x="12457" y="1397"/>
                </a:cubicBezTo>
                <a:cubicBezTo>
                  <a:pt x="12442" y="1407"/>
                  <a:pt x="12425" y="1412"/>
                  <a:pt x="12415" y="1396"/>
                </a:cubicBezTo>
                <a:cubicBezTo>
                  <a:pt x="12390" y="1353"/>
                  <a:pt x="12350" y="1364"/>
                  <a:pt x="12314" y="1366"/>
                </a:cubicBezTo>
                <a:cubicBezTo>
                  <a:pt x="12128" y="1374"/>
                  <a:pt x="11944" y="1357"/>
                  <a:pt x="11759" y="1342"/>
                </a:cubicBezTo>
                <a:cubicBezTo>
                  <a:pt x="11725" y="1339"/>
                  <a:pt x="11691" y="1345"/>
                  <a:pt x="11656" y="1352"/>
                </a:cubicBezTo>
                <a:cubicBezTo>
                  <a:pt x="11872" y="1396"/>
                  <a:pt x="12093" y="1379"/>
                  <a:pt x="12312" y="1402"/>
                </a:cubicBezTo>
                <a:cubicBezTo>
                  <a:pt x="12271" y="1422"/>
                  <a:pt x="12227" y="1438"/>
                  <a:pt x="12189" y="1462"/>
                </a:cubicBezTo>
                <a:cubicBezTo>
                  <a:pt x="12155" y="1483"/>
                  <a:pt x="12123" y="1505"/>
                  <a:pt x="12092" y="1533"/>
                </a:cubicBezTo>
                <a:cubicBezTo>
                  <a:pt x="12050" y="1572"/>
                  <a:pt x="11993" y="1609"/>
                  <a:pt x="11924" y="1584"/>
                </a:cubicBezTo>
                <a:cubicBezTo>
                  <a:pt x="11906" y="1577"/>
                  <a:pt x="11884" y="1576"/>
                  <a:pt x="11871" y="1591"/>
                </a:cubicBezTo>
                <a:cubicBezTo>
                  <a:pt x="11829" y="1636"/>
                  <a:pt x="11774" y="1632"/>
                  <a:pt x="11722" y="1636"/>
                </a:cubicBezTo>
                <a:cubicBezTo>
                  <a:pt x="11612" y="1647"/>
                  <a:pt x="11502" y="1661"/>
                  <a:pt x="11392" y="1659"/>
                </a:cubicBezTo>
                <a:cubicBezTo>
                  <a:pt x="11357" y="1659"/>
                  <a:pt x="11320" y="1662"/>
                  <a:pt x="11292" y="1683"/>
                </a:cubicBezTo>
                <a:cubicBezTo>
                  <a:pt x="11259" y="1709"/>
                  <a:pt x="11223" y="1720"/>
                  <a:pt x="11186" y="1708"/>
                </a:cubicBezTo>
                <a:cubicBezTo>
                  <a:pt x="11145" y="1694"/>
                  <a:pt x="11145" y="1770"/>
                  <a:pt x="11102" y="1740"/>
                </a:cubicBezTo>
                <a:cubicBezTo>
                  <a:pt x="11095" y="1752"/>
                  <a:pt x="11098" y="1766"/>
                  <a:pt x="11106" y="1774"/>
                </a:cubicBezTo>
                <a:cubicBezTo>
                  <a:pt x="11121" y="1791"/>
                  <a:pt x="11131" y="1808"/>
                  <a:pt x="11131" y="1832"/>
                </a:cubicBezTo>
                <a:cubicBezTo>
                  <a:pt x="11131" y="1854"/>
                  <a:pt x="11123" y="1873"/>
                  <a:pt x="11099" y="1864"/>
                </a:cubicBezTo>
                <a:cubicBezTo>
                  <a:pt x="11006" y="1828"/>
                  <a:pt x="10914" y="1877"/>
                  <a:pt x="10822" y="1867"/>
                </a:cubicBezTo>
                <a:cubicBezTo>
                  <a:pt x="10791" y="1864"/>
                  <a:pt x="10748" y="1890"/>
                  <a:pt x="10738" y="1828"/>
                </a:cubicBezTo>
                <a:cubicBezTo>
                  <a:pt x="10735" y="1810"/>
                  <a:pt x="10684" y="1792"/>
                  <a:pt x="10665" y="1805"/>
                </a:cubicBezTo>
                <a:cubicBezTo>
                  <a:pt x="10625" y="1833"/>
                  <a:pt x="10593" y="1807"/>
                  <a:pt x="10558" y="1804"/>
                </a:cubicBezTo>
                <a:cubicBezTo>
                  <a:pt x="10558" y="1804"/>
                  <a:pt x="10558" y="1804"/>
                  <a:pt x="10558" y="1804"/>
                </a:cubicBezTo>
                <a:cubicBezTo>
                  <a:pt x="10577" y="1817"/>
                  <a:pt x="10589" y="1804"/>
                  <a:pt x="10591" y="1789"/>
                </a:cubicBezTo>
                <a:cubicBezTo>
                  <a:pt x="10594" y="1774"/>
                  <a:pt x="10583" y="1775"/>
                  <a:pt x="10568" y="1773"/>
                </a:cubicBezTo>
                <a:cubicBezTo>
                  <a:pt x="10471" y="1764"/>
                  <a:pt x="10379" y="1806"/>
                  <a:pt x="10286" y="1805"/>
                </a:cubicBezTo>
                <a:cubicBezTo>
                  <a:pt x="10197" y="1804"/>
                  <a:pt x="10106" y="1812"/>
                  <a:pt x="10016" y="1798"/>
                </a:cubicBezTo>
                <a:cubicBezTo>
                  <a:pt x="9997" y="1795"/>
                  <a:pt x="9976" y="1791"/>
                  <a:pt x="9972" y="1817"/>
                </a:cubicBezTo>
                <a:cubicBezTo>
                  <a:pt x="9970" y="1836"/>
                  <a:pt x="9988" y="1842"/>
                  <a:pt x="10003" y="1846"/>
                </a:cubicBezTo>
                <a:cubicBezTo>
                  <a:pt x="10039" y="1856"/>
                  <a:pt x="10072" y="1865"/>
                  <a:pt x="10113" y="1859"/>
                </a:cubicBezTo>
                <a:cubicBezTo>
                  <a:pt x="10180" y="1850"/>
                  <a:pt x="10250" y="1845"/>
                  <a:pt x="10318" y="1863"/>
                </a:cubicBezTo>
                <a:cubicBezTo>
                  <a:pt x="10316" y="1862"/>
                  <a:pt x="10316" y="1862"/>
                  <a:pt x="10316" y="1862"/>
                </a:cubicBezTo>
                <a:cubicBezTo>
                  <a:pt x="10312" y="1892"/>
                  <a:pt x="10292" y="1891"/>
                  <a:pt x="10268" y="1888"/>
                </a:cubicBezTo>
                <a:cubicBezTo>
                  <a:pt x="10195" y="1879"/>
                  <a:pt x="10123" y="1882"/>
                  <a:pt x="10038" y="1902"/>
                </a:cubicBezTo>
                <a:cubicBezTo>
                  <a:pt x="10074" y="1925"/>
                  <a:pt x="10099" y="1918"/>
                  <a:pt x="10122" y="1918"/>
                </a:cubicBezTo>
                <a:cubicBezTo>
                  <a:pt x="10145" y="1917"/>
                  <a:pt x="10166" y="1915"/>
                  <a:pt x="10174" y="1945"/>
                </a:cubicBezTo>
                <a:cubicBezTo>
                  <a:pt x="10177" y="1958"/>
                  <a:pt x="10191" y="1966"/>
                  <a:pt x="10200" y="1949"/>
                </a:cubicBezTo>
                <a:cubicBezTo>
                  <a:pt x="10223" y="1904"/>
                  <a:pt x="10256" y="1928"/>
                  <a:pt x="10289" y="1929"/>
                </a:cubicBezTo>
                <a:cubicBezTo>
                  <a:pt x="10393" y="1932"/>
                  <a:pt x="10493" y="1965"/>
                  <a:pt x="10597" y="1962"/>
                </a:cubicBezTo>
                <a:cubicBezTo>
                  <a:pt x="10613" y="1962"/>
                  <a:pt x="10629" y="1980"/>
                  <a:pt x="10647" y="1985"/>
                </a:cubicBezTo>
                <a:cubicBezTo>
                  <a:pt x="10691" y="2001"/>
                  <a:pt x="10728" y="2018"/>
                  <a:pt x="10774" y="1972"/>
                </a:cubicBezTo>
                <a:cubicBezTo>
                  <a:pt x="10817" y="1930"/>
                  <a:pt x="10883" y="1954"/>
                  <a:pt x="10936" y="1966"/>
                </a:cubicBezTo>
                <a:cubicBezTo>
                  <a:pt x="11023" y="1984"/>
                  <a:pt x="11119" y="1959"/>
                  <a:pt x="11197" y="2019"/>
                </a:cubicBezTo>
                <a:cubicBezTo>
                  <a:pt x="11268" y="1979"/>
                  <a:pt x="11336" y="2037"/>
                  <a:pt x="11407" y="2023"/>
                </a:cubicBezTo>
                <a:cubicBezTo>
                  <a:pt x="11443" y="2017"/>
                  <a:pt x="11474" y="2033"/>
                  <a:pt x="11500" y="2059"/>
                </a:cubicBezTo>
                <a:cubicBezTo>
                  <a:pt x="11552" y="2110"/>
                  <a:pt x="11588" y="2114"/>
                  <a:pt x="11651" y="2078"/>
                </a:cubicBezTo>
                <a:cubicBezTo>
                  <a:pt x="11673" y="2065"/>
                  <a:pt x="11781" y="2084"/>
                  <a:pt x="11794" y="2110"/>
                </a:cubicBezTo>
                <a:cubicBezTo>
                  <a:pt x="11802" y="2127"/>
                  <a:pt x="11806" y="2142"/>
                  <a:pt x="11825" y="2150"/>
                </a:cubicBezTo>
                <a:cubicBezTo>
                  <a:pt x="11839" y="2155"/>
                  <a:pt x="11858" y="2154"/>
                  <a:pt x="11862" y="2187"/>
                </a:cubicBezTo>
                <a:cubicBezTo>
                  <a:pt x="11764" y="2159"/>
                  <a:pt x="11691" y="2203"/>
                  <a:pt x="11627" y="2272"/>
                </a:cubicBezTo>
                <a:cubicBezTo>
                  <a:pt x="11633" y="2290"/>
                  <a:pt x="11652" y="2291"/>
                  <a:pt x="11671" y="2284"/>
                </a:cubicBezTo>
                <a:cubicBezTo>
                  <a:pt x="11723" y="2264"/>
                  <a:pt x="11767" y="2303"/>
                  <a:pt x="11817" y="2302"/>
                </a:cubicBezTo>
                <a:cubicBezTo>
                  <a:pt x="11840" y="2301"/>
                  <a:pt x="11842" y="2321"/>
                  <a:pt x="11846" y="2342"/>
                </a:cubicBezTo>
                <a:cubicBezTo>
                  <a:pt x="11849" y="2362"/>
                  <a:pt x="11866" y="2360"/>
                  <a:pt x="11879" y="2344"/>
                </a:cubicBezTo>
                <a:cubicBezTo>
                  <a:pt x="11877" y="2343"/>
                  <a:pt x="11877" y="2343"/>
                  <a:pt x="11877" y="2343"/>
                </a:cubicBezTo>
                <a:cubicBezTo>
                  <a:pt x="11882" y="2386"/>
                  <a:pt x="11894" y="2422"/>
                  <a:pt x="11969" y="2403"/>
                </a:cubicBezTo>
                <a:cubicBezTo>
                  <a:pt x="11963" y="2412"/>
                  <a:pt x="11957" y="2421"/>
                  <a:pt x="11951" y="2430"/>
                </a:cubicBezTo>
                <a:cubicBezTo>
                  <a:pt x="11927" y="2437"/>
                  <a:pt x="11903" y="2444"/>
                  <a:pt x="11879" y="2450"/>
                </a:cubicBezTo>
                <a:cubicBezTo>
                  <a:pt x="11873" y="2452"/>
                  <a:pt x="11867" y="2450"/>
                  <a:pt x="11861" y="2450"/>
                </a:cubicBezTo>
                <a:cubicBezTo>
                  <a:pt x="11859" y="2526"/>
                  <a:pt x="11792" y="2484"/>
                  <a:pt x="11759" y="2503"/>
                </a:cubicBezTo>
                <a:cubicBezTo>
                  <a:pt x="11727" y="2521"/>
                  <a:pt x="11704" y="2549"/>
                  <a:pt x="11664" y="2559"/>
                </a:cubicBezTo>
                <a:cubicBezTo>
                  <a:pt x="11602" y="2573"/>
                  <a:pt x="11542" y="2569"/>
                  <a:pt x="11481" y="2567"/>
                </a:cubicBezTo>
                <a:cubicBezTo>
                  <a:pt x="11457" y="2566"/>
                  <a:pt x="11425" y="2557"/>
                  <a:pt x="11416" y="2587"/>
                </a:cubicBezTo>
                <a:cubicBezTo>
                  <a:pt x="11409" y="2608"/>
                  <a:pt x="11435" y="2623"/>
                  <a:pt x="11446" y="2641"/>
                </a:cubicBezTo>
                <a:cubicBezTo>
                  <a:pt x="11444" y="2639"/>
                  <a:pt x="11444" y="2639"/>
                  <a:pt x="11444" y="2639"/>
                </a:cubicBezTo>
                <a:cubicBezTo>
                  <a:pt x="11351" y="2688"/>
                  <a:pt x="11260" y="2665"/>
                  <a:pt x="11170" y="2628"/>
                </a:cubicBezTo>
                <a:cubicBezTo>
                  <a:pt x="11186" y="2617"/>
                  <a:pt x="11199" y="2607"/>
                  <a:pt x="11221" y="2610"/>
                </a:cubicBezTo>
                <a:cubicBezTo>
                  <a:pt x="11261" y="2614"/>
                  <a:pt x="11302" y="2613"/>
                  <a:pt x="11343" y="2613"/>
                </a:cubicBezTo>
                <a:cubicBezTo>
                  <a:pt x="11358" y="2613"/>
                  <a:pt x="11376" y="2610"/>
                  <a:pt x="11375" y="2589"/>
                </a:cubicBezTo>
                <a:cubicBezTo>
                  <a:pt x="11375" y="2575"/>
                  <a:pt x="11363" y="2570"/>
                  <a:pt x="11349" y="2569"/>
                </a:cubicBezTo>
                <a:cubicBezTo>
                  <a:pt x="11279" y="2559"/>
                  <a:pt x="11211" y="2562"/>
                  <a:pt x="11142" y="2585"/>
                </a:cubicBezTo>
                <a:cubicBezTo>
                  <a:pt x="11151" y="2605"/>
                  <a:pt x="11171" y="2609"/>
                  <a:pt x="11172" y="2628"/>
                </a:cubicBezTo>
                <a:cubicBezTo>
                  <a:pt x="11095" y="2654"/>
                  <a:pt x="11017" y="2643"/>
                  <a:pt x="10944" y="2622"/>
                </a:cubicBezTo>
                <a:cubicBezTo>
                  <a:pt x="10866" y="2600"/>
                  <a:pt x="10789" y="2600"/>
                  <a:pt x="10710" y="2599"/>
                </a:cubicBezTo>
                <a:cubicBezTo>
                  <a:pt x="10688" y="2599"/>
                  <a:pt x="10667" y="2602"/>
                  <a:pt x="10644" y="2597"/>
                </a:cubicBezTo>
                <a:cubicBezTo>
                  <a:pt x="10613" y="2589"/>
                  <a:pt x="10571" y="2598"/>
                  <a:pt x="10583" y="2540"/>
                </a:cubicBezTo>
                <a:cubicBezTo>
                  <a:pt x="10588" y="2513"/>
                  <a:pt x="10561" y="2516"/>
                  <a:pt x="10543" y="2517"/>
                </a:cubicBezTo>
                <a:cubicBezTo>
                  <a:pt x="10515" y="2520"/>
                  <a:pt x="10512" y="2530"/>
                  <a:pt x="10532" y="2551"/>
                </a:cubicBezTo>
                <a:cubicBezTo>
                  <a:pt x="10542" y="2562"/>
                  <a:pt x="10533" y="2575"/>
                  <a:pt x="10518" y="2579"/>
                </a:cubicBezTo>
                <a:cubicBezTo>
                  <a:pt x="10503" y="2583"/>
                  <a:pt x="10487" y="2591"/>
                  <a:pt x="10472" y="2588"/>
                </a:cubicBezTo>
                <a:cubicBezTo>
                  <a:pt x="10399" y="2575"/>
                  <a:pt x="10321" y="2599"/>
                  <a:pt x="10251" y="2572"/>
                </a:cubicBezTo>
                <a:cubicBezTo>
                  <a:pt x="10188" y="2547"/>
                  <a:pt x="10125" y="2556"/>
                  <a:pt x="10066" y="2568"/>
                </a:cubicBezTo>
                <a:cubicBezTo>
                  <a:pt x="10021" y="2578"/>
                  <a:pt x="9978" y="2583"/>
                  <a:pt x="9916" y="2573"/>
                </a:cubicBezTo>
                <a:cubicBezTo>
                  <a:pt x="9940" y="2590"/>
                  <a:pt x="9946" y="2597"/>
                  <a:pt x="9955" y="2600"/>
                </a:cubicBezTo>
                <a:cubicBezTo>
                  <a:pt x="10027" y="2625"/>
                  <a:pt x="10037" y="2630"/>
                  <a:pt x="10009" y="2692"/>
                </a:cubicBezTo>
                <a:cubicBezTo>
                  <a:pt x="9991" y="2731"/>
                  <a:pt x="10024" y="2741"/>
                  <a:pt x="10021" y="2765"/>
                </a:cubicBezTo>
                <a:cubicBezTo>
                  <a:pt x="10012" y="2764"/>
                  <a:pt x="10003" y="2761"/>
                  <a:pt x="9994" y="2762"/>
                </a:cubicBezTo>
                <a:cubicBezTo>
                  <a:pt x="9983" y="2764"/>
                  <a:pt x="9971" y="2769"/>
                  <a:pt x="9960" y="2774"/>
                </a:cubicBezTo>
                <a:cubicBezTo>
                  <a:pt x="9959" y="2774"/>
                  <a:pt x="9960" y="2787"/>
                  <a:pt x="9964" y="2790"/>
                </a:cubicBezTo>
                <a:cubicBezTo>
                  <a:pt x="9978" y="2800"/>
                  <a:pt x="9994" y="2796"/>
                  <a:pt x="10006" y="2787"/>
                </a:cubicBezTo>
                <a:cubicBezTo>
                  <a:pt x="10013" y="2782"/>
                  <a:pt x="10015" y="2771"/>
                  <a:pt x="10019" y="2763"/>
                </a:cubicBezTo>
                <a:cubicBezTo>
                  <a:pt x="10040" y="2754"/>
                  <a:pt x="10055" y="2765"/>
                  <a:pt x="10066" y="2782"/>
                </a:cubicBezTo>
                <a:cubicBezTo>
                  <a:pt x="10075" y="2796"/>
                  <a:pt x="10085" y="2809"/>
                  <a:pt x="10103" y="2800"/>
                </a:cubicBezTo>
                <a:cubicBezTo>
                  <a:pt x="10158" y="2774"/>
                  <a:pt x="10197" y="2829"/>
                  <a:pt x="10248" y="2827"/>
                </a:cubicBezTo>
                <a:cubicBezTo>
                  <a:pt x="10269" y="2826"/>
                  <a:pt x="10273" y="2854"/>
                  <a:pt x="10266" y="2872"/>
                </a:cubicBezTo>
                <a:cubicBezTo>
                  <a:pt x="10258" y="2893"/>
                  <a:pt x="10245" y="2899"/>
                  <a:pt x="10226" y="2876"/>
                </a:cubicBezTo>
                <a:cubicBezTo>
                  <a:pt x="10197" y="2840"/>
                  <a:pt x="10174" y="2898"/>
                  <a:pt x="10157" y="2888"/>
                </a:cubicBezTo>
                <a:cubicBezTo>
                  <a:pt x="10101" y="2857"/>
                  <a:pt x="10125" y="2913"/>
                  <a:pt x="10111" y="2925"/>
                </a:cubicBezTo>
                <a:cubicBezTo>
                  <a:pt x="10084" y="2949"/>
                  <a:pt x="10102" y="3013"/>
                  <a:pt x="10037" y="3005"/>
                </a:cubicBezTo>
                <a:cubicBezTo>
                  <a:pt x="10000" y="3000"/>
                  <a:pt x="9959" y="3013"/>
                  <a:pt x="9968" y="2949"/>
                </a:cubicBezTo>
                <a:cubicBezTo>
                  <a:pt x="9971" y="2927"/>
                  <a:pt x="9887" y="2865"/>
                  <a:pt x="9860" y="2863"/>
                </a:cubicBezTo>
                <a:cubicBezTo>
                  <a:pt x="9841" y="2862"/>
                  <a:pt x="9822" y="2865"/>
                  <a:pt x="9803" y="2864"/>
                </a:cubicBezTo>
                <a:cubicBezTo>
                  <a:pt x="9769" y="2863"/>
                  <a:pt x="9737" y="2859"/>
                  <a:pt x="9749" y="2811"/>
                </a:cubicBezTo>
                <a:cubicBezTo>
                  <a:pt x="9753" y="2796"/>
                  <a:pt x="9743" y="2787"/>
                  <a:pt x="9731" y="2783"/>
                </a:cubicBezTo>
                <a:cubicBezTo>
                  <a:pt x="9712" y="2776"/>
                  <a:pt x="9714" y="2795"/>
                  <a:pt x="9709" y="2805"/>
                </a:cubicBezTo>
                <a:cubicBezTo>
                  <a:pt x="9689" y="2844"/>
                  <a:pt x="9670" y="2836"/>
                  <a:pt x="9646" y="2808"/>
                </a:cubicBezTo>
                <a:cubicBezTo>
                  <a:pt x="9622" y="2778"/>
                  <a:pt x="9603" y="2746"/>
                  <a:pt x="9593" y="2709"/>
                </a:cubicBezTo>
                <a:cubicBezTo>
                  <a:pt x="9584" y="2678"/>
                  <a:pt x="9567" y="2660"/>
                  <a:pt x="9531" y="2669"/>
                </a:cubicBezTo>
                <a:cubicBezTo>
                  <a:pt x="9515" y="2674"/>
                  <a:pt x="9488" y="2659"/>
                  <a:pt x="9483" y="2683"/>
                </a:cubicBezTo>
                <a:cubicBezTo>
                  <a:pt x="9477" y="2706"/>
                  <a:pt x="9479" y="2733"/>
                  <a:pt x="9505" y="2747"/>
                </a:cubicBezTo>
                <a:cubicBezTo>
                  <a:pt x="9519" y="2755"/>
                  <a:pt x="9536" y="2758"/>
                  <a:pt x="9547" y="2768"/>
                </a:cubicBezTo>
                <a:cubicBezTo>
                  <a:pt x="9568" y="2786"/>
                  <a:pt x="9586" y="2807"/>
                  <a:pt x="9541" y="2819"/>
                </a:cubicBezTo>
                <a:cubicBezTo>
                  <a:pt x="9539" y="2820"/>
                  <a:pt x="9536" y="2823"/>
                  <a:pt x="9535" y="2826"/>
                </a:cubicBezTo>
                <a:cubicBezTo>
                  <a:pt x="9523" y="2931"/>
                  <a:pt x="9446" y="2913"/>
                  <a:pt x="9380" y="2906"/>
                </a:cubicBezTo>
                <a:cubicBezTo>
                  <a:pt x="9362" y="2927"/>
                  <a:pt x="9380" y="2938"/>
                  <a:pt x="9386" y="2951"/>
                </a:cubicBezTo>
                <a:cubicBezTo>
                  <a:pt x="9396" y="2975"/>
                  <a:pt x="9397" y="2997"/>
                  <a:pt x="9362" y="2994"/>
                </a:cubicBezTo>
                <a:cubicBezTo>
                  <a:pt x="9331" y="2991"/>
                  <a:pt x="9303" y="3007"/>
                  <a:pt x="9269" y="2999"/>
                </a:cubicBezTo>
                <a:cubicBezTo>
                  <a:pt x="9217" y="2986"/>
                  <a:pt x="9163" y="2974"/>
                  <a:pt x="9107" y="2994"/>
                </a:cubicBezTo>
                <a:cubicBezTo>
                  <a:pt x="9086" y="3002"/>
                  <a:pt x="9060" y="2996"/>
                  <a:pt x="9071" y="2960"/>
                </a:cubicBezTo>
                <a:cubicBezTo>
                  <a:pt x="9075" y="2947"/>
                  <a:pt x="9085" y="2919"/>
                  <a:pt x="9064" y="2926"/>
                </a:cubicBezTo>
                <a:cubicBezTo>
                  <a:pt x="9034" y="2937"/>
                  <a:pt x="8991" y="2886"/>
                  <a:pt x="8975" y="2940"/>
                </a:cubicBezTo>
                <a:cubicBezTo>
                  <a:pt x="8962" y="2985"/>
                  <a:pt x="8937" y="2985"/>
                  <a:pt x="8899" y="2982"/>
                </a:cubicBezTo>
                <a:cubicBezTo>
                  <a:pt x="8833" y="2977"/>
                  <a:pt x="8767" y="2982"/>
                  <a:pt x="8702" y="2978"/>
                </a:cubicBezTo>
                <a:cubicBezTo>
                  <a:pt x="8639" y="2975"/>
                  <a:pt x="8634" y="2960"/>
                  <a:pt x="8665" y="2901"/>
                </a:cubicBezTo>
                <a:cubicBezTo>
                  <a:pt x="8673" y="2887"/>
                  <a:pt x="8680" y="2871"/>
                  <a:pt x="8666" y="2859"/>
                </a:cubicBezTo>
                <a:cubicBezTo>
                  <a:pt x="8658" y="2853"/>
                  <a:pt x="8642" y="2853"/>
                  <a:pt x="8630" y="2854"/>
                </a:cubicBezTo>
                <a:cubicBezTo>
                  <a:pt x="8608" y="2855"/>
                  <a:pt x="8594" y="2868"/>
                  <a:pt x="8595" y="2890"/>
                </a:cubicBezTo>
                <a:cubicBezTo>
                  <a:pt x="8596" y="2920"/>
                  <a:pt x="8613" y="2951"/>
                  <a:pt x="8587" y="2985"/>
                </a:cubicBezTo>
                <a:cubicBezTo>
                  <a:pt x="8528" y="2955"/>
                  <a:pt x="8465" y="2913"/>
                  <a:pt x="8413" y="2998"/>
                </a:cubicBezTo>
                <a:cubicBezTo>
                  <a:pt x="8384" y="2969"/>
                  <a:pt x="8443" y="2958"/>
                  <a:pt x="8418" y="2940"/>
                </a:cubicBezTo>
                <a:cubicBezTo>
                  <a:pt x="8388" y="2919"/>
                  <a:pt x="8339" y="2926"/>
                  <a:pt x="8325" y="2942"/>
                </a:cubicBezTo>
                <a:cubicBezTo>
                  <a:pt x="8289" y="2987"/>
                  <a:pt x="8246" y="2968"/>
                  <a:pt x="8205" y="2972"/>
                </a:cubicBezTo>
                <a:cubicBezTo>
                  <a:pt x="8170" y="2975"/>
                  <a:pt x="8130" y="2953"/>
                  <a:pt x="8101" y="2992"/>
                </a:cubicBezTo>
                <a:cubicBezTo>
                  <a:pt x="8009" y="2979"/>
                  <a:pt x="7914" y="2987"/>
                  <a:pt x="7824" y="2961"/>
                </a:cubicBezTo>
                <a:cubicBezTo>
                  <a:pt x="7780" y="2947"/>
                  <a:pt x="7767" y="2905"/>
                  <a:pt x="7787" y="2860"/>
                </a:cubicBezTo>
                <a:cubicBezTo>
                  <a:pt x="7794" y="2845"/>
                  <a:pt x="7801" y="2829"/>
                  <a:pt x="7783" y="2819"/>
                </a:cubicBezTo>
                <a:cubicBezTo>
                  <a:pt x="7765" y="2810"/>
                  <a:pt x="7754" y="2826"/>
                  <a:pt x="7745" y="2838"/>
                </a:cubicBezTo>
                <a:cubicBezTo>
                  <a:pt x="7732" y="2856"/>
                  <a:pt x="7722" y="2875"/>
                  <a:pt x="7712" y="2892"/>
                </a:cubicBezTo>
                <a:cubicBezTo>
                  <a:pt x="7718" y="2924"/>
                  <a:pt x="7767" y="2918"/>
                  <a:pt x="7763" y="2957"/>
                </a:cubicBezTo>
                <a:cubicBezTo>
                  <a:pt x="7743" y="2972"/>
                  <a:pt x="7718" y="2974"/>
                  <a:pt x="7696" y="2974"/>
                </a:cubicBezTo>
                <a:cubicBezTo>
                  <a:pt x="7674" y="2974"/>
                  <a:pt x="7640" y="2972"/>
                  <a:pt x="7663" y="2930"/>
                </a:cubicBezTo>
                <a:cubicBezTo>
                  <a:pt x="7674" y="2911"/>
                  <a:pt x="7665" y="2892"/>
                  <a:pt x="7642" y="2887"/>
                </a:cubicBezTo>
                <a:cubicBezTo>
                  <a:pt x="7615" y="2882"/>
                  <a:pt x="7619" y="2904"/>
                  <a:pt x="7613" y="2922"/>
                </a:cubicBezTo>
                <a:cubicBezTo>
                  <a:pt x="7590" y="2984"/>
                  <a:pt x="7525" y="3002"/>
                  <a:pt x="7466" y="2965"/>
                </a:cubicBezTo>
                <a:cubicBezTo>
                  <a:pt x="7458" y="2960"/>
                  <a:pt x="7451" y="2951"/>
                  <a:pt x="7458" y="2941"/>
                </a:cubicBezTo>
                <a:cubicBezTo>
                  <a:pt x="7462" y="2934"/>
                  <a:pt x="7470" y="2926"/>
                  <a:pt x="7477" y="2924"/>
                </a:cubicBezTo>
                <a:cubicBezTo>
                  <a:pt x="7486" y="2922"/>
                  <a:pt x="7497" y="2924"/>
                  <a:pt x="7505" y="2928"/>
                </a:cubicBezTo>
                <a:cubicBezTo>
                  <a:pt x="7553" y="2957"/>
                  <a:pt x="7568" y="2921"/>
                  <a:pt x="7583" y="2888"/>
                </a:cubicBezTo>
                <a:cubicBezTo>
                  <a:pt x="7599" y="2852"/>
                  <a:pt x="7572" y="2812"/>
                  <a:pt x="7536" y="2824"/>
                </a:cubicBezTo>
                <a:cubicBezTo>
                  <a:pt x="7487" y="2840"/>
                  <a:pt x="7445" y="2844"/>
                  <a:pt x="7394" y="2825"/>
                </a:cubicBezTo>
                <a:cubicBezTo>
                  <a:pt x="7346" y="2806"/>
                  <a:pt x="7353" y="2868"/>
                  <a:pt x="7329" y="2888"/>
                </a:cubicBezTo>
                <a:cubicBezTo>
                  <a:pt x="7327" y="2862"/>
                  <a:pt x="7336" y="2822"/>
                  <a:pt x="7288" y="2856"/>
                </a:cubicBezTo>
                <a:cubicBezTo>
                  <a:pt x="7293" y="2844"/>
                  <a:pt x="7292" y="2822"/>
                  <a:pt x="7285" y="2823"/>
                </a:cubicBezTo>
                <a:cubicBezTo>
                  <a:pt x="7255" y="2826"/>
                  <a:pt x="7227" y="2830"/>
                  <a:pt x="7201" y="2809"/>
                </a:cubicBezTo>
                <a:cubicBezTo>
                  <a:pt x="7200" y="2807"/>
                  <a:pt x="7185" y="2817"/>
                  <a:pt x="7182" y="2824"/>
                </a:cubicBezTo>
                <a:cubicBezTo>
                  <a:pt x="7177" y="2833"/>
                  <a:pt x="7187" y="2840"/>
                  <a:pt x="7193" y="2846"/>
                </a:cubicBezTo>
                <a:cubicBezTo>
                  <a:pt x="7223" y="2876"/>
                  <a:pt x="7257" y="2859"/>
                  <a:pt x="7290" y="2854"/>
                </a:cubicBezTo>
                <a:cubicBezTo>
                  <a:pt x="7300" y="2869"/>
                  <a:pt x="7283" y="2919"/>
                  <a:pt x="7331" y="2885"/>
                </a:cubicBezTo>
                <a:cubicBezTo>
                  <a:pt x="7329" y="2966"/>
                  <a:pt x="7326" y="2966"/>
                  <a:pt x="7265" y="2989"/>
                </a:cubicBezTo>
                <a:cubicBezTo>
                  <a:pt x="7180" y="3020"/>
                  <a:pt x="7096" y="3039"/>
                  <a:pt x="7004" y="3010"/>
                </a:cubicBezTo>
                <a:cubicBezTo>
                  <a:pt x="6977" y="3002"/>
                  <a:pt x="6943" y="3019"/>
                  <a:pt x="6913" y="3021"/>
                </a:cubicBezTo>
                <a:cubicBezTo>
                  <a:pt x="6755" y="3030"/>
                  <a:pt x="6598" y="3048"/>
                  <a:pt x="6441" y="3044"/>
                </a:cubicBezTo>
                <a:cubicBezTo>
                  <a:pt x="6282" y="3040"/>
                  <a:pt x="6124" y="3053"/>
                  <a:pt x="5965" y="3047"/>
                </a:cubicBezTo>
                <a:cubicBezTo>
                  <a:pt x="5897" y="3044"/>
                  <a:pt x="5829" y="3066"/>
                  <a:pt x="5760" y="3053"/>
                </a:cubicBezTo>
                <a:cubicBezTo>
                  <a:pt x="5692" y="3041"/>
                  <a:pt x="5620" y="3071"/>
                  <a:pt x="5555" y="3033"/>
                </a:cubicBezTo>
                <a:cubicBezTo>
                  <a:pt x="5550" y="3030"/>
                  <a:pt x="5541" y="3030"/>
                  <a:pt x="5537" y="3032"/>
                </a:cubicBezTo>
                <a:cubicBezTo>
                  <a:pt x="5435" y="3104"/>
                  <a:pt x="5320" y="3061"/>
                  <a:pt x="5212" y="3070"/>
                </a:cubicBezTo>
                <a:cubicBezTo>
                  <a:pt x="5154" y="3074"/>
                  <a:pt x="5095" y="3040"/>
                  <a:pt x="5038" y="3076"/>
                </a:cubicBezTo>
                <a:cubicBezTo>
                  <a:pt x="4959" y="3043"/>
                  <a:pt x="4871" y="3106"/>
                  <a:pt x="4794" y="3053"/>
                </a:cubicBezTo>
                <a:cubicBezTo>
                  <a:pt x="4730" y="3070"/>
                  <a:pt x="4659" y="3010"/>
                  <a:pt x="4599" y="3070"/>
                </a:cubicBezTo>
                <a:cubicBezTo>
                  <a:pt x="4537" y="3063"/>
                  <a:pt x="4476" y="3084"/>
                  <a:pt x="4414" y="3083"/>
                </a:cubicBezTo>
                <a:cubicBezTo>
                  <a:pt x="4313" y="3082"/>
                  <a:pt x="4213" y="3086"/>
                  <a:pt x="4112" y="3075"/>
                </a:cubicBezTo>
                <a:cubicBezTo>
                  <a:pt x="4054" y="3069"/>
                  <a:pt x="3993" y="3074"/>
                  <a:pt x="3936" y="3083"/>
                </a:cubicBezTo>
                <a:cubicBezTo>
                  <a:pt x="3832" y="3100"/>
                  <a:pt x="3733" y="3047"/>
                  <a:pt x="3631" y="3073"/>
                </a:cubicBezTo>
                <a:cubicBezTo>
                  <a:pt x="3587" y="3031"/>
                  <a:pt x="3519" y="3066"/>
                  <a:pt x="3474" y="3019"/>
                </a:cubicBezTo>
                <a:cubicBezTo>
                  <a:pt x="3457" y="3000"/>
                  <a:pt x="3413" y="2988"/>
                  <a:pt x="3410" y="3045"/>
                </a:cubicBezTo>
                <a:cubicBezTo>
                  <a:pt x="3408" y="3073"/>
                  <a:pt x="3388" y="3079"/>
                  <a:pt x="3362" y="3072"/>
                </a:cubicBezTo>
                <a:cubicBezTo>
                  <a:pt x="3227" y="3034"/>
                  <a:pt x="3086" y="3066"/>
                  <a:pt x="2952" y="3044"/>
                </a:cubicBezTo>
                <a:cubicBezTo>
                  <a:pt x="2851" y="3028"/>
                  <a:pt x="2745" y="3064"/>
                  <a:pt x="2650" y="3010"/>
                </a:cubicBezTo>
                <a:cubicBezTo>
                  <a:pt x="2628" y="2998"/>
                  <a:pt x="2607" y="3010"/>
                  <a:pt x="2585" y="3013"/>
                </a:cubicBezTo>
                <a:cubicBezTo>
                  <a:pt x="2560" y="3015"/>
                  <a:pt x="2543" y="3004"/>
                  <a:pt x="2539" y="2977"/>
                </a:cubicBezTo>
                <a:cubicBezTo>
                  <a:pt x="2537" y="2980"/>
                  <a:pt x="2537" y="2980"/>
                  <a:pt x="2537" y="2980"/>
                </a:cubicBezTo>
                <a:cubicBezTo>
                  <a:pt x="2589" y="2947"/>
                  <a:pt x="2592" y="2945"/>
                  <a:pt x="2552" y="2903"/>
                </a:cubicBezTo>
                <a:cubicBezTo>
                  <a:pt x="2533" y="2883"/>
                  <a:pt x="2541" y="2855"/>
                  <a:pt x="2524" y="2837"/>
                </a:cubicBezTo>
                <a:cubicBezTo>
                  <a:pt x="2485" y="2835"/>
                  <a:pt x="2441" y="2869"/>
                  <a:pt x="2407" y="2821"/>
                </a:cubicBezTo>
                <a:cubicBezTo>
                  <a:pt x="2397" y="2807"/>
                  <a:pt x="2379" y="2812"/>
                  <a:pt x="2363" y="2815"/>
                </a:cubicBezTo>
                <a:cubicBezTo>
                  <a:pt x="2322" y="2824"/>
                  <a:pt x="2288" y="2869"/>
                  <a:pt x="2289" y="2919"/>
                </a:cubicBezTo>
                <a:cubicBezTo>
                  <a:pt x="2290" y="2969"/>
                  <a:pt x="2321" y="2989"/>
                  <a:pt x="2368" y="2989"/>
                </a:cubicBezTo>
                <a:cubicBezTo>
                  <a:pt x="2366" y="2986"/>
                  <a:pt x="2366" y="2986"/>
                  <a:pt x="2366" y="2986"/>
                </a:cubicBezTo>
                <a:cubicBezTo>
                  <a:pt x="2342" y="3014"/>
                  <a:pt x="2310" y="3014"/>
                  <a:pt x="2279" y="3007"/>
                </a:cubicBezTo>
                <a:cubicBezTo>
                  <a:pt x="2226" y="2997"/>
                  <a:pt x="2175" y="2990"/>
                  <a:pt x="2123" y="3013"/>
                </a:cubicBezTo>
                <a:cubicBezTo>
                  <a:pt x="2105" y="3021"/>
                  <a:pt x="2079" y="3016"/>
                  <a:pt x="2058" y="3013"/>
                </a:cubicBezTo>
                <a:cubicBezTo>
                  <a:pt x="2050" y="3012"/>
                  <a:pt x="2040" y="3003"/>
                  <a:pt x="2038" y="2996"/>
                </a:cubicBezTo>
                <a:cubicBezTo>
                  <a:pt x="2033" y="2981"/>
                  <a:pt x="2045" y="2973"/>
                  <a:pt x="2057" y="2971"/>
                </a:cubicBezTo>
                <a:cubicBezTo>
                  <a:pt x="2082" y="2967"/>
                  <a:pt x="2108" y="2967"/>
                  <a:pt x="2132" y="2964"/>
                </a:cubicBezTo>
                <a:cubicBezTo>
                  <a:pt x="2150" y="2962"/>
                  <a:pt x="2173" y="2965"/>
                  <a:pt x="2176" y="2938"/>
                </a:cubicBezTo>
                <a:cubicBezTo>
                  <a:pt x="2179" y="2913"/>
                  <a:pt x="2176" y="2887"/>
                  <a:pt x="2157" y="2868"/>
                </a:cubicBezTo>
                <a:cubicBezTo>
                  <a:pt x="2142" y="2853"/>
                  <a:pt x="2128" y="2863"/>
                  <a:pt x="2116" y="2874"/>
                </a:cubicBezTo>
                <a:cubicBezTo>
                  <a:pt x="2070" y="2919"/>
                  <a:pt x="2028" y="2923"/>
                  <a:pt x="1980" y="2871"/>
                </a:cubicBezTo>
                <a:cubicBezTo>
                  <a:pt x="1954" y="2843"/>
                  <a:pt x="1912" y="2850"/>
                  <a:pt x="1886" y="2876"/>
                </a:cubicBezTo>
                <a:cubicBezTo>
                  <a:pt x="1837" y="2925"/>
                  <a:pt x="1791" y="2921"/>
                  <a:pt x="1737" y="2887"/>
                </a:cubicBezTo>
                <a:cubicBezTo>
                  <a:pt x="1689" y="2857"/>
                  <a:pt x="1636" y="2881"/>
                  <a:pt x="1586" y="2883"/>
                </a:cubicBezTo>
                <a:cubicBezTo>
                  <a:pt x="1550" y="2885"/>
                  <a:pt x="1525" y="2884"/>
                  <a:pt x="1514" y="2844"/>
                </a:cubicBezTo>
                <a:cubicBezTo>
                  <a:pt x="1502" y="2806"/>
                  <a:pt x="1473" y="2810"/>
                  <a:pt x="1464" y="2839"/>
                </a:cubicBezTo>
                <a:cubicBezTo>
                  <a:pt x="1447" y="2896"/>
                  <a:pt x="1399" y="2856"/>
                  <a:pt x="1369" y="2877"/>
                </a:cubicBezTo>
                <a:cubicBezTo>
                  <a:pt x="1341" y="2895"/>
                  <a:pt x="1302" y="2887"/>
                  <a:pt x="1287" y="2843"/>
                </a:cubicBezTo>
                <a:cubicBezTo>
                  <a:pt x="1284" y="2836"/>
                  <a:pt x="1274" y="2831"/>
                  <a:pt x="1268" y="2825"/>
                </a:cubicBezTo>
                <a:cubicBezTo>
                  <a:pt x="1225" y="2880"/>
                  <a:pt x="1175" y="2817"/>
                  <a:pt x="1128" y="2833"/>
                </a:cubicBezTo>
                <a:cubicBezTo>
                  <a:pt x="1085" y="2846"/>
                  <a:pt x="1041" y="2841"/>
                  <a:pt x="1017" y="2789"/>
                </a:cubicBezTo>
                <a:cubicBezTo>
                  <a:pt x="1008" y="2769"/>
                  <a:pt x="986" y="2758"/>
                  <a:pt x="963" y="2756"/>
                </a:cubicBezTo>
                <a:cubicBezTo>
                  <a:pt x="937" y="2753"/>
                  <a:pt x="915" y="2739"/>
                  <a:pt x="896" y="2724"/>
                </a:cubicBezTo>
                <a:cubicBezTo>
                  <a:pt x="850" y="2689"/>
                  <a:pt x="848" y="2674"/>
                  <a:pt x="882" y="2614"/>
                </a:cubicBezTo>
                <a:cubicBezTo>
                  <a:pt x="857" y="2607"/>
                  <a:pt x="834" y="2596"/>
                  <a:pt x="810" y="2593"/>
                </a:cubicBezTo>
                <a:cubicBezTo>
                  <a:pt x="778" y="2590"/>
                  <a:pt x="748" y="2597"/>
                  <a:pt x="748" y="2546"/>
                </a:cubicBezTo>
                <a:cubicBezTo>
                  <a:pt x="749" y="2506"/>
                  <a:pt x="690" y="2535"/>
                  <a:pt x="676" y="2495"/>
                </a:cubicBezTo>
                <a:cubicBezTo>
                  <a:pt x="698" y="2470"/>
                  <a:pt x="749" y="2475"/>
                  <a:pt x="757" y="2431"/>
                </a:cubicBezTo>
                <a:cubicBezTo>
                  <a:pt x="757" y="2428"/>
                  <a:pt x="769" y="2423"/>
                  <a:pt x="773" y="2425"/>
                </a:cubicBezTo>
                <a:cubicBezTo>
                  <a:pt x="841" y="2456"/>
                  <a:pt x="901" y="2410"/>
                  <a:pt x="965" y="2403"/>
                </a:cubicBezTo>
                <a:cubicBezTo>
                  <a:pt x="993" y="2400"/>
                  <a:pt x="1017" y="2396"/>
                  <a:pt x="1040" y="2424"/>
                </a:cubicBezTo>
                <a:cubicBezTo>
                  <a:pt x="1065" y="2455"/>
                  <a:pt x="1111" y="2453"/>
                  <a:pt x="1135" y="2430"/>
                </a:cubicBezTo>
                <a:cubicBezTo>
                  <a:pt x="1197" y="2372"/>
                  <a:pt x="1271" y="2399"/>
                  <a:pt x="1339" y="2388"/>
                </a:cubicBezTo>
                <a:cubicBezTo>
                  <a:pt x="1341" y="2388"/>
                  <a:pt x="1345" y="2390"/>
                  <a:pt x="1347" y="2392"/>
                </a:cubicBezTo>
                <a:cubicBezTo>
                  <a:pt x="1400" y="2418"/>
                  <a:pt x="1426" y="2343"/>
                  <a:pt x="1476" y="2359"/>
                </a:cubicBezTo>
                <a:cubicBezTo>
                  <a:pt x="1520" y="2372"/>
                  <a:pt x="1563" y="2376"/>
                  <a:pt x="1612" y="2373"/>
                </a:cubicBezTo>
                <a:cubicBezTo>
                  <a:pt x="1738" y="2365"/>
                  <a:pt x="1860" y="2317"/>
                  <a:pt x="1989" y="2344"/>
                </a:cubicBezTo>
                <a:cubicBezTo>
                  <a:pt x="2058" y="2358"/>
                  <a:pt x="2122" y="2330"/>
                  <a:pt x="2172" y="2274"/>
                </a:cubicBezTo>
                <a:cubicBezTo>
                  <a:pt x="2183" y="2303"/>
                  <a:pt x="2177" y="2341"/>
                  <a:pt x="2223" y="2321"/>
                </a:cubicBezTo>
                <a:cubicBezTo>
                  <a:pt x="2243" y="2312"/>
                  <a:pt x="2266" y="2312"/>
                  <a:pt x="2287" y="2307"/>
                </a:cubicBezTo>
                <a:cubicBezTo>
                  <a:pt x="2340" y="2296"/>
                  <a:pt x="2354" y="2266"/>
                  <a:pt x="2333" y="2218"/>
                </a:cubicBezTo>
                <a:cubicBezTo>
                  <a:pt x="2358" y="2224"/>
                  <a:pt x="2368" y="2260"/>
                  <a:pt x="2399" y="2258"/>
                </a:cubicBezTo>
                <a:cubicBezTo>
                  <a:pt x="2401" y="2195"/>
                  <a:pt x="2369" y="2203"/>
                  <a:pt x="2334" y="2219"/>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latin typeface="思源黑体 CN Bold" panose="020B0800000000000000" pitchFamily="34" charset="-122"/>
              <a:ea typeface="思源黑体 CN Bold" panose="020B0800000000000000" pitchFamily="34" charset="-122"/>
            </a:endParaRPr>
          </a:p>
        </p:txBody>
      </p:sp>
      <p:sp>
        <p:nvSpPr>
          <p:cNvPr id="12" name="任意多边形: 形状 11">
            <a:extLst>
              <a:ext uri="{FF2B5EF4-FFF2-40B4-BE49-F238E27FC236}">
                <a16:creationId xmlns:a16="http://schemas.microsoft.com/office/drawing/2014/main" xmlns="" id="{9204F6A0-F3CB-4C4B-9B49-7AD3DFFCB433}"/>
              </a:ext>
            </a:extLst>
          </p:cNvPr>
          <p:cNvSpPr/>
          <p:nvPr/>
        </p:nvSpPr>
        <p:spPr>
          <a:xfrm>
            <a:off x="4987401" y="2341609"/>
            <a:ext cx="2221598" cy="2221598"/>
          </a:xfrm>
          <a:custGeom>
            <a:avLst/>
            <a:gdLst>
              <a:gd name="connsiteX0" fmla="*/ 325365 w 2221598"/>
              <a:gd name="connsiteY0" fmla="*/ 325365 h 2221598"/>
              <a:gd name="connsiteX1" fmla="*/ 325365 w 2221598"/>
              <a:gd name="connsiteY1" fmla="*/ 1896232 h 2221598"/>
              <a:gd name="connsiteX2" fmla="*/ 1896232 w 2221598"/>
              <a:gd name="connsiteY2" fmla="*/ 1896232 h 2221598"/>
              <a:gd name="connsiteX3" fmla="*/ 1896232 w 2221598"/>
              <a:gd name="connsiteY3" fmla="*/ 325365 h 2221598"/>
              <a:gd name="connsiteX4" fmla="*/ 325365 w 2221598"/>
              <a:gd name="connsiteY4" fmla="*/ 325365 h 2221598"/>
              <a:gd name="connsiteX5" fmla="*/ 1606028 w 2221598"/>
              <a:gd name="connsiteY5" fmla="*/ 1054342 h 2221598"/>
              <a:gd name="connsiteX6" fmla="*/ 1606028 w 2221598"/>
              <a:gd name="connsiteY6" fmla="*/ 1167585 h 2221598"/>
              <a:gd name="connsiteX7" fmla="*/ 1167255 w 2221598"/>
              <a:gd name="connsiteY7" fmla="*/ 1606028 h 2221598"/>
              <a:gd name="connsiteX8" fmla="*/ 1054012 w 2221598"/>
              <a:gd name="connsiteY8" fmla="*/ 1606028 h 2221598"/>
              <a:gd name="connsiteX9" fmla="*/ 615569 w 2221598"/>
              <a:gd name="connsiteY9" fmla="*/ 1167255 h 2221598"/>
              <a:gd name="connsiteX10" fmla="*/ 615569 w 2221598"/>
              <a:gd name="connsiteY10" fmla="*/ 1054012 h 2221598"/>
              <a:gd name="connsiteX11" fmla="*/ 1054342 w 2221598"/>
              <a:gd name="connsiteY11" fmla="*/ 615569 h 2221598"/>
              <a:gd name="connsiteX12" fmla="*/ 1167585 w 2221598"/>
              <a:gd name="connsiteY12" fmla="*/ 615569 h 2221598"/>
              <a:gd name="connsiteX13" fmla="*/ 1606028 w 2221598"/>
              <a:gd name="connsiteY13" fmla="*/ 1054342 h 2221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21598" h="2221598" fill="none" extrusionOk="0">
                <a:moveTo>
                  <a:pt x="325365" y="325365"/>
                </a:moveTo>
                <a:cubicBezTo>
                  <a:pt x="-82031" y="768275"/>
                  <a:pt x="-97328" y="1460436"/>
                  <a:pt x="325365" y="1896232"/>
                </a:cubicBezTo>
                <a:cubicBezTo>
                  <a:pt x="737748" y="2429194"/>
                  <a:pt x="1395196" y="2398919"/>
                  <a:pt x="1896232" y="1896232"/>
                </a:cubicBezTo>
                <a:cubicBezTo>
                  <a:pt x="2377809" y="1569771"/>
                  <a:pt x="2328879" y="774438"/>
                  <a:pt x="1896232" y="325365"/>
                </a:cubicBezTo>
                <a:cubicBezTo>
                  <a:pt x="1432132" y="-122771"/>
                  <a:pt x="856166" y="-156384"/>
                  <a:pt x="325365" y="325365"/>
                </a:cubicBezTo>
                <a:close/>
                <a:moveTo>
                  <a:pt x="1606028" y="1054342"/>
                </a:moveTo>
                <a:cubicBezTo>
                  <a:pt x="1641680" y="1086413"/>
                  <a:pt x="1633984" y="1139140"/>
                  <a:pt x="1606028" y="1167585"/>
                </a:cubicBezTo>
                <a:cubicBezTo>
                  <a:pt x="1498448" y="1305553"/>
                  <a:pt x="1280839" y="1433944"/>
                  <a:pt x="1167255" y="1606028"/>
                </a:cubicBezTo>
                <a:cubicBezTo>
                  <a:pt x="1135894" y="1641866"/>
                  <a:pt x="1086519" y="1632625"/>
                  <a:pt x="1054012" y="1606028"/>
                </a:cubicBezTo>
                <a:cubicBezTo>
                  <a:pt x="1001875" y="1499340"/>
                  <a:pt x="712147" y="1309543"/>
                  <a:pt x="615569" y="1167255"/>
                </a:cubicBezTo>
                <a:cubicBezTo>
                  <a:pt x="590695" y="1139183"/>
                  <a:pt x="586278" y="1085636"/>
                  <a:pt x="615569" y="1054012"/>
                </a:cubicBezTo>
                <a:cubicBezTo>
                  <a:pt x="780238" y="859216"/>
                  <a:pt x="956043" y="679985"/>
                  <a:pt x="1054342" y="615569"/>
                </a:cubicBezTo>
                <a:cubicBezTo>
                  <a:pt x="1086177" y="580221"/>
                  <a:pt x="1141845" y="587074"/>
                  <a:pt x="1167585" y="615569"/>
                </a:cubicBezTo>
                <a:cubicBezTo>
                  <a:pt x="1346534" y="822033"/>
                  <a:pt x="1384322" y="864581"/>
                  <a:pt x="1606028" y="1054342"/>
                </a:cubicBezTo>
                <a:close/>
              </a:path>
              <a:path w="2221598" h="2221598" stroke="0" extrusionOk="0">
                <a:moveTo>
                  <a:pt x="325365" y="325365"/>
                </a:moveTo>
                <a:cubicBezTo>
                  <a:pt x="-96011" y="874459"/>
                  <a:pt x="-93746" y="1451064"/>
                  <a:pt x="325365" y="1896232"/>
                </a:cubicBezTo>
                <a:cubicBezTo>
                  <a:pt x="753388" y="2210458"/>
                  <a:pt x="1380057" y="2329742"/>
                  <a:pt x="1896232" y="1896232"/>
                </a:cubicBezTo>
                <a:cubicBezTo>
                  <a:pt x="2337425" y="1467637"/>
                  <a:pt x="2299075" y="804595"/>
                  <a:pt x="1896232" y="325365"/>
                </a:cubicBezTo>
                <a:cubicBezTo>
                  <a:pt x="1406572" y="-205486"/>
                  <a:pt x="844133" y="-80082"/>
                  <a:pt x="325365" y="325365"/>
                </a:cubicBezTo>
                <a:close/>
                <a:moveTo>
                  <a:pt x="1606028" y="1054342"/>
                </a:moveTo>
                <a:cubicBezTo>
                  <a:pt x="1638277" y="1083621"/>
                  <a:pt x="1630335" y="1136550"/>
                  <a:pt x="1606028" y="1167585"/>
                </a:cubicBezTo>
                <a:cubicBezTo>
                  <a:pt x="1413257" y="1346090"/>
                  <a:pt x="1207528" y="1513909"/>
                  <a:pt x="1167255" y="1606028"/>
                </a:cubicBezTo>
                <a:cubicBezTo>
                  <a:pt x="1135755" y="1632674"/>
                  <a:pt x="1084455" y="1635447"/>
                  <a:pt x="1054012" y="1606028"/>
                </a:cubicBezTo>
                <a:cubicBezTo>
                  <a:pt x="860323" y="1427162"/>
                  <a:pt x="711892" y="1293500"/>
                  <a:pt x="615569" y="1167255"/>
                </a:cubicBezTo>
                <a:cubicBezTo>
                  <a:pt x="578908" y="1140073"/>
                  <a:pt x="586132" y="1088468"/>
                  <a:pt x="615569" y="1054012"/>
                </a:cubicBezTo>
                <a:cubicBezTo>
                  <a:pt x="666362" y="978116"/>
                  <a:pt x="961681" y="760619"/>
                  <a:pt x="1054342" y="615569"/>
                </a:cubicBezTo>
                <a:cubicBezTo>
                  <a:pt x="1078463" y="582120"/>
                  <a:pt x="1132168" y="579782"/>
                  <a:pt x="1167585" y="615569"/>
                </a:cubicBezTo>
                <a:cubicBezTo>
                  <a:pt x="1337116" y="764796"/>
                  <a:pt x="1555210" y="941070"/>
                  <a:pt x="1606028" y="1054342"/>
                </a:cubicBezTo>
                <a:close/>
              </a:path>
            </a:pathLst>
          </a:custGeom>
          <a:blipFill dpi="0" rotWithShape="1">
            <a:blip r:embed="rId3"/>
            <a:srcRect/>
            <a:tile tx="0" ty="0" sx="100000" sy="100000" flip="none" algn="tl"/>
          </a:blipFill>
          <a:ln w="19050">
            <a:gradFill>
              <a:gsLst>
                <a:gs pos="2000">
                  <a:srgbClr val="F2EFEA"/>
                </a:gs>
                <a:gs pos="100000">
                  <a:srgbClr val="DB641E"/>
                </a:gs>
              </a:gsLst>
              <a:lin ang="5400000" scaled="1"/>
            </a:gradFill>
            <a:extLst>
              <a:ext uri="{C807C97D-BFC1-408E-A445-0C87EB9F89A2}">
                <ask:lineSketchStyleProps xmlns:ask="http://schemas.microsoft.com/office/drawing/2018/sketchyshapes" xmlns="" sd="3943986536">
                  <a:custGeom>
                    <a:avLst/>
                    <a:gdLst>
                      <a:gd name="connsiteX0" fmla="*/ 234672 w 1602343"/>
                      <a:gd name="connsiteY0" fmla="*/ 234672 h 1602343"/>
                      <a:gd name="connsiteX1" fmla="*/ 234672 w 1602343"/>
                      <a:gd name="connsiteY1" fmla="*/ 1367671 h 1602343"/>
                      <a:gd name="connsiteX2" fmla="*/ 1367671 w 1602343"/>
                      <a:gd name="connsiteY2" fmla="*/ 1367671 h 1602343"/>
                      <a:gd name="connsiteX3" fmla="*/ 1367671 w 1602343"/>
                      <a:gd name="connsiteY3" fmla="*/ 234672 h 1602343"/>
                      <a:gd name="connsiteX4" fmla="*/ 234672 w 1602343"/>
                      <a:gd name="connsiteY4" fmla="*/ 234672 h 1602343"/>
                      <a:gd name="connsiteX5" fmla="*/ 1158359 w 1602343"/>
                      <a:gd name="connsiteY5" fmla="*/ 760452 h 1602343"/>
                      <a:gd name="connsiteX6" fmla="*/ 1158359 w 1602343"/>
                      <a:gd name="connsiteY6" fmla="*/ 842129 h 1602343"/>
                      <a:gd name="connsiteX7" fmla="*/ 841891 w 1602343"/>
                      <a:gd name="connsiteY7" fmla="*/ 1158359 h 1602343"/>
                      <a:gd name="connsiteX8" fmla="*/ 760214 w 1602343"/>
                      <a:gd name="connsiteY8" fmla="*/ 1158359 h 1602343"/>
                      <a:gd name="connsiteX9" fmla="*/ 443984 w 1602343"/>
                      <a:gd name="connsiteY9" fmla="*/ 841891 h 1602343"/>
                      <a:gd name="connsiteX10" fmla="*/ 443984 w 1602343"/>
                      <a:gd name="connsiteY10" fmla="*/ 760214 h 1602343"/>
                      <a:gd name="connsiteX11" fmla="*/ 760452 w 1602343"/>
                      <a:gd name="connsiteY11" fmla="*/ 443984 h 1602343"/>
                      <a:gd name="connsiteX12" fmla="*/ 842129 w 1602343"/>
                      <a:gd name="connsiteY12" fmla="*/ 443984 h 1602343"/>
                      <a:gd name="connsiteX13" fmla="*/ 1158359 w 1602343"/>
                      <a:gd name="connsiteY13" fmla="*/ 760452 h 1602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02343" h="1602343">
                        <a:moveTo>
                          <a:pt x="234672" y="234672"/>
                        </a:moveTo>
                        <a:cubicBezTo>
                          <a:pt x="-78224" y="547568"/>
                          <a:pt x="-78224" y="1054775"/>
                          <a:pt x="234672" y="1367671"/>
                        </a:cubicBezTo>
                        <a:cubicBezTo>
                          <a:pt x="547568" y="1680567"/>
                          <a:pt x="1054775" y="1680567"/>
                          <a:pt x="1367671" y="1367671"/>
                        </a:cubicBezTo>
                        <a:cubicBezTo>
                          <a:pt x="1680567" y="1054775"/>
                          <a:pt x="1680567" y="547568"/>
                          <a:pt x="1367671" y="234672"/>
                        </a:cubicBezTo>
                        <a:cubicBezTo>
                          <a:pt x="1054775" y="-78224"/>
                          <a:pt x="547568" y="-78224"/>
                          <a:pt x="234672" y="234672"/>
                        </a:cubicBezTo>
                        <a:close/>
                        <a:moveTo>
                          <a:pt x="1158359" y="760452"/>
                        </a:moveTo>
                        <a:cubicBezTo>
                          <a:pt x="1180743" y="782836"/>
                          <a:pt x="1180743" y="819745"/>
                          <a:pt x="1158359" y="842129"/>
                        </a:cubicBezTo>
                        <a:lnTo>
                          <a:pt x="841891" y="1158359"/>
                        </a:lnTo>
                        <a:cubicBezTo>
                          <a:pt x="819507" y="1180743"/>
                          <a:pt x="782598" y="1180743"/>
                          <a:pt x="760214" y="1158359"/>
                        </a:cubicBezTo>
                        <a:lnTo>
                          <a:pt x="443984" y="841891"/>
                        </a:lnTo>
                        <a:cubicBezTo>
                          <a:pt x="421600" y="819507"/>
                          <a:pt x="421600" y="782598"/>
                          <a:pt x="443984" y="760214"/>
                        </a:cubicBezTo>
                        <a:lnTo>
                          <a:pt x="760452" y="443984"/>
                        </a:lnTo>
                        <a:cubicBezTo>
                          <a:pt x="782836" y="421600"/>
                          <a:pt x="819745" y="421600"/>
                          <a:pt x="842129" y="443984"/>
                        </a:cubicBezTo>
                        <a:lnTo>
                          <a:pt x="1158359" y="760452"/>
                        </a:lnTo>
                        <a:close/>
                      </a:path>
                    </a:pathLst>
                  </a:cu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思源黑体 CN Bold" panose="020B0800000000000000" pitchFamily="34" charset="-122"/>
              <a:ea typeface="思源黑体 CN Bold" panose="020B0800000000000000" pitchFamily="34" charset="-122"/>
            </a:endParaRPr>
          </a:p>
        </p:txBody>
      </p:sp>
      <p:cxnSp>
        <p:nvCxnSpPr>
          <p:cNvPr id="23" name="直接连接符 22">
            <a:extLst>
              <a:ext uri="{FF2B5EF4-FFF2-40B4-BE49-F238E27FC236}">
                <a16:creationId xmlns:a16="http://schemas.microsoft.com/office/drawing/2014/main" xmlns="" id="{8B9F8A83-0C11-4578-87BB-15BD2FCF6926}"/>
              </a:ext>
            </a:extLst>
          </p:cNvPr>
          <p:cNvCxnSpPr>
            <a:cxnSpLocks/>
          </p:cNvCxnSpPr>
          <p:nvPr/>
        </p:nvCxnSpPr>
        <p:spPr>
          <a:xfrm>
            <a:off x="6096000" y="2344412"/>
            <a:ext cx="0" cy="546100"/>
          </a:xfrm>
          <a:prstGeom prst="line">
            <a:avLst/>
          </a:prstGeom>
          <a:ln w="19050">
            <a:solidFill>
              <a:srgbClr val="850B0D"/>
            </a:solidFill>
            <a:round/>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7F7D1878-77C6-4E7C-BFE7-9C5844986D40}"/>
              </a:ext>
            </a:extLst>
          </p:cNvPr>
          <p:cNvCxnSpPr>
            <a:cxnSpLocks/>
          </p:cNvCxnSpPr>
          <p:nvPr/>
        </p:nvCxnSpPr>
        <p:spPr>
          <a:xfrm>
            <a:off x="6096000" y="4028538"/>
            <a:ext cx="0" cy="455824"/>
          </a:xfrm>
          <a:prstGeom prst="line">
            <a:avLst/>
          </a:prstGeom>
          <a:ln w="19050">
            <a:solidFill>
              <a:srgbClr val="850B0D"/>
            </a:solidFill>
            <a:round/>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4ADFD37A-4016-41C5-A4FA-252AB6D8B06F}"/>
              </a:ext>
            </a:extLst>
          </p:cNvPr>
          <p:cNvCxnSpPr>
            <a:cxnSpLocks/>
          </p:cNvCxnSpPr>
          <p:nvPr/>
        </p:nvCxnSpPr>
        <p:spPr>
          <a:xfrm rot="16200000" flipH="1">
            <a:off x="5290820" y="3179359"/>
            <a:ext cx="0" cy="546100"/>
          </a:xfrm>
          <a:prstGeom prst="line">
            <a:avLst/>
          </a:prstGeom>
          <a:ln w="19050">
            <a:solidFill>
              <a:srgbClr val="850B0D"/>
            </a:solidFill>
            <a:round/>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CD6AAD8F-B4CE-4684-988F-D3BB3111F336}"/>
              </a:ext>
            </a:extLst>
          </p:cNvPr>
          <p:cNvCxnSpPr>
            <a:cxnSpLocks/>
          </p:cNvCxnSpPr>
          <p:nvPr/>
        </p:nvCxnSpPr>
        <p:spPr>
          <a:xfrm rot="16200000" flipH="1">
            <a:off x="6913880" y="3179359"/>
            <a:ext cx="0" cy="546100"/>
          </a:xfrm>
          <a:prstGeom prst="line">
            <a:avLst/>
          </a:prstGeom>
          <a:ln w="19050">
            <a:solidFill>
              <a:srgbClr val="850B0D"/>
            </a:solidFill>
            <a:round/>
          </a:ln>
        </p:spPr>
        <p:style>
          <a:lnRef idx="1">
            <a:schemeClr val="accent1"/>
          </a:lnRef>
          <a:fillRef idx="0">
            <a:schemeClr val="accent1"/>
          </a:fillRef>
          <a:effectRef idx="0">
            <a:schemeClr val="accent1"/>
          </a:effectRef>
          <a:fontRef idx="minor">
            <a:schemeClr val="tx1"/>
          </a:fontRef>
        </p:style>
      </p:cxnSp>
      <p:sp>
        <p:nvSpPr>
          <p:cNvPr id="49" name="文本框 48">
            <a:extLst>
              <a:ext uri="{FF2B5EF4-FFF2-40B4-BE49-F238E27FC236}">
                <a16:creationId xmlns:a16="http://schemas.microsoft.com/office/drawing/2014/main" xmlns="" id="{40FAE2DD-F4E9-4AA6-9EE5-556A4CE4A9B7}"/>
              </a:ext>
            </a:extLst>
          </p:cNvPr>
          <p:cNvSpPr txBox="1"/>
          <p:nvPr/>
        </p:nvSpPr>
        <p:spPr>
          <a:xfrm>
            <a:off x="1846471" y="1759860"/>
            <a:ext cx="2162175" cy="369332"/>
          </a:xfrm>
          <a:prstGeom prst="rect">
            <a:avLst/>
          </a:prstGeom>
          <a:noFill/>
        </p:spPr>
        <p:txBody>
          <a:bodyPr wrap="square" rtlCol="0">
            <a:spAutoFit/>
          </a:bodyPr>
          <a:lstStyle/>
          <a:p>
            <a:r>
              <a:rPr lang="zh-CN" altLang="en-US" dirty="0">
                <a:solidFill>
                  <a:schemeClr val="bg1"/>
                </a:solidFill>
                <a:latin typeface="思源黑体 CN Bold" panose="020B0800000000000000" pitchFamily="34" charset="-122"/>
                <a:ea typeface="思源黑体 CN Bold" panose="020B0800000000000000" pitchFamily="34" charset="-122"/>
              </a:rPr>
              <a:t>规划一</a:t>
            </a:r>
          </a:p>
        </p:txBody>
      </p:sp>
      <p:grpSp>
        <p:nvGrpSpPr>
          <p:cNvPr id="29" name="组合 28">
            <a:extLst>
              <a:ext uri="{FF2B5EF4-FFF2-40B4-BE49-F238E27FC236}">
                <a16:creationId xmlns:a16="http://schemas.microsoft.com/office/drawing/2014/main" xmlns="" id="{A253100B-FF96-453C-BD63-1D0C8DA0998A}"/>
              </a:ext>
            </a:extLst>
          </p:cNvPr>
          <p:cNvGrpSpPr/>
          <p:nvPr/>
        </p:nvGrpSpPr>
        <p:grpSpPr>
          <a:xfrm>
            <a:off x="1863621" y="2173262"/>
            <a:ext cx="3273529" cy="473112"/>
            <a:chOff x="1863621" y="2699050"/>
            <a:chExt cx="3273529" cy="473112"/>
          </a:xfrm>
        </p:grpSpPr>
        <p:sp>
          <p:nvSpPr>
            <p:cNvPr id="48" name="任意多边形: 形状 47">
              <a:extLst>
                <a:ext uri="{FF2B5EF4-FFF2-40B4-BE49-F238E27FC236}">
                  <a16:creationId xmlns:a16="http://schemas.microsoft.com/office/drawing/2014/main" xmlns="" id="{C3488C74-A68A-4E89-8D4F-11A90DB73C7A}"/>
                </a:ext>
              </a:extLst>
            </p:cNvPr>
            <p:cNvSpPr/>
            <p:nvPr/>
          </p:nvSpPr>
          <p:spPr>
            <a:xfrm>
              <a:off x="1863621" y="2699050"/>
              <a:ext cx="3181705" cy="361507"/>
            </a:xfrm>
            <a:custGeom>
              <a:avLst/>
              <a:gdLst>
                <a:gd name="connsiteX0" fmla="*/ 2636875 w 2636875"/>
                <a:gd name="connsiteY0" fmla="*/ 361507 h 361507"/>
                <a:gd name="connsiteX1" fmla="*/ 2275368 w 2636875"/>
                <a:gd name="connsiteY1" fmla="*/ 0 h 361507"/>
                <a:gd name="connsiteX2" fmla="*/ 0 w 2636875"/>
                <a:gd name="connsiteY2" fmla="*/ 0 h 361507"/>
                <a:gd name="connsiteX0" fmla="*/ 3181705 w 3181705"/>
                <a:gd name="connsiteY0" fmla="*/ 361507 h 361507"/>
                <a:gd name="connsiteX1" fmla="*/ 2820198 w 3181705"/>
                <a:gd name="connsiteY1" fmla="*/ 0 h 361507"/>
                <a:gd name="connsiteX2" fmla="*/ 0 w 3181705"/>
                <a:gd name="connsiteY2" fmla="*/ 3810 h 361507"/>
              </a:gdLst>
              <a:ahLst/>
              <a:cxnLst>
                <a:cxn ang="0">
                  <a:pos x="connsiteX0" y="connsiteY0"/>
                </a:cxn>
                <a:cxn ang="0">
                  <a:pos x="connsiteX1" y="connsiteY1"/>
                </a:cxn>
                <a:cxn ang="0">
                  <a:pos x="connsiteX2" y="connsiteY2"/>
                </a:cxn>
              </a:cxnLst>
              <a:rect l="l" t="t" r="r" b="b"/>
              <a:pathLst>
                <a:path w="3181705" h="361507">
                  <a:moveTo>
                    <a:pt x="3181705" y="361507"/>
                  </a:moveTo>
                  <a:lnTo>
                    <a:pt x="2820198" y="0"/>
                  </a:lnTo>
                  <a:lnTo>
                    <a:pt x="0" y="3810"/>
                  </a:lnTo>
                </a:path>
              </a:pathLst>
            </a:custGeom>
            <a:ln>
              <a:solidFill>
                <a:srgbClr val="E6E6E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52" name="decorative-chinese-flower_70998">
              <a:extLst>
                <a:ext uri="{FF2B5EF4-FFF2-40B4-BE49-F238E27FC236}">
                  <a16:creationId xmlns:a16="http://schemas.microsoft.com/office/drawing/2014/main" xmlns="" id="{326D2EEA-3573-4439-AB9F-4CB612FBFA2B}"/>
                </a:ext>
              </a:extLst>
            </p:cNvPr>
            <p:cNvSpPr/>
            <p:nvPr/>
          </p:nvSpPr>
          <p:spPr>
            <a:xfrm>
              <a:off x="5002352" y="3031646"/>
              <a:ext cx="134798" cy="140516"/>
            </a:xfrm>
            <a:custGeom>
              <a:avLst/>
              <a:gdLst>
                <a:gd name="T0" fmla="*/ 326 w 385"/>
                <a:gd name="T1" fmla="*/ 201 h 402"/>
                <a:gd name="T2" fmla="*/ 367 w 385"/>
                <a:gd name="T3" fmla="*/ 100 h 402"/>
                <a:gd name="T4" fmla="*/ 259 w 385"/>
                <a:gd name="T5" fmla="*/ 85 h 402"/>
                <a:gd name="T6" fmla="*/ 193 w 385"/>
                <a:gd name="T7" fmla="*/ 0 h 402"/>
                <a:gd name="T8" fmla="*/ 126 w 385"/>
                <a:gd name="T9" fmla="*/ 85 h 402"/>
                <a:gd name="T10" fmla="*/ 19 w 385"/>
                <a:gd name="T11" fmla="*/ 100 h 402"/>
                <a:gd name="T12" fmla="*/ 59 w 385"/>
                <a:gd name="T13" fmla="*/ 201 h 402"/>
                <a:gd name="T14" fmla="*/ 19 w 385"/>
                <a:gd name="T15" fmla="*/ 301 h 402"/>
                <a:gd name="T16" fmla="*/ 110 w 385"/>
                <a:gd name="T17" fmla="*/ 326 h 402"/>
                <a:gd name="T18" fmla="*/ 126 w 385"/>
                <a:gd name="T19" fmla="*/ 335 h 402"/>
                <a:gd name="T20" fmla="*/ 259 w 385"/>
                <a:gd name="T21" fmla="*/ 335 h 402"/>
                <a:gd name="T22" fmla="*/ 276 w 385"/>
                <a:gd name="T23" fmla="*/ 326 h 402"/>
                <a:gd name="T24" fmla="*/ 367 w 385"/>
                <a:gd name="T25" fmla="*/ 301 h 402"/>
                <a:gd name="T26" fmla="*/ 263 w 385"/>
                <a:gd name="T27" fmla="*/ 217 h 402"/>
                <a:gd name="T28" fmla="*/ 302 w 385"/>
                <a:gd name="T29" fmla="*/ 236 h 402"/>
                <a:gd name="T30" fmla="*/ 259 w 385"/>
                <a:gd name="T31" fmla="*/ 229 h 402"/>
                <a:gd name="T32" fmla="*/ 240 w 385"/>
                <a:gd name="T33" fmla="*/ 255 h 402"/>
                <a:gd name="T34" fmla="*/ 260 w 385"/>
                <a:gd name="T35" fmla="*/ 294 h 402"/>
                <a:gd name="T36" fmla="*/ 229 w 385"/>
                <a:gd name="T37" fmla="*/ 263 h 402"/>
                <a:gd name="T38" fmla="*/ 199 w 385"/>
                <a:gd name="T39" fmla="*/ 272 h 402"/>
                <a:gd name="T40" fmla="*/ 193 w 385"/>
                <a:gd name="T41" fmla="*/ 316 h 402"/>
                <a:gd name="T42" fmla="*/ 186 w 385"/>
                <a:gd name="T43" fmla="*/ 272 h 402"/>
                <a:gd name="T44" fmla="*/ 156 w 385"/>
                <a:gd name="T45" fmla="*/ 262 h 402"/>
                <a:gd name="T46" fmla="*/ 125 w 385"/>
                <a:gd name="T47" fmla="*/ 294 h 402"/>
                <a:gd name="T48" fmla="*/ 145 w 385"/>
                <a:gd name="T49" fmla="*/ 255 h 402"/>
                <a:gd name="T50" fmla="*/ 127 w 385"/>
                <a:gd name="T51" fmla="*/ 229 h 402"/>
                <a:gd name="T52" fmla="*/ 84 w 385"/>
                <a:gd name="T53" fmla="*/ 236 h 402"/>
                <a:gd name="T54" fmla="*/ 123 w 385"/>
                <a:gd name="T55" fmla="*/ 217 h 402"/>
                <a:gd name="T56" fmla="*/ 123 w 385"/>
                <a:gd name="T57" fmla="*/ 185 h 402"/>
                <a:gd name="T58" fmla="*/ 84 w 385"/>
                <a:gd name="T59" fmla="*/ 165 h 402"/>
                <a:gd name="T60" fmla="*/ 127 w 385"/>
                <a:gd name="T61" fmla="*/ 172 h 402"/>
                <a:gd name="T62" fmla="*/ 145 w 385"/>
                <a:gd name="T63" fmla="*/ 147 h 402"/>
                <a:gd name="T64" fmla="*/ 125 w 385"/>
                <a:gd name="T65" fmla="*/ 108 h 402"/>
                <a:gd name="T66" fmla="*/ 156 w 385"/>
                <a:gd name="T67" fmla="*/ 139 h 402"/>
                <a:gd name="T68" fmla="*/ 186 w 385"/>
                <a:gd name="T69" fmla="*/ 129 h 402"/>
                <a:gd name="T70" fmla="*/ 193 w 385"/>
                <a:gd name="T71" fmla="*/ 86 h 402"/>
                <a:gd name="T72" fmla="*/ 199 w 385"/>
                <a:gd name="T73" fmla="*/ 129 h 402"/>
                <a:gd name="T74" fmla="*/ 229 w 385"/>
                <a:gd name="T75" fmla="*/ 139 h 402"/>
                <a:gd name="T76" fmla="*/ 260 w 385"/>
                <a:gd name="T77" fmla="*/ 108 h 402"/>
                <a:gd name="T78" fmla="*/ 240 w 385"/>
                <a:gd name="T79" fmla="*/ 147 h 402"/>
                <a:gd name="T80" fmla="*/ 259 w 385"/>
                <a:gd name="T81" fmla="*/ 172 h 402"/>
                <a:gd name="T82" fmla="*/ 302 w 385"/>
                <a:gd name="T83" fmla="*/ 165 h 402"/>
                <a:gd name="T84" fmla="*/ 263 w 385"/>
                <a:gd name="T85" fmla="*/ 185 h 402"/>
                <a:gd name="T86" fmla="*/ 263 w 385"/>
                <a:gd name="T87" fmla="*/ 21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5" h="402">
                  <a:moveTo>
                    <a:pt x="342" y="210"/>
                  </a:moveTo>
                  <a:lnTo>
                    <a:pt x="326" y="201"/>
                  </a:lnTo>
                  <a:lnTo>
                    <a:pt x="342" y="191"/>
                  </a:lnTo>
                  <a:cubicBezTo>
                    <a:pt x="374" y="173"/>
                    <a:pt x="385" y="132"/>
                    <a:pt x="367" y="100"/>
                  </a:cubicBezTo>
                  <a:cubicBezTo>
                    <a:pt x="348" y="68"/>
                    <a:pt x="308" y="58"/>
                    <a:pt x="276" y="76"/>
                  </a:cubicBezTo>
                  <a:lnTo>
                    <a:pt x="259" y="85"/>
                  </a:lnTo>
                  <a:lnTo>
                    <a:pt x="259" y="67"/>
                  </a:lnTo>
                  <a:cubicBezTo>
                    <a:pt x="259" y="30"/>
                    <a:pt x="230" y="0"/>
                    <a:pt x="193" y="0"/>
                  </a:cubicBezTo>
                  <a:cubicBezTo>
                    <a:pt x="156" y="0"/>
                    <a:pt x="126" y="30"/>
                    <a:pt x="126" y="67"/>
                  </a:cubicBezTo>
                  <a:lnTo>
                    <a:pt x="126" y="85"/>
                  </a:lnTo>
                  <a:lnTo>
                    <a:pt x="110" y="76"/>
                  </a:lnTo>
                  <a:cubicBezTo>
                    <a:pt x="78" y="58"/>
                    <a:pt x="37" y="68"/>
                    <a:pt x="19" y="100"/>
                  </a:cubicBezTo>
                  <a:cubicBezTo>
                    <a:pt x="0" y="132"/>
                    <a:pt x="11" y="173"/>
                    <a:pt x="43" y="191"/>
                  </a:cubicBezTo>
                  <a:lnTo>
                    <a:pt x="59" y="201"/>
                  </a:lnTo>
                  <a:lnTo>
                    <a:pt x="43" y="210"/>
                  </a:lnTo>
                  <a:cubicBezTo>
                    <a:pt x="11" y="229"/>
                    <a:pt x="0" y="269"/>
                    <a:pt x="19" y="301"/>
                  </a:cubicBezTo>
                  <a:cubicBezTo>
                    <a:pt x="31" y="323"/>
                    <a:pt x="54" y="335"/>
                    <a:pt x="77" y="335"/>
                  </a:cubicBezTo>
                  <a:cubicBezTo>
                    <a:pt x="88" y="335"/>
                    <a:pt x="99" y="332"/>
                    <a:pt x="110" y="326"/>
                  </a:cubicBezTo>
                  <a:lnTo>
                    <a:pt x="126" y="316"/>
                  </a:lnTo>
                  <a:lnTo>
                    <a:pt x="126" y="335"/>
                  </a:lnTo>
                  <a:cubicBezTo>
                    <a:pt x="126" y="372"/>
                    <a:pt x="156" y="402"/>
                    <a:pt x="193" y="402"/>
                  </a:cubicBezTo>
                  <a:cubicBezTo>
                    <a:pt x="230" y="402"/>
                    <a:pt x="259" y="372"/>
                    <a:pt x="259" y="335"/>
                  </a:cubicBezTo>
                  <a:lnTo>
                    <a:pt x="259" y="316"/>
                  </a:lnTo>
                  <a:lnTo>
                    <a:pt x="276" y="326"/>
                  </a:lnTo>
                  <a:cubicBezTo>
                    <a:pt x="286" y="332"/>
                    <a:pt x="298" y="334"/>
                    <a:pt x="309" y="334"/>
                  </a:cubicBezTo>
                  <a:cubicBezTo>
                    <a:pt x="332" y="334"/>
                    <a:pt x="354" y="323"/>
                    <a:pt x="367" y="301"/>
                  </a:cubicBezTo>
                  <a:cubicBezTo>
                    <a:pt x="385" y="269"/>
                    <a:pt x="374" y="229"/>
                    <a:pt x="342" y="210"/>
                  </a:cubicBezTo>
                  <a:close/>
                  <a:moveTo>
                    <a:pt x="263" y="217"/>
                  </a:moveTo>
                  <a:cubicBezTo>
                    <a:pt x="268" y="209"/>
                    <a:pt x="278" y="205"/>
                    <a:pt x="288" y="208"/>
                  </a:cubicBezTo>
                  <a:cubicBezTo>
                    <a:pt x="299" y="212"/>
                    <a:pt x="306" y="225"/>
                    <a:pt x="302" y="236"/>
                  </a:cubicBezTo>
                  <a:cubicBezTo>
                    <a:pt x="298" y="248"/>
                    <a:pt x="286" y="254"/>
                    <a:pt x="274" y="251"/>
                  </a:cubicBezTo>
                  <a:cubicBezTo>
                    <a:pt x="265" y="247"/>
                    <a:pt x="259" y="239"/>
                    <a:pt x="259" y="229"/>
                  </a:cubicBezTo>
                  <a:lnTo>
                    <a:pt x="210" y="213"/>
                  </a:lnTo>
                  <a:lnTo>
                    <a:pt x="240" y="255"/>
                  </a:lnTo>
                  <a:cubicBezTo>
                    <a:pt x="249" y="252"/>
                    <a:pt x="259" y="255"/>
                    <a:pt x="265" y="263"/>
                  </a:cubicBezTo>
                  <a:cubicBezTo>
                    <a:pt x="272" y="273"/>
                    <a:pt x="270" y="286"/>
                    <a:pt x="260" y="294"/>
                  </a:cubicBezTo>
                  <a:cubicBezTo>
                    <a:pt x="250" y="301"/>
                    <a:pt x="236" y="299"/>
                    <a:pt x="229" y="289"/>
                  </a:cubicBezTo>
                  <a:cubicBezTo>
                    <a:pt x="223" y="281"/>
                    <a:pt x="224" y="270"/>
                    <a:pt x="229" y="263"/>
                  </a:cubicBezTo>
                  <a:lnTo>
                    <a:pt x="199" y="221"/>
                  </a:lnTo>
                  <a:lnTo>
                    <a:pt x="199" y="272"/>
                  </a:lnTo>
                  <a:cubicBezTo>
                    <a:pt x="208" y="275"/>
                    <a:pt x="215" y="283"/>
                    <a:pt x="215" y="293"/>
                  </a:cubicBezTo>
                  <a:cubicBezTo>
                    <a:pt x="215" y="306"/>
                    <a:pt x="205" y="316"/>
                    <a:pt x="193" y="316"/>
                  </a:cubicBezTo>
                  <a:cubicBezTo>
                    <a:pt x="180" y="316"/>
                    <a:pt x="170" y="306"/>
                    <a:pt x="170" y="293"/>
                  </a:cubicBezTo>
                  <a:cubicBezTo>
                    <a:pt x="170" y="283"/>
                    <a:pt x="177" y="275"/>
                    <a:pt x="186" y="272"/>
                  </a:cubicBezTo>
                  <a:lnTo>
                    <a:pt x="186" y="221"/>
                  </a:lnTo>
                  <a:lnTo>
                    <a:pt x="156" y="262"/>
                  </a:lnTo>
                  <a:cubicBezTo>
                    <a:pt x="162" y="270"/>
                    <a:pt x="162" y="281"/>
                    <a:pt x="156" y="289"/>
                  </a:cubicBezTo>
                  <a:cubicBezTo>
                    <a:pt x="149" y="299"/>
                    <a:pt x="135" y="301"/>
                    <a:pt x="125" y="294"/>
                  </a:cubicBezTo>
                  <a:cubicBezTo>
                    <a:pt x="115" y="286"/>
                    <a:pt x="113" y="273"/>
                    <a:pt x="120" y="263"/>
                  </a:cubicBezTo>
                  <a:cubicBezTo>
                    <a:pt x="126" y="255"/>
                    <a:pt x="136" y="252"/>
                    <a:pt x="145" y="255"/>
                  </a:cubicBezTo>
                  <a:lnTo>
                    <a:pt x="175" y="213"/>
                  </a:lnTo>
                  <a:lnTo>
                    <a:pt x="127" y="229"/>
                  </a:lnTo>
                  <a:cubicBezTo>
                    <a:pt x="127" y="239"/>
                    <a:pt x="121" y="247"/>
                    <a:pt x="112" y="251"/>
                  </a:cubicBezTo>
                  <a:cubicBezTo>
                    <a:pt x="100" y="254"/>
                    <a:pt x="87" y="248"/>
                    <a:pt x="84" y="236"/>
                  </a:cubicBezTo>
                  <a:cubicBezTo>
                    <a:pt x="80" y="225"/>
                    <a:pt x="86" y="212"/>
                    <a:pt x="98" y="208"/>
                  </a:cubicBezTo>
                  <a:cubicBezTo>
                    <a:pt x="107" y="205"/>
                    <a:pt x="117" y="209"/>
                    <a:pt x="123" y="217"/>
                  </a:cubicBezTo>
                  <a:lnTo>
                    <a:pt x="171" y="201"/>
                  </a:lnTo>
                  <a:lnTo>
                    <a:pt x="123" y="185"/>
                  </a:lnTo>
                  <a:cubicBezTo>
                    <a:pt x="117" y="193"/>
                    <a:pt x="107" y="196"/>
                    <a:pt x="98" y="193"/>
                  </a:cubicBezTo>
                  <a:cubicBezTo>
                    <a:pt x="86" y="190"/>
                    <a:pt x="80" y="177"/>
                    <a:pt x="84" y="165"/>
                  </a:cubicBezTo>
                  <a:cubicBezTo>
                    <a:pt x="87" y="154"/>
                    <a:pt x="100" y="147"/>
                    <a:pt x="112" y="151"/>
                  </a:cubicBezTo>
                  <a:cubicBezTo>
                    <a:pt x="121" y="154"/>
                    <a:pt x="127" y="163"/>
                    <a:pt x="127" y="172"/>
                  </a:cubicBezTo>
                  <a:lnTo>
                    <a:pt x="175" y="188"/>
                  </a:lnTo>
                  <a:lnTo>
                    <a:pt x="145" y="147"/>
                  </a:lnTo>
                  <a:cubicBezTo>
                    <a:pt x="136" y="150"/>
                    <a:pt x="126" y="147"/>
                    <a:pt x="120" y="139"/>
                  </a:cubicBezTo>
                  <a:cubicBezTo>
                    <a:pt x="113" y="129"/>
                    <a:pt x="115" y="115"/>
                    <a:pt x="125" y="108"/>
                  </a:cubicBezTo>
                  <a:cubicBezTo>
                    <a:pt x="135" y="101"/>
                    <a:pt x="149" y="103"/>
                    <a:pt x="156" y="113"/>
                  </a:cubicBezTo>
                  <a:cubicBezTo>
                    <a:pt x="162" y="121"/>
                    <a:pt x="162" y="131"/>
                    <a:pt x="156" y="139"/>
                  </a:cubicBezTo>
                  <a:lnTo>
                    <a:pt x="186" y="180"/>
                  </a:lnTo>
                  <a:lnTo>
                    <a:pt x="186" y="129"/>
                  </a:lnTo>
                  <a:cubicBezTo>
                    <a:pt x="177" y="126"/>
                    <a:pt x="171" y="118"/>
                    <a:pt x="171" y="108"/>
                  </a:cubicBezTo>
                  <a:cubicBezTo>
                    <a:pt x="171" y="96"/>
                    <a:pt x="180" y="86"/>
                    <a:pt x="193" y="86"/>
                  </a:cubicBezTo>
                  <a:cubicBezTo>
                    <a:pt x="205" y="86"/>
                    <a:pt x="215" y="96"/>
                    <a:pt x="215" y="108"/>
                  </a:cubicBezTo>
                  <a:cubicBezTo>
                    <a:pt x="215" y="118"/>
                    <a:pt x="208" y="126"/>
                    <a:pt x="199" y="129"/>
                  </a:cubicBezTo>
                  <a:lnTo>
                    <a:pt x="199" y="180"/>
                  </a:lnTo>
                  <a:lnTo>
                    <a:pt x="229" y="139"/>
                  </a:lnTo>
                  <a:cubicBezTo>
                    <a:pt x="224" y="131"/>
                    <a:pt x="223" y="121"/>
                    <a:pt x="229" y="113"/>
                  </a:cubicBezTo>
                  <a:cubicBezTo>
                    <a:pt x="236" y="103"/>
                    <a:pt x="250" y="101"/>
                    <a:pt x="260" y="108"/>
                  </a:cubicBezTo>
                  <a:cubicBezTo>
                    <a:pt x="270" y="115"/>
                    <a:pt x="272" y="129"/>
                    <a:pt x="265" y="139"/>
                  </a:cubicBezTo>
                  <a:cubicBezTo>
                    <a:pt x="259" y="147"/>
                    <a:pt x="249" y="150"/>
                    <a:pt x="240" y="147"/>
                  </a:cubicBezTo>
                  <a:lnTo>
                    <a:pt x="210" y="188"/>
                  </a:lnTo>
                  <a:lnTo>
                    <a:pt x="259" y="172"/>
                  </a:lnTo>
                  <a:cubicBezTo>
                    <a:pt x="259" y="163"/>
                    <a:pt x="265" y="154"/>
                    <a:pt x="274" y="151"/>
                  </a:cubicBezTo>
                  <a:cubicBezTo>
                    <a:pt x="286" y="147"/>
                    <a:pt x="298" y="154"/>
                    <a:pt x="302" y="165"/>
                  </a:cubicBezTo>
                  <a:cubicBezTo>
                    <a:pt x="306" y="177"/>
                    <a:pt x="299" y="189"/>
                    <a:pt x="288" y="193"/>
                  </a:cubicBezTo>
                  <a:cubicBezTo>
                    <a:pt x="278" y="196"/>
                    <a:pt x="268" y="193"/>
                    <a:pt x="263" y="185"/>
                  </a:cubicBezTo>
                  <a:lnTo>
                    <a:pt x="214" y="201"/>
                  </a:lnTo>
                  <a:lnTo>
                    <a:pt x="263" y="217"/>
                  </a:lnTo>
                  <a:close/>
                </a:path>
              </a:pathLst>
            </a:cu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Bold" panose="020B0800000000000000" pitchFamily="34" charset="-122"/>
              </a:endParaRPr>
            </a:p>
          </p:txBody>
        </p:sp>
      </p:grpSp>
      <p:sp>
        <p:nvSpPr>
          <p:cNvPr id="55" name="文本框 54">
            <a:extLst>
              <a:ext uri="{FF2B5EF4-FFF2-40B4-BE49-F238E27FC236}">
                <a16:creationId xmlns:a16="http://schemas.microsoft.com/office/drawing/2014/main" xmlns="" id="{9948A3BC-DABE-4067-A0F6-3829899ADA8D}"/>
              </a:ext>
            </a:extLst>
          </p:cNvPr>
          <p:cNvSpPr txBox="1"/>
          <p:nvPr/>
        </p:nvSpPr>
        <p:spPr>
          <a:xfrm>
            <a:off x="8166204" y="1759860"/>
            <a:ext cx="2162175" cy="369332"/>
          </a:xfrm>
          <a:prstGeom prst="rect">
            <a:avLst/>
          </a:prstGeom>
          <a:noFill/>
        </p:spPr>
        <p:txBody>
          <a:bodyPr wrap="square" rtlCol="0">
            <a:spAutoFit/>
          </a:bodyPr>
          <a:lstStyle/>
          <a:p>
            <a:pPr algn="r"/>
            <a:r>
              <a:rPr lang="zh-CN" altLang="en-US" dirty="0">
                <a:solidFill>
                  <a:schemeClr val="bg1"/>
                </a:solidFill>
                <a:latin typeface="思源黑体 CN Bold" panose="020B0800000000000000" pitchFamily="34" charset="-122"/>
                <a:ea typeface="思源黑体 CN Bold" panose="020B0800000000000000" pitchFamily="34" charset="-122"/>
              </a:rPr>
              <a:t>规划二</a:t>
            </a:r>
          </a:p>
        </p:txBody>
      </p:sp>
      <p:grpSp>
        <p:nvGrpSpPr>
          <p:cNvPr id="28" name="组合 27">
            <a:extLst>
              <a:ext uri="{FF2B5EF4-FFF2-40B4-BE49-F238E27FC236}">
                <a16:creationId xmlns:a16="http://schemas.microsoft.com/office/drawing/2014/main" xmlns="" id="{F507C7EE-B83F-4C4F-B636-7EC33280A810}"/>
              </a:ext>
            </a:extLst>
          </p:cNvPr>
          <p:cNvGrpSpPr/>
          <p:nvPr/>
        </p:nvGrpSpPr>
        <p:grpSpPr>
          <a:xfrm flipH="1">
            <a:off x="7054851" y="2173262"/>
            <a:ext cx="3273529" cy="473112"/>
            <a:chOff x="7725941" y="2699050"/>
            <a:chExt cx="3273529" cy="473112"/>
          </a:xfrm>
        </p:grpSpPr>
        <p:sp>
          <p:nvSpPr>
            <p:cNvPr id="53" name="任意多边形: 形状 52">
              <a:extLst>
                <a:ext uri="{FF2B5EF4-FFF2-40B4-BE49-F238E27FC236}">
                  <a16:creationId xmlns:a16="http://schemas.microsoft.com/office/drawing/2014/main" xmlns="" id="{1C7413E0-BF0F-4E24-846A-7E9C9DD43D1C}"/>
                </a:ext>
              </a:extLst>
            </p:cNvPr>
            <p:cNvSpPr/>
            <p:nvPr/>
          </p:nvSpPr>
          <p:spPr>
            <a:xfrm>
              <a:off x="7725941" y="2699050"/>
              <a:ext cx="3181705" cy="361507"/>
            </a:xfrm>
            <a:custGeom>
              <a:avLst/>
              <a:gdLst>
                <a:gd name="connsiteX0" fmla="*/ 2636875 w 2636875"/>
                <a:gd name="connsiteY0" fmla="*/ 361507 h 361507"/>
                <a:gd name="connsiteX1" fmla="*/ 2275368 w 2636875"/>
                <a:gd name="connsiteY1" fmla="*/ 0 h 361507"/>
                <a:gd name="connsiteX2" fmla="*/ 0 w 2636875"/>
                <a:gd name="connsiteY2" fmla="*/ 0 h 361507"/>
                <a:gd name="connsiteX0" fmla="*/ 3181705 w 3181705"/>
                <a:gd name="connsiteY0" fmla="*/ 361507 h 361507"/>
                <a:gd name="connsiteX1" fmla="*/ 2820198 w 3181705"/>
                <a:gd name="connsiteY1" fmla="*/ 0 h 361507"/>
                <a:gd name="connsiteX2" fmla="*/ 0 w 3181705"/>
                <a:gd name="connsiteY2" fmla="*/ 3810 h 361507"/>
              </a:gdLst>
              <a:ahLst/>
              <a:cxnLst>
                <a:cxn ang="0">
                  <a:pos x="connsiteX0" y="connsiteY0"/>
                </a:cxn>
                <a:cxn ang="0">
                  <a:pos x="connsiteX1" y="connsiteY1"/>
                </a:cxn>
                <a:cxn ang="0">
                  <a:pos x="connsiteX2" y="connsiteY2"/>
                </a:cxn>
              </a:cxnLst>
              <a:rect l="l" t="t" r="r" b="b"/>
              <a:pathLst>
                <a:path w="3181705" h="361507">
                  <a:moveTo>
                    <a:pt x="3181705" y="361507"/>
                  </a:moveTo>
                  <a:lnTo>
                    <a:pt x="2820198" y="0"/>
                  </a:lnTo>
                  <a:lnTo>
                    <a:pt x="0" y="3810"/>
                  </a:lnTo>
                </a:path>
              </a:pathLst>
            </a:custGeom>
            <a:ln>
              <a:solidFill>
                <a:srgbClr val="E6E6E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57" name="decorative-chinese-flower_70998">
              <a:extLst>
                <a:ext uri="{FF2B5EF4-FFF2-40B4-BE49-F238E27FC236}">
                  <a16:creationId xmlns:a16="http://schemas.microsoft.com/office/drawing/2014/main" xmlns="" id="{061179B3-F8A2-4F4B-9D88-00E2F0BF58C5}"/>
                </a:ext>
              </a:extLst>
            </p:cNvPr>
            <p:cNvSpPr/>
            <p:nvPr/>
          </p:nvSpPr>
          <p:spPr>
            <a:xfrm>
              <a:off x="10864672" y="3031646"/>
              <a:ext cx="134798" cy="140516"/>
            </a:xfrm>
            <a:custGeom>
              <a:avLst/>
              <a:gdLst>
                <a:gd name="T0" fmla="*/ 326 w 385"/>
                <a:gd name="T1" fmla="*/ 201 h 402"/>
                <a:gd name="T2" fmla="*/ 367 w 385"/>
                <a:gd name="T3" fmla="*/ 100 h 402"/>
                <a:gd name="T4" fmla="*/ 259 w 385"/>
                <a:gd name="T5" fmla="*/ 85 h 402"/>
                <a:gd name="T6" fmla="*/ 193 w 385"/>
                <a:gd name="T7" fmla="*/ 0 h 402"/>
                <a:gd name="T8" fmla="*/ 126 w 385"/>
                <a:gd name="T9" fmla="*/ 85 h 402"/>
                <a:gd name="T10" fmla="*/ 19 w 385"/>
                <a:gd name="T11" fmla="*/ 100 h 402"/>
                <a:gd name="T12" fmla="*/ 59 w 385"/>
                <a:gd name="T13" fmla="*/ 201 h 402"/>
                <a:gd name="T14" fmla="*/ 19 w 385"/>
                <a:gd name="T15" fmla="*/ 301 h 402"/>
                <a:gd name="T16" fmla="*/ 110 w 385"/>
                <a:gd name="T17" fmla="*/ 326 h 402"/>
                <a:gd name="T18" fmla="*/ 126 w 385"/>
                <a:gd name="T19" fmla="*/ 335 h 402"/>
                <a:gd name="T20" fmla="*/ 259 w 385"/>
                <a:gd name="T21" fmla="*/ 335 h 402"/>
                <a:gd name="T22" fmla="*/ 276 w 385"/>
                <a:gd name="T23" fmla="*/ 326 h 402"/>
                <a:gd name="T24" fmla="*/ 367 w 385"/>
                <a:gd name="T25" fmla="*/ 301 h 402"/>
                <a:gd name="T26" fmla="*/ 263 w 385"/>
                <a:gd name="T27" fmla="*/ 217 h 402"/>
                <a:gd name="T28" fmla="*/ 302 w 385"/>
                <a:gd name="T29" fmla="*/ 236 h 402"/>
                <a:gd name="T30" fmla="*/ 259 w 385"/>
                <a:gd name="T31" fmla="*/ 229 h 402"/>
                <a:gd name="T32" fmla="*/ 240 w 385"/>
                <a:gd name="T33" fmla="*/ 255 h 402"/>
                <a:gd name="T34" fmla="*/ 260 w 385"/>
                <a:gd name="T35" fmla="*/ 294 h 402"/>
                <a:gd name="T36" fmla="*/ 229 w 385"/>
                <a:gd name="T37" fmla="*/ 263 h 402"/>
                <a:gd name="T38" fmla="*/ 199 w 385"/>
                <a:gd name="T39" fmla="*/ 272 h 402"/>
                <a:gd name="T40" fmla="*/ 193 w 385"/>
                <a:gd name="T41" fmla="*/ 316 h 402"/>
                <a:gd name="T42" fmla="*/ 186 w 385"/>
                <a:gd name="T43" fmla="*/ 272 h 402"/>
                <a:gd name="T44" fmla="*/ 156 w 385"/>
                <a:gd name="T45" fmla="*/ 262 h 402"/>
                <a:gd name="T46" fmla="*/ 125 w 385"/>
                <a:gd name="T47" fmla="*/ 294 h 402"/>
                <a:gd name="T48" fmla="*/ 145 w 385"/>
                <a:gd name="T49" fmla="*/ 255 h 402"/>
                <a:gd name="T50" fmla="*/ 127 w 385"/>
                <a:gd name="T51" fmla="*/ 229 h 402"/>
                <a:gd name="T52" fmla="*/ 84 w 385"/>
                <a:gd name="T53" fmla="*/ 236 h 402"/>
                <a:gd name="T54" fmla="*/ 123 w 385"/>
                <a:gd name="T55" fmla="*/ 217 h 402"/>
                <a:gd name="T56" fmla="*/ 123 w 385"/>
                <a:gd name="T57" fmla="*/ 185 h 402"/>
                <a:gd name="T58" fmla="*/ 84 w 385"/>
                <a:gd name="T59" fmla="*/ 165 h 402"/>
                <a:gd name="T60" fmla="*/ 127 w 385"/>
                <a:gd name="T61" fmla="*/ 172 h 402"/>
                <a:gd name="T62" fmla="*/ 145 w 385"/>
                <a:gd name="T63" fmla="*/ 147 h 402"/>
                <a:gd name="T64" fmla="*/ 125 w 385"/>
                <a:gd name="T65" fmla="*/ 108 h 402"/>
                <a:gd name="T66" fmla="*/ 156 w 385"/>
                <a:gd name="T67" fmla="*/ 139 h 402"/>
                <a:gd name="T68" fmla="*/ 186 w 385"/>
                <a:gd name="T69" fmla="*/ 129 h 402"/>
                <a:gd name="T70" fmla="*/ 193 w 385"/>
                <a:gd name="T71" fmla="*/ 86 h 402"/>
                <a:gd name="T72" fmla="*/ 199 w 385"/>
                <a:gd name="T73" fmla="*/ 129 h 402"/>
                <a:gd name="T74" fmla="*/ 229 w 385"/>
                <a:gd name="T75" fmla="*/ 139 h 402"/>
                <a:gd name="T76" fmla="*/ 260 w 385"/>
                <a:gd name="T77" fmla="*/ 108 h 402"/>
                <a:gd name="T78" fmla="*/ 240 w 385"/>
                <a:gd name="T79" fmla="*/ 147 h 402"/>
                <a:gd name="T80" fmla="*/ 259 w 385"/>
                <a:gd name="T81" fmla="*/ 172 h 402"/>
                <a:gd name="T82" fmla="*/ 302 w 385"/>
                <a:gd name="T83" fmla="*/ 165 h 402"/>
                <a:gd name="T84" fmla="*/ 263 w 385"/>
                <a:gd name="T85" fmla="*/ 185 h 402"/>
                <a:gd name="T86" fmla="*/ 263 w 385"/>
                <a:gd name="T87" fmla="*/ 21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5" h="402">
                  <a:moveTo>
                    <a:pt x="342" y="210"/>
                  </a:moveTo>
                  <a:lnTo>
                    <a:pt x="326" y="201"/>
                  </a:lnTo>
                  <a:lnTo>
                    <a:pt x="342" y="191"/>
                  </a:lnTo>
                  <a:cubicBezTo>
                    <a:pt x="374" y="173"/>
                    <a:pt x="385" y="132"/>
                    <a:pt x="367" y="100"/>
                  </a:cubicBezTo>
                  <a:cubicBezTo>
                    <a:pt x="348" y="68"/>
                    <a:pt x="308" y="58"/>
                    <a:pt x="276" y="76"/>
                  </a:cubicBezTo>
                  <a:lnTo>
                    <a:pt x="259" y="85"/>
                  </a:lnTo>
                  <a:lnTo>
                    <a:pt x="259" y="67"/>
                  </a:lnTo>
                  <a:cubicBezTo>
                    <a:pt x="259" y="30"/>
                    <a:pt x="230" y="0"/>
                    <a:pt x="193" y="0"/>
                  </a:cubicBezTo>
                  <a:cubicBezTo>
                    <a:pt x="156" y="0"/>
                    <a:pt x="126" y="30"/>
                    <a:pt x="126" y="67"/>
                  </a:cubicBezTo>
                  <a:lnTo>
                    <a:pt x="126" y="85"/>
                  </a:lnTo>
                  <a:lnTo>
                    <a:pt x="110" y="76"/>
                  </a:lnTo>
                  <a:cubicBezTo>
                    <a:pt x="78" y="58"/>
                    <a:pt x="37" y="68"/>
                    <a:pt x="19" y="100"/>
                  </a:cubicBezTo>
                  <a:cubicBezTo>
                    <a:pt x="0" y="132"/>
                    <a:pt x="11" y="173"/>
                    <a:pt x="43" y="191"/>
                  </a:cubicBezTo>
                  <a:lnTo>
                    <a:pt x="59" y="201"/>
                  </a:lnTo>
                  <a:lnTo>
                    <a:pt x="43" y="210"/>
                  </a:lnTo>
                  <a:cubicBezTo>
                    <a:pt x="11" y="229"/>
                    <a:pt x="0" y="269"/>
                    <a:pt x="19" y="301"/>
                  </a:cubicBezTo>
                  <a:cubicBezTo>
                    <a:pt x="31" y="323"/>
                    <a:pt x="54" y="335"/>
                    <a:pt x="77" y="335"/>
                  </a:cubicBezTo>
                  <a:cubicBezTo>
                    <a:pt x="88" y="335"/>
                    <a:pt x="99" y="332"/>
                    <a:pt x="110" y="326"/>
                  </a:cubicBezTo>
                  <a:lnTo>
                    <a:pt x="126" y="316"/>
                  </a:lnTo>
                  <a:lnTo>
                    <a:pt x="126" y="335"/>
                  </a:lnTo>
                  <a:cubicBezTo>
                    <a:pt x="126" y="372"/>
                    <a:pt x="156" y="402"/>
                    <a:pt x="193" y="402"/>
                  </a:cubicBezTo>
                  <a:cubicBezTo>
                    <a:pt x="230" y="402"/>
                    <a:pt x="259" y="372"/>
                    <a:pt x="259" y="335"/>
                  </a:cubicBezTo>
                  <a:lnTo>
                    <a:pt x="259" y="316"/>
                  </a:lnTo>
                  <a:lnTo>
                    <a:pt x="276" y="326"/>
                  </a:lnTo>
                  <a:cubicBezTo>
                    <a:pt x="286" y="332"/>
                    <a:pt x="298" y="334"/>
                    <a:pt x="309" y="334"/>
                  </a:cubicBezTo>
                  <a:cubicBezTo>
                    <a:pt x="332" y="334"/>
                    <a:pt x="354" y="323"/>
                    <a:pt x="367" y="301"/>
                  </a:cubicBezTo>
                  <a:cubicBezTo>
                    <a:pt x="385" y="269"/>
                    <a:pt x="374" y="229"/>
                    <a:pt x="342" y="210"/>
                  </a:cubicBezTo>
                  <a:close/>
                  <a:moveTo>
                    <a:pt x="263" y="217"/>
                  </a:moveTo>
                  <a:cubicBezTo>
                    <a:pt x="268" y="209"/>
                    <a:pt x="278" y="205"/>
                    <a:pt x="288" y="208"/>
                  </a:cubicBezTo>
                  <a:cubicBezTo>
                    <a:pt x="299" y="212"/>
                    <a:pt x="306" y="225"/>
                    <a:pt x="302" y="236"/>
                  </a:cubicBezTo>
                  <a:cubicBezTo>
                    <a:pt x="298" y="248"/>
                    <a:pt x="286" y="254"/>
                    <a:pt x="274" y="251"/>
                  </a:cubicBezTo>
                  <a:cubicBezTo>
                    <a:pt x="265" y="247"/>
                    <a:pt x="259" y="239"/>
                    <a:pt x="259" y="229"/>
                  </a:cubicBezTo>
                  <a:lnTo>
                    <a:pt x="210" y="213"/>
                  </a:lnTo>
                  <a:lnTo>
                    <a:pt x="240" y="255"/>
                  </a:lnTo>
                  <a:cubicBezTo>
                    <a:pt x="249" y="252"/>
                    <a:pt x="259" y="255"/>
                    <a:pt x="265" y="263"/>
                  </a:cubicBezTo>
                  <a:cubicBezTo>
                    <a:pt x="272" y="273"/>
                    <a:pt x="270" y="286"/>
                    <a:pt x="260" y="294"/>
                  </a:cubicBezTo>
                  <a:cubicBezTo>
                    <a:pt x="250" y="301"/>
                    <a:pt x="236" y="299"/>
                    <a:pt x="229" y="289"/>
                  </a:cubicBezTo>
                  <a:cubicBezTo>
                    <a:pt x="223" y="281"/>
                    <a:pt x="224" y="270"/>
                    <a:pt x="229" y="263"/>
                  </a:cubicBezTo>
                  <a:lnTo>
                    <a:pt x="199" y="221"/>
                  </a:lnTo>
                  <a:lnTo>
                    <a:pt x="199" y="272"/>
                  </a:lnTo>
                  <a:cubicBezTo>
                    <a:pt x="208" y="275"/>
                    <a:pt x="215" y="283"/>
                    <a:pt x="215" y="293"/>
                  </a:cubicBezTo>
                  <a:cubicBezTo>
                    <a:pt x="215" y="306"/>
                    <a:pt x="205" y="316"/>
                    <a:pt x="193" y="316"/>
                  </a:cubicBezTo>
                  <a:cubicBezTo>
                    <a:pt x="180" y="316"/>
                    <a:pt x="170" y="306"/>
                    <a:pt x="170" y="293"/>
                  </a:cubicBezTo>
                  <a:cubicBezTo>
                    <a:pt x="170" y="283"/>
                    <a:pt x="177" y="275"/>
                    <a:pt x="186" y="272"/>
                  </a:cubicBezTo>
                  <a:lnTo>
                    <a:pt x="186" y="221"/>
                  </a:lnTo>
                  <a:lnTo>
                    <a:pt x="156" y="262"/>
                  </a:lnTo>
                  <a:cubicBezTo>
                    <a:pt x="162" y="270"/>
                    <a:pt x="162" y="281"/>
                    <a:pt x="156" y="289"/>
                  </a:cubicBezTo>
                  <a:cubicBezTo>
                    <a:pt x="149" y="299"/>
                    <a:pt x="135" y="301"/>
                    <a:pt x="125" y="294"/>
                  </a:cubicBezTo>
                  <a:cubicBezTo>
                    <a:pt x="115" y="286"/>
                    <a:pt x="113" y="273"/>
                    <a:pt x="120" y="263"/>
                  </a:cubicBezTo>
                  <a:cubicBezTo>
                    <a:pt x="126" y="255"/>
                    <a:pt x="136" y="252"/>
                    <a:pt x="145" y="255"/>
                  </a:cubicBezTo>
                  <a:lnTo>
                    <a:pt x="175" y="213"/>
                  </a:lnTo>
                  <a:lnTo>
                    <a:pt x="127" y="229"/>
                  </a:lnTo>
                  <a:cubicBezTo>
                    <a:pt x="127" y="239"/>
                    <a:pt x="121" y="247"/>
                    <a:pt x="112" y="251"/>
                  </a:cubicBezTo>
                  <a:cubicBezTo>
                    <a:pt x="100" y="254"/>
                    <a:pt x="87" y="248"/>
                    <a:pt x="84" y="236"/>
                  </a:cubicBezTo>
                  <a:cubicBezTo>
                    <a:pt x="80" y="225"/>
                    <a:pt x="86" y="212"/>
                    <a:pt x="98" y="208"/>
                  </a:cubicBezTo>
                  <a:cubicBezTo>
                    <a:pt x="107" y="205"/>
                    <a:pt x="117" y="209"/>
                    <a:pt x="123" y="217"/>
                  </a:cubicBezTo>
                  <a:lnTo>
                    <a:pt x="171" y="201"/>
                  </a:lnTo>
                  <a:lnTo>
                    <a:pt x="123" y="185"/>
                  </a:lnTo>
                  <a:cubicBezTo>
                    <a:pt x="117" y="193"/>
                    <a:pt x="107" y="196"/>
                    <a:pt x="98" y="193"/>
                  </a:cubicBezTo>
                  <a:cubicBezTo>
                    <a:pt x="86" y="190"/>
                    <a:pt x="80" y="177"/>
                    <a:pt x="84" y="165"/>
                  </a:cubicBezTo>
                  <a:cubicBezTo>
                    <a:pt x="87" y="154"/>
                    <a:pt x="100" y="147"/>
                    <a:pt x="112" y="151"/>
                  </a:cubicBezTo>
                  <a:cubicBezTo>
                    <a:pt x="121" y="154"/>
                    <a:pt x="127" y="163"/>
                    <a:pt x="127" y="172"/>
                  </a:cubicBezTo>
                  <a:lnTo>
                    <a:pt x="175" y="188"/>
                  </a:lnTo>
                  <a:lnTo>
                    <a:pt x="145" y="147"/>
                  </a:lnTo>
                  <a:cubicBezTo>
                    <a:pt x="136" y="150"/>
                    <a:pt x="126" y="147"/>
                    <a:pt x="120" y="139"/>
                  </a:cubicBezTo>
                  <a:cubicBezTo>
                    <a:pt x="113" y="129"/>
                    <a:pt x="115" y="115"/>
                    <a:pt x="125" y="108"/>
                  </a:cubicBezTo>
                  <a:cubicBezTo>
                    <a:pt x="135" y="101"/>
                    <a:pt x="149" y="103"/>
                    <a:pt x="156" y="113"/>
                  </a:cubicBezTo>
                  <a:cubicBezTo>
                    <a:pt x="162" y="121"/>
                    <a:pt x="162" y="131"/>
                    <a:pt x="156" y="139"/>
                  </a:cubicBezTo>
                  <a:lnTo>
                    <a:pt x="186" y="180"/>
                  </a:lnTo>
                  <a:lnTo>
                    <a:pt x="186" y="129"/>
                  </a:lnTo>
                  <a:cubicBezTo>
                    <a:pt x="177" y="126"/>
                    <a:pt x="171" y="118"/>
                    <a:pt x="171" y="108"/>
                  </a:cubicBezTo>
                  <a:cubicBezTo>
                    <a:pt x="171" y="96"/>
                    <a:pt x="180" y="86"/>
                    <a:pt x="193" y="86"/>
                  </a:cubicBezTo>
                  <a:cubicBezTo>
                    <a:pt x="205" y="86"/>
                    <a:pt x="215" y="96"/>
                    <a:pt x="215" y="108"/>
                  </a:cubicBezTo>
                  <a:cubicBezTo>
                    <a:pt x="215" y="118"/>
                    <a:pt x="208" y="126"/>
                    <a:pt x="199" y="129"/>
                  </a:cubicBezTo>
                  <a:lnTo>
                    <a:pt x="199" y="180"/>
                  </a:lnTo>
                  <a:lnTo>
                    <a:pt x="229" y="139"/>
                  </a:lnTo>
                  <a:cubicBezTo>
                    <a:pt x="224" y="131"/>
                    <a:pt x="223" y="121"/>
                    <a:pt x="229" y="113"/>
                  </a:cubicBezTo>
                  <a:cubicBezTo>
                    <a:pt x="236" y="103"/>
                    <a:pt x="250" y="101"/>
                    <a:pt x="260" y="108"/>
                  </a:cubicBezTo>
                  <a:cubicBezTo>
                    <a:pt x="270" y="115"/>
                    <a:pt x="272" y="129"/>
                    <a:pt x="265" y="139"/>
                  </a:cubicBezTo>
                  <a:cubicBezTo>
                    <a:pt x="259" y="147"/>
                    <a:pt x="249" y="150"/>
                    <a:pt x="240" y="147"/>
                  </a:cubicBezTo>
                  <a:lnTo>
                    <a:pt x="210" y="188"/>
                  </a:lnTo>
                  <a:lnTo>
                    <a:pt x="259" y="172"/>
                  </a:lnTo>
                  <a:cubicBezTo>
                    <a:pt x="259" y="163"/>
                    <a:pt x="265" y="154"/>
                    <a:pt x="274" y="151"/>
                  </a:cubicBezTo>
                  <a:cubicBezTo>
                    <a:pt x="286" y="147"/>
                    <a:pt x="298" y="154"/>
                    <a:pt x="302" y="165"/>
                  </a:cubicBezTo>
                  <a:cubicBezTo>
                    <a:pt x="306" y="177"/>
                    <a:pt x="299" y="189"/>
                    <a:pt x="288" y="193"/>
                  </a:cubicBezTo>
                  <a:cubicBezTo>
                    <a:pt x="278" y="196"/>
                    <a:pt x="268" y="193"/>
                    <a:pt x="263" y="185"/>
                  </a:cubicBezTo>
                  <a:lnTo>
                    <a:pt x="214" y="201"/>
                  </a:lnTo>
                  <a:lnTo>
                    <a:pt x="263" y="217"/>
                  </a:lnTo>
                  <a:close/>
                </a:path>
              </a:pathLst>
            </a:cu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Bold" panose="020B0800000000000000" pitchFamily="34" charset="-122"/>
              </a:endParaRPr>
            </a:p>
          </p:txBody>
        </p:sp>
      </p:grpSp>
      <p:grpSp>
        <p:nvGrpSpPr>
          <p:cNvPr id="58" name="组合 57">
            <a:extLst>
              <a:ext uri="{FF2B5EF4-FFF2-40B4-BE49-F238E27FC236}">
                <a16:creationId xmlns:a16="http://schemas.microsoft.com/office/drawing/2014/main" xmlns="" id="{DF62B2BE-C5E1-4D49-8F5A-B327D26614C3}"/>
              </a:ext>
            </a:extLst>
          </p:cNvPr>
          <p:cNvGrpSpPr/>
          <p:nvPr/>
        </p:nvGrpSpPr>
        <p:grpSpPr>
          <a:xfrm flipH="1" flipV="1">
            <a:off x="7054851" y="4175268"/>
            <a:ext cx="3273529" cy="473112"/>
            <a:chOff x="7725941" y="2699050"/>
            <a:chExt cx="3273529" cy="473112"/>
          </a:xfrm>
        </p:grpSpPr>
        <p:sp>
          <p:nvSpPr>
            <p:cNvPr id="59" name="任意多边形: 形状 58">
              <a:extLst>
                <a:ext uri="{FF2B5EF4-FFF2-40B4-BE49-F238E27FC236}">
                  <a16:creationId xmlns:a16="http://schemas.microsoft.com/office/drawing/2014/main" xmlns="" id="{5AB0E5D3-FA4A-492E-96A1-93F07088078E}"/>
                </a:ext>
              </a:extLst>
            </p:cNvPr>
            <p:cNvSpPr/>
            <p:nvPr/>
          </p:nvSpPr>
          <p:spPr>
            <a:xfrm>
              <a:off x="7725941" y="2699050"/>
              <a:ext cx="3181705" cy="361507"/>
            </a:xfrm>
            <a:custGeom>
              <a:avLst/>
              <a:gdLst>
                <a:gd name="connsiteX0" fmla="*/ 2636875 w 2636875"/>
                <a:gd name="connsiteY0" fmla="*/ 361507 h 361507"/>
                <a:gd name="connsiteX1" fmla="*/ 2275368 w 2636875"/>
                <a:gd name="connsiteY1" fmla="*/ 0 h 361507"/>
                <a:gd name="connsiteX2" fmla="*/ 0 w 2636875"/>
                <a:gd name="connsiteY2" fmla="*/ 0 h 361507"/>
                <a:gd name="connsiteX0" fmla="*/ 3181705 w 3181705"/>
                <a:gd name="connsiteY0" fmla="*/ 361507 h 361507"/>
                <a:gd name="connsiteX1" fmla="*/ 2820198 w 3181705"/>
                <a:gd name="connsiteY1" fmla="*/ 0 h 361507"/>
                <a:gd name="connsiteX2" fmla="*/ 0 w 3181705"/>
                <a:gd name="connsiteY2" fmla="*/ 3810 h 361507"/>
              </a:gdLst>
              <a:ahLst/>
              <a:cxnLst>
                <a:cxn ang="0">
                  <a:pos x="connsiteX0" y="connsiteY0"/>
                </a:cxn>
                <a:cxn ang="0">
                  <a:pos x="connsiteX1" y="connsiteY1"/>
                </a:cxn>
                <a:cxn ang="0">
                  <a:pos x="connsiteX2" y="connsiteY2"/>
                </a:cxn>
              </a:cxnLst>
              <a:rect l="l" t="t" r="r" b="b"/>
              <a:pathLst>
                <a:path w="3181705" h="361507">
                  <a:moveTo>
                    <a:pt x="3181705" y="361507"/>
                  </a:moveTo>
                  <a:lnTo>
                    <a:pt x="2820198" y="0"/>
                  </a:lnTo>
                  <a:lnTo>
                    <a:pt x="0" y="3810"/>
                  </a:lnTo>
                </a:path>
              </a:pathLst>
            </a:custGeom>
            <a:ln>
              <a:solidFill>
                <a:srgbClr val="E6E6E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60" name="decorative-chinese-flower_70998">
              <a:extLst>
                <a:ext uri="{FF2B5EF4-FFF2-40B4-BE49-F238E27FC236}">
                  <a16:creationId xmlns:a16="http://schemas.microsoft.com/office/drawing/2014/main" xmlns="" id="{800ADAFB-C10D-451F-A416-17FE3769E57C}"/>
                </a:ext>
              </a:extLst>
            </p:cNvPr>
            <p:cNvSpPr/>
            <p:nvPr/>
          </p:nvSpPr>
          <p:spPr>
            <a:xfrm>
              <a:off x="10864672" y="3031646"/>
              <a:ext cx="134798" cy="140516"/>
            </a:xfrm>
            <a:custGeom>
              <a:avLst/>
              <a:gdLst>
                <a:gd name="T0" fmla="*/ 326 w 385"/>
                <a:gd name="T1" fmla="*/ 201 h 402"/>
                <a:gd name="T2" fmla="*/ 367 w 385"/>
                <a:gd name="T3" fmla="*/ 100 h 402"/>
                <a:gd name="T4" fmla="*/ 259 w 385"/>
                <a:gd name="T5" fmla="*/ 85 h 402"/>
                <a:gd name="T6" fmla="*/ 193 w 385"/>
                <a:gd name="T7" fmla="*/ 0 h 402"/>
                <a:gd name="T8" fmla="*/ 126 w 385"/>
                <a:gd name="T9" fmla="*/ 85 h 402"/>
                <a:gd name="T10" fmla="*/ 19 w 385"/>
                <a:gd name="T11" fmla="*/ 100 h 402"/>
                <a:gd name="T12" fmla="*/ 59 w 385"/>
                <a:gd name="T13" fmla="*/ 201 h 402"/>
                <a:gd name="T14" fmla="*/ 19 w 385"/>
                <a:gd name="T15" fmla="*/ 301 h 402"/>
                <a:gd name="T16" fmla="*/ 110 w 385"/>
                <a:gd name="T17" fmla="*/ 326 h 402"/>
                <a:gd name="T18" fmla="*/ 126 w 385"/>
                <a:gd name="T19" fmla="*/ 335 h 402"/>
                <a:gd name="T20" fmla="*/ 259 w 385"/>
                <a:gd name="T21" fmla="*/ 335 h 402"/>
                <a:gd name="T22" fmla="*/ 276 w 385"/>
                <a:gd name="T23" fmla="*/ 326 h 402"/>
                <a:gd name="T24" fmla="*/ 367 w 385"/>
                <a:gd name="T25" fmla="*/ 301 h 402"/>
                <a:gd name="T26" fmla="*/ 263 w 385"/>
                <a:gd name="T27" fmla="*/ 217 h 402"/>
                <a:gd name="T28" fmla="*/ 302 w 385"/>
                <a:gd name="T29" fmla="*/ 236 h 402"/>
                <a:gd name="T30" fmla="*/ 259 w 385"/>
                <a:gd name="T31" fmla="*/ 229 h 402"/>
                <a:gd name="T32" fmla="*/ 240 w 385"/>
                <a:gd name="T33" fmla="*/ 255 h 402"/>
                <a:gd name="T34" fmla="*/ 260 w 385"/>
                <a:gd name="T35" fmla="*/ 294 h 402"/>
                <a:gd name="T36" fmla="*/ 229 w 385"/>
                <a:gd name="T37" fmla="*/ 263 h 402"/>
                <a:gd name="T38" fmla="*/ 199 w 385"/>
                <a:gd name="T39" fmla="*/ 272 h 402"/>
                <a:gd name="T40" fmla="*/ 193 w 385"/>
                <a:gd name="T41" fmla="*/ 316 h 402"/>
                <a:gd name="T42" fmla="*/ 186 w 385"/>
                <a:gd name="T43" fmla="*/ 272 h 402"/>
                <a:gd name="T44" fmla="*/ 156 w 385"/>
                <a:gd name="T45" fmla="*/ 262 h 402"/>
                <a:gd name="T46" fmla="*/ 125 w 385"/>
                <a:gd name="T47" fmla="*/ 294 h 402"/>
                <a:gd name="T48" fmla="*/ 145 w 385"/>
                <a:gd name="T49" fmla="*/ 255 h 402"/>
                <a:gd name="T50" fmla="*/ 127 w 385"/>
                <a:gd name="T51" fmla="*/ 229 h 402"/>
                <a:gd name="T52" fmla="*/ 84 w 385"/>
                <a:gd name="T53" fmla="*/ 236 h 402"/>
                <a:gd name="T54" fmla="*/ 123 w 385"/>
                <a:gd name="T55" fmla="*/ 217 h 402"/>
                <a:gd name="T56" fmla="*/ 123 w 385"/>
                <a:gd name="T57" fmla="*/ 185 h 402"/>
                <a:gd name="T58" fmla="*/ 84 w 385"/>
                <a:gd name="T59" fmla="*/ 165 h 402"/>
                <a:gd name="T60" fmla="*/ 127 w 385"/>
                <a:gd name="T61" fmla="*/ 172 h 402"/>
                <a:gd name="T62" fmla="*/ 145 w 385"/>
                <a:gd name="T63" fmla="*/ 147 h 402"/>
                <a:gd name="T64" fmla="*/ 125 w 385"/>
                <a:gd name="T65" fmla="*/ 108 h 402"/>
                <a:gd name="T66" fmla="*/ 156 w 385"/>
                <a:gd name="T67" fmla="*/ 139 h 402"/>
                <a:gd name="T68" fmla="*/ 186 w 385"/>
                <a:gd name="T69" fmla="*/ 129 h 402"/>
                <a:gd name="T70" fmla="*/ 193 w 385"/>
                <a:gd name="T71" fmla="*/ 86 h 402"/>
                <a:gd name="T72" fmla="*/ 199 w 385"/>
                <a:gd name="T73" fmla="*/ 129 h 402"/>
                <a:gd name="T74" fmla="*/ 229 w 385"/>
                <a:gd name="T75" fmla="*/ 139 h 402"/>
                <a:gd name="T76" fmla="*/ 260 w 385"/>
                <a:gd name="T77" fmla="*/ 108 h 402"/>
                <a:gd name="T78" fmla="*/ 240 w 385"/>
                <a:gd name="T79" fmla="*/ 147 h 402"/>
                <a:gd name="T80" fmla="*/ 259 w 385"/>
                <a:gd name="T81" fmla="*/ 172 h 402"/>
                <a:gd name="T82" fmla="*/ 302 w 385"/>
                <a:gd name="T83" fmla="*/ 165 h 402"/>
                <a:gd name="T84" fmla="*/ 263 w 385"/>
                <a:gd name="T85" fmla="*/ 185 h 402"/>
                <a:gd name="T86" fmla="*/ 263 w 385"/>
                <a:gd name="T87" fmla="*/ 21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5" h="402">
                  <a:moveTo>
                    <a:pt x="342" y="210"/>
                  </a:moveTo>
                  <a:lnTo>
                    <a:pt x="326" y="201"/>
                  </a:lnTo>
                  <a:lnTo>
                    <a:pt x="342" y="191"/>
                  </a:lnTo>
                  <a:cubicBezTo>
                    <a:pt x="374" y="173"/>
                    <a:pt x="385" y="132"/>
                    <a:pt x="367" y="100"/>
                  </a:cubicBezTo>
                  <a:cubicBezTo>
                    <a:pt x="348" y="68"/>
                    <a:pt x="308" y="58"/>
                    <a:pt x="276" y="76"/>
                  </a:cubicBezTo>
                  <a:lnTo>
                    <a:pt x="259" y="85"/>
                  </a:lnTo>
                  <a:lnTo>
                    <a:pt x="259" y="67"/>
                  </a:lnTo>
                  <a:cubicBezTo>
                    <a:pt x="259" y="30"/>
                    <a:pt x="230" y="0"/>
                    <a:pt x="193" y="0"/>
                  </a:cubicBezTo>
                  <a:cubicBezTo>
                    <a:pt x="156" y="0"/>
                    <a:pt x="126" y="30"/>
                    <a:pt x="126" y="67"/>
                  </a:cubicBezTo>
                  <a:lnTo>
                    <a:pt x="126" y="85"/>
                  </a:lnTo>
                  <a:lnTo>
                    <a:pt x="110" y="76"/>
                  </a:lnTo>
                  <a:cubicBezTo>
                    <a:pt x="78" y="58"/>
                    <a:pt x="37" y="68"/>
                    <a:pt x="19" y="100"/>
                  </a:cubicBezTo>
                  <a:cubicBezTo>
                    <a:pt x="0" y="132"/>
                    <a:pt x="11" y="173"/>
                    <a:pt x="43" y="191"/>
                  </a:cubicBezTo>
                  <a:lnTo>
                    <a:pt x="59" y="201"/>
                  </a:lnTo>
                  <a:lnTo>
                    <a:pt x="43" y="210"/>
                  </a:lnTo>
                  <a:cubicBezTo>
                    <a:pt x="11" y="229"/>
                    <a:pt x="0" y="269"/>
                    <a:pt x="19" y="301"/>
                  </a:cubicBezTo>
                  <a:cubicBezTo>
                    <a:pt x="31" y="323"/>
                    <a:pt x="54" y="335"/>
                    <a:pt x="77" y="335"/>
                  </a:cubicBezTo>
                  <a:cubicBezTo>
                    <a:pt x="88" y="335"/>
                    <a:pt x="99" y="332"/>
                    <a:pt x="110" y="326"/>
                  </a:cubicBezTo>
                  <a:lnTo>
                    <a:pt x="126" y="316"/>
                  </a:lnTo>
                  <a:lnTo>
                    <a:pt x="126" y="335"/>
                  </a:lnTo>
                  <a:cubicBezTo>
                    <a:pt x="126" y="372"/>
                    <a:pt x="156" y="402"/>
                    <a:pt x="193" y="402"/>
                  </a:cubicBezTo>
                  <a:cubicBezTo>
                    <a:pt x="230" y="402"/>
                    <a:pt x="259" y="372"/>
                    <a:pt x="259" y="335"/>
                  </a:cubicBezTo>
                  <a:lnTo>
                    <a:pt x="259" y="316"/>
                  </a:lnTo>
                  <a:lnTo>
                    <a:pt x="276" y="326"/>
                  </a:lnTo>
                  <a:cubicBezTo>
                    <a:pt x="286" y="332"/>
                    <a:pt x="298" y="334"/>
                    <a:pt x="309" y="334"/>
                  </a:cubicBezTo>
                  <a:cubicBezTo>
                    <a:pt x="332" y="334"/>
                    <a:pt x="354" y="323"/>
                    <a:pt x="367" y="301"/>
                  </a:cubicBezTo>
                  <a:cubicBezTo>
                    <a:pt x="385" y="269"/>
                    <a:pt x="374" y="229"/>
                    <a:pt x="342" y="210"/>
                  </a:cubicBezTo>
                  <a:close/>
                  <a:moveTo>
                    <a:pt x="263" y="217"/>
                  </a:moveTo>
                  <a:cubicBezTo>
                    <a:pt x="268" y="209"/>
                    <a:pt x="278" y="205"/>
                    <a:pt x="288" y="208"/>
                  </a:cubicBezTo>
                  <a:cubicBezTo>
                    <a:pt x="299" y="212"/>
                    <a:pt x="306" y="225"/>
                    <a:pt x="302" y="236"/>
                  </a:cubicBezTo>
                  <a:cubicBezTo>
                    <a:pt x="298" y="248"/>
                    <a:pt x="286" y="254"/>
                    <a:pt x="274" y="251"/>
                  </a:cubicBezTo>
                  <a:cubicBezTo>
                    <a:pt x="265" y="247"/>
                    <a:pt x="259" y="239"/>
                    <a:pt x="259" y="229"/>
                  </a:cubicBezTo>
                  <a:lnTo>
                    <a:pt x="210" y="213"/>
                  </a:lnTo>
                  <a:lnTo>
                    <a:pt x="240" y="255"/>
                  </a:lnTo>
                  <a:cubicBezTo>
                    <a:pt x="249" y="252"/>
                    <a:pt x="259" y="255"/>
                    <a:pt x="265" y="263"/>
                  </a:cubicBezTo>
                  <a:cubicBezTo>
                    <a:pt x="272" y="273"/>
                    <a:pt x="270" y="286"/>
                    <a:pt x="260" y="294"/>
                  </a:cubicBezTo>
                  <a:cubicBezTo>
                    <a:pt x="250" y="301"/>
                    <a:pt x="236" y="299"/>
                    <a:pt x="229" y="289"/>
                  </a:cubicBezTo>
                  <a:cubicBezTo>
                    <a:pt x="223" y="281"/>
                    <a:pt x="224" y="270"/>
                    <a:pt x="229" y="263"/>
                  </a:cubicBezTo>
                  <a:lnTo>
                    <a:pt x="199" y="221"/>
                  </a:lnTo>
                  <a:lnTo>
                    <a:pt x="199" y="272"/>
                  </a:lnTo>
                  <a:cubicBezTo>
                    <a:pt x="208" y="275"/>
                    <a:pt x="215" y="283"/>
                    <a:pt x="215" y="293"/>
                  </a:cubicBezTo>
                  <a:cubicBezTo>
                    <a:pt x="215" y="306"/>
                    <a:pt x="205" y="316"/>
                    <a:pt x="193" y="316"/>
                  </a:cubicBezTo>
                  <a:cubicBezTo>
                    <a:pt x="180" y="316"/>
                    <a:pt x="170" y="306"/>
                    <a:pt x="170" y="293"/>
                  </a:cubicBezTo>
                  <a:cubicBezTo>
                    <a:pt x="170" y="283"/>
                    <a:pt x="177" y="275"/>
                    <a:pt x="186" y="272"/>
                  </a:cubicBezTo>
                  <a:lnTo>
                    <a:pt x="186" y="221"/>
                  </a:lnTo>
                  <a:lnTo>
                    <a:pt x="156" y="262"/>
                  </a:lnTo>
                  <a:cubicBezTo>
                    <a:pt x="162" y="270"/>
                    <a:pt x="162" y="281"/>
                    <a:pt x="156" y="289"/>
                  </a:cubicBezTo>
                  <a:cubicBezTo>
                    <a:pt x="149" y="299"/>
                    <a:pt x="135" y="301"/>
                    <a:pt x="125" y="294"/>
                  </a:cubicBezTo>
                  <a:cubicBezTo>
                    <a:pt x="115" y="286"/>
                    <a:pt x="113" y="273"/>
                    <a:pt x="120" y="263"/>
                  </a:cubicBezTo>
                  <a:cubicBezTo>
                    <a:pt x="126" y="255"/>
                    <a:pt x="136" y="252"/>
                    <a:pt x="145" y="255"/>
                  </a:cubicBezTo>
                  <a:lnTo>
                    <a:pt x="175" y="213"/>
                  </a:lnTo>
                  <a:lnTo>
                    <a:pt x="127" y="229"/>
                  </a:lnTo>
                  <a:cubicBezTo>
                    <a:pt x="127" y="239"/>
                    <a:pt x="121" y="247"/>
                    <a:pt x="112" y="251"/>
                  </a:cubicBezTo>
                  <a:cubicBezTo>
                    <a:pt x="100" y="254"/>
                    <a:pt x="87" y="248"/>
                    <a:pt x="84" y="236"/>
                  </a:cubicBezTo>
                  <a:cubicBezTo>
                    <a:pt x="80" y="225"/>
                    <a:pt x="86" y="212"/>
                    <a:pt x="98" y="208"/>
                  </a:cubicBezTo>
                  <a:cubicBezTo>
                    <a:pt x="107" y="205"/>
                    <a:pt x="117" y="209"/>
                    <a:pt x="123" y="217"/>
                  </a:cubicBezTo>
                  <a:lnTo>
                    <a:pt x="171" y="201"/>
                  </a:lnTo>
                  <a:lnTo>
                    <a:pt x="123" y="185"/>
                  </a:lnTo>
                  <a:cubicBezTo>
                    <a:pt x="117" y="193"/>
                    <a:pt x="107" y="196"/>
                    <a:pt x="98" y="193"/>
                  </a:cubicBezTo>
                  <a:cubicBezTo>
                    <a:pt x="86" y="190"/>
                    <a:pt x="80" y="177"/>
                    <a:pt x="84" y="165"/>
                  </a:cubicBezTo>
                  <a:cubicBezTo>
                    <a:pt x="87" y="154"/>
                    <a:pt x="100" y="147"/>
                    <a:pt x="112" y="151"/>
                  </a:cubicBezTo>
                  <a:cubicBezTo>
                    <a:pt x="121" y="154"/>
                    <a:pt x="127" y="163"/>
                    <a:pt x="127" y="172"/>
                  </a:cubicBezTo>
                  <a:lnTo>
                    <a:pt x="175" y="188"/>
                  </a:lnTo>
                  <a:lnTo>
                    <a:pt x="145" y="147"/>
                  </a:lnTo>
                  <a:cubicBezTo>
                    <a:pt x="136" y="150"/>
                    <a:pt x="126" y="147"/>
                    <a:pt x="120" y="139"/>
                  </a:cubicBezTo>
                  <a:cubicBezTo>
                    <a:pt x="113" y="129"/>
                    <a:pt x="115" y="115"/>
                    <a:pt x="125" y="108"/>
                  </a:cubicBezTo>
                  <a:cubicBezTo>
                    <a:pt x="135" y="101"/>
                    <a:pt x="149" y="103"/>
                    <a:pt x="156" y="113"/>
                  </a:cubicBezTo>
                  <a:cubicBezTo>
                    <a:pt x="162" y="121"/>
                    <a:pt x="162" y="131"/>
                    <a:pt x="156" y="139"/>
                  </a:cubicBezTo>
                  <a:lnTo>
                    <a:pt x="186" y="180"/>
                  </a:lnTo>
                  <a:lnTo>
                    <a:pt x="186" y="129"/>
                  </a:lnTo>
                  <a:cubicBezTo>
                    <a:pt x="177" y="126"/>
                    <a:pt x="171" y="118"/>
                    <a:pt x="171" y="108"/>
                  </a:cubicBezTo>
                  <a:cubicBezTo>
                    <a:pt x="171" y="96"/>
                    <a:pt x="180" y="86"/>
                    <a:pt x="193" y="86"/>
                  </a:cubicBezTo>
                  <a:cubicBezTo>
                    <a:pt x="205" y="86"/>
                    <a:pt x="215" y="96"/>
                    <a:pt x="215" y="108"/>
                  </a:cubicBezTo>
                  <a:cubicBezTo>
                    <a:pt x="215" y="118"/>
                    <a:pt x="208" y="126"/>
                    <a:pt x="199" y="129"/>
                  </a:cubicBezTo>
                  <a:lnTo>
                    <a:pt x="199" y="180"/>
                  </a:lnTo>
                  <a:lnTo>
                    <a:pt x="229" y="139"/>
                  </a:lnTo>
                  <a:cubicBezTo>
                    <a:pt x="224" y="131"/>
                    <a:pt x="223" y="121"/>
                    <a:pt x="229" y="113"/>
                  </a:cubicBezTo>
                  <a:cubicBezTo>
                    <a:pt x="236" y="103"/>
                    <a:pt x="250" y="101"/>
                    <a:pt x="260" y="108"/>
                  </a:cubicBezTo>
                  <a:cubicBezTo>
                    <a:pt x="270" y="115"/>
                    <a:pt x="272" y="129"/>
                    <a:pt x="265" y="139"/>
                  </a:cubicBezTo>
                  <a:cubicBezTo>
                    <a:pt x="259" y="147"/>
                    <a:pt x="249" y="150"/>
                    <a:pt x="240" y="147"/>
                  </a:cubicBezTo>
                  <a:lnTo>
                    <a:pt x="210" y="188"/>
                  </a:lnTo>
                  <a:lnTo>
                    <a:pt x="259" y="172"/>
                  </a:lnTo>
                  <a:cubicBezTo>
                    <a:pt x="259" y="163"/>
                    <a:pt x="265" y="154"/>
                    <a:pt x="274" y="151"/>
                  </a:cubicBezTo>
                  <a:cubicBezTo>
                    <a:pt x="286" y="147"/>
                    <a:pt x="298" y="154"/>
                    <a:pt x="302" y="165"/>
                  </a:cubicBezTo>
                  <a:cubicBezTo>
                    <a:pt x="306" y="177"/>
                    <a:pt x="299" y="189"/>
                    <a:pt x="288" y="193"/>
                  </a:cubicBezTo>
                  <a:cubicBezTo>
                    <a:pt x="278" y="196"/>
                    <a:pt x="268" y="193"/>
                    <a:pt x="263" y="185"/>
                  </a:cubicBezTo>
                  <a:lnTo>
                    <a:pt x="214" y="201"/>
                  </a:lnTo>
                  <a:lnTo>
                    <a:pt x="263" y="217"/>
                  </a:lnTo>
                  <a:close/>
                </a:path>
              </a:pathLst>
            </a:cu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Bold" panose="020B0800000000000000" pitchFamily="34" charset="-122"/>
              </a:endParaRPr>
            </a:p>
          </p:txBody>
        </p:sp>
      </p:grpSp>
      <p:sp>
        <p:nvSpPr>
          <p:cNvPr id="61" name="文本框 60">
            <a:extLst>
              <a:ext uri="{FF2B5EF4-FFF2-40B4-BE49-F238E27FC236}">
                <a16:creationId xmlns:a16="http://schemas.microsoft.com/office/drawing/2014/main" xmlns="" id="{B613ACC3-07C8-47DC-86A7-774212A69C8B}"/>
              </a:ext>
            </a:extLst>
          </p:cNvPr>
          <p:cNvSpPr txBox="1"/>
          <p:nvPr/>
        </p:nvSpPr>
        <p:spPr>
          <a:xfrm>
            <a:off x="8166204" y="4284851"/>
            <a:ext cx="2162175" cy="369332"/>
          </a:xfrm>
          <a:prstGeom prst="rect">
            <a:avLst/>
          </a:prstGeom>
          <a:noFill/>
        </p:spPr>
        <p:txBody>
          <a:bodyPr wrap="square" rtlCol="0">
            <a:spAutoFit/>
          </a:bodyPr>
          <a:lstStyle/>
          <a:p>
            <a:pPr algn="r"/>
            <a:r>
              <a:rPr lang="zh-CN" altLang="en-US" dirty="0">
                <a:solidFill>
                  <a:schemeClr val="bg1"/>
                </a:solidFill>
                <a:latin typeface="思源黑体 CN Bold" panose="020B0800000000000000" pitchFamily="34" charset="-122"/>
                <a:ea typeface="思源黑体 CN Bold" panose="020B0800000000000000" pitchFamily="34" charset="-122"/>
              </a:rPr>
              <a:t>规划四</a:t>
            </a:r>
          </a:p>
        </p:txBody>
      </p:sp>
      <p:grpSp>
        <p:nvGrpSpPr>
          <p:cNvPr id="63" name="组合 62">
            <a:extLst>
              <a:ext uri="{FF2B5EF4-FFF2-40B4-BE49-F238E27FC236}">
                <a16:creationId xmlns:a16="http://schemas.microsoft.com/office/drawing/2014/main" xmlns="" id="{6E7DE80A-C4F2-4BA3-9B18-316E7497BDBC}"/>
              </a:ext>
            </a:extLst>
          </p:cNvPr>
          <p:cNvGrpSpPr/>
          <p:nvPr/>
        </p:nvGrpSpPr>
        <p:grpSpPr>
          <a:xfrm flipV="1">
            <a:off x="1863621" y="4175268"/>
            <a:ext cx="3273529" cy="473112"/>
            <a:chOff x="1863621" y="2699050"/>
            <a:chExt cx="3273529" cy="473112"/>
          </a:xfrm>
        </p:grpSpPr>
        <p:sp>
          <p:nvSpPr>
            <p:cNvPr id="64" name="任意多边形: 形状 63">
              <a:extLst>
                <a:ext uri="{FF2B5EF4-FFF2-40B4-BE49-F238E27FC236}">
                  <a16:creationId xmlns:a16="http://schemas.microsoft.com/office/drawing/2014/main" xmlns="" id="{B1A3FEF4-9D14-41EC-99FC-D656F60C58A6}"/>
                </a:ext>
              </a:extLst>
            </p:cNvPr>
            <p:cNvSpPr/>
            <p:nvPr/>
          </p:nvSpPr>
          <p:spPr>
            <a:xfrm>
              <a:off x="1863621" y="2699050"/>
              <a:ext cx="3181705" cy="361507"/>
            </a:xfrm>
            <a:custGeom>
              <a:avLst/>
              <a:gdLst>
                <a:gd name="connsiteX0" fmla="*/ 2636875 w 2636875"/>
                <a:gd name="connsiteY0" fmla="*/ 361507 h 361507"/>
                <a:gd name="connsiteX1" fmla="*/ 2275368 w 2636875"/>
                <a:gd name="connsiteY1" fmla="*/ 0 h 361507"/>
                <a:gd name="connsiteX2" fmla="*/ 0 w 2636875"/>
                <a:gd name="connsiteY2" fmla="*/ 0 h 361507"/>
                <a:gd name="connsiteX0" fmla="*/ 3181705 w 3181705"/>
                <a:gd name="connsiteY0" fmla="*/ 361507 h 361507"/>
                <a:gd name="connsiteX1" fmla="*/ 2820198 w 3181705"/>
                <a:gd name="connsiteY1" fmla="*/ 0 h 361507"/>
                <a:gd name="connsiteX2" fmla="*/ 0 w 3181705"/>
                <a:gd name="connsiteY2" fmla="*/ 3810 h 361507"/>
              </a:gdLst>
              <a:ahLst/>
              <a:cxnLst>
                <a:cxn ang="0">
                  <a:pos x="connsiteX0" y="connsiteY0"/>
                </a:cxn>
                <a:cxn ang="0">
                  <a:pos x="connsiteX1" y="connsiteY1"/>
                </a:cxn>
                <a:cxn ang="0">
                  <a:pos x="connsiteX2" y="connsiteY2"/>
                </a:cxn>
              </a:cxnLst>
              <a:rect l="l" t="t" r="r" b="b"/>
              <a:pathLst>
                <a:path w="3181705" h="361507">
                  <a:moveTo>
                    <a:pt x="3181705" y="361507"/>
                  </a:moveTo>
                  <a:lnTo>
                    <a:pt x="2820198" y="0"/>
                  </a:lnTo>
                  <a:lnTo>
                    <a:pt x="0" y="3810"/>
                  </a:lnTo>
                </a:path>
              </a:pathLst>
            </a:custGeom>
            <a:ln>
              <a:solidFill>
                <a:srgbClr val="E6E6E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65" name="decorative-chinese-flower_70998">
              <a:extLst>
                <a:ext uri="{FF2B5EF4-FFF2-40B4-BE49-F238E27FC236}">
                  <a16:creationId xmlns:a16="http://schemas.microsoft.com/office/drawing/2014/main" xmlns="" id="{48171757-E88A-4388-A23E-EE7155C8ACD1}"/>
                </a:ext>
              </a:extLst>
            </p:cNvPr>
            <p:cNvSpPr/>
            <p:nvPr/>
          </p:nvSpPr>
          <p:spPr>
            <a:xfrm>
              <a:off x="5002352" y="3031646"/>
              <a:ext cx="134798" cy="140516"/>
            </a:xfrm>
            <a:custGeom>
              <a:avLst/>
              <a:gdLst>
                <a:gd name="T0" fmla="*/ 326 w 385"/>
                <a:gd name="T1" fmla="*/ 201 h 402"/>
                <a:gd name="T2" fmla="*/ 367 w 385"/>
                <a:gd name="T3" fmla="*/ 100 h 402"/>
                <a:gd name="T4" fmla="*/ 259 w 385"/>
                <a:gd name="T5" fmla="*/ 85 h 402"/>
                <a:gd name="T6" fmla="*/ 193 w 385"/>
                <a:gd name="T7" fmla="*/ 0 h 402"/>
                <a:gd name="T8" fmla="*/ 126 w 385"/>
                <a:gd name="T9" fmla="*/ 85 h 402"/>
                <a:gd name="T10" fmla="*/ 19 w 385"/>
                <a:gd name="T11" fmla="*/ 100 h 402"/>
                <a:gd name="T12" fmla="*/ 59 w 385"/>
                <a:gd name="T13" fmla="*/ 201 h 402"/>
                <a:gd name="T14" fmla="*/ 19 w 385"/>
                <a:gd name="T15" fmla="*/ 301 h 402"/>
                <a:gd name="T16" fmla="*/ 110 w 385"/>
                <a:gd name="T17" fmla="*/ 326 h 402"/>
                <a:gd name="T18" fmla="*/ 126 w 385"/>
                <a:gd name="T19" fmla="*/ 335 h 402"/>
                <a:gd name="T20" fmla="*/ 259 w 385"/>
                <a:gd name="T21" fmla="*/ 335 h 402"/>
                <a:gd name="T22" fmla="*/ 276 w 385"/>
                <a:gd name="T23" fmla="*/ 326 h 402"/>
                <a:gd name="T24" fmla="*/ 367 w 385"/>
                <a:gd name="T25" fmla="*/ 301 h 402"/>
                <a:gd name="T26" fmla="*/ 263 w 385"/>
                <a:gd name="T27" fmla="*/ 217 h 402"/>
                <a:gd name="T28" fmla="*/ 302 w 385"/>
                <a:gd name="T29" fmla="*/ 236 h 402"/>
                <a:gd name="T30" fmla="*/ 259 w 385"/>
                <a:gd name="T31" fmla="*/ 229 h 402"/>
                <a:gd name="T32" fmla="*/ 240 w 385"/>
                <a:gd name="T33" fmla="*/ 255 h 402"/>
                <a:gd name="T34" fmla="*/ 260 w 385"/>
                <a:gd name="T35" fmla="*/ 294 h 402"/>
                <a:gd name="T36" fmla="*/ 229 w 385"/>
                <a:gd name="T37" fmla="*/ 263 h 402"/>
                <a:gd name="T38" fmla="*/ 199 w 385"/>
                <a:gd name="T39" fmla="*/ 272 h 402"/>
                <a:gd name="T40" fmla="*/ 193 w 385"/>
                <a:gd name="T41" fmla="*/ 316 h 402"/>
                <a:gd name="T42" fmla="*/ 186 w 385"/>
                <a:gd name="T43" fmla="*/ 272 h 402"/>
                <a:gd name="T44" fmla="*/ 156 w 385"/>
                <a:gd name="T45" fmla="*/ 262 h 402"/>
                <a:gd name="T46" fmla="*/ 125 w 385"/>
                <a:gd name="T47" fmla="*/ 294 h 402"/>
                <a:gd name="T48" fmla="*/ 145 w 385"/>
                <a:gd name="T49" fmla="*/ 255 h 402"/>
                <a:gd name="T50" fmla="*/ 127 w 385"/>
                <a:gd name="T51" fmla="*/ 229 h 402"/>
                <a:gd name="T52" fmla="*/ 84 w 385"/>
                <a:gd name="T53" fmla="*/ 236 h 402"/>
                <a:gd name="T54" fmla="*/ 123 w 385"/>
                <a:gd name="T55" fmla="*/ 217 h 402"/>
                <a:gd name="T56" fmla="*/ 123 w 385"/>
                <a:gd name="T57" fmla="*/ 185 h 402"/>
                <a:gd name="T58" fmla="*/ 84 w 385"/>
                <a:gd name="T59" fmla="*/ 165 h 402"/>
                <a:gd name="T60" fmla="*/ 127 w 385"/>
                <a:gd name="T61" fmla="*/ 172 h 402"/>
                <a:gd name="T62" fmla="*/ 145 w 385"/>
                <a:gd name="T63" fmla="*/ 147 h 402"/>
                <a:gd name="T64" fmla="*/ 125 w 385"/>
                <a:gd name="T65" fmla="*/ 108 h 402"/>
                <a:gd name="T66" fmla="*/ 156 w 385"/>
                <a:gd name="T67" fmla="*/ 139 h 402"/>
                <a:gd name="T68" fmla="*/ 186 w 385"/>
                <a:gd name="T69" fmla="*/ 129 h 402"/>
                <a:gd name="T70" fmla="*/ 193 w 385"/>
                <a:gd name="T71" fmla="*/ 86 h 402"/>
                <a:gd name="T72" fmla="*/ 199 w 385"/>
                <a:gd name="T73" fmla="*/ 129 h 402"/>
                <a:gd name="T74" fmla="*/ 229 w 385"/>
                <a:gd name="T75" fmla="*/ 139 h 402"/>
                <a:gd name="T76" fmla="*/ 260 w 385"/>
                <a:gd name="T77" fmla="*/ 108 h 402"/>
                <a:gd name="T78" fmla="*/ 240 w 385"/>
                <a:gd name="T79" fmla="*/ 147 h 402"/>
                <a:gd name="T80" fmla="*/ 259 w 385"/>
                <a:gd name="T81" fmla="*/ 172 h 402"/>
                <a:gd name="T82" fmla="*/ 302 w 385"/>
                <a:gd name="T83" fmla="*/ 165 h 402"/>
                <a:gd name="T84" fmla="*/ 263 w 385"/>
                <a:gd name="T85" fmla="*/ 185 h 402"/>
                <a:gd name="T86" fmla="*/ 263 w 385"/>
                <a:gd name="T87" fmla="*/ 21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5" h="402">
                  <a:moveTo>
                    <a:pt x="342" y="210"/>
                  </a:moveTo>
                  <a:lnTo>
                    <a:pt x="326" y="201"/>
                  </a:lnTo>
                  <a:lnTo>
                    <a:pt x="342" y="191"/>
                  </a:lnTo>
                  <a:cubicBezTo>
                    <a:pt x="374" y="173"/>
                    <a:pt x="385" y="132"/>
                    <a:pt x="367" y="100"/>
                  </a:cubicBezTo>
                  <a:cubicBezTo>
                    <a:pt x="348" y="68"/>
                    <a:pt x="308" y="58"/>
                    <a:pt x="276" y="76"/>
                  </a:cubicBezTo>
                  <a:lnTo>
                    <a:pt x="259" y="85"/>
                  </a:lnTo>
                  <a:lnTo>
                    <a:pt x="259" y="67"/>
                  </a:lnTo>
                  <a:cubicBezTo>
                    <a:pt x="259" y="30"/>
                    <a:pt x="230" y="0"/>
                    <a:pt x="193" y="0"/>
                  </a:cubicBezTo>
                  <a:cubicBezTo>
                    <a:pt x="156" y="0"/>
                    <a:pt x="126" y="30"/>
                    <a:pt x="126" y="67"/>
                  </a:cubicBezTo>
                  <a:lnTo>
                    <a:pt x="126" y="85"/>
                  </a:lnTo>
                  <a:lnTo>
                    <a:pt x="110" y="76"/>
                  </a:lnTo>
                  <a:cubicBezTo>
                    <a:pt x="78" y="58"/>
                    <a:pt x="37" y="68"/>
                    <a:pt x="19" y="100"/>
                  </a:cubicBezTo>
                  <a:cubicBezTo>
                    <a:pt x="0" y="132"/>
                    <a:pt x="11" y="173"/>
                    <a:pt x="43" y="191"/>
                  </a:cubicBezTo>
                  <a:lnTo>
                    <a:pt x="59" y="201"/>
                  </a:lnTo>
                  <a:lnTo>
                    <a:pt x="43" y="210"/>
                  </a:lnTo>
                  <a:cubicBezTo>
                    <a:pt x="11" y="229"/>
                    <a:pt x="0" y="269"/>
                    <a:pt x="19" y="301"/>
                  </a:cubicBezTo>
                  <a:cubicBezTo>
                    <a:pt x="31" y="323"/>
                    <a:pt x="54" y="335"/>
                    <a:pt x="77" y="335"/>
                  </a:cubicBezTo>
                  <a:cubicBezTo>
                    <a:pt x="88" y="335"/>
                    <a:pt x="99" y="332"/>
                    <a:pt x="110" y="326"/>
                  </a:cubicBezTo>
                  <a:lnTo>
                    <a:pt x="126" y="316"/>
                  </a:lnTo>
                  <a:lnTo>
                    <a:pt x="126" y="335"/>
                  </a:lnTo>
                  <a:cubicBezTo>
                    <a:pt x="126" y="372"/>
                    <a:pt x="156" y="402"/>
                    <a:pt x="193" y="402"/>
                  </a:cubicBezTo>
                  <a:cubicBezTo>
                    <a:pt x="230" y="402"/>
                    <a:pt x="259" y="372"/>
                    <a:pt x="259" y="335"/>
                  </a:cubicBezTo>
                  <a:lnTo>
                    <a:pt x="259" y="316"/>
                  </a:lnTo>
                  <a:lnTo>
                    <a:pt x="276" y="326"/>
                  </a:lnTo>
                  <a:cubicBezTo>
                    <a:pt x="286" y="332"/>
                    <a:pt x="298" y="334"/>
                    <a:pt x="309" y="334"/>
                  </a:cubicBezTo>
                  <a:cubicBezTo>
                    <a:pt x="332" y="334"/>
                    <a:pt x="354" y="323"/>
                    <a:pt x="367" y="301"/>
                  </a:cubicBezTo>
                  <a:cubicBezTo>
                    <a:pt x="385" y="269"/>
                    <a:pt x="374" y="229"/>
                    <a:pt x="342" y="210"/>
                  </a:cubicBezTo>
                  <a:close/>
                  <a:moveTo>
                    <a:pt x="263" y="217"/>
                  </a:moveTo>
                  <a:cubicBezTo>
                    <a:pt x="268" y="209"/>
                    <a:pt x="278" y="205"/>
                    <a:pt x="288" y="208"/>
                  </a:cubicBezTo>
                  <a:cubicBezTo>
                    <a:pt x="299" y="212"/>
                    <a:pt x="306" y="225"/>
                    <a:pt x="302" y="236"/>
                  </a:cubicBezTo>
                  <a:cubicBezTo>
                    <a:pt x="298" y="248"/>
                    <a:pt x="286" y="254"/>
                    <a:pt x="274" y="251"/>
                  </a:cubicBezTo>
                  <a:cubicBezTo>
                    <a:pt x="265" y="247"/>
                    <a:pt x="259" y="239"/>
                    <a:pt x="259" y="229"/>
                  </a:cubicBezTo>
                  <a:lnTo>
                    <a:pt x="210" y="213"/>
                  </a:lnTo>
                  <a:lnTo>
                    <a:pt x="240" y="255"/>
                  </a:lnTo>
                  <a:cubicBezTo>
                    <a:pt x="249" y="252"/>
                    <a:pt x="259" y="255"/>
                    <a:pt x="265" y="263"/>
                  </a:cubicBezTo>
                  <a:cubicBezTo>
                    <a:pt x="272" y="273"/>
                    <a:pt x="270" y="286"/>
                    <a:pt x="260" y="294"/>
                  </a:cubicBezTo>
                  <a:cubicBezTo>
                    <a:pt x="250" y="301"/>
                    <a:pt x="236" y="299"/>
                    <a:pt x="229" y="289"/>
                  </a:cubicBezTo>
                  <a:cubicBezTo>
                    <a:pt x="223" y="281"/>
                    <a:pt x="224" y="270"/>
                    <a:pt x="229" y="263"/>
                  </a:cubicBezTo>
                  <a:lnTo>
                    <a:pt x="199" y="221"/>
                  </a:lnTo>
                  <a:lnTo>
                    <a:pt x="199" y="272"/>
                  </a:lnTo>
                  <a:cubicBezTo>
                    <a:pt x="208" y="275"/>
                    <a:pt x="215" y="283"/>
                    <a:pt x="215" y="293"/>
                  </a:cubicBezTo>
                  <a:cubicBezTo>
                    <a:pt x="215" y="306"/>
                    <a:pt x="205" y="316"/>
                    <a:pt x="193" y="316"/>
                  </a:cubicBezTo>
                  <a:cubicBezTo>
                    <a:pt x="180" y="316"/>
                    <a:pt x="170" y="306"/>
                    <a:pt x="170" y="293"/>
                  </a:cubicBezTo>
                  <a:cubicBezTo>
                    <a:pt x="170" y="283"/>
                    <a:pt x="177" y="275"/>
                    <a:pt x="186" y="272"/>
                  </a:cubicBezTo>
                  <a:lnTo>
                    <a:pt x="186" y="221"/>
                  </a:lnTo>
                  <a:lnTo>
                    <a:pt x="156" y="262"/>
                  </a:lnTo>
                  <a:cubicBezTo>
                    <a:pt x="162" y="270"/>
                    <a:pt x="162" y="281"/>
                    <a:pt x="156" y="289"/>
                  </a:cubicBezTo>
                  <a:cubicBezTo>
                    <a:pt x="149" y="299"/>
                    <a:pt x="135" y="301"/>
                    <a:pt x="125" y="294"/>
                  </a:cubicBezTo>
                  <a:cubicBezTo>
                    <a:pt x="115" y="286"/>
                    <a:pt x="113" y="273"/>
                    <a:pt x="120" y="263"/>
                  </a:cubicBezTo>
                  <a:cubicBezTo>
                    <a:pt x="126" y="255"/>
                    <a:pt x="136" y="252"/>
                    <a:pt x="145" y="255"/>
                  </a:cubicBezTo>
                  <a:lnTo>
                    <a:pt x="175" y="213"/>
                  </a:lnTo>
                  <a:lnTo>
                    <a:pt x="127" y="229"/>
                  </a:lnTo>
                  <a:cubicBezTo>
                    <a:pt x="127" y="239"/>
                    <a:pt x="121" y="247"/>
                    <a:pt x="112" y="251"/>
                  </a:cubicBezTo>
                  <a:cubicBezTo>
                    <a:pt x="100" y="254"/>
                    <a:pt x="87" y="248"/>
                    <a:pt x="84" y="236"/>
                  </a:cubicBezTo>
                  <a:cubicBezTo>
                    <a:pt x="80" y="225"/>
                    <a:pt x="86" y="212"/>
                    <a:pt x="98" y="208"/>
                  </a:cubicBezTo>
                  <a:cubicBezTo>
                    <a:pt x="107" y="205"/>
                    <a:pt x="117" y="209"/>
                    <a:pt x="123" y="217"/>
                  </a:cubicBezTo>
                  <a:lnTo>
                    <a:pt x="171" y="201"/>
                  </a:lnTo>
                  <a:lnTo>
                    <a:pt x="123" y="185"/>
                  </a:lnTo>
                  <a:cubicBezTo>
                    <a:pt x="117" y="193"/>
                    <a:pt x="107" y="196"/>
                    <a:pt x="98" y="193"/>
                  </a:cubicBezTo>
                  <a:cubicBezTo>
                    <a:pt x="86" y="190"/>
                    <a:pt x="80" y="177"/>
                    <a:pt x="84" y="165"/>
                  </a:cubicBezTo>
                  <a:cubicBezTo>
                    <a:pt x="87" y="154"/>
                    <a:pt x="100" y="147"/>
                    <a:pt x="112" y="151"/>
                  </a:cubicBezTo>
                  <a:cubicBezTo>
                    <a:pt x="121" y="154"/>
                    <a:pt x="127" y="163"/>
                    <a:pt x="127" y="172"/>
                  </a:cubicBezTo>
                  <a:lnTo>
                    <a:pt x="175" y="188"/>
                  </a:lnTo>
                  <a:lnTo>
                    <a:pt x="145" y="147"/>
                  </a:lnTo>
                  <a:cubicBezTo>
                    <a:pt x="136" y="150"/>
                    <a:pt x="126" y="147"/>
                    <a:pt x="120" y="139"/>
                  </a:cubicBezTo>
                  <a:cubicBezTo>
                    <a:pt x="113" y="129"/>
                    <a:pt x="115" y="115"/>
                    <a:pt x="125" y="108"/>
                  </a:cubicBezTo>
                  <a:cubicBezTo>
                    <a:pt x="135" y="101"/>
                    <a:pt x="149" y="103"/>
                    <a:pt x="156" y="113"/>
                  </a:cubicBezTo>
                  <a:cubicBezTo>
                    <a:pt x="162" y="121"/>
                    <a:pt x="162" y="131"/>
                    <a:pt x="156" y="139"/>
                  </a:cubicBezTo>
                  <a:lnTo>
                    <a:pt x="186" y="180"/>
                  </a:lnTo>
                  <a:lnTo>
                    <a:pt x="186" y="129"/>
                  </a:lnTo>
                  <a:cubicBezTo>
                    <a:pt x="177" y="126"/>
                    <a:pt x="171" y="118"/>
                    <a:pt x="171" y="108"/>
                  </a:cubicBezTo>
                  <a:cubicBezTo>
                    <a:pt x="171" y="96"/>
                    <a:pt x="180" y="86"/>
                    <a:pt x="193" y="86"/>
                  </a:cubicBezTo>
                  <a:cubicBezTo>
                    <a:pt x="205" y="86"/>
                    <a:pt x="215" y="96"/>
                    <a:pt x="215" y="108"/>
                  </a:cubicBezTo>
                  <a:cubicBezTo>
                    <a:pt x="215" y="118"/>
                    <a:pt x="208" y="126"/>
                    <a:pt x="199" y="129"/>
                  </a:cubicBezTo>
                  <a:lnTo>
                    <a:pt x="199" y="180"/>
                  </a:lnTo>
                  <a:lnTo>
                    <a:pt x="229" y="139"/>
                  </a:lnTo>
                  <a:cubicBezTo>
                    <a:pt x="224" y="131"/>
                    <a:pt x="223" y="121"/>
                    <a:pt x="229" y="113"/>
                  </a:cubicBezTo>
                  <a:cubicBezTo>
                    <a:pt x="236" y="103"/>
                    <a:pt x="250" y="101"/>
                    <a:pt x="260" y="108"/>
                  </a:cubicBezTo>
                  <a:cubicBezTo>
                    <a:pt x="270" y="115"/>
                    <a:pt x="272" y="129"/>
                    <a:pt x="265" y="139"/>
                  </a:cubicBezTo>
                  <a:cubicBezTo>
                    <a:pt x="259" y="147"/>
                    <a:pt x="249" y="150"/>
                    <a:pt x="240" y="147"/>
                  </a:cubicBezTo>
                  <a:lnTo>
                    <a:pt x="210" y="188"/>
                  </a:lnTo>
                  <a:lnTo>
                    <a:pt x="259" y="172"/>
                  </a:lnTo>
                  <a:cubicBezTo>
                    <a:pt x="259" y="163"/>
                    <a:pt x="265" y="154"/>
                    <a:pt x="274" y="151"/>
                  </a:cubicBezTo>
                  <a:cubicBezTo>
                    <a:pt x="286" y="147"/>
                    <a:pt x="298" y="154"/>
                    <a:pt x="302" y="165"/>
                  </a:cubicBezTo>
                  <a:cubicBezTo>
                    <a:pt x="306" y="177"/>
                    <a:pt x="299" y="189"/>
                    <a:pt x="288" y="193"/>
                  </a:cubicBezTo>
                  <a:cubicBezTo>
                    <a:pt x="278" y="196"/>
                    <a:pt x="268" y="193"/>
                    <a:pt x="263" y="185"/>
                  </a:cubicBezTo>
                  <a:lnTo>
                    <a:pt x="214" y="201"/>
                  </a:lnTo>
                  <a:lnTo>
                    <a:pt x="263" y="217"/>
                  </a:lnTo>
                  <a:close/>
                </a:path>
              </a:pathLst>
            </a:cu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Bold" panose="020B0800000000000000" pitchFamily="34" charset="-122"/>
              </a:endParaRPr>
            </a:p>
          </p:txBody>
        </p:sp>
      </p:grpSp>
      <p:sp>
        <p:nvSpPr>
          <p:cNvPr id="66" name="文本框 65">
            <a:extLst>
              <a:ext uri="{FF2B5EF4-FFF2-40B4-BE49-F238E27FC236}">
                <a16:creationId xmlns:a16="http://schemas.microsoft.com/office/drawing/2014/main" xmlns="" id="{9FCEBE4A-FF88-436B-A0B6-596FFEEE65D3}"/>
              </a:ext>
            </a:extLst>
          </p:cNvPr>
          <p:cNvSpPr txBox="1"/>
          <p:nvPr/>
        </p:nvSpPr>
        <p:spPr>
          <a:xfrm>
            <a:off x="1846471" y="4284851"/>
            <a:ext cx="2162175" cy="369332"/>
          </a:xfrm>
          <a:prstGeom prst="rect">
            <a:avLst/>
          </a:prstGeom>
          <a:noFill/>
        </p:spPr>
        <p:txBody>
          <a:bodyPr wrap="square" rtlCol="0">
            <a:spAutoFit/>
          </a:bodyPr>
          <a:lstStyle/>
          <a:p>
            <a:r>
              <a:rPr lang="zh-CN" altLang="en-US" dirty="0">
                <a:solidFill>
                  <a:schemeClr val="bg1"/>
                </a:solidFill>
                <a:latin typeface="思源黑体 CN Bold" panose="020B0800000000000000" pitchFamily="34" charset="-122"/>
                <a:ea typeface="思源黑体 CN Bold" panose="020B0800000000000000" pitchFamily="34" charset="-122"/>
              </a:rPr>
              <a:t>规划三</a:t>
            </a:r>
          </a:p>
        </p:txBody>
      </p:sp>
      <p:sp>
        <p:nvSpPr>
          <p:cNvPr id="68" name="任意多边形: 形状 67">
            <a:extLst>
              <a:ext uri="{FF2B5EF4-FFF2-40B4-BE49-F238E27FC236}">
                <a16:creationId xmlns:a16="http://schemas.microsoft.com/office/drawing/2014/main" xmlns="" id="{D1FD0885-68FC-478F-896D-B88F8A38D236}"/>
              </a:ext>
            </a:extLst>
          </p:cNvPr>
          <p:cNvSpPr/>
          <p:nvPr/>
        </p:nvSpPr>
        <p:spPr>
          <a:xfrm>
            <a:off x="5747844" y="2698859"/>
            <a:ext cx="28857" cy="28856"/>
          </a:xfrm>
          <a:custGeom>
            <a:avLst/>
            <a:gdLst>
              <a:gd name="connsiteX0" fmla="*/ 2724 w 28857"/>
              <a:gd name="connsiteY0" fmla="*/ 22864 h 28856"/>
              <a:gd name="connsiteX1" fmla="*/ 22864 w 28857"/>
              <a:gd name="connsiteY1" fmla="*/ 26132 h 28856"/>
              <a:gd name="connsiteX2" fmla="*/ 26132 w 28857"/>
              <a:gd name="connsiteY2" fmla="*/ 5992 h 28856"/>
              <a:gd name="connsiteX3" fmla="*/ 5992 w 28857"/>
              <a:gd name="connsiteY3" fmla="*/ 2724 h 28856"/>
              <a:gd name="connsiteX4" fmla="*/ 2724 w 28857"/>
              <a:gd name="connsiteY4" fmla="*/ 22864 h 288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57" h="28856">
                <a:moveTo>
                  <a:pt x="2724" y="22864"/>
                </a:moveTo>
                <a:cubicBezTo>
                  <a:pt x="7383" y="29328"/>
                  <a:pt x="16400" y="30791"/>
                  <a:pt x="22864" y="26132"/>
                </a:cubicBezTo>
                <a:cubicBezTo>
                  <a:pt x="29329" y="21473"/>
                  <a:pt x="30792" y="12456"/>
                  <a:pt x="26132" y="5992"/>
                </a:cubicBezTo>
                <a:cubicBezTo>
                  <a:pt x="21473" y="-471"/>
                  <a:pt x="12456" y="-1935"/>
                  <a:pt x="5992" y="2724"/>
                </a:cubicBezTo>
                <a:cubicBezTo>
                  <a:pt x="-471" y="7383"/>
                  <a:pt x="-1935" y="16400"/>
                  <a:pt x="2724" y="22864"/>
                </a:cubicBezTo>
                <a:close/>
              </a:path>
            </a:pathLst>
          </a:custGeom>
          <a:solidFill>
            <a:srgbClr val="FFFFFF"/>
          </a:solidFill>
          <a:ln w="428"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100" name="文本框 99">
            <a:extLst>
              <a:ext uri="{FF2B5EF4-FFF2-40B4-BE49-F238E27FC236}">
                <a16:creationId xmlns:a16="http://schemas.microsoft.com/office/drawing/2014/main" xmlns="" id="{1F49F399-A0BA-4655-A589-22EAB2B46CCB}"/>
              </a:ext>
            </a:extLst>
          </p:cNvPr>
          <p:cNvSpPr txBox="1"/>
          <p:nvPr/>
        </p:nvSpPr>
        <p:spPr>
          <a:xfrm>
            <a:off x="1848350" y="2284959"/>
            <a:ext cx="1879506" cy="1295483"/>
          </a:xfrm>
          <a:prstGeom prst="rect">
            <a:avLst/>
          </a:prstGeom>
          <a:noFill/>
        </p:spPr>
        <p:txBody>
          <a:bodyPr wrap="square">
            <a:spAutoFit/>
          </a:bodyPr>
          <a:lstStyle/>
          <a:p>
            <a:pPr>
              <a:lnSpc>
                <a:spcPct val="125000"/>
              </a:lnSpc>
            </a:pPr>
            <a:r>
              <a:rPr lang="zh-CN" altLang="en-US" sz="1600" dirty="0">
                <a:solidFill>
                  <a:schemeClr val="bg1"/>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chemeClr val="bg1"/>
              </a:solidFill>
              <a:latin typeface="思源宋体 CN ExtraLight" panose="02020200000000000000" pitchFamily="18" charset="-122"/>
              <a:ea typeface="思源宋体 CN ExtraLight" panose="02020200000000000000" pitchFamily="18" charset="-122"/>
            </a:endParaRPr>
          </a:p>
          <a:p>
            <a:pPr>
              <a:lnSpc>
                <a:spcPct val="125000"/>
              </a:lnSpc>
            </a:pPr>
            <a:r>
              <a:rPr lang="zh-CN" altLang="en-US" sz="1600" dirty="0">
                <a:solidFill>
                  <a:schemeClr val="bg1"/>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chemeClr val="bg1"/>
              </a:solidFill>
              <a:latin typeface="思源宋体 CN ExtraLight" panose="02020200000000000000" pitchFamily="18" charset="-122"/>
              <a:ea typeface="思源宋体 CN ExtraLight" panose="02020200000000000000" pitchFamily="18" charset="-122"/>
            </a:endParaRPr>
          </a:p>
          <a:p>
            <a:pPr>
              <a:lnSpc>
                <a:spcPct val="125000"/>
              </a:lnSpc>
            </a:pPr>
            <a:r>
              <a:rPr lang="zh-CN" altLang="en-US" sz="1600" dirty="0">
                <a:solidFill>
                  <a:schemeClr val="bg1"/>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chemeClr val="bg1"/>
              </a:solidFill>
              <a:latin typeface="思源宋体 CN ExtraLight" panose="02020200000000000000" pitchFamily="18" charset="-122"/>
              <a:ea typeface="思源宋体 CN ExtraLight" panose="02020200000000000000" pitchFamily="18" charset="-122"/>
            </a:endParaRPr>
          </a:p>
          <a:p>
            <a:pPr>
              <a:lnSpc>
                <a:spcPct val="125000"/>
              </a:lnSpc>
            </a:pPr>
            <a:r>
              <a:rPr lang="zh-CN" altLang="en-US" sz="1600" dirty="0">
                <a:solidFill>
                  <a:schemeClr val="bg1"/>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chemeClr val="bg1"/>
              </a:solidFill>
              <a:latin typeface="思源宋体 CN ExtraLight" panose="02020200000000000000" pitchFamily="18" charset="-122"/>
              <a:ea typeface="思源宋体 CN ExtraLight" panose="02020200000000000000" pitchFamily="18" charset="-122"/>
            </a:endParaRPr>
          </a:p>
        </p:txBody>
      </p:sp>
      <p:sp>
        <p:nvSpPr>
          <p:cNvPr id="101" name="文本框 100">
            <a:extLst>
              <a:ext uri="{FF2B5EF4-FFF2-40B4-BE49-F238E27FC236}">
                <a16:creationId xmlns:a16="http://schemas.microsoft.com/office/drawing/2014/main" xmlns="" id="{D67C3496-4089-49E5-8D10-6BBF0BB47785}"/>
              </a:ext>
            </a:extLst>
          </p:cNvPr>
          <p:cNvSpPr txBox="1"/>
          <p:nvPr/>
        </p:nvSpPr>
        <p:spPr>
          <a:xfrm>
            <a:off x="1848350" y="4759985"/>
            <a:ext cx="1879506" cy="1295483"/>
          </a:xfrm>
          <a:prstGeom prst="rect">
            <a:avLst/>
          </a:prstGeom>
          <a:noFill/>
        </p:spPr>
        <p:txBody>
          <a:bodyPr wrap="square">
            <a:spAutoFit/>
          </a:bodyPr>
          <a:lstStyle/>
          <a:p>
            <a:pPr>
              <a:lnSpc>
                <a:spcPct val="125000"/>
              </a:lnSpc>
            </a:pPr>
            <a:r>
              <a:rPr lang="zh-CN" altLang="en-US" sz="1600" dirty="0">
                <a:solidFill>
                  <a:schemeClr val="bg1"/>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chemeClr val="bg1"/>
              </a:solidFill>
              <a:latin typeface="思源宋体 CN ExtraLight" panose="02020200000000000000" pitchFamily="18" charset="-122"/>
              <a:ea typeface="思源宋体 CN ExtraLight" panose="02020200000000000000" pitchFamily="18" charset="-122"/>
            </a:endParaRPr>
          </a:p>
          <a:p>
            <a:pPr>
              <a:lnSpc>
                <a:spcPct val="125000"/>
              </a:lnSpc>
            </a:pPr>
            <a:r>
              <a:rPr lang="zh-CN" altLang="en-US" sz="1600" dirty="0">
                <a:solidFill>
                  <a:schemeClr val="bg1"/>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chemeClr val="bg1"/>
              </a:solidFill>
              <a:latin typeface="思源宋体 CN ExtraLight" panose="02020200000000000000" pitchFamily="18" charset="-122"/>
              <a:ea typeface="思源宋体 CN ExtraLight" panose="02020200000000000000" pitchFamily="18" charset="-122"/>
            </a:endParaRPr>
          </a:p>
          <a:p>
            <a:pPr>
              <a:lnSpc>
                <a:spcPct val="125000"/>
              </a:lnSpc>
            </a:pPr>
            <a:r>
              <a:rPr lang="zh-CN" altLang="en-US" sz="1600" dirty="0">
                <a:solidFill>
                  <a:schemeClr val="bg1"/>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chemeClr val="bg1"/>
              </a:solidFill>
              <a:latin typeface="思源宋体 CN ExtraLight" panose="02020200000000000000" pitchFamily="18" charset="-122"/>
              <a:ea typeface="思源宋体 CN ExtraLight" panose="02020200000000000000" pitchFamily="18" charset="-122"/>
            </a:endParaRPr>
          </a:p>
          <a:p>
            <a:pPr>
              <a:lnSpc>
                <a:spcPct val="125000"/>
              </a:lnSpc>
            </a:pPr>
            <a:r>
              <a:rPr lang="zh-CN" altLang="en-US" sz="1600" dirty="0">
                <a:solidFill>
                  <a:schemeClr val="bg1"/>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chemeClr val="bg1"/>
              </a:solidFill>
              <a:latin typeface="思源宋体 CN ExtraLight" panose="02020200000000000000" pitchFamily="18" charset="-122"/>
              <a:ea typeface="思源宋体 CN ExtraLight" panose="02020200000000000000" pitchFamily="18" charset="-122"/>
            </a:endParaRPr>
          </a:p>
        </p:txBody>
      </p:sp>
      <p:sp>
        <p:nvSpPr>
          <p:cNvPr id="102" name="文本框 101">
            <a:extLst>
              <a:ext uri="{FF2B5EF4-FFF2-40B4-BE49-F238E27FC236}">
                <a16:creationId xmlns:a16="http://schemas.microsoft.com/office/drawing/2014/main" xmlns="" id="{E116404D-E741-44E3-BF59-ADE3F68E4341}"/>
              </a:ext>
            </a:extLst>
          </p:cNvPr>
          <p:cNvSpPr txBox="1"/>
          <p:nvPr/>
        </p:nvSpPr>
        <p:spPr>
          <a:xfrm>
            <a:off x="8457495" y="2284959"/>
            <a:ext cx="1879506" cy="1295483"/>
          </a:xfrm>
          <a:prstGeom prst="rect">
            <a:avLst/>
          </a:prstGeom>
          <a:noFill/>
        </p:spPr>
        <p:txBody>
          <a:bodyPr wrap="square">
            <a:spAutoFit/>
          </a:bodyPr>
          <a:lstStyle/>
          <a:p>
            <a:pPr algn="r">
              <a:lnSpc>
                <a:spcPct val="125000"/>
              </a:lnSpc>
            </a:pPr>
            <a:r>
              <a:rPr lang="zh-CN" altLang="en-US" sz="1600" dirty="0">
                <a:solidFill>
                  <a:schemeClr val="bg1"/>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chemeClr val="bg1"/>
              </a:solidFill>
              <a:latin typeface="思源宋体 CN ExtraLight" panose="02020200000000000000" pitchFamily="18" charset="-122"/>
              <a:ea typeface="思源宋体 CN ExtraLight" panose="02020200000000000000" pitchFamily="18" charset="-122"/>
            </a:endParaRPr>
          </a:p>
          <a:p>
            <a:pPr algn="r">
              <a:lnSpc>
                <a:spcPct val="125000"/>
              </a:lnSpc>
            </a:pPr>
            <a:r>
              <a:rPr lang="zh-CN" altLang="en-US" sz="1600" dirty="0">
                <a:solidFill>
                  <a:schemeClr val="bg1"/>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chemeClr val="bg1"/>
              </a:solidFill>
              <a:latin typeface="思源宋体 CN ExtraLight" panose="02020200000000000000" pitchFamily="18" charset="-122"/>
              <a:ea typeface="思源宋体 CN ExtraLight" panose="02020200000000000000" pitchFamily="18" charset="-122"/>
            </a:endParaRPr>
          </a:p>
          <a:p>
            <a:pPr algn="r">
              <a:lnSpc>
                <a:spcPct val="125000"/>
              </a:lnSpc>
            </a:pPr>
            <a:r>
              <a:rPr lang="zh-CN" altLang="en-US" sz="1600" dirty="0">
                <a:solidFill>
                  <a:schemeClr val="bg1"/>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chemeClr val="bg1"/>
              </a:solidFill>
              <a:latin typeface="思源宋体 CN ExtraLight" panose="02020200000000000000" pitchFamily="18" charset="-122"/>
              <a:ea typeface="思源宋体 CN ExtraLight" panose="02020200000000000000" pitchFamily="18" charset="-122"/>
            </a:endParaRPr>
          </a:p>
          <a:p>
            <a:pPr algn="r">
              <a:lnSpc>
                <a:spcPct val="125000"/>
              </a:lnSpc>
            </a:pPr>
            <a:r>
              <a:rPr lang="zh-CN" altLang="en-US" sz="1600" dirty="0">
                <a:solidFill>
                  <a:schemeClr val="bg1"/>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chemeClr val="bg1"/>
              </a:solidFill>
              <a:latin typeface="思源宋体 CN ExtraLight" panose="02020200000000000000" pitchFamily="18" charset="-122"/>
              <a:ea typeface="思源宋体 CN ExtraLight" panose="02020200000000000000" pitchFamily="18" charset="-122"/>
            </a:endParaRPr>
          </a:p>
        </p:txBody>
      </p:sp>
      <p:sp>
        <p:nvSpPr>
          <p:cNvPr id="103" name="文本框 102">
            <a:extLst>
              <a:ext uri="{FF2B5EF4-FFF2-40B4-BE49-F238E27FC236}">
                <a16:creationId xmlns:a16="http://schemas.microsoft.com/office/drawing/2014/main" xmlns="" id="{60E37759-ECE3-4FCC-B64C-9A7F52959245}"/>
              </a:ext>
            </a:extLst>
          </p:cNvPr>
          <p:cNvSpPr txBox="1"/>
          <p:nvPr/>
        </p:nvSpPr>
        <p:spPr>
          <a:xfrm>
            <a:off x="8457495" y="4759985"/>
            <a:ext cx="1879506" cy="1295483"/>
          </a:xfrm>
          <a:prstGeom prst="rect">
            <a:avLst/>
          </a:prstGeom>
          <a:noFill/>
        </p:spPr>
        <p:txBody>
          <a:bodyPr wrap="square">
            <a:spAutoFit/>
          </a:bodyPr>
          <a:lstStyle/>
          <a:p>
            <a:pPr algn="r">
              <a:lnSpc>
                <a:spcPct val="125000"/>
              </a:lnSpc>
            </a:pPr>
            <a:r>
              <a:rPr lang="zh-CN" altLang="en-US" sz="1600" dirty="0">
                <a:solidFill>
                  <a:schemeClr val="bg1"/>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chemeClr val="bg1"/>
              </a:solidFill>
              <a:latin typeface="思源宋体 CN ExtraLight" panose="02020200000000000000" pitchFamily="18" charset="-122"/>
              <a:ea typeface="思源宋体 CN ExtraLight" panose="02020200000000000000" pitchFamily="18" charset="-122"/>
            </a:endParaRPr>
          </a:p>
          <a:p>
            <a:pPr algn="r">
              <a:lnSpc>
                <a:spcPct val="125000"/>
              </a:lnSpc>
            </a:pPr>
            <a:r>
              <a:rPr lang="zh-CN" altLang="en-US" sz="1600" dirty="0">
                <a:solidFill>
                  <a:schemeClr val="bg1"/>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chemeClr val="bg1"/>
              </a:solidFill>
              <a:latin typeface="思源宋体 CN ExtraLight" panose="02020200000000000000" pitchFamily="18" charset="-122"/>
              <a:ea typeface="思源宋体 CN ExtraLight" panose="02020200000000000000" pitchFamily="18" charset="-122"/>
            </a:endParaRPr>
          </a:p>
          <a:p>
            <a:pPr algn="r">
              <a:lnSpc>
                <a:spcPct val="125000"/>
              </a:lnSpc>
            </a:pPr>
            <a:r>
              <a:rPr lang="zh-CN" altLang="en-US" sz="1600" dirty="0">
                <a:solidFill>
                  <a:schemeClr val="bg1"/>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chemeClr val="bg1"/>
              </a:solidFill>
              <a:latin typeface="思源宋体 CN ExtraLight" panose="02020200000000000000" pitchFamily="18" charset="-122"/>
              <a:ea typeface="思源宋体 CN ExtraLight" panose="02020200000000000000" pitchFamily="18" charset="-122"/>
            </a:endParaRPr>
          </a:p>
          <a:p>
            <a:pPr algn="r">
              <a:lnSpc>
                <a:spcPct val="125000"/>
              </a:lnSpc>
            </a:pPr>
            <a:r>
              <a:rPr lang="zh-CN" altLang="en-US" sz="1600" dirty="0">
                <a:solidFill>
                  <a:schemeClr val="bg1"/>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chemeClr val="bg1"/>
              </a:solidFill>
              <a:latin typeface="思源宋体 CN ExtraLight" panose="02020200000000000000" pitchFamily="18" charset="-122"/>
              <a:ea typeface="思源宋体 CN ExtraLight" panose="02020200000000000000" pitchFamily="18" charset="-122"/>
            </a:endParaRPr>
          </a:p>
        </p:txBody>
      </p:sp>
      <p:pic>
        <p:nvPicPr>
          <p:cNvPr id="105" name="图形 104">
            <a:extLst>
              <a:ext uri="{FF2B5EF4-FFF2-40B4-BE49-F238E27FC236}">
                <a16:creationId xmlns:a16="http://schemas.microsoft.com/office/drawing/2014/main" xmlns="" id="{28105CBF-DAA1-40A2-8A57-8DC6414EA55E}"/>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5381413" y="2773315"/>
            <a:ext cx="340400" cy="340400"/>
          </a:xfrm>
          <a:prstGeom prst="rect">
            <a:avLst/>
          </a:prstGeom>
        </p:spPr>
      </p:pic>
      <p:pic>
        <p:nvPicPr>
          <p:cNvPr id="113" name="图形 112">
            <a:extLst>
              <a:ext uri="{FF2B5EF4-FFF2-40B4-BE49-F238E27FC236}">
                <a16:creationId xmlns:a16="http://schemas.microsoft.com/office/drawing/2014/main" xmlns="" id="{5C73FE51-2270-4A4B-9F1E-684905F0ADEF}"/>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5449916" y="3791642"/>
            <a:ext cx="333318" cy="333318"/>
          </a:xfrm>
          <a:prstGeom prst="rect">
            <a:avLst/>
          </a:prstGeom>
        </p:spPr>
      </p:pic>
      <p:pic>
        <p:nvPicPr>
          <p:cNvPr id="115" name="图形 114">
            <a:extLst>
              <a:ext uri="{FF2B5EF4-FFF2-40B4-BE49-F238E27FC236}">
                <a16:creationId xmlns:a16="http://schemas.microsoft.com/office/drawing/2014/main" xmlns="" id="{4578076F-51EA-4E59-8F55-1E221B50138E}"/>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6459222" y="2765715"/>
            <a:ext cx="355600" cy="355600"/>
          </a:xfrm>
          <a:prstGeom prst="rect">
            <a:avLst/>
          </a:prstGeom>
        </p:spPr>
      </p:pic>
      <p:pic>
        <p:nvPicPr>
          <p:cNvPr id="117" name="图形 116">
            <a:extLst>
              <a:ext uri="{FF2B5EF4-FFF2-40B4-BE49-F238E27FC236}">
                <a16:creationId xmlns:a16="http://schemas.microsoft.com/office/drawing/2014/main" xmlns="" id="{D2ABF0E0-C01E-4B0F-8EA3-49A5E796FE78}"/>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6468113" y="3752563"/>
            <a:ext cx="337818" cy="337818"/>
          </a:xfrm>
          <a:prstGeom prst="rect">
            <a:avLst/>
          </a:prstGeom>
        </p:spPr>
      </p:pic>
      <p:pic>
        <p:nvPicPr>
          <p:cNvPr id="120" name="图片 119" descr="图片包含 游戏机, 灯光&#10;&#10;描述已自动生成">
            <a:extLst>
              <a:ext uri="{FF2B5EF4-FFF2-40B4-BE49-F238E27FC236}">
                <a16:creationId xmlns:a16="http://schemas.microsoft.com/office/drawing/2014/main" xmlns="" id="{FA036CE6-EE2D-44DC-B206-C36FF9740A87}"/>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10800000" flipH="1">
            <a:off x="9973420" y="5007499"/>
            <a:ext cx="2218580" cy="1885609"/>
          </a:xfrm>
          <a:prstGeom prst="rect">
            <a:avLst/>
          </a:prstGeom>
        </p:spPr>
      </p:pic>
      <p:pic>
        <p:nvPicPr>
          <p:cNvPr id="121" name="图片 120" descr="图片包含 游戏机, 灯光&#10;&#10;描述已自动生成">
            <a:extLst>
              <a:ext uri="{FF2B5EF4-FFF2-40B4-BE49-F238E27FC236}">
                <a16:creationId xmlns:a16="http://schemas.microsoft.com/office/drawing/2014/main" xmlns="" id="{F9987BD5-2B92-41ED-92EB-CB1220E7B539}"/>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10800000" flipV="1">
            <a:off x="0" y="7756"/>
            <a:ext cx="2218580" cy="1885609"/>
          </a:xfrm>
          <a:prstGeom prst="rect">
            <a:avLst/>
          </a:prstGeom>
        </p:spPr>
      </p:pic>
    </p:spTree>
    <p:extLst>
      <p:ext uri="{BB962C8B-B14F-4D97-AF65-F5344CB8AC3E}">
        <p14:creationId xmlns:p14="http://schemas.microsoft.com/office/powerpoint/2010/main" val="28328457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3C2C8EA9-3CFE-40EF-8782-86D4E8FE3C75}"/>
              </a:ext>
            </a:extLst>
          </p:cNvPr>
          <p:cNvSpPr txBox="1"/>
          <p:nvPr/>
        </p:nvSpPr>
        <p:spPr>
          <a:xfrm>
            <a:off x="3041317" y="2367171"/>
            <a:ext cx="6109366" cy="2123658"/>
          </a:xfrm>
          <a:prstGeom prst="rect">
            <a:avLst/>
          </a:prstGeom>
          <a:noFill/>
        </p:spPr>
        <p:txBody>
          <a:bodyPr wrap="none">
            <a:spAutoFit/>
          </a:bodyPr>
          <a:lstStyle/>
          <a:p>
            <a:pPr algn="ctr"/>
            <a:r>
              <a:rPr lang="zh-CN" altLang="en-US" sz="6600" dirty="0">
                <a:latin typeface="演示镇魂行楷" panose="00000500000000000000" pitchFamily="2" charset="-122"/>
                <a:ea typeface="演示镇魂行楷" panose="00000500000000000000" pitchFamily="2" charset="-122"/>
              </a:rPr>
              <a:t>愿大家乘风破浪</a:t>
            </a:r>
            <a:endParaRPr lang="en-US" altLang="zh-CN" sz="6600" dirty="0">
              <a:latin typeface="演示镇魂行楷" panose="00000500000000000000" pitchFamily="2" charset="-122"/>
              <a:ea typeface="演示镇魂行楷" panose="00000500000000000000" pitchFamily="2" charset="-122"/>
            </a:endParaRPr>
          </a:p>
          <a:p>
            <a:pPr algn="ctr"/>
            <a:r>
              <a:rPr lang="zh-CN" altLang="en-US" sz="6600" dirty="0">
                <a:latin typeface="演示镇魂行楷" panose="00000500000000000000" pitchFamily="2" charset="-122"/>
                <a:ea typeface="演示镇魂行楷" panose="00000500000000000000" pitchFamily="2" charset="-122"/>
              </a:rPr>
              <a:t>未来可期</a:t>
            </a:r>
          </a:p>
        </p:txBody>
      </p:sp>
      <p:pic>
        <p:nvPicPr>
          <p:cNvPr id="3" name="图形 2">
            <a:extLst>
              <a:ext uri="{FF2B5EF4-FFF2-40B4-BE49-F238E27FC236}">
                <a16:creationId xmlns:a16="http://schemas.microsoft.com/office/drawing/2014/main" xmlns="" id="{4E69AF0B-DA09-4FF6-A59F-131C451FE968}"/>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rot="5400000" flipV="1">
            <a:off x="5410200" y="1201694"/>
            <a:ext cx="1371600" cy="1371600"/>
          </a:xfrm>
          <a:prstGeom prst="rect">
            <a:avLst/>
          </a:prstGeom>
        </p:spPr>
      </p:pic>
      <p:pic>
        <p:nvPicPr>
          <p:cNvPr id="4" name="图形 3">
            <a:extLst>
              <a:ext uri="{FF2B5EF4-FFF2-40B4-BE49-F238E27FC236}">
                <a16:creationId xmlns:a16="http://schemas.microsoft.com/office/drawing/2014/main" xmlns="" id="{20D4BA2E-B664-4BCC-9D8D-01C370F05D40}"/>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rot="16200000" flipV="1">
            <a:off x="5410200" y="4490829"/>
            <a:ext cx="1371600" cy="1371600"/>
          </a:xfrm>
          <a:prstGeom prst="rect">
            <a:avLst/>
          </a:prstGeom>
        </p:spPr>
      </p:pic>
      <p:pic>
        <p:nvPicPr>
          <p:cNvPr id="5" name="图片 4">
            <a:extLst>
              <a:ext uri="{FF2B5EF4-FFF2-40B4-BE49-F238E27FC236}">
                <a16:creationId xmlns:a16="http://schemas.microsoft.com/office/drawing/2014/main" xmlns="" id="{438629DC-F26B-49FE-AC9C-1B516B5301AF}"/>
              </a:ext>
            </a:extLst>
          </p:cNvPr>
          <p:cNvPicPr>
            <a:picLocks noChangeAspect="1"/>
          </p:cNvPicPr>
          <p:nvPr/>
        </p:nvPicPr>
        <p:blipFill rotWithShape="1">
          <a:blip r:embed="rId4">
            <a:extLst>
              <a:ext uri="{28A0092B-C50C-407E-A947-70E740481C1C}">
                <a14:useLocalDpi xmlns:a14="http://schemas.microsoft.com/office/drawing/2010/main" val="0"/>
              </a:ext>
            </a:extLst>
          </a:blip>
          <a:srcRect b="72000"/>
          <a:stretch/>
        </p:blipFill>
        <p:spPr>
          <a:xfrm>
            <a:off x="-2855944" y="-150470"/>
            <a:ext cx="5001199" cy="2106592"/>
          </a:xfrm>
          <a:prstGeom prst="rect">
            <a:avLst/>
          </a:prstGeom>
        </p:spPr>
      </p:pic>
      <p:pic>
        <p:nvPicPr>
          <p:cNvPr id="6" name="图片 5">
            <a:extLst>
              <a:ext uri="{FF2B5EF4-FFF2-40B4-BE49-F238E27FC236}">
                <a16:creationId xmlns:a16="http://schemas.microsoft.com/office/drawing/2014/main" xmlns="" id="{7AB0C490-E4B7-4890-8E06-43DD9B2F32C8}"/>
              </a:ext>
            </a:extLst>
          </p:cNvPr>
          <p:cNvPicPr>
            <a:picLocks noChangeAspect="1"/>
          </p:cNvPicPr>
          <p:nvPr/>
        </p:nvPicPr>
        <p:blipFill rotWithShape="1">
          <a:blip r:embed="rId4">
            <a:extLst>
              <a:ext uri="{28A0092B-C50C-407E-A947-70E740481C1C}">
                <a14:useLocalDpi xmlns:a14="http://schemas.microsoft.com/office/drawing/2010/main" val="0"/>
              </a:ext>
            </a:extLst>
          </a:blip>
          <a:srcRect b="72000"/>
          <a:stretch/>
        </p:blipFill>
        <p:spPr>
          <a:xfrm rot="10800000">
            <a:off x="10507533" y="4751408"/>
            <a:ext cx="5001199" cy="2106592"/>
          </a:xfrm>
          <a:prstGeom prst="rect">
            <a:avLst/>
          </a:prstGeom>
        </p:spPr>
      </p:pic>
      <p:sp>
        <p:nvSpPr>
          <p:cNvPr id="7" name="文本框 6">
            <a:extLst>
              <a:ext uri="{FF2B5EF4-FFF2-40B4-BE49-F238E27FC236}">
                <a16:creationId xmlns:a16="http://schemas.microsoft.com/office/drawing/2014/main" xmlns="" id="{E141E11B-BE01-46C5-A31D-4D5BA09631E0}"/>
              </a:ext>
            </a:extLst>
          </p:cNvPr>
          <p:cNvSpPr txBox="1"/>
          <p:nvPr/>
        </p:nvSpPr>
        <p:spPr>
          <a:xfrm>
            <a:off x="4307711" y="6150043"/>
            <a:ext cx="3576578" cy="369332"/>
          </a:xfrm>
          <a:prstGeom prst="rect">
            <a:avLst/>
          </a:prstGeom>
          <a:noFill/>
        </p:spPr>
        <p:txBody>
          <a:bodyPr wrap="square" rtlCol="0">
            <a:spAutoFit/>
          </a:bodyPr>
          <a:lstStyle/>
          <a:p>
            <a:pPr algn="ctr"/>
            <a:r>
              <a:rPr lang="zh-CN" altLang="en-US" dirty="0">
                <a:solidFill>
                  <a:srgbClr val="850B0D"/>
                </a:solidFill>
                <a:latin typeface="思源宋体 CN ExtraLight" panose="02020200000000000000" pitchFamily="18" charset="-122"/>
                <a:ea typeface="思源宋体 CN ExtraLight" panose="02020200000000000000" pitchFamily="18" charset="-122"/>
              </a:rPr>
              <a:t>汇报人：无聊</a:t>
            </a:r>
          </a:p>
        </p:txBody>
      </p:sp>
    </p:spTree>
    <p:extLst>
      <p:ext uri="{BB962C8B-B14F-4D97-AF65-F5344CB8AC3E}">
        <p14:creationId xmlns:p14="http://schemas.microsoft.com/office/powerpoint/2010/main" val="35462272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descr="形状&#10;&#10;中度可信度描述已自动生成">
            <a:extLst>
              <a:ext uri="{FF2B5EF4-FFF2-40B4-BE49-F238E27FC236}">
                <a16:creationId xmlns:a16="http://schemas.microsoft.com/office/drawing/2014/main" xmlns="" id="{A5210924-3B65-4212-B241-8EB756B17C48}"/>
              </a:ext>
            </a:extLst>
          </p:cNvPr>
          <p:cNvPicPr>
            <a:picLocks noChangeAspect="1"/>
          </p:cNvPicPr>
          <p:nvPr/>
        </p:nvPicPr>
        <p:blipFill>
          <a:blip r:embed="rId2">
            <a:alphaModFix amt="29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矩形: 圆角 12">
            <a:extLst>
              <a:ext uri="{FF2B5EF4-FFF2-40B4-BE49-F238E27FC236}">
                <a16:creationId xmlns:a16="http://schemas.microsoft.com/office/drawing/2014/main" xmlns="" id="{CCD7903C-5921-4C91-8DBB-2705299092FA}"/>
              </a:ext>
            </a:extLst>
          </p:cNvPr>
          <p:cNvSpPr/>
          <p:nvPr/>
        </p:nvSpPr>
        <p:spPr>
          <a:xfrm>
            <a:off x="6832925" y="1847064"/>
            <a:ext cx="3452475" cy="4389990"/>
          </a:xfrm>
          <a:prstGeom prst="roundRect">
            <a:avLst>
              <a:gd name="adj" fmla="val 9012"/>
            </a:avLst>
          </a:prstGeom>
          <a:gradFill flip="none" rotWithShape="1">
            <a:gsLst>
              <a:gs pos="0">
                <a:srgbClr val="C00000"/>
              </a:gs>
              <a:gs pos="100000">
                <a:srgbClr val="850B0D"/>
              </a:gs>
            </a:gsLst>
            <a:lin ang="2700000" scaled="1"/>
            <a:tileRect/>
          </a:gradFill>
          <a:ln>
            <a:noFill/>
          </a:ln>
          <a:effectLst>
            <a:outerShdw blurRad="355600" dist="127000" dir="2700000" sx="98000" sy="98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8" name="矩形: 圆角 17">
            <a:extLst>
              <a:ext uri="{FF2B5EF4-FFF2-40B4-BE49-F238E27FC236}">
                <a16:creationId xmlns:a16="http://schemas.microsoft.com/office/drawing/2014/main" xmlns="" id="{449BD554-7571-44F7-889F-1CB61DF6CB3A}"/>
              </a:ext>
            </a:extLst>
          </p:cNvPr>
          <p:cNvSpPr/>
          <p:nvPr/>
        </p:nvSpPr>
        <p:spPr>
          <a:xfrm>
            <a:off x="8559162" y="5589616"/>
            <a:ext cx="1522633" cy="443818"/>
          </a:xfrm>
          <a:prstGeom prst="roundRect">
            <a:avLst>
              <a:gd name="adj" fmla="val 50000"/>
            </a:avLst>
          </a:prstGeom>
          <a:solidFill>
            <a:schemeClr val="bg1"/>
          </a:solidFill>
          <a:ln>
            <a:noFill/>
          </a:ln>
          <a:effectLst>
            <a:outerShdw blurRad="571500" dist="406400" dir="5400000" sx="95000" sy="95000" algn="t"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联系方式</a:t>
            </a:r>
          </a:p>
        </p:txBody>
      </p:sp>
      <p:sp>
        <p:nvSpPr>
          <p:cNvPr id="5" name="文本框 4">
            <a:extLst>
              <a:ext uri="{FF2B5EF4-FFF2-40B4-BE49-F238E27FC236}">
                <a16:creationId xmlns:a16="http://schemas.microsoft.com/office/drawing/2014/main" xmlns="" id="{37B7C02F-8E13-4051-AFE5-9FC147737D0B}"/>
              </a:ext>
            </a:extLst>
          </p:cNvPr>
          <p:cNvSpPr txBox="1"/>
          <p:nvPr/>
        </p:nvSpPr>
        <p:spPr>
          <a:xfrm>
            <a:off x="7953868" y="2124472"/>
            <a:ext cx="1210588" cy="400110"/>
          </a:xfrm>
          <a:prstGeom prst="rect">
            <a:avLst/>
          </a:prstGeom>
          <a:noFill/>
        </p:spPr>
        <p:txBody>
          <a:bodyPr wrap="non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商务合作</a:t>
            </a:r>
          </a:p>
        </p:txBody>
      </p:sp>
      <p:pic>
        <p:nvPicPr>
          <p:cNvPr id="7" name="图片 6" descr="QR 代码&#10;&#10;描述已自动生成">
            <a:extLst>
              <a:ext uri="{FF2B5EF4-FFF2-40B4-BE49-F238E27FC236}">
                <a16:creationId xmlns:a16="http://schemas.microsoft.com/office/drawing/2014/main" xmlns="" id="{CC8BD012-7B83-4FC3-8ECA-D19212E18B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82825" y="2792729"/>
            <a:ext cx="2352675" cy="2352675"/>
          </a:xfrm>
          <a:prstGeom prst="rect">
            <a:avLst/>
          </a:prstGeom>
          <a:effectLst>
            <a:outerShdw blurRad="304800" dist="190500" dir="2100000" algn="ctr" rotWithShape="0">
              <a:schemeClr val="accent2">
                <a:lumMod val="50000"/>
                <a:alpha val="40000"/>
              </a:schemeClr>
            </a:outerShdw>
          </a:effectLst>
        </p:spPr>
      </p:pic>
      <p:grpSp>
        <p:nvGrpSpPr>
          <p:cNvPr id="377" name="组合 376">
            <a:extLst>
              <a:ext uri="{FF2B5EF4-FFF2-40B4-BE49-F238E27FC236}">
                <a16:creationId xmlns:a16="http://schemas.microsoft.com/office/drawing/2014/main" xmlns="" id="{51A2F0C0-587B-4A88-B890-097213D55B59}"/>
              </a:ext>
            </a:extLst>
          </p:cNvPr>
          <p:cNvGrpSpPr/>
          <p:nvPr/>
        </p:nvGrpSpPr>
        <p:grpSpPr>
          <a:xfrm>
            <a:off x="7721921" y="2237196"/>
            <a:ext cx="231947" cy="174662"/>
            <a:chOff x="2932313" y="2970421"/>
            <a:chExt cx="231947" cy="174662"/>
          </a:xfrm>
        </p:grpSpPr>
        <p:sp>
          <p:nvSpPr>
            <p:cNvPr id="378" name="等腰三角形 377">
              <a:extLst>
                <a:ext uri="{FF2B5EF4-FFF2-40B4-BE49-F238E27FC236}">
                  <a16:creationId xmlns:a16="http://schemas.microsoft.com/office/drawing/2014/main" xmlns="" id="{27608DFC-EBFE-4147-86A8-E4C3C7717948}"/>
                </a:ext>
              </a:extLst>
            </p:cNvPr>
            <p:cNvSpPr/>
            <p:nvPr/>
          </p:nvSpPr>
          <p:spPr>
            <a:xfrm rot="5400000">
              <a:off x="2920268" y="2982466"/>
              <a:ext cx="174662" cy="150571"/>
            </a:xfrm>
            <a:prstGeom prst="triangle">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79" name="等腰三角形 378">
              <a:extLst>
                <a:ext uri="{FF2B5EF4-FFF2-40B4-BE49-F238E27FC236}">
                  <a16:creationId xmlns:a16="http://schemas.microsoft.com/office/drawing/2014/main" xmlns="" id="{07175B24-AE6C-4CF1-9833-A46D8EEE5A58}"/>
                </a:ext>
              </a:extLst>
            </p:cNvPr>
            <p:cNvSpPr/>
            <p:nvPr/>
          </p:nvSpPr>
          <p:spPr>
            <a:xfrm rot="5400000">
              <a:off x="3001644" y="2982466"/>
              <a:ext cx="174662" cy="1505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grpSp>
      <p:grpSp>
        <p:nvGrpSpPr>
          <p:cNvPr id="380" name="组合 379">
            <a:extLst>
              <a:ext uri="{FF2B5EF4-FFF2-40B4-BE49-F238E27FC236}">
                <a16:creationId xmlns:a16="http://schemas.microsoft.com/office/drawing/2014/main" xmlns="" id="{411F144A-7C07-4062-88C5-38527E619BEA}"/>
              </a:ext>
            </a:extLst>
          </p:cNvPr>
          <p:cNvGrpSpPr/>
          <p:nvPr/>
        </p:nvGrpSpPr>
        <p:grpSpPr>
          <a:xfrm flipH="1">
            <a:off x="9136193" y="2237196"/>
            <a:ext cx="231947" cy="174662"/>
            <a:chOff x="2932313" y="2970421"/>
            <a:chExt cx="231947" cy="174662"/>
          </a:xfrm>
        </p:grpSpPr>
        <p:sp>
          <p:nvSpPr>
            <p:cNvPr id="381" name="等腰三角形 380">
              <a:extLst>
                <a:ext uri="{FF2B5EF4-FFF2-40B4-BE49-F238E27FC236}">
                  <a16:creationId xmlns:a16="http://schemas.microsoft.com/office/drawing/2014/main" xmlns="" id="{CF61D0B8-6DE6-4CE6-B1DC-AC9840F58C90}"/>
                </a:ext>
              </a:extLst>
            </p:cNvPr>
            <p:cNvSpPr/>
            <p:nvPr/>
          </p:nvSpPr>
          <p:spPr>
            <a:xfrm rot="5400000">
              <a:off x="2920268" y="2982466"/>
              <a:ext cx="174662" cy="150571"/>
            </a:xfrm>
            <a:prstGeom prst="triangle">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82" name="等腰三角形 381">
              <a:extLst>
                <a:ext uri="{FF2B5EF4-FFF2-40B4-BE49-F238E27FC236}">
                  <a16:creationId xmlns:a16="http://schemas.microsoft.com/office/drawing/2014/main" xmlns="" id="{7E6106FA-E22E-4EC2-8479-2FA5A71560CD}"/>
                </a:ext>
              </a:extLst>
            </p:cNvPr>
            <p:cNvSpPr/>
            <p:nvPr/>
          </p:nvSpPr>
          <p:spPr>
            <a:xfrm rot="5400000">
              <a:off x="3001644" y="2982466"/>
              <a:ext cx="174662" cy="1505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grpSp>
      <p:sp>
        <p:nvSpPr>
          <p:cNvPr id="2" name="矩形: 圆角 1">
            <a:extLst>
              <a:ext uri="{FF2B5EF4-FFF2-40B4-BE49-F238E27FC236}">
                <a16:creationId xmlns:a16="http://schemas.microsoft.com/office/drawing/2014/main" xmlns="" id="{50003F6E-B9E3-42C6-B39E-D6D16DFCC91C}"/>
              </a:ext>
            </a:extLst>
          </p:cNvPr>
          <p:cNvSpPr/>
          <p:nvPr/>
        </p:nvSpPr>
        <p:spPr>
          <a:xfrm>
            <a:off x="1929163" y="793032"/>
            <a:ext cx="3452475" cy="4389990"/>
          </a:xfrm>
          <a:prstGeom prst="roundRect">
            <a:avLst>
              <a:gd name="adj" fmla="val 9012"/>
            </a:avLst>
          </a:prstGeom>
          <a:solidFill>
            <a:schemeClr val="bg1"/>
          </a:solidFill>
          <a:ln>
            <a:noFill/>
          </a:ln>
          <a:effectLst>
            <a:outerShdw blurRad="571500" dist="406400" dir="5400000" sx="95000" sy="95000" algn="t"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6" name="矩形: 圆角 15">
            <a:extLst>
              <a:ext uri="{FF2B5EF4-FFF2-40B4-BE49-F238E27FC236}">
                <a16:creationId xmlns:a16="http://schemas.microsoft.com/office/drawing/2014/main" xmlns="" id="{770CABD7-5E9A-4E68-ACE6-C2B1BB968452}"/>
              </a:ext>
            </a:extLst>
          </p:cNvPr>
          <p:cNvSpPr/>
          <p:nvPr/>
        </p:nvSpPr>
        <p:spPr>
          <a:xfrm>
            <a:off x="3714884" y="4596770"/>
            <a:ext cx="1522633" cy="443818"/>
          </a:xfrm>
          <a:prstGeom prst="roundRect">
            <a:avLst>
              <a:gd name="adj" fmla="val 50000"/>
            </a:avLst>
          </a:prstGeom>
          <a:gradFill>
            <a:gsLst>
              <a:gs pos="0">
                <a:srgbClr val="850B0D"/>
              </a:gs>
              <a:gs pos="100000">
                <a:srgbClr val="C00000"/>
              </a:gs>
            </a:gsLst>
            <a:lin ang="2700000" scaled="1"/>
          </a:gradFill>
          <a:ln>
            <a:noFill/>
          </a:ln>
          <a:effectLst>
            <a:outerShdw blurRad="355600" dist="127000" dir="2700000" sx="98000" sy="98000" algn="tl" rotWithShape="0">
              <a:schemeClr val="accent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个人介绍</a:t>
            </a:r>
          </a:p>
        </p:txBody>
      </p:sp>
      <p:sp>
        <p:nvSpPr>
          <p:cNvPr id="22" name="文本框 21">
            <a:extLst>
              <a:ext uri="{FF2B5EF4-FFF2-40B4-BE49-F238E27FC236}">
                <a16:creationId xmlns:a16="http://schemas.microsoft.com/office/drawing/2014/main" xmlns="" id="{F2C1B813-4D53-4263-8BB9-142DE43ED68E}"/>
              </a:ext>
            </a:extLst>
          </p:cNvPr>
          <p:cNvSpPr txBox="1"/>
          <p:nvPr/>
        </p:nvSpPr>
        <p:spPr>
          <a:xfrm>
            <a:off x="3303694" y="2546702"/>
            <a:ext cx="697627"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无聊</a:t>
            </a:r>
          </a:p>
        </p:txBody>
      </p:sp>
      <p:sp>
        <p:nvSpPr>
          <p:cNvPr id="24" name="文本框 23">
            <a:extLst>
              <a:ext uri="{FF2B5EF4-FFF2-40B4-BE49-F238E27FC236}">
                <a16:creationId xmlns:a16="http://schemas.microsoft.com/office/drawing/2014/main" xmlns="" id="{108D1D43-747E-4DEF-8A0D-BE5E504883C5}"/>
              </a:ext>
            </a:extLst>
          </p:cNvPr>
          <p:cNvSpPr txBox="1"/>
          <p:nvPr/>
        </p:nvSpPr>
        <p:spPr>
          <a:xfrm>
            <a:off x="2228548" y="3164431"/>
            <a:ext cx="2853704" cy="338554"/>
          </a:xfrm>
          <a:prstGeom prst="rect">
            <a:avLst/>
          </a:prstGeom>
          <a:noFill/>
        </p:spPr>
        <p:txBody>
          <a:bodyPr wrap="square">
            <a:spAutoFit/>
          </a:bodyPr>
          <a:lstStyle>
            <a:defPPr>
              <a:defRPr lang="zh-CN"/>
            </a:defPPr>
            <a:lvl1pPr>
              <a:defRPr sz="1600" b="0" i="0">
                <a:solidFill>
                  <a:srgbClr val="000000"/>
                </a:solidFill>
                <a:effectLst/>
                <a:latin typeface="微软雅黑" panose="020B0503020204020204" pitchFamily="34" charset="-122"/>
                <a:ea typeface="微软雅黑" panose="020B0503020204020204" pitchFamily="34" charset="-122"/>
              </a:defRPr>
            </a:lvl1pPr>
          </a:lstStyle>
          <a:p>
            <a:pPr algn="ctr"/>
            <a:r>
              <a:rPr lang="zh-CN" altLang="en-US" dirty="0"/>
              <a:t>微软资源中心认证模板设计师</a:t>
            </a:r>
          </a:p>
        </p:txBody>
      </p:sp>
      <p:sp>
        <p:nvSpPr>
          <p:cNvPr id="25" name="文本框 24">
            <a:extLst>
              <a:ext uri="{FF2B5EF4-FFF2-40B4-BE49-F238E27FC236}">
                <a16:creationId xmlns:a16="http://schemas.microsoft.com/office/drawing/2014/main" xmlns="" id="{48EFF799-0591-4A9F-8E72-F9CCDACD73EA}"/>
              </a:ext>
            </a:extLst>
          </p:cNvPr>
          <p:cNvSpPr txBox="1"/>
          <p:nvPr/>
        </p:nvSpPr>
        <p:spPr>
          <a:xfrm>
            <a:off x="2228548" y="3632225"/>
            <a:ext cx="2853704" cy="338554"/>
          </a:xfrm>
          <a:prstGeom prst="rect">
            <a:avLst/>
          </a:prstGeom>
          <a:noFill/>
        </p:spPr>
        <p:txBody>
          <a:bodyPr wrap="square">
            <a:spAutoFit/>
          </a:bodyPr>
          <a:lstStyle/>
          <a:p>
            <a:pPr algn="ctr"/>
            <a:r>
              <a:rPr lang="zh-CN" altLang="en-US" sz="1600" b="0" i="0" dirty="0">
                <a:solidFill>
                  <a:srgbClr val="000000"/>
                </a:solidFill>
                <a:effectLst/>
                <a:latin typeface="微软雅黑" panose="020B0503020204020204" pitchFamily="34" charset="-122"/>
                <a:ea typeface="微软雅黑" panose="020B0503020204020204" pitchFamily="34" charset="-122"/>
              </a:rPr>
              <a:t>老秦小黑屋第二期通关学员</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文本框 25">
            <a:extLst>
              <a:ext uri="{FF2B5EF4-FFF2-40B4-BE49-F238E27FC236}">
                <a16:creationId xmlns:a16="http://schemas.microsoft.com/office/drawing/2014/main" xmlns="" id="{71B1534A-BB03-4274-BAFA-FD929F12578B}"/>
              </a:ext>
            </a:extLst>
          </p:cNvPr>
          <p:cNvSpPr txBox="1"/>
          <p:nvPr/>
        </p:nvSpPr>
        <p:spPr>
          <a:xfrm>
            <a:off x="2555476" y="4129937"/>
            <a:ext cx="2199849" cy="338554"/>
          </a:xfrm>
          <a:prstGeom prst="rect">
            <a:avLst/>
          </a:prstGeom>
          <a:noFill/>
        </p:spPr>
        <p:txBody>
          <a:bodyPr wrap="square">
            <a:spAutoFit/>
          </a:bodyPr>
          <a:lstStyle/>
          <a:p>
            <a:pPr algn="ctr"/>
            <a:r>
              <a:rPr lang="zh-CN" altLang="en-US" sz="1600" b="0" i="0" dirty="0">
                <a:solidFill>
                  <a:srgbClr val="000000"/>
                </a:solidFill>
                <a:effectLst/>
                <a:latin typeface="微软雅黑" panose="020B0503020204020204" pitchFamily="34" charset="-122"/>
                <a:ea typeface="微软雅黑" panose="020B0503020204020204" pitchFamily="34" charset="-122"/>
              </a:rPr>
              <a:t>打野型</a:t>
            </a:r>
            <a:r>
              <a:rPr lang="en-US" altLang="zh-CN" sz="1600" b="0" i="0" dirty="0">
                <a:solidFill>
                  <a:srgbClr val="000000"/>
                </a:solidFill>
                <a:effectLst/>
                <a:latin typeface="微软雅黑" panose="020B0503020204020204" pitchFamily="34" charset="-122"/>
                <a:ea typeface="微软雅黑" panose="020B0503020204020204" pitchFamily="34" charset="-122"/>
              </a:rPr>
              <a:t>PPT</a:t>
            </a:r>
            <a:r>
              <a:rPr lang="zh-CN" altLang="en-US" sz="1600" b="0" i="0" dirty="0">
                <a:solidFill>
                  <a:srgbClr val="000000"/>
                </a:solidFill>
                <a:effectLst/>
                <a:latin typeface="微软雅黑" panose="020B0503020204020204" pitchFamily="34" charset="-122"/>
                <a:ea typeface="微软雅黑" panose="020B0503020204020204" pitchFamily="34" charset="-122"/>
              </a:rPr>
              <a:t>定制设计师</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椭圆 26">
            <a:extLst>
              <a:ext uri="{FF2B5EF4-FFF2-40B4-BE49-F238E27FC236}">
                <a16:creationId xmlns:a16="http://schemas.microsoft.com/office/drawing/2014/main" xmlns="" id="{29EE833E-891D-43D7-9D46-39E4A379900E}"/>
              </a:ext>
            </a:extLst>
          </p:cNvPr>
          <p:cNvSpPr/>
          <p:nvPr/>
        </p:nvSpPr>
        <p:spPr>
          <a:xfrm>
            <a:off x="3022822" y="1075537"/>
            <a:ext cx="1265156" cy="1265154"/>
          </a:xfrm>
          <a:prstGeom prst="ellipse">
            <a:avLst/>
          </a:prstGeom>
          <a:noFill/>
          <a:ln>
            <a:solidFill>
              <a:schemeClr val="bg1">
                <a:lumMod val="50000"/>
              </a:schemeClr>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3" name="椭圆 22">
            <a:extLst>
              <a:ext uri="{FF2B5EF4-FFF2-40B4-BE49-F238E27FC236}">
                <a16:creationId xmlns:a16="http://schemas.microsoft.com/office/drawing/2014/main" xmlns="" id="{5E9D2C5E-8788-4F94-B44B-6120245E2397}"/>
              </a:ext>
            </a:extLst>
          </p:cNvPr>
          <p:cNvSpPr/>
          <p:nvPr/>
        </p:nvSpPr>
        <p:spPr>
          <a:xfrm>
            <a:off x="3111947" y="1177146"/>
            <a:ext cx="1086906" cy="1086906"/>
          </a:xfrm>
          <a:prstGeom prst="ellipse">
            <a:avLst/>
          </a:prstGeom>
          <a:blipFill dpi="0" rotWithShape="1">
            <a:blip r:embed="rId4"/>
            <a:srcRect/>
            <a:tile tx="0" ty="0" sx="55000" sy="55000" flip="none" algn="ctr"/>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grpSp>
        <p:nvGrpSpPr>
          <p:cNvPr id="29" name="组合 28">
            <a:extLst>
              <a:ext uri="{FF2B5EF4-FFF2-40B4-BE49-F238E27FC236}">
                <a16:creationId xmlns:a16="http://schemas.microsoft.com/office/drawing/2014/main" xmlns="" id="{14D147DB-B1AC-4C06-BA36-C3E0CCE7F1C8}"/>
              </a:ext>
            </a:extLst>
          </p:cNvPr>
          <p:cNvGrpSpPr/>
          <p:nvPr/>
        </p:nvGrpSpPr>
        <p:grpSpPr>
          <a:xfrm>
            <a:off x="2954874" y="2659426"/>
            <a:ext cx="231947" cy="174662"/>
            <a:chOff x="2932313" y="2970421"/>
            <a:chExt cx="231947" cy="174662"/>
          </a:xfrm>
        </p:grpSpPr>
        <p:sp>
          <p:nvSpPr>
            <p:cNvPr id="371" name="等腰三角形 370">
              <a:extLst>
                <a:ext uri="{FF2B5EF4-FFF2-40B4-BE49-F238E27FC236}">
                  <a16:creationId xmlns:a16="http://schemas.microsoft.com/office/drawing/2014/main" xmlns="" id="{7DD68658-F6BD-45C8-AB41-3D7CC85F8985}"/>
                </a:ext>
              </a:extLst>
            </p:cNvPr>
            <p:cNvSpPr/>
            <p:nvPr/>
          </p:nvSpPr>
          <p:spPr>
            <a:xfrm rot="5400000">
              <a:off x="2920268" y="2982466"/>
              <a:ext cx="174662" cy="150571"/>
            </a:xfrm>
            <a:prstGeom prst="triangle">
              <a:avLst/>
            </a:prstGeom>
            <a:solidFill>
              <a:srgbClr val="850B0D">
                <a:alpha val="4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70" name="等腰三角形 369">
              <a:extLst>
                <a:ext uri="{FF2B5EF4-FFF2-40B4-BE49-F238E27FC236}">
                  <a16:creationId xmlns:a16="http://schemas.microsoft.com/office/drawing/2014/main" xmlns="" id="{5F8428FF-FB77-4843-8A49-F7D162127863}"/>
                </a:ext>
              </a:extLst>
            </p:cNvPr>
            <p:cNvSpPr/>
            <p:nvPr/>
          </p:nvSpPr>
          <p:spPr>
            <a:xfrm rot="5400000">
              <a:off x="3001644" y="2982466"/>
              <a:ext cx="174662" cy="150571"/>
            </a:xfrm>
            <a:prstGeom prst="triangle">
              <a:avLst/>
            </a:prstGeom>
            <a:solidFill>
              <a:srgbClr val="850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grpSp>
      <p:grpSp>
        <p:nvGrpSpPr>
          <p:cNvPr id="28" name="组合 27">
            <a:extLst>
              <a:ext uri="{FF2B5EF4-FFF2-40B4-BE49-F238E27FC236}">
                <a16:creationId xmlns:a16="http://schemas.microsoft.com/office/drawing/2014/main" xmlns="" id="{15A092E4-5CB2-492C-BE71-CF939724F562}"/>
              </a:ext>
            </a:extLst>
          </p:cNvPr>
          <p:cNvGrpSpPr/>
          <p:nvPr/>
        </p:nvGrpSpPr>
        <p:grpSpPr>
          <a:xfrm flipH="1">
            <a:off x="4118194" y="2659426"/>
            <a:ext cx="231947" cy="174662"/>
            <a:chOff x="4095633" y="2970422"/>
            <a:chExt cx="231947" cy="174662"/>
          </a:xfrm>
        </p:grpSpPr>
        <p:sp>
          <p:nvSpPr>
            <p:cNvPr id="372" name="等腰三角形 371">
              <a:extLst>
                <a:ext uri="{FF2B5EF4-FFF2-40B4-BE49-F238E27FC236}">
                  <a16:creationId xmlns:a16="http://schemas.microsoft.com/office/drawing/2014/main" xmlns="" id="{34DB7B11-9D51-4D0C-977E-1CD901408A0A}"/>
                </a:ext>
              </a:extLst>
            </p:cNvPr>
            <p:cNvSpPr/>
            <p:nvPr/>
          </p:nvSpPr>
          <p:spPr>
            <a:xfrm rot="5400000">
              <a:off x="4083588" y="2982467"/>
              <a:ext cx="174662" cy="150571"/>
            </a:xfrm>
            <a:prstGeom prst="triangle">
              <a:avLst/>
            </a:prstGeom>
            <a:solidFill>
              <a:srgbClr val="850B0D">
                <a:alpha val="4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73" name="等腰三角形 372">
              <a:extLst>
                <a:ext uri="{FF2B5EF4-FFF2-40B4-BE49-F238E27FC236}">
                  <a16:creationId xmlns:a16="http://schemas.microsoft.com/office/drawing/2014/main" xmlns="" id="{F58A2FBC-2B53-477C-A208-0B379EE86E3E}"/>
                </a:ext>
              </a:extLst>
            </p:cNvPr>
            <p:cNvSpPr/>
            <p:nvPr/>
          </p:nvSpPr>
          <p:spPr>
            <a:xfrm rot="5400000">
              <a:off x="4164964" y="2982467"/>
              <a:ext cx="174662" cy="150571"/>
            </a:xfrm>
            <a:prstGeom prst="triangle">
              <a:avLst/>
            </a:prstGeom>
            <a:solidFill>
              <a:srgbClr val="850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grpSp>
      <p:pic>
        <p:nvPicPr>
          <p:cNvPr id="34" name="图片 33">
            <a:extLst>
              <a:ext uri="{FF2B5EF4-FFF2-40B4-BE49-F238E27FC236}">
                <a16:creationId xmlns:a16="http://schemas.microsoft.com/office/drawing/2014/main" xmlns="" id="{CDA39DF1-4306-4A0B-BCEF-4DC7ECAEE3C0}"/>
              </a:ext>
            </a:extLst>
          </p:cNvPr>
          <p:cNvPicPr>
            <a:picLocks noChangeAspect="1"/>
          </p:cNvPicPr>
          <p:nvPr/>
        </p:nvPicPr>
        <p:blipFill>
          <a:blip r:embed="rId5">
            <a:duotone>
              <a:schemeClr val="accent2">
                <a:shade val="45000"/>
                <a:satMod val="135000"/>
              </a:schemeClr>
              <a:prstClr val="white"/>
            </a:duotone>
          </a:blip>
          <a:stretch>
            <a:fillRect/>
          </a:stretch>
        </p:blipFill>
        <p:spPr>
          <a:xfrm>
            <a:off x="-1029781" y="-1236810"/>
            <a:ext cx="3932261" cy="3883489"/>
          </a:xfrm>
          <a:prstGeom prst="rect">
            <a:avLst/>
          </a:prstGeom>
          <a:effectLst>
            <a:outerShdw blurRad="88900" dist="393700" dir="2700000" algn="tl" rotWithShape="0">
              <a:schemeClr val="accent1">
                <a:lumMod val="75000"/>
                <a:alpha val="20000"/>
              </a:schemeClr>
            </a:outerShdw>
          </a:effectLst>
        </p:spPr>
      </p:pic>
    </p:spTree>
    <p:extLst>
      <p:ext uri="{BB962C8B-B14F-4D97-AF65-F5344CB8AC3E}">
        <p14:creationId xmlns:p14="http://schemas.microsoft.com/office/powerpoint/2010/main" val="1163897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图形用户界面&#10;&#10;描述已自动生成">
            <a:extLst>
              <a:ext uri="{FF2B5EF4-FFF2-40B4-BE49-F238E27FC236}">
                <a16:creationId xmlns:a16="http://schemas.microsoft.com/office/drawing/2014/main" xmlns="" id="{EFD05EC9-48B9-4FAC-ADA5-39A00CC57D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16" y="5787"/>
            <a:ext cx="12176567" cy="6846425"/>
          </a:xfrm>
          <a:prstGeom prst="rect">
            <a:avLst/>
          </a:prstGeom>
        </p:spPr>
      </p:pic>
    </p:spTree>
    <p:extLst>
      <p:ext uri="{BB962C8B-B14F-4D97-AF65-F5344CB8AC3E}">
        <p14:creationId xmlns:p14="http://schemas.microsoft.com/office/powerpoint/2010/main" val="3774031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tile tx="0" ty="0" sx="100000" sy="100000" flip="none" algn="tl"/>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9AAADDD3-E1F8-4D98-B008-AA737FB51732}"/>
              </a:ext>
            </a:extLst>
          </p:cNvPr>
          <p:cNvSpPr txBox="1"/>
          <p:nvPr/>
        </p:nvSpPr>
        <p:spPr>
          <a:xfrm>
            <a:off x="5178463" y="57014"/>
            <a:ext cx="1360467" cy="923330"/>
          </a:xfrm>
          <a:prstGeom prst="rect">
            <a:avLst/>
          </a:prstGeom>
          <a:noFill/>
        </p:spPr>
        <p:txBody>
          <a:bodyPr wrap="square" rtlCol="0">
            <a:spAutoFit/>
          </a:bodyPr>
          <a:lstStyle/>
          <a:p>
            <a:pPr algn="dist"/>
            <a:r>
              <a:rPr lang="zh-CN" altLang="en-US" sz="5400" dirty="0">
                <a:solidFill>
                  <a:schemeClr val="bg1"/>
                </a:solidFill>
                <a:latin typeface="演示镇魂行楷" panose="00000500000000000000" pitchFamily="2" charset="-122"/>
                <a:ea typeface="演示镇魂行楷" panose="00000500000000000000" pitchFamily="2" charset="-122"/>
              </a:rPr>
              <a:t>目</a:t>
            </a:r>
          </a:p>
        </p:txBody>
      </p:sp>
      <p:sp>
        <p:nvSpPr>
          <p:cNvPr id="25" name="文本框 24">
            <a:extLst>
              <a:ext uri="{FF2B5EF4-FFF2-40B4-BE49-F238E27FC236}">
                <a16:creationId xmlns:a16="http://schemas.microsoft.com/office/drawing/2014/main" xmlns="" id="{E24CE51C-DCA7-4830-B8C7-1277A9D2EAC5}"/>
              </a:ext>
            </a:extLst>
          </p:cNvPr>
          <p:cNvSpPr txBox="1"/>
          <p:nvPr/>
        </p:nvSpPr>
        <p:spPr>
          <a:xfrm>
            <a:off x="5820867" y="405953"/>
            <a:ext cx="998991" cy="923330"/>
          </a:xfrm>
          <a:prstGeom prst="rect">
            <a:avLst/>
          </a:prstGeom>
          <a:noFill/>
        </p:spPr>
        <p:txBody>
          <a:bodyPr wrap="square">
            <a:spAutoFit/>
          </a:bodyPr>
          <a:lstStyle/>
          <a:p>
            <a:r>
              <a:rPr kumimoji="0" lang="zh-CN" altLang="en-US" sz="5400" b="0" i="0" u="none" strike="noStrike" kern="1200" cap="none" spc="0" normalizeH="0" baseline="0" noProof="0" dirty="0">
                <a:ln>
                  <a:noFill/>
                </a:ln>
                <a:solidFill>
                  <a:prstClr val="white"/>
                </a:solidFill>
                <a:effectLst/>
                <a:uLnTx/>
                <a:uFillTx/>
                <a:latin typeface="演示镇魂行楷" panose="00000500000000000000" pitchFamily="2" charset="-122"/>
                <a:ea typeface="演示镇魂行楷" panose="00000500000000000000" pitchFamily="2" charset="-122"/>
              </a:rPr>
              <a:t>录</a:t>
            </a:r>
            <a:endParaRPr lang="zh-CN" altLang="en-US" dirty="0">
              <a:latin typeface="演示镇魂行楷" panose="00000500000000000000" pitchFamily="2" charset="-122"/>
              <a:ea typeface="演示镇魂行楷" panose="00000500000000000000" pitchFamily="2" charset="-122"/>
            </a:endParaRPr>
          </a:p>
        </p:txBody>
      </p:sp>
      <p:sp>
        <p:nvSpPr>
          <p:cNvPr id="755" name="矩形: 圆角 754">
            <a:extLst>
              <a:ext uri="{FF2B5EF4-FFF2-40B4-BE49-F238E27FC236}">
                <a16:creationId xmlns:a16="http://schemas.microsoft.com/office/drawing/2014/main" xmlns="" id="{808BCA9B-92FE-4CC1-BAA0-AD9B93227927}"/>
              </a:ext>
            </a:extLst>
          </p:cNvPr>
          <p:cNvSpPr/>
          <p:nvPr/>
        </p:nvSpPr>
        <p:spPr>
          <a:xfrm>
            <a:off x="862428" y="1421752"/>
            <a:ext cx="10467143" cy="4998414"/>
          </a:xfrm>
          <a:custGeom>
            <a:avLst/>
            <a:gdLst>
              <a:gd name="connsiteX0" fmla="*/ 0 w 10467143"/>
              <a:gd name="connsiteY0" fmla="*/ 381679 h 4998414"/>
              <a:gd name="connsiteX1" fmla="*/ 381679 w 10467143"/>
              <a:gd name="connsiteY1" fmla="*/ 0 h 4998414"/>
              <a:gd name="connsiteX2" fmla="*/ 10085464 w 10467143"/>
              <a:gd name="connsiteY2" fmla="*/ 0 h 4998414"/>
              <a:gd name="connsiteX3" fmla="*/ 10467143 w 10467143"/>
              <a:gd name="connsiteY3" fmla="*/ 381679 h 4998414"/>
              <a:gd name="connsiteX4" fmla="*/ 10467143 w 10467143"/>
              <a:gd name="connsiteY4" fmla="*/ 4616735 h 4998414"/>
              <a:gd name="connsiteX5" fmla="*/ 10085464 w 10467143"/>
              <a:gd name="connsiteY5" fmla="*/ 4998414 h 4998414"/>
              <a:gd name="connsiteX6" fmla="*/ 381679 w 10467143"/>
              <a:gd name="connsiteY6" fmla="*/ 4998414 h 4998414"/>
              <a:gd name="connsiteX7" fmla="*/ 0 w 10467143"/>
              <a:gd name="connsiteY7" fmla="*/ 4616735 h 4998414"/>
              <a:gd name="connsiteX8" fmla="*/ 0 w 10467143"/>
              <a:gd name="connsiteY8" fmla="*/ 381679 h 4998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67143" h="4998414" fill="none" extrusionOk="0">
                <a:moveTo>
                  <a:pt x="0" y="381679"/>
                </a:moveTo>
                <a:cubicBezTo>
                  <a:pt x="-4282" y="170191"/>
                  <a:pt x="202481" y="25840"/>
                  <a:pt x="381679" y="0"/>
                </a:cubicBezTo>
                <a:cubicBezTo>
                  <a:pt x="2628064" y="130954"/>
                  <a:pt x="8022966" y="43574"/>
                  <a:pt x="10085464" y="0"/>
                </a:cubicBezTo>
                <a:cubicBezTo>
                  <a:pt x="10308967" y="19575"/>
                  <a:pt x="10483095" y="190424"/>
                  <a:pt x="10467143" y="381679"/>
                </a:cubicBezTo>
                <a:cubicBezTo>
                  <a:pt x="10316704" y="1250124"/>
                  <a:pt x="10553022" y="3529229"/>
                  <a:pt x="10467143" y="4616735"/>
                </a:cubicBezTo>
                <a:cubicBezTo>
                  <a:pt x="10427012" y="4834120"/>
                  <a:pt x="10267759" y="4978750"/>
                  <a:pt x="10085464" y="4998414"/>
                </a:cubicBezTo>
                <a:cubicBezTo>
                  <a:pt x="7080236" y="5153611"/>
                  <a:pt x="4283688" y="5161434"/>
                  <a:pt x="381679" y="4998414"/>
                </a:cubicBezTo>
                <a:cubicBezTo>
                  <a:pt x="171638" y="4988208"/>
                  <a:pt x="-10838" y="4833858"/>
                  <a:pt x="0" y="4616735"/>
                </a:cubicBezTo>
                <a:cubicBezTo>
                  <a:pt x="64656" y="3128263"/>
                  <a:pt x="-17807" y="990668"/>
                  <a:pt x="0" y="381679"/>
                </a:cubicBezTo>
                <a:close/>
              </a:path>
              <a:path w="10467143" h="4998414" stroke="0" extrusionOk="0">
                <a:moveTo>
                  <a:pt x="0" y="381679"/>
                </a:moveTo>
                <a:cubicBezTo>
                  <a:pt x="-10106" y="164650"/>
                  <a:pt x="148686" y="8331"/>
                  <a:pt x="381679" y="0"/>
                </a:cubicBezTo>
                <a:cubicBezTo>
                  <a:pt x="1624760" y="132882"/>
                  <a:pt x="7728755" y="-84951"/>
                  <a:pt x="10085464" y="0"/>
                </a:cubicBezTo>
                <a:cubicBezTo>
                  <a:pt x="10285352" y="10651"/>
                  <a:pt x="10462740" y="195223"/>
                  <a:pt x="10467143" y="381679"/>
                </a:cubicBezTo>
                <a:cubicBezTo>
                  <a:pt x="10487330" y="1650366"/>
                  <a:pt x="10619623" y="3839491"/>
                  <a:pt x="10467143" y="4616735"/>
                </a:cubicBezTo>
                <a:cubicBezTo>
                  <a:pt x="10482816" y="4829389"/>
                  <a:pt x="10313628" y="4962670"/>
                  <a:pt x="10085464" y="4998414"/>
                </a:cubicBezTo>
                <a:cubicBezTo>
                  <a:pt x="7809403" y="5086053"/>
                  <a:pt x="3454335" y="4925735"/>
                  <a:pt x="381679" y="4998414"/>
                </a:cubicBezTo>
                <a:cubicBezTo>
                  <a:pt x="169644" y="4986588"/>
                  <a:pt x="-15528" y="4849110"/>
                  <a:pt x="0" y="4616735"/>
                </a:cubicBezTo>
                <a:cubicBezTo>
                  <a:pt x="-38581" y="4170389"/>
                  <a:pt x="63341" y="1291516"/>
                  <a:pt x="0" y="381679"/>
                </a:cubicBezTo>
                <a:close/>
              </a:path>
            </a:pathLst>
          </a:custGeom>
          <a:blipFill dpi="0" rotWithShape="1">
            <a:blip r:embed="rId5"/>
            <a:srcRect/>
            <a:tile tx="0" ty="0" sx="100000" sy="100000" flip="none" algn="tl"/>
          </a:blipFill>
          <a:ln w="19050">
            <a:gradFill>
              <a:gsLst>
                <a:gs pos="2000">
                  <a:srgbClr val="F2EFEA"/>
                </a:gs>
                <a:gs pos="100000">
                  <a:srgbClr val="DB641E"/>
                </a:gs>
              </a:gsLst>
              <a:lin ang="5400000" scaled="1"/>
            </a:gradFill>
            <a:extLst>
              <a:ext uri="{C807C97D-BFC1-408E-A445-0C87EB9F89A2}">
                <ask:lineSketchStyleProps xmlns:ask="http://schemas.microsoft.com/office/drawing/2018/sketchyshapes" xmlns="" sd="1219033472">
                  <a:prstGeom prst="roundRect">
                    <a:avLst>
                      <a:gd name="adj" fmla="val 7636"/>
                    </a:avLst>
                  </a:prstGeom>
                  <ask:type>
                    <ask:lineSketchCurved/>
                  </ask:type>
                </ask:lineSketchStyleProps>
              </a:ext>
            </a:extLst>
          </a:ln>
          <a:effectLst>
            <a:outerShdw blurRad="177800" dist="50800" dir="5400000" sx="101000" sy="101000" algn="ctr" rotWithShape="0">
              <a:srgbClr val="260000">
                <a:alpha val="3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7" name="五边形 26">
            <a:extLst>
              <a:ext uri="{FF2B5EF4-FFF2-40B4-BE49-F238E27FC236}">
                <a16:creationId xmlns:a16="http://schemas.microsoft.com/office/drawing/2014/main" xmlns="" id="{6FB1DD39-E27B-489D-B3BD-6DDE914EC84B}"/>
              </a:ext>
            </a:extLst>
          </p:cNvPr>
          <p:cNvSpPr/>
          <p:nvPr/>
        </p:nvSpPr>
        <p:spPr>
          <a:xfrm>
            <a:off x="1506370" y="4164896"/>
            <a:ext cx="189060" cy="180058"/>
          </a:xfrm>
          <a:prstGeom prst="pentagon">
            <a:avLst/>
          </a:prstGeom>
          <a:noFill/>
          <a:ln w="222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2" name="geisha-fan_68204">
            <a:extLst>
              <a:ext uri="{FF2B5EF4-FFF2-40B4-BE49-F238E27FC236}">
                <a16:creationId xmlns:a16="http://schemas.microsoft.com/office/drawing/2014/main" xmlns="" id="{C5D5EA99-24E2-4E0A-A41E-425E7217AB9A}"/>
              </a:ext>
            </a:extLst>
          </p:cNvPr>
          <p:cNvSpPr/>
          <p:nvPr/>
        </p:nvSpPr>
        <p:spPr>
          <a:xfrm>
            <a:off x="4251765" y="4071068"/>
            <a:ext cx="3688468" cy="2699412"/>
          </a:xfrm>
          <a:custGeom>
            <a:avLst/>
            <a:gdLst>
              <a:gd name="connsiteX0" fmla="*/ 260096 w 604983"/>
              <a:gd name="connsiteY0" fmla="*/ 395723 h 442759"/>
              <a:gd name="connsiteX1" fmla="*/ 259720 w 604983"/>
              <a:gd name="connsiteY1" fmla="*/ 400476 h 442759"/>
              <a:gd name="connsiteX2" fmla="*/ 304326 w 604983"/>
              <a:gd name="connsiteY2" fmla="*/ 428123 h 442759"/>
              <a:gd name="connsiteX3" fmla="*/ 349058 w 604983"/>
              <a:gd name="connsiteY3" fmla="*/ 400476 h 442759"/>
              <a:gd name="connsiteX4" fmla="*/ 348933 w 604983"/>
              <a:gd name="connsiteY4" fmla="*/ 396974 h 442759"/>
              <a:gd name="connsiteX5" fmla="*/ 347805 w 604983"/>
              <a:gd name="connsiteY5" fmla="*/ 397349 h 442759"/>
              <a:gd name="connsiteX6" fmla="*/ 304326 w 604983"/>
              <a:gd name="connsiteY6" fmla="*/ 414487 h 442759"/>
              <a:gd name="connsiteX7" fmla="*/ 260973 w 604983"/>
              <a:gd name="connsiteY7" fmla="*/ 395848 h 442759"/>
              <a:gd name="connsiteX8" fmla="*/ 260096 w 604983"/>
              <a:gd name="connsiteY8" fmla="*/ 395723 h 442759"/>
              <a:gd name="connsiteX9" fmla="*/ 296808 w 604983"/>
              <a:gd name="connsiteY9" fmla="*/ 341306 h 442759"/>
              <a:gd name="connsiteX10" fmla="*/ 311969 w 604983"/>
              <a:gd name="connsiteY10" fmla="*/ 341306 h 442759"/>
              <a:gd name="connsiteX11" fmla="*/ 357202 w 604983"/>
              <a:gd name="connsiteY11" fmla="*/ 387591 h 442759"/>
              <a:gd name="connsiteX12" fmla="*/ 362716 w 604983"/>
              <a:gd name="connsiteY12" fmla="*/ 405480 h 442759"/>
              <a:gd name="connsiteX13" fmla="*/ 304326 w 604983"/>
              <a:gd name="connsiteY13" fmla="*/ 442759 h 442759"/>
              <a:gd name="connsiteX14" fmla="*/ 246062 w 604983"/>
              <a:gd name="connsiteY14" fmla="*/ 405480 h 442759"/>
              <a:gd name="connsiteX15" fmla="*/ 251575 w 604983"/>
              <a:gd name="connsiteY15" fmla="*/ 387591 h 442759"/>
              <a:gd name="connsiteX16" fmla="*/ 602702 w 604983"/>
              <a:gd name="connsiteY16" fmla="*/ 274531 h 442759"/>
              <a:gd name="connsiteX17" fmla="*/ 603704 w 604983"/>
              <a:gd name="connsiteY17" fmla="*/ 280535 h 442759"/>
              <a:gd name="connsiteX18" fmla="*/ 604957 w 604983"/>
              <a:gd name="connsiteY18" fmla="*/ 355087 h 442759"/>
              <a:gd name="connsiteX19" fmla="*/ 598190 w 604983"/>
              <a:gd name="connsiteY19" fmla="*/ 362342 h 442759"/>
              <a:gd name="connsiteX20" fmla="*/ 379022 w 604983"/>
              <a:gd name="connsiteY20" fmla="*/ 381605 h 442759"/>
              <a:gd name="connsiteX21" fmla="*/ 372130 w 604983"/>
              <a:gd name="connsiteY21" fmla="*/ 379353 h 442759"/>
              <a:gd name="connsiteX22" fmla="*/ 366240 w 604983"/>
              <a:gd name="connsiteY22" fmla="*/ 372348 h 442759"/>
              <a:gd name="connsiteX23" fmla="*/ 364987 w 604983"/>
              <a:gd name="connsiteY23" fmla="*/ 369722 h 442759"/>
              <a:gd name="connsiteX24" fmla="*/ 370250 w 604983"/>
              <a:gd name="connsiteY24" fmla="*/ 367470 h 442759"/>
              <a:gd name="connsiteX25" fmla="*/ 597188 w 604983"/>
              <a:gd name="connsiteY25" fmla="*/ 276408 h 442759"/>
              <a:gd name="connsiteX26" fmla="*/ 602702 w 604983"/>
              <a:gd name="connsiteY26" fmla="*/ 274531 h 442759"/>
              <a:gd name="connsiteX27" fmla="*/ 2256 w 604983"/>
              <a:gd name="connsiteY27" fmla="*/ 274531 h 442759"/>
              <a:gd name="connsiteX28" fmla="*/ 7769 w 604983"/>
              <a:gd name="connsiteY28" fmla="*/ 276408 h 442759"/>
              <a:gd name="connsiteX29" fmla="*/ 234707 w 604983"/>
              <a:gd name="connsiteY29" fmla="*/ 367470 h 442759"/>
              <a:gd name="connsiteX30" fmla="*/ 239970 w 604983"/>
              <a:gd name="connsiteY30" fmla="*/ 369722 h 442759"/>
              <a:gd name="connsiteX31" fmla="*/ 238717 w 604983"/>
              <a:gd name="connsiteY31" fmla="*/ 372348 h 442759"/>
              <a:gd name="connsiteX32" fmla="*/ 232827 w 604983"/>
              <a:gd name="connsiteY32" fmla="*/ 379353 h 442759"/>
              <a:gd name="connsiteX33" fmla="*/ 225935 w 604983"/>
              <a:gd name="connsiteY33" fmla="*/ 381605 h 442759"/>
              <a:gd name="connsiteX34" fmla="*/ 6767 w 604983"/>
              <a:gd name="connsiteY34" fmla="*/ 362342 h 442759"/>
              <a:gd name="connsiteX35" fmla="*/ 0 w 604983"/>
              <a:gd name="connsiteY35" fmla="*/ 355087 h 442759"/>
              <a:gd name="connsiteX36" fmla="*/ 1253 w 604983"/>
              <a:gd name="connsiteY36" fmla="*/ 280535 h 442759"/>
              <a:gd name="connsiteX37" fmla="*/ 2256 w 604983"/>
              <a:gd name="connsiteY37" fmla="*/ 274531 h 442759"/>
              <a:gd name="connsiteX38" fmla="*/ 28701 w 604983"/>
              <a:gd name="connsiteY38" fmla="*/ 174529 h 442759"/>
              <a:gd name="connsiteX39" fmla="*/ 255471 w 604983"/>
              <a:gd name="connsiteY39" fmla="*/ 357985 h 442759"/>
              <a:gd name="connsiteX40" fmla="*/ 255597 w 604983"/>
              <a:gd name="connsiteY40" fmla="*/ 360237 h 442759"/>
              <a:gd name="connsiteX41" fmla="*/ 252840 w 604983"/>
              <a:gd name="connsiteY41" fmla="*/ 362990 h 442759"/>
              <a:gd name="connsiteX42" fmla="*/ 250084 w 604983"/>
              <a:gd name="connsiteY42" fmla="*/ 363616 h 442759"/>
              <a:gd name="connsiteX43" fmla="*/ 3142 w 604983"/>
              <a:gd name="connsiteY43" fmla="*/ 256621 h 442759"/>
              <a:gd name="connsiteX44" fmla="*/ 1889 w 604983"/>
              <a:gd name="connsiteY44" fmla="*/ 254369 h 442759"/>
              <a:gd name="connsiteX45" fmla="*/ 26822 w 604983"/>
              <a:gd name="connsiteY45" fmla="*/ 175030 h 442759"/>
              <a:gd name="connsiteX46" fmla="*/ 28701 w 604983"/>
              <a:gd name="connsiteY46" fmla="*/ 174529 h 442759"/>
              <a:gd name="connsiteX47" fmla="*/ 577606 w 604983"/>
              <a:gd name="connsiteY47" fmla="*/ 173260 h 442759"/>
              <a:gd name="connsiteX48" fmla="*/ 579485 w 604983"/>
              <a:gd name="connsiteY48" fmla="*/ 173760 h 442759"/>
              <a:gd name="connsiteX49" fmla="*/ 604919 w 604983"/>
              <a:gd name="connsiteY49" fmla="*/ 254361 h 442759"/>
              <a:gd name="connsiteX50" fmla="*/ 603791 w 604983"/>
              <a:gd name="connsiteY50" fmla="*/ 256614 h 442759"/>
              <a:gd name="connsiteX51" fmla="*/ 358102 w 604983"/>
              <a:gd name="connsiteY51" fmla="*/ 362998 h 442759"/>
              <a:gd name="connsiteX52" fmla="*/ 355471 w 604983"/>
              <a:gd name="connsiteY52" fmla="*/ 362497 h 442759"/>
              <a:gd name="connsiteX53" fmla="*/ 351462 w 604983"/>
              <a:gd name="connsiteY53" fmla="*/ 358367 h 442759"/>
              <a:gd name="connsiteX54" fmla="*/ 351587 w 604983"/>
              <a:gd name="connsiteY54" fmla="*/ 356114 h 442759"/>
              <a:gd name="connsiteX55" fmla="*/ 85723 w 604983"/>
              <a:gd name="connsiteY55" fmla="*/ 90824 h 442759"/>
              <a:gd name="connsiteX56" fmla="*/ 87852 w 604983"/>
              <a:gd name="connsiteY56" fmla="*/ 90824 h 442759"/>
              <a:gd name="connsiteX57" fmla="*/ 271262 w 604983"/>
              <a:gd name="connsiteY57" fmla="*/ 341702 h 442759"/>
              <a:gd name="connsiteX58" fmla="*/ 271136 w 604983"/>
              <a:gd name="connsiteY58" fmla="*/ 344330 h 442759"/>
              <a:gd name="connsiteX59" fmla="*/ 268506 w 604983"/>
              <a:gd name="connsiteY59" fmla="*/ 346957 h 442759"/>
              <a:gd name="connsiteX60" fmla="*/ 266000 w 604983"/>
              <a:gd name="connsiteY60" fmla="*/ 347083 h 442759"/>
              <a:gd name="connsiteX61" fmla="*/ 35736 w 604983"/>
              <a:gd name="connsiteY61" fmla="*/ 160769 h 442759"/>
              <a:gd name="connsiteX62" fmla="*/ 35360 w 604983"/>
              <a:gd name="connsiteY62" fmla="*/ 158267 h 442759"/>
              <a:gd name="connsiteX63" fmla="*/ 517869 w 604983"/>
              <a:gd name="connsiteY63" fmla="*/ 89553 h 442759"/>
              <a:gd name="connsiteX64" fmla="*/ 519873 w 604983"/>
              <a:gd name="connsiteY64" fmla="*/ 89553 h 442759"/>
              <a:gd name="connsiteX65" fmla="*/ 570867 w 604983"/>
              <a:gd name="connsiteY65" fmla="*/ 157119 h 442759"/>
              <a:gd name="connsiteX66" fmla="*/ 570491 w 604983"/>
              <a:gd name="connsiteY66" fmla="*/ 159497 h 442759"/>
              <a:gd name="connsiteX67" fmla="*/ 340957 w 604983"/>
              <a:gd name="connsiteY67" fmla="*/ 345178 h 442759"/>
              <a:gd name="connsiteX68" fmla="*/ 338451 w 604983"/>
              <a:gd name="connsiteY68" fmla="*/ 345053 h 442759"/>
              <a:gd name="connsiteX69" fmla="*/ 335319 w 604983"/>
              <a:gd name="connsiteY69" fmla="*/ 341924 h 442759"/>
              <a:gd name="connsiteX70" fmla="*/ 335193 w 604983"/>
              <a:gd name="connsiteY70" fmla="*/ 339297 h 442759"/>
              <a:gd name="connsiteX71" fmla="*/ 190568 w 604983"/>
              <a:gd name="connsiteY71" fmla="*/ 21419 h 442759"/>
              <a:gd name="connsiteX72" fmla="*/ 192447 w 604983"/>
              <a:gd name="connsiteY72" fmla="*/ 22295 h 442759"/>
              <a:gd name="connsiteX73" fmla="*/ 285540 w 604983"/>
              <a:gd name="connsiteY73" fmla="*/ 327920 h 442759"/>
              <a:gd name="connsiteX74" fmla="*/ 285038 w 604983"/>
              <a:gd name="connsiteY74" fmla="*/ 330422 h 442759"/>
              <a:gd name="connsiteX75" fmla="*/ 282031 w 604983"/>
              <a:gd name="connsiteY75" fmla="*/ 330798 h 442759"/>
              <a:gd name="connsiteX76" fmla="*/ 98854 w 604983"/>
              <a:gd name="connsiteY76" fmla="*/ 80467 h 442759"/>
              <a:gd name="connsiteX77" fmla="*/ 99104 w 604983"/>
              <a:gd name="connsiteY77" fmla="*/ 78091 h 442759"/>
              <a:gd name="connsiteX78" fmla="*/ 416400 w 604983"/>
              <a:gd name="connsiteY78" fmla="*/ 21364 h 442759"/>
              <a:gd name="connsiteX79" fmla="*/ 506488 w 604983"/>
              <a:gd name="connsiteY79" fmla="*/ 76792 h 442759"/>
              <a:gd name="connsiteX80" fmla="*/ 506864 w 604983"/>
              <a:gd name="connsiteY80" fmla="*/ 79169 h 442759"/>
              <a:gd name="connsiteX81" fmla="*/ 324307 w 604983"/>
              <a:gd name="connsiteY81" fmla="*/ 328658 h 442759"/>
              <a:gd name="connsiteX82" fmla="*/ 322678 w 604983"/>
              <a:gd name="connsiteY82" fmla="*/ 329409 h 442759"/>
              <a:gd name="connsiteX83" fmla="*/ 321676 w 604983"/>
              <a:gd name="connsiteY83" fmla="*/ 326781 h 442759"/>
              <a:gd name="connsiteX84" fmla="*/ 414395 w 604983"/>
              <a:gd name="connsiteY84" fmla="*/ 22240 h 442759"/>
              <a:gd name="connsiteX85" fmla="*/ 416400 w 604983"/>
              <a:gd name="connsiteY85" fmla="*/ 21364 h 442759"/>
              <a:gd name="connsiteX86" fmla="*/ 312611 w 604983"/>
              <a:gd name="connsiteY86" fmla="*/ 15 h 442759"/>
              <a:gd name="connsiteX87" fmla="*/ 399081 w 604983"/>
              <a:gd name="connsiteY87" fmla="*/ 15030 h 442759"/>
              <a:gd name="connsiteX88" fmla="*/ 400208 w 604983"/>
              <a:gd name="connsiteY88" fmla="*/ 17032 h 442759"/>
              <a:gd name="connsiteX89" fmla="*/ 312611 w 604983"/>
              <a:gd name="connsiteY89" fmla="*/ 306199 h 442759"/>
              <a:gd name="connsiteX90" fmla="*/ 310982 w 604983"/>
              <a:gd name="connsiteY90" fmla="*/ 306324 h 442759"/>
              <a:gd name="connsiteX91" fmla="*/ 310982 w 604983"/>
              <a:gd name="connsiteY91" fmla="*/ 1516 h 442759"/>
              <a:gd name="connsiteX92" fmla="*/ 312611 w 604983"/>
              <a:gd name="connsiteY92" fmla="*/ 15 h 442759"/>
              <a:gd name="connsiteX93" fmla="*/ 294205 w 604983"/>
              <a:gd name="connsiteY93" fmla="*/ 15 h 442759"/>
              <a:gd name="connsiteX94" fmla="*/ 295959 w 604983"/>
              <a:gd name="connsiteY94" fmla="*/ 1516 h 442759"/>
              <a:gd name="connsiteX95" fmla="*/ 296586 w 604983"/>
              <a:gd name="connsiteY95" fmla="*/ 307026 h 442759"/>
              <a:gd name="connsiteX96" fmla="*/ 294330 w 604983"/>
              <a:gd name="connsiteY96" fmla="*/ 304899 h 442759"/>
              <a:gd name="connsiteX97" fmla="*/ 206725 w 604983"/>
              <a:gd name="connsiteY97" fmla="*/ 17029 h 442759"/>
              <a:gd name="connsiteX98" fmla="*/ 207853 w 604983"/>
              <a:gd name="connsiteY98" fmla="*/ 15028 h 442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604983" h="442759">
                <a:moveTo>
                  <a:pt x="260096" y="395723"/>
                </a:moveTo>
                <a:cubicBezTo>
                  <a:pt x="259845" y="397349"/>
                  <a:pt x="259720" y="398850"/>
                  <a:pt x="259720" y="400476"/>
                </a:cubicBezTo>
                <a:cubicBezTo>
                  <a:pt x="259720" y="412986"/>
                  <a:pt x="262602" y="428123"/>
                  <a:pt x="304326" y="428123"/>
                </a:cubicBezTo>
                <a:cubicBezTo>
                  <a:pt x="349559" y="428123"/>
                  <a:pt x="349058" y="412986"/>
                  <a:pt x="349058" y="400476"/>
                </a:cubicBezTo>
                <a:cubicBezTo>
                  <a:pt x="349058" y="399225"/>
                  <a:pt x="348933" y="398100"/>
                  <a:pt x="348933" y="396974"/>
                </a:cubicBezTo>
                <a:cubicBezTo>
                  <a:pt x="348807" y="396348"/>
                  <a:pt x="348056" y="395723"/>
                  <a:pt x="347805" y="397349"/>
                </a:cubicBezTo>
                <a:cubicBezTo>
                  <a:pt x="346176" y="407357"/>
                  <a:pt x="339661" y="414487"/>
                  <a:pt x="304326" y="414487"/>
                </a:cubicBezTo>
                <a:cubicBezTo>
                  <a:pt x="270746" y="414487"/>
                  <a:pt x="262978" y="406231"/>
                  <a:pt x="260973" y="395848"/>
                </a:cubicBezTo>
                <a:cubicBezTo>
                  <a:pt x="260722" y="394472"/>
                  <a:pt x="260096" y="395347"/>
                  <a:pt x="260096" y="395723"/>
                </a:cubicBezTo>
                <a:close/>
                <a:moveTo>
                  <a:pt x="296808" y="341306"/>
                </a:moveTo>
                <a:cubicBezTo>
                  <a:pt x="300943" y="337052"/>
                  <a:pt x="307835" y="337052"/>
                  <a:pt x="311969" y="341306"/>
                </a:cubicBezTo>
                <a:lnTo>
                  <a:pt x="357202" y="387591"/>
                </a:lnTo>
                <a:cubicBezTo>
                  <a:pt x="361337" y="391845"/>
                  <a:pt x="362716" y="398350"/>
                  <a:pt x="362716" y="405480"/>
                </a:cubicBezTo>
                <a:cubicBezTo>
                  <a:pt x="362716" y="422368"/>
                  <a:pt x="363342" y="442759"/>
                  <a:pt x="304326" y="442759"/>
                </a:cubicBezTo>
                <a:cubicBezTo>
                  <a:pt x="249821" y="442759"/>
                  <a:pt x="246062" y="422368"/>
                  <a:pt x="246062" y="405480"/>
                </a:cubicBezTo>
                <a:cubicBezTo>
                  <a:pt x="246062" y="398850"/>
                  <a:pt x="247440" y="391845"/>
                  <a:pt x="251575" y="387591"/>
                </a:cubicBezTo>
                <a:close/>
                <a:moveTo>
                  <a:pt x="602702" y="274531"/>
                </a:moveTo>
                <a:cubicBezTo>
                  <a:pt x="603203" y="274656"/>
                  <a:pt x="603704" y="277783"/>
                  <a:pt x="603704" y="280535"/>
                </a:cubicBezTo>
                <a:lnTo>
                  <a:pt x="604957" y="355087"/>
                </a:lnTo>
                <a:cubicBezTo>
                  <a:pt x="604957" y="357838"/>
                  <a:pt x="604205" y="361341"/>
                  <a:pt x="598190" y="362342"/>
                </a:cubicBezTo>
                <a:lnTo>
                  <a:pt x="379022" y="381605"/>
                </a:lnTo>
                <a:cubicBezTo>
                  <a:pt x="376390" y="381855"/>
                  <a:pt x="374511" y="382355"/>
                  <a:pt x="372130" y="379353"/>
                </a:cubicBezTo>
                <a:cubicBezTo>
                  <a:pt x="371127" y="377852"/>
                  <a:pt x="367368" y="373474"/>
                  <a:pt x="366240" y="372348"/>
                </a:cubicBezTo>
                <a:cubicBezTo>
                  <a:pt x="365238" y="371223"/>
                  <a:pt x="364611" y="370097"/>
                  <a:pt x="364987" y="369722"/>
                </a:cubicBezTo>
                <a:cubicBezTo>
                  <a:pt x="365363" y="369471"/>
                  <a:pt x="367744" y="368471"/>
                  <a:pt x="370250" y="367470"/>
                </a:cubicBezTo>
                <a:lnTo>
                  <a:pt x="597188" y="276408"/>
                </a:lnTo>
                <a:cubicBezTo>
                  <a:pt x="599819" y="275407"/>
                  <a:pt x="602200" y="274531"/>
                  <a:pt x="602702" y="274531"/>
                </a:cubicBezTo>
                <a:close/>
                <a:moveTo>
                  <a:pt x="2256" y="274531"/>
                </a:moveTo>
                <a:cubicBezTo>
                  <a:pt x="2757" y="274531"/>
                  <a:pt x="5138" y="275407"/>
                  <a:pt x="7769" y="276408"/>
                </a:cubicBezTo>
                <a:lnTo>
                  <a:pt x="234707" y="367470"/>
                </a:lnTo>
                <a:cubicBezTo>
                  <a:pt x="237213" y="368471"/>
                  <a:pt x="239594" y="369471"/>
                  <a:pt x="239970" y="369722"/>
                </a:cubicBezTo>
                <a:cubicBezTo>
                  <a:pt x="240346" y="370097"/>
                  <a:pt x="239720" y="371223"/>
                  <a:pt x="238717" y="372348"/>
                </a:cubicBezTo>
                <a:cubicBezTo>
                  <a:pt x="237589" y="373474"/>
                  <a:pt x="233830" y="377852"/>
                  <a:pt x="232827" y="379353"/>
                </a:cubicBezTo>
                <a:cubicBezTo>
                  <a:pt x="230447" y="382355"/>
                  <a:pt x="228567" y="381855"/>
                  <a:pt x="225935" y="381605"/>
                </a:cubicBezTo>
                <a:lnTo>
                  <a:pt x="6767" y="362342"/>
                </a:lnTo>
                <a:cubicBezTo>
                  <a:pt x="0" y="361716"/>
                  <a:pt x="0" y="357838"/>
                  <a:pt x="0" y="355087"/>
                </a:cubicBezTo>
                <a:lnTo>
                  <a:pt x="1253" y="280535"/>
                </a:lnTo>
                <a:cubicBezTo>
                  <a:pt x="1253" y="277783"/>
                  <a:pt x="1754" y="274656"/>
                  <a:pt x="2256" y="274531"/>
                </a:cubicBezTo>
                <a:close/>
                <a:moveTo>
                  <a:pt x="28701" y="174529"/>
                </a:moveTo>
                <a:lnTo>
                  <a:pt x="255471" y="357985"/>
                </a:lnTo>
                <a:cubicBezTo>
                  <a:pt x="256223" y="358485"/>
                  <a:pt x="256223" y="359486"/>
                  <a:pt x="255597" y="360237"/>
                </a:cubicBezTo>
                <a:lnTo>
                  <a:pt x="252840" y="362990"/>
                </a:lnTo>
                <a:cubicBezTo>
                  <a:pt x="252214" y="363741"/>
                  <a:pt x="250961" y="363866"/>
                  <a:pt x="250084" y="363616"/>
                </a:cubicBezTo>
                <a:lnTo>
                  <a:pt x="3142" y="256621"/>
                </a:lnTo>
                <a:cubicBezTo>
                  <a:pt x="2265" y="256246"/>
                  <a:pt x="1764" y="255245"/>
                  <a:pt x="1889" y="254369"/>
                </a:cubicBezTo>
                <a:lnTo>
                  <a:pt x="26822" y="175030"/>
                </a:lnTo>
                <a:cubicBezTo>
                  <a:pt x="27197" y="174154"/>
                  <a:pt x="27949" y="173904"/>
                  <a:pt x="28701" y="174529"/>
                </a:cubicBezTo>
                <a:close/>
                <a:moveTo>
                  <a:pt x="577606" y="173260"/>
                </a:moveTo>
                <a:cubicBezTo>
                  <a:pt x="578232" y="172634"/>
                  <a:pt x="579109" y="172884"/>
                  <a:pt x="579485" y="173760"/>
                </a:cubicBezTo>
                <a:lnTo>
                  <a:pt x="604919" y="254361"/>
                </a:lnTo>
                <a:cubicBezTo>
                  <a:pt x="605169" y="255237"/>
                  <a:pt x="604668" y="256239"/>
                  <a:pt x="603791" y="256614"/>
                </a:cubicBezTo>
                <a:lnTo>
                  <a:pt x="358102" y="362998"/>
                </a:lnTo>
                <a:cubicBezTo>
                  <a:pt x="357225" y="363373"/>
                  <a:pt x="356097" y="363123"/>
                  <a:pt x="355471" y="362497"/>
                </a:cubicBezTo>
                <a:lnTo>
                  <a:pt x="351462" y="358367"/>
                </a:lnTo>
                <a:cubicBezTo>
                  <a:pt x="350710" y="357741"/>
                  <a:pt x="350835" y="356740"/>
                  <a:pt x="351587" y="356114"/>
                </a:cubicBezTo>
                <a:close/>
                <a:moveTo>
                  <a:pt x="85723" y="90824"/>
                </a:moveTo>
                <a:cubicBezTo>
                  <a:pt x="86349" y="90073"/>
                  <a:pt x="87226" y="90198"/>
                  <a:pt x="87852" y="90824"/>
                </a:cubicBezTo>
                <a:lnTo>
                  <a:pt x="271262" y="341702"/>
                </a:lnTo>
                <a:cubicBezTo>
                  <a:pt x="271888" y="342453"/>
                  <a:pt x="271763" y="343579"/>
                  <a:pt x="271136" y="344330"/>
                </a:cubicBezTo>
                <a:lnTo>
                  <a:pt x="268506" y="346957"/>
                </a:lnTo>
                <a:cubicBezTo>
                  <a:pt x="267879" y="347583"/>
                  <a:pt x="266752" y="347708"/>
                  <a:pt x="266000" y="347083"/>
                </a:cubicBezTo>
                <a:lnTo>
                  <a:pt x="35736" y="160769"/>
                </a:lnTo>
                <a:cubicBezTo>
                  <a:pt x="34984" y="160143"/>
                  <a:pt x="34859" y="159142"/>
                  <a:pt x="35360" y="158267"/>
                </a:cubicBezTo>
                <a:close/>
                <a:moveTo>
                  <a:pt x="517869" y="89553"/>
                </a:moveTo>
                <a:cubicBezTo>
                  <a:pt x="518370" y="88803"/>
                  <a:pt x="519372" y="88803"/>
                  <a:pt x="519873" y="89553"/>
                </a:cubicBezTo>
                <a:lnTo>
                  <a:pt x="570867" y="157119"/>
                </a:lnTo>
                <a:cubicBezTo>
                  <a:pt x="571368" y="157870"/>
                  <a:pt x="571243" y="158996"/>
                  <a:pt x="570491" y="159497"/>
                </a:cubicBezTo>
                <a:lnTo>
                  <a:pt x="340957" y="345178"/>
                </a:lnTo>
                <a:cubicBezTo>
                  <a:pt x="340205" y="345803"/>
                  <a:pt x="339203" y="345678"/>
                  <a:pt x="338451" y="345053"/>
                </a:cubicBezTo>
                <a:lnTo>
                  <a:pt x="335319" y="341924"/>
                </a:lnTo>
                <a:cubicBezTo>
                  <a:pt x="334692" y="341174"/>
                  <a:pt x="334692" y="340048"/>
                  <a:pt x="335193" y="339297"/>
                </a:cubicBezTo>
                <a:close/>
                <a:moveTo>
                  <a:pt x="190568" y="21419"/>
                </a:moveTo>
                <a:cubicBezTo>
                  <a:pt x="191320" y="20919"/>
                  <a:pt x="192197" y="21419"/>
                  <a:pt x="192447" y="22295"/>
                </a:cubicBezTo>
                <a:lnTo>
                  <a:pt x="285540" y="327920"/>
                </a:lnTo>
                <a:cubicBezTo>
                  <a:pt x="285790" y="328796"/>
                  <a:pt x="285540" y="329922"/>
                  <a:pt x="285038" y="330422"/>
                </a:cubicBezTo>
                <a:cubicBezTo>
                  <a:pt x="284412" y="330798"/>
                  <a:pt x="282533" y="331548"/>
                  <a:pt x="282031" y="330798"/>
                </a:cubicBezTo>
                <a:lnTo>
                  <a:pt x="98854" y="80467"/>
                </a:lnTo>
                <a:cubicBezTo>
                  <a:pt x="98227" y="79717"/>
                  <a:pt x="98478" y="78591"/>
                  <a:pt x="99104" y="78091"/>
                </a:cubicBezTo>
                <a:close/>
                <a:moveTo>
                  <a:pt x="416400" y="21364"/>
                </a:moveTo>
                <a:lnTo>
                  <a:pt x="506488" y="76792"/>
                </a:lnTo>
                <a:cubicBezTo>
                  <a:pt x="507240" y="77418"/>
                  <a:pt x="507365" y="78419"/>
                  <a:pt x="506864" y="79169"/>
                </a:cubicBezTo>
                <a:lnTo>
                  <a:pt x="324307" y="328658"/>
                </a:lnTo>
                <a:cubicBezTo>
                  <a:pt x="323806" y="329409"/>
                  <a:pt x="323054" y="329784"/>
                  <a:pt x="322678" y="329409"/>
                </a:cubicBezTo>
                <a:cubicBezTo>
                  <a:pt x="322302" y="329159"/>
                  <a:pt x="321425" y="327657"/>
                  <a:pt x="321676" y="326781"/>
                </a:cubicBezTo>
                <a:lnTo>
                  <a:pt x="414395" y="22240"/>
                </a:lnTo>
                <a:cubicBezTo>
                  <a:pt x="414771" y="21364"/>
                  <a:pt x="415648" y="20989"/>
                  <a:pt x="416400" y="21364"/>
                </a:cubicBezTo>
                <a:close/>
                <a:moveTo>
                  <a:pt x="312611" y="15"/>
                </a:moveTo>
                <a:lnTo>
                  <a:pt x="399081" y="15030"/>
                </a:lnTo>
                <a:cubicBezTo>
                  <a:pt x="399958" y="15280"/>
                  <a:pt x="400459" y="16156"/>
                  <a:pt x="400208" y="17032"/>
                </a:cubicBezTo>
                <a:lnTo>
                  <a:pt x="312611" y="306199"/>
                </a:lnTo>
                <a:cubicBezTo>
                  <a:pt x="311859" y="308826"/>
                  <a:pt x="310982" y="308326"/>
                  <a:pt x="310982" y="306324"/>
                </a:cubicBezTo>
                <a:lnTo>
                  <a:pt x="310982" y="1516"/>
                </a:lnTo>
                <a:cubicBezTo>
                  <a:pt x="310982" y="515"/>
                  <a:pt x="311734" y="-110"/>
                  <a:pt x="312611" y="15"/>
                </a:cubicBezTo>
                <a:close/>
                <a:moveTo>
                  <a:pt x="294205" y="15"/>
                </a:moveTo>
                <a:cubicBezTo>
                  <a:pt x="295208" y="-110"/>
                  <a:pt x="295959" y="515"/>
                  <a:pt x="295959" y="1516"/>
                </a:cubicBezTo>
                <a:lnTo>
                  <a:pt x="296586" y="307026"/>
                </a:lnTo>
                <a:cubicBezTo>
                  <a:pt x="296586" y="307902"/>
                  <a:pt x="295333" y="308402"/>
                  <a:pt x="294330" y="304899"/>
                </a:cubicBezTo>
                <a:lnTo>
                  <a:pt x="206725" y="17029"/>
                </a:lnTo>
                <a:cubicBezTo>
                  <a:pt x="206474" y="16154"/>
                  <a:pt x="206975" y="15278"/>
                  <a:pt x="207853" y="15028"/>
                </a:cubicBezTo>
                <a:close/>
              </a:path>
            </a:pathLst>
          </a:custGeom>
          <a:blipFill dpi="0" rotWithShape="1">
            <a:blip r:embed="rId6"/>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Bold" panose="020B0800000000000000" pitchFamily="34" charset="-122"/>
            </a:endParaRPr>
          </a:p>
        </p:txBody>
      </p:sp>
      <p:sp>
        <p:nvSpPr>
          <p:cNvPr id="5" name="文本框 4">
            <a:extLst>
              <a:ext uri="{FF2B5EF4-FFF2-40B4-BE49-F238E27FC236}">
                <a16:creationId xmlns:a16="http://schemas.microsoft.com/office/drawing/2014/main" xmlns="" id="{969B79EB-062B-4E33-BEFE-14F9E006A43A}"/>
              </a:ext>
            </a:extLst>
          </p:cNvPr>
          <p:cNvSpPr txBox="1"/>
          <p:nvPr/>
        </p:nvSpPr>
        <p:spPr>
          <a:xfrm>
            <a:off x="1504360" y="4623375"/>
            <a:ext cx="415498" cy="646331"/>
          </a:xfrm>
          <a:prstGeom prst="rect">
            <a:avLst/>
          </a:prstGeom>
          <a:noFill/>
        </p:spPr>
        <p:txBody>
          <a:bodyPr wrap="none" rtlCol="0">
            <a:spAutoFit/>
          </a:bodyPr>
          <a:lstStyle/>
          <a:p>
            <a:r>
              <a:rPr lang="zh-CN" altLang="en-US" dirty="0">
                <a:latin typeface="思源宋体 CN ExtraLight" panose="02020200000000000000" pitchFamily="18" charset="-122"/>
                <a:ea typeface="思源宋体 CN ExtraLight" panose="02020200000000000000" pitchFamily="18" charset="-122"/>
              </a:rPr>
              <a:t>概</a:t>
            </a:r>
            <a:endParaRPr lang="en-US" altLang="zh-CN" dirty="0">
              <a:latin typeface="思源宋体 CN ExtraLight" panose="02020200000000000000" pitchFamily="18" charset="-122"/>
              <a:ea typeface="思源宋体 CN ExtraLight" panose="02020200000000000000" pitchFamily="18" charset="-122"/>
            </a:endParaRPr>
          </a:p>
          <a:p>
            <a:r>
              <a:rPr lang="zh-CN" altLang="en-US" dirty="0">
                <a:latin typeface="思源宋体 CN ExtraLight" panose="02020200000000000000" pitchFamily="18" charset="-122"/>
                <a:ea typeface="思源宋体 CN ExtraLight" panose="02020200000000000000" pitchFamily="18" charset="-122"/>
              </a:rPr>
              <a:t>述</a:t>
            </a:r>
          </a:p>
        </p:txBody>
      </p:sp>
      <p:sp>
        <p:nvSpPr>
          <p:cNvPr id="41" name="文本框 40">
            <a:extLst>
              <a:ext uri="{FF2B5EF4-FFF2-40B4-BE49-F238E27FC236}">
                <a16:creationId xmlns:a16="http://schemas.microsoft.com/office/drawing/2014/main" xmlns="" id="{0F05016D-5D72-4588-BAC2-36BCEE2A7DE2}"/>
              </a:ext>
            </a:extLst>
          </p:cNvPr>
          <p:cNvSpPr txBox="1"/>
          <p:nvPr/>
        </p:nvSpPr>
        <p:spPr>
          <a:xfrm>
            <a:off x="1487687" y="4071068"/>
            <a:ext cx="415486" cy="584775"/>
          </a:xfrm>
          <a:prstGeom prst="rect">
            <a:avLst/>
          </a:prstGeom>
          <a:noFill/>
        </p:spPr>
        <p:txBody>
          <a:bodyPr wrap="square">
            <a:spAutoFit/>
          </a:bodyPr>
          <a:lstStyle/>
          <a:p>
            <a:pPr algn="ctr"/>
            <a:r>
              <a:rPr lang="zh-CN" altLang="en-US" sz="3200" b="0" i="0" dirty="0">
                <a:solidFill>
                  <a:srgbClr val="333333"/>
                </a:solidFill>
                <a:effectLst/>
                <a:latin typeface="演示镇魂行楷" panose="00000500000000000000" pitchFamily="2" charset="-122"/>
                <a:ea typeface="演示镇魂行楷" panose="00000500000000000000" pitchFamily="2" charset="-122"/>
              </a:rPr>
              <a:t>壹</a:t>
            </a:r>
            <a:endParaRPr lang="zh-CN" altLang="en-US" sz="3200" dirty="0">
              <a:latin typeface="演示镇魂行楷" panose="00000500000000000000" pitchFamily="2" charset="-122"/>
              <a:ea typeface="演示镇魂行楷" panose="00000500000000000000" pitchFamily="2" charset="-122"/>
            </a:endParaRPr>
          </a:p>
        </p:txBody>
      </p:sp>
      <p:sp>
        <p:nvSpPr>
          <p:cNvPr id="43" name="五边形 42">
            <a:extLst>
              <a:ext uri="{FF2B5EF4-FFF2-40B4-BE49-F238E27FC236}">
                <a16:creationId xmlns:a16="http://schemas.microsoft.com/office/drawing/2014/main" xmlns="" id="{C56BBF64-B44A-4E75-84EB-EF22034E2D0D}"/>
              </a:ext>
            </a:extLst>
          </p:cNvPr>
          <p:cNvSpPr/>
          <p:nvPr/>
        </p:nvSpPr>
        <p:spPr>
          <a:xfrm>
            <a:off x="3068470" y="2146756"/>
            <a:ext cx="189060" cy="180058"/>
          </a:xfrm>
          <a:prstGeom prst="pentagon">
            <a:avLst/>
          </a:prstGeom>
          <a:noFill/>
          <a:ln w="222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5" name="文本框 44">
            <a:extLst>
              <a:ext uri="{FF2B5EF4-FFF2-40B4-BE49-F238E27FC236}">
                <a16:creationId xmlns:a16="http://schemas.microsoft.com/office/drawing/2014/main" xmlns="" id="{EAF11625-ABE9-4396-90E2-9DDCE2C18AAC}"/>
              </a:ext>
            </a:extLst>
          </p:cNvPr>
          <p:cNvSpPr txBox="1"/>
          <p:nvPr/>
        </p:nvSpPr>
        <p:spPr>
          <a:xfrm>
            <a:off x="3066460" y="2605235"/>
            <a:ext cx="415498" cy="646331"/>
          </a:xfrm>
          <a:prstGeom prst="rect">
            <a:avLst/>
          </a:prstGeom>
          <a:noFill/>
        </p:spPr>
        <p:txBody>
          <a:bodyPr wrap="none" rtlCol="0">
            <a:spAutoFit/>
          </a:bodyPr>
          <a:lstStyle/>
          <a:p>
            <a:r>
              <a:rPr lang="zh-CN" altLang="en-US" dirty="0">
                <a:latin typeface="思源宋体 CN ExtraLight" panose="02020200000000000000" pitchFamily="18" charset="-122"/>
                <a:ea typeface="思源宋体 CN ExtraLight" panose="02020200000000000000" pitchFamily="18" charset="-122"/>
              </a:rPr>
              <a:t>不</a:t>
            </a:r>
            <a:endParaRPr lang="en-US" altLang="zh-CN" dirty="0">
              <a:latin typeface="思源宋体 CN ExtraLight" panose="02020200000000000000" pitchFamily="18" charset="-122"/>
              <a:ea typeface="思源宋体 CN ExtraLight" panose="02020200000000000000" pitchFamily="18" charset="-122"/>
            </a:endParaRPr>
          </a:p>
          <a:p>
            <a:r>
              <a:rPr lang="zh-CN" altLang="en-US" dirty="0">
                <a:latin typeface="思源宋体 CN ExtraLight" panose="02020200000000000000" pitchFamily="18" charset="-122"/>
                <a:ea typeface="思源宋体 CN ExtraLight" panose="02020200000000000000" pitchFamily="18" charset="-122"/>
              </a:rPr>
              <a:t>足</a:t>
            </a:r>
          </a:p>
        </p:txBody>
      </p:sp>
      <p:sp>
        <p:nvSpPr>
          <p:cNvPr id="46" name="文本框 45">
            <a:extLst>
              <a:ext uri="{FF2B5EF4-FFF2-40B4-BE49-F238E27FC236}">
                <a16:creationId xmlns:a16="http://schemas.microsoft.com/office/drawing/2014/main" xmlns="" id="{BABFD8B5-FD1E-4815-AD3E-9CA860829857}"/>
              </a:ext>
            </a:extLst>
          </p:cNvPr>
          <p:cNvSpPr txBox="1"/>
          <p:nvPr/>
        </p:nvSpPr>
        <p:spPr>
          <a:xfrm>
            <a:off x="3049787" y="2052928"/>
            <a:ext cx="415486" cy="584775"/>
          </a:xfrm>
          <a:prstGeom prst="rect">
            <a:avLst/>
          </a:prstGeom>
          <a:noFill/>
        </p:spPr>
        <p:txBody>
          <a:bodyPr wrap="square">
            <a:spAutoFit/>
          </a:bodyPr>
          <a:lstStyle/>
          <a:p>
            <a:pPr algn="ctr"/>
            <a:r>
              <a:rPr lang="zh-CN" altLang="en-US" sz="3200" dirty="0">
                <a:solidFill>
                  <a:srgbClr val="333333"/>
                </a:solidFill>
                <a:latin typeface="演示镇魂行楷" panose="00000500000000000000" pitchFamily="2" charset="-122"/>
                <a:ea typeface="演示镇魂行楷" panose="00000500000000000000" pitchFamily="2" charset="-122"/>
              </a:rPr>
              <a:t>贰</a:t>
            </a:r>
            <a:endParaRPr lang="zh-CN" altLang="en-US" sz="3200" dirty="0">
              <a:latin typeface="演示镇魂行楷" panose="00000500000000000000" pitchFamily="2" charset="-122"/>
              <a:ea typeface="演示镇魂行楷" panose="00000500000000000000" pitchFamily="2" charset="-122"/>
            </a:endParaRPr>
          </a:p>
        </p:txBody>
      </p:sp>
      <p:sp>
        <p:nvSpPr>
          <p:cNvPr id="47" name="五边形 46">
            <a:extLst>
              <a:ext uri="{FF2B5EF4-FFF2-40B4-BE49-F238E27FC236}">
                <a16:creationId xmlns:a16="http://schemas.microsoft.com/office/drawing/2014/main" xmlns="" id="{7CF0A366-EF3D-4C65-8F97-9C2148F1A7BC}"/>
              </a:ext>
            </a:extLst>
          </p:cNvPr>
          <p:cNvSpPr/>
          <p:nvPr/>
        </p:nvSpPr>
        <p:spPr>
          <a:xfrm>
            <a:off x="8859589" y="2146756"/>
            <a:ext cx="189060" cy="180058"/>
          </a:xfrm>
          <a:prstGeom prst="pentagon">
            <a:avLst/>
          </a:prstGeom>
          <a:noFill/>
          <a:ln w="222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8" name="文本框 47">
            <a:extLst>
              <a:ext uri="{FF2B5EF4-FFF2-40B4-BE49-F238E27FC236}">
                <a16:creationId xmlns:a16="http://schemas.microsoft.com/office/drawing/2014/main" xmlns="" id="{56B7750C-2FF7-4028-852B-4065CCA9454F}"/>
              </a:ext>
            </a:extLst>
          </p:cNvPr>
          <p:cNvSpPr txBox="1"/>
          <p:nvPr/>
        </p:nvSpPr>
        <p:spPr>
          <a:xfrm>
            <a:off x="8633151" y="2605235"/>
            <a:ext cx="415498" cy="646331"/>
          </a:xfrm>
          <a:prstGeom prst="rect">
            <a:avLst/>
          </a:prstGeom>
          <a:noFill/>
        </p:spPr>
        <p:txBody>
          <a:bodyPr wrap="none" rtlCol="0">
            <a:spAutoFit/>
          </a:bodyPr>
          <a:lstStyle/>
          <a:p>
            <a:r>
              <a:rPr lang="zh-CN" altLang="en-US" dirty="0">
                <a:latin typeface="思源宋体 CN ExtraLight" panose="02020200000000000000" pitchFamily="18" charset="-122"/>
                <a:ea typeface="思源宋体 CN ExtraLight" panose="02020200000000000000" pitchFamily="18" charset="-122"/>
              </a:rPr>
              <a:t>优</a:t>
            </a:r>
            <a:endParaRPr lang="en-US" altLang="zh-CN" dirty="0">
              <a:latin typeface="思源宋体 CN ExtraLight" panose="02020200000000000000" pitchFamily="18" charset="-122"/>
              <a:ea typeface="思源宋体 CN ExtraLight" panose="02020200000000000000" pitchFamily="18" charset="-122"/>
            </a:endParaRPr>
          </a:p>
          <a:p>
            <a:r>
              <a:rPr lang="zh-CN" altLang="en-US" dirty="0">
                <a:latin typeface="思源宋体 CN ExtraLight" panose="02020200000000000000" pitchFamily="18" charset="-122"/>
                <a:ea typeface="思源宋体 CN ExtraLight" panose="02020200000000000000" pitchFamily="18" charset="-122"/>
              </a:rPr>
              <a:t>势</a:t>
            </a:r>
          </a:p>
        </p:txBody>
      </p:sp>
      <p:sp>
        <p:nvSpPr>
          <p:cNvPr id="49" name="文本框 48">
            <a:extLst>
              <a:ext uri="{FF2B5EF4-FFF2-40B4-BE49-F238E27FC236}">
                <a16:creationId xmlns:a16="http://schemas.microsoft.com/office/drawing/2014/main" xmlns="" id="{B4247AC5-14D8-4491-A9F4-EE8981224C82}"/>
              </a:ext>
            </a:extLst>
          </p:cNvPr>
          <p:cNvSpPr txBox="1"/>
          <p:nvPr/>
        </p:nvSpPr>
        <p:spPr>
          <a:xfrm>
            <a:off x="8616478" y="2052928"/>
            <a:ext cx="415486" cy="584775"/>
          </a:xfrm>
          <a:prstGeom prst="rect">
            <a:avLst/>
          </a:prstGeom>
          <a:noFill/>
        </p:spPr>
        <p:txBody>
          <a:bodyPr wrap="square">
            <a:spAutoFit/>
          </a:bodyPr>
          <a:lstStyle/>
          <a:p>
            <a:pPr algn="ctr"/>
            <a:r>
              <a:rPr lang="zh-CN" altLang="en-US" sz="3200" dirty="0">
                <a:solidFill>
                  <a:srgbClr val="333333"/>
                </a:solidFill>
                <a:latin typeface="演示镇魂行楷" panose="00000500000000000000" pitchFamily="2" charset="-122"/>
                <a:ea typeface="演示镇魂行楷" panose="00000500000000000000" pitchFamily="2" charset="-122"/>
              </a:rPr>
              <a:t>叁</a:t>
            </a:r>
            <a:endParaRPr lang="zh-CN" altLang="en-US" sz="3200" dirty="0">
              <a:latin typeface="演示镇魂行楷" panose="00000500000000000000" pitchFamily="2" charset="-122"/>
              <a:ea typeface="演示镇魂行楷" panose="00000500000000000000" pitchFamily="2" charset="-122"/>
            </a:endParaRPr>
          </a:p>
        </p:txBody>
      </p:sp>
      <p:sp>
        <p:nvSpPr>
          <p:cNvPr id="52" name="五边形 51">
            <a:extLst>
              <a:ext uri="{FF2B5EF4-FFF2-40B4-BE49-F238E27FC236}">
                <a16:creationId xmlns:a16="http://schemas.microsoft.com/office/drawing/2014/main" xmlns="" id="{D9591987-3D87-4381-BD40-033FBB17C8EA}"/>
              </a:ext>
            </a:extLst>
          </p:cNvPr>
          <p:cNvSpPr/>
          <p:nvPr/>
        </p:nvSpPr>
        <p:spPr>
          <a:xfrm>
            <a:off x="10478432" y="4185678"/>
            <a:ext cx="189060" cy="180058"/>
          </a:xfrm>
          <a:prstGeom prst="pentagon">
            <a:avLst/>
          </a:prstGeom>
          <a:noFill/>
          <a:ln w="222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53" name="文本框 52">
            <a:extLst>
              <a:ext uri="{FF2B5EF4-FFF2-40B4-BE49-F238E27FC236}">
                <a16:creationId xmlns:a16="http://schemas.microsoft.com/office/drawing/2014/main" xmlns="" id="{DFA50690-8242-4DC3-9537-18AABE805CE3}"/>
              </a:ext>
            </a:extLst>
          </p:cNvPr>
          <p:cNvSpPr txBox="1"/>
          <p:nvPr/>
        </p:nvSpPr>
        <p:spPr>
          <a:xfrm>
            <a:off x="10251994" y="4644157"/>
            <a:ext cx="415498" cy="646331"/>
          </a:xfrm>
          <a:prstGeom prst="rect">
            <a:avLst/>
          </a:prstGeom>
          <a:noFill/>
        </p:spPr>
        <p:txBody>
          <a:bodyPr wrap="none" rtlCol="0">
            <a:spAutoFit/>
          </a:bodyPr>
          <a:lstStyle/>
          <a:p>
            <a:r>
              <a:rPr lang="zh-CN" altLang="en-US" dirty="0">
                <a:latin typeface="思源宋体 CN ExtraLight" panose="02020200000000000000" pitchFamily="18" charset="-122"/>
                <a:ea typeface="思源宋体 CN ExtraLight" panose="02020200000000000000" pitchFamily="18" charset="-122"/>
              </a:rPr>
              <a:t>展</a:t>
            </a:r>
            <a:endParaRPr lang="en-US" altLang="zh-CN" dirty="0">
              <a:latin typeface="思源宋体 CN ExtraLight" panose="02020200000000000000" pitchFamily="18" charset="-122"/>
              <a:ea typeface="思源宋体 CN ExtraLight" panose="02020200000000000000" pitchFamily="18" charset="-122"/>
            </a:endParaRPr>
          </a:p>
          <a:p>
            <a:r>
              <a:rPr lang="zh-CN" altLang="en-US" dirty="0">
                <a:latin typeface="思源宋体 CN ExtraLight" panose="02020200000000000000" pitchFamily="18" charset="-122"/>
                <a:ea typeface="思源宋体 CN ExtraLight" panose="02020200000000000000" pitchFamily="18" charset="-122"/>
              </a:rPr>
              <a:t>望</a:t>
            </a:r>
          </a:p>
        </p:txBody>
      </p:sp>
      <p:sp>
        <p:nvSpPr>
          <p:cNvPr id="54" name="文本框 53">
            <a:extLst>
              <a:ext uri="{FF2B5EF4-FFF2-40B4-BE49-F238E27FC236}">
                <a16:creationId xmlns:a16="http://schemas.microsoft.com/office/drawing/2014/main" xmlns="" id="{2BD98C9F-33BF-4C96-8DA8-9C91094A214F}"/>
              </a:ext>
            </a:extLst>
          </p:cNvPr>
          <p:cNvSpPr txBox="1"/>
          <p:nvPr/>
        </p:nvSpPr>
        <p:spPr>
          <a:xfrm>
            <a:off x="10235321" y="4091850"/>
            <a:ext cx="415486" cy="584775"/>
          </a:xfrm>
          <a:prstGeom prst="rect">
            <a:avLst/>
          </a:prstGeom>
          <a:noFill/>
        </p:spPr>
        <p:txBody>
          <a:bodyPr wrap="square">
            <a:spAutoFit/>
          </a:bodyPr>
          <a:lstStyle/>
          <a:p>
            <a:pPr algn="ctr"/>
            <a:r>
              <a:rPr lang="zh-CN" altLang="en-US" sz="3200" dirty="0">
                <a:solidFill>
                  <a:srgbClr val="333333"/>
                </a:solidFill>
                <a:latin typeface="演示镇魂行楷" panose="00000500000000000000" pitchFamily="2" charset="-122"/>
                <a:ea typeface="演示镇魂行楷" panose="00000500000000000000" pitchFamily="2" charset="-122"/>
              </a:rPr>
              <a:t>肆</a:t>
            </a:r>
            <a:endParaRPr lang="zh-CN" altLang="en-US" sz="3200" dirty="0">
              <a:latin typeface="演示镇魂行楷" panose="00000500000000000000" pitchFamily="2" charset="-122"/>
              <a:ea typeface="演示镇魂行楷" panose="00000500000000000000" pitchFamily="2" charset="-122"/>
            </a:endParaRPr>
          </a:p>
        </p:txBody>
      </p:sp>
      <p:sp>
        <p:nvSpPr>
          <p:cNvPr id="727" name="文本框 726">
            <a:extLst>
              <a:ext uri="{FF2B5EF4-FFF2-40B4-BE49-F238E27FC236}">
                <a16:creationId xmlns:a16="http://schemas.microsoft.com/office/drawing/2014/main" xmlns="" id="{04440E6F-15CC-4E72-B7DF-CE0137909CAC}"/>
              </a:ext>
            </a:extLst>
          </p:cNvPr>
          <p:cNvSpPr txBox="1"/>
          <p:nvPr/>
        </p:nvSpPr>
        <p:spPr>
          <a:xfrm>
            <a:off x="2007821" y="4152948"/>
            <a:ext cx="430887" cy="1528624"/>
          </a:xfrm>
          <a:prstGeom prst="rect">
            <a:avLst/>
          </a:prstGeom>
          <a:noFill/>
        </p:spPr>
        <p:txBody>
          <a:bodyPr vert="eaVert" wrap="none" rtlCol="0">
            <a:spAutoFit/>
          </a:bodyPr>
          <a:lstStyle/>
          <a:p>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此处输入副标题</a:t>
            </a:r>
          </a:p>
        </p:txBody>
      </p:sp>
      <p:sp>
        <p:nvSpPr>
          <p:cNvPr id="728" name="文本框 727">
            <a:extLst>
              <a:ext uri="{FF2B5EF4-FFF2-40B4-BE49-F238E27FC236}">
                <a16:creationId xmlns:a16="http://schemas.microsoft.com/office/drawing/2014/main" xmlns="" id="{4466D3DD-7132-4260-9169-2F65AD877A6A}"/>
              </a:ext>
            </a:extLst>
          </p:cNvPr>
          <p:cNvSpPr txBox="1"/>
          <p:nvPr/>
        </p:nvSpPr>
        <p:spPr>
          <a:xfrm>
            <a:off x="2405320" y="4152948"/>
            <a:ext cx="430887" cy="1528624"/>
          </a:xfrm>
          <a:prstGeom prst="rect">
            <a:avLst/>
          </a:prstGeom>
          <a:noFill/>
        </p:spPr>
        <p:txBody>
          <a:bodyPr vert="eaVert" wrap="none" rtlCol="0">
            <a:spAutoFit/>
          </a:bodyPr>
          <a:lstStyle/>
          <a:p>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此处输入副标题</a:t>
            </a:r>
          </a:p>
        </p:txBody>
      </p:sp>
      <p:sp>
        <p:nvSpPr>
          <p:cNvPr id="729" name="文本框 728">
            <a:extLst>
              <a:ext uri="{FF2B5EF4-FFF2-40B4-BE49-F238E27FC236}">
                <a16:creationId xmlns:a16="http://schemas.microsoft.com/office/drawing/2014/main" xmlns="" id="{7F3E4978-2862-4729-B08C-C69B23B83C2C}"/>
              </a:ext>
            </a:extLst>
          </p:cNvPr>
          <p:cNvSpPr txBox="1"/>
          <p:nvPr/>
        </p:nvSpPr>
        <p:spPr>
          <a:xfrm>
            <a:off x="2802819" y="4152948"/>
            <a:ext cx="430887" cy="1528624"/>
          </a:xfrm>
          <a:prstGeom prst="rect">
            <a:avLst/>
          </a:prstGeom>
          <a:noFill/>
        </p:spPr>
        <p:txBody>
          <a:bodyPr vert="eaVert" wrap="none" rtlCol="0">
            <a:spAutoFit/>
          </a:bodyPr>
          <a:lstStyle/>
          <a:p>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此处输入副标题</a:t>
            </a:r>
          </a:p>
        </p:txBody>
      </p:sp>
      <p:sp>
        <p:nvSpPr>
          <p:cNvPr id="730" name="文本框 729">
            <a:extLst>
              <a:ext uri="{FF2B5EF4-FFF2-40B4-BE49-F238E27FC236}">
                <a16:creationId xmlns:a16="http://schemas.microsoft.com/office/drawing/2014/main" xmlns="" id="{4A7886B8-1C75-4E6A-8E82-BD3218880D76}"/>
              </a:ext>
            </a:extLst>
          </p:cNvPr>
          <p:cNvSpPr txBox="1"/>
          <p:nvPr/>
        </p:nvSpPr>
        <p:spPr>
          <a:xfrm>
            <a:off x="3200319" y="4152948"/>
            <a:ext cx="430887" cy="1528624"/>
          </a:xfrm>
          <a:prstGeom prst="rect">
            <a:avLst/>
          </a:prstGeom>
          <a:noFill/>
        </p:spPr>
        <p:txBody>
          <a:bodyPr vert="eaVert" wrap="none" rtlCol="0">
            <a:spAutoFit/>
          </a:bodyPr>
          <a:lstStyle/>
          <a:p>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此处输入副标题</a:t>
            </a:r>
          </a:p>
        </p:txBody>
      </p:sp>
      <p:sp>
        <p:nvSpPr>
          <p:cNvPr id="735" name="文本框 734">
            <a:extLst>
              <a:ext uri="{FF2B5EF4-FFF2-40B4-BE49-F238E27FC236}">
                <a16:creationId xmlns:a16="http://schemas.microsoft.com/office/drawing/2014/main" xmlns="" id="{B35F8E27-2137-4D6D-B4AB-CC93A1A70680}"/>
              </a:ext>
            </a:extLst>
          </p:cNvPr>
          <p:cNvSpPr txBox="1"/>
          <p:nvPr/>
        </p:nvSpPr>
        <p:spPr>
          <a:xfrm>
            <a:off x="3618667" y="2101036"/>
            <a:ext cx="430887" cy="1528624"/>
          </a:xfrm>
          <a:prstGeom prst="rect">
            <a:avLst/>
          </a:prstGeom>
          <a:noFill/>
        </p:spPr>
        <p:txBody>
          <a:bodyPr vert="eaVert" wrap="none" rtlCol="0">
            <a:spAutoFit/>
          </a:bodyPr>
          <a:lstStyle/>
          <a:p>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此处输入副标题</a:t>
            </a:r>
          </a:p>
        </p:txBody>
      </p:sp>
      <p:sp>
        <p:nvSpPr>
          <p:cNvPr id="736" name="文本框 735">
            <a:extLst>
              <a:ext uri="{FF2B5EF4-FFF2-40B4-BE49-F238E27FC236}">
                <a16:creationId xmlns:a16="http://schemas.microsoft.com/office/drawing/2014/main" xmlns="" id="{E36EC6B1-83EB-4AC8-A5A6-A2D697864C00}"/>
              </a:ext>
            </a:extLst>
          </p:cNvPr>
          <p:cNvSpPr txBox="1"/>
          <p:nvPr/>
        </p:nvSpPr>
        <p:spPr>
          <a:xfrm>
            <a:off x="4016166" y="2101036"/>
            <a:ext cx="430887" cy="1528624"/>
          </a:xfrm>
          <a:prstGeom prst="rect">
            <a:avLst/>
          </a:prstGeom>
          <a:noFill/>
        </p:spPr>
        <p:txBody>
          <a:bodyPr vert="eaVert" wrap="none" rtlCol="0">
            <a:spAutoFit/>
          </a:bodyPr>
          <a:lstStyle/>
          <a:p>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此处输入副标题</a:t>
            </a:r>
          </a:p>
        </p:txBody>
      </p:sp>
      <p:sp>
        <p:nvSpPr>
          <p:cNvPr id="737" name="文本框 736">
            <a:extLst>
              <a:ext uri="{FF2B5EF4-FFF2-40B4-BE49-F238E27FC236}">
                <a16:creationId xmlns:a16="http://schemas.microsoft.com/office/drawing/2014/main" xmlns="" id="{F58FC4C7-C6D7-42A0-A622-7A29FD9EF2AC}"/>
              </a:ext>
            </a:extLst>
          </p:cNvPr>
          <p:cNvSpPr txBox="1"/>
          <p:nvPr/>
        </p:nvSpPr>
        <p:spPr>
          <a:xfrm>
            <a:off x="4413665" y="2101036"/>
            <a:ext cx="430887" cy="1528624"/>
          </a:xfrm>
          <a:prstGeom prst="rect">
            <a:avLst/>
          </a:prstGeom>
          <a:noFill/>
        </p:spPr>
        <p:txBody>
          <a:bodyPr vert="eaVert" wrap="none" rtlCol="0">
            <a:spAutoFit/>
          </a:bodyPr>
          <a:lstStyle/>
          <a:p>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此处输入副标题</a:t>
            </a:r>
          </a:p>
        </p:txBody>
      </p:sp>
      <p:sp>
        <p:nvSpPr>
          <p:cNvPr id="738" name="文本框 737">
            <a:extLst>
              <a:ext uri="{FF2B5EF4-FFF2-40B4-BE49-F238E27FC236}">
                <a16:creationId xmlns:a16="http://schemas.microsoft.com/office/drawing/2014/main" xmlns="" id="{00B21F98-6762-4EC0-889D-AFE3B26B8806}"/>
              </a:ext>
            </a:extLst>
          </p:cNvPr>
          <p:cNvSpPr txBox="1"/>
          <p:nvPr/>
        </p:nvSpPr>
        <p:spPr>
          <a:xfrm>
            <a:off x="4811165" y="2101036"/>
            <a:ext cx="430887" cy="1528624"/>
          </a:xfrm>
          <a:prstGeom prst="rect">
            <a:avLst/>
          </a:prstGeom>
          <a:noFill/>
        </p:spPr>
        <p:txBody>
          <a:bodyPr vert="eaVert" wrap="none" rtlCol="0">
            <a:spAutoFit/>
          </a:bodyPr>
          <a:lstStyle/>
          <a:p>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此处输入副标题</a:t>
            </a:r>
          </a:p>
        </p:txBody>
      </p:sp>
      <p:sp>
        <p:nvSpPr>
          <p:cNvPr id="739" name="文本框 738">
            <a:extLst>
              <a:ext uri="{FF2B5EF4-FFF2-40B4-BE49-F238E27FC236}">
                <a16:creationId xmlns:a16="http://schemas.microsoft.com/office/drawing/2014/main" xmlns="" id="{4E126CF1-EE8F-4FF9-8860-D94AFC224CFD}"/>
              </a:ext>
            </a:extLst>
          </p:cNvPr>
          <p:cNvSpPr txBox="1"/>
          <p:nvPr/>
        </p:nvSpPr>
        <p:spPr>
          <a:xfrm>
            <a:off x="6941863" y="2101036"/>
            <a:ext cx="430887" cy="1528624"/>
          </a:xfrm>
          <a:prstGeom prst="rect">
            <a:avLst/>
          </a:prstGeom>
          <a:noFill/>
        </p:spPr>
        <p:txBody>
          <a:bodyPr vert="eaVert" wrap="none" rtlCol="0">
            <a:spAutoFit/>
          </a:bodyPr>
          <a:lstStyle/>
          <a:p>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此处输入副标题</a:t>
            </a:r>
          </a:p>
        </p:txBody>
      </p:sp>
      <p:sp>
        <p:nvSpPr>
          <p:cNvPr id="740" name="文本框 739">
            <a:extLst>
              <a:ext uri="{FF2B5EF4-FFF2-40B4-BE49-F238E27FC236}">
                <a16:creationId xmlns:a16="http://schemas.microsoft.com/office/drawing/2014/main" xmlns="" id="{BA8585EA-3189-4363-B63A-796D459A35F9}"/>
              </a:ext>
            </a:extLst>
          </p:cNvPr>
          <p:cNvSpPr txBox="1"/>
          <p:nvPr/>
        </p:nvSpPr>
        <p:spPr>
          <a:xfrm>
            <a:off x="7339362" y="2101036"/>
            <a:ext cx="430887" cy="1528624"/>
          </a:xfrm>
          <a:prstGeom prst="rect">
            <a:avLst/>
          </a:prstGeom>
          <a:noFill/>
        </p:spPr>
        <p:txBody>
          <a:bodyPr vert="eaVert" wrap="none" rtlCol="0">
            <a:spAutoFit/>
          </a:bodyPr>
          <a:lstStyle/>
          <a:p>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此处输入副标题</a:t>
            </a:r>
          </a:p>
        </p:txBody>
      </p:sp>
      <p:sp>
        <p:nvSpPr>
          <p:cNvPr id="741" name="文本框 740">
            <a:extLst>
              <a:ext uri="{FF2B5EF4-FFF2-40B4-BE49-F238E27FC236}">
                <a16:creationId xmlns:a16="http://schemas.microsoft.com/office/drawing/2014/main" xmlns="" id="{42B3F26C-53C9-4C1B-AF6D-5DFF8F517165}"/>
              </a:ext>
            </a:extLst>
          </p:cNvPr>
          <p:cNvSpPr txBox="1"/>
          <p:nvPr/>
        </p:nvSpPr>
        <p:spPr>
          <a:xfrm>
            <a:off x="7736861" y="2101036"/>
            <a:ext cx="430887" cy="1528624"/>
          </a:xfrm>
          <a:prstGeom prst="rect">
            <a:avLst/>
          </a:prstGeom>
          <a:noFill/>
        </p:spPr>
        <p:txBody>
          <a:bodyPr vert="eaVert" wrap="none" rtlCol="0">
            <a:spAutoFit/>
          </a:bodyPr>
          <a:lstStyle/>
          <a:p>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此处输入副标题</a:t>
            </a:r>
          </a:p>
        </p:txBody>
      </p:sp>
      <p:sp>
        <p:nvSpPr>
          <p:cNvPr id="742" name="文本框 741">
            <a:extLst>
              <a:ext uri="{FF2B5EF4-FFF2-40B4-BE49-F238E27FC236}">
                <a16:creationId xmlns:a16="http://schemas.microsoft.com/office/drawing/2014/main" xmlns="" id="{D5DB34B6-4D66-409F-9B35-6E612FCBD0AA}"/>
              </a:ext>
            </a:extLst>
          </p:cNvPr>
          <p:cNvSpPr txBox="1"/>
          <p:nvPr/>
        </p:nvSpPr>
        <p:spPr>
          <a:xfrm>
            <a:off x="8134361" y="2101036"/>
            <a:ext cx="430887" cy="1528624"/>
          </a:xfrm>
          <a:prstGeom prst="rect">
            <a:avLst/>
          </a:prstGeom>
          <a:noFill/>
        </p:spPr>
        <p:txBody>
          <a:bodyPr vert="eaVert" wrap="none" rtlCol="0">
            <a:spAutoFit/>
          </a:bodyPr>
          <a:lstStyle/>
          <a:p>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此处输入副标题</a:t>
            </a:r>
          </a:p>
        </p:txBody>
      </p:sp>
      <p:sp>
        <p:nvSpPr>
          <p:cNvPr id="744" name="文本框 743">
            <a:extLst>
              <a:ext uri="{FF2B5EF4-FFF2-40B4-BE49-F238E27FC236}">
                <a16:creationId xmlns:a16="http://schemas.microsoft.com/office/drawing/2014/main" xmlns="" id="{62F4E347-1E48-489E-8E63-C3A4A70FF3DC}"/>
              </a:ext>
            </a:extLst>
          </p:cNvPr>
          <p:cNvSpPr txBox="1"/>
          <p:nvPr/>
        </p:nvSpPr>
        <p:spPr>
          <a:xfrm>
            <a:off x="8563115" y="4152948"/>
            <a:ext cx="430887" cy="1528624"/>
          </a:xfrm>
          <a:prstGeom prst="rect">
            <a:avLst/>
          </a:prstGeom>
          <a:noFill/>
        </p:spPr>
        <p:txBody>
          <a:bodyPr vert="eaVert" wrap="none" rtlCol="0">
            <a:spAutoFit/>
          </a:bodyPr>
          <a:lstStyle/>
          <a:p>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此处输入副标题</a:t>
            </a:r>
          </a:p>
        </p:txBody>
      </p:sp>
      <p:sp>
        <p:nvSpPr>
          <p:cNvPr id="745" name="文本框 744">
            <a:extLst>
              <a:ext uri="{FF2B5EF4-FFF2-40B4-BE49-F238E27FC236}">
                <a16:creationId xmlns:a16="http://schemas.microsoft.com/office/drawing/2014/main" xmlns="" id="{D34C3D20-9CC0-49E9-82C1-8C38A5BC63B6}"/>
              </a:ext>
            </a:extLst>
          </p:cNvPr>
          <p:cNvSpPr txBox="1"/>
          <p:nvPr/>
        </p:nvSpPr>
        <p:spPr>
          <a:xfrm>
            <a:off x="8960614" y="4152948"/>
            <a:ext cx="430887" cy="1528624"/>
          </a:xfrm>
          <a:prstGeom prst="rect">
            <a:avLst/>
          </a:prstGeom>
          <a:noFill/>
        </p:spPr>
        <p:txBody>
          <a:bodyPr vert="eaVert" wrap="none" rtlCol="0">
            <a:spAutoFit/>
          </a:bodyPr>
          <a:lstStyle/>
          <a:p>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此处输入副标题</a:t>
            </a:r>
          </a:p>
        </p:txBody>
      </p:sp>
      <p:sp>
        <p:nvSpPr>
          <p:cNvPr id="746" name="文本框 745">
            <a:extLst>
              <a:ext uri="{FF2B5EF4-FFF2-40B4-BE49-F238E27FC236}">
                <a16:creationId xmlns:a16="http://schemas.microsoft.com/office/drawing/2014/main" xmlns="" id="{F66CD2CB-B3B7-4D87-AA52-52F15388BDA7}"/>
              </a:ext>
            </a:extLst>
          </p:cNvPr>
          <p:cNvSpPr txBox="1"/>
          <p:nvPr/>
        </p:nvSpPr>
        <p:spPr>
          <a:xfrm>
            <a:off x="9358113" y="4152948"/>
            <a:ext cx="430887" cy="1528624"/>
          </a:xfrm>
          <a:prstGeom prst="rect">
            <a:avLst/>
          </a:prstGeom>
          <a:noFill/>
        </p:spPr>
        <p:txBody>
          <a:bodyPr vert="eaVert" wrap="none" rtlCol="0">
            <a:spAutoFit/>
          </a:bodyPr>
          <a:lstStyle/>
          <a:p>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此处输入副标题</a:t>
            </a:r>
          </a:p>
        </p:txBody>
      </p:sp>
      <p:sp>
        <p:nvSpPr>
          <p:cNvPr id="747" name="文本框 746">
            <a:extLst>
              <a:ext uri="{FF2B5EF4-FFF2-40B4-BE49-F238E27FC236}">
                <a16:creationId xmlns:a16="http://schemas.microsoft.com/office/drawing/2014/main" xmlns="" id="{402A1284-DCF7-44F6-B4AD-7F792C6FADBB}"/>
              </a:ext>
            </a:extLst>
          </p:cNvPr>
          <p:cNvSpPr txBox="1"/>
          <p:nvPr/>
        </p:nvSpPr>
        <p:spPr>
          <a:xfrm>
            <a:off x="9755613" y="4152948"/>
            <a:ext cx="430887" cy="1528624"/>
          </a:xfrm>
          <a:prstGeom prst="rect">
            <a:avLst/>
          </a:prstGeom>
          <a:noFill/>
        </p:spPr>
        <p:txBody>
          <a:bodyPr vert="eaVert" wrap="none" rtlCol="0">
            <a:spAutoFit/>
          </a:bodyPr>
          <a:lstStyle/>
          <a:p>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此处输入副标题</a:t>
            </a:r>
          </a:p>
        </p:txBody>
      </p:sp>
      <p:pic>
        <p:nvPicPr>
          <p:cNvPr id="748" name="图片 747">
            <a:extLst>
              <a:ext uri="{FF2B5EF4-FFF2-40B4-BE49-F238E27FC236}">
                <a16:creationId xmlns:a16="http://schemas.microsoft.com/office/drawing/2014/main" xmlns="" id="{C643EFA4-FDAA-4D15-8C91-B7CD3B378D09}"/>
              </a:ext>
            </a:extLst>
          </p:cNvPr>
          <p:cNvPicPr>
            <a:picLocks noChangeAspect="1"/>
          </p:cNvPicPr>
          <p:nvPr/>
        </p:nvPicPr>
        <p:blipFill>
          <a:blip r:embed="rId7"/>
          <a:stretch>
            <a:fillRect/>
          </a:stretch>
        </p:blipFill>
        <p:spPr>
          <a:xfrm rot="16200000">
            <a:off x="916674" y="4894400"/>
            <a:ext cx="2103506" cy="45719"/>
          </a:xfrm>
          <a:prstGeom prst="rect">
            <a:avLst/>
          </a:prstGeom>
        </p:spPr>
      </p:pic>
      <p:pic>
        <p:nvPicPr>
          <p:cNvPr id="749" name="图片 748">
            <a:extLst>
              <a:ext uri="{FF2B5EF4-FFF2-40B4-BE49-F238E27FC236}">
                <a16:creationId xmlns:a16="http://schemas.microsoft.com/office/drawing/2014/main" xmlns="" id="{DA6A3A43-14FD-40A6-A243-65914CC60FAB}"/>
              </a:ext>
            </a:extLst>
          </p:cNvPr>
          <p:cNvPicPr>
            <a:picLocks noChangeAspect="1"/>
          </p:cNvPicPr>
          <p:nvPr/>
        </p:nvPicPr>
        <p:blipFill>
          <a:blip r:embed="rId7"/>
          <a:stretch>
            <a:fillRect/>
          </a:stretch>
        </p:blipFill>
        <p:spPr>
          <a:xfrm rot="16200000">
            <a:off x="2497722" y="2885375"/>
            <a:ext cx="2103506" cy="45719"/>
          </a:xfrm>
          <a:prstGeom prst="rect">
            <a:avLst/>
          </a:prstGeom>
        </p:spPr>
      </p:pic>
      <p:pic>
        <p:nvPicPr>
          <p:cNvPr id="750" name="图片 749">
            <a:extLst>
              <a:ext uri="{FF2B5EF4-FFF2-40B4-BE49-F238E27FC236}">
                <a16:creationId xmlns:a16="http://schemas.microsoft.com/office/drawing/2014/main" xmlns="" id="{D227156B-33BE-4A76-9BAE-C5E4D1D855F1}"/>
              </a:ext>
            </a:extLst>
          </p:cNvPr>
          <p:cNvPicPr>
            <a:picLocks noChangeAspect="1"/>
          </p:cNvPicPr>
          <p:nvPr/>
        </p:nvPicPr>
        <p:blipFill>
          <a:blip r:embed="rId7"/>
          <a:stretch>
            <a:fillRect/>
          </a:stretch>
        </p:blipFill>
        <p:spPr>
          <a:xfrm rot="16200000">
            <a:off x="7545055" y="2885376"/>
            <a:ext cx="2103506" cy="45719"/>
          </a:xfrm>
          <a:prstGeom prst="rect">
            <a:avLst/>
          </a:prstGeom>
        </p:spPr>
      </p:pic>
      <p:pic>
        <p:nvPicPr>
          <p:cNvPr id="751" name="图片 750">
            <a:extLst>
              <a:ext uri="{FF2B5EF4-FFF2-40B4-BE49-F238E27FC236}">
                <a16:creationId xmlns:a16="http://schemas.microsoft.com/office/drawing/2014/main" xmlns="" id="{0E81DD9D-A035-4AE8-BB14-5061093E24AF}"/>
              </a:ext>
            </a:extLst>
          </p:cNvPr>
          <p:cNvPicPr>
            <a:picLocks noChangeAspect="1"/>
          </p:cNvPicPr>
          <p:nvPr/>
        </p:nvPicPr>
        <p:blipFill>
          <a:blip r:embed="rId7"/>
          <a:stretch>
            <a:fillRect/>
          </a:stretch>
        </p:blipFill>
        <p:spPr>
          <a:xfrm rot="16200000">
            <a:off x="9134747" y="4894400"/>
            <a:ext cx="2103506" cy="45719"/>
          </a:xfrm>
          <a:prstGeom prst="rect">
            <a:avLst/>
          </a:prstGeom>
        </p:spPr>
      </p:pic>
      <p:pic>
        <p:nvPicPr>
          <p:cNvPr id="753" name="图片 752" descr="图片包含 游戏机, 灯光&#10;&#10;描述已自动生成">
            <a:extLst>
              <a:ext uri="{FF2B5EF4-FFF2-40B4-BE49-F238E27FC236}">
                <a16:creationId xmlns:a16="http://schemas.microsoft.com/office/drawing/2014/main" xmlns="" id="{FD73AD99-714B-4070-8EBC-3B4098FFD4D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973420" y="0"/>
            <a:ext cx="2218580" cy="1885609"/>
          </a:xfrm>
          <a:prstGeom prst="rect">
            <a:avLst/>
          </a:prstGeom>
        </p:spPr>
      </p:pic>
      <p:pic>
        <p:nvPicPr>
          <p:cNvPr id="754" name="图片 753" descr="图片包含 游戏机, 灯光&#10;&#10;描述已自动生成">
            <a:extLst>
              <a:ext uri="{FF2B5EF4-FFF2-40B4-BE49-F238E27FC236}">
                <a16:creationId xmlns:a16="http://schemas.microsoft.com/office/drawing/2014/main" xmlns="" id="{F07896F1-F3A3-452B-8E5D-008CA0B3044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0" y="0"/>
            <a:ext cx="2218580" cy="1885609"/>
          </a:xfrm>
          <a:prstGeom prst="rect">
            <a:avLst/>
          </a:prstGeom>
        </p:spPr>
      </p:pic>
    </p:spTree>
    <p:custDataLst>
      <p:tags r:id="rId1"/>
    </p:custDataLst>
    <p:extLst>
      <p:ext uri="{BB962C8B-B14F-4D97-AF65-F5344CB8AC3E}">
        <p14:creationId xmlns:p14="http://schemas.microsoft.com/office/powerpoint/2010/main" val="2989182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3831498" cy="933332"/>
          </a:xfrm>
          <a:prstGeom prst="rect">
            <a:avLst/>
          </a:prstGeom>
        </p:spPr>
        <p:txBody>
          <a:bodyPr wrap="none">
            <a:spAutoFit/>
          </a:bodyPr>
          <a:lstStyle/>
          <a:p>
            <a:r>
              <a:rPr lang="zh-CN" altLang="en-US" sz="1400" b="1" spc="133" dirty="0" smtClean="0">
                <a:solidFill>
                  <a:schemeClr val="accent2"/>
                </a:solidFill>
                <a:latin typeface="微软雅黑" panose="020B0503020204020204" pitchFamily="34" charset="-122"/>
                <a:ea typeface="微软雅黑" panose="020B0503020204020204" pitchFamily="34" charset="-122"/>
              </a:rPr>
              <a:t>无聊 </a:t>
            </a:r>
            <a:r>
              <a:rPr lang="zh-CN" altLang="en-US" sz="1355" dirty="0" smtClean="0">
                <a:solidFill>
                  <a:srgbClr val="FF0000"/>
                </a:solidFill>
                <a:latin typeface="汉仪雅酷黑 45W" panose="020B0404020202020204" pitchFamily="34" charset="-122"/>
                <a:ea typeface="汉仪雅酷黑 45W" panose="020B0404020202020204" pitchFamily="34" charset="-122"/>
              </a:rPr>
              <a:t>作</a:t>
            </a:r>
            <a:r>
              <a:rPr lang="zh-CN" altLang="en-US" sz="1355" dirty="0">
                <a:solidFill>
                  <a:srgbClr val="FF0000"/>
                </a:solidFill>
                <a:latin typeface="汉仪雅酷黑 45W" panose="020B0404020202020204" pitchFamily="34" charset="-122"/>
                <a:ea typeface="汉仪雅酷黑 45W" panose="020B0404020202020204" pitchFamily="34" charset="-122"/>
              </a:rPr>
              <a:t>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9316141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图片 59">
            <a:extLst>
              <a:ext uri="{FF2B5EF4-FFF2-40B4-BE49-F238E27FC236}">
                <a16:creationId xmlns:a16="http://schemas.microsoft.com/office/drawing/2014/main" xmlns="" id="{2CB8EAA0-AC15-4515-A7B0-15BAEE3B89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247644">
            <a:off x="-6067311" y="-4090280"/>
            <a:ext cx="11204867" cy="8672642"/>
          </a:xfrm>
          <a:prstGeom prst="rect">
            <a:avLst/>
          </a:prstGeom>
        </p:spPr>
      </p:pic>
      <p:sp>
        <p:nvSpPr>
          <p:cNvPr id="5" name="文本框 4">
            <a:extLst>
              <a:ext uri="{FF2B5EF4-FFF2-40B4-BE49-F238E27FC236}">
                <a16:creationId xmlns:a16="http://schemas.microsoft.com/office/drawing/2014/main" xmlns="" id="{930D07E0-095C-4DE7-9202-D35DC13420E9}"/>
              </a:ext>
            </a:extLst>
          </p:cNvPr>
          <p:cNvSpPr txBox="1"/>
          <p:nvPr/>
        </p:nvSpPr>
        <p:spPr>
          <a:xfrm>
            <a:off x="1647886" y="1994824"/>
            <a:ext cx="2938840" cy="3154710"/>
          </a:xfrm>
          <a:prstGeom prst="rect">
            <a:avLst/>
          </a:prstGeom>
          <a:noFill/>
        </p:spPr>
        <p:txBody>
          <a:bodyPr wrap="square">
            <a:spAutoFit/>
          </a:bodyPr>
          <a:lstStyle/>
          <a:p>
            <a:pPr algn="ctr"/>
            <a:r>
              <a:rPr lang="zh-CN" altLang="en-US" sz="19900" b="0" i="0" dirty="0">
                <a:gradFill>
                  <a:gsLst>
                    <a:gs pos="0">
                      <a:schemeClr val="bg1"/>
                    </a:gs>
                    <a:gs pos="100000">
                      <a:srgbClr val="E46E1E"/>
                    </a:gs>
                  </a:gsLst>
                  <a:lin ang="2700000" scaled="0"/>
                </a:gradFill>
                <a:effectLst>
                  <a:outerShdw blurRad="127000" sx="103000" sy="103000" algn="ctr" rotWithShape="0">
                    <a:prstClr val="black">
                      <a:alpha val="40000"/>
                    </a:prstClr>
                  </a:outerShdw>
                </a:effectLst>
                <a:latin typeface="演示镇魂行楷" panose="00000500000000000000" pitchFamily="2" charset="-122"/>
                <a:ea typeface="演示镇魂行楷" panose="00000500000000000000" pitchFamily="2" charset="-122"/>
              </a:rPr>
              <a:t>壹</a:t>
            </a:r>
            <a:endParaRPr lang="zh-CN" altLang="en-US" sz="19900" dirty="0">
              <a:gradFill>
                <a:gsLst>
                  <a:gs pos="0">
                    <a:schemeClr val="bg1"/>
                  </a:gs>
                  <a:gs pos="100000">
                    <a:srgbClr val="E46E1E"/>
                  </a:gs>
                </a:gsLst>
                <a:lin ang="2700000" scaled="0"/>
              </a:gradFill>
              <a:effectLst>
                <a:outerShdw blurRad="127000" sx="103000" sy="103000" algn="ctr" rotWithShape="0">
                  <a:prstClr val="black">
                    <a:alpha val="40000"/>
                  </a:prstClr>
                </a:outerShdw>
              </a:effectLst>
              <a:latin typeface="演示镇魂行楷" panose="00000500000000000000" pitchFamily="2" charset="-122"/>
              <a:ea typeface="演示镇魂行楷" panose="00000500000000000000" pitchFamily="2" charset="-122"/>
            </a:endParaRPr>
          </a:p>
        </p:txBody>
      </p:sp>
      <p:pic>
        <p:nvPicPr>
          <p:cNvPr id="26" name="图片 25" descr="图片包含 物体, 橙子, 桌子, 灯光&#10;&#10;描述已自动生成">
            <a:extLst>
              <a:ext uri="{FF2B5EF4-FFF2-40B4-BE49-F238E27FC236}">
                <a16:creationId xmlns:a16="http://schemas.microsoft.com/office/drawing/2014/main" xmlns="" id="{20EB0358-4024-4A6A-B6B0-5F0348BE85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92706" y="120304"/>
            <a:ext cx="2233709" cy="3749040"/>
          </a:xfrm>
          <a:prstGeom prst="rect">
            <a:avLst/>
          </a:prstGeom>
          <a:effectLst>
            <a:outerShdw blurRad="215900" dist="38100" dir="2700000" sx="102000" sy="102000" algn="tl" rotWithShape="0">
              <a:prstClr val="black">
                <a:alpha val="14000"/>
              </a:prstClr>
            </a:outerShdw>
          </a:effectLst>
        </p:spPr>
      </p:pic>
      <p:sp>
        <p:nvSpPr>
          <p:cNvPr id="27" name="矩形: 圆角 26">
            <a:extLst>
              <a:ext uri="{FF2B5EF4-FFF2-40B4-BE49-F238E27FC236}">
                <a16:creationId xmlns:a16="http://schemas.microsoft.com/office/drawing/2014/main" xmlns="" id="{9018A62A-F7CA-4549-8B0A-21E8A816AFDE}"/>
              </a:ext>
            </a:extLst>
          </p:cNvPr>
          <p:cNvSpPr/>
          <p:nvPr/>
        </p:nvSpPr>
        <p:spPr>
          <a:xfrm>
            <a:off x="5092861" y="2235266"/>
            <a:ext cx="787077" cy="3078865"/>
          </a:xfrm>
          <a:custGeom>
            <a:avLst/>
            <a:gdLst>
              <a:gd name="connsiteX0" fmla="*/ 0 w 787077"/>
              <a:gd name="connsiteY0" fmla="*/ 131182 h 3078865"/>
              <a:gd name="connsiteX1" fmla="*/ 131182 w 787077"/>
              <a:gd name="connsiteY1" fmla="*/ 0 h 3078865"/>
              <a:gd name="connsiteX2" fmla="*/ 655895 w 787077"/>
              <a:gd name="connsiteY2" fmla="*/ 0 h 3078865"/>
              <a:gd name="connsiteX3" fmla="*/ 787077 w 787077"/>
              <a:gd name="connsiteY3" fmla="*/ 131182 h 3078865"/>
              <a:gd name="connsiteX4" fmla="*/ 787077 w 787077"/>
              <a:gd name="connsiteY4" fmla="*/ 2947683 h 3078865"/>
              <a:gd name="connsiteX5" fmla="*/ 655895 w 787077"/>
              <a:gd name="connsiteY5" fmla="*/ 3078865 h 3078865"/>
              <a:gd name="connsiteX6" fmla="*/ 131182 w 787077"/>
              <a:gd name="connsiteY6" fmla="*/ 3078865 h 3078865"/>
              <a:gd name="connsiteX7" fmla="*/ 0 w 787077"/>
              <a:gd name="connsiteY7" fmla="*/ 2947683 h 3078865"/>
              <a:gd name="connsiteX8" fmla="*/ 0 w 787077"/>
              <a:gd name="connsiteY8" fmla="*/ 131182 h 3078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7077" h="3078865" fill="none" extrusionOk="0">
                <a:moveTo>
                  <a:pt x="0" y="131182"/>
                </a:moveTo>
                <a:cubicBezTo>
                  <a:pt x="-7604" y="57502"/>
                  <a:pt x="69195" y="8557"/>
                  <a:pt x="131182" y="0"/>
                </a:cubicBezTo>
                <a:cubicBezTo>
                  <a:pt x="262858" y="-33963"/>
                  <a:pt x="510115" y="-22902"/>
                  <a:pt x="655895" y="0"/>
                </a:cubicBezTo>
                <a:cubicBezTo>
                  <a:pt x="732472" y="6357"/>
                  <a:pt x="792492" y="65366"/>
                  <a:pt x="787077" y="131182"/>
                </a:cubicBezTo>
                <a:cubicBezTo>
                  <a:pt x="636638" y="1004483"/>
                  <a:pt x="872956" y="1778468"/>
                  <a:pt x="787077" y="2947683"/>
                </a:cubicBezTo>
                <a:cubicBezTo>
                  <a:pt x="779055" y="3021450"/>
                  <a:pt x="724231" y="3076026"/>
                  <a:pt x="655895" y="3078865"/>
                </a:cubicBezTo>
                <a:cubicBezTo>
                  <a:pt x="514466" y="3120828"/>
                  <a:pt x="198780" y="3035461"/>
                  <a:pt x="131182" y="3078865"/>
                </a:cubicBezTo>
                <a:cubicBezTo>
                  <a:pt x="59090" y="3074024"/>
                  <a:pt x="-10512" y="3026271"/>
                  <a:pt x="0" y="2947683"/>
                </a:cubicBezTo>
                <a:cubicBezTo>
                  <a:pt x="64656" y="2604706"/>
                  <a:pt x="-17807" y="840662"/>
                  <a:pt x="0" y="131182"/>
                </a:cubicBezTo>
                <a:close/>
              </a:path>
              <a:path w="787077" h="3078865" stroke="0" extrusionOk="0">
                <a:moveTo>
                  <a:pt x="0" y="131182"/>
                </a:moveTo>
                <a:cubicBezTo>
                  <a:pt x="-4677" y="55847"/>
                  <a:pt x="52458" y="2355"/>
                  <a:pt x="131182" y="0"/>
                </a:cubicBezTo>
                <a:cubicBezTo>
                  <a:pt x="243103" y="-1958"/>
                  <a:pt x="492531" y="31300"/>
                  <a:pt x="655895" y="0"/>
                </a:cubicBezTo>
                <a:cubicBezTo>
                  <a:pt x="721362" y="6820"/>
                  <a:pt x="785227" y="68956"/>
                  <a:pt x="787077" y="131182"/>
                </a:cubicBezTo>
                <a:cubicBezTo>
                  <a:pt x="807264" y="805650"/>
                  <a:pt x="939557" y="2381849"/>
                  <a:pt x="787077" y="2947683"/>
                </a:cubicBezTo>
                <a:cubicBezTo>
                  <a:pt x="798040" y="3021434"/>
                  <a:pt x="729685" y="3076107"/>
                  <a:pt x="655895" y="3078865"/>
                </a:cubicBezTo>
                <a:cubicBezTo>
                  <a:pt x="429267" y="3071497"/>
                  <a:pt x="295807" y="3080795"/>
                  <a:pt x="131182" y="3078865"/>
                </a:cubicBezTo>
                <a:cubicBezTo>
                  <a:pt x="58065" y="3072505"/>
                  <a:pt x="-3374" y="3024822"/>
                  <a:pt x="0" y="2947683"/>
                </a:cubicBezTo>
                <a:cubicBezTo>
                  <a:pt x="-38581" y="1766842"/>
                  <a:pt x="63341" y="432646"/>
                  <a:pt x="0" y="131182"/>
                </a:cubicBezTo>
                <a:close/>
              </a:path>
            </a:pathLst>
          </a:custGeom>
          <a:blipFill dpi="0" rotWithShape="1">
            <a:blip r:embed="rId4"/>
            <a:srcRect/>
            <a:tile tx="0" ty="0" sx="100000" sy="100000" flip="none" algn="tl"/>
          </a:blipFill>
          <a:ln w="19050">
            <a:gradFill>
              <a:gsLst>
                <a:gs pos="2000">
                  <a:srgbClr val="F2EFEA"/>
                </a:gs>
                <a:gs pos="100000">
                  <a:srgbClr val="DB641E"/>
                </a:gs>
              </a:gsLst>
              <a:lin ang="5400000" scaled="1"/>
            </a:gradFill>
            <a:extLst>
              <a:ext uri="{C807C97D-BFC1-408E-A445-0C87EB9F89A2}">
                <ask:lineSketchStyleProps xmlns:ask="http://schemas.microsoft.com/office/drawing/2018/sketchyshapes" xmlns="" sd="1219033472">
                  <a:prstGeom prst="round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8" name="矩形: 圆角 27">
            <a:extLst>
              <a:ext uri="{FF2B5EF4-FFF2-40B4-BE49-F238E27FC236}">
                <a16:creationId xmlns:a16="http://schemas.microsoft.com/office/drawing/2014/main" xmlns="" id="{EC4B81DD-F3D6-4D5A-9FD6-8781B4768702}"/>
              </a:ext>
            </a:extLst>
          </p:cNvPr>
          <p:cNvSpPr/>
          <p:nvPr/>
        </p:nvSpPr>
        <p:spPr>
          <a:xfrm>
            <a:off x="6516547" y="2235266"/>
            <a:ext cx="787077" cy="3078865"/>
          </a:xfrm>
          <a:custGeom>
            <a:avLst/>
            <a:gdLst>
              <a:gd name="connsiteX0" fmla="*/ 0 w 787077"/>
              <a:gd name="connsiteY0" fmla="*/ 131182 h 3078865"/>
              <a:gd name="connsiteX1" fmla="*/ 131182 w 787077"/>
              <a:gd name="connsiteY1" fmla="*/ 0 h 3078865"/>
              <a:gd name="connsiteX2" fmla="*/ 655895 w 787077"/>
              <a:gd name="connsiteY2" fmla="*/ 0 h 3078865"/>
              <a:gd name="connsiteX3" fmla="*/ 787077 w 787077"/>
              <a:gd name="connsiteY3" fmla="*/ 131182 h 3078865"/>
              <a:gd name="connsiteX4" fmla="*/ 787077 w 787077"/>
              <a:gd name="connsiteY4" fmla="*/ 2947683 h 3078865"/>
              <a:gd name="connsiteX5" fmla="*/ 655895 w 787077"/>
              <a:gd name="connsiteY5" fmla="*/ 3078865 h 3078865"/>
              <a:gd name="connsiteX6" fmla="*/ 131182 w 787077"/>
              <a:gd name="connsiteY6" fmla="*/ 3078865 h 3078865"/>
              <a:gd name="connsiteX7" fmla="*/ 0 w 787077"/>
              <a:gd name="connsiteY7" fmla="*/ 2947683 h 3078865"/>
              <a:gd name="connsiteX8" fmla="*/ 0 w 787077"/>
              <a:gd name="connsiteY8" fmla="*/ 131182 h 3078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7077" h="3078865" fill="none" extrusionOk="0">
                <a:moveTo>
                  <a:pt x="0" y="131182"/>
                </a:moveTo>
                <a:cubicBezTo>
                  <a:pt x="220" y="64694"/>
                  <a:pt x="63190" y="7483"/>
                  <a:pt x="131182" y="0"/>
                </a:cubicBezTo>
                <a:cubicBezTo>
                  <a:pt x="235506" y="-41026"/>
                  <a:pt x="468885" y="2450"/>
                  <a:pt x="655895" y="0"/>
                </a:cubicBezTo>
                <a:cubicBezTo>
                  <a:pt x="728057" y="-1984"/>
                  <a:pt x="779704" y="56502"/>
                  <a:pt x="787077" y="131182"/>
                </a:cubicBezTo>
                <a:cubicBezTo>
                  <a:pt x="887953" y="424196"/>
                  <a:pt x="679764" y="1810669"/>
                  <a:pt x="787077" y="2947683"/>
                </a:cubicBezTo>
                <a:cubicBezTo>
                  <a:pt x="789141" y="3009659"/>
                  <a:pt x="720146" y="3069674"/>
                  <a:pt x="655895" y="3078865"/>
                </a:cubicBezTo>
                <a:cubicBezTo>
                  <a:pt x="431325" y="3118444"/>
                  <a:pt x="210350" y="3094363"/>
                  <a:pt x="131182" y="3078865"/>
                </a:cubicBezTo>
                <a:cubicBezTo>
                  <a:pt x="67247" y="3077902"/>
                  <a:pt x="-1974" y="3020523"/>
                  <a:pt x="0" y="2947683"/>
                </a:cubicBezTo>
                <a:cubicBezTo>
                  <a:pt x="50037" y="2059319"/>
                  <a:pt x="770" y="489248"/>
                  <a:pt x="0" y="131182"/>
                </a:cubicBezTo>
                <a:close/>
              </a:path>
              <a:path w="787077" h="3078865" stroke="0" extrusionOk="0">
                <a:moveTo>
                  <a:pt x="0" y="131182"/>
                </a:moveTo>
                <a:cubicBezTo>
                  <a:pt x="9566" y="61340"/>
                  <a:pt x="61622" y="6021"/>
                  <a:pt x="131182" y="0"/>
                </a:cubicBezTo>
                <a:cubicBezTo>
                  <a:pt x="234714" y="-22707"/>
                  <a:pt x="557821" y="-31020"/>
                  <a:pt x="655895" y="0"/>
                </a:cubicBezTo>
                <a:cubicBezTo>
                  <a:pt x="726031" y="-1763"/>
                  <a:pt x="789134" y="54584"/>
                  <a:pt x="787077" y="131182"/>
                </a:cubicBezTo>
                <a:cubicBezTo>
                  <a:pt x="790250" y="1186013"/>
                  <a:pt x="881344" y="2069389"/>
                  <a:pt x="787077" y="2947683"/>
                </a:cubicBezTo>
                <a:cubicBezTo>
                  <a:pt x="777646" y="3023550"/>
                  <a:pt x="719519" y="3077421"/>
                  <a:pt x="655895" y="3078865"/>
                </a:cubicBezTo>
                <a:cubicBezTo>
                  <a:pt x="603175" y="3083780"/>
                  <a:pt x="339466" y="3035799"/>
                  <a:pt x="131182" y="3078865"/>
                </a:cubicBezTo>
                <a:cubicBezTo>
                  <a:pt x="54266" y="3077963"/>
                  <a:pt x="-2908" y="3018816"/>
                  <a:pt x="0" y="2947683"/>
                </a:cubicBezTo>
                <a:cubicBezTo>
                  <a:pt x="32216" y="2459744"/>
                  <a:pt x="57206" y="1361672"/>
                  <a:pt x="0" y="131182"/>
                </a:cubicBezTo>
                <a:close/>
              </a:path>
            </a:pathLst>
          </a:custGeom>
          <a:blipFill>
            <a:blip r:embed="rId4"/>
            <a:tile tx="0" ty="0" sx="100000" sy="100000" flip="none" algn="tl"/>
          </a:blipFill>
          <a:ln w="19050">
            <a:gradFill>
              <a:gsLst>
                <a:gs pos="2000">
                  <a:srgbClr val="F2EFEA"/>
                </a:gs>
                <a:gs pos="100000">
                  <a:srgbClr val="DB641E"/>
                </a:gs>
              </a:gsLst>
              <a:lin ang="5400000" scaled="1"/>
            </a:gradFill>
            <a:extLst>
              <a:ext uri="{C807C97D-BFC1-408E-A445-0C87EB9F89A2}">
                <ask:lineSketchStyleProps xmlns:ask="http://schemas.microsoft.com/office/drawing/2018/sketchyshapes" xmlns="" sd="852854689">
                  <a:prstGeom prst="round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9" name="矩形: 圆角 28">
            <a:extLst>
              <a:ext uri="{FF2B5EF4-FFF2-40B4-BE49-F238E27FC236}">
                <a16:creationId xmlns:a16="http://schemas.microsoft.com/office/drawing/2014/main" xmlns="" id="{FAF89882-F3A1-4079-827D-A89E6DA62001}"/>
              </a:ext>
            </a:extLst>
          </p:cNvPr>
          <p:cNvSpPr/>
          <p:nvPr/>
        </p:nvSpPr>
        <p:spPr>
          <a:xfrm>
            <a:off x="7940233" y="2235266"/>
            <a:ext cx="787077" cy="3078865"/>
          </a:xfrm>
          <a:custGeom>
            <a:avLst/>
            <a:gdLst>
              <a:gd name="connsiteX0" fmla="*/ 0 w 787077"/>
              <a:gd name="connsiteY0" fmla="*/ 131182 h 3078865"/>
              <a:gd name="connsiteX1" fmla="*/ 131182 w 787077"/>
              <a:gd name="connsiteY1" fmla="*/ 0 h 3078865"/>
              <a:gd name="connsiteX2" fmla="*/ 655895 w 787077"/>
              <a:gd name="connsiteY2" fmla="*/ 0 h 3078865"/>
              <a:gd name="connsiteX3" fmla="*/ 787077 w 787077"/>
              <a:gd name="connsiteY3" fmla="*/ 131182 h 3078865"/>
              <a:gd name="connsiteX4" fmla="*/ 787077 w 787077"/>
              <a:gd name="connsiteY4" fmla="*/ 2947683 h 3078865"/>
              <a:gd name="connsiteX5" fmla="*/ 655895 w 787077"/>
              <a:gd name="connsiteY5" fmla="*/ 3078865 h 3078865"/>
              <a:gd name="connsiteX6" fmla="*/ 131182 w 787077"/>
              <a:gd name="connsiteY6" fmla="*/ 3078865 h 3078865"/>
              <a:gd name="connsiteX7" fmla="*/ 0 w 787077"/>
              <a:gd name="connsiteY7" fmla="*/ 2947683 h 3078865"/>
              <a:gd name="connsiteX8" fmla="*/ 0 w 787077"/>
              <a:gd name="connsiteY8" fmla="*/ 131182 h 3078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7077" h="3078865" fill="none" extrusionOk="0">
                <a:moveTo>
                  <a:pt x="0" y="131182"/>
                </a:moveTo>
                <a:cubicBezTo>
                  <a:pt x="7963" y="49055"/>
                  <a:pt x="53247" y="-1359"/>
                  <a:pt x="131182" y="0"/>
                </a:cubicBezTo>
                <a:cubicBezTo>
                  <a:pt x="283919" y="14465"/>
                  <a:pt x="421440" y="28797"/>
                  <a:pt x="655895" y="0"/>
                </a:cubicBezTo>
                <a:cubicBezTo>
                  <a:pt x="738563" y="-1978"/>
                  <a:pt x="786585" y="49345"/>
                  <a:pt x="787077" y="131182"/>
                </a:cubicBezTo>
                <a:cubicBezTo>
                  <a:pt x="874521" y="1506614"/>
                  <a:pt x="879345" y="2660855"/>
                  <a:pt x="787077" y="2947683"/>
                </a:cubicBezTo>
                <a:cubicBezTo>
                  <a:pt x="788399" y="3006631"/>
                  <a:pt x="723837" y="3067644"/>
                  <a:pt x="655895" y="3078865"/>
                </a:cubicBezTo>
                <a:cubicBezTo>
                  <a:pt x="496916" y="3057498"/>
                  <a:pt x="341662" y="3107487"/>
                  <a:pt x="131182" y="3078865"/>
                </a:cubicBezTo>
                <a:cubicBezTo>
                  <a:pt x="49004" y="3085884"/>
                  <a:pt x="8797" y="3024892"/>
                  <a:pt x="0" y="2947683"/>
                </a:cubicBezTo>
                <a:cubicBezTo>
                  <a:pt x="36009" y="2157273"/>
                  <a:pt x="-149224" y="1413630"/>
                  <a:pt x="0" y="131182"/>
                </a:cubicBezTo>
                <a:close/>
              </a:path>
              <a:path w="787077" h="3078865" stroke="0" extrusionOk="0">
                <a:moveTo>
                  <a:pt x="0" y="131182"/>
                </a:moveTo>
                <a:cubicBezTo>
                  <a:pt x="-2568" y="57790"/>
                  <a:pt x="58738" y="-3000"/>
                  <a:pt x="131182" y="0"/>
                </a:cubicBezTo>
                <a:cubicBezTo>
                  <a:pt x="378677" y="15323"/>
                  <a:pt x="459245" y="32307"/>
                  <a:pt x="655895" y="0"/>
                </a:cubicBezTo>
                <a:cubicBezTo>
                  <a:pt x="731326" y="789"/>
                  <a:pt x="784950" y="59943"/>
                  <a:pt x="787077" y="131182"/>
                </a:cubicBezTo>
                <a:cubicBezTo>
                  <a:pt x="642107" y="779067"/>
                  <a:pt x="798944" y="2466169"/>
                  <a:pt x="787077" y="2947683"/>
                </a:cubicBezTo>
                <a:cubicBezTo>
                  <a:pt x="780393" y="3012898"/>
                  <a:pt x="728517" y="3081572"/>
                  <a:pt x="655895" y="3078865"/>
                </a:cubicBezTo>
                <a:cubicBezTo>
                  <a:pt x="555820" y="3042713"/>
                  <a:pt x="247772" y="3094655"/>
                  <a:pt x="131182" y="3078865"/>
                </a:cubicBezTo>
                <a:cubicBezTo>
                  <a:pt x="60636" y="3078401"/>
                  <a:pt x="393" y="3025163"/>
                  <a:pt x="0" y="2947683"/>
                </a:cubicBezTo>
                <a:cubicBezTo>
                  <a:pt x="-43329" y="2552106"/>
                  <a:pt x="72630" y="1327465"/>
                  <a:pt x="0" y="131182"/>
                </a:cubicBezTo>
                <a:close/>
              </a:path>
            </a:pathLst>
          </a:custGeom>
          <a:blipFill>
            <a:blip r:embed="rId4"/>
            <a:tile tx="0" ty="0" sx="100000" sy="100000" flip="none" algn="tl"/>
          </a:blipFill>
          <a:ln w="19050">
            <a:gradFill>
              <a:gsLst>
                <a:gs pos="2000">
                  <a:srgbClr val="F2EFEA"/>
                </a:gs>
                <a:gs pos="100000">
                  <a:srgbClr val="DB641E"/>
                </a:gs>
              </a:gsLst>
              <a:lin ang="5400000" scaled="1"/>
            </a:gradFill>
            <a:extLst>
              <a:ext uri="{C807C97D-BFC1-408E-A445-0C87EB9F89A2}">
                <ask:lineSketchStyleProps xmlns:ask="http://schemas.microsoft.com/office/drawing/2018/sketchyshapes" xmlns="" sd="3794071524">
                  <a:prstGeom prst="round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0" name="矩形: 圆角 29">
            <a:extLst>
              <a:ext uri="{FF2B5EF4-FFF2-40B4-BE49-F238E27FC236}">
                <a16:creationId xmlns:a16="http://schemas.microsoft.com/office/drawing/2014/main" xmlns="" id="{A678C9A0-A1F0-4387-8B01-B76142E08489}"/>
              </a:ext>
            </a:extLst>
          </p:cNvPr>
          <p:cNvSpPr/>
          <p:nvPr/>
        </p:nvSpPr>
        <p:spPr>
          <a:xfrm>
            <a:off x="9363920" y="2235266"/>
            <a:ext cx="787077" cy="3078865"/>
          </a:xfrm>
          <a:custGeom>
            <a:avLst/>
            <a:gdLst>
              <a:gd name="connsiteX0" fmla="*/ 0 w 787077"/>
              <a:gd name="connsiteY0" fmla="*/ 131182 h 3078865"/>
              <a:gd name="connsiteX1" fmla="*/ 131182 w 787077"/>
              <a:gd name="connsiteY1" fmla="*/ 0 h 3078865"/>
              <a:gd name="connsiteX2" fmla="*/ 655895 w 787077"/>
              <a:gd name="connsiteY2" fmla="*/ 0 h 3078865"/>
              <a:gd name="connsiteX3" fmla="*/ 787077 w 787077"/>
              <a:gd name="connsiteY3" fmla="*/ 131182 h 3078865"/>
              <a:gd name="connsiteX4" fmla="*/ 787077 w 787077"/>
              <a:gd name="connsiteY4" fmla="*/ 2947683 h 3078865"/>
              <a:gd name="connsiteX5" fmla="*/ 655895 w 787077"/>
              <a:gd name="connsiteY5" fmla="*/ 3078865 h 3078865"/>
              <a:gd name="connsiteX6" fmla="*/ 131182 w 787077"/>
              <a:gd name="connsiteY6" fmla="*/ 3078865 h 3078865"/>
              <a:gd name="connsiteX7" fmla="*/ 0 w 787077"/>
              <a:gd name="connsiteY7" fmla="*/ 2947683 h 3078865"/>
              <a:gd name="connsiteX8" fmla="*/ 0 w 787077"/>
              <a:gd name="connsiteY8" fmla="*/ 131182 h 3078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7077" h="3078865" fill="none" extrusionOk="0">
                <a:moveTo>
                  <a:pt x="0" y="131182"/>
                </a:moveTo>
                <a:cubicBezTo>
                  <a:pt x="-185" y="64788"/>
                  <a:pt x="62381" y="-7362"/>
                  <a:pt x="131182" y="0"/>
                </a:cubicBezTo>
                <a:cubicBezTo>
                  <a:pt x="354772" y="-26681"/>
                  <a:pt x="421165" y="-22711"/>
                  <a:pt x="655895" y="0"/>
                </a:cubicBezTo>
                <a:cubicBezTo>
                  <a:pt x="741273" y="4870"/>
                  <a:pt x="784538" y="62027"/>
                  <a:pt x="787077" y="131182"/>
                </a:cubicBezTo>
                <a:cubicBezTo>
                  <a:pt x="771135" y="1063644"/>
                  <a:pt x="687253" y="2393615"/>
                  <a:pt x="787077" y="2947683"/>
                </a:cubicBezTo>
                <a:cubicBezTo>
                  <a:pt x="788901" y="3021114"/>
                  <a:pt x="730111" y="3080455"/>
                  <a:pt x="655895" y="3078865"/>
                </a:cubicBezTo>
                <a:cubicBezTo>
                  <a:pt x="535199" y="3089646"/>
                  <a:pt x="340961" y="3051995"/>
                  <a:pt x="131182" y="3078865"/>
                </a:cubicBezTo>
                <a:cubicBezTo>
                  <a:pt x="53677" y="3088936"/>
                  <a:pt x="-3029" y="3025182"/>
                  <a:pt x="0" y="2947683"/>
                </a:cubicBezTo>
                <a:cubicBezTo>
                  <a:pt x="-162483" y="1841521"/>
                  <a:pt x="12474" y="872459"/>
                  <a:pt x="0" y="131182"/>
                </a:cubicBezTo>
                <a:close/>
              </a:path>
              <a:path w="787077" h="3078865" stroke="0" extrusionOk="0">
                <a:moveTo>
                  <a:pt x="0" y="131182"/>
                </a:moveTo>
                <a:cubicBezTo>
                  <a:pt x="-488" y="59562"/>
                  <a:pt x="64380" y="3052"/>
                  <a:pt x="131182" y="0"/>
                </a:cubicBezTo>
                <a:cubicBezTo>
                  <a:pt x="263841" y="37097"/>
                  <a:pt x="436230" y="15844"/>
                  <a:pt x="655895" y="0"/>
                </a:cubicBezTo>
                <a:cubicBezTo>
                  <a:pt x="715565" y="-1203"/>
                  <a:pt x="790243" y="52586"/>
                  <a:pt x="787077" y="131182"/>
                </a:cubicBezTo>
                <a:cubicBezTo>
                  <a:pt x="824684" y="1324585"/>
                  <a:pt x="811154" y="2457074"/>
                  <a:pt x="787077" y="2947683"/>
                </a:cubicBezTo>
                <a:cubicBezTo>
                  <a:pt x="786954" y="3021603"/>
                  <a:pt x="723616" y="3078935"/>
                  <a:pt x="655895" y="3078865"/>
                </a:cubicBezTo>
                <a:cubicBezTo>
                  <a:pt x="554458" y="3118728"/>
                  <a:pt x="283798" y="3049286"/>
                  <a:pt x="131182" y="3078865"/>
                </a:cubicBezTo>
                <a:cubicBezTo>
                  <a:pt x="62046" y="3064912"/>
                  <a:pt x="3962" y="3025081"/>
                  <a:pt x="0" y="2947683"/>
                </a:cubicBezTo>
                <a:cubicBezTo>
                  <a:pt x="6107" y="2419043"/>
                  <a:pt x="-133487" y="614884"/>
                  <a:pt x="0" y="131182"/>
                </a:cubicBezTo>
                <a:close/>
              </a:path>
            </a:pathLst>
          </a:custGeom>
          <a:blipFill>
            <a:blip r:embed="rId4"/>
            <a:tile tx="0" ty="0" sx="100000" sy="100000" flip="none" algn="tl"/>
          </a:blipFill>
          <a:ln w="19050">
            <a:gradFill>
              <a:gsLst>
                <a:gs pos="2000">
                  <a:srgbClr val="F2EFEA"/>
                </a:gs>
                <a:gs pos="100000">
                  <a:srgbClr val="DB641E"/>
                </a:gs>
              </a:gsLst>
              <a:lin ang="5400000" scaled="1"/>
            </a:gradFill>
            <a:extLst>
              <a:ext uri="{C807C97D-BFC1-408E-A445-0C87EB9F89A2}">
                <ask:lineSketchStyleProps xmlns:ask="http://schemas.microsoft.com/office/drawing/2018/sketchyshapes" xmlns="" sd="2173784308">
                  <a:prstGeom prst="round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2" name="任意多边形: 形状 31">
            <a:extLst>
              <a:ext uri="{FF2B5EF4-FFF2-40B4-BE49-F238E27FC236}">
                <a16:creationId xmlns:a16="http://schemas.microsoft.com/office/drawing/2014/main" xmlns="" id="{C493A6A8-1550-4FA8-A071-1335B741A90E}"/>
              </a:ext>
            </a:extLst>
          </p:cNvPr>
          <p:cNvSpPr/>
          <p:nvPr/>
        </p:nvSpPr>
        <p:spPr>
          <a:xfrm>
            <a:off x="1054562" y="246042"/>
            <a:ext cx="11269056" cy="2270020"/>
          </a:xfrm>
          <a:custGeom>
            <a:avLst/>
            <a:gdLst>
              <a:gd name="connsiteX0" fmla="*/ 0 w 11045536"/>
              <a:gd name="connsiteY0" fmla="*/ 0 h 2318635"/>
              <a:gd name="connsiteX1" fmla="*/ 2286000 w 11045536"/>
              <a:gd name="connsiteY1" fmla="*/ 1184564 h 2318635"/>
              <a:gd name="connsiteX2" fmla="*/ 3948545 w 11045536"/>
              <a:gd name="connsiteY2" fmla="*/ 1153391 h 2318635"/>
              <a:gd name="connsiteX3" fmla="*/ 5569527 w 11045536"/>
              <a:gd name="connsiteY3" fmla="*/ 1787237 h 2318635"/>
              <a:gd name="connsiteX4" fmla="*/ 7024254 w 11045536"/>
              <a:gd name="connsiteY4" fmla="*/ 1683328 h 2318635"/>
              <a:gd name="connsiteX5" fmla="*/ 8988136 w 11045536"/>
              <a:gd name="connsiteY5" fmla="*/ 1766455 h 2318635"/>
              <a:gd name="connsiteX6" fmla="*/ 10235045 w 11045536"/>
              <a:gd name="connsiteY6" fmla="*/ 2317173 h 2318635"/>
              <a:gd name="connsiteX7" fmla="*/ 11045536 w 11045536"/>
              <a:gd name="connsiteY7" fmla="*/ 1579418 h 2318635"/>
              <a:gd name="connsiteX0" fmla="*/ 0 w 11269056"/>
              <a:gd name="connsiteY0" fmla="*/ 0 h 2247515"/>
              <a:gd name="connsiteX1" fmla="*/ 2509520 w 11269056"/>
              <a:gd name="connsiteY1" fmla="*/ 1113444 h 2247515"/>
              <a:gd name="connsiteX2" fmla="*/ 4172065 w 11269056"/>
              <a:gd name="connsiteY2" fmla="*/ 1082271 h 2247515"/>
              <a:gd name="connsiteX3" fmla="*/ 5793047 w 11269056"/>
              <a:gd name="connsiteY3" fmla="*/ 1716117 h 2247515"/>
              <a:gd name="connsiteX4" fmla="*/ 7247774 w 11269056"/>
              <a:gd name="connsiteY4" fmla="*/ 1612208 h 2247515"/>
              <a:gd name="connsiteX5" fmla="*/ 9211656 w 11269056"/>
              <a:gd name="connsiteY5" fmla="*/ 1695335 h 2247515"/>
              <a:gd name="connsiteX6" fmla="*/ 10458565 w 11269056"/>
              <a:gd name="connsiteY6" fmla="*/ 2246053 h 2247515"/>
              <a:gd name="connsiteX7" fmla="*/ 11269056 w 11269056"/>
              <a:gd name="connsiteY7" fmla="*/ 1508298 h 2247515"/>
              <a:gd name="connsiteX0" fmla="*/ 0 w 11269056"/>
              <a:gd name="connsiteY0" fmla="*/ 22505 h 2270020"/>
              <a:gd name="connsiteX1" fmla="*/ 2509520 w 11269056"/>
              <a:gd name="connsiteY1" fmla="*/ 1135949 h 2270020"/>
              <a:gd name="connsiteX2" fmla="*/ 4172065 w 11269056"/>
              <a:gd name="connsiteY2" fmla="*/ 1104776 h 2270020"/>
              <a:gd name="connsiteX3" fmla="*/ 5793047 w 11269056"/>
              <a:gd name="connsiteY3" fmla="*/ 1738622 h 2270020"/>
              <a:gd name="connsiteX4" fmla="*/ 7247774 w 11269056"/>
              <a:gd name="connsiteY4" fmla="*/ 1634713 h 2270020"/>
              <a:gd name="connsiteX5" fmla="*/ 9211656 w 11269056"/>
              <a:gd name="connsiteY5" fmla="*/ 1717840 h 2270020"/>
              <a:gd name="connsiteX6" fmla="*/ 10458565 w 11269056"/>
              <a:gd name="connsiteY6" fmla="*/ 2268558 h 2270020"/>
              <a:gd name="connsiteX7" fmla="*/ 11269056 w 11269056"/>
              <a:gd name="connsiteY7" fmla="*/ 1530803 h 227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269056" h="2270020">
                <a:moveTo>
                  <a:pt x="0" y="22505"/>
                </a:moveTo>
                <a:cubicBezTo>
                  <a:pt x="874914" y="-172209"/>
                  <a:pt x="1814176" y="955571"/>
                  <a:pt x="2509520" y="1135949"/>
                </a:cubicBezTo>
                <a:cubicBezTo>
                  <a:pt x="3204864" y="1316327"/>
                  <a:pt x="3624811" y="1004331"/>
                  <a:pt x="4172065" y="1104776"/>
                </a:cubicBezTo>
                <a:cubicBezTo>
                  <a:pt x="4719320" y="1205222"/>
                  <a:pt x="5280429" y="1650299"/>
                  <a:pt x="5793047" y="1738622"/>
                </a:cubicBezTo>
                <a:cubicBezTo>
                  <a:pt x="6305665" y="1826945"/>
                  <a:pt x="6678006" y="1638177"/>
                  <a:pt x="7247774" y="1634713"/>
                </a:cubicBezTo>
                <a:cubicBezTo>
                  <a:pt x="7817542" y="1631249"/>
                  <a:pt x="8676524" y="1612199"/>
                  <a:pt x="9211656" y="1717840"/>
                </a:cubicBezTo>
                <a:cubicBezTo>
                  <a:pt x="9746788" y="1823481"/>
                  <a:pt x="10115665" y="2299731"/>
                  <a:pt x="10458565" y="2268558"/>
                </a:cubicBezTo>
                <a:cubicBezTo>
                  <a:pt x="10801465" y="2237385"/>
                  <a:pt x="11035260" y="1884094"/>
                  <a:pt x="11269056" y="1530803"/>
                </a:cubicBezTo>
              </a:path>
            </a:pathLst>
          </a:custGeom>
          <a:noFill/>
          <a:ln w="47625">
            <a:solidFill>
              <a:srgbClr val="834F18"/>
            </a:solidFill>
          </a:ln>
          <a:effectLst>
            <a:outerShdw blurRad="50800" dist="38100" dir="8100000" sx="103000" sy="103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cxnSp>
        <p:nvCxnSpPr>
          <p:cNvPr id="34" name="直接连接符 33">
            <a:extLst>
              <a:ext uri="{FF2B5EF4-FFF2-40B4-BE49-F238E27FC236}">
                <a16:creationId xmlns:a16="http://schemas.microsoft.com/office/drawing/2014/main" xmlns="" id="{71B3D32D-F1B0-49E2-9086-718FF3D95756}"/>
              </a:ext>
            </a:extLst>
          </p:cNvPr>
          <p:cNvCxnSpPr>
            <a:cxnSpLocks/>
            <a:stCxn id="32" idx="2"/>
            <a:endCxn id="27" idx="0"/>
          </p:cNvCxnSpPr>
          <p:nvPr/>
        </p:nvCxnSpPr>
        <p:spPr>
          <a:xfrm>
            <a:off x="5226627" y="1350818"/>
            <a:ext cx="259773" cy="884448"/>
          </a:xfrm>
          <a:prstGeom prst="line">
            <a:avLst/>
          </a:prstGeom>
          <a:ln w="19050">
            <a:solidFill>
              <a:srgbClr val="824F18"/>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ED248493-A198-450A-944C-4EBCE3FCF8AB}"/>
              </a:ext>
            </a:extLst>
          </p:cNvPr>
          <p:cNvCxnSpPr>
            <a:cxnSpLocks/>
            <a:stCxn id="32" idx="3"/>
            <a:endCxn id="28" idx="0"/>
          </p:cNvCxnSpPr>
          <p:nvPr/>
        </p:nvCxnSpPr>
        <p:spPr>
          <a:xfrm>
            <a:off x="6847609" y="1984664"/>
            <a:ext cx="62477" cy="250602"/>
          </a:xfrm>
          <a:prstGeom prst="line">
            <a:avLst/>
          </a:prstGeom>
          <a:ln w="19050">
            <a:solidFill>
              <a:srgbClr val="824F18"/>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ECAE66A4-79A8-4F51-9B45-D20C4E5FDD7D}"/>
              </a:ext>
            </a:extLst>
          </p:cNvPr>
          <p:cNvCxnSpPr>
            <a:cxnSpLocks/>
            <a:stCxn id="32" idx="4"/>
            <a:endCxn id="29" idx="0"/>
          </p:cNvCxnSpPr>
          <p:nvPr/>
        </p:nvCxnSpPr>
        <p:spPr>
          <a:xfrm>
            <a:off x="8302336" y="1880755"/>
            <a:ext cx="31436" cy="354511"/>
          </a:xfrm>
          <a:prstGeom prst="line">
            <a:avLst/>
          </a:prstGeom>
          <a:ln w="19050">
            <a:solidFill>
              <a:srgbClr val="824F18"/>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55A92A92-508F-4CA3-ADCA-B8EAFB09AF65}"/>
              </a:ext>
            </a:extLst>
          </p:cNvPr>
          <p:cNvCxnSpPr>
            <a:cxnSpLocks/>
            <a:stCxn id="30" idx="0"/>
          </p:cNvCxnSpPr>
          <p:nvPr/>
        </p:nvCxnSpPr>
        <p:spPr>
          <a:xfrm flipH="1" flipV="1">
            <a:off x="9582912" y="1880755"/>
            <a:ext cx="174547" cy="354511"/>
          </a:xfrm>
          <a:prstGeom prst="line">
            <a:avLst/>
          </a:prstGeom>
          <a:ln w="19050">
            <a:solidFill>
              <a:srgbClr val="824F18"/>
            </a:solidFill>
          </a:ln>
        </p:spPr>
        <p:style>
          <a:lnRef idx="1">
            <a:schemeClr val="accent1"/>
          </a:lnRef>
          <a:fillRef idx="0">
            <a:schemeClr val="accent1"/>
          </a:fillRef>
          <a:effectRef idx="0">
            <a:schemeClr val="accent1"/>
          </a:effectRef>
          <a:fontRef idx="minor">
            <a:schemeClr val="tx1"/>
          </a:fontRef>
        </p:style>
      </p:cxnSp>
      <p:pic>
        <p:nvPicPr>
          <p:cNvPr id="54" name="图片 53" descr="图片包含 游戏机, 灯光&#10;&#10;描述已自动生成">
            <a:extLst>
              <a:ext uri="{FF2B5EF4-FFF2-40B4-BE49-F238E27FC236}">
                <a16:creationId xmlns:a16="http://schemas.microsoft.com/office/drawing/2014/main" xmlns="" id="{5F6A5020-70FB-4D7E-BC7F-BCC963B723D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flipH="1">
            <a:off x="9973420" y="5007499"/>
            <a:ext cx="2218580" cy="1885609"/>
          </a:xfrm>
          <a:prstGeom prst="rect">
            <a:avLst/>
          </a:prstGeom>
        </p:spPr>
      </p:pic>
      <p:sp>
        <p:nvSpPr>
          <p:cNvPr id="56" name="文本框 55">
            <a:extLst>
              <a:ext uri="{FF2B5EF4-FFF2-40B4-BE49-F238E27FC236}">
                <a16:creationId xmlns:a16="http://schemas.microsoft.com/office/drawing/2014/main" xmlns="" id="{B9D1CA3A-46A3-43DC-8063-8F0A2D0AAD8E}"/>
              </a:ext>
            </a:extLst>
          </p:cNvPr>
          <p:cNvSpPr txBox="1"/>
          <p:nvPr/>
        </p:nvSpPr>
        <p:spPr>
          <a:xfrm>
            <a:off x="5255566" y="2592262"/>
            <a:ext cx="461665" cy="2489000"/>
          </a:xfrm>
          <a:prstGeom prst="rect">
            <a:avLst/>
          </a:prstGeom>
          <a:noFill/>
        </p:spPr>
        <p:txBody>
          <a:bodyPr vert="eaVert" wrap="square" rtlCol="0">
            <a:spAutoFit/>
          </a:bodyPr>
          <a:lstStyle/>
          <a:p>
            <a:pPr algn="dist"/>
            <a:r>
              <a:rPr lang="zh-CN" altLang="en-US" dirty="0">
                <a:solidFill>
                  <a:srgbClr val="834F18"/>
                </a:solidFill>
                <a:latin typeface="思源宋体 CN ExtraLight" panose="02020200000000000000" pitchFamily="18" charset="-122"/>
                <a:ea typeface="思源宋体 CN ExtraLight" panose="02020200000000000000" pitchFamily="18" charset="-122"/>
              </a:rPr>
              <a:t>第一小节</a:t>
            </a:r>
          </a:p>
        </p:txBody>
      </p:sp>
      <p:sp>
        <p:nvSpPr>
          <p:cNvPr id="57" name="文本框 56">
            <a:extLst>
              <a:ext uri="{FF2B5EF4-FFF2-40B4-BE49-F238E27FC236}">
                <a16:creationId xmlns:a16="http://schemas.microsoft.com/office/drawing/2014/main" xmlns="" id="{DD543FBB-4968-4924-BC83-7624E2A5AE7E}"/>
              </a:ext>
            </a:extLst>
          </p:cNvPr>
          <p:cNvSpPr txBox="1"/>
          <p:nvPr/>
        </p:nvSpPr>
        <p:spPr>
          <a:xfrm>
            <a:off x="6698286" y="2592262"/>
            <a:ext cx="461665" cy="2489000"/>
          </a:xfrm>
          <a:prstGeom prst="rect">
            <a:avLst/>
          </a:prstGeom>
          <a:noFill/>
        </p:spPr>
        <p:txBody>
          <a:bodyPr vert="eaVert" wrap="square" rtlCol="0">
            <a:spAutoFit/>
          </a:bodyPr>
          <a:lstStyle/>
          <a:p>
            <a:pPr algn="dist"/>
            <a:r>
              <a:rPr lang="zh-CN" altLang="en-US" dirty="0">
                <a:solidFill>
                  <a:srgbClr val="834F18"/>
                </a:solidFill>
                <a:latin typeface="思源宋体 CN ExtraLight" panose="02020200000000000000" pitchFamily="18" charset="-122"/>
                <a:ea typeface="思源宋体 CN ExtraLight" panose="02020200000000000000" pitchFamily="18" charset="-122"/>
              </a:rPr>
              <a:t>第二小节</a:t>
            </a:r>
          </a:p>
        </p:txBody>
      </p:sp>
      <p:sp>
        <p:nvSpPr>
          <p:cNvPr id="58" name="文本框 57">
            <a:extLst>
              <a:ext uri="{FF2B5EF4-FFF2-40B4-BE49-F238E27FC236}">
                <a16:creationId xmlns:a16="http://schemas.microsoft.com/office/drawing/2014/main" xmlns="" id="{D9B7B95B-0C6F-4E12-8396-2FC960C7BCD5}"/>
              </a:ext>
            </a:extLst>
          </p:cNvPr>
          <p:cNvSpPr txBox="1"/>
          <p:nvPr/>
        </p:nvSpPr>
        <p:spPr>
          <a:xfrm>
            <a:off x="8090206" y="2592262"/>
            <a:ext cx="461665" cy="2489000"/>
          </a:xfrm>
          <a:prstGeom prst="rect">
            <a:avLst/>
          </a:prstGeom>
          <a:noFill/>
        </p:spPr>
        <p:txBody>
          <a:bodyPr vert="eaVert" wrap="square" rtlCol="0">
            <a:spAutoFit/>
          </a:bodyPr>
          <a:lstStyle/>
          <a:p>
            <a:pPr algn="dist"/>
            <a:r>
              <a:rPr lang="zh-CN" altLang="en-US" dirty="0">
                <a:solidFill>
                  <a:srgbClr val="834F18"/>
                </a:solidFill>
                <a:latin typeface="思源宋体 CN ExtraLight" panose="02020200000000000000" pitchFamily="18" charset="-122"/>
                <a:ea typeface="思源宋体 CN ExtraLight" panose="02020200000000000000" pitchFamily="18" charset="-122"/>
              </a:rPr>
              <a:t>第三小节</a:t>
            </a:r>
          </a:p>
        </p:txBody>
      </p:sp>
      <p:sp>
        <p:nvSpPr>
          <p:cNvPr id="59" name="文本框 58">
            <a:extLst>
              <a:ext uri="{FF2B5EF4-FFF2-40B4-BE49-F238E27FC236}">
                <a16:creationId xmlns:a16="http://schemas.microsoft.com/office/drawing/2014/main" xmlns="" id="{CDFF864B-8E8E-4181-B5B7-B6C9F7887E37}"/>
              </a:ext>
            </a:extLst>
          </p:cNvPr>
          <p:cNvSpPr txBox="1"/>
          <p:nvPr/>
        </p:nvSpPr>
        <p:spPr>
          <a:xfrm>
            <a:off x="9512606" y="2592262"/>
            <a:ext cx="461665" cy="2489000"/>
          </a:xfrm>
          <a:prstGeom prst="rect">
            <a:avLst/>
          </a:prstGeom>
          <a:noFill/>
        </p:spPr>
        <p:txBody>
          <a:bodyPr vert="eaVert" wrap="square" rtlCol="0">
            <a:spAutoFit/>
          </a:bodyPr>
          <a:lstStyle/>
          <a:p>
            <a:pPr algn="dist"/>
            <a:r>
              <a:rPr lang="zh-CN" altLang="en-US" dirty="0">
                <a:solidFill>
                  <a:srgbClr val="834F18"/>
                </a:solidFill>
                <a:latin typeface="思源宋体 CN ExtraLight" panose="02020200000000000000" pitchFamily="18" charset="-122"/>
                <a:ea typeface="思源宋体 CN ExtraLight" panose="02020200000000000000" pitchFamily="18" charset="-122"/>
              </a:rPr>
              <a:t>第四小节</a:t>
            </a:r>
          </a:p>
        </p:txBody>
      </p:sp>
    </p:spTree>
    <p:extLst>
      <p:ext uri="{BB962C8B-B14F-4D97-AF65-F5344CB8AC3E}">
        <p14:creationId xmlns:p14="http://schemas.microsoft.com/office/powerpoint/2010/main" val="9910445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a:extLst>
              <a:ext uri="{FF2B5EF4-FFF2-40B4-BE49-F238E27FC236}">
                <a16:creationId xmlns:a16="http://schemas.microsoft.com/office/drawing/2014/main" xmlns="" id="{811D049B-39E3-4B7E-9671-4A9DECFA57AE}"/>
              </a:ext>
            </a:extLst>
          </p:cNvPr>
          <p:cNvGrpSpPr/>
          <p:nvPr/>
        </p:nvGrpSpPr>
        <p:grpSpPr>
          <a:xfrm>
            <a:off x="-198120" y="-2029238"/>
            <a:ext cx="12871704" cy="4773168"/>
            <a:chOff x="-198120" y="2715116"/>
            <a:chExt cx="12871704" cy="4773168"/>
          </a:xfrm>
        </p:grpSpPr>
        <p:pic>
          <p:nvPicPr>
            <p:cNvPr id="3" name="图片 2" descr="背景图案&#10;&#10;描述已自动生成">
              <a:extLst>
                <a:ext uri="{FF2B5EF4-FFF2-40B4-BE49-F238E27FC236}">
                  <a16:creationId xmlns:a16="http://schemas.microsoft.com/office/drawing/2014/main" xmlns="" id="{03A06852-668C-4AF7-B688-FEF0DE87A0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120" y="2715116"/>
              <a:ext cx="2157984" cy="2386584"/>
            </a:xfrm>
            <a:prstGeom prst="rect">
              <a:avLst/>
            </a:prstGeom>
          </p:spPr>
        </p:pic>
        <p:pic>
          <p:nvPicPr>
            <p:cNvPr id="4" name="图片 3" descr="背景图案&#10;&#10;描述已自动生成">
              <a:extLst>
                <a:ext uri="{FF2B5EF4-FFF2-40B4-BE49-F238E27FC236}">
                  <a16:creationId xmlns:a16="http://schemas.microsoft.com/office/drawing/2014/main" xmlns="" id="{17D230C8-30D9-479C-942C-1938C74E5E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44624" y="2715116"/>
              <a:ext cx="2157984" cy="2386584"/>
            </a:xfrm>
            <a:prstGeom prst="rect">
              <a:avLst/>
            </a:prstGeom>
          </p:spPr>
        </p:pic>
        <p:pic>
          <p:nvPicPr>
            <p:cNvPr id="5" name="图片 4" descr="背景图案&#10;&#10;描述已自动生成">
              <a:extLst>
                <a:ext uri="{FF2B5EF4-FFF2-40B4-BE49-F238E27FC236}">
                  <a16:creationId xmlns:a16="http://schemas.microsoft.com/office/drawing/2014/main" xmlns="" id="{AB2FC648-C7CC-4238-A68D-824A129D70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87368" y="2715116"/>
              <a:ext cx="2157984" cy="2386584"/>
            </a:xfrm>
            <a:prstGeom prst="rect">
              <a:avLst/>
            </a:prstGeom>
          </p:spPr>
        </p:pic>
        <p:pic>
          <p:nvPicPr>
            <p:cNvPr id="6" name="图片 5" descr="背景图案&#10;&#10;描述已自动生成">
              <a:extLst>
                <a:ext uri="{FF2B5EF4-FFF2-40B4-BE49-F238E27FC236}">
                  <a16:creationId xmlns:a16="http://schemas.microsoft.com/office/drawing/2014/main" xmlns="" id="{752B8B30-B832-4746-BD16-85412CAC40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30112" y="2715116"/>
              <a:ext cx="2157984" cy="2386584"/>
            </a:xfrm>
            <a:prstGeom prst="rect">
              <a:avLst/>
            </a:prstGeom>
          </p:spPr>
        </p:pic>
        <p:pic>
          <p:nvPicPr>
            <p:cNvPr id="7" name="图片 6" descr="背景图案&#10;&#10;描述已自动生成">
              <a:extLst>
                <a:ext uri="{FF2B5EF4-FFF2-40B4-BE49-F238E27FC236}">
                  <a16:creationId xmlns:a16="http://schemas.microsoft.com/office/drawing/2014/main" xmlns="" id="{D148EBD4-42AA-4090-9369-FD1D60528F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72856" y="2715116"/>
              <a:ext cx="2157984" cy="2386584"/>
            </a:xfrm>
            <a:prstGeom prst="rect">
              <a:avLst/>
            </a:prstGeom>
          </p:spPr>
        </p:pic>
        <p:pic>
          <p:nvPicPr>
            <p:cNvPr id="8" name="图片 7" descr="背景图案&#10;&#10;描述已自动生成">
              <a:extLst>
                <a:ext uri="{FF2B5EF4-FFF2-40B4-BE49-F238E27FC236}">
                  <a16:creationId xmlns:a16="http://schemas.microsoft.com/office/drawing/2014/main" xmlns="" id="{B888FE34-AF3F-441A-837D-F59BFFC141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15600" y="2715116"/>
              <a:ext cx="2157984" cy="2386584"/>
            </a:xfrm>
            <a:prstGeom prst="rect">
              <a:avLst/>
            </a:prstGeom>
          </p:spPr>
        </p:pic>
        <p:pic>
          <p:nvPicPr>
            <p:cNvPr id="9" name="图片 8" descr="背景图案&#10;&#10;描述已自动生成">
              <a:extLst>
                <a:ext uri="{FF2B5EF4-FFF2-40B4-BE49-F238E27FC236}">
                  <a16:creationId xmlns:a16="http://schemas.microsoft.com/office/drawing/2014/main" xmlns="" id="{4DC809F0-11CE-4B50-A8CB-DC39DCF61C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120" y="5101700"/>
              <a:ext cx="2157984" cy="2386584"/>
            </a:xfrm>
            <a:prstGeom prst="rect">
              <a:avLst/>
            </a:prstGeom>
          </p:spPr>
        </p:pic>
        <p:pic>
          <p:nvPicPr>
            <p:cNvPr id="10" name="图片 9" descr="背景图案&#10;&#10;描述已自动生成">
              <a:extLst>
                <a:ext uri="{FF2B5EF4-FFF2-40B4-BE49-F238E27FC236}">
                  <a16:creationId xmlns:a16="http://schemas.microsoft.com/office/drawing/2014/main" xmlns="" id="{EBF1DC11-F72E-49A9-B1AE-4289B1CCDB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44624" y="5101700"/>
              <a:ext cx="2157984" cy="2386584"/>
            </a:xfrm>
            <a:prstGeom prst="rect">
              <a:avLst/>
            </a:prstGeom>
          </p:spPr>
        </p:pic>
        <p:pic>
          <p:nvPicPr>
            <p:cNvPr id="11" name="图片 10" descr="背景图案&#10;&#10;描述已自动生成">
              <a:extLst>
                <a:ext uri="{FF2B5EF4-FFF2-40B4-BE49-F238E27FC236}">
                  <a16:creationId xmlns:a16="http://schemas.microsoft.com/office/drawing/2014/main" xmlns="" id="{CC8FE30F-D654-4218-94C6-946BE643D7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87368" y="5101700"/>
              <a:ext cx="2157984" cy="2386584"/>
            </a:xfrm>
            <a:prstGeom prst="rect">
              <a:avLst/>
            </a:prstGeom>
          </p:spPr>
        </p:pic>
        <p:pic>
          <p:nvPicPr>
            <p:cNvPr id="12" name="图片 11" descr="背景图案&#10;&#10;描述已自动生成">
              <a:extLst>
                <a:ext uri="{FF2B5EF4-FFF2-40B4-BE49-F238E27FC236}">
                  <a16:creationId xmlns:a16="http://schemas.microsoft.com/office/drawing/2014/main" xmlns="" id="{97D9C903-2B38-4072-B907-7325E79AD9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30112" y="5101700"/>
              <a:ext cx="2157984" cy="2386584"/>
            </a:xfrm>
            <a:prstGeom prst="rect">
              <a:avLst/>
            </a:prstGeom>
          </p:spPr>
        </p:pic>
        <p:pic>
          <p:nvPicPr>
            <p:cNvPr id="13" name="图片 12" descr="背景图案&#10;&#10;描述已自动生成">
              <a:extLst>
                <a:ext uri="{FF2B5EF4-FFF2-40B4-BE49-F238E27FC236}">
                  <a16:creationId xmlns:a16="http://schemas.microsoft.com/office/drawing/2014/main" xmlns="" id="{EE92C05F-154A-4945-9B17-96125C1F12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72856" y="5101700"/>
              <a:ext cx="2157984" cy="2386584"/>
            </a:xfrm>
            <a:prstGeom prst="rect">
              <a:avLst/>
            </a:prstGeom>
          </p:spPr>
        </p:pic>
        <p:pic>
          <p:nvPicPr>
            <p:cNvPr id="14" name="图片 13" descr="背景图案&#10;&#10;描述已自动生成">
              <a:extLst>
                <a:ext uri="{FF2B5EF4-FFF2-40B4-BE49-F238E27FC236}">
                  <a16:creationId xmlns:a16="http://schemas.microsoft.com/office/drawing/2014/main" xmlns="" id="{540AF6A4-FE8F-4EDB-A17F-4876E723FA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15600" y="5101700"/>
              <a:ext cx="2157984" cy="2386584"/>
            </a:xfrm>
            <a:prstGeom prst="rect">
              <a:avLst/>
            </a:prstGeom>
          </p:spPr>
        </p:pic>
      </p:grpSp>
      <p:pic>
        <p:nvPicPr>
          <p:cNvPr id="46" name="图片 45">
            <a:extLst>
              <a:ext uri="{FF2B5EF4-FFF2-40B4-BE49-F238E27FC236}">
                <a16:creationId xmlns:a16="http://schemas.microsoft.com/office/drawing/2014/main" xmlns="" id="{3113A471-5530-4A3C-B0B1-C747D9932F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247644">
            <a:off x="-6067311" y="-4090280"/>
            <a:ext cx="11204867" cy="8672642"/>
          </a:xfrm>
          <a:prstGeom prst="rect">
            <a:avLst/>
          </a:prstGeom>
        </p:spPr>
      </p:pic>
      <p:sp>
        <p:nvSpPr>
          <p:cNvPr id="18" name="矩形: 圆角 17">
            <a:extLst>
              <a:ext uri="{FF2B5EF4-FFF2-40B4-BE49-F238E27FC236}">
                <a16:creationId xmlns:a16="http://schemas.microsoft.com/office/drawing/2014/main" xmlns="" id="{C6EDEEA0-5ACA-4A4A-B538-7D9D44F14261}"/>
              </a:ext>
            </a:extLst>
          </p:cNvPr>
          <p:cNvSpPr/>
          <p:nvPr/>
        </p:nvSpPr>
        <p:spPr>
          <a:xfrm rot="6300000">
            <a:off x="5377431" y="2232316"/>
            <a:ext cx="1431404" cy="1427768"/>
          </a:xfrm>
          <a:custGeom>
            <a:avLst/>
            <a:gdLst>
              <a:gd name="connsiteX0" fmla="*/ 0 w 1431404"/>
              <a:gd name="connsiteY0" fmla="*/ 713884 h 1427768"/>
              <a:gd name="connsiteX1" fmla="*/ 713884 w 1431404"/>
              <a:gd name="connsiteY1" fmla="*/ 0 h 1427768"/>
              <a:gd name="connsiteX2" fmla="*/ 717520 w 1431404"/>
              <a:gd name="connsiteY2" fmla="*/ 0 h 1427768"/>
              <a:gd name="connsiteX3" fmla="*/ 1431404 w 1431404"/>
              <a:gd name="connsiteY3" fmla="*/ 713884 h 1427768"/>
              <a:gd name="connsiteX4" fmla="*/ 1431404 w 1431404"/>
              <a:gd name="connsiteY4" fmla="*/ 713884 h 1427768"/>
              <a:gd name="connsiteX5" fmla="*/ 717520 w 1431404"/>
              <a:gd name="connsiteY5" fmla="*/ 1427768 h 1427768"/>
              <a:gd name="connsiteX6" fmla="*/ 713884 w 1431404"/>
              <a:gd name="connsiteY6" fmla="*/ 1427768 h 1427768"/>
              <a:gd name="connsiteX7" fmla="*/ 0 w 1431404"/>
              <a:gd name="connsiteY7" fmla="*/ 713884 h 1427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1404" h="1427768" fill="none" extrusionOk="0">
                <a:moveTo>
                  <a:pt x="0" y="713884"/>
                </a:moveTo>
                <a:cubicBezTo>
                  <a:pt x="-6239" y="260117"/>
                  <a:pt x="304410" y="21133"/>
                  <a:pt x="713884" y="0"/>
                </a:cubicBezTo>
                <a:cubicBezTo>
                  <a:pt x="715591" y="158"/>
                  <a:pt x="716563" y="-316"/>
                  <a:pt x="717520" y="0"/>
                </a:cubicBezTo>
                <a:cubicBezTo>
                  <a:pt x="1102407" y="-1517"/>
                  <a:pt x="1484183" y="362780"/>
                  <a:pt x="1431404" y="713884"/>
                </a:cubicBezTo>
                <a:lnTo>
                  <a:pt x="1431404" y="713884"/>
                </a:lnTo>
                <a:cubicBezTo>
                  <a:pt x="1464927" y="1158054"/>
                  <a:pt x="1117882" y="1490889"/>
                  <a:pt x="717520" y="1427768"/>
                </a:cubicBezTo>
                <a:cubicBezTo>
                  <a:pt x="716494" y="1427709"/>
                  <a:pt x="715450" y="1428017"/>
                  <a:pt x="713884" y="1427768"/>
                </a:cubicBezTo>
                <a:cubicBezTo>
                  <a:pt x="331945" y="1416974"/>
                  <a:pt x="4005" y="1089313"/>
                  <a:pt x="0" y="713884"/>
                </a:cubicBezTo>
                <a:close/>
              </a:path>
              <a:path w="1431404" h="1427768" stroke="0" extrusionOk="0">
                <a:moveTo>
                  <a:pt x="0" y="713884"/>
                </a:moveTo>
                <a:cubicBezTo>
                  <a:pt x="-11010" y="312826"/>
                  <a:pt x="279142" y="15191"/>
                  <a:pt x="713884" y="0"/>
                </a:cubicBezTo>
                <a:cubicBezTo>
                  <a:pt x="714250" y="-66"/>
                  <a:pt x="716570" y="85"/>
                  <a:pt x="717520" y="0"/>
                </a:cubicBezTo>
                <a:cubicBezTo>
                  <a:pt x="1075062" y="35864"/>
                  <a:pt x="1422253" y="370196"/>
                  <a:pt x="1431404" y="713884"/>
                </a:cubicBezTo>
                <a:lnTo>
                  <a:pt x="1431404" y="713884"/>
                </a:lnTo>
                <a:cubicBezTo>
                  <a:pt x="1369263" y="1074152"/>
                  <a:pt x="1142045" y="1442225"/>
                  <a:pt x="717520" y="1427768"/>
                </a:cubicBezTo>
                <a:cubicBezTo>
                  <a:pt x="716615" y="1427483"/>
                  <a:pt x="715590" y="1428047"/>
                  <a:pt x="713884" y="1427768"/>
                </a:cubicBezTo>
                <a:cubicBezTo>
                  <a:pt x="245438" y="1416409"/>
                  <a:pt x="-53583" y="1158599"/>
                  <a:pt x="0" y="713884"/>
                </a:cubicBezTo>
                <a:close/>
              </a:path>
            </a:pathLst>
          </a:custGeom>
          <a:solidFill>
            <a:schemeClr val="bg1"/>
          </a:solidFill>
          <a:ln w="19050">
            <a:gradFill>
              <a:gsLst>
                <a:gs pos="2000">
                  <a:srgbClr val="F2EFEA"/>
                </a:gs>
                <a:gs pos="100000">
                  <a:srgbClr val="DB641E"/>
                </a:gs>
              </a:gsLst>
              <a:lin ang="5400000" scaled="1"/>
            </a:gradFill>
            <a:extLst>
              <a:ext uri="{C807C97D-BFC1-408E-A445-0C87EB9F89A2}">
                <ask:lineSketchStyleProps xmlns:ask="http://schemas.microsoft.com/office/drawing/2018/sketchyshapes" xmlns="" sd="1219033472">
                  <a:prstGeom prst="roundRect">
                    <a:avLst>
                      <a:gd name="adj" fmla="val 50000"/>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9" name="矩形: 圆角 18">
            <a:extLst>
              <a:ext uri="{FF2B5EF4-FFF2-40B4-BE49-F238E27FC236}">
                <a16:creationId xmlns:a16="http://schemas.microsoft.com/office/drawing/2014/main" xmlns="" id="{8F01D5C3-0137-42CD-8BC2-AC176B30C07D}"/>
              </a:ext>
            </a:extLst>
          </p:cNvPr>
          <p:cNvSpPr/>
          <p:nvPr/>
        </p:nvSpPr>
        <p:spPr>
          <a:xfrm rot="18000000">
            <a:off x="7631967" y="2232316"/>
            <a:ext cx="1431404" cy="1427768"/>
          </a:xfrm>
          <a:custGeom>
            <a:avLst/>
            <a:gdLst>
              <a:gd name="connsiteX0" fmla="*/ 0 w 1431404"/>
              <a:gd name="connsiteY0" fmla="*/ 713884 h 1427768"/>
              <a:gd name="connsiteX1" fmla="*/ 713884 w 1431404"/>
              <a:gd name="connsiteY1" fmla="*/ 0 h 1427768"/>
              <a:gd name="connsiteX2" fmla="*/ 717520 w 1431404"/>
              <a:gd name="connsiteY2" fmla="*/ 0 h 1427768"/>
              <a:gd name="connsiteX3" fmla="*/ 1431404 w 1431404"/>
              <a:gd name="connsiteY3" fmla="*/ 713884 h 1427768"/>
              <a:gd name="connsiteX4" fmla="*/ 1431404 w 1431404"/>
              <a:gd name="connsiteY4" fmla="*/ 713884 h 1427768"/>
              <a:gd name="connsiteX5" fmla="*/ 717520 w 1431404"/>
              <a:gd name="connsiteY5" fmla="*/ 1427768 h 1427768"/>
              <a:gd name="connsiteX6" fmla="*/ 713884 w 1431404"/>
              <a:gd name="connsiteY6" fmla="*/ 1427768 h 1427768"/>
              <a:gd name="connsiteX7" fmla="*/ 0 w 1431404"/>
              <a:gd name="connsiteY7" fmla="*/ 713884 h 1427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1404" h="1427768" fill="none" extrusionOk="0">
                <a:moveTo>
                  <a:pt x="0" y="713884"/>
                </a:moveTo>
                <a:cubicBezTo>
                  <a:pt x="-6239" y="260117"/>
                  <a:pt x="304410" y="21133"/>
                  <a:pt x="713884" y="0"/>
                </a:cubicBezTo>
                <a:cubicBezTo>
                  <a:pt x="715591" y="158"/>
                  <a:pt x="716563" y="-316"/>
                  <a:pt x="717520" y="0"/>
                </a:cubicBezTo>
                <a:cubicBezTo>
                  <a:pt x="1102407" y="-1517"/>
                  <a:pt x="1484183" y="362780"/>
                  <a:pt x="1431404" y="713884"/>
                </a:cubicBezTo>
                <a:lnTo>
                  <a:pt x="1431404" y="713884"/>
                </a:lnTo>
                <a:cubicBezTo>
                  <a:pt x="1464927" y="1158054"/>
                  <a:pt x="1117882" y="1490889"/>
                  <a:pt x="717520" y="1427768"/>
                </a:cubicBezTo>
                <a:cubicBezTo>
                  <a:pt x="716494" y="1427709"/>
                  <a:pt x="715450" y="1428017"/>
                  <a:pt x="713884" y="1427768"/>
                </a:cubicBezTo>
                <a:cubicBezTo>
                  <a:pt x="331945" y="1416974"/>
                  <a:pt x="4005" y="1089313"/>
                  <a:pt x="0" y="713884"/>
                </a:cubicBezTo>
                <a:close/>
              </a:path>
              <a:path w="1431404" h="1427768" stroke="0" extrusionOk="0">
                <a:moveTo>
                  <a:pt x="0" y="713884"/>
                </a:moveTo>
                <a:cubicBezTo>
                  <a:pt x="-11010" y="312826"/>
                  <a:pt x="279142" y="15191"/>
                  <a:pt x="713884" y="0"/>
                </a:cubicBezTo>
                <a:cubicBezTo>
                  <a:pt x="714250" y="-66"/>
                  <a:pt x="716570" y="85"/>
                  <a:pt x="717520" y="0"/>
                </a:cubicBezTo>
                <a:cubicBezTo>
                  <a:pt x="1075062" y="35864"/>
                  <a:pt x="1422253" y="370196"/>
                  <a:pt x="1431404" y="713884"/>
                </a:cubicBezTo>
                <a:lnTo>
                  <a:pt x="1431404" y="713884"/>
                </a:lnTo>
                <a:cubicBezTo>
                  <a:pt x="1369263" y="1074152"/>
                  <a:pt x="1142045" y="1442225"/>
                  <a:pt x="717520" y="1427768"/>
                </a:cubicBezTo>
                <a:cubicBezTo>
                  <a:pt x="716615" y="1427483"/>
                  <a:pt x="715590" y="1428047"/>
                  <a:pt x="713884" y="1427768"/>
                </a:cubicBezTo>
                <a:cubicBezTo>
                  <a:pt x="245438" y="1416409"/>
                  <a:pt x="-53583" y="1158599"/>
                  <a:pt x="0" y="713884"/>
                </a:cubicBezTo>
                <a:close/>
              </a:path>
            </a:pathLst>
          </a:custGeom>
          <a:solidFill>
            <a:schemeClr val="bg1"/>
          </a:solidFill>
          <a:ln w="19050">
            <a:gradFill>
              <a:gsLst>
                <a:gs pos="2000">
                  <a:srgbClr val="F2EFEA"/>
                </a:gs>
                <a:gs pos="100000">
                  <a:srgbClr val="DB641E"/>
                </a:gs>
              </a:gsLst>
              <a:lin ang="5400000" scaled="1"/>
            </a:gradFill>
            <a:extLst>
              <a:ext uri="{C807C97D-BFC1-408E-A445-0C87EB9F89A2}">
                <ask:lineSketchStyleProps xmlns:ask="http://schemas.microsoft.com/office/drawing/2018/sketchyshapes" xmlns="" sd="1219033472">
                  <a:prstGeom prst="roundRect">
                    <a:avLst>
                      <a:gd name="adj" fmla="val 50000"/>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0" name="矩形: 圆角 19">
            <a:extLst>
              <a:ext uri="{FF2B5EF4-FFF2-40B4-BE49-F238E27FC236}">
                <a16:creationId xmlns:a16="http://schemas.microsoft.com/office/drawing/2014/main" xmlns="" id="{AC46F04C-1881-4DC6-BD12-E0F7E9C55241}"/>
              </a:ext>
            </a:extLst>
          </p:cNvPr>
          <p:cNvSpPr/>
          <p:nvPr/>
        </p:nvSpPr>
        <p:spPr>
          <a:xfrm rot="3600000">
            <a:off x="9799898" y="2232316"/>
            <a:ext cx="1431404" cy="1427768"/>
          </a:xfrm>
          <a:custGeom>
            <a:avLst/>
            <a:gdLst>
              <a:gd name="connsiteX0" fmla="*/ 0 w 1431404"/>
              <a:gd name="connsiteY0" fmla="*/ 713884 h 1427768"/>
              <a:gd name="connsiteX1" fmla="*/ 713884 w 1431404"/>
              <a:gd name="connsiteY1" fmla="*/ 0 h 1427768"/>
              <a:gd name="connsiteX2" fmla="*/ 717520 w 1431404"/>
              <a:gd name="connsiteY2" fmla="*/ 0 h 1427768"/>
              <a:gd name="connsiteX3" fmla="*/ 1431404 w 1431404"/>
              <a:gd name="connsiteY3" fmla="*/ 713884 h 1427768"/>
              <a:gd name="connsiteX4" fmla="*/ 1431404 w 1431404"/>
              <a:gd name="connsiteY4" fmla="*/ 713884 h 1427768"/>
              <a:gd name="connsiteX5" fmla="*/ 717520 w 1431404"/>
              <a:gd name="connsiteY5" fmla="*/ 1427768 h 1427768"/>
              <a:gd name="connsiteX6" fmla="*/ 713884 w 1431404"/>
              <a:gd name="connsiteY6" fmla="*/ 1427768 h 1427768"/>
              <a:gd name="connsiteX7" fmla="*/ 0 w 1431404"/>
              <a:gd name="connsiteY7" fmla="*/ 713884 h 1427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1404" h="1427768" fill="none" extrusionOk="0">
                <a:moveTo>
                  <a:pt x="0" y="713884"/>
                </a:moveTo>
                <a:cubicBezTo>
                  <a:pt x="-6239" y="260117"/>
                  <a:pt x="304410" y="21133"/>
                  <a:pt x="713884" y="0"/>
                </a:cubicBezTo>
                <a:cubicBezTo>
                  <a:pt x="715591" y="158"/>
                  <a:pt x="716563" y="-316"/>
                  <a:pt x="717520" y="0"/>
                </a:cubicBezTo>
                <a:cubicBezTo>
                  <a:pt x="1102407" y="-1517"/>
                  <a:pt x="1484183" y="362780"/>
                  <a:pt x="1431404" y="713884"/>
                </a:cubicBezTo>
                <a:lnTo>
                  <a:pt x="1431404" y="713884"/>
                </a:lnTo>
                <a:cubicBezTo>
                  <a:pt x="1464927" y="1158054"/>
                  <a:pt x="1117882" y="1490889"/>
                  <a:pt x="717520" y="1427768"/>
                </a:cubicBezTo>
                <a:cubicBezTo>
                  <a:pt x="716494" y="1427709"/>
                  <a:pt x="715450" y="1428017"/>
                  <a:pt x="713884" y="1427768"/>
                </a:cubicBezTo>
                <a:cubicBezTo>
                  <a:pt x="331945" y="1416974"/>
                  <a:pt x="4005" y="1089313"/>
                  <a:pt x="0" y="713884"/>
                </a:cubicBezTo>
                <a:close/>
              </a:path>
              <a:path w="1431404" h="1427768" stroke="0" extrusionOk="0">
                <a:moveTo>
                  <a:pt x="0" y="713884"/>
                </a:moveTo>
                <a:cubicBezTo>
                  <a:pt x="-11010" y="312826"/>
                  <a:pt x="279142" y="15191"/>
                  <a:pt x="713884" y="0"/>
                </a:cubicBezTo>
                <a:cubicBezTo>
                  <a:pt x="714250" y="-66"/>
                  <a:pt x="716570" y="85"/>
                  <a:pt x="717520" y="0"/>
                </a:cubicBezTo>
                <a:cubicBezTo>
                  <a:pt x="1075062" y="35864"/>
                  <a:pt x="1422253" y="370196"/>
                  <a:pt x="1431404" y="713884"/>
                </a:cubicBezTo>
                <a:lnTo>
                  <a:pt x="1431404" y="713884"/>
                </a:lnTo>
                <a:cubicBezTo>
                  <a:pt x="1369263" y="1074152"/>
                  <a:pt x="1142045" y="1442225"/>
                  <a:pt x="717520" y="1427768"/>
                </a:cubicBezTo>
                <a:cubicBezTo>
                  <a:pt x="716615" y="1427483"/>
                  <a:pt x="715590" y="1428047"/>
                  <a:pt x="713884" y="1427768"/>
                </a:cubicBezTo>
                <a:cubicBezTo>
                  <a:pt x="245438" y="1416409"/>
                  <a:pt x="-53583" y="1158599"/>
                  <a:pt x="0" y="713884"/>
                </a:cubicBezTo>
                <a:close/>
              </a:path>
            </a:pathLst>
          </a:custGeom>
          <a:solidFill>
            <a:schemeClr val="bg1"/>
          </a:solidFill>
          <a:ln w="19050">
            <a:gradFill>
              <a:gsLst>
                <a:gs pos="2000">
                  <a:srgbClr val="F2EFEA"/>
                </a:gs>
                <a:gs pos="100000">
                  <a:srgbClr val="DB641E"/>
                </a:gs>
              </a:gsLst>
              <a:lin ang="5400000" scaled="1"/>
            </a:gradFill>
            <a:extLst>
              <a:ext uri="{C807C97D-BFC1-408E-A445-0C87EB9F89A2}">
                <ask:lineSketchStyleProps xmlns:ask="http://schemas.microsoft.com/office/drawing/2018/sketchyshapes" xmlns="" sd="1219033472">
                  <a:prstGeom prst="roundRect">
                    <a:avLst>
                      <a:gd name="adj" fmla="val 50000"/>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2" name="文本框 21">
            <a:extLst>
              <a:ext uri="{FF2B5EF4-FFF2-40B4-BE49-F238E27FC236}">
                <a16:creationId xmlns:a16="http://schemas.microsoft.com/office/drawing/2014/main" xmlns="" id="{9762999A-A7D6-47EC-BBB0-74969FB75E90}"/>
              </a:ext>
            </a:extLst>
          </p:cNvPr>
          <p:cNvSpPr txBox="1"/>
          <p:nvPr/>
        </p:nvSpPr>
        <p:spPr>
          <a:xfrm>
            <a:off x="1422735" y="1036824"/>
            <a:ext cx="468212" cy="584775"/>
          </a:xfrm>
          <a:prstGeom prst="rect">
            <a:avLst/>
          </a:prstGeom>
          <a:noFill/>
        </p:spPr>
        <p:txBody>
          <a:bodyPr wrap="square" rtlCol="0">
            <a:spAutoFit/>
          </a:bodyPr>
          <a:lstStyle/>
          <a:p>
            <a:pPr algn="ctr"/>
            <a:r>
              <a:rPr lang="zh-CN" altLang="en-US" sz="3200" dirty="0">
                <a:gradFill>
                  <a:gsLst>
                    <a:gs pos="0">
                      <a:schemeClr val="bg1"/>
                    </a:gs>
                    <a:gs pos="100000">
                      <a:srgbClr val="E46E1E"/>
                    </a:gs>
                  </a:gsLst>
                  <a:lin ang="2700000" scaled="0"/>
                </a:gradFill>
                <a:effectLst>
                  <a:outerShdw blurRad="127000" sx="103000" sy="103000" algn="ctr" rotWithShape="0">
                    <a:prstClr val="black">
                      <a:alpha val="40000"/>
                    </a:prstClr>
                  </a:outerShdw>
                </a:effectLst>
                <a:latin typeface="演示镇魂行楷" panose="00000500000000000000" pitchFamily="2" charset="-122"/>
                <a:ea typeface="演示镇魂行楷" panose="00000500000000000000" pitchFamily="2" charset="-122"/>
              </a:rPr>
              <a:t>度</a:t>
            </a:r>
          </a:p>
        </p:txBody>
      </p:sp>
      <p:sp>
        <p:nvSpPr>
          <p:cNvPr id="24" name="文本框 23">
            <a:extLst>
              <a:ext uri="{FF2B5EF4-FFF2-40B4-BE49-F238E27FC236}">
                <a16:creationId xmlns:a16="http://schemas.microsoft.com/office/drawing/2014/main" xmlns="" id="{3CADDA64-ACA9-41C3-8EDE-8D93B38148D3}"/>
              </a:ext>
            </a:extLst>
          </p:cNvPr>
          <p:cNvSpPr txBox="1"/>
          <p:nvPr/>
        </p:nvSpPr>
        <p:spPr>
          <a:xfrm>
            <a:off x="3811438" y="751945"/>
            <a:ext cx="492443" cy="1202913"/>
          </a:xfrm>
          <a:prstGeom prst="rect">
            <a:avLst/>
          </a:prstGeom>
          <a:noFill/>
        </p:spPr>
        <p:txBody>
          <a:bodyPr vert="eaVert" wrap="square" rtlCol="0">
            <a:spAutoFit/>
          </a:bodyPr>
          <a:lstStyle/>
          <a:p>
            <a:pPr algn="dist"/>
            <a:r>
              <a:rPr lang="zh-CN" altLang="en-US" sz="2000" dirty="0">
                <a:solidFill>
                  <a:srgbClr val="F2EFEA"/>
                </a:solidFill>
                <a:latin typeface="思源黑体 CN Bold" panose="020B0800000000000000" pitchFamily="34" charset="-122"/>
                <a:ea typeface="思源黑体 CN Bold" panose="020B0800000000000000" pitchFamily="34" charset="-122"/>
              </a:rPr>
              <a:t>第一季度</a:t>
            </a:r>
          </a:p>
        </p:txBody>
      </p:sp>
      <p:sp>
        <p:nvSpPr>
          <p:cNvPr id="34" name="文本框 33">
            <a:extLst>
              <a:ext uri="{FF2B5EF4-FFF2-40B4-BE49-F238E27FC236}">
                <a16:creationId xmlns:a16="http://schemas.microsoft.com/office/drawing/2014/main" xmlns="" id="{CDA72199-4937-4B8A-8F3F-74FF1C64346E}"/>
              </a:ext>
            </a:extLst>
          </p:cNvPr>
          <p:cNvSpPr txBox="1"/>
          <p:nvPr/>
        </p:nvSpPr>
        <p:spPr>
          <a:xfrm>
            <a:off x="5914173" y="751945"/>
            <a:ext cx="492443" cy="1202913"/>
          </a:xfrm>
          <a:prstGeom prst="rect">
            <a:avLst/>
          </a:prstGeom>
          <a:noFill/>
        </p:spPr>
        <p:txBody>
          <a:bodyPr vert="eaVert" wrap="square" rtlCol="0">
            <a:spAutoFit/>
          </a:bodyPr>
          <a:lstStyle/>
          <a:p>
            <a:pPr algn="dist"/>
            <a:r>
              <a:rPr lang="zh-CN" altLang="en-US" sz="2000" dirty="0">
                <a:solidFill>
                  <a:srgbClr val="F2EFEA"/>
                </a:solidFill>
                <a:latin typeface="思源黑体 CN Bold" panose="020B0800000000000000" pitchFamily="34" charset="-122"/>
                <a:ea typeface="思源黑体 CN Bold" panose="020B0800000000000000" pitchFamily="34" charset="-122"/>
              </a:rPr>
              <a:t>第二季度</a:t>
            </a:r>
          </a:p>
        </p:txBody>
      </p:sp>
      <p:sp>
        <p:nvSpPr>
          <p:cNvPr id="35" name="文本框 34">
            <a:extLst>
              <a:ext uri="{FF2B5EF4-FFF2-40B4-BE49-F238E27FC236}">
                <a16:creationId xmlns:a16="http://schemas.microsoft.com/office/drawing/2014/main" xmlns="" id="{9E69CBBE-3768-47D4-AFB8-C37A3E2CB656}"/>
              </a:ext>
            </a:extLst>
          </p:cNvPr>
          <p:cNvSpPr txBox="1"/>
          <p:nvPr/>
        </p:nvSpPr>
        <p:spPr>
          <a:xfrm>
            <a:off x="8101449" y="751945"/>
            <a:ext cx="492443" cy="1202913"/>
          </a:xfrm>
          <a:prstGeom prst="rect">
            <a:avLst/>
          </a:prstGeom>
          <a:noFill/>
        </p:spPr>
        <p:txBody>
          <a:bodyPr vert="eaVert" wrap="square" rtlCol="0">
            <a:spAutoFit/>
          </a:bodyPr>
          <a:lstStyle/>
          <a:p>
            <a:pPr algn="dist"/>
            <a:r>
              <a:rPr lang="zh-CN" altLang="en-US" sz="2000" dirty="0">
                <a:solidFill>
                  <a:srgbClr val="F2EFEA"/>
                </a:solidFill>
                <a:latin typeface="思源黑体 CN Bold" panose="020B0800000000000000" pitchFamily="34" charset="-122"/>
                <a:ea typeface="思源黑体 CN Bold" panose="020B0800000000000000" pitchFamily="34" charset="-122"/>
              </a:rPr>
              <a:t>第三季度</a:t>
            </a:r>
          </a:p>
        </p:txBody>
      </p:sp>
      <p:sp>
        <p:nvSpPr>
          <p:cNvPr id="36" name="文本框 35">
            <a:extLst>
              <a:ext uri="{FF2B5EF4-FFF2-40B4-BE49-F238E27FC236}">
                <a16:creationId xmlns:a16="http://schemas.microsoft.com/office/drawing/2014/main" xmlns="" id="{262F0F6C-2B00-42E9-AB9B-DBB0E74D7241}"/>
              </a:ext>
            </a:extLst>
          </p:cNvPr>
          <p:cNvSpPr txBox="1"/>
          <p:nvPr/>
        </p:nvSpPr>
        <p:spPr>
          <a:xfrm>
            <a:off x="10269380" y="751945"/>
            <a:ext cx="492443" cy="1202913"/>
          </a:xfrm>
          <a:prstGeom prst="rect">
            <a:avLst/>
          </a:prstGeom>
          <a:noFill/>
        </p:spPr>
        <p:txBody>
          <a:bodyPr vert="eaVert" wrap="square" rtlCol="0">
            <a:spAutoFit/>
          </a:bodyPr>
          <a:lstStyle/>
          <a:p>
            <a:pPr algn="dist"/>
            <a:r>
              <a:rPr lang="zh-CN" altLang="en-US" sz="2000" dirty="0">
                <a:solidFill>
                  <a:srgbClr val="F2EFEA"/>
                </a:solidFill>
                <a:latin typeface="思源黑体 CN Bold" panose="020B0800000000000000" pitchFamily="34" charset="-122"/>
                <a:ea typeface="思源黑体 CN Bold" panose="020B0800000000000000" pitchFamily="34" charset="-122"/>
              </a:rPr>
              <a:t>第四季度</a:t>
            </a:r>
          </a:p>
        </p:txBody>
      </p:sp>
      <p:grpSp>
        <p:nvGrpSpPr>
          <p:cNvPr id="23" name="组合 22">
            <a:extLst>
              <a:ext uri="{FF2B5EF4-FFF2-40B4-BE49-F238E27FC236}">
                <a16:creationId xmlns:a16="http://schemas.microsoft.com/office/drawing/2014/main" xmlns="" id="{40AEAE7A-9498-459E-A76E-891CB143E17D}"/>
              </a:ext>
            </a:extLst>
          </p:cNvPr>
          <p:cNvGrpSpPr/>
          <p:nvPr/>
        </p:nvGrpSpPr>
        <p:grpSpPr>
          <a:xfrm>
            <a:off x="3397200" y="3915530"/>
            <a:ext cx="1320916" cy="2432717"/>
            <a:chOff x="3327051" y="3684446"/>
            <a:chExt cx="1320916" cy="2432717"/>
          </a:xfrm>
        </p:grpSpPr>
        <p:sp>
          <p:nvSpPr>
            <p:cNvPr id="25" name="文本框 24">
              <a:extLst>
                <a:ext uri="{FF2B5EF4-FFF2-40B4-BE49-F238E27FC236}">
                  <a16:creationId xmlns:a16="http://schemas.microsoft.com/office/drawing/2014/main" xmlns="" id="{E4861EE0-32EF-465F-BCF6-4664EC374442}"/>
                </a:ext>
              </a:extLst>
            </p:cNvPr>
            <p:cNvSpPr txBox="1"/>
            <p:nvPr/>
          </p:nvSpPr>
          <p:spPr>
            <a:xfrm>
              <a:off x="3327051" y="3684446"/>
              <a:ext cx="430887" cy="2432717"/>
            </a:xfrm>
            <a:prstGeom prst="rect">
              <a:avLst/>
            </a:prstGeom>
            <a:noFill/>
          </p:spPr>
          <p:txBody>
            <a:bodyPr vert="eaVert" wrap="none" rtlCol="0">
              <a:spAutoFit/>
            </a:bodyPr>
            <a:lstStyle/>
            <a:p>
              <a:pPr marL="285750" indent="-285750">
                <a:buFont typeface="Wingdings" panose="05000000000000000000" pitchFamily="2" charset="2"/>
                <a:buChar char="u"/>
              </a:pPr>
              <a:r>
                <a:rPr lang="zh-CN" altLang="en-US" sz="1600" dirty="0">
                  <a:solidFill>
                    <a:srgbClr val="824F18"/>
                  </a:solidFill>
                  <a:latin typeface="思源宋体 CN ExtraLight" panose="02020200000000000000" pitchFamily="18" charset="-122"/>
                  <a:ea typeface="思源宋体 CN ExtraLight" panose="02020200000000000000" pitchFamily="18" charset="-122"/>
                </a:rPr>
                <a:t>此处输入季度工作要点</a:t>
              </a:r>
            </a:p>
          </p:txBody>
        </p:sp>
        <p:sp>
          <p:nvSpPr>
            <p:cNvPr id="37" name="文本框 36">
              <a:extLst>
                <a:ext uri="{FF2B5EF4-FFF2-40B4-BE49-F238E27FC236}">
                  <a16:creationId xmlns:a16="http://schemas.microsoft.com/office/drawing/2014/main" xmlns="" id="{C22CAAD6-EC64-4BBF-92F3-8D76B5D151BC}"/>
                </a:ext>
              </a:extLst>
            </p:cNvPr>
            <p:cNvSpPr txBox="1"/>
            <p:nvPr/>
          </p:nvSpPr>
          <p:spPr>
            <a:xfrm>
              <a:off x="3623727" y="3684446"/>
              <a:ext cx="430887" cy="2432717"/>
            </a:xfrm>
            <a:prstGeom prst="rect">
              <a:avLst/>
            </a:prstGeom>
            <a:noFill/>
          </p:spPr>
          <p:txBody>
            <a:bodyPr vert="eaVert" wrap="none" rtlCol="0">
              <a:spAutoFit/>
            </a:bodyPr>
            <a:lstStyle/>
            <a:p>
              <a:pPr marL="285750" indent="-285750">
                <a:buFont typeface="Wingdings" panose="05000000000000000000" pitchFamily="2" charset="2"/>
                <a:buChar char="u"/>
              </a:pPr>
              <a:r>
                <a:rPr lang="zh-CN" altLang="en-US" sz="1600" dirty="0">
                  <a:solidFill>
                    <a:srgbClr val="824F18"/>
                  </a:solidFill>
                  <a:latin typeface="思源宋体 CN ExtraLight" panose="02020200000000000000" pitchFamily="18" charset="-122"/>
                  <a:ea typeface="思源宋体 CN ExtraLight" panose="02020200000000000000" pitchFamily="18" charset="-122"/>
                </a:rPr>
                <a:t>此处输入季度工作要点</a:t>
              </a:r>
            </a:p>
          </p:txBody>
        </p:sp>
        <p:sp>
          <p:nvSpPr>
            <p:cNvPr id="42" name="文本框 41">
              <a:extLst>
                <a:ext uri="{FF2B5EF4-FFF2-40B4-BE49-F238E27FC236}">
                  <a16:creationId xmlns:a16="http://schemas.microsoft.com/office/drawing/2014/main" xmlns="" id="{ECE38988-CEFD-4DE1-8FBA-2C5C4F59804D}"/>
                </a:ext>
              </a:extLst>
            </p:cNvPr>
            <p:cNvSpPr txBox="1"/>
            <p:nvPr/>
          </p:nvSpPr>
          <p:spPr>
            <a:xfrm>
              <a:off x="3920403" y="3684446"/>
              <a:ext cx="430887" cy="2432717"/>
            </a:xfrm>
            <a:prstGeom prst="rect">
              <a:avLst/>
            </a:prstGeom>
            <a:noFill/>
          </p:spPr>
          <p:txBody>
            <a:bodyPr vert="eaVert" wrap="none" rtlCol="0">
              <a:spAutoFit/>
            </a:bodyPr>
            <a:lstStyle/>
            <a:p>
              <a:pPr marL="285750" indent="-285750">
                <a:buFont typeface="Wingdings" panose="05000000000000000000" pitchFamily="2" charset="2"/>
                <a:buChar char="u"/>
              </a:pPr>
              <a:r>
                <a:rPr lang="zh-CN" altLang="en-US" sz="1600" dirty="0">
                  <a:solidFill>
                    <a:srgbClr val="824F18"/>
                  </a:solidFill>
                  <a:latin typeface="思源宋体 CN ExtraLight" panose="02020200000000000000" pitchFamily="18" charset="-122"/>
                  <a:ea typeface="思源宋体 CN ExtraLight" panose="02020200000000000000" pitchFamily="18" charset="-122"/>
                </a:rPr>
                <a:t>此处输入季度工作要点</a:t>
              </a:r>
            </a:p>
          </p:txBody>
        </p:sp>
        <p:sp>
          <p:nvSpPr>
            <p:cNvPr id="43" name="文本框 42">
              <a:extLst>
                <a:ext uri="{FF2B5EF4-FFF2-40B4-BE49-F238E27FC236}">
                  <a16:creationId xmlns:a16="http://schemas.microsoft.com/office/drawing/2014/main" xmlns="" id="{7BDB65ED-0F4D-494A-8F51-D467458DDBDA}"/>
                </a:ext>
              </a:extLst>
            </p:cNvPr>
            <p:cNvSpPr txBox="1"/>
            <p:nvPr/>
          </p:nvSpPr>
          <p:spPr>
            <a:xfrm>
              <a:off x="4217080" y="3684446"/>
              <a:ext cx="430887" cy="2432717"/>
            </a:xfrm>
            <a:prstGeom prst="rect">
              <a:avLst/>
            </a:prstGeom>
            <a:noFill/>
          </p:spPr>
          <p:txBody>
            <a:bodyPr vert="eaVert" wrap="none" rtlCol="0">
              <a:spAutoFit/>
            </a:bodyPr>
            <a:lstStyle/>
            <a:p>
              <a:pPr marL="285750" indent="-285750">
                <a:buFont typeface="Wingdings" panose="05000000000000000000" pitchFamily="2" charset="2"/>
                <a:buChar char="u"/>
              </a:pPr>
              <a:r>
                <a:rPr lang="zh-CN" altLang="en-US" sz="1600" dirty="0">
                  <a:solidFill>
                    <a:srgbClr val="824F18"/>
                  </a:solidFill>
                  <a:latin typeface="思源宋体 CN ExtraLight" panose="02020200000000000000" pitchFamily="18" charset="-122"/>
                  <a:ea typeface="思源宋体 CN ExtraLight" panose="02020200000000000000" pitchFamily="18" charset="-122"/>
                </a:rPr>
                <a:t>此处输入季度工作要点</a:t>
              </a:r>
            </a:p>
          </p:txBody>
        </p:sp>
      </p:grpSp>
      <p:sp>
        <p:nvSpPr>
          <p:cNvPr id="51" name="矩形: 圆角 50">
            <a:extLst>
              <a:ext uri="{FF2B5EF4-FFF2-40B4-BE49-F238E27FC236}">
                <a16:creationId xmlns:a16="http://schemas.microsoft.com/office/drawing/2014/main" xmlns="" id="{329CE069-CCF0-496B-A99B-DB4CF090B086}"/>
              </a:ext>
            </a:extLst>
          </p:cNvPr>
          <p:cNvSpPr/>
          <p:nvPr/>
        </p:nvSpPr>
        <p:spPr>
          <a:xfrm>
            <a:off x="3329871" y="2232316"/>
            <a:ext cx="1431404" cy="1427768"/>
          </a:xfrm>
          <a:custGeom>
            <a:avLst/>
            <a:gdLst>
              <a:gd name="connsiteX0" fmla="*/ 0 w 1431404"/>
              <a:gd name="connsiteY0" fmla="*/ 713884 h 1427768"/>
              <a:gd name="connsiteX1" fmla="*/ 713884 w 1431404"/>
              <a:gd name="connsiteY1" fmla="*/ 0 h 1427768"/>
              <a:gd name="connsiteX2" fmla="*/ 717520 w 1431404"/>
              <a:gd name="connsiteY2" fmla="*/ 0 h 1427768"/>
              <a:gd name="connsiteX3" fmla="*/ 1431404 w 1431404"/>
              <a:gd name="connsiteY3" fmla="*/ 713884 h 1427768"/>
              <a:gd name="connsiteX4" fmla="*/ 1431404 w 1431404"/>
              <a:gd name="connsiteY4" fmla="*/ 713884 h 1427768"/>
              <a:gd name="connsiteX5" fmla="*/ 717520 w 1431404"/>
              <a:gd name="connsiteY5" fmla="*/ 1427768 h 1427768"/>
              <a:gd name="connsiteX6" fmla="*/ 713884 w 1431404"/>
              <a:gd name="connsiteY6" fmla="*/ 1427768 h 1427768"/>
              <a:gd name="connsiteX7" fmla="*/ 0 w 1431404"/>
              <a:gd name="connsiteY7" fmla="*/ 713884 h 1427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1404" h="1427768" fill="none" extrusionOk="0">
                <a:moveTo>
                  <a:pt x="0" y="713884"/>
                </a:moveTo>
                <a:cubicBezTo>
                  <a:pt x="-6239" y="260117"/>
                  <a:pt x="304410" y="21133"/>
                  <a:pt x="713884" y="0"/>
                </a:cubicBezTo>
                <a:cubicBezTo>
                  <a:pt x="715591" y="158"/>
                  <a:pt x="716563" y="-316"/>
                  <a:pt x="717520" y="0"/>
                </a:cubicBezTo>
                <a:cubicBezTo>
                  <a:pt x="1102407" y="-1517"/>
                  <a:pt x="1484183" y="362780"/>
                  <a:pt x="1431404" y="713884"/>
                </a:cubicBezTo>
                <a:lnTo>
                  <a:pt x="1431404" y="713884"/>
                </a:lnTo>
                <a:cubicBezTo>
                  <a:pt x="1464927" y="1158054"/>
                  <a:pt x="1117882" y="1490889"/>
                  <a:pt x="717520" y="1427768"/>
                </a:cubicBezTo>
                <a:cubicBezTo>
                  <a:pt x="716494" y="1427709"/>
                  <a:pt x="715450" y="1428017"/>
                  <a:pt x="713884" y="1427768"/>
                </a:cubicBezTo>
                <a:cubicBezTo>
                  <a:pt x="331945" y="1416974"/>
                  <a:pt x="4005" y="1089313"/>
                  <a:pt x="0" y="713884"/>
                </a:cubicBezTo>
                <a:close/>
              </a:path>
              <a:path w="1431404" h="1427768" stroke="0" extrusionOk="0">
                <a:moveTo>
                  <a:pt x="0" y="713884"/>
                </a:moveTo>
                <a:cubicBezTo>
                  <a:pt x="-11010" y="312826"/>
                  <a:pt x="279142" y="15191"/>
                  <a:pt x="713884" y="0"/>
                </a:cubicBezTo>
                <a:cubicBezTo>
                  <a:pt x="714250" y="-66"/>
                  <a:pt x="716570" y="85"/>
                  <a:pt x="717520" y="0"/>
                </a:cubicBezTo>
                <a:cubicBezTo>
                  <a:pt x="1075062" y="35864"/>
                  <a:pt x="1422253" y="370196"/>
                  <a:pt x="1431404" y="713884"/>
                </a:cubicBezTo>
                <a:lnTo>
                  <a:pt x="1431404" y="713884"/>
                </a:lnTo>
                <a:cubicBezTo>
                  <a:pt x="1369263" y="1074152"/>
                  <a:pt x="1142045" y="1442225"/>
                  <a:pt x="717520" y="1427768"/>
                </a:cubicBezTo>
                <a:cubicBezTo>
                  <a:pt x="716615" y="1427483"/>
                  <a:pt x="715590" y="1428047"/>
                  <a:pt x="713884" y="1427768"/>
                </a:cubicBezTo>
                <a:cubicBezTo>
                  <a:pt x="245438" y="1416409"/>
                  <a:pt x="-53583" y="1158599"/>
                  <a:pt x="0" y="713884"/>
                </a:cubicBezTo>
                <a:close/>
              </a:path>
            </a:pathLst>
          </a:custGeom>
          <a:solidFill>
            <a:schemeClr val="bg1"/>
          </a:solidFill>
          <a:ln w="19050">
            <a:gradFill>
              <a:gsLst>
                <a:gs pos="2000">
                  <a:srgbClr val="F2EFEA"/>
                </a:gs>
                <a:gs pos="100000">
                  <a:srgbClr val="DB641E"/>
                </a:gs>
              </a:gsLst>
              <a:lin ang="5400000" scaled="1"/>
            </a:gradFill>
            <a:extLst>
              <a:ext uri="{C807C97D-BFC1-408E-A445-0C87EB9F89A2}">
                <ask:lineSketchStyleProps xmlns:ask="http://schemas.microsoft.com/office/drawing/2018/sketchyshapes" xmlns="" sd="1219033472">
                  <a:prstGeom prst="roundRect">
                    <a:avLst>
                      <a:gd name="adj" fmla="val 50000"/>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53" name="图形 52">
            <a:extLst>
              <a:ext uri="{FF2B5EF4-FFF2-40B4-BE49-F238E27FC236}">
                <a16:creationId xmlns:a16="http://schemas.microsoft.com/office/drawing/2014/main" xmlns="" id="{28ED9BCB-7E1E-49C7-B9F7-AE845FF9C544}"/>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3201822" y="2090364"/>
            <a:ext cx="1711672" cy="1711672"/>
          </a:xfrm>
          <a:prstGeom prst="rect">
            <a:avLst/>
          </a:prstGeom>
        </p:spPr>
      </p:pic>
      <p:pic>
        <p:nvPicPr>
          <p:cNvPr id="55" name="图形 54">
            <a:extLst>
              <a:ext uri="{FF2B5EF4-FFF2-40B4-BE49-F238E27FC236}">
                <a16:creationId xmlns:a16="http://schemas.microsoft.com/office/drawing/2014/main" xmlns="" id="{20339FAF-4A7B-4236-93F6-6429B84B5B56}"/>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5271358" y="2183549"/>
            <a:ext cx="1631654" cy="1631654"/>
          </a:xfrm>
          <a:prstGeom prst="rect">
            <a:avLst/>
          </a:prstGeom>
        </p:spPr>
      </p:pic>
      <p:pic>
        <p:nvPicPr>
          <p:cNvPr id="61" name="图形 60">
            <a:extLst>
              <a:ext uri="{FF2B5EF4-FFF2-40B4-BE49-F238E27FC236}">
                <a16:creationId xmlns:a16="http://schemas.microsoft.com/office/drawing/2014/main" xmlns="" id="{32CAA35D-916E-4476-897D-A533EC530BE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9875155" y="2317154"/>
            <a:ext cx="1315720" cy="1315720"/>
          </a:xfrm>
          <a:prstGeom prst="rect">
            <a:avLst/>
          </a:prstGeom>
        </p:spPr>
      </p:pic>
      <p:pic>
        <p:nvPicPr>
          <p:cNvPr id="63" name="图形 62">
            <a:extLst>
              <a:ext uri="{FF2B5EF4-FFF2-40B4-BE49-F238E27FC236}">
                <a16:creationId xmlns:a16="http://schemas.microsoft.com/office/drawing/2014/main" xmlns="" id="{078C7DB1-D077-4579-8A04-6BA5F44F6837}"/>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7591877" y="2116014"/>
            <a:ext cx="1561958" cy="1561958"/>
          </a:xfrm>
          <a:prstGeom prst="rect">
            <a:avLst/>
          </a:prstGeom>
        </p:spPr>
      </p:pic>
      <p:grpSp>
        <p:nvGrpSpPr>
          <p:cNvPr id="21" name="组合 20">
            <a:extLst>
              <a:ext uri="{FF2B5EF4-FFF2-40B4-BE49-F238E27FC236}">
                <a16:creationId xmlns:a16="http://schemas.microsoft.com/office/drawing/2014/main" xmlns="" id="{E07E6B71-1802-4F56-85AB-939FD076FB2A}"/>
              </a:ext>
            </a:extLst>
          </p:cNvPr>
          <p:cNvGrpSpPr/>
          <p:nvPr/>
        </p:nvGrpSpPr>
        <p:grpSpPr>
          <a:xfrm>
            <a:off x="5499935" y="3915530"/>
            <a:ext cx="1320916" cy="2432717"/>
            <a:chOff x="5527991" y="3684446"/>
            <a:chExt cx="1320916" cy="2432717"/>
          </a:xfrm>
        </p:grpSpPr>
        <p:sp>
          <p:nvSpPr>
            <p:cNvPr id="64" name="文本框 63">
              <a:extLst>
                <a:ext uri="{FF2B5EF4-FFF2-40B4-BE49-F238E27FC236}">
                  <a16:creationId xmlns:a16="http://schemas.microsoft.com/office/drawing/2014/main" xmlns="" id="{FE979167-70B6-43D8-8F90-7B28233494CF}"/>
                </a:ext>
              </a:extLst>
            </p:cNvPr>
            <p:cNvSpPr txBox="1"/>
            <p:nvPr/>
          </p:nvSpPr>
          <p:spPr>
            <a:xfrm>
              <a:off x="5527991" y="3684446"/>
              <a:ext cx="430887" cy="2432717"/>
            </a:xfrm>
            <a:prstGeom prst="rect">
              <a:avLst/>
            </a:prstGeom>
            <a:noFill/>
          </p:spPr>
          <p:txBody>
            <a:bodyPr vert="eaVert" wrap="none" rtlCol="0">
              <a:spAutoFit/>
            </a:bodyPr>
            <a:lstStyle/>
            <a:p>
              <a:pPr marL="285750" indent="-285750">
                <a:buFont typeface="Wingdings" panose="05000000000000000000" pitchFamily="2" charset="2"/>
                <a:buChar char="u"/>
              </a:pPr>
              <a:r>
                <a:rPr lang="zh-CN" altLang="en-US" sz="1600" dirty="0">
                  <a:solidFill>
                    <a:srgbClr val="824F18"/>
                  </a:solidFill>
                  <a:latin typeface="思源宋体 CN ExtraLight" panose="02020200000000000000" pitchFamily="18" charset="-122"/>
                  <a:ea typeface="思源宋体 CN ExtraLight" panose="02020200000000000000" pitchFamily="18" charset="-122"/>
                </a:rPr>
                <a:t>此处输入季度工作要点</a:t>
              </a:r>
            </a:p>
          </p:txBody>
        </p:sp>
        <p:sp>
          <p:nvSpPr>
            <p:cNvPr id="65" name="文本框 64">
              <a:extLst>
                <a:ext uri="{FF2B5EF4-FFF2-40B4-BE49-F238E27FC236}">
                  <a16:creationId xmlns:a16="http://schemas.microsoft.com/office/drawing/2014/main" xmlns="" id="{C7FF0ACA-42C1-462D-A661-3204279B858E}"/>
                </a:ext>
              </a:extLst>
            </p:cNvPr>
            <p:cNvSpPr txBox="1"/>
            <p:nvPr/>
          </p:nvSpPr>
          <p:spPr>
            <a:xfrm>
              <a:off x="5824667" y="3684446"/>
              <a:ext cx="430887" cy="2432717"/>
            </a:xfrm>
            <a:prstGeom prst="rect">
              <a:avLst/>
            </a:prstGeom>
            <a:noFill/>
          </p:spPr>
          <p:txBody>
            <a:bodyPr vert="eaVert" wrap="none" rtlCol="0">
              <a:spAutoFit/>
            </a:bodyPr>
            <a:lstStyle/>
            <a:p>
              <a:pPr marL="285750" indent="-285750">
                <a:buFont typeface="Wingdings" panose="05000000000000000000" pitchFamily="2" charset="2"/>
                <a:buChar char="u"/>
              </a:pPr>
              <a:r>
                <a:rPr lang="zh-CN" altLang="en-US" sz="1600" dirty="0">
                  <a:solidFill>
                    <a:srgbClr val="824F18"/>
                  </a:solidFill>
                  <a:latin typeface="思源宋体 CN ExtraLight" panose="02020200000000000000" pitchFamily="18" charset="-122"/>
                  <a:ea typeface="思源宋体 CN ExtraLight" panose="02020200000000000000" pitchFamily="18" charset="-122"/>
                </a:rPr>
                <a:t>此处输入季度工作要点</a:t>
              </a:r>
            </a:p>
          </p:txBody>
        </p:sp>
        <p:sp>
          <p:nvSpPr>
            <p:cNvPr id="66" name="文本框 65">
              <a:extLst>
                <a:ext uri="{FF2B5EF4-FFF2-40B4-BE49-F238E27FC236}">
                  <a16:creationId xmlns:a16="http://schemas.microsoft.com/office/drawing/2014/main" xmlns="" id="{556B6F51-F0A3-4797-B180-3EC101C69E40}"/>
                </a:ext>
              </a:extLst>
            </p:cNvPr>
            <p:cNvSpPr txBox="1"/>
            <p:nvPr/>
          </p:nvSpPr>
          <p:spPr>
            <a:xfrm>
              <a:off x="6121343" y="3684446"/>
              <a:ext cx="430887" cy="2432717"/>
            </a:xfrm>
            <a:prstGeom prst="rect">
              <a:avLst/>
            </a:prstGeom>
            <a:noFill/>
          </p:spPr>
          <p:txBody>
            <a:bodyPr vert="eaVert" wrap="none" rtlCol="0">
              <a:spAutoFit/>
            </a:bodyPr>
            <a:lstStyle/>
            <a:p>
              <a:pPr marL="285750" indent="-285750">
                <a:buFont typeface="Wingdings" panose="05000000000000000000" pitchFamily="2" charset="2"/>
                <a:buChar char="u"/>
              </a:pPr>
              <a:r>
                <a:rPr lang="zh-CN" altLang="en-US" sz="1600" dirty="0">
                  <a:solidFill>
                    <a:srgbClr val="824F18"/>
                  </a:solidFill>
                  <a:latin typeface="思源宋体 CN ExtraLight" panose="02020200000000000000" pitchFamily="18" charset="-122"/>
                  <a:ea typeface="思源宋体 CN ExtraLight" panose="02020200000000000000" pitchFamily="18" charset="-122"/>
                </a:rPr>
                <a:t>此处输入季度工作要点</a:t>
              </a:r>
            </a:p>
          </p:txBody>
        </p:sp>
        <p:sp>
          <p:nvSpPr>
            <p:cNvPr id="67" name="文本框 66">
              <a:extLst>
                <a:ext uri="{FF2B5EF4-FFF2-40B4-BE49-F238E27FC236}">
                  <a16:creationId xmlns:a16="http://schemas.microsoft.com/office/drawing/2014/main" xmlns="" id="{045D9E3D-A16A-411D-94E8-FB6E5EACD20A}"/>
                </a:ext>
              </a:extLst>
            </p:cNvPr>
            <p:cNvSpPr txBox="1"/>
            <p:nvPr/>
          </p:nvSpPr>
          <p:spPr>
            <a:xfrm>
              <a:off x="6418020" y="3684446"/>
              <a:ext cx="430887" cy="2432717"/>
            </a:xfrm>
            <a:prstGeom prst="rect">
              <a:avLst/>
            </a:prstGeom>
            <a:noFill/>
          </p:spPr>
          <p:txBody>
            <a:bodyPr vert="eaVert" wrap="none" rtlCol="0">
              <a:spAutoFit/>
            </a:bodyPr>
            <a:lstStyle/>
            <a:p>
              <a:pPr marL="285750" indent="-285750">
                <a:buFont typeface="Wingdings" panose="05000000000000000000" pitchFamily="2" charset="2"/>
                <a:buChar char="u"/>
              </a:pPr>
              <a:r>
                <a:rPr lang="zh-CN" altLang="en-US" sz="1600" dirty="0">
                  <a:solidFill>
                    <a:srgbClr val="824F18"/>
                  </a:solidFill>
                  <a:latin typeface="思源宋体 CN ExtraLight" panose="02020200000000000000" pitchFamily="18" charset="-122"/>
                  <a:ea typeface="思源宋体 CN ExtraLight" panose="02020200000000000000" pitchFamily="18" charset="-122"/>
                </a:rPr>
                <a:t>此处输入季度工作要点</a:t>
              </a:r>
            </a:p>
          </p:txBody>
        </p:sp>
      </p:grpSp>
      <p:grpSp>
        <p:nvGrpSpPr>
          <p:cNvPr id="17" name="组合 16">
            <a:extLst>
              <a:ext uri="{FF2B5EF4-FFF2-40B4-BE49-F238E27FC236}">
                <a16:creationId xmlns:a16="http://schemas.microsoft.com/office/drawing/2014/main" xmlns="" id="{47B5B9BD-2E80-4037-8715-91A6B49F7C69}"/>
              </a:ext>
            </a:extLst>
          </p:cNvPr>
          <p:cNvGrpSpPr/>
          <p:nvPr/>
        </p:nvGrpSpPr>
        <p:grpSpPr>
          <a:xfrm>
            <a:off x="7687211" y="3915530"/>
            <a:ext cx="1320916" cy="2432717"/>
            <a:chOff x="7622605" y="3684446"/>
            <a:chExt cx="1320916" cy="2432717"/>
          </a:xfrm>
        </p:grpSpPr>
        <p:sp>
          <p:nvSpPr>
            <p:cNvPr id="68" name="文本框 67">
              <a:extLst>
                <a:ext uri="{FF2B5EF4-FFF2-40B4-BE49-F238E27FC236}">
                  <a16:creationId xmlns:a16="http://schemas.microsoft.com/office/drawing/2014/main" xmlns="" id="{DED70585-7EA8-4D19-8A5F-BBAC4DB53327}"/>
                </a:ext>
              </a:extLst>
            </p:cNvPr>
            <p:cNvSpPr txBox="1"/>
            <p:nvPr/>
          </p:nvSpPr>
          <p:spPr>
            <a:xfrm>
              <a:off x="7622605" y="3684446"/>
              <a:ext cx="430887" cy="2432717"/>
            </a:xfrm>
            <a:prstGeom prst="rect">
              <a:avLst/>
            </a:prstGeom>
            <a:noFill/>
          </p:spPr>
          <p:txBody>
            <a:bodyPr vert="eaVert" wrap="none" rtlCol="0">
              <a:spAutoFit/>
            </a:bodyPr>
            <a:lstStyle/>
            <a:p>
              <a:pPr marL="285750" indent="-285750">
                <a:buFont typeface="Wingdings" panose="05000000000000000000" pitchFamily="2" charset="2"/>
                <a:buChar char="u"/>
              </a:pPr>
              <a:r>
                <a:rPr lang="zh-CN" altLang="en-US" sz="1600" dirty="0">
                  <a:solidFill>
                    <a:srgbClr val="824F18"/>
                  </a:solidFill>
                  <a:latin typeface="思源宋体 CN ExtraLight" panose="02020200000000000000" pitchFamily="18" charset="-122"/>
                  <a:ea typeface="思源宋体 CN ExtraLight" panose="02020200000000000000" pitchFamily="18" charset="-122"/>
                </a:rPr>
                <a:t>此处输入季度工作要点</a:t>
              </a:r>
            </a:p>
          </p:txBody>
        </p:sp>
        <p:sp>
          <p:nvSpPr>
            <p:cNvPr id="69" name="文本框 68">
              <a:extLst>
                <a:ext uri="{FF2B5EF4-FFF2-40B4-BE49-F238E27FC236}">
                  <a16:creationId xmlns:a16="http://schemas.microsoft.com/office/drawing/2014/main" xmlns="" id="{EC6FDA30-51ED-4A85-9943-6E82B95AB0C4}"/>
                </a:ext>
              </a:extLst>
            </p:cNvPr>
            <p:cNvSpPr txBox="1"/>
            <p:nvPr/>
          </p:nvSpPr>
          <p:spPr>
            <a:xfrm>
              <a:off x="7919281" y="3684446"/>
              <a:ext cx="430887" cy="2432717"/>
            </a:xfrm>
            <a:prstGeom prst="rect">
              <a:avLst/>
            </a:prstGeom>
            <a:noFill/>
          </p:spPr>
          <p:txBody>
            <a:bodyPr vert="eaVert" wrap="none" rtlCol="0">
              <a:spAutoFit/>
            </a:bodyPr>
            <a:lstStyle/>
            <a:p>
              <a:pPr marL="285750" indent="-285750">
                <a:buFont typeface="Wingdings" panose="05000000000000000000" pitchFamily="2" charset="2"/>
                <a:buChar char="u"/>
              </a:pPr>
              <a:r>
                <a:rPr lang="zh-CN" altLang="en-US" sz="1600" dirty="0">
                  <a:solidFill>
                    <a:srgbClr val="824F18"/>
                  </a:solidFill>
                  <a:latin typeface="思源宋体 CN ExtraLight" panose="02020200000000000000" pitchFamily="18" charset="-122"/>
                  <a:ea typeface="思源宋体 CN ExtraLight" panose="02020200000000000000" pitchFamily="18" charset="-122"/>
                </a:rPr>
                <a:t>此处输入季度工作要点</a:t>
              </a:r>
            </a:p>
          </p:txBody>
        </p:sp>
        <p:sp>
          <p:nvSpPr>
            <p:cNvPr id="70" name="文本框 69">
              <a:extLst>
                <a:ext uri="{FF2B5EF4-FFF2-40B4-BE49-F238E27FC236}">
                  <a16:creationId xmlns:a16="http://schemas.microsoft.com/office/drawing/2014/main" xmlns="" id="{73C83382-C3B3-40EB-928C-FA2F65E2BA75}"/>
                </a:ext>
              </a:extLst>
            </p:cNvPr>
            <p:cNvSpPr txBox="1"/>
            <p:nvPr/>
          </p:nvSpPr>
          <p:spPr>
            <a:xfrm>
              <a:off x="8215957" y="3684446"/>
              <a:ext cx="430887" cy="2432717"/>
            </a:xfrm>
            <a:prstGeom prst="rect">
              <a:avLst/>
            </a:prstGeom>
            <a:noFill/>
          </p:spPr>
          <p:txBody>
            <a:bodyPr vert="eaVert" wrap="none" rtlCol="0">
              <a:spAutoFit/>
            </a:bodyPr>
            <a:lstStyle/>
            <a:p>
              <a:pPr marL="285750" indent="-285750">
                <a:buFont typeface="Wingdings" panose="05000000000000000000" pitchFamily="2" charset="2"/>
                <a:buChar char="u"/>
              </a:pPr>
              <a:r>
                <a:rPr lang="zh-CN" altLang="en-US" sz="1600" dirty="0">
                  <a:solidFill>
                    <a:srgbClr val="824F18"/>
                  </a:solidFill>
                  <a:latin typeface="思源宋体 CN ExtraLight" panose="02020200000000000000" pitchFamily="18" charset="-122"/>
                  <a:ea typeface="思源宋体 CN ExtraLight" panose="02020200000000000000" pitchFamily="18" charset="-122"/>
                </a:rPr>
                <a:t>此处输入季度工作要点</a:t>
              </a:r>
            </a:p>
          </p:txBody>
        </p:sp>
        <p:sp>
          <p:nvSpPr>
            <p:cNvPr id="71" name="文本框 70">
              <a:extLst>
                <a:ext uri="{FF2B5EF4-FFF2-40B4-BE49-F238E27FC236}">
                  <a16:creationId xmlns:a16="http://schemas.microsoft.com/office/drawing/2014/main" xmlns="" id="{89B481AE-4532-474C-9160-B3FBB393683C}"/>
                </a:ext>
              </a:extLst>
            </p:cNvPr>
            <p:cNvSpPr txBox="1"/>
            <p:nvPr/>
          </p:nvSpPr>
          <p:spPr>
            <a:xfrm>
              <a:off x="8512634" y="3684446"/>
              <a:ext cx="430887" cy="2432717"/>
            </a:xfrm>
            <a:prstGeom prst="rect">
              <a:avLst/>
            </a:prstGeom>
            <a:noFill/>
          </p:spPr>
          <p:txBody>
            <a:bodyPr vert="eaVert" wrap="none" rtlCol="0">
              <a:spAutoFit/>
            </a:bodyPr>
            <a:lstStyle/>
            <a:p>
              <a:pPr marL="285750" indent="-285750">
                <a:buFont typeface="Wingdings" panose="05000000000000000000" pitchFamily="2" charset="2"/>
                <a:buChar char="u"/>
              </a:pPr>
              <a:r>
                <a:rPr lang="zh-CN" altLang="en-US" sz="1600" dirty="0">
                  <a:solidFill>
                    <a:srgbClr val="824F18"/>
                  </a:solidFill>
                  <a:latin typeface="思源宋体 CN ExtraLight" panose="02020200000000000000" pitchFamily="18" charset="-122"/>
                  <a:ea typeface="思源宋体 CN ExtraLight" panose="02020200000000000000" pitchFamily="18" charset="-122"/>
                </a:rPr>
                <a:t>此处输入季度工作要点</a:t>
              </a:r>
            </a:p>
          </p:txBody>
        </p:sp>
      </p:grpSp>
      <p:grpSp>
        <p:nvGrpSpPr>
          <p:cNvPr id="16" name="组合 15">
            <a:extLst>
              <a:ext uri="{FF2B5EF4-FFF2-40B4-BE49-F238E27FC236}">
                <a16:creationId xmlns:a16="http://schemas.microsoft.com/office/drawing/2014/main" xmlns="" id="{8F211F77-2E16-4357-AFB2-26123BB6CBBF}"/>
              </a:ext>
            </a:extLst>
          </p:cNvPr>
          <p:cNvGrpSpPr/>
          <p:nvPr/>
        </p:nvGrpSpPr>
        <p:grpSpPr>
          <a:xfrm>
            <a:off x="9855142" y="3915530"/>
            <a:ext cx="1320916" cy="2432717"/>
            <a:chOff x="9834177" y="3684446"/>
            <a:chExt cx="1320916" cy="2432717"/>
          </a:xfrm>
        </p:grpSpPr>
        <p:sp>
          <p:nvSpPr>
            <p:cNvPr id="72" name="文本框 71">
              <a:extLst>
                <a:ext uri="{FF2B5EF4-FFF2-40B4-BE49-F238E27FC236}">
                  <a16:creationId xmlns:a16="http://schemas.microsoft.com/office/drawing/2014/main" xmlns="" id="{85669822-F48D-4369-88EE-140B623BE0D5}"/>
                </a:ext>
              </a:extLst>
            </p:cNvPr>
            <p:cNvSpPr txBox="1"/>
            <p:nvPr/>
          </p:nvSpPr>
          <p:spPr>
            <a:xfrm>
              <a:off x="9834177" y="3684446"/>
              <a:ext cx="430887" cy="2432717"/>
            </a:xfrm>
            <a:prstGeom prst="rect">
              <a:avLst/>
            </a:prstGeom>
            <a:noFill/>
          </p:spPr>
          <p:txBody>
            <a:bodyPr vert="eaVert" wrap="none" rtlCol="0">
              <a:spAutoFit/>
            </a:bodyPr>
            <a:lstStyle/>
            <a:p>
              <a:pPr marL="285750" indent="-285750">
                <a:buFont typeface="Wingdings" panose="05000000000000000000" pitchFamily="2" charset="2"/>
                <a:buChar char="u"/>
              </a:pPr>
              <a:r>
                <a:rPr lang="zh-CN" altLang="en-US" sz="1600" dirty="0">
                  <a:solidFill>
                    <a:srgbClr val="824F18"/>
                  </a:solidFill>
                  <a:latin typeface="思源宋体 CN ExtraLight" panose="02020200000000000000" pitchFamily="18" charset="-122"/>
                  <a:ea typeface="思源宋体 CN ExtraLight" panose="02020200000000000000" pitchFamily="18" charset="-122"/>
                </a:rPr>
                <a:t>此处输入季度工作要点</a:t>
              </a:r>
            </a:p>
          </p:txBody>
        </p:sp>
        <p:sp>
          <p:nvSpPr>
            <p:cNvPr id="73" name="文本框 72">
              <a:extLst>
                <a:ext uri="{FF2B5EF4-FFF2-40B4-BE49-F238E27FC236}">
                  <a16:creationId xmlns:a16="http://schemas.microsoft.com/office/drawing/2014/main" xmlns="" id="{40C2D953-25EB-444C-91BF-4E6319964578}"/>
                </a:ext>
              </a:extLst>
            </p:cNvPr>
            <p:cNvSpPr txBox="1"/>
            <p:nvPr/>
          </p:nvSpPr>
          <p:spPr>
            <a:xfrm>
              <a:off x="10130853" y="3684446"/>
              <a:ext cx="430887" cy="2432717"/>
            </a:xfrm>
            <a:prstGeom prst="rect">
              <a:avLst/>
            </a:prstGeom>
            <a:noFill/>
          </p:spPr>
          <p:txBody>
            <a:bodyPr vert="eaVert" wrap="none" rtlCol="0">
              <a:spAutoFit/>
            </a:bodyPr>
            <a:lstStyle/>
            <a:p>
              <a:pPr marL="285750" indent="-285750">
                <a:buFont typeface="Wingdings" panose="05000000000000000000" pitchFamily="2" charset="2"/>
                <a:buChar char="u"/>
              </a:pPr>
              <a:r>
                <a:rPr lang="zh-CN" altLang="en-US" sz="1600" dirty="0">
                  <a:solidFill>
                    <a:srgbClr val="824F18"/>
                  </a:solidFill>
                  <a:latin typeface="思源宋体 CN ExtraLight" panose="02020200000000000000" pitchFamily="18" charset="-122"/>
                  <a:ea typeface="思源宋体 CN ExtraLight" panose="02020200000000000000" pitchFamily="18" charset="-122"/>
                </a:rPr>
                <a:t>此处输入季度工作要点</a:t>
              </a:r>
            </a:p>
          </p:txBody>
        </p:sp>
        <p:sp>
          <p:nvSpPr>
            <p:cNvPr id="74" name="文本框 73">
              <a:extLst>
                <a:ext uri="{FF2B5EF4-FFF2-40B4-BE49-F238E27FC236}">
                  <a16:creationId xmlns:a16="http://schemas.microsoft.com/office/drawing/2014/main" xmlns="" id="{8D11D24C-0631-49B2-920B-F56824A6B1D7}"/>
                </a:ext>
              </a:extLst>
            </p:cNvPr>
            <p:cNvSpPr txBox="1"/>
            <p:nvPr/>
          </p:nvSpPr>
          <p:spPr>
            <a:xfrm>
              <a:off x="10427529" y="3684446"/>
              <a:ext cx="430887" cy="2432717"/>
            </a:xfrm>
            <a:prstGeom prst="rect">
              <a:avLst/>
            </a:prstGeom>
            <a:noFill/>
          </p:spPr>
          <p:txBody>
            <a:bodyPr vert="eaVert" wrap="none" rtlCol="0">
              <a:spAutoFit/>
            </a:bodyPr>
            <a:lstStyle/>
            <a:p>
              <a:pPr marL="285750" indent="-285750">
                <a:buFont typeface="Wingdings" panose="05000000000000000000" pitchFamily="2" charset="2"/>
                <a:buChar char="u"/>
              </a:pPr>
              <a:r>
                <a:rPr lang="zh-CN" altLang="en-US" sz="1600" dirty="0">
                  <a:solidFill>
                    <a:srgbClr val="824F18"/>
                  </a:solidFill>
                  <a:latin typeface="思源宋体 CN ExtraLight" panose="02020200000000000000" pitchFamily="18" charset="-122"/>
                  <a:ea typeface="思源宋体 CN ExtraLight" panose="02020200000000000000" pitchFamily="18" charset="-122"/>
                </a:rPr>
                <a:t>此处输入季度工作要点</a:t>
              </a:r>
            </a:p>
          </p:txBody>
        </p:sp>
        <p:sp>
          <p:nvSpPr>
            <p:cNvPr id="75" name="文本框 74">
              <a:extLst>
                <a:ext uri="{FF2B5EF4-FFF2-40B4-BE49-F238E27FC236}">
                  <a16:creationId xmlns:a16="http://schemas.microsoft.com/office/drawing/2014/main" xmlns="" id="{1496324E-EAA6-40E8-9E85-5D1E6FF2AFF9}"/>
                </a:ext>
              </a:extLst>
            </p:cNvPr>
            <p:cNvSpPr txBox="1"/>
            <p:nvPr/>
          </p:nvSpPr>
          <p:spPr>
            <a:xfrm>
              <a:off x="10724206" y="3684446"/>
              <a:ext cx="430887" cy="2432717"/>
            </a:xfrm>
            <a:prstGeom prst="rect">
              <a:avLst/>
            </a:prstGeom>
            <a:noFill/>
          </p:spPr>
          <p:txBody>
            <a:bodyPr vert="eaVert" wrap="none" rtlCol="0">
              <a:spAutoFit/>
            </a:bodyPr>
            <a:lstStyle/>
            <a:p>
              <a:pPr marL="285750" indent="-285750">
                <a:buFont typeface="Wingdings" panose="05000000000000000000" pitchFamily="2" charset="2"/>
                <a:buChar char="u"/>
              </a:pPr>
              <a:r>
                <a:rPr lang="zh-CN" altLang="en-US" sz="1600" dirty="0">
                  <a:solidFill>
                    <a:srgbClr val="824F18"/>
                  </a:solidFill>
                  <a:latin typeface="思源宋体 CN ExtraLight" panose="02020200000000000000" pitchFamily="18" charset="-122"/>
                  <a:ea typeface="思源宋体 CN ExtraLight" panose="02020200000000000000" pitchFamily="18" charset="-122"/>
                </a:rPr>
                <a:t>此处输入季度工作要点</a:t>
              </a:r>
            </a:p>
          </p:txBody>
        </p:sp>
      </p:grpSp>
      <p:pic>
        <p:nvPicPr>
          <p:cNvPr id="15" name="图片 14" descr="图示&#10;&#10;描述已自动生成">
            <a:extLst>
              <a:ext uri="{FF2B5EF4-FFF2-40B4-BE49-F238E27FC236}">
                <a16:creationId xmlns:a16="http://schemas.microsoft.com/office/drawing/2014/main" xmlns="" id="{C2902E8A-78C2-4354-9EBD-79A21DCEC15B}"/>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b="8049"/>
          <a:stretch/>
        </p:blipFill>
        <p:spPr>
          <a:xfrm>
            <a:off x="33894" y="2218683"/>
            <a:ext cx="3307512" cy="4055061"/>
          </a:xfrm>
          <a:prstGeom prst="rect">
            <a:avLst/>
          </a:prstGeom>
          <a:effectLst>
            <a:outerShdw blurRad="76200" dir="18900000" sy="23000" kx="-1200000" algn="bl" rotWithShape="0">
              <a:prstClr val="black">
                <a:alpha val="20000"/>
              </a:prstClr>
            </a:outerShdw>
          </a:effectLst>
        </p:spPr>
      </p:pic>
      <p:sp>
        <p:nvSpPr>
          <p:cNvPr id="56" name="文本框 55">
            <a:extLst>
              <a:ext uri="{FF2B5EF4-FFF2-40B4-BE49-F238E27FC236}">
                <a16:creationId xmlns:a16="http://schemas.microsoft.com/office/drawing/2014/main" xmlns="" id="{D9AB8F20-BC48-407C-AC77-2383F0B8CB88}"/>
              </a:ext>
            </a:extLst>
          </p:cNvPr>
          <p:cNvSpPr txBox="1"/>
          <p:nvPr/>
        </p:nvSpPr>
        <p:spPr>
          <a:xfrm>
            <a:off x="1145490" y="744437"/>
            <a:ext cx="538810" cy="584775"/>
          </a:xfrm>
          <a:prstGeom prst="rect">
            <a:avLst/>
          </a:prstGeom>
          <a:noFill/>
        </p:spPr>
        <p:txBody>
          <a:bodyPr wrap="square" rtlCol="0">
            <a:spAutoFit/>
          </a:bodyPr>
          <a:lstStyle/>
          <a:p>
            <a:pPr algn="ctr"/>
            <a:r>
              <a:rPr lang="zh-CN" altLang="en-US" sz="3200" dirty="0">
                <a:gradFill>
                  <a:gsLst>
                    <a:gs pos="0">
                      <a:schemeClr val="bg1"/>
                    </a:gs>
                    <a:gs pos="100000">
                      <a:srgbClr val="E46E1E"/>
                    </a:gs>
                  </a:gsLst>
                  <a:lin ang="2700000" scaled="0"/>
                </a:gradFill>
                <a:effectLst>
                  <a:outerShdw blurRad="127000" sx="103000" sy="103000" algn="ctr" rotWithShape="0">
                    <a:prstClr val="black">
                      <a:alpha val="40000"/>
                    </a:prstClr>
                  </a:outerShdw>
                </a:effectLst>
                <a:latin typeface="演示镇魂行楷" panose="00000500000000000000" pitchFamily="2" charset="-122"/>
                <a:ea typeface="演示镇魂行楷" panose="00000500000000000000" pitchFamily="2" charset="-122"/>
              </a:rPr>
              <a:t>季</a:t>
            </a:r>
          </a:p>
        </p:txBody>
      </p:sp>
      <p:sp>
        <p:nvSpPr>
          <p:cNvPr id="57" name="文本框 56">
            <a:extLst>
              <a:ext uri="{FF2B5EF4-FFF2-40B4-BE49-F238E27FC236}">
                <a16:creationId xmlns:a16="http://schemas.microsoft.com/office/drawing/2014/main" xmlns="" id="{5B783AF1-51E8-4EB0-97D8-ECC7842628B1}"/>
              </a:ext>
            </a:extLst>
          </p:cNvPr>
          <p:cNvSpPr txBox="1"/>
          <p:nvPr/>
        </p:nvSpPr>
        <p:spPr>
          <a:xfrm>
            <a:off x="1193405" y="1308404"/>
            <a:ext cx="468212" cy="584775"/>
          </a:xfrm>
          <a:prstGeom prst="rect">
            <a:avLst/>
          </a:prstGeom>
          <a:noFill/>
        </p:spPr>
        <p:txBody>
          <a:bodyPr wrap="square" rtlCol="0">
            <a:spAutoFit/>
          </a:bodyPr>
          <a:lstStyle/>
          <a:p>
            <a:pPr algn="ctr"/>
            <a:r>
              <a:rPr lang="zh-CN" altLang="en-US" sz="3200" dirty="0">
                <a:gradFill>
                  <a:gsLst>
                    <a:gs pos="0">
                      <a:schemeClr val="bg1"/>
                    </a:gs>
                    <a:gs pos="100000">
                      <a:srgbClr val="E46E1E"/>
                    </a:gs>
                  </a:gsLst>
                  <a:lin ang="2700000" scaled="0"/>
                </a:gradFill>
                <a:effectLst>
                  <a:outerShdw blurRad="127000" sx="103000" sy="103000" algn="ctr" rotWithShape="0">
                    <a:prstClr val="black">
                      <a:alpha val="40000"/>
                    </a:prstClr>
                  </a:outerShdw>
                </a:effectLst>
                <a:latin typeface="演示镇魂行楷" panose="00000500000000000000" pitchFamily="2" charset="-122"/>
                <a:ea typeface="演示镇魂行楷" panose="00000500000000000000" pitchFamily="2" charset="-122"/>
              </a:rPr>
              <a:t>总</a:t>
            </a:r>
          </a:p>
        </p:txBody>
      </p:sp>
      <p:sp>
        <p:nvSpPr>
          <p:cNvPr id="58" name="文本框 57">
            <a:extLst>
              <a:ext uri="{FF2B5EF4-FFF2-40B4-BE49-F238E27FC236}">
                <a16:creationId xmlns:a16="http://schemas.microsoft.com/office/drawing/2014/main" xmlns="" id="{25B5E728-D045-4CAB-9CCA-6279BC89FB00}"/>
              </a:ext>
            </a:extLst>
          </p:cNvPr>
          <p:cNvSpPr txBox="1"/>
          <p:nvPr/>
        </p:nvSpPr>
        <p:spPr>
          <a:xfrm>
            <a:off x="1487257" y="1554795"/>
            <a:ext cx="468212" cy="584775"/>
          </a:xfrm>
          <a:prstGeom prst="rect">
            <a:avLst/>
          </a:prstGeom>
          <a:noFill/>
        </p:spPr>
        <p:txBody>
          <a:bodyPr wrap="square" rtlCol="0">
            <a:spAutoFit/>
          </a:bodyPr>
          <a:lstStyle/>
          <a:p>
            <a:pPr algn="ctr"/>
            <a:r>
              <a:rPr lang="zh-CN" altLang="en-US" sz="3200" dirty="0">
                <a:gradFill>
                  <a:gsLst>
                    <a:gs pos="0">
                      <a:schemeClr val="bg1"/>
                    </a:gs>
                    <a:gs pos="100000">
                      <a:srgbClr val="E46E1E"/>
                    </a:gs>
                  </a:gsLst>
                  <a:lin ang="2700000" scaled="0"/>
                </a:gradFill>
                <a:effectLst>
                  <a:outerShdw blurRad="127000" sx="103000" sy="103000" algn="ctr" rotWithShape="0">
                    <a:prstClr val="black">
                      <a:alpha val="40000"/>
                    </a:prstClr>
                  </a:outerShdw>
                </a:effectLst>
                <a:latin typeface="演示镇魂行楷" panose="00000500000000000000" pitchFamily="2" charset="-122"/>
                <a:ea typeface="演示镇魂行楷" panose="00000500000000000000" pitchFamily="2" charset="-122"/>
              </a:rPr>
              <a:t>结</a:t>
            </a:r>
          </a:p>
        </p:txBody>
      </p:sp>
    </p:spTree>
    <p:extLst>
      <p:ext uri="{BB962C8B-B14F-4D97-AF65-F5344CB8AC3E}">
        <p14:creationId xmlns:p14="http://schemas.microsoft.com/office/powerpoint/2010/main" val="20451411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五边形 34">
            <a:extLst>
              <a:ext uri="{FF2B5EF4-FFF2-40B4-BE49-F238E27FC236}">
                <a16:creationId xmlns:a16="http://schemas.microsoft.com/office/drawing/2014/main" xmlns="" id="{CC3B1F56-32C6-4FD8-8CC9-8A67CC9CD565}"/>
              </a:ext>
            </a:extLst>
          </p:cNvPr>
          <p:cNvSpPr/>
          <p:nvPr/>
        </p:nvSpPr>
        <p:spPr>
          <a:xfrm>
            <a:off x="6346231" y="584306"/>
            <a:ext cx="189060" cy="180058"/>
          </a:xfrm>
          <a:prstGeom prst="pentagon">
            <a:avLst/>
          </a:prstGeom>
          <a:noFill/>
          <a:ln w="222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1" name="五边形 40">
            <a:extLst>
              <a:ext uri="{FF2B5EF4-FFF2-40B4-BE49-F238E27FC236}">
                <a16:creationId xmlns:a16="http://schemas.microsoft.com/office/drawing/2014/main" xmlns="" id="{34ED6941-5B34-4622-B246-F7A0DE2D7E36}"/>
              </a:ext>
            </a:extLst>
          </p:cNvPr>
          <p:cNvSpPr/>
          <p:nvPr/>
        </p:nvSpPr>
        <p:spPr>
          <a:xfrm>
            <a:off x="6346231" y="3807850"/>
            <a:ext cx="189060" cy="180058"/>
          </a:xfrm>
          <a:prstGeom prst="pentagon">
            <a:avLst/>
          </a:prstGeom>
          <a:noFill/>
          <a:ln w="222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 name="矩形 2">
            <a:extLst>
              <a:ext uri="{FF2B5EF4-FFF2-40B4-BE49-F238E27FC236}">
                <a16:creationId xmlns:a16="http://schemas.microsoft.com/office/drawing/2014/main" xmlns="" id="{9218C123-C36C-4758-98D3-A40CD2BE42DF}"/>
              </a:ext>
            </a:extLst>
          </p:cNvPr>
          <p:cNvSpPr/>
          <p:nvPr/>
        </p:nvSpPr>
        <p:spPr>
          <a:xfrm>
            <a:off x="1905779" y="617497"/>
            <a:ext cx="4161885" cy="2411558"/>
          </a:xfrm>
          <a:prstGeom prst="rect">
            <a:avLst/>
          </a:pr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 name="矩形 1">
            <a:extLst>
              <a:ext uri="{FF2B5EF4-FFF2-40B4-BE49-F238E27FC236}">
                <a16:creationId xmlns:a16="http://schemas.microsoft.com/office/drawing/2014/main" xmlns="" id="{9564C2B7-BB49-46BB-A137-A9715811DE67}"/>
              </a:ext>
            </a:extLst>
          </p:cNvPr>
          <p:cNvSpPr/>
          <p:nvPr/>
        </p:nvSpPr>
        <p:spPr>
          <a:xfrm>
            <a:off x="1724264" y="448947"/>
            <a:ext cx="4161885" cy="2411558"/>
          </a:xfrm>
          <a:solidFill>
            <a:schemeClr val="bg1"/>
          </a:solidFill>
          <a:ln w="19050">
            <a:gradFill>
              <a:gsLst>
                <a:gs pos="2000">
                  <a:srgbClr val="F2EFEA"/>
                </a:gs>
                <a:gs pos="100000">
                  <a:srgbClr val="DB641E"/>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 name="矩形 3">
            <a:extLst>
              <a:ext uri="{FF2B5EF4-FFF2-40B4-BE49-F238E27FC236}">
                <a16:creationId xmlns:a16="http://schemas.microsoft.com/office/drawing/2014/main" xmlns="" id="{4D6D4500-C0EB-46B0-BC8F-4B52F5177D70}"/>
              </a:ext>
            </a:extLst>
          </p:cNvPr>
          <p:cNvSpPr/>
          <p:nvPr/>
        </p:nvSpPr>
        <p:spPr>
          <a:xfrm>
            <a:off x="1905779" y="3838422"/>
            <a:ext cx="4161885" cy="2411558"/>
          </a:xfrm>
          <a:prstGeom prst="rect">
            <a:avLst/>
          </a:pr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5" name="矩形 4">
            <a:extLst>
              <a:ext uri="{FF2B5EF4-FFF2-40B4-BE49-F238E27FC236}">
                <a16:creationId xmlns:a16="http://schemas.microsoft.com/office/drawing/2014/main" xmlns="" id="{D8C64304-F28E-4446-96E0-C4910445A210}"/>
              </a:ext>
            </a:extLst>
          </p:cNvPr>
          <p:cNvSpPr/>
          <p:nvPr/>
        </p:nvSpPr>
        <p:spPr>
          <a:xfrm>
            <a:off x="1724264" y="3669872"/>
            <a:ext cx="4161885" cy="2411558"/>
          </a:xfrm>
          <a:solidFill>
            <a:schemeClr val="bg1"/>
          </a:solidFill>
          <a:ln w="19050">
            <a:gradFill>
              <a:gsLst>
                <a:gs pos="2000">
                  <a:srgbClr val="F2EFEA"/>
                </a:gs>
                <a:gs pos="100000">
                  <a:srgbClr val="DB641E"/>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9" name="图片 8">
            <a:extLst>
              <a:ext uri="{FF2B5EF4-FFF2-40B4-BE49-F238E27FC236}">
                <a16:creationId xmlns:a16="http://schemas.microsoft.com/office/drawing/2014/main" xmlns="" id="{4912B776-1289-4125-82A6-DAE026BE039C}"/>
              </a:ext>
            </a:extLst>
          </p:cNvPr>
          <p:cNvPicPr>
            <a:picLocks noChangeAspect="1"/>
          </p:cNvPicPr>
          <p:nvPr/>
        </p:nvPicPr>
        <p:blipFill>
          <a:blip r:embed="rId3"/>
          <a:stretch>
            <a:fillRect/>
          </a:stretch>
        </p:blipFill>
        <p:spPr>
          <a:xfrm rot="16200000">
            <a:off x="91700" y="1714148"/>
            <a:ext cx="2580108" cy="49705"/>
          </a:xfrm>
          <a:prstGeom prst="rect">
            <a:avLst/>
          </a:prstGeom>
        </p:spPr>
      </p:pic>
      <p:sp>
        <p:nvSpPr>
          <p:cNvPr id="10" name="文本框 9">
            <a:extLst>
              <a:ext uri="{FF2B5EF4-FFF2-40B4-BE49-F238E27FC236}">
                <a16:creationId xmlns:a16="http://schemas.microsoft.com/office/drawing/2014/main" xmlns="" id="{899C2882-E5F3-4019-99B9-6FB5CB7F4997}"/>
              </a:ext>
            </a:extLst>
          </p:cNvPr>
          <p:cNvSpPr txBox="1"/>
          <p:nvPr/>
        </p:nvSpPr>
        <p:spPr>
          <a:xfrm>
            <a:off x="6320905" y="599695"/>
            <a:ext cx="1111802" cy="338554"/>
          </a:xfrm>
          <a:prstGeom prst="rect">
            <a:avLst/>
          </a:prstGeom>
          <a:noFill/>
        </p:spPr>
        <p:txBody>
          <a:bodyPr vert="horz" wrap="square" rtlCol="0">
            <a:spAutoFit/>
          </a:bodyPr>
          <a:lstStyle/>
          <a:p>
            <a:r>
              <a:rPr lang="zh-CN" altLang="en-US" sz="1600" dirty="0">
                <a:solidFill>
                  <a:srgbClr val="260000"/>
                </a:solidFill>
                <a:latin typeface="思源黑体 CN Bold" panose="020B0800000000000000" pitchFamily="34" charset="-122"/>
                <a:ea typeface="思源黑体 CN Bold" panose="020B0800000000000000" pitchFamily="34" charset="-122"/>
              </a:rPr>
              <a:t>项目时间：</a:t>
            </a:r>
            <a:endParaRPr lang="zh-CN" altLang="en-US" sz="1600" dirty="0">
              <a:solidFill>
                <a:srgbClr val="834F18"/>
              </a:solidFill>
              <a:latin typeface="思源宋体 CN ExtraLight" panose="02020200000000000000" pitchFamily="18" charset="-122"/>
              <a:ea typeface="思源宋体 CN ExtraLight" panose="02020200000000000000" pitchFamily="18" charset="-122"/>
            </a:endParaRPr>
          </a:p>
        </p:txBody>
      </p:sp>
      <p:sp>
        <p:nvSpPr>
          <p:cNvPr id="16" name="文本框 15">
            <a:extLst>
              <a:ext uri="{FF2B5EF4-FFF2-40B4-BE49-F238E27FC236}">
                <a16:creationId xmlns:a16="http://schemas.microsoft.com/office/drawing/2014/main" xmlns="" id="{769D8D67-8DCE-4DBC-9C07-4B87E0961668}"/>
              </a:ext>
            </a:extLst>
          </p:cNvPr>
          <p:cNvSpPr txBox="1"/>
          <p:nvPr/>
        </p:nvSpPr>
        <p:spPr>
          <a:xfrm>
            <a:off x="6320905" y="1018574"/>
            <a:ext cx="1210588" cy="338554"/>
          </a:xfrm>
          <a:prstGeom prst="rect">
            <a:avLst/>
          </a:prstGeom>
          <a:noFill/>
        </p:spPr>
        <p:txBody>
          <a:bodyPr vert="horz" wrap="none" rtlCol="0">
            <a:spAutoFit/>
          </a:bodyPr>
          <a:lstStyle/>
          <a:p>
            <a:r>
              <a:rPr lang="zh-CN" altLang="en-US" sz="1600" dirty="0">
                <a:solidFill>
                  <a:srgbClr val="260000"/>
                </a:solidFill>
                <a:latin typeface="思源黑体 CN Bold" panose="020B0800000000000000" pitchFamily="34" charset="-122"/>
                <a:ea typeface="思源黑体 CN Bold" panose="020B0800000000000000" pitchFamily="34" charset="-122"/>
              </a:rPr>
              <a:t>项目概要：</a:t>
            </a:r>
            <a:endParaRPr lang="zh-CN" altLang="en-US" sz="1600" dirty="0">
              <a:solidFill>
                <a:srgbClr val="834F18"/>
              </a:solidFill>
              <a:latin typeface="思源宋体 CN ExtraLight" panose="02020200000000000000" pitchFamily="18" charset="-122"/>
              <a:ea typeface="思源宋体 CN ExtraLight" panose="02020200000000000000" pitchFamily="18" charset="-122"/>
            </a:endParaRPr>
          </a:p>
        </p:txBody>
      </p:sp>
      <p:sp>
        <p:nvSpPr>
          <p:cNvPr id="18" name="文本框 17">
            <a:extLst>
              <a:ext uri="{FF2B5EF4-FFF2-40B4-BE49-F238E27FC236}">
                <a16:creationId xmlns:a16="http://schemas.microsoft.com/office/drawing/2014/main" xmlns="" id="{C4E4C57C-9C98-43C4-9BA4-60090B9B4A6A}"/>
              </a:ext>
            </a:extLst>
          </p:cNvPr>
          <p:cNvSpPr txBox="1"/>
          <p:nvPr/>
        </p:nvSpPr>
        <p:spPr>
          <a:xfrm>
            <a:off x="6320906" y="1400446"/>
            <a:ext cx="1111801" cy="338554"/>
          </a:xfrm>
          <a:prstGeom prst="rect">
            <a:avLst/>
          </a:prstGeom>
          <a:noFill/>
        </p:spPr>
        <p:txBody>
          <a:bodyPr vert="horz" wrap="square" rtlCol="0">
            <a:spAutoFit/>
          </a:bodyPr>
          <a:lstStyle/>
          <a:p>
            <a:r>
              <a:rPr lang="zh-CN" altLang="en-US" sz="1600" dirty="0">
                <a:solidFill>
                  <a:srgbClr val="260000"/>
                </a:solidFill>
                <a:latin typeface="思源黑体 CN Bold" panose="020B0800000000000000" pitchFamily="34" charset="-122"/>
                <a:ea typeface="思源黑体 CN Bold" panose="020B0800000000000000" pitchFamily="34" charset="-122"/>
              </a:rPr>
              <a:t>项目内容：</a:t>
            </a:r>
            <a:endParaRPr lang="zh-CN" altLang="en-US" sz="1600" dirty="0">
              <a:solidFill>
                <a:srgbClr val="834F18"/>
              </a:solidFill>
              <a:latin typeface="思源宋体 CN ExtraLight" panose="02020200000000000000" pitchFamily="18" charset="-122"/>
              <a:ea typeface="思源宋体 CN ExtraLight" panose="02020200000000000000" pitchFamily="18" charset="-122"/>
            </a:endParaRPr>
          </a:p>
        </p:txBody>
      </p:sp>
      <p:sp>
        <p:nvSpPr>
          <p:cNvPr id="21" name="文本框 20">
            <a:extLst>
              <a:ext uri="{FF2B5EF4-FFF2-40B4-BE49-F238E27FC236}">
                <a16:creationId xmlns:a16="http://schemas.microsoft.com/office/drawing/2014/main" xmlns="" id="{FE74F5E6-05B7-4C79-8BBD-F7175924164A}"/>
              </a:ext>
            </a:extLst>
          </p:cNvPr>
          <p:cNvSpPr txBox="1"/>
          <p:nvPr/>
        </p:nvSpPr>
        <p:spPr>
          <a:xfrm>
            <a:off x="7365948" y="1369668"/>
            <a:ext cx="4161885" cy="1916871"/>
          </a:xfrm>
          <a:prstGeom prst="rect">
            <a:avLst/>
          </a:prstGeom>
          <a:noFill/>
        </p:spPr>
        <p:txBody>
          <a:bodyPr wrap="square">
            <a:spAutoFit/>
          </a:bodyPr>
          <a:lstStyle/>
          <a:p>
            <a:pPr>
              <a:lnSpc>
                <a:spcPct val="125000"/>
              </a:lnSpc>
            </a:pP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此处输入项目具体内容，用一段话说明，语言尽量精炼，注意展示亮点，此处省略一百八十个字。此处输入项目具体内容，用一段话说明，语言尽量精炼，注意展示亮点，此处省略一百八十个字。</a:t>
            </a:r>
            <a:endParaRPr lang="zh-CN" altLang="en-US" sz="1600" dirty="0">
              <a:latin typeface="思源黑体 CN Bold" panose="020B0800000000000000" pitchFamily="34" charset="-122"/>
              <a:ea typeface="思源黑体 CN Bold" panose="020B0800000000000000" pitchFamily="34" charset="-122"/>
            </a:endParaRPr>
          </a:p>
          <a:p>
            <a:pPr>
              <a:lnSpc>
                <a:spcPct val="125000"/>
              </a:lnSpc>
            </a:pPr>
            <a:endParaRPr lang="zh-CN" altLang="en-US" sz="1600" dirty="0">
              <a:latin typeface="思源黑体 CN Bold" panose="020B0800000000000000" pitchFamily="34" charset="-122"/>
              <a:ea typeface="思源黑体 CN Bold" panose="020B0800000000000000" pitchFamily="34" charset="-122"/>
            </a:endParaRPr>
          </a:p>
        </p:txBody>
      </p:sp>
      <p:sp>
        <p:nvSpPr>
          <p:cNvPr id="23" name="文本框 22">
            <a:extLst>
              <a:ext uri="{FF2B5EF4-FFF2-40B4-BE49-F238E27FC236}">
                <a16:creationId xmlns:a16="http://schemas.microsoft.com/office/drawing/2014/main" xmlns="" id="{F0AD231B-8075-446A-BC64-A2054727B86F}"/>
              </a:ext>
            </a:extLst>
          </p:cNvPr>
          <p:cNvSpPr txBox="1"/>
          <p:nvPr/>
        </p:nvSpPr>
        <p:spPr>
          <a:xfrm>
            <a:off x="7365948" y="584306"/>
            <a:ext cx="2098040" cy="338554"/>
          </a:xfrm>
          <a:prstGeom prst="rect">
            <a:avLst/>
          </a:prstGeom>
          <a:noFill/>
        </p:spPr>
        <p:txBody>
          <a:bodyPr wrap="square">
            <a:spAutoFit/>
          </a:bodyPr>
          <a:lstStyle/>
          <a:p>
            <a:r>
              <a:rPr lang="en-US" altLang="zh-CN" sz="1600" dirty="0">
                <a:solidFill>
                  <a:srgbClr val="834F18"/>
                </a:solidFill>
                <a:latin typeface="思源宋体 CN ExtraLight" panose="02020200000000000000" pitchFamily="18" charset="-122"/>
                <a:ea typeface="思源宋体 CN ExtraLight" panose="02020200000000000000" pitchFamily="18" charset="-122"/>
              </a:rPr>
              <a:t>20XX</a:t>
            </a:r>
            <a:r>
              <a:rPr lang="zh-CN" altLang="en-US" sz="1600" dirty="0">
                <a:solidFill>
                  <a:srgbClr val="834F18"/>
                </a:solidFill>
                <a:latin typeface="思源宋体 CN ExtraLight" panose="02020200000000000000" pitchFamily="18" charset="-122"/>
                <a:ea typeface="思源宋体 CN ExtraLight" panose="02020200000000000000" pitchFamily="18" charset="-122"/>
              </a:rPr>
              <a:t>年</a:t>
            </a:r>
            <a:r>
              <a:rPr lang="en-US" altLang="zh-CN" sz="1600" dirty="0">
                <a:solidFill>
                  <a:srgbClr val="834F18"/>
                </a:solidFill>
                <a:latin typeface="思源宋体 CN ExtraLight" panose="02020200000000000000" pitchFamily="18" charset="-122"/>
                <a:ea typeface="思源宋体 CN ExtraLight" panose="02020200000000000000" pitchFamily="18" charset="-122"/>
              </a:rPr>
              <a:t>XX</a:t>
            </a:r>
            <a:r>
              <a:rPr lang="zh-CN" altLang="en-US" sz="1600" dirty="0">
                <a:solidFill>
                  <a:srgbClr val="834F18"/>
                </a:solidFill>
                <a:latin typeface="思源宋体 CN ExtraLight" panose="02020200000000000000" pitchFamily="18" charset="-122"/>
                <a:ea typeface="思源宋体 CN ExtraLight" panose="02020200000000000000" pitchFamily="18" charset="-122"/>
              </a:rPr>
              <a:t>月</a:t>
            </a:r>
            <a:r>
              <a:rPr lang="en-US" altLang="zh-CN" sz="1600" dirty="0">
                <a:solidFill>
                  <a:srgbClr val="834F18"/>
                </a:solidFill>
                <a:latin typeface="思源宋体 CN ExtraLight" panose="02020200000000000000" pitchFamily="18" charset="-122"/>
                <a:ea typeface="思源宋体 CN ExtraLight" panose="02020200000000000000" pitchFamily="18" charset="-122"/>
              </a:rPr>
              <a:t>XX</a:t>
            </a:r>
            <a:r>
              <a:rPr lang="zh-CN" altLang="en-US" sz="1600" dirty="0">
                <a:solidFill>
                  <a:srgbClr val="834F18"/>
                </a:solidFill>
                <a:latin typeface="思源宋体 CN ExtraLight" panose="02020200000000000000" pitchFamily="18" charset="-122"/>
                <a:ea typeface="思源宋体 CN ExtraLight" panose="02020200000000000000" pitchFamily="18" charset="-122"/>
              </a:rPr>
              <a:t>日</a:t>
            </a:r>
            <a:endParaRPr lang="zh-CN" altLang="en-US" sz="1600" dirty="0">
              <a:latin typeface="思源黑体 CN Bold" panose="020B0800000000000000" pitchFamily="34" charset="-122"/>
              <a:ea typeface="思源黑体 CN Bold" panose="020B0800000000000000" pitchFamily="34" charset="-122"/>
            </a:endParaRPr>
          </a:p>
        </p:txBody>
      </p:sp>
      <p:sp>
        <p:nvSpPr>
          <p:cNvPr id="25" name="文本框 24">
            <a:extLst>
              <a:ext uri="{FF2B5EF4-FFF2-40B4-BE49-F238E27FC236}">
                <a16:creationId xmlns:a16="http://schemas.microsoft.com/office/drawing/2014/main" xmlns="" id="{6E49F32D-3646-426D-854F-B762B5055B98}"/>
              </a:ext>
            </a:extLst>
          </p:cNvPr>
          <p:cNvSpPr txBox="1"/>
          <p:nvPr/>
        </p:nvSpPr>
        <p:spPr>
          <a:xfrm>
            <a:off x="7365948" y="1003185"/>
            <a:ext cx="2198960" cy="338554"/>
          </a:xfrm>
          <a:prstGeom prst="rect">
            <a:avLst/>
          </a:prstGeom>
          <a:noFill/>
        </p:spPr>
        <p:txBody>
          <a:bodyPr wrap="square">
            <a:spAutoFit/>
          </a:bodyPr>
          <a:lstStyle/>
          <a:p>
            <a:r>
              <a:rPr lang="en-US" altLang="zh-CN" sz="1600" dirty="0">
                <a:solidFill>
                  <a:srgbClr val="834F18"/>
                </a:solidFill>
                <a:latin typeface="思源宋体 CN ExtraLight" panose="02020200000000000000" pitchFamily="18" charset="-122"/>
                <a:ea typeface="思源宋体 CN ExtraLight" panose="02020200000000000000" pitchFamily="18" charset="-122"/>
              </a:rPr>
              <a:t>20XX</a:t>
            </a:r>
            <a:r>
              <a:rPr lang="zh-CN" altLang="en-US" sz="1600" dirty="0">
                <a:solidFill>
                  <a:srgbClr val="834F18"/>
                </a:solidFill>
                <a:latin typeface="思源宋体 CN ExtraLight" panose="02020200000000000000" pitchFamily="18" charset="-122"/>
                <a:ea typeface="思源宋体 CN ExtraLight" panose="02020200000000000000" pitchFamily="18" charset="-122"/>
              </a:rPr>
              <a:t>年</a:t>
            </a:r>
            <a:r>
              <a:rPr lang="en-US" altLang="zh-CN" sz="1600" dirty="0">
                <a:solidFill>
                  <a:srgbClr val="834F18"/>
                </a:solidFill>
                <a:latin typeface="思源宋体 CN ExtraLight" panose="02020200000000000000" pitchFamily="18" charset="-122"/>
                <a:ea typeface="思源宋体 CN ExtraLight" panose="02020200000000000000" pitchFamily="18" charset="-122"/>
              </a:rPr>
              <a:t>XX</a:t>
            </a:r>
            <a:r>
              <a:rPr lang="zh-CN" altLang="en-US" sz="1600" dirty="0">
                <a:solidFill>
                  <a:srgbClr val="834F18"/>
                </a:solidFill>
                <a:latin typeface="思源宋体 CN ExtraLight" panose="02020200000000000000" pitchFamily="18" charset="-122"/>
                <a:ea typeface="思源宋体 CN ExtraLight" panose="02020200000000000000" pitchFamily="18" charset="-122"/>
              </a:rPr>
              <a:t>月</a:t>
            </a:r>
            <a:r>
              <a:rPr lang="en-US" altLang="zh-CN" sz="1600" dirty="0">
                <a:solidFill>
                  <a:srgbClr val="834F18"/>
                </a:solidFill>
                <a:latin typeface="思源宋体 CN ExtraLight" panose="02020200000000000000" pitchFamily="18" charset="-122"/>
                <a:ea typeface="思源宋体 CN ExtraLight" panose="02020200000000000000" pitchFamily="18" charset="-122"/>
              </a:rPr>
              <a:t>XX</a:t>
            </a:r>
            <a:r>
              <a:rPr lang="zh-CN" altLang="en-US" sz="1600" dirty="0">
                <a:solidFill>
                  <a:srgbClr val="834F18"/>
                </a:solidFill>
                <a:latin typeface="思源宋体 CN ExtraLight" panose="02020200000000000000" pitchFamily="18" charset="-122"/>
                <a:ea typeface="思源宋体 CN ExtraLight" panose="02020200000000000000" pitchFamily="18" charset="-122"/>
              </a:rPr>
              <a:t>日</a:t>
            </a:r>
            <a:endParaRPr lang="zh-CN" altLang="en-US" sz="1600" dirty="0">
              <a:latin typeface="思源黑体 CN Bold" panose="020B0800000000000000" pitchFamily="34" charset="-122"/>
              <a:ea typeface="思源黑体 CN Bold" panose="020B0800000000000000" pitchFamily="34" charset="-122"/>
            </a:endParaRPr>
          </a:p>
        </p:txBody>
      </p:sp>
      <p:pic>
        <p:nvPicPr>
          <p:cNvPr id="26" name="图片 25">
            <a:extLst>
              <a:ext uri="{FF2B5EF4-FFF2-40B4-BE49-F238E27FC236}">
                <a16:creationId xmlns:a16="http://schemas.microsoft.com/office/drawing/2014/main" xmlns="" id="{D471A69E-4E9C-435E-81A4-551D32AADAA7}"/>
              </a:ext>
            </a:extLst>
          </p:cNvPr>
          <p:cNvPicPr>
            <a:picLocks noChangeAspect="1"/>
          </p:cNvPicPr>
          <p:nvPr/>
        </p:nvPicPr>
        <p:blipFill>
          <a:blip r:embed="rId3"/>
          <a:stretch>
            <a:fillRect/>
          </a:stretch>
        </p:blipFill>
        <p:spPr>
          <a:xfrm rot="16200000">
            <a:off x="91700" y="4872987"/>
            <a:ext cx="2580108" cy="49705"/>
          </a:xfrm>
          <a:prstGeom prst="rect">
            <a:avLst/>
          </a:prstGeom>
        </p:spPr>
      </p:pic>
      <p:sp>
        <p:nvSpPr>
          <p:cNvPr id="28" name="文本框 27">
            <a:extLst>
              <a:ext uri="{FF2B5EF4-FFF2-40B4-BE49-F238E27FC236}">
                <a16:creationId xmlns:a16="http://schemas.microsoft.com/office/drawing/2014/main" xmlns="" id="{52947634-B231-4A86-8CDC-6368416FB12F}"/>
              </a:ext>
            </a:extLst>
          </p:cNvPr>
          <p:cNvSpPr txBox="1"/>
          <p:nvPr/>
        </p:nvSpPr>
        <p:spPr>
          <a:xfrm>
            <a:off x="855026" y="4326465"/>
            <a:ext cx="468212" cy="1569660"/>
          </a:xfrm>
          <a:prstGeom prst="rect">
            <a:avLst/>
          </a:prstGeom>
          <a:noFill/>
        </p:spPr>
        <p:txBody>
          <a:bodyPr wrap="square" rtlCol="0" anchor="ctr">
            <a:spAutoFit/>
          </a:bodyPr>
          <a:lstStyle/>
          <a:p>
            <a:pPr algn="ctr"/>
            <a:r>
              <a:rPr lang="zh-CN" altLang="en-US" sz="2400" dirty="0">
                <a:latin typeface="演示镇魂行楷" panose="00000500000000000000" pitchFamily="2" charset="-122"/>
                <a:ea typeface="演示镇魂行楷" panose="00000500000000000000" pitchFamily="2" charset="-122"/>
              </a:rPr>
              <a:t>项目</a:t>
            </a:r>
            <a:endParaRPr lang="en-US" altLang="zh-CN" sz="2400" dirty="0">
              <a:latin typeface="演示镇魂行楷" panose="00000500000000000000" pitchFamily="2" charset="-122"/>
              <a:ea typeface="演示镇魂行楷" panose="00000500000000000000" pitchFamily="2" charset="-122"/>
            </a:endParaRPr>
          </a:p>
          <a:p>
            <a:pPr algn="ctr"/>
            <a:r>
              <a:rPr lang="zh-CN" altLang="en-US" sz="2400" dirty="0">
                <a:latin typeface="演示镇魂行楷" panose="00000500000000000000" pitchFamily="2" charset="-122"/>
                <a:ea typeface="演示镇魂行楷" panose="00000500000000000000" pitchFamily="2" charset="-122"/>
              </a:rPr>
              <a:t>名称</a:t>
            </a:r>
          </a:p>
        </p:txBody>
      </p:sp>
      <p:sp>
        <p:nvSpPr>
          <p:cNvPr id="29" name="文本框 28">
            <a:extLst>
              <a:ext uri="{FF2B5EF4-FFF2-40B4-BE49-F238E27FC236}">
                <a16:creationId xmlns:a16="http://schemas.microsoft.com/office/drawing/2014/main" xmlns="" id="{5A47CADE-E131-48C6-8100-B9D0EE8EF7CF}"/>
              </a:ext>
            </a:extLst>
          </p:cNvPr>
          <p:cNvSpPr txBox="1"/>
          <p:nvPr/>
        </p:nvSpPr>
        <p:spPr>
          <a:xfrm>
            <a:off x="6320905" y="3798930"/>
            <a:ext cx="1111802" cy="338554"/>
          </a:xfrm>
          <a:prstGeom prst="rect">
            <a:avLst/>
          </a:prstGeom>
          <a:noFill/>
        </p:spPr>
        <p:txBody>
          <a:bodyPr vert="horz" wrap="square" rtlCol="0">
            <a:spAutoFit/>
          </a:bodyPr>
          <a:lstStyle/>
          <a:p>
            <a:r>
              <a:rPr lang="zh-CN" altLang="en-US" sz="1600" dirty="0">
                <a:solidFill>
                  <a:srgbClr val="260000"/>
                </a:solidFill>
                <a:latin typeface="思源黑体 CN Bold" panose="020B0800000000000000" pitchFamily="34" charset="-122"/>
                <a:ea typeface="思源黑体 CN Bold" panose="020B0800000000000000" pitchFamily="34" charset="-122"/>
              </a:rPr>
              <a:t>项目时间：</a:t>
            </a:r>
            <a:endParaRPr lang="zh-CN" altLang="en-US" sz="1600" dirty="0">
              <a:solidFill>
                <a:srgbClr val="834F18"/>
              </a:solidFill>
              <a:latin typeface="思源宋体 CN ExtraLight" panose="02020200000000000000" pitchFamily="18" charset="-122"/>
              <a:ea typeface="思源宋体 CN ExtraLight" panose="02020200000000000000" pitchFamily="18" charset="-122"/>
            </a:endParaRPr>
          </a:p>
        </p:txBody>
      </p:sp>
      <p:sp>
        <p:nvSpPr>
          <p:cNvPr id="30" name="文本框 29">
            <a:extLst>
              <a:ext uri="{FF2B5EF4-FFF2-40B4-BE49-F238E27FC236}">
                <a16:creationId xmlns:a16="http://schemas.microsoft.com/office/drawing/2014/main" xmlns="" id="{380B2B61-7DDD-4A31-AD3E-984C9F78960A}"/>
              </a:ext>
            </a:extLst>
          </p:cNvPr>
          <p:cNvSpPr txBox="1"/>
          <p:nvPr/>
        </p:nvSpPr>
        <p:spPr>
          <a:xfrm>
            <a:off x="6320905" y="4217809"/>
            <a:ext cx="1210588" cy="338554"/>
          </a:xfrm>
          <a:prstGeom prst="rect">
            <a:avLst/>
          </a:prstGeom>
          <a:noFill/>
        </p:spPr>
        <p:txBody>
          <a:bodyPr vert="horz" wrap="none" rtlCol="0">
            <a:spAutoFit/>
          </a:bodyPr>
          <a:lstStyle/>
          <a:p>
            <a:r>
              <a:rPr lang="zh-CN" altLang="en-US" sz="1600" dirty="0">
                <a:solidFill>
                  <a:srgbClr val="260000"/>
                </a:solidFill>
                <a:latin typeface="思源黑体 CN Bold" panose="020B0800000000000000" pitchFamily="34" charset="-122"/>
                <a:ea typeface="思源黑体 CN Bold" panose="020B0800000000000000" pitchFamily="34" charset="-122"/>
              </a:rPr>
              <a:t>项目概要：</a:t>
            </a:r>
            <a:endParaRPr lang="zh-CN" altLang="en-US" sz="1600" dirty="0">
              <a:solidFill>
                <a:srgbClr val="834F18"/>
              </a:solidFill>
              <a:latin typeface="思源宋体 CN ExtraLight" panose="02020200000000000000" pitchFamily="18" charset="-122"/>
              <a:ea typeface="思源宋体 CN ExtraLight" panose="02020200000000000000" pitchFamily="18" charset="-122"/>
            </a:endParaRPr>
          </a:p>
        </p:txBody>
      </p:sp>
      <p:sp>
        <p:nvSpPr>
          <p:cNvPr id="31" name="文本框 30">
            <a:extLst>
              <a:ext uri="{FF2B5EF4-FFF2-40B4-BE49-F238E27FC236}">
                <a16:creationId xmlns:a16="http://schemas.microsoft.com/office/drawing/2014/main" xmlns="" id="{F6A50517-1DD8-473A-AADF-D1A28CA540AD}"/>
              </a:ext>
            </a:extLst>
          </p:cNvPr>
          <p:cNvSpPr txBox="1"/>
          <p:nvPr/>
        </p:nvSpPr>
        <p:spPr>
          <a:xfrm>
            <a:off x="6320906" y="4599681"/>
            <a:ext cx="1111801" cy="338554"/>
          </a:xfrm>
          <a:prstGeom prst="rect">
            <a:avLst/>
          </a:prstGeom>
          <a:noFill/>
        </p:spPr>
        <p:txBody>
          <a:bodyPr vert="horz" wrap="square" rtlCol="0">
            <a:spAutoFit/>
          </a:bodyPr>
          <a:lstStyle/>
          <a:p>
            <a:r>
              <a:rPr lang="zh-CN" altLang="en-US" sz="1600" dirty="0">
                <a:solidFill>
                  <a:srgbClr val="260000"/>
                </a:solidFill>
                <a:latin typeface="思源黑体 CN Bold" panose="020B0800000000000000" pitchFamily="34" charset="-122"/>
                <a:ea typeface="思源黑体 CN Bold" panose="020B0800000000000000" pitchFamily="34" charset="-122"/>
              </a:rPr>
              <a:t>项目内容：</a:t>
            </a:r>
            <a:endParaRPr lang="zh-CN" altLang="en-US" sz="1600" dirty="0">
              <a:solidFill>
                <a:srgbClr val="834F18"/>
              </a:solidFill>
              <a:latin typeface="思源宋体 CN ExtraLight" panose="02020200000000000000" pitchFamily="18" charset="-122"/>
              <a:ea typeface="思源宋体 CN ExtraLight" panose="02020200000000000000" pitchFamily="18" charset="-122"/>
            </a:endParaRPr>
          </a:p>
        </p:txBody>
      </p:sp>
      <p:sp>
        <p:nvSpPr>
          <p:cNvPr id="32" name="文本框 31">
            <a:extLst>
              <a:ext uri="{FF2B5EF4-FFF2-40B4-BE49-F238E27FC236}">
                <a16:creationId xmlns:a16="http://schemas.microsoft.com/office/drawing/2014/main" xmlns="" id="{8F5B8E13-1648-4614-BC58-C91543F3403F}"/>
              </a:ext>
            </a:extLst>
          </p:cNvPr>
          <p:cNvSpPr txBox="1"/>
          <p:nvPr/>
        </p:nvSpPr>
        <p:spPr>
          <a:xfrm>
            <a:off x="7365948" y="4568903"/>
            <a:ext cx="4161885" cy="1916871"/>
          </a:xfrm>
          <a:prstGeom prst="rect">
            <a:avLst/>
          </a:prstGeom>
          <a:noFill/>
        </p:spPr>
        <p:txBody>
          <a:bodyPr wrap="square">
            <a:spAutoFit/>
          </a:bodyPr>
          <a:lstStyle/>
          <a:p>
            <a:pPr>
              <a:lnSpc>
                <a:spcPct val="125000"/>
              </a:lnSpc>
            </a:pP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此处输入项目具体内容，用一段话说明，语言尽量精炼，注意展示亮点，此处省略一百八十个字。此处输入项目具体内容，用一段话说明，语言尽量精炼，注意展示亮点，此处省略一百八十个字。</a:t>
            </a:r>
            <a:endParaRPr lang="zh-CN" altLang="en-US" sz="1600" dirty="0">
              <a:latin typeface="思源黑体 CN Bold" panose="020B0800000000000000" pitchFamily="34" charset="-122"/>
              <a:ea typeface="思源黑体 CN Bold" panose="020B0800000000000000" pitchFamily="34" charset="-122"/>
            </a:endParaRPr>
          </a:p>
          <a:p>
            <a:pPr>
              <a:lnSpc>
                <a:spcPct val="125000"/>
              </a:lnSpc>
            </a:pPr>
            <a:endParaRPr lang="zh-CN" altLang="en-US" sz="1600" dirty="0">
              <a:latin typeface="思源黑体 CN Bold" panose="020B0800000000000000" pitchFamily="34" charset="-122"/>
              <a:ea typeface="思源黑体 CN Bold" panose="020B0800000000000000" pitchFamily="34" charset="-122"/>
            </a:endParaRPr>
          </a:p>
        </p:txBody>
      </p:sp>
      <p:sp>
        <p:nvSpPr>
          <p:cNvPr id="33" name="文本框 32">
            <a:extLst>
              <a:ext uri="{FF2B5EF4-FFF2-40B4-BE49-F238E27FC236}">
                <a16:creationId xmlns:a16="http://schemas.microsoft.com/office/drawing/2014/main" xmlns="" id="{03B47A1C-1607-4972-AFDD-955737C6018B}"/>
              </a:ext>
            </a:extLst>
          </p:cNvPr>
          <p:cNvSpPr txBox="1"/>
          <p:nvPr/>
        </p:nvSpPr>
        <p:spPr>
          <a:xfrm>
            <a:off x="7365948" y="3783541"/>
            <a:ext cx="2098040" cy="338554"/>
          </a:xfrm>
          <a:prstGeom prst="rect">
            <a:avLst/>
          </a:prstGeom>
          <a:noFill/>
        </p:spPr>
        <p:txBody>
          <a:bodyPr wrap="square">
            <a:spAutoFit/>
          </a:bodyPr>
          <a:lstStyle/>
          <a:p>
            <a:r>
              <a:rPr lang="en-US" altLang="zh-CN" sz="1600" dirty="0">
                <a:solidFill>
                  <a:srgbClr val="834F18"/>
                </a:solidFill>
                <a:latin typeface="思源宋体 CN ExtraLight" panose="02020200000000000000" pitchFamily="18" charset="-122"/>
                <a:ea typeface="思源宋体 CN ExtraLight" panose="02020200000000000000" pitchFamily="18" charset="-122"/>
              </a:rPr>
              <a:t>20XX</a:t>
            </a:r>
            <a:r>
              <a:rPr lang="zh-CN" altLang="en-US" sz="1600" dirty="0">
                <a:solidFill>
                  <a:srgbClr val="834F18"/>
                </a:solidFill>
                <a:latin typeface="思源宋体 CN ExtraLight" panose="02020200000000000000" pitchFamily="18" charset="-122"/>
                <a:ea typeface="思源宋体 CN ExtraLight" panose="02020200000000000000" pitchFamily="18" charset="-122"/>
              </a:rPr>
              <a:t>年</a:t>
            </a:r>
            <a:r>
              <a:rPr lang="en-US" altLang="zh-CN" sz="1600" dirty="0">
                <a:solidFill>
                  <a:srgbClr val="834F18"/>
                </a:solidFill>
                <a:latin typeface="思源宋体 CN ExtraLight" panose="02020200000000000000" pitchFamily="18" charset="-122"/>
                <a:ea typeface="思源宋体 CN ExtraLight" panose="02020200000000000000" pitchFamily="18" charset="-122"/>
              </a:rPr>
              <a:t>XX</a:t>
            </a:r>
            <a:r>
              <a:rPr lang="zh-CN" altLang="en-US" sz="1600" dirty="0">
                <a:solidFill>
                  <a:srgbClr val="834F18"/>
                </a:solidFill>
                <a:latin typeface="思源宋体 CN ExtraLight" panose="02020200000000000000" pitchFamily="18" charset="-122"/>
                <a:ea typeface="思源宋体 CN ExtraLight" panose="02020200000000000000" pitchFamily="18" charset="-122"/>
              </a:rPr>
              <a:t>月</a:t>
            </a:r>
            <a:r>
              <a:rPr lang="en-US" altLang="zh-CN" sz="1600" dirty="0">
                <a:solidFill>
                  <a:srgbClr val="834F18"/>
                </a:solidFill>
                <a:latin typeface="思源宋体 CN ExtraLight" panose="02020200000000000000" pitchFamily="18" charset="-122"/>
                <a:ea typeface="思源宋体 CN ExtraLight" panose="02020200000000000000" pitchFamily="18" charset="-122"/>
              </a:rPr>
              <a:t>XX</a:t>
            </a:r>
            <a:r>
              <a:rPr lang="zh-CN" altLang="en-US" sz="1600" dirty="0">
                <a:solidFill>
                  <a:srgbClr val="834F18"/>
                </a:solidFill>
                <a:latin typeface="思源宋体 CN ExtraLight" panose="02020200000000000000" pitchFamily="18" charset="-122"/>
                <a:ea typeface="思源宋体 CN ExtraLight" panose="02020200000000000000" pitchFamily="18" charset="-122"/>
              </a:rPr>
              <a:t>日</a:t>
            </a:r>
            <a:endParaRPr lang="zh-CN" altLang="en-US" sz="1600" dirty="0">
              <a:latin typeface="思源黑体 CN Bold" panose="020B0800000000000000" pitchFamily="34" charset="-122"/>
              <a:ea typeface="思源黑体 CN Bold" panose="020B0800000000000000" pitchFamily="34" charset="-122"/>
            </a:endParaRPr>
          </a:p>
        </p:txBody>
      </p:sp>
      <p:sp>
        <p:nvSpPr>
          <p:cNvPr id="34" name="文本框 33">
            <a:extLst>
              <a:ext uri="{FF2B5EF4-FFF2-40B4-BE49-F238E27FC236}">
                <a16:creationId xmlns:a16="http://schemas.microsoft.com/office/drawing/2014/main" xmlns="" id="{C4B0285D-3F3C-4C4C-8590-BE1191D9A0C8}"/>
              </a:ext>
            </a:extLst>
          </p:cNvPr>
          <p:cNvSpPr txBox="1"/>
          <p:nvPr/>
        </p:nvSpPr>
        <p:spPr>
          <a:xfrm>
            <a:off x="7365948" y="4202420"/>
            <a:ext cx="2198960" cy="338554"/>
          </a:xfrm>
          <a:prstGeom prst="rect">
            <a:avLst/>
          </a:prstGeom>
          <a:noFill/>
        </p:spPr>
        <p:txBody>
          <a:bodyPr wrap="square">
            <a:spAutoFit/>
          </a:bodyPr>
          <a:lstStyle/>
          <a:p>
            <a:r>
              <a:rPr lang="en-US" altLang="zh-CN" sz="1600" dirty="0">
                <a:solidFill>
                  <a:srgbClr val="834F18"/>
                </a:solidFill>
                <a:latin typeface="思源宋体 CN ExtraLight" panose="02020200000000000000" pitchFamily="18" charset="-122"/>
                <a:ea typeface="思源宋体 CN ExtraLight" panose="02020200000000000000" pitchFamily="18" charset="-122"/>
              </a:rPr>
              <a:t>20XX</a:t>
            </a:r>
            <a:r>
              <a:rPr lang="zh-CN" altLang="en-US" sz="1600" dirty="0">
                <a:solidFill>
                  <a:srgbClr val="834F18"/>
                </a:solidFill>
                <a:latin typeface="思源宋体 CN ExtraLight" panose="02020200000000000000" pitchFamily="18" charset="-122"/>
                <a:ea typeface="思源宋体 CN ExtraLight" panose="02020200000000000000" pitchFamily="18" charset="-122"/>
              </a:rPr>
              <a:t>年</a:t>
            </a:r>
            <a:r>
              <a:rPr lang="en-US" altLang="zh-CN" sz="1600" dirty="0">
                <a:solidFill>
                  <a:srgbClr val="834F18"/>
                </a:solidFill>
                <a:latin typeface="思源宋体 CN ExtraLight" panose="02020200000000000000" pitchFamily="18" charset="-122"/>
                <a:ea typeface="思源宋体 CN ExtraLight" panose="02020200000000000000" pitchFamily="18" charset="-122"/>
              </a:rPr>
              <a:t>XX</a:t>
            </a:r>
            <a:r>
              <a:rPr lang="zh-CN" altLang="en-US" sz="1600" dirty="0">
                <a:solidFill>
                  <a:srgbClr val="834F18"/>
                </a:solidFill>
                <a:latin typeface="思源宋体 CN ExtraLight" panose="02020200000000000000" pitchFamily="18" charset="-122"/>
                <a:ea typeface="思源宋体 CN ExtraLight" panose="02020200000000000000" pitchFamily="18" charset="-122"/>
              </a:rPr>
              <a:t>月</a:t>
            </a:r>
            <a:r>
              <a:rPr lang="en-US" altLang="zh-CN" sz="1600" dirty="0">
                <a:solidFill>
                  <a:srgbClr val="834F18"/>
                </a:solidFill>
                <a:latin typeface="思源宋体 CN ExtraLight" panose="02020200000000000000" pitchFamily="18" charset="-122"/>
                <a:ea typeface="思源宋体 CN ExtraLight" panose="02020200000000000000" pitchFamily="18" charset="-122"/>
              </a:rPr>
              <a:t>XX</a:t>
            </a:r>
            <a:r>
              <a:rPr lang="zh-CN" altLang="en-US" sz="1600" dirty="0">
                <a:solidFill>
                  <a:srgbClr val="834F18"/>
                </a:solidFill>
                <a:latin typeface="思源宋体 CN ExtraLight" panose="02020200000000000000" pitchFamily="18" charset="-122"/>
                <a:ea typeface="思源宋体 CN ExtraLight" panose="02020200000000000000" pitchFamily="18" charset="-122"/>
              </a:rPr>
              <a:t>日</a:t>
            </a:r>
            <a:endParaRPr lang="zh-CN" altLang="en-US" sz="1600" dirty="0">
              <a:latin typeface="思源黑体 CN Bold" panose="020B0800000000000000" pitchFamily="34" charset="-122"/>
              <a:ea typeface="思源黑体 CN Bold" panose="020B0800000000000000" pitchFamily="34" charset="-122"/>
            </a:endParaRPr>
          </a:p>
        </p:txBody>
      </p:sp>
      <p:pic>
        <p:nvPicPr>
          <p:cNvPr id="45" name="图片 44" descr="图片包含 游戏机, 灯光&#10;&#10;描述已自动生成">
            <a:extLst>
              <a:ext uri="{FF2B5EF4-FFF2-40B4-BE49-F238E27FC236}">
                <a16:creationId xmlns:a16="http://schemas.microsoft.com/office/drawing/2014/main" xmlns="" id="{AACA8355-A550-4408-ACE0-76A7EE1E902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48891"/>
          <a:stretch/>
        </p:blipFill>
        <p:spPr>
          <a:xfrm rot="10800000">
            <a:off x="0" y="5896125"/>
            <a:ext cx="2218580" cy="963717"/>
          </a:xfrm>
          <a:custGeom>
            <a:avLst/>
            <a:gdLst>
              <a:gd name="connsiteX0" fmla="*/ 0 w 2218580"/>
              <a:gd name="connsiteY0" fmla="*/ 0 h 963717"/>
              <a:gd name="connsiteX1" fmla="*/ 0 w 2218580"/>
              <a:gd name="connsiteY1" fmla="*/ 963717 h 963717"/>
              <a:gd name="connsiteX2" fmla="*/ 826448 w 2218580"/>
              <a:gd name="connsiteY2" fmla="*/ 963717 h 963717"/>
              <a:gd name="connsiteX3" fmla="*/ 813117 w 2218580"/>
              <a:gd name="connsiteY3" fmla="*/ 930008 h 963717"/>
              <a:gd name="connsiteX4" fmla="*/ 814349 w 2218580"/>
              <a:gd name="connsiteY4" fmla="*/ 881342 h 963717"/>
              <a:gd name="connsiteX5" fmla="*/ 1417371 w 2218580"/>
              <a:gd name="connsiteY5" fmla="*/ 799804 h 963717"/>
              <a:gd name="connsiteX6" fmla="*/ 1710164 w 2218580"/>
              <a:gd name="connsiteY6" fmla="*/ 919778 h 963717"/>
              <a:gd name="connsiteX7" fmla="*/ 1775204 w 2218580"/>
              <a:gd name="connsiteY7" fmla="*/ 963717 h 963717"/>
              <a:gd name="connsiteX8" fmla="*/ 2218580 w 2218580"/>
              <a:gd name="connsiteY8" fmla="*/ 963717 h 963717"/>
              <a:gd name="connsiteX9" fmla="*/ 2218580 w 2218580"/>
              <a:gd name="connsiteY9" fmla="*/ 0 h 963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18580" h="963717">
                <a:moveTo>
                  <a:pt x="0" y="0"/>
                </a:moveTo>
                <a:lnTo>
                  <a:pt x="0" y="963717"/>
                </a:lnTo>
                <a:lnTo>
                  <a:pt x="826448" y="963717"/>
                </a:lnTo>
                <a:lnTo>
                  <a:pt x="813117" y="930008"/>
                </a:lnTo>
                <a:cubicBezTo>
                  <a:pt x="809850" y="913306"/>
                  <a:pt x="810153" y="897001"/>
                  <a:pt x="814349" y="881342"/>
                </a:cubicBezTo>
                <a:cubicBezTo>
                  <a:pt x="847917" y="756066"/>
                  <a:pt x="1117898" y="719561"/>
                  <a:pt x="1417371" y="799804"/>
                </a:cubicBezTo>
                <a:cubicBezTo>
                  <a:pt x="1529674" y="829895"/>
                  <a:pt x="1630175" y="872131"/>
                  <a:pt x="1710164" y="919778"/>
                </a:cubicBezTo>
                <a:lnTo>
                  <a:pt x="1775204" y="963717"/>
                </a:lnTo>
                <a:lnTo>
                  <a:pt x="2218580" y="963717"/>
                </a:lnTo>
                <a:lnTo>
                  <a:pt x="2218580" y="0"/>
                </a:lnTo>
                <a:close/>
              </a:path>
            </a:pathLst>
          </a:custGeom>
        </p:spPr>
      </p:pic>
      <p:pic>
        <p:nvPicPr>
          <p:cNvPr id="46" name="图片 45" descr="图片包含 游戏机, 灯光&#10;&#10;描述已自动生成">
            <a:extLst>
              <a:ext uri="{FF2B5EF4-FFF2-40B4-BE49-F238E27FC236}">
                <a16:creationId xmlns:a16="http://schemas.microsoft.com/office/drawing/2014/main" xmlns="" id="{9C210AD8-4C6D-4FFA-AD8F-6ABC5F35BFA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48891"/>
          <a:stretch/>
        </p:blipFill>
        <p:spPr>
          <a:xfrm rot="10800000" flipH="1">
            <a:off x="9973420" y="5896125"/>
            <a:ext cx="2218580" cy="963717"/>
          </a:xfrm>
          <a:custGeom>
            <a:avLst/>
            <a:gdLst>
              <a:gd name="connsiteX0" fmla="*/ 0 w 2218580"/>
              <a:gd name="connsiteY0" fmla="*/ 0 h 963717"/>
              <a:gd name="connsiteX1" fmla="*/ 0 w 2218580"/>
              <a:gd name="connsiteY1" fmla="*/ 963717 h 963717"/>
              <a:gd name="connsiteX2" fmla="*/ 826448 w 2218580"/>
              <a:gd name="connsiteY2" fmla="*/ 963717 h 963717"/>
              <a:gd name="connsiteX3" fmla="*/ 813117 w 2218580"/>
              <a:gd name="connsiteY3" fmla="*/ 930008 h 963717"/>
              <a:gd name="connsiteX4" fmla="*/ 814349 w 2218580"/>
              <a:gd name="connsiteY4" fmla="*/ 881342 h 963717"/>
              <a:gd name="connsiteX5" fmla="*/ 1417371 w 2218580"/>
              <a:gd name="connsiteY5" fmla="*/ 799804 h 963717"/>
              <a:gd name="connsiteX6" fmla="*/ 1710164 w 2218580"/>
              <a:gd name="connsiteY6" fmla="*/ 919778 h 963717"/>
              <a:gd name="connsiteX7" fmla="*/ 1775204 w 2218580"/>
              <a:gd name="connsiteY7" fmla="*/ 963717 h 963717"/>
              <a:gd name="connsiteX8" fmla="*/ 2218580 w 2218580"/>
              <a:gd name="connsiteY8" fmla="*/ 963717 h 963717"/>
              <a:gd name="connsiteX9" fmla="*/ 2218580 w 2218580"/>
              <a:gd name="connsiteY9" fmla="*/ 0 h 963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18580" h="963717">
                <a:moveTo>
                  <a:pt x="0" y="0"/>
                </a:moveTo>
                <a:lnTo>
                  <a:pt x="0" y="963717"/>
                </a:lnTo>
                <a:lnTo>
                  <a:pt x="826448" y="963717"/>
                </a:lnTo>
                <a:lnTo>
                  <a:pt x="813117" y="930008"/>
                </a:lnTo>
                <a:cubicBezTo>
                  <a:pt x="809850" y="913306"/>
                  <a:pt x="810153" y="897001"/>
                  <a:pt x="814349" y="881342"/>
                </a:cubicBezTo>
                <a:cubicBezTo>
                  <a:pt x="847917" y="756066"/>
                  <a:pt x="1117898" y="719561"/>
                  <a:pt x="1417371" y="799804"/>
                </a:cubicBezTo>
                <a:cubicBezTo>
                  <a:pt x="1529674" y="829895"/>
                  <a:pt x="1630175" y="872131"/>
                  <a:pt x="1710164" y="919778"/>
                </a:cubicBezTo>
                <a:lnTo>
                  <a:pt x="1775204" y="963717"/>
                </a:lnTo>
                <a:lnTo>
                  <a:pt x="2218580" y="963717"/>
                </a:lnTo>
                <a:lnTo>
                  <a:pt x="2218580" y="0"/>
                </a:lnTo>
                <a:close/>
              </a:path>
            </a:pathLst>
          </a:custGeom>
        </p:spPr>
      </p:pic>
      <p:sp>
        <p:nvSpPr>
          <p:cNvPr id="39" name="文本框 38">
            <a:extLst>
              <a:ext uri="{FF2B5EF4-FFF2-40B4-BE49-F238E27FC236}">
                <a16:creationId xmlns:a16="http://schemas.microsoft.com/office/drawing/2014/main" xmlns="" id="{AA1460FA-2ADC-4D2E-B30D-70DC33646F63}"/>
              </a:ext>
            </a:extLst>
          </p:cNvPr>
          <p:cNvSpPr txBox="1"/>
          <p:nvPr/>
        </p:nvSpPr>
        <p:spPr>
          <a:xfrm>
            <a:off x="835854" y="3741690"/>
            <a:ext cx="506557"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C00000"/>
                </a:solidFill>
                <a:effectLst/>
                <a:uLnTx/>
                <a:uFillTx/>
                <a:latin typeface="演示镇魂行楷" panose="00000500000000000000" pitchFamily="2" charset="-122"/>
                <a:ea typeface="演示镇魂行楷" panose="00000500000000000000" pitchFamily="2" charset="-122"/>
                <a:cs typeface="+mn-cs"/>
              </a:rPr>
              <a:t>贰</a:t>
            </a:r>
            <a:endParaRPr kumimoji="0" lang="en-US" altLang="zh-CN" sz="3200" b="0" i="0" u="none" strike="noStrike" kern="1200" cap="none" spc="0" normalizeH="0" baseline="0" noProof="0" dirty="0">
              <a:ln>
                <a:noFill/>
              </a:ln>
              <a:solidFill>
                <a:prstClr val="black"/>
              </a:solidFill>
              <a:effectLst/>
              <a:uLnTx/>
              <a:uFillTx/>
              <a:latin typeface="演示镇魂行楷" panose="00000500000000000000" pitchFamily="2" charset="-122"/>
              <a:ea typeface="演示镇魂行楷" panose="00000500000000000000" pitchFamily="2" charset="-122"/>
              <a:cs typeface="+mn-cs"/>
            </a:endParaRPr>
          </a:p>
        </p:txBody>
      </p:sp>
      <p:sp>
        <p:nvSpPr>
          <p:cNvPr id="40" name="文本框 39">
            <a:extLst>
              <a:ext uri="{FF2B5EF4-FFF2-40B4-BE49-F238E27FC236}">
                <a16:creationId xmlns:a16="http://schemas.microsoft.com/office/drawing/2014/main" xmlns="" id="{5C4C9D38-AA7C-4B41-9667-EACD017B9ED6}"/>
              </a:ext>
            </a:extLst>
          </p:cNvPr>
          <p:cNvSpPr txBox="1"/>
          <p:nvPr/>
        </p:nvSpPr>
        <p:spPr>
          <a:xfrm>
            <a:off x="855026" y="1229974"/>
            <a:ext cx="468212" cy="1569660"/>
          </a:xfrm>
          <a:prstGeom prst="rect">
            <a:avLst/>
          </a:prstGeom>
          <a:noFill/>
        </p:spPr>
        <p:txBody>
          <a:bodyPr wrap="square" rtlCol="0" anchor="ctr">
            <a:spAutoFit/>
          </a:bodyPr>
          <a:lstStyle/>
          <a:p>
            <a:pPr algn="ctr"/>
            <a:r>
              <a:rPr lang="zh-CN" altLang="en-US" sz="2400" dirty="0">
                <a:latin typeface="演示镇魂行楷" panose="00000500000000000000" pitchFamily="2" charset="-122"/>
                <a:ea typeface="演示镇魂行楷" panose="00000500000000000000" pitchFamily="2" charset="-122"/>
              </a:rPr>
              <a:t>项目</a:t>
            </a:r>
            <a:endParaRPr lang="en-US" altLang="zh-CN" sz="2400" dirty="0">
              <a:latin typeface="演示镇魂行楷" panose="00000500000000000000" pitchFamily="2" charset="-122"/>
              <a:ea typeface="演示镇魂行楷" panose="00000500000000000000" pitchFamily="2" charset="-122"/>
            </a:endParaRPr>
          </a:p>
          <a:p>
            <a:pPr algn="ctr"/>
            <a:r>
              <a:rPr lang="zh-CN" altLang="en-US" sz="2400" dirty="0">
                <a:latin typeface="演示镇魂行楷" panose="00000500000000000000" pitchFamily="2" charset="-122"/>
                <a:ea typeface="演示镇魂行楷" panose="00000500000000000000" pitchFamily="2" charset="-122"/>
              </a:rPr>
              <a:t>名称</a:t>
            </a:r>
          </a:p>
        </p:txBody>
      </p:sp>
      <p:sp>
        <p:nvSpPr>
          <p:cNvPr id="42" name="文本框 41">
            <a:extLst>
              <a:ext uri="{FF2B5EF4-FFF2-40B4-BE49-F238E27FC236}">
                <a16:creationId xmlns:a16="http://schemas.microsoft.com/office/drawing/2014/main" xmlns="" id="{65A8D36A-FA0F-4F61-BC66-F706EE3916FB}"/>
              </a:ext>
            </a:extLst>
          </p:cNvPr>
          <p:cNvSpPr txBox="1"/>
          <p:nvPr/>
        </p:nvSpPr>
        <p:spPr>
          <a:xfrm>
            <a:off x="835854" y="645199"/>
            <a:ext cx="506557"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200" dirty="0">
                <a:solidFill>
                  <a:srgbClr val="C00000"/>
                </a:solidFill>
                <a:latin typeface="演示镇魂行楷" panose="00000500000000000000" pitchFamily="2" charset="-122"/>
                <a:ea typeface="演示镇魂行楷" panose="00000500000000000000" pitchFamily="2" charset="-122"/>
              </a:rPr>
              <a:t>壹</a:t>
            </a:r>
            <a:endParaRPr kumimoji="0" lang="en-US" altLang="zh-CN" sz="3200" b="0" i="0" u="none" strike="noStrike" kern="1200" cap="none" spc="0" normalizeH="0" baseline="0" noProof="0" dirty="0">
              <a:ln>
                <a:noFill/>
              </a:ln>
              <a:solidFill>
                <a:prstClr val="black"/>
              </a:solidFill>
              <a:effectLst/>
              <a:uLnTx/>
              <a:uFillTx/>
              <a:latin typeface="演示镇魂行楷" panose="00000500000000000000" pitchFamily="2" charset="-122"/>
              <a:ea typeface="演示镇魂行楷" panose="00000500000000000000" pitchFamily="2" charset="-122"/>
              <a:cs typeface="+mn-cs"/>
            </a:endParaRPr>
          </a:p>
        </p:txBody>
      </p:sp>
      <p:sp>
        <p:nvSpPr>
          <p:cNvPr id="36" name="矩形: 圆角 35">
            <a:extLst>
              <a:ext uri="{FF2B5EF4-FFF2-40B4-BE49-F238E27FC236}">
                <a16:creationId xmlns:a16="http://schemas.microsoft.com/office/drawing/2014/main" xmlns="" id="{7F37A70C-DCCF-448D-BF0C-0753EF02082B}"/>
              </a:ext>
            </a:extLst>
          </p:cNvPr>
          <p:cNvSpPr/>
          <p:nvPr/>
        </p:nvSpPr>
        <p:spPr>
          <a:xfrm>
            <a:off x="1778358" y="448946"/>
            <a:ext cx="4161885" cy="2417587"/>
          </a:xfrm>
          <a:custGeom>
            <a:avLst/>
            <a:gdLst>
              <a:gd name="connsiteX0" fmla="*/ 0 w 4161885"/>
              <a:gd name="connsiteY0" fmla="*/ 203488 h 2417587"/>
              <a:gd name="connsiteX1" fmla="*/ 203488 w 4161885"/>
              <a:gd name="connsiteY1" fmla="*/ 0 h 2417587"/>
              <a:gd name="connsiteX2" fmla="*/ 3958397 w 4161885"/>
              <a:gd name="connsiteY2" fmla="*/ 0 h 2417587"/>
              <a:gd name="connsiteX3" fmla="*/ 4161885 w 4161885"/>
              <a:gd name="connsiteY3" fmla="*/ 203488 h 2417587"/>
              <a:gd name="connsiteX4" fmla="*/ 4161885 w 4161885"/>
              <a:gd name="connsiteY4" fmla="*/ 2214099 h 2417587"/>
              <a:gd name="connsiteX5" fmla="*/ 3958397 w 4161885"/>
              <a:gd name="connsiteY5" fmla="*/ 2417587 h 2417587"/>
              <a:gd name="connsiteX6" fmla="*/ 203488 w 4161885"/>
              <a:gd name="connsiteY6" fmla="*/ 2417587 h 2417587"/>
              <a:gd name="connsiteX7" fmla="*/ 0 w 4161885"/>
              <a:gd name="connsiteY7" fmla="*/ 2214099 h 2417587"/>
              <a:gd name="connsiteX8" fmla="*/ 0 w 4161885"/>
              <a:gd name="connsiteY8" fmla="*/ 203488 h 2417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61885" h="2417587" fill="none" extrusionOk="0">
                <a:moveTo>
                  <a:pt x="0" y="203488"/>
                </a:moveTo>
                <a:cubicBezTo>
                  <a:pt x="-10536" y="89401"/>
                  <a:pt x="95599" y="3676"/>
                  <a:pt x="203488" y="0"/>
                </a:cubicBezTo>
                <a:cubicBezTo>
                  <a:pt x="1461166" y="130954"/>
                  <a:pt x="3466667" y="43574"/>
                  <a:pt x="3958397" y="0"/>
                </a:cubicBezTo>
                <a:cubicBezTo>
                  <a:pt x="4077837" y="10871"/>
                  <a:pt x="4176059" y="108468"/>
                  <a:pt x="4161885" y="203488"/>
                </a:cubicBezTo>
                <a:cubicBezTo>
                  <a:pt x="4011446" y="420532"/>
                  <a:pt x="4247764" y="1253651"/>
                  <a:pt x="4161885" y="2214099"/>
                </a:cubicBezTo>
                <a:cubicBezTo>
                  <a:pt x="4158552" y="2327029"/>
                  <a:pt x="4069206" y="2416501"/>
                  <a:pt x="3958397" y="2417587"/>
                </a:cubicBezTo>
                <a:cubicBezTo>
                  <a:pt x="2427450" y="2572784"/>
                  <a:pt x="1766761" y="2580607"/>
                  <a:pt x="203488" y="2417587"/>
                </a:cubicBezTo>
                <a:cubicBezTo>
                  <a:pt x="92280" y="2401697"/>
                  <a:pt x="-16238" y="2335963"/>
                  <a:pt x="0" y="2214099"/>
                </a:cubicBezTo>
                <a:cubicBezTo>
                  <a:pt x="64656" y="1264311"/>
                  <a:pt x="-17807" y="503502"/>
                  <a:pt x="0" y="203488"/>
                </a:cubicBezTo>
                <a:close/>
              </a:path>
              <a:path w="4161885" h="2417587" stroke="0" extrusionOk="0">
                <a:moveTo>
                  <a:pt x="0" y="203488"/>
                </a:moveTo>
                <a:cubicBezTo>
                  <a:pt x="-12731" y="83252"/>
                  <a:pt x="78478" y="4739"/>
                  <a:pt x="203488" y="0"/>
                </a:cubicBezTo>
                <a:cubicBezTo>
                  <a:pt x="1465321" y="132882"/>
                  <a:pt x="2257923" y="-84951"/>
                  <a:pt x="3958397" y="0"/>
                </a:cubicBezTo>
                <a:cubicBezTo>
                  <a:pt x="4055753" y="14675"/>
                  <a:pt x="4160940" y="96326"/>
                  <a:pt x="4161885" y="203488"/>
                </a:cubicBezTo>
                <a:cubicBezTo>
                  <a:pt x="4182072" y="509511"/>
                  <a:pt x="4314365" y="1353813"/>
                  <a:pt x="4161885" y="2214099"/>
                </a:cubicBezTo>
                <a:cubicBezTo>
                  <a:pt x="4176677" y="2328237"/>
                  <a:pt x="4079708" y="2399214"/>
                  <a:pt x="3958397" y="2417587"/>
                </a:cubicBezTo>
                <a:cubicBezTo>
                  <a:pt x="3318067" y="2505226"/>
                  <a:pt x="612114" y="2344908"/>
                  <a:pt x="203488" y="2417587"/>
                </a:cubicBezTo>
                <a:cubicBezTo>
                  <a:pt x="89687" y="2404065"/>
                  <a:pt x="-6672" y="2335754"/>
                  <a:pt x="0" y="2214099"/>
                </a:cubicBezTo>
                <a:cubicBezTo>
                  <a:pt x="-38581" y="1437869"/>
                  <a:pt x="63341" y="569160"/>
                  <a:pt x="0" y="203488"/>
                </a:cubicBezTo>
                <a:close/>
              </a:path>
            </a:pathLst>
          </a:custGeom>
          <a:blipFill dpi="0" rotWithShape="1">
            <a:blip r:embed="rId5"/>
            <a:srcRect/>
            <a:stretch>
              <a:fillRect/>
            </a:stretch>
          </a:blipFill>
          <a:ln w="19050">
            <a:gradFill>
              <a:gsLst>
                <a:gs pos="2000">
                  <a:srgbClr val="F2EFEA"/>
                </a:gs>
                <a:gs pos="100000">
                  <a:srgbClr val="DB641E"/>
                </a:gs>
              </a:gsLst>
              <a:lin ang="5400000" scaled="1"/>
            </a:gradFill>
            <a:extLst>
              <a:ext uri="{C807C97D-BFC1-408E-A445-0C87EB9F89A2}">
                <ask:lineSketchStyleProps xmlns:ask="http://schemas.microsoft.com/office/drawing/2018/sketchyshapes" xmlns="" sd="1219033472">
                  <a:prstGeom prst="roundRect">
                    <a:avLst>
                      <a:gd name="adj" fmla="val 8417"/>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7" name="矩形: 圆角 36">
            <a:extLst>
              <a:ext uri="{FF2B5EF4-FFF2-40B4-BE49-F238E27FC236}">
                <a16:creationId xmlns:a16="http://schemas.microsoft.com/office/drawing/2014/main" xmlns="" id="{909C8856-528C-4BF5-A76D-8426CE60D92F}"/>
              </a:ext>
            </a:extLst>
          </p:cNvPr>
          <p:cNvSpPr/>
          <p:nvPr/>
        </p:nvSpPr>
        <p:spPr>
          <a:xfrm>
            <a:off x="1724263" y="3689045"/>
            <a:ext cx="4161885" cy="2417587"/>
          </a:xfrm>
          <a:custGeom>
            <a:avLst/>
            <a:gdLst>
              <a:gd name="connsiteX0" fmla="*/ 0 w 4161885"/>
              <a:gd name="connsiteY0" fmla="*/ 203488 h 2417587"/>
              <a:gd name="connsiteX1" fmla="*/ 203488 w 4161885"/>
              <a:gd name="connsiteY1" fmla="*/ 0 h 2417587"/>
              <a:gd name="connsiteX2" fmla="*/ 3958397 w 4161885"/>
              <a:gd name="connsiteY2" fmla="*/ 0 h 2417587"/>
              <a:gd name="connsiteX3" fmla="*/ 4161885 w 4161885"/>
              <a:gd name="connsiteY3" fmla="*/ 203488 h 2417587"/>
              <a:gd name="connsiteX4" fmla="*/ 4161885 w 4161885"/>
              <a:gd name="connsiteY4" fmla="*/ 2214099 h 2417587"/>
              <a:gd name="connsiteX5" fmla="*/ 3958397 w 4161885"/>
              <a:gd name="connsiteY5" fmla="*/ 2417587 h 2417587"/>
              <a:gd name="connsiteX6" fmla="*/ 203488 w 4161885"/>
              <a:gd name="connsiteY6" fmla="*/ 2417587 h 2417587"/>
              <a:gd name="connsiteX7" fmla="*/ 0 w 4161885"/>
              <a:gd name="connsiteY7" fmla="*/ 2214099 h 2417587"/>
              <a:gd name="connsiteX8" fmla="*/ 0 w 4161885"/>
              <a:gd name="connsiteY8" fmla="*/ 203488 h 2417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61885" h="2417587" fill="none" extrusionOk="0">
                <a:moveTo>
                  <a:pt x="0" y="203488"/>
                </a:moveTo>
                <a:cubicBezTo>
                  <a:pt x="-10536" y="89401"/>
                  <a:pt x="95599" y="3676"/>
                  <a:pt x="203488" y="0"/>
                </a:cubicBezTo>
                <a:cubicBezTo>
                  <a:pt x="1461166" y="130954"/>
                  <a:pt x="3466667" y="43574"/>
                  <a:pt x="3958397" y="0"/>
                </a:cubicBezTo>
                <a:cubicBezTo>
                  <a:pt x="4077837" y="10871"/>
                  <a:pt x="4176059" y="108468"/>
                  <a:pt x="4161885" y="203488"/>
                </a:cubicBezTo>
                <a:cubicBezTo>
                  <a:pt x="4011446" y="420532"/>
                  <a:pt x="4247764" y="1253651"/>
                  <a:pt x="4161885" y="2214099"/>
                </a:cubicBezTo>
                <a:cubicBezTo>
                  <a:pt x="4158552" y="2327029"/>
                  <a:pt x="4069206" y="2416501"/>
                  <a:pt x="3958397" y="2417587"/>
                </a:cubicBezTo>
                <a:cubicBezTo>
                  <a:pt x="2427450" y="2572784"/>
                  <a:pt x="1766761" y="2580607"/>
                  <a:pt x="203488" y="2417587"/>
                </a:cubicBezTo>
                <a:cubicBezTo>
                  <a:pt x="92280" y="2401697"/>
                  <a:pt x="-16238" y="2335963"/>
                  <a:pt x="0" y="2214099"/>
                </a:cubicBezTo>
                <a:cubicBezTo>
                  <a:pt x="64656" y="1264311"/>
                  <a:pt x="-17807" y="503502"/>
                  <a:pt x="0" y="203488"/>
                </a:cubicBezTo>
                <a:close/>
              </a:path>
              <a:path w="4161885" h="2417587" stroke="0" extrusionOk="0">
                <a:moveTo>
                  <a:pt x="0" y="203488"/>
                </a:moveTo>
                <a:cubicBezTo>
                  <a:pt x="-12731" y="83252"/>
                  <a:pt x="78478" y="4739"/>
                  <a:pt x="203488" y="0"/>
                </a:cubicBezTo>
                <a:cubicBezTo>
                  <a:pt x="1465321" y="132882"/>
                  <a:pt x="2257923" y="-84951"/>
                  <a:pt x="3958397" y="0"/>
                </a:cubicBezTo>
                <a:cubicBezTo>
                  <a:pt x="4055753" y="14675"/>
                  <a:pt x="4160940" y="96326"/>
                  <a:pt x="4161885" y="203488"/>
                </a:cubicBezTo>
                <a:cubicBezTo>
                  <a:pt x="4182072" y="509511"/>
                  <a:pt x="4314365" y="1353813"/>
                  <a:pt x="4161885" y="2214099"/>
                </a:cubicBezTo>
                <a:cubicBezTo>
                  <a:pt x="4176677" y="2328237"/>
                  <a:pt x="4079708" y="2399214"/>
                  <a:pt x="3958397" y="2417587"/>
                </a:cubicBezTo>
                <a:cubicBezTo>
                  <a:pt x="3318067" y="2505226"/>
                  <a:pt x="612114" y="2344908"/>
                  <a:pt x="203488" y="2417587"/>
                </a:cubicBezTo>
                <a:cubicBezTo>
                  <a:pt x="89687" y="2404065"/>
                  <a:pt x="-6672" y="2335754"/>
                  <a:pt x="0" y="2214099"/>
                </a:cubicBezTo>
                <a:cubicBezTo>
                  <a:pt x="-38581" y="1437869"/>
                  <a:pt x="63341" y="569160"/>
                  <a:pt x="0" y="203488"/>
                </a:cubicBezTo>
                <a:close/>
              </a:path>
            </a:pathLst>
          </a:custGeom>
          <a:blipFill>
            <a:blip r:embed="rId6"/>
            <a:stretch>
              <a:fillRect/>
            </a:stretch>
          </a:blipFill>
          <a:ln w="19050">
            <a:gradFill>
              <a:gsLst>
                <a:gs pos="2000">
                  <a:srgbClr val="F2EFEA"/>
                </a:gs>
                <a:gs pos="100000">
                  <a:srgbClr val="DB641E"/>
                </a:gs>
              </a:gsLst>
              <a:lin ang="5400000" scaled="1"/>
            </a:gradFill>
            <a:extLst>
              <a:ext uri="{C807C97D-BFC1-408E-A445-0C87EB9F89A2}">
                <ask:lineSketchStyleProps xmlns:ask="http://schemas.microsoft.com/office/drawing/2018/sketchyshapes" xmlns="" sd="1219033472">
                  <a:prstGeom prst="roundRect">
                    <a:avLst>
                      <a:gd name="adj" fmla="val 8417"/>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Tree>
    <p:extLst>
      <p:ext uri="{BB962C8B-B14F-4D97-AF65-F5344CB8AC3E}">
        <p14:creationId xmlns:p14="http://schemas.microsoft.com/office/powerpoint/2010/main" val="16081238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pic>
        <p:nvPicPr>
          <p:cNvPr id="16" name="图片 15" descr="背景图案&#10;&#10;描述已自动生成">
            <a:extLst>
              <a:ext uri="{FF2B5EF4-FFF2-40B4-BE49-F238E27FC236}">
                <a16:creationId xmlns:a16="http://schemas.microsoft.com/office/drawing/2014/main" xmlns="" id="{EBD858B5-F8F3-48C5-B6D3-92081AC213B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2157984" cy="2386584"/>
          </a:xfrm>
          <a:prstGeom prst="rect">
            <a:avLst/>
          </a:prstGeom>
        </p:spPr>
      </p:pic>
      <p:pic>
        <p:nvPicPr>
          <p:cNvPr id="17" name="图片 16" descr="背景图案&#10;&#10;描述已自动生成">
            <a:extLst>
              <a:ext uri="{FF2B5EF4-FFF2-40B4-BE49-F238E27FC236}">
                <a16:creationId xmlns:a16="http://schemas.microsoft.com/office/drawing/2014/main" xmlns="" id="{B42D1418-FDF6-469B-8B53-EA9E3024D4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201389"/>
            <a:ext cx="2157984" cy="2386584"/>
          </a:xfrm>
          <a:prstGeom prst="rect">
            <a:avLst/>
          </a:prstGeom>
        </p:spPr>
      </p:pic>
      <p:pic>
        <p:nvPicPr>
          <p:cNvPr id="18" name="图片 17" descr="背景图案&#10;&#10;描述已自动生成">
            <a:extLst>
              <a:ext uri="{FF2B5EF4-FFF2-40B4-BE49-F238E27FC236}">
                <a16:creationId xmlns:a16="http://schemas.microsoft.com/office/drawing/2014/main" xmlns="" id="{86F2B431-0AB5-4AAF-A2DF-0E6EDF79C95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587973"/>
            <a:ext cx="2157984" cy="2386584"/>
          </a:xfrm>
          <a:prstGeom prst="rect">
            <a:avLst/>
          </a:prstGeom>
        </p:spPr>
      </p:pic>
      <p:sp>
        <p:nvSpPr>
          <p:cNvPr id="19" name="矩形: 圆角 18">
            <a:extLst>
              <a:ext uri="{FF2B5EF4-FFF2-40B4-BE49-F238E27FC236}">
                <a16:creationId xmlns:a16="http://schemas.microsoft.com/office/drawing/2014/main" xmlns="" id="{46A65049-8863-4ED6-8108-27B93953D32D}"/>
              </a:ext>
            </a:extLst>
          </p:cNvPr>
          <p:cNvSpPr/>
          <p:nvPr/>
        </p:nvSpPr>
        <p:spPr>
          <a:xfrm>
            <a:off x="2635170" y="1974548"/>
            <a:ext cx="2696901" cy="3928542"/>
          </a:xfrm>
          <a:custGeom>
            <a:avLst/>
            <a:gdLst>
              <a:gd name="connsiteX0" fmla="*/ 0 w 2696901"/>
              <a:gd name="connsiteY0" fmla="*/ 449492 h 3928542"/>
              <a:gd name="connsiteX1" fmla="*/ 449492 w 2696901"/>
              <a:gd name="connsiteY1" fmla="*/ 0 h 3928542"/>
              <a:gd name="connsiteX2" fmla="*/ 2247409 w 2696901"/>
              <a:gd name="connsiteY2" fmla="*/ 0 h 3928542"/>
              <a:gd name="connsiteX3" fmla="*/ 2696901 w 2696901"/>
              <a:gd name="connsiteY3" fmla="*/ 449492 h 3928542"/>
              <a:gd name="connsiteX4" fmla="*/ 2696901 w 2696901"/>
              <a:gd name="connsiteY4" fmla="*/ 3479050 h 3928542"/>
              <a:gd name="connsiteX5" fmla="*/ 2247409 w 2696901"/>
              <a:gd name="connsiteY5" fmla="*/ 3928542 h 3928542"/>
              <a:gd name="connsiteX6" fmla="*/ 449492 w 2696901"/>
              <a:gd name="connsiteY6" fmla="*/ 3928542 h 3928542"/>
              <a:gd name="connsiteX7" fmla="*/ 0 w 2696901"/>
              <a:gd name="connsiteY7" fmla="*/ 3479050 h 3928542"/>
              <a:gd name="connsiteX8" fmla="*/ 0 w 2696901"/>
              <a:gd name="connsiteY8" fmla="*/ 449492 h 3928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6901" h="3928542" fill="none" extrusionOk="0">
                <a:moveTo>
                  <a:pt x="0" y="449492"/>
                </a:moveTo>
                <a:cubicBezTo>
                  <a:pt x="-31922" y="196081"/>
                  <a:pt x="225328" y="19696"/>
                  <a:pt x="449492" y="0"/>
                </a:cubicBezTo>
                <a:cubicBezTo>
                  <a:pt x="1238264" y="87912"/>
                  <a:pt x="1439702" y="-155960"/>
                  <a:pt x="2247409" y="0"/>
                </a:cubicBezTo>
                <a:cubicBezTo>
                  <a:pt x="2512124" y="25365"/>
                  <a:pt x="2722844" y="233022"/>
                  <a:pt x="2696901" y="449492"/>
                </a:cubicBezTo>
                <a:cubicBezTo>
                  <a:pt x="2546462" y="1316891"/>
                  <a:pt x="2782780" y="2967610"/>
                  <a:pt x="2696901" y="3479050"/>
                </a:cubicBezTo>
                <a:cubicBezTo>
                  <a:pt x="2651609" y="3734735"/>
                  <a:pt x="2464435" y="3906999"/>
                  <a:pt x="2247409" y="3928542"/>
                </a:cubicBezTo>
                <a:cubicBezTo>
                  <a:pt x="1500795" y="3863149"/>
                  <a:pt x="874917" y="3994968"/>
                  <a:pt x="449492" y="3928542"/>
                </a:cubicBezTo>
                <a:cubicBezTo>
                  <a:pt x="201818" y="3920779"/>
                  <a:pt x="-21565" y="3739890"/>
                  <a:pt x="0" y="3479050"/>
                </a:cubicBezTo>
                <a:cubicBezTo>
                  <a:pt x="64656" y="2701557"/>
                  <a:pt x="-17807" y="1581786"/>
                  <a:pt x="0" y="449492"/>
                </a:cubicBezTo>
                <a:close/>
              </a:path>
              <a:path w="2696901" h="3928542" stroke="0" extrusionOk="0">
                <a:moveTo>
                  <a:pt x="0" y="449492"/>
                </a:moveTo>
                <a:cubicBezTo>
                  <a:pt x="-31929" y="181549"/>
                  <a:pt x="166614" y="12997"/>
                  <a:pt x="449492" y="0"/>
                </a:cubicBezTo>
                <a:cubicBezTo>
                  <a:pt x="828588" y="-103284"/>
                  <a:pt x="1915283" y="73823"/>
                  <a:pt x="2247409" y="0"/>
                </a:cubicBezTo>
                <a:cubicBezTo>
                  <a:pt x="2471597" y="23496"/>
                  <a:pt x="2692065" y="227973"/>
                  <a:pt x="2696901" y="449492"/>
                </a:cubicBezTo>
                <a:cubicBezTo>
                  <a:pt x="2717088" y="1635596"/>
                  <a:pt x="2849381" y="3059955"/>
                  <a:pt x="2696901" y="3479050"/>
                </a:cubicBezTo>
                <a:cubicBezTo>
                  <a:pt x="2718630" y="3729876"/>
                  <a:pt x="2499585" y="3920457"/>
                  <a:pt x="2247409" y="3928542"/>
                </a:cubicBezTo>
                <a:cubicBezTo>
                  <a:pt x="1948169" y="3847038"/>
                  <a:pt x="1329165" y="3993598"/>
                  <a:pt x="449492" y="3928542"/>
                </a:cubicBezTo>
                <a:cubicBezTo>
                  <a:pt x="199735" y="3914155"/>
                  <a:pt x="-8767" y="3739482"/>
                  <a:pt x="0" y="3479050"/>
                </a:cubicBezTo>
                <a:cubicBezTo>
                  <a:pt x="-38581" y="2686513"/>
                  <a:pt x="63341" y="1348417"/>
                  <a:pt x="0" y="449492"/>
                </a:cubicBezTo>
                <a:close/>
              </a:path>
            </a:pathLst>
          </a:custGeom>
          <a:solidFill>
            <a:schemeClr val="bg1"/>
          </a:solidFill>
          <a:ln w="19050">
            <a:gradFill>
              <a:gsLst>
                <a:gs pos="2000">
                  <a:srgbClr val="F2EFEA"/>
                </a:gs>
                <a:gs pos="100000">
                  <a:srgbClr val="DB641E"/>
                </a:gs>
              </a:gsLst>
              <a:lin ang="5400000" scaled="1"/>
            </a:gradFill>
            <a:extLst>
              <a:ext uri="{C807C97D-BFC1-408E-A445-0C87EB9F89A2}">
                <ask:lineSketchStyleProps xmlns:ask="http://schemas.microsoft.com/office/drawing/2018/sketchyshapes" xmlns="" sd="1219033472">
                  <a:prstGeom prst="round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0" name="矩形: 圆角 19">
            <a:extLst>
              <a:ext uri="{FF2B5EF4-FFF2-40B4-BE49-F238E27FC236}">
                <a16:creationId xmlns:a16="http://schemas.microsoft.com/office/drawing/2014/main" xmlns="" id="{ADFAD005-A5F8-4EEF-AD6B-2D80174CE8C5}"/>
              </a:ext>
            </a:extLst>
          </p:cNvPr>
          <p:cNvSpPr/>
          <p:nvPr/>
        </p:nvSpPr>
        <p:spPr>
          <a:xfrm>
            <a:off x="5742974" y="1974548"/>
            <a:ext cx="2696901" cy="3928542"/>
          </a:xfrm>
          <a:custGeom>
            <a:avLst/>
            <a:gdLst>
              <a:gd name="connsiteX0" fmla="*/ 0 w 2696901"/>
              <a:gd name="connsiteY0" fmla="*/ 449492 h 3928542"/>
              <a:gd name="connsiteX1" fmla="*/ 449492 w 2696901"/>
              <a:gd name="connsiteY1" fmla="*/ 0 h 3928542"/>
              <a:gd name="connsiteX2" fmla="*/ 2247409 w 2696901"/>
              <a:gd name="connsiteY2" fmla="*/ 0 h 3928542"/>
              <a:gd name="connsiteX3" fmla="*/ 2696901 w 2696901"/>
              <a:gd name="connsiteY3" fmla="*/ 449492 h 3928542"/>
              <a:gd name="connsiteX4" fmla="*/ 2696901 w 2696901"/>
              <a:gd name="connsiteY4" fmla="*/ 3479050 h 3928542"/>
              <a:gd name="connsiteX5" fmla="*/ 2247409 w 2696901"/>
              <a:gd name="connsiteY5" fmla="*/ 3928542 h 3928542"/>
              <a:gd name="connsiteX6" fmla="*/ 449492 w 2696901"/>
              <a:gd name="connsiteY6" fmla="*/ 3928542 h 3928542"/>
              <a:gd name="connsiteX7" fmla="*/ 0 w 2696901"/>
              <a:gd name="connsiteY7" fmla="*/ 3479050 h 3928542"/>
              <a:gd name="connsiteX8" fmla="*/ 0 w 2696901"/>
              <a:gd name="connsiteY8" fmla="*/ 449492 h 3928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6901" h="3928542" fill="none" extrusionOk="0">
                <a:moveTo>
                  <a:pt x="0" y="449492"/>
                </a:moveTo>
                <a:cubicBezTo>
                  <a:pt x="-31922" y="196081"/>
                  <a:pt x="225328" y="19696"/>
                  <a:pt x="449492" y="0"/>
                </a:cubicBezTo>
                <a:cubicBezTo>
                  <a:pt x="1238264" y="87912"/>
                  <a:pt x="1439702" y="-155960"/>
                  <a:pt x="2247409" y="0"/>
                </a:cubicBezTo>
                <a:cubicBezTo>
                  <a:pt x="2512124" y="25365"/>
                  <a:pt x="2722844" y="233022"/>
                  <a:pt x="2696901" y="449492"/>
                </a:cubicBezTo>
                <a:cubicBezTo>
                  <a:pt x="2546462" y="1316891"/>
                  <a:pt x="2782780" y="2967610"/>
                  <a:pt x="2696901" y="3479050"/>
                </a:cubicBezTo>
                <a:cubicBezTo>
                  <a:pt x="2651609" y="3734735"/>
                  <a:pt x="2464435" y="3906999"/>
                  <a:pt x="2247409" y="3928542"/>
                </a:cubicBezTo>
                <a:cubicBezTo>
                  <a:pt x="1500795" y="3863149"/>
                  <a:pt x="874917" y="3994968"/>
                  <a:pt x="449492" y="3928542"/>
                </a:cubicBezTo>
                <a:cubicBezTo>
                  <a:pt x="201818" y="3920779"/>
                  <a:pt x="-21565" y="3739890"/>
                  <a:pt x="0" y="3479050"/>
                </a:cubicBezTo>
                <a:cubicBezTo>
                  <a:pt x="64656" y="2701557"/>
                  <a:pt x="-17807" y="1581786"/>
                  <a:pt x="0" y="449492"/>
                </a:cubicBezTo>
                <a:close/>
              </a:path>
              <a:path w="2696901" h="3928542" stroke="0" extrusionOk="0">
                <a:moveTo>
                  <a:pt x="0" y="449492"/>
                </a:moveTo>
                <a:cubicBezTo>
                  <a:pt x="-31929" y="181549"/>
                  <a:pt x="166614" y="12997"/>
                  <a:pt x="449492" y="0"/>
                </a:cubicBezTo>
                <a:cubicBezTo>
                  <a:pt x="828588" y="-103284"/>
                  <a:pt x="1915283" y="73823"/>
                  <a:pt x="2247409" y="0"/>
                </a:cubicBezTo>
                <a:cubicBezTo>
                  <a:pt x="2471597" y="23496"/>
                  <a:pt x="2692065" y="227973"/>
                  <a:pt x="2696901" y="449492"/>
                </a:cubicBezTo>
                <a:cubicBezTo>
                  <a:pt x="2717088" y="1635596"/>
                  <a:pt x="2849381" y="3059955"/>
                  <a:pt x="2696901" y="3479050"/>
                </a:cubicBezTo>
                <a:cubicBezTo>
                  <a:pt x="2718630" y="3729876"/>
                  <a:pt x="2499585" y="3920457"/>
                  <a:pt x="2247409" y="3928542"/>
                </a:cubicBezTo>
                <a:cubicBezTo>
                  <a:pt x="1948169" y="3847038"/>
                  <a:pt x="1329165" y="3993598"/>
                  <a:pt x="449492" y="3928542"/>
                </a:cubicBezTo>
                <a:cubicBezTo>
                  <a:pt x="199735" y="3914155"/>
                  <a:pt x="-8767" y="3739482"/>
                  <a:pt x="0" y="3479050"/>
                </a:cubicBezTo>
                <a:cubicBezTo>
                  <a:pt x="-38581" y="2686513"/>
                  <a:pt x="63341" y="1348417"/>
                  <a:pt x="0" y="449492"/>
                </a:cubicBezTo>
                <a:close/>
              </a:path>
            </a:pathLst>
          </a:custGeom>
          <a:solidFill>
            <a:schemeClr val="bg1"/>
          </a:solidFill>
          <a:ln w="19050">
            <a:gradFill>
              <a:gsLst>
                <a:gs pos="2000">
                  <a:srgbClr val="F2EFEA"/>
                </a:gs>
                <a:gs pos="100000">
                  <a:srgbClr val="DB641E"/>
                </a:gs>
              </a:gsLst>
              <a:lin ang="5400000" scaled="1"/>
            </a:gradFill>
            <a:extLst>
              <a:ext uri="{C807C97D-BFC1-408E-A445-0C87EB9F89A2}">
                <ask:lineSketchStyleProps xmlns:ask="http://schemas.microsoft.com/office/drawing/2018/sketchyshapes" xmlns="" sd="1219033472">
                  <a:prstGeom prst="round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1" name="矩形: 圆角 20">
            <a:extLst>
              <a:ext uri="{FF2B5EF4-FFF2-40B4-BE49-F238E27FC236}">
                <a16:creationId xmlns:a16="http://schemas.microsoft.com/office/drawing/2014/main" xmlns="" id="{D4967F52-A900-4472-B858-8820A359E50B}"/>
              </a:ext>
            </a:extLst>
          </p:cNvPr>
          <p:cNvSpPr/>
          <p:nvPr/>
        </p:nvSpPr>
        <p:spPr>
          <a:xfrm>
            <a:off x="8879009" y="1974548"/>
            <a:ext cx="2696901" cy="3928542"/>
          </a:xfrm>
          <a:custGeom>
            <a:avLst/>
            <a:gdLst>
              <a:gd name="connsiteX0" fmla="*/ 0 w 2696901"/>
              <a:gd name="connsiteY0" fmla="*/ 449492 h 3928542"/>
              <a:gd name="connsiteX1" fmla="*/ 449492 w 2696901"/>
              <a:gd name="connsiteY1" fmla="*/ 0 h 3928542"/>
              <a:gd name="connsiteX2" fmla="*/ 2247409 w 2696901"/>
              <a:gd name="connsiteY2" fmla="*/ 0 h 3928542"/>
              <a:gd name="connsiteX3" fmla="*/ 2696901 w 2696901"/>
              <a:gd name="connsiteY3" fmla="*/ 449492 h 3928542"/>
              <a:gd name="connsiteX4" fmla="*/ 2696901 w 2696901"/>
              <a:gd name="connsiteY4" fmla="*/ 3479050 h 3928542"/>
              <a:gd name="connsiteX5" fmla="*/ 2247409 w 2696901"/>
              <a:gd name="connsiteY5" fmla="*/ 3928542 h 3928542"/>
              <a:gd name="connsiteX6" fmla="*/ 449492 w 2696901"/>
              <a:gd name="connsiteY6" fmla="*/ 3928542 h 3928542"/>
              <a:gd name="connsiteX7" fmla="*/ 0 w 2696901"/>
              <a:gd name="connsiteY7" fmla="*/ 3479050 h 3928542"/>
              <a:gd name="connsiteX8" fmla="*/ 0 w 2696901"/>
              <a:gd name="connsiteY8" fmla="*/ 449492 h 3928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6901" h="3928542" fill="none" extrusionOk="0">
                <a:moveTo>
                  <a:pt x="0" y="449492"/>
                </a:moveTo>
                <a:cubicBezTo>
                  <a:pt x="-31922" y="196081"/>
                  <a:pt x="225328" y="19696"/>
                  <a:pt x="449492" y="0"/>
                </a:cubicBezTo>
                <a:cubicBezTo>
                  <a:pt x="1238264" y="87912"/>
                  <a:pt x="1439702" y="-155960"/>
                  <a:pt x="2247409" y="0"/>
                </a:cubicBezTo>
                <a:cubicBezTo>
                  <a:pt x="2512124" y="25365"/>
                  <a:pt x="2722844" y="233022"/>
                  <a:pt x="2696901" y="449492"/>
                </a:cubicBezTo>
                <a:cubicBezTo>
                  <a:pt x="2546462" y="1316891"/>
                  <a:pt x="2782780" y="2967610"/>
                  <a:pt x="2696901" y="3479050"/>
                </a:cubicBezTo>
                <a:cubicBezTo>
                  <a:pt x="2651609" y="3734735"/>
                  <a:pt x="2464435" y="3906999"/>
                  <a:pt x="2247409" y="3928542"/>
                </a:cubicBezTo>
                <a:cubicBezTo>
                  <a:pt x="1500795" y="3863149"/>
                  <a:pt x="874917" y="3994968"/>
                  <a:pt x="449492" y="3928542"/>
                </a:cubicBezTo>
                <a:cubicBezTo>
                  <a:pt x="201818" y="3920779"/>
                  <a:pt x="-21565" y="3739890"/>
                  <a:pt x="0" y="3479050"/>
                </a:cubicBezTo>
                <a:cubicBezTo>
                  <a:pt x="64656" y="2701557"/>
                  <a:pt x="-17807" y="1581786"/>
                  <a:pt x="0" y="449492"/>
                </a:cubicBezTo>
                <a:close/>
              </a:path>
              <a:path w="2696901" h="3928542" stroke="0" extrusionOk="0">
                <a:moveTo>
                  <a:pt x="0" y="449492"/>
                </a:moveTo>
                <a:cubicBezTo>
                  <a:pt x="-31929" y="181549"/>
                  <a:pt x="166614" y="12997"/>
                  <a:pt x="449492" y="0"/>
                </a:cubicBezTo>
                <a:cubicBezTo>
                  <a:pt x="828588" y="-103284"/>
                  <a:pt x="1915283" y="73823"/>
                  <a:pt x="2247409" y="0"/>
                </a:cubicBezTo>
                <a:cubicBezTo>
                  <a:pt x="2471597" y="23496"/>
                  <a:pt x="2692065" y="227973"/>
                  <a:pt x="2696901" y="449492"/>
                </a:cubicBezTo>
                <a:cubicBezTo>
                  <a:pt x="2717088" y="1635596"/>
                  <a:pt x="2849381" y="3059955"/>
                  <a:pt x="2696901" y="3479050"/>
                </a:cubicBezTo>
                <a:cubicBezTo>
                  <a:pt x="2718630" y="3729876"/>
                  <a:pt x="2499585" y="3920457"/>
                  <a:pt x="2247409" y="3928542"/>
                </a:cubicBezTo>
                <a:cubicBezTo>
                  <a:pt x="1948169" y="3847038"/>
                  <a:pt x="1329165" y="3993598"/>
                  <a:pt x="449492" y="3928542"/>
                </a:cubicBezTo>
                <a:cubicBezTo>
                  <a:pt x="199735" y="3914155"/>
                  <a:pt x="-8767" y="3739482"/>
                  <a:pt x="0" y="3479050"/>
                </a:cubicBezTo>
                <a:cubicBezTo>
                  <a:pt x="-38581" y="2686513"/>
                  <a:pt x="63341" y="1348417"/>
                  <a:pt x="0" y="449492"/>
                </a:cubicBezTo>
                <a:close/>
              </a:path>
            </a:pathLst>
          </a:custGeom>
          <a:solidFill>
            <a:schemeClr val="bg1"/>
          </a:solidFill>
          <a:ln w="19050">
            <a:gradFill>
              <a:gsLst>
                <a:gs pos="2000">
                  <a:srgbClr val="F2EFEA"/>
                </a:gs>
                <a:gs pos="100000">
                  <a:srgbClr val="DB641E"/>
                </a:gs>
              </a:gsLst>
              <a:lin ang="5400000" scaled="1"/>
            </a:gradFill>
            <a:extLst>
              <a:ext uri="{C807C97D-BFC1-408E-A445-0C87EB9F89A2}">
                <ask:lineSketchStyleProps xmlns:ask="http://schemas.microsoft.com/office/drawing/2018/sketchyshapes" xmlns="" sd="1219033472">
                  <a:prstGeom prst="round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6" name="文本框 25">
            <a:extLst>
              <a:ext uri="{FF2B5EF4-FFF2-40B4-BE49-F238E27FC236}">
                <a16:creationId xmlns:a16="http://schemas.microsoft.com/office/drawing/2014/main" xmlns="" id="{7A24731A-E720-43A8-A8EB-217E69307EDD}"/>
              </a:ext>
            </a:extLst>
          </p:cNvPr>
          <p:cNvSpPr txBox="1"/>
          <p:nvPr/>
        </p:nvSpPr>
        <p:spPr>
          <a:xfrm>
            <a:off x="-390428" y="1686521"/>
            <a:ext cx="2938840" cy="3416320"/>
          </a:xfrm>
          <a:prstGeom prst="rect">
            <a:avLst/>
          </a:prstGeom>
          <a:noFill/>
        </p:spPr>
        <p:txBody>
          <a:bodyPr wrap="square">
            <a:spAutoFit/>
          </a:bodyPr>
          <a:lstStyle/>
          <a:p>
            <a:pPr algn="ctr"/>
            <a:r>
              <a:rPr lang="zh-CN" altLang="en-US" sz="5400" dirty="0">
                <a:gradFill>
                  <a:gsLst>
                    <a:gs pos="0">
                      <a:schemeClr val="bg1"/>
                    </a:gs>
                    <a:gs pos="100000">
                      <a:srgbClr val="E46E1E"/>
                    </a:gs>
                  </a:gsLst>
                  <a:lin ang="2700000" scaled="0"/>
                </a:gradFill>
                <a:effectLst>
                  <a:outerShdw blurRad="127000" sx="103000" sy="103000" algn="ctr" rotWithShape="0">
                    <a:prstClr val="black">
                      <a:alpha val="40000"/>
                    </a:prstClr>
                  </a:outerShdw>
                </a:effectLst>
                <a:latin typeface="演示镇魂行楷" panose="00000500000000000000" pitchFamily="2" charset="-122"/>
                <a:ea typeface="演示镇魂行楷" panose="00000500000000000000" pitchFamily="2" charset="-122"/>
              </a:rPr>
              <a:t>亮</a:t>
            </a:r>
            <a:endParaRPr lang="en-US" altLang="zh-CN" sz="5400" dirty="0">
              <a:gradFill>
                <a:gsLst>
                  <a:gs pos="0">
                    <a:schemeClr val="bg1"/>
                  </a:gs>
                  <a:gs pos="100000">
                    <a:srgbClr val="E46E1E"/>
                  </a:gs>
                </a:gsLst>
                <a:lin ang="2700000" scaled="0"/>
              </a:gradFill>
              <a:effectLst>
                <a:outerShdw blurRad="127000" sx="103000" sy="103000" algn="ctr" rotWithShape="0">
                  <a:prstClr val="black">
                    <a:alpha val="40000"/>
                  </a:prstClr>
                </a:outerShdw>
              </a:effectLst>
              <a:latin typeface="演示镇魂行楷" panose="00000500000000000000" pitchFamily="2" charset="-122"/>
              <a:ea typeface="演示镇魂行楷" panose="00000500000000000000" pitchFamily="2" charset="-122"/>
            </a:endParaRPr>
          </a:p>
          <a:p>
            <a:pPr algn="ctr"/>
            <a:r>
              <a:rPr lang="zh-CN" altLang="en-US" sz="5400" dirty="0">
                <a:gradFill>
                  <a:gsLst>
                    <a:gs pos="0">
                      <a:schemeClr val="bg1"/>
                    </a:gs>
                    <a:gs pos="100000">
                      <a:srgbClr val="E46E1E"/>
                    </a:gs>
                  </a:gsLst>
                  <a:lin ang="2700000" scaled="0"/>
                </a:gradFill>
                <a:effectLst>
                  <a:outerShdw blurRad="127000" sx="103000" sy="103000" algn="ctr" rotWithShape="0">
                    <a:prstClr val="black">
                      <a:alpha val="40000"/>
                    </a:prstClr>
                  </a:outerShdw>
                </a:effectLst>
                <a:latin typeface="演示镇魂行楷" panose="00000500000000000000" pitchFamily="2" charset="-122"/>
                <a:ea typeface="演示镇魂行楷" panose="00000500000000000000" pitchFamily="2" charset="-122"/>
              </a:rPr>
              <a:t>点</a:t>
            </a:r>
            <a:endParaRPr lang="en-US" altLang="zh-CN" sz="5400" dirty="0">
              <a:gradFill>
                <a:gsLst>
                  <a:gs pos="0">
                    <a:schemeClr val="bg1"/>
                  </a:gs>
                  <a:gs pos="100000">
                    <a:srgbClr val="E46E1E"/>
                  </a:gs>
                </a:gsLst>
                <a:lin ang="2700000" scaled="0"/>
              </a:gradFill>
              <a:effectLst>
                <a:outerShdw blurRad="127000" sx="103000" sy="103000" algn="ctr" rotWithShape="0">
                  <a:prstClr val="black">
                    <a:alpha val="40000"/>
                  </a:prstClr>
                </a:outerShdw>
              </a:effectLst>
              <a:latin typeface="演示镇魂行楷" panose="00000500000000000000" pitchFamily="2" charset="-122"/>
              <a:ea typeface="演示镇魂行楷" panose="00000500000000000000" pitchFamily="2" charset="-122"/>
            </a:endParaRPr>
          </a:p>
          <a:p>
            <a:pPr algn="ctr"/>
            <a:r>
              <a:rPr lang="zh-CN" altLang="en-US" sz="5400" dirty="0">
                <a:gradFill>
                  <a:gsLst>
                    <a:gs pos="0">
                      <a:schemeClr val="bg1"/>
                    </a:gs>
                    <a:gs pos="100000">
                      <a:srgbClr val="E46E1E"/>
                    </a:gs>
                  </a:gsLst>
                  <a:lin ang="2700000" scaled="0"/>
                </a:gradFill>
                <a:effectLst>
                  <a:outerShdw blurRad="127000" sx="103000" sy="103000" algn="ctr" rotWithShape="0">
                    <a:prstClr val="black">
                      <a:alpha val="40000"/>
                    </a:prstClr>
                  </a:outerShdw>
                </a:effectLst>
                <a:latin typeface="演示镇魂行楷" panose="00000500000000000000" pitchFamily="2" charset="-122"/>
                <a:ea typeface="演示镇魂行楷" panose="00000500000000000000" pitchFamily="2" charset="-122"/>
              </a:rPr>
              <a:t>分</a:t>
            </a:r>
            <a:endParaRPr lang="en-US" altLang="zh-CN" sz="5400" dirty="0">
              <a:gradFill>
                <a:gsLst>
                  <a:gs pos="0">
                    <a:schemeClr val="bg1"/>
                  </a:gs>
                  <a:gs pos="100000">
                    <a:srgbClr val="E46E1E"/>
                  </a:gs>
                </a:gsLst>
                <a:lin ang="2700000" scaled="0"/>
              </a:gradFill>
              <a:effectLst>
                <a:outerShdw blurRad="127000" sx="103000" sy="103000" algn="ctr" rotWithShape="0">
                  <a:prstClr val="black">
                    <a:alpha val="40000"/>
                  </a:prstClr>
                </a:outerShdw>
              </a:effectLst>
              <a:latin typeface="演示镇魂行楷" panose="00000500000000000000" pitchFamily="2" charset="-122"/>
              <a:ea typeface="演示镇魂行楷" panose="00000500000000000000" pitchFamily="2" charset="-122"/>
            </a:endParaRPr>
          </a:p>
          <a:p>
            <a:pPr algn="ctr"/>
            <a:r>
              <a:rPr lang="zh-CN" altLang="en-US" sz="5400" dirty="0">
                <a:gradFill>
                  <a:gsLst>
                    <a:gs pos="0">
                      <a:schemeClr val="bg1"/>
                    </a:gs>
                    <a:gs pos="100000">
                      <a:srgbClr val="E46E1E"/>
                    </a:gs>
                  </a:gsLst>
                  <a:lin ang="2700000" scaled="0"/>
                </a:gradFill>
                <a:effectLst>
                  <a:outerShdw blurRad="127000" sx="103000" sy="103000" algn="ctr" rotWithShape="0">
                    <a:prstClr val="black">
                      <a:alpha val="40000"/>
                    </a:prstClr>
                  </a:outerShdw>
                </a:effectLst>
                <a:latin typeface="演示镇魂行楷" panose="00000500000000000000" pitchFamily="2" charset="-122"/>
                <a:ea typeface="演示镇魂行楷" panose="00000500000000000000" pitchFamily="2" charset="-122"/>
              </a:rPr>
              <a:t>析</a:t>
            </a:r>
          </a:p>
        </p:txBody>
      </p:sp>
      <p:pic>
        <p:nvPicPr>
          <p:cNvPr id="32" name="图片 31" descr="图片包含 游戏机, 灯光&#10;&#10;描述已自动生成">
            <a:extLst>
              <a:ext uri="{FF2B5EF4-FFF2-40B4-BE49-F238E27FC236}">
                <a16:creationId xmlns:a16="http://schemas.microsoft.com/office/drawing/2014/main" xmlns="" id="{7E45D3FF-F102-4CD9-853A-E448FFC7264C}"/>
              </a:ext>
            </a:extLst>
          </p:cNvPr>
          <p:cNvPicPr>
            <a:picLocks noChangeAspect="1"/>
          </p:cNvPicPr>
          <p:nvPr/>
        </p:nvPicPr>
        <p:blipFill>
          <a:blip r:embed="rId5" cstate="print">
            <a:extLst>
              <a:ext uri="{28A0092B-C50C-407E-A947-70E740481C1C}">
                <a14:useLocalDpi xmlns:a14="http://schemas.microsoft.com/office/drawing/2010/main" val="0"/>
              </a:ext>
            </a:extLst>
          </a:blip>
          <a:srcRect t="20688"/>
          <a:stretch>
            <a:fillRect/>
          </a:stretch>
        </p:blipFill>
        <p:spPr>
          <a:xfrm rot="10800000" flipH="1">
            <a:off x="-60596" y="5617709"/>
            <a:ext cx="2218580" cy="1495506"/>
          </a:xfrm>
          <a:custGeom>
            <a:avLst/>
            <a:gdLst>
              <a:gd name="connsiteX0" fmla="*/ 0 w 2218580"/>
              <a:gd name="connsiteY0" fmla="*/ 1495506 h 1495506"/>
              <a:gd name="connsiteX1" fmla="*/ 2218580 w 2218580"/>
              <a:gd name="connsiteY1" fmla="*/ 1495506 h 1495506"/>
              <a:gd name="connsiteX2" fmla="*/ 2218580 w 2218580"/>
              <a:gd name="connsiteY2" fmla="*/ 575705 h 1495506"/>
              <a:gd name="connsiteX3" fmla="*/ 2109315 w 2218580"/>
              <a:gd name="connsiteY3" fmla="*/ 533213 h 1495506"/>
              <a:gd name="connsiteX4" fmla="*/ 1866247 w 2218580"/>
              <a:gd name="connsiteY4" fmla="*/ 614236 h 1495506"/>
              <a:gd name="connsiteX5" fmla="*/ 1646328 w 2218580"/>
              <a:gd name="connsiteY5" fmla="*/ 486914 h 1495506"/>
              <a:gd name="connsiteX6" fmla="*/ 1322237 w 2218580"/>
              <a:gd name="connsiteY6" fmla="*/ 336443 h 1495506"/>
              <a:gd name="connsiteX7" fmla="*/ 731928 w 2218580"/>
              <a:gd name="connsiteY7" fmla="*/ 209122 h 1495506"/>
              <a:gd name="connsiteX8" fmla="*/ 0 w 2218580"/>
              <a:gd name="connsiteY8" fmla="*/ 0 h 1495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18580" h="1495506">
                <a:moveTo>
                  <a:pt x="0" y="1495506"/>
                </a:moveTo>
                <a:lnTo>
                  <a:pt x="2218580" y="1495506"/>
                </a:lnTo>
                <a:lnTo>
                  <a:pt x="2218580" y="575705"/>
                </a:lnTo>
                <a:lnTo>
                  <a:pt x="2109315" y="533213"/>
                </a:lnTo>
                <a:lnTo>
                  <a:pt x="1866247" y="614236"/>
                </a:lnTo>
                <a:lnTo>
                  <a:pt x="1646328" y="486914"/>
                </a:lnTo>
                <a:lnTo>
                  <a:pt x="1322237" y="336443"/>
                </a:lnTo>
                <a:lnTo>
                  <a:pt x="731928" y="209122"/>
                </a:lnTo>
                <a:lnTo>
                  <a:pt x="0" y="0"/>
                </a:lnTo>
                <a:close/>
              </a:path>
            </a:pathLst>
          </a:custGeom>
        </p:spPr>
      </p:pic>
      <p:pic>
        <p:nvPicPr>
          <p:cNvPr id="28" name="图片 27">
            <a:extLst>
              <a:ext uri="{FF2B5EF4-FFF2-40B4-BE49-F238E27FC236}">
                <a16:creationId xmlns:a16="http://schemas.microsoft.com/office/drawing/2014/main" xmlns="" id="{30669AE6-1A4E-4765-8DBF-A66CFC063D0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247644">
            <a:off x="-6067311" y="-4090280"/>
            <a:ext cx="11204867" cy="8672642"/>
          </a:xfrm>
          <a:prstGeom prst="rect">
            <a:avLst/>
          </a:prstGeom>
        </p:spPr>
      </p:pic>
      <p:sp>
        <p:nvSpPr>
          <p:cNvPr id="29" name="椭圆 28">
            <a:extLst>
              <a:ext uri="{FF2B5EF4-FFF2-40B4-BE49-F238E27FC236}">
                <a16:creationId xmlns:a16="http://schemas.microsoft.com/office/drawing/2014/main" xmlns="" id="{B57B88B1-60E1-4247-8D55-40B3E3517D54}"/>
              </a:ext>
            </a:extLst>
          </p:cNvPr>
          <p:cNvSpPr/>
          <p:nvPr/>
        </p:nvSpPr>
        <p:spPr>
          <a:xfrm>
            <a:off x="23926800" y="10744200"/>
            <a:ext cx="2286000" cy="2286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3" name="文本框 32">
            <a:extLst>
              <a:ext uri="{FF2B5EF4-FFF2-40B4-BE49-F238E27FC236}">
                <a16:creationId xmlns:a16="http://schemas.microsoft.com/office/drawing/2014/main" xmlns="" id="{3A1E5B0E-2791-43E2-8D71-B69A557704AD}"/>
              </a:ext>
            </a:extLst>
          </p:cNvPr>
          <p:cNvSpPr txBox="1"/>
          <p:nvPr/>
        </p:nvSpPr>
        <p:spPr>
          <a:xfrm>
            <a:off x="3264985" y="1288817"/>
            <a:ext cx="1360467" cy="523220"/>
          </a:xfrm>
          <a:prstGeom prst="rect">
            <a:avLst/>
          </a:prstGeom>
          <a:noFill/>
        </p:spPr>
        <p:txBody>
          <a:bodyPr wrap="square" rtlCol="0">
            <a:spAutoFit/>
          </a:bodyPr>
          <a:lstStyle/>
          <a:p>
            <a:pPr algn="dist"/>
            <a:r>
              <a:rPr lang="zh-CN" altLang="en-US" sz="2800" dirty="0">
                <a:solidFill>
                  <a:srgbClr val="260000"/>
                </a:solidFill>
                <a:latin typeface="演示镇魂行楷" panose="00000500000000000000" pitchFamily="2" charset="-122"/>
                <a:ea typeface="演示镇魂行楷" panose="00000500000000000000" pitchFamily="2" charset="-122"/>
              </a:rPr>
              <a:t>时间上</a:t>
            </a:r>
          </a:p>
        </p:txBody>
      </p:sp>
      <p:sp>
        <p:nvSpPr>
          <p:cNvPr id="34" name="文本框 33">
            <a:extLst>
              <a:ext uri="{FF2B5EF4-FFF2-40B4-BE49-F238E27FC236}">
                <a16:creationId xmlns:a16="http://schemas.microsoft.com/office/drawing/2014/main" xmlns="" id="{3EC71945-C2D0-4CE3-9759-2352A0FDBBE6}"/>
              </a:ext>
            </a:extLst>
          </p:cNvPr>
          <p:cNvSpPr txBox="1"/>
          <p:nvPr/>
        </p:nvSpPr>
        <p:spPr>
          <a:xfrm>
            <a:off x="6367000" y="1288817"/>
            <a:ext cx="1360467" cy="523220"/>
          </a:xfrm>
          <a:prstGeom prst="rect">
            <a:avLst/>
          </a:prstGeom>
          <a:noFill/>
        </p:spPr>
        <p:txBody>
          <a:bodyPr wrap="square" rtlCol="0">
            <a:spAutoFit/>
          </a:bodyPr>
          <a:lstStyle/>
          <a:p>
            <a:pPr algn="dist"/>
            <a:r>
              <a:rPr lang="zh-CN" altLang="en-US" sz="2800" dirty="0">
                <a:solidFill>
                  <a:srgbClr val="260000"/>
                </a:solidFill>
                <a:latin typeface="演示镇魂行楷" panose="00000500000000000000" pitchFamily="2" charset="-122"/>
                <a:ea typeface="演示镇魂行楷" panose="00000500000000000000" pitchFamily="2" charset="-122"/>
              </a:rPr>
              <a:t>空间上</a:t>
            </a:r>
          </a:p>
        </p:txBody>
      </p:sp>
      <p:sp>
        <p:nvSpPr>
          <p:cNvPr id="35" name="文本框 34">
            <a:extLst>
              <a:ext uri="{FF2B5EF4-FFF2-40B4-BE49-F238E27FC236}">
                <a16:creationId xmlns:a16="http://schemas.microsoft.com/office/drawing/2014/main" xmlns="" id="{951F995D-E829-43D5-83B0-B06BDCFD7B1B}"/>
              </a:ext>
            </a:extLst>
          </p:cNvPr>
          <p:cNvSpPr txBox="1"/>
          <p:nvPr/>
        </p:nvSpPr>
        <p:spPr>
          <a:xfrm>
            <a:off x="9469015" y="1288817"/>
            <a:ext cx="1360467" cy="523220"/>
          </a:xfrm>
          <a:prstGeom prst="rect">
            <a:avLst/>
          </a:prstGeom>
          <a:noFill/>
        </p:spPr>
        <p:txBody>
          <a:bodyPr wrap="square" rtlCol="0">
            <a:spAutoFit/>
          </a:bodyPr>
          <a:lstStyle/>
          <a:p>
            <a:pPr algn="dist"/>
            <a:r>
              <a:rPr lang="zh-CN" altLang="en-US" sz="2800" dirty="0">
                <a:solidFill>
                  <a:srgbClr val="260000"/>
                </a:solidFill>
                <a:latin typeface="演示镇魂行楷" panose="00000500000000000000" pitchFamily="2" charset="-122"/>
                <a:ea typeface="演示镇魂行楷" panose="00000500000000000000" pitchFamily="2" charset="-122"/>
              </a:rPr>
              <a:t>人物力</a:t>
            </a:r>
          </a:p>
        </p:txBody>
      </p:sp>
      <p:sp>
        <p:nvSpPr>
          <p:cNvPr id="37" name="文本框 36">
            <a:extLst>
              <a:ext uri="{FF2B5EF4-FFF2-40B4-BE49-F238E27FC236}">
                <a16:creationId xmlns:a16="http://schemas.microsoft.com/office/drawing/2014/main" xmlns="" id="{C7BF93C4-D142-4EAF-8AD0-3E821DDDD20B}"/>
              </a:ext>
            </a:extLst>
          </p:cNvPr>
          <p:cNvSpPr txBox="1"/>
          <p:nvPr/>
        </p:nvSpPr>
        <p:spPr>
          <a:xfrm>
            <a:off x="2799871" y="2386584"/>
            <a:ext cx="2290694" cy="3293209"/>
          </a:xfrm>
          <a:prstGeom prst="rect">
            <a:avLst/>
          </a:prstGeom>
          <a:noFill/>
        </p:spPr>
        <p:txBody>
          <a:bodyPr wrap="square" rtlCol="0">
            <a:spAutoFit/>
          </a:bodyPr>
          <a:lstStyle/>
          <a:p>
            <a:pPr algn="ct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此处输入具体优势内容此处输入具体优势内容此处输入具体优势内容此处输入具体优势内容</a:t>
            </a:r>
            <a:endParaRPr lang="en-US" altLang="zh-CN" sz="1600" dirty="0">
              <a:solidFill>
                <a:srgbClr val="834F18"/>
              </a:solidFill>
              <a:latin typeface="思源宋体 CN ExtraLight" panose="02020200000000000000" pitchFamily="18" charset="-122"/>
              <a:ea typeface="思源宋体 CN ExtraLight" panose="02020200000000000000" pitchFamily="18" charset="-122"/>
            </a:endParaRPr>
          </a:p>
          <a:p>
            <a:pPr algn="ct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此处输入具体优势内容此处输入具体优势内容此处输入具体优势内容此处输入具体优势内容</a:t>
            </a:r>
          </a:p>
          <a:p>
            <a:pPr algn="ct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此处输入具体优势内容此处输入具体优势内容此处输入具体优势内容此处输入具体优势内容</a:t>
            </a:r>
          </a:p>
          <a:p>
            <a:pPr algn="ctr"/>
            <a:endParaRPr lang="zh-CN" altLang="en-US" sz="1600" dirty="0">
              <a:solidFill>
                <a:srgbClr val="834F18"/>
              </a:solidFill>
              <a:latin typeface="思源宋体 CN ExtraLight" panose="02020200000000000000" pitchFamily="18" charset="-122"/>
              <a:ea typeface="思源宋体 CN ExtraLight" panose="02020200000000000000" pitchFamily="18" charset="-122"/>
            </a:endParaRPr>
          </a:p>
        </p:txBody>
      </p:sp>
      <p:sp>
        <p:nvSpPr>
          <p:cNvPr id="38" name="文本框 37">
            <a:extLst>
              <a:ext uri="{FF2B5EF4-FFF2-40B4-BE49-F238E27FC236}">
                <a16:creationId xmlns:a16="http://schemas.microsoft.com/office/drawing/2014/main" xmlns="" id="{ABDA00C2-7E73-4EAA-9D4C-E7A623BFFAAD}"/>
              </a:ext>
            </a:extLst>
          </p:cNvPr>
          <p:cNvSpPr txBox="1"/>
          <p:nvPr/>
        </p:nvSpPr>
        <p:spPr>
          <a:xfrm>
            <a:off x="5985031" y="2386584"/>
            <a:ext cx="2290694" cy="3293209"/>
          </a:xfrm>
          <a:prstGeom prst="rect">
            <a:avLst/>
          </a:prstGeom>
          <a:noFill/>
        </p:spPr>
        <p:txBody>
          <a:bodyPr wrap="square" rtlCol="0">
            <a:spAutoFit/>
          </a:bodyPr>
          <a:lstStyle/>
          <a:p>
            <a:pPr algn="ct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此处输入具体优势内容此处输入具体优势内容此处输入具体优势内容此处输入具体优势内容</a:t>
            </a:r>
            <a:endParaRPr lang="en-US" altLang="zh-CN" sz="1600" dirty="0">
              <a:solidFill>
                <a:srgbClr val="834F18"/>
              </a:solidFill>
              <a:latin typeface="思源宋体 CN ExtraLight" panose="02020200000000000000" pitchFamily="18" charset="-122"/>
              <a:ea typeface="思源宋体 CN ExtraLight" panose="02020200000000000000" pitchFamily="18" charset="-122"/>
            </a:endParaRPr>
          </a:p>
          <a:p>
            <a:pPr algn="ct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此处输入具体优势内容此处输入具体优势内容此处输入具体优势内容此处输入具体优势内容</a:t>
            </a:r>
          </a:p>
          <a:p>
            <a:pPr algn="ct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此处输入具体优势内容此处输入具体优势内容此处输入具体优势内容此处输入具体优势内容</a:t>
            </a:r>
          </a:p>
          <a:p>
            <a:pPr algn="ctr"/>
            <a:endParaRPr lang="zh-CN" altLang="en-US" sz="1600" dirty="0">
              <a:solidFill>
                <a:srgbClr val="834F18"/>
              </a:solidFill>
              <a:latin typeface="思源宋体 CN ExtraLight" panose="02020200000000000000" pitchFamily="18" charset="-122"/>
              <a:ea typeface="思源宋体 CN ExtraLight" panose="02020200000000000000" pitchFamily="18" charset="-122"/>
            </a:endParaRPr>
          </a:p>
        </p:txBody>
      </p:sp>
      <p:sp>
        <p:nvSpPr>
          <p:cNvPr id="39" name="文本框 38">
            <a:extLst>
              <a:ext uri="{FF2B5EF4-FFF2-40B4-BE49-F238E27FC236}">
                <a16:creationId xmlns:a16="http://schemas.microsoft.com/office/drawing/2014/main" xmlns="" id="{69716270-D34E-4994-99A7-8356D132B911}"/>
              </a:ext>
            </a:extLst>
          </p:cNvPr>
          <p:cNvSpPr txBox="1"/>
          <p:nvPr/>
        </p:nvSpPr>
        <p:spPr>
          <a:xfrm>
            <a:off x="9063511" y="2386584"/>
            <a:ext cx="2290694" cy="3293209"/>
          </a:xfrm>
          <a:prstGeom prst="rect">
            <a:avLst/>
          </a:prstGeom>
          <a:noFill/>
        </p:spPr>
        <p:txBody>
          <a:bodyPr wrap="square" rtlCol="0">
            <a:spAutoFit/>
          </a:bodyPr>
          <a:lstStyle/>
          <a:p>
            <a:pPr algn="ct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此处输入具体优势内容此处输入具体优势内容此处输入具体优势内容此处输入具体优势内容</a:t>
            </a:r>
            <a:endParaRPr lang="en-US" altLang="zh-CN" sz="1600" dirty="0">
              <a:solidFill>
                <a:srgbClr val="834F18"/>
              </a:solidFill>
              <a:latin typeface="思源宋体 CN ExtraLight" panose="02020200000000000000" pitchFamily="18" charset="-122"/>
              <a:ea typeface="思源宋体 CN ExtraLight" panose="02020200000000000000" pitchFamily="18" charset="-122"/>
            </a:endParaRPr>
          </a:p>
          <a:p>
            <a:pPr algn="ct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此处输入具体优势内容此处输入具体优势内容此处输入具体优势内容此处输入具体优势内容</a:t>
            </a:r>
          </a:p>
          <a:p>
            <a:pPr algn="ct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此处输入具体优势内容此处输入具体优势内容此处输入具体优势内容此处输入具体优势内容</a:t>
            </a:r>
          </a:p>
          <a:p>
            <a:pPr algn="ctr"/>
            <a:endParaRPr lang="zh-CN" altLang="en-US" sz="1600" dirty="0">
              <a:solidFill>
                <a:srgbClr val="834F18"/>
              </a:solidFill>
              <a:latin typeface="思源宋体 CN ExtraLight" panose="02020200000000000000" pitchFamily="18" charset="-122"/>
              <a:ea typeface="思源宋体 CN ExtraLight" panose="02020200000000000000" pitchFamily="18" charset="-122"/>
            </a:endParaRPr>
          </a:p>
        </p:txBody>
      </p:sp>
    </p:spTree>
    <p:custDataLst>
      <p:tags r:id="rId1"/>
    </p:custDataLst>
    <p:extLst>
      <p:ext uri="{BB962C8B-B14F-4D97-AF65-F5344CB8AC3E}">
        <p14:creationId xmlns:p14="http://schemas.microsoft.com/office/powerpoint/2010/main" val="37667171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a:extLst>
              <a:ext uri="{FF2B5EF4-FFF2-40B4-BE49-F238E27FC236}">
                <a16:creationId xmlns:a16="http://schemas.microsoft.com/office/drawing/2014/main" xmlns="" id="{B87F3BF8-3CAC-4B89-858D-6C638C27A230}"/>
              </a:ext>
            </a:extLst>
          </p:cNvPr>
          <p:cNvGrpSpPr/>
          <p:nvPr/>
        </p:nvGrpSpPr>
        <p:grpSpPr>
          <a:xfrm>
            <a:off x="0" y="0"/>
            <a:ext cx="4064000" cy="3429000"/>
            <a:chOff x="0" y="0"/>
            <a:chExt cx="4064000" cy="3429000"/>
          </a:xfrm>
        </p:grpSpPr>
        <p:pic>
          <p:nvPicPr>
            <p:cNvPr id="2" name="图片 1" descr="背景图案&#10;&#10;描述已自动生成">
              <a:extLst>
                <a:ext uri="{FF2B5EF4-FFF2-40B4-BE49-F238E27FC236}">
                  <a16:creationId xmlns:a16="http://schemas.microsoft.com/office/drawing/2014/main" xmlns="" id="{09D7E829-BAD3-488B-BC60-634FDADE1036}"/>
                </a:ext>
              </a:extLst>
            </p:cNvPr>
            <p:cNvPicPr>
              <a:picLocks noChangeAspect="1"/>
            </p:cNvPicPr>
            <p:nvPr/>
          </p:nvPicPr>
          <p:blipFill rotWithShape="1">
            <a:blip r:embed="rId2">
              <a:extLst>
                <a:ext uri="{28A0092B-C50C-407E-A947-70E740481C1C}">
                  <a14:useLocalDpi xmlns:a14="http://schemas.microsoft.com/office/drawing/2010/main" val="0"/>
                </a:ext>
              </a:extLst>
            </a:blip>
            <a:srcRect l="11676" t="56322"/>
            <a:stretch/>
          </p:blipFill>
          <p:spPr>
            <a:xfrm>
              <a:off x="0" y="0"/>
              <a:ext cx="1906016" cy="1042416"/>
            </a:xfrm>
            <a:prstGeom prst="rect">
              <a:avLst/>
            </a:prstGeom>
          </p:spPr>
        </p:pic>
        <p:pic>
          <p:nvPicPr>
            <p:cNvPr id="5" name="图片 4" descr="背景图案&#10;&#10;描述已自动生成">
              <a:extLst>
                <a:ext uri="{FF2B5EF4-FFF2-40B4-BE49-F238E27FC236}">
                  <a16:creationId xmlns:a16="http://schemas.microsoft.com/office/drawing/2014/main" xmlns="" id="{E6A747C7-AEEC-46C8-9778-FB3C7BC8F838}"/>
                </a:ext>
              </a:extLst>
            </p:cNvPr>
            <p:cNvPicPr>
              <a:picLocks noChangeAspect="1"/>
            </p:cNvPicPr>
            <p:nvPr/>
          </p:nvPicPr>
          <p:blipFill rotWithShape="1">
            <a:blip r:embed="rId2">
              <a:extLst>
                <a:ext uri="{28A0092B-C50C-407E-A947-70E740481C1C}">
                  <a14:useLocalDpi xmlns:a14="http://schemas.microsoft.com/office/drawing/2010/main" val="0"/>
                </a:ext>
              </a:extLst>
            </a:blip>
            <a:srcRect t="56322"/>
            <a:stretch/>
          </p:blipFill>
          <p:spPr>
            <a:xfrm>
              <a:off x="1906015" y="0"/>
              <a:ext cx="2157984" cy="1042416"/>
            </a:xfrm>
            <a:prstGeom prst="rect">
              <a:avLst/>
            </a:prstGeom>
          </p:spPr>
        </p:pic>
        <p:pic>
          <p:nvPicPr>
            <p:cNvPr id="6" name="图片 5" descr="背景图案&#10;&#10;描述已自动生成">
              <a:extLst>
                <a:ext uri="{FF2B5EF4-FFF2-40B4-BE49-F238E27FC236}">
                  <a16:creationId xmlns:a16="http://schemas.microsoft.com/office/drawing/2014/main" xmlns="" id="{0C5A436C-733D-421E-BB58-4B576A977D48}"/>
                </a:ext>
              </a:extLst>
            </p:cNvPr>
            <p:cNvPicPr>
              <a:picLocks noChangeAspect="1"/>
            </p:cNvPicPr>
            <p:nvPr/>
          </p:nvPicPr>
          <p:blipFill rotWithShape="1">
            <a:blip r:embed="rId2">
              <a:extLst>
                <a:ext uri="{28A0092B-C50C-407E-A947-70E740481C1C}">
                  <a14:useLocalDpi xmlns:a14="http://schemas.microsoft.com/office/drawing/2010/main" val="0"/>
                </a:ext>
              </a:extLst>
            </a:blip>
            <a:srcRect l="11676"/>
            <a:stretch/>
          </p:blipFill>
          <p:spPr>
            <a:xfrm>
              <a:off x="0" y="1042416"/>
              <a:ext cx="1906016" cy="2386584"/>
            </a:xfrm>
            <a:prstGeom prst="rect">
              <a:avLst/>
            </a:prstGeom>
          </p:spPr>
        </p:pic>
        <p:pic>
          <p:nvPicPr>
            <p:cNvPr id="7" name="图片 6" descr="背景图案&#10;&#10;描述已自动生成">
              <a:extLst>
                <a:ext uri="{FF2B5EF4-FFF2-40B4-BE49-F238E27FC236}">
                  <a16:creationId xmlns:a16="http://schemas.microsoft.com/office/drawing/2014/main" xmlns="" id="{6EFDE80D-5811-4462-A246-CB0BB0A595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6016" y="1042416"/>
              <a:ext cx="2157984" cy="2386584"/>
            </a:xfrm>
            <a:prstGeom prst="rect">
              <a:avLst/>
            </a:prstGeom>
          </p:spPr>
        </p:pic>
      </p:grpSp>
      <p:grpSp>
        <p:nvGrpSpPr>
          <p:cNvPr id="30" name="组合 29">
            <a:extLst>
              <a:ext uri="{FF2B5EF4-FFF2-40B4-BE49-F238E27FC236}">
                <a16:creationId xmlns:a16="http://schemas.microsoft.com/office/drawing/2014/main" xmlns="" id="{7CAF0808-9854-4A16-BA25-281C875311CA}"/>
              </a:ext>
            </a:extLst>
          </p:cNvPr>
          <p:cNvGrpSpPr/>
          <p:nvPr/>
        </p:nvGrpSpPr>
        <p:grpSpPr>
          <a:xfrm>
            <a:off x="8128000" y="0"/>
            <a:ext cx="4064000" cy="3429000"/>
            <a:chOff x="8128000" y="0"/>
            <a:chExt cx="4064000" cy="3429000"/>
          </a:xfrm>
        </p:grpSpPr>
        <p:pic>
          <p:nvPicPr>
            <p:cNvPr id="10" name="图片 9" descr="背景图案&#10;&#10;描述已自动生成">
              <a:extLst>
                <a:ext uri="{FF2B5EF4-FFF2-40B4-BE49-F238E27FC236}">
                  <a16:creationId xmlns:a16="http://schemas.microsoft.com/office/drawing/2014/main" xmlns="" id="{DF8D318E-F8EA-4C4E-AE37-E1D277C65000}"/>
                </a:ext>
              </a:extLst>
            </p:cNvPr>
            <p:cNvPicPr>
              <a:picLocks noChangeAspect="1"/>
            </p:cNvPicPr>
            <p:nvPr/>
          </p:nvPicPr>
          <p:blipFill rotWithShape="1">
            <a:blip r:embed="rId2">
              <a:extLst>
                <a:ext uri="{28A0092B-C50C-407E-A947-70E740481C1C}">
                  <a14:useLocalDpi xmlns:a14="http://schemas.microsoft.com/office/drawing/2010/main" val="0"/>
                </a:ext>
              </a:extLst>
            </a:blip>
            <a:srcRect t="56322"/>
            <a:stretch/>
          </p:blipFill>
          <p:spPr>
            <a:xfrm>
              <a:off x="8128000" y="0"/>
              <a:ext cx="2157984" cy="1042416"/>
            </a:xfrm>
            <a:prstGeom prst="rect">
              <a:avLst/>
            </a:prstGeom>
          </p:spPr>
        </p:pic>
        <p:pic>
          <p:nvPicPr>
            <p:cNvPr id="11" name="图片 10" descr="背景图案&#10;&#10;描述已自动生成">
              <a:extLst>
                <a:ext uri="{FF2B5EF4-FFF2-40B4-BE49-F238E27FC236}">
                  <a16:creationId xmlns:a16="http://schemas.microsoft.com/office/drawing/2014/main" xmlns="" id="{792E6900-D01C-4E68-BD8A-5C6486520472}"/>
                </a:ext>
              </a:extLst>
            </p:cNvPr>
            <p:cNvPicPr>
              <a:picLocks noChangeAspect="1"/>
            </p:cNvPicPr>
            <p:nvPr/>
          </p:nvPicPr>
          <p:blipFill rotWithShape="1">
            <a:blip r:embed="rId2">
              <a:extLst>
                <a:ext uri="{28A0092B-C50C-407E-A947-70E740481C1C}">
                  <a14:useLocalDpi xmlns:a14="http://schemas.microsoft.com/office/drawing/2010/main" val="0"/>
                </a:ext>
              </a:extLst>
            </a:blip>
            <a:srcRect t="56322" r="11676" b="1"/>
            <a:stretch/>
          </p:blipFill>
          <p:spPr>
            <a:xfrm>
              <a:off x="10285984" y="0"/>
              <a:ext cx="1906016" cy="1042416"/>
            </a:xfrm>
            <a:prstGeom prst="rect">
              <a:avLst/>
            </a:prstGeom>
          </p:spPr>
        </p:pic>
        <p:pic>
          <p:nvPicPr>
            <p:cNvPr id="12" name="图片 11" descr="背景图案&#10;&#10;描述已自动生成">
              <a:extLst>
                <a:ext uri="{FF2B5EF4-FFF2-40B4-BE49-F238E27FC236}">
                  <a16:creationId xmlns:a16="http://schemas.microsoft.com/office/drawing/2014/main" xmlns="" id="{019657CB-A6FC-4A33-BD21-F030E9BCE0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28000" y="1042416"/>
              <a:ext cx="2157984" cy="2386584"/>
            </a:xfrm>
            <a:prstGeom prst="rect">
              <a:avLst/>
            </a:prstGeom>
          </p:spPr>
        </p:pic>
        <p:pic>
          <p:nvPicPr>
            <p:cNvPr id="13" name="图片 12" descr="背景图案&#10;&#10;描述已自动生成">
              <a:extLst>
                <a:ext uri="{FF2B5EF4-FFF2-40B4-BE49-F238E27FC236}">
                  <a16:creationId xmlns:a16="http://schemas.microsoft.com/office/drawing/2014/main" xmlns="" id="{C015BFD7-9896-4804-8908-3E75CF2DF106}"/>
                </a:ext>
              </a:extLst>
            </p:cNvPr>
            <p:cNvPicPr>
              <a:picLocks noChangeAspect="1"/>
            </p:cNvPicPr>
            <p:nvPr/>
          </p:nvPicPr>
          <p:blipFill rotWithShape="1">
            <a:blip r:embed="rId2">
              <a:extLst>
                <a:ext uri="{28A0092B-C50C-407E-A947-70E740481C1C}">
                  <a14:useLocalDpi xmlns:a14="http://schemas.microsoft.com/office/drawing/2010/main" val="0"/>
                </a:ext>
              </a:extLst>
            </a:blip>
            <a:srcRect r="11676"/>
            <a:stretch/>
          </p:blipFill>
          <p:spPr>
            <a:xfrm>
              <a:off x="10285984" y="1042416"/>
              <a:ext cx="1906008" cy="2386584"/>
            </a:xfrm>
            <a:prstGeom prst="rect">
              <a:avLst/>
            </a:prstGeom>
          </p:spPr>
        </p:pic>
      </p:grpSp>
      <p:pic>
        <p:nvPicPr>
          <p:cNvPr id="16" name="图片 15" descr="背景图案&#10;&#10;描述已自动生成">
            <a:extLst>
              <a:ext uri="{FF2B5EF4-FFF2-40B4-BE49-F238E27FC236}">
                <a16:creationId xmlns:a16="http://schemas.microsoft.com/office/drawing/2014/main" xmlns="" id="{EEEC7956-45CF-47CD-828D-38A5ADE38A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63999" y="3429000"/>
            <a:ext cx="2157984" cy="2386584"/>
          </a:xfrm>
          <a:prstGeom prst="rect">
            <a:avLst/>
          </a:prstGeom>
        </p:spPr>
      </p:pic>
      <p:pic>
        <p:nvPicPr>
          <p:cNvPr id="17" name="图片 16" descr="背景图案&#10;&#10;描述已自动生成">
            <a:extLst>
              <a:ext uri="{FF2B5EF4-FFF2-40B4-BE49-F238E27FC236}">
                <a16:creationId xmlns:a16="http://schemas.microsoft.com/office/drawing/2014/main" xmlns="" id="{FA3542E2-60F1-4AAE-898E-9DE4986375F2}"/>
              </a:ext>
            </a:extLst>
          </p:cNvPr>
          <p:cNvPicPr>
            <a:picLocks noChangeAspect="1"/>
          </p:cNvPicPr>
          <p:nvPr/>
        </p:nvPicPr>
        <p:blipFill rotWithShape="1">
          <a:blip r:embed="rId2">
            <a:extLst>
              <a:ext uri="{28A0092B-C50C-407E-A947-70E740481C1C}">
                <a14:useLocalDpi xmlns:a14="http://schemas.microsoft.com/office/drawing/2010/main" val="0"/>
              </a:ext>
            </a:extLst>
          </a:blip>
          <a:srcRect r="11676"/>
          <a:stretch/>
        </p:blipFill>
        <p:spPr>
          <a:xfrm>
            <a:off x="6221983" y="3429000"/>
            <a:ext cx="1906009" cy="2386584"/>
          </a:xfrm>
          <a:prstGeom prst="rect">
            <a:avLst/>
          </a:prstGeom>
        </p:spPr>
      </p:pic>
      <p:pic>
        <p:nvPicPr>
          <p:cNvPr id="18" name="图片 17" descr="背景图案&#10;&#10;描述已自动生成">
            <a:extLst>
              <a:ext uri="{FF2B5EF4-FFF2-40B4-BE49-F238E27FC236}">
                <a16:creationId xmlns:a16="http://schemas.microsoft.com/office/drawing/2014/main" xmlns="" id="{05D12A1C-CE6E-4BB2-AACA-DF3CC8E96627}"/>
              </a:ext>
            </a:extLst>
          </p:cNvPr>
          <p:cNvPicPr>
            <a:picLocks noChangeAspect="1"/>
          </p:cNvPicPr>
          <p:nvPr/>
        </p:nvPicPr>
        <p:blipFill rotWithShape="1">
          <a:blip r:embed="rId2">
            <a:extLst>
              <a:ext uri="{28A0092B-C50C-407E-A947-70E740481C1C}">
                <a14:useLocalDpi xmlns:a14="http://schemas.microsoft.com/office/drawing/2010/main" val="0"/>
              </a:ext>
            </a:extLst>
          </a:blip>
          <a:srcRect b="56322"/>
          <a:stretch/>
        </p:blipFill>
        <p:spPr>
          <a:xfrm>
            <a:off x="4063999" y="5815584"/>
            <a:ext cx="2157984" cy="1042416"/>
          </a:xfrm>
          <a:prstGeom prst="rect">
            <a:avLst/>
          </a:prstGeom>
        </p:spPr>
      </p:pic>
      <p:pic>
        <p:nvPicPr>
          <p:cNvPr id="19" name="图片 18" descr="背景图案&#10;&#10;描述已自动生成">
            <a:extLst>
              <a:ext uri="{FF2B5EF4-FFF2-40B4-BE49-F238E27FC236}">
                <a16:creationId xmlns:a16="http://schemas.microsoft.com/office/drawing/2014/main" xmlns="" id="{92CDB534-B327-4FBD-B8A3-9ED114FE7D03}"/>
              </a:ext>
            </a:extLst>
          </p:cNvPr>
          <p:cNvPicPr>
            <a:picLocks noChangeAspect="1"/>
          </p:cNvPicPr>
          <p:nvPr/>
        </p:nvPicPr>
        <p:blipFill rotWithShape="1">
          <a:blip r:embed="rId2">
            <a:extLst>
              <a:ext uri="{28A0092B-C50C-407E-A947-70E740481C1C}">
                <a14:useLocalDpi xmlns:a14="http://schemas.microsoft.com/office/drawing/2010/main" val="0"/>
              </a:ext>
            </a:extLst>
          </a:blip>
          <a:srcRect r="11676" b="56322"/>
          <a:stretch/>
        </p:blipFill>
        <p:spPr>
          <a:xfrm>
            <a:off x="6221983" y="5815584"/>
            <a:ext cx="1906005" cy="1042416"/>
          </a:xfrm>
          <a:prstGeom prst="rect">
            <a:avLst/>
          </a:prstGeom>
        </p:spPr>
      </p:pic>
      <p:sp>
        <p:nvSpPr>
          <p:cNvPr id="20" name="矩形: 圆角 19">
            <a:extLst>
              <a:ext uri="{FF2B5EF4-FFF2-40B4-BE49-F238E27FC236}">
                <a16:creationId xmlns:a16="http://schemas.microsoft.com/office/drawing/2014/main" xmlns="" id="{60B6FE40-B2A8-415D-BB1E-CE3F93F9A0C8}"/>
              </a:ext>
            </a:extLst>
          </p:cNvPr>
          <p:cNvSpPr/>
          <p:nvPr/>
        </p:nvSpPr>
        <p:spPr>
          <a:xfrm>
            <a:off x="823149" y="508720"/>
            <a:ext cx="2417702" cy="2411560"/>
          </a:xfrm>
          <a:custGeom>
            <a:avLst/>
            <a:gdLst>
              <a:gd name="connsiteX0" fmla="*/ 0 w 2417702"/>
              <a:gd name="connsiteY0" fmla="*/ 1205780 h 2411560"/>
              <a:gd name="connsiteX1" fmla="*/ 1205780 w 2417702"/>
              <a:gd name="connsiteY1" fmla="*/ 0 h 2411560"/>
              <a:gd name="connsiteX2" fmla="*/ 1211922 w 2417702"/>
              <a:gd name="connsiteY2" fmla="*/ 0 h 2411560"/>
              <a:gd name="connsiteX3" fmla="*/ 2417702 w 2417702"/>
              <a:gd name="connsiteY3" fmla="*/ 1205780 h 2411560"/>
              <a:gd name="connsiteX4" fmla="*/ 2417702 w 2417702"/>
              <a:gd name="connsiteY4" fmla="*/ 1205780 h 2411560"/>
              <a:gd name="connsiteX5" fmla="*/ 1211922 w 2417702"/>
              <a:gd name="connsiteY5" fmla="*/ 2411560 h 2411560"/>
              <a:gd name="connsiteX6" fmla="*/ 1205780 w 2417702"/>
              <a:gd name="connsiteY6" fmla="*/ 2411560 h 2411560"/>
              <a:gd name="connsiteX7" fmla="*/ 0 w 2417702"/>
              <a:gd name="connsiteY7" fmla="*/ 1205780 h 2411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17702" h="2411560" fill="none" extrusionOk="0">
                <a:moveTo>
                  <a:pt x="0" y="1205780"/>
                </a:moveTo>
                <a:cubicBezTo>
                  <a:pt x="-6181" y="480897"/>
                  <a:pt x="480328" y="82713"/>
                  <a:pt x="1205780" y="0"/>
                </a:cubicBezTo>
                <a:cubicBezTo>
                  <a:pt x="1208305" y="295"/>
                  <a:pt x="1211171" y="120"/>
                  <a:pt x="1211922" y="0"/>
                </a:cubicBezTo>
                <a:cubicBezTo>
                  <a:pt x="1771547" y="-17195"/>
                  <a:pt x="2473151" y="585193"/>
                  <a:pt x="2417702" y="1205780"/>
                </a:cubicBezTo>
                <a:lnTo>
                  <a:pt x="2417702" y="1205780"/>
                </a:lnTo>
                <a:cubicBezTo>
                  <a:pt x="2444678" y="1911870"/>
                  <a:pt x="1886854" y="2504755"/>
                  <a:pt x="1211922" y="2411560"/>
                </a:cubicBezTo>
                <a:cubicBezTo>
                  <a:pt x="1210757" y="2411670"/>
                  <a:pt x="1207285" y="2412098"/>
                  <a:pt x="1205780" y="2411560"/>
                </a:cubicBezTo>
                <a:cubicBezTo>
                  <a:pt x="572278" y="2383164"/>
                  <a:pt x="3571" y="1854916"/>
                  <a:pt x="0" y="1205780"/>
                </a:cubicBezTo>
                <a:close/>
              </a:path>
              <a:path w="2417702" h="2411560" stroke="0" extrusionOk="0">
                <a:moveTo>
                  <a:pt x="0" y="1205780"/>
                </a:moveTo>
                <a:cubicBezTo>
                  <a:pt x="-83661" y="488242"/>
                  <a:pt x="487658" y="19587"/>
                  <a:pt x="1205780" y="0"/>
                </a:cubicBezTo>
                <a:cubicBezTo>
                  <a:pt x="1207144" y="309"/>
                  <a:pt x="1210636" y="536"/>
                  <a:pt x="1211922" y="0"/>
                </a:cubicBezTo>
                <a:cubicBezTo>
                  <a:pt x="1829084" y="47629"/>
                  <a:pt x="2415200" y="553676"/>
                  <a:pt x="2417702" y="1205780"/>
                </a:cubicBezTo>
                <a:lnTo>
                  <a:pt x="2417702" y="1205780"/>
                </a:lnTo>
                <a:cubicBezTo>
                  <a:pt x="2362995" y="1841783"/>
                  <a:pt x="1910281" y="2427053"/>
                  <a:pt x="1211922" y="2411560"/>
                </a:cubicBezTo>
                <a:cubicBezTo>
                  <a:pt x="1210561" y="2412088"/>
                  <a:pt x="1207240" y="2411863"/>
                  <a:pt x="1205780" y="2411560"/>
                </a:cubicBezTo>
                <a:cubicBezTo>
                  <a:pt x="447373" y="2397399"/>
                  <a:pt x="-28081" y="1898152"/>
                  <a:pt x="0" y="1205780"/>
                </a:cubicBezTo>
                <a:close/>
              </a:path>
            </a:pathLst>
          </a:custGeom>
          <a:blipFill dpi="0" rotWithShape="1">
            <a:blip r:embed="rId3"/>
            <a:srcRect/>
            <a:tile tx="127000" ty="0" sx="100000" sy="100000" flip="none" algn="ctr"/>
          </a:blipFill>
          <a:ln w="19050">
            <a:gradFill>
              <a:gsLst>
                <a:gs pos="2000">
                  <a:srgbClr val="F2EFEA"/>
                </a:gs>
                <a:gs pos="100000">
                  <a:srgbClr val="DB641E"/>
                </a:gs>
              </a:gsLst>
              <a:lin ang="5400000" scaled="1"/>
            </a:gradFill>
            <a:extLst>
              <a:ext uri="{C807C97D-BFC1-408E-A445-0C87EB9F89A2}">
                <ask:lineSketchStyleProps xmlns:ask="http://schemas.microsoft.com/office/drawing/2018/sketchyshapes" xmlns="" sd="1219033472">
                  <a:prstGeom prst="roundRect">
                    <a:avLst>
                      <a:gd name="adj" fmla="val 50000"/>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2" name="矩形: 圆角 21">
            <a:extLst>
              <a:ext uri="{FF2B5EF4-FFF2-40B4-BE49-F238E27FC236}">
                <a16:creationId xmlns:a16="http://schemas.microsoft.com/office/drawing/2014/main" xmlns="" id="{460F4393-3F46-451C-86FF-F0457DD0A218}"/>
              </a:ext>
            </a:extLst>
          </p:cNvPr>
          <p:cNvSpPr/>
          <p:nvPr/>
        </p:nvSpPr>
        <p:spPr>
          <a:xfrm>
            <a:off x="4887149" y="4088892"/>
            <a:ext cx="2417702" cy="2411560"/>
          </a:xfrm>
          <a:custGeom>
            <a:avLst/>
            <a:gdLst>
              <a:gd name="connsiteX0" fmla="*/ 0 w 2417702"/>
              <a:gd name="connsiteY0" fmla="*/ 1205780 h 2411560"/>
              <a:gd name="connsiteX1" fmla="*/ 1205780 w 2417702"/>
              <a:gd name="connsiteY1" fmla="*/ 0 h 2411560"/>
              <a:gd name="connsiteX2" fmla="*/ 1211922 w 2417702"/>
              <a:gd name="connsiteY2" fmla="*/ 0 h 2411560"/>
              <a:gd name="connsiteX3" fmla="*/ 2417702 w 2417702"/>
              <a:gd name="connsiteY3" fmla="*/ 1205780 h 2411560"/>
              <a:gd name="connsiteX4" fmla="*/ 2417702 w 2417702"/>
              <a:gd name="connsiteY4" fmla="*/ 1205780 h 2411560"/>
              <a:gd name="connsiteX5" fmla="*/ 1211922 w 2417702"/>
              <a:gd name="connsiteY5" fmla="*/ 2411560 h 2411560"/>
              <a:gd name="connsiteX6" fmla="*/ 1205780 w 2417702"/>
              <a:gd name="connsiteY6" fmla="*/ 2411560 h 2411560"/>
              <a:gd name="connsiteX7" fmla="*/ 0 w 2417702"/>
              <a:gd name="connsiteY7" fmla="*/ 1205780 h 2411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17702" h="2411560" fill="none" extrusionOk="0">
                <a:moveTo>
                  <a:pt x="0" y="1205780"/>
                </a:moveTo>
                <a:cubicBezTo>
                  <a:pt x="-6181" y="480897"/>
                  <a:pt x="480328" y="82713"/>
                  <a:pt x="1205780" y="0"/>
                </a:cubicBezTo>
                <a:cubicBezTo>
                  <a:pt x="1208305" y="295"/>
                  <a:pt x="1211171" y="120"/>
                  <a:pt x="1211922" y="0"/>
                </a:cubicBezTo>
                <a:cubicBezTo>
                  <a:pt x="1771547" y="-17195"/>
                  <a:pt x="2473151" y="585193"/>
                  <a:pt x="2417702" y="1205780"/>
                </a:cubicBezTo>
                <a:lnTo>
                  <a:pt x="2417702" y="1205780"/>
                </a:lnTo>
                <a:cubicBezTo>
                  <a:pt x="2444678" y="1911870"/>
                  <a:pt x="1886854" y="2504755"/>
                  <a:pt x="1211922" y="2411560"/>
                </a:cubicBezTo>
                <a:cubicBezTo>
                  <a:pt x="1210757" y="2411670"/>
                  <a:pt x="1207285" y="2412098"/>
                  <a:pt x="1205780" y="2411560"/>
                </a:cubicBezTo>
                <a:cubicBezTo>
                  <a:pt x="572278" y="2383164"/>
                  <a:pt x="3571" y="1854916"/>
                  <a:pt x="0" y="1205780"/>
                </a:cubicBezTo>
                <a:close/>
              </a:path>
              <a:path w="2417702" h="2411560" stroke="0" extrusionOk="0">
                <a:moveTo>
                  <a:pt x="0" y="1205780"/>
                </a:moveTo>
                <a:cubicBezTo>
                  <a:pt x="-83661" y="488242"/>
                  <a:pt x="487658" y="19587"/>
                  <a:pt x="1205780" y="0"/>
                </a:cubicBezTo>
                <a:cubicBezTo>
                  <a:pt x="1207144" y="309"/>
                  <a:pt x="1210636" y="536"/>
                  <a:pt x="1211922" y="0"/>
                </a:cubicBezTo>
                <a:cubicBezTo>
                  <a:pt x="1829084" y="47629"/>
                  <a:pt x="2415200" y="553676"/>
                  <a:pt x="2417702" y="1205780"/>
                </a:cubicBezTo>
                <a:lnTo>
                  <a:pt x="2417702" y="1205780"/>
                </a:lnTo>
                <a:cubicBezTo>
                  <a:pt x="2362995" y="1841783"/>
                  <a:pt x="1910281" y="2427053"/>
                  <a:pt x="1211922" y="2411560"/>
                </a:cubicBezTo>
                <a:cubicBezTo>
                  <a:pt x="1210561" y="2412088"/>
                  <a:pt x="1207240" y="2411863"/>
                  <a:pt x="1205780" y="2411560"/>
                </a:cubicBezTo>
                <a:cubicBezTo>
                  <a:pt x="447373" y="2397399"/>
                  <a:pt x="-28081" y="1898152"/>
                  <a:pt x="0" y="1205780"/>
                </a:cubicBezTo>
                <a:close/>
              </a:path>
            </a:pathLst>
          </a:custGeom>
          <a:blipFill dpi="0" rotWithShape="1">
            <a:blip r:embed="rId4"/>
            <a:srcRect/>
            <a:tile tx="127000" ty="0" sx="100000" sy="100000" flip="none" algn="ctr"/>
          </a:blipFill>
          <a:ln w="19050">
            <a:gradFill>
              <a:gsLst>
                <a:gs pos="2000">
                  <a:srgbClr val="F2EFEA"/>
                </a:gs>
                <a:gs pos="100000">
                  <a:srgbClr val="DB641E"/>
                </a:gs>
              </a:gsLst>
              <a:lin ang="5400000" scaled="1"/>
            </a:gradFill>
            <a:extLst>
              <a:ext uri="{C807C97D-BFC1-408E-A445-0C87EB9F89A2}">
                <ask:lineSketchStyleProps xmlns:ask="http://schemas.microsoft.com/office/drawing/2018/sketchyshapes" xmlns="" sd="1219033472">
                  <a:prstGeom prst="roundRect">
                    <a:avLst>
                      <a:gd name="adj" fmla="val 50000"/>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3" name="矩形: 圆角 22">
            <a:extLst>
              <a:ext uri="{FF2B5EF4-FFF2-40B4-BE49-F238E27FC236}">
                <a16:creationId xmlns:a16="http://schemas.microsoft.com/office/drawing/2014/main" xmlns="" id="{AAB0DDA1-8BE7-4F0D-85E3-1FDD7FFA726B}"/>
              </a:ext>
            </a:extLst>
          </p:cNvPr>
          <p:cNvSpPr/>
          <p:nvPr/>
        </p:nvSpPr>
        <p:spPr>
          <a:xfrm>
            <a:off x="8951149" y="521208"/>
            <a:ext cx="2417702" cy="2411560"/>
          </a:xfrm>
          <a:custGeom>
            <a:avLst/>
            <a:gdLst>
              <a:gd name="connsiteX0" fmla="*/ 0 w 2417702"/>
              <a:gd name="connsiteY0" fmla="*/ 1205780 h 2411560"/>
              <a:gd name="connsiteX1" fmla="*/ 1205780 w 2417702"/>
              <a:gd name="connsiteY1" fmla="*/ 0 h 2411560"/>
              <a:gd name="connsiteX2" fmla="*/ 1211922 w 2417702"/>
              <a:gd name="connsiteY2" fmla="*/ 0 h 2411560"/>
              <a:gd name="connsiteX3" fmla="*/ 2417702 w 2417702"/>
              <a:gd name="connsiteY3" fmla="*/ 1205780 h 2411560"/>
              <a:gd name="connsiteX4" fmla="*/ 2417702 w 2417702"/>
              <a:gd name="connsiteY4" fmla="*/ 1205780 h 2411560"/>
              <a:gd name="connsiteX5" fmla="*/ 1211922 w 2417702"/>
              <a:gd name="connsiteY5" fmla="*/ 2411560 h 2411560"/>
              <a:gd name="connsiteX6" fmla="*/ 1205780 w 2417702"/>
              <a:gd name="connsiteY6" fmla="*/ 2411560 h 2411560"/>
              <a:gd name="connsiteX7" fmla="*/ 0 w 2417702"/>
              <a:gd name="connsiteY7" fmla="*/ 1205780 h 2411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17702" h="2411560" fill="none" extrusionOk="0">
                <a:moveTo>
                  <a:pt x="0" y="1205780"/>
                </a:moveTo>
                <a:cubicBezTo>
                  <a:pt x="-6181" y="480897"/>
                  <a:pt x="480328" y="82713"/>
                  <a:pt x="1205780" y="0"/>
                </a:cubicBezTo>
                <a:cubicBezTo>
                  <a:pt x="1208305" y="295"/>
                  <a:pt x="1211171" y="120"/>
                  <a:pt x="1211922" y="0"/>
                </a:cubicBezTo>
                <a:cubicBezTo>
                  <a:pt x="1771547" y="-17195"/>
                  <a:pt x="2473151" y="585193"/>
                  <a:pt x="2417702" y="1205780"/>
                </a:cubicBezTo>
                <a:lnTo>
                  <a:pt x="2417702" y="1205780"/>
                </a:lnTo>
                <a:cubicBezTo>
                  <a:pt x="2444678" y="1911870"/>
                  <a:pt x="1886854" y="2504755"/>
                  <a:pt x="1211922" y="2411560"/>
                </a:cubicBezTo>
                <a:cubicBezTo>
                  <a:pt x="1210757" y="2411670"/>
                  <a:pt x="1207285" y="2412098"/>
                  <a:pt x="1205780" y="2411560"/>
                </a:cubicBezTo>
                <a:cubicBezTo>
                  <a:pt x="572278" y="2383164"/>
                  <a:pt x="3571" y="1854916"/>
                  <a:pt x="0" y="1205780"/>
                </a:cubicBezTo>
                <a:close/>
              </a:path>
              <a:path w="2417702" h="2411560" stroke="0" extrusionOk="0">
                <a:moveTo>
                  <a:pt x="0" y="1205780"/>
                </a:moveTo>
                <a:cubicBezTo>
                  <a:pt x="-83661" y="488242"/>
                  <a:pt x="487658" y="19587"/>
                  <a:pt x="1205780" y="0"/>
                </a:cubicBezTo>
                <a:cubicBezTo>
                  <a:pt x="1207144" y="309"/>
                  <a:pt x="1210636" y="536"/>
                  <a:pt x="1211922" y="0"/>
                </a:cubicBezTo>
                <a:cubicBezTo>
                  <a:pt x="1829084" y="47629"/>
                  <a:pt x="2415200" y="553676"/>
                  <a:pt x="2417702" y="1205780"/>
                </a:cubicBezTo>
                <a:lnTo>
                  <a:pt x="2417702" y="1205780"/>
                </a:lnTo>
                <a:cubicBezTo>
                  <a:pt x="2362995" y="1841783"/>
                  <a:pt x="1910281" y="2427053"/>
                  <a:pt x="1211922" y="2411560"/>
                </a:cubicBezTo>
                <a:cubicBezTo>
                  <a:pt x="1210561" y="2412088"/>
                  <a:pt x="1207240" y="2411863"/>
                  <a:pt x="1205780" y="2411560"/>
                </a:cubicBezTo>
                <a:cubicBezTo>
                  <a:pt x="447373" y="2397399"/>
                  <a:pt x="-28081" y="1898152"/>
                  <a:pt x="0" y="1205780"/>
                </a:cubicBezTo>
                <a:close/>
              </a:path>
            </a:pathLst>
          </a:custGeom>
          <a:blipFill>
            <a:blip r:embed="rId5"/>
            <a:stretch>
              <a:fillRect/>
            </a:stretch>
          </a:blipFill>
          <a:ln w="19050">
            <a:gradFill>
              <a:gsLst>
                <a:gs pos="2000">
                  <a:srgbClr val="F2EFEA"/>
                </a:gs>
                <a:gs pos="100000">
                  <a:srgbClr val="DB641E"/>
                </a:gs>
              </a:gsLst>
              <a:lin ang="5400000" scaled="1"/>
            </a:gradFill>
            <a:extLst>
              <a:ext uri="{C807C97D-BFC1-408E-A445-0C87EB9F89A2}">
                <ask:lineSketchStyleProps xmlns:ask="http://schemas.microsoft.com/office/drawing/2018/sketchyshapes" xmlns="" sd="1219033472">
                  <a:prstGeom prst="roundRect">
                    <a:avLst>
                      <a:gd name="adj" fmla="val 50000"/>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28" name="图形 27">
            <a:extLst>
              <a:ext uri="{FF2B5EF4-FFF2-40B4-BE49-F238E27FC236}">
                <a16:creationId xmlns:a16="http://schemas.microsoft.com/office/drawing/2014/main" xmlns="" id="{CAC3093D-B735-4C57-B8CC-E27290012DEB}"/>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rot="5400000">
            <a:off x="1745784" y="3582307"/>
            <a:ext cx="572432" cy="572432"/>
          </a:xfrm>
          <a:prstGeom prst="rect">
            <a:avLst/>
          </a:prstGeom>
        </p:spPr>
      </p:pic>
      <p:pic>
        <p:nvPicPr>
          <p:cNvPr id="29" name="图形 28">
            <a:extLst>
              <a:ext uri="{FF2B5EF4-FFF2-40B4-BE49-F238E27FC236}">
                <a16:creationId xmlns:a16="http://schemas.microsoft.com/office/drawing/2014/main" xmlns="" id="{F2731CEE-8BE8-4C1F-92DF-10866B7F4DFD}"/>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rot="5400000">
            <a:off x="9873784" y="3582307"/>
            <a:ext cx="572432" cy="572432"/>
          </a:xfrm>
          <a:prstGeom prst="rect">
            <a:avLst/>
          </a:prstGeom>
        </p:spPr>
      </p:pic>
      <p:pic>
        <p:nvPicPr>
          <p:cNvPr id="31" name="图形 30">
            <a:extLst>
              <a:ext uri="{FF2B5EF4-FFF2-40B4-BE49-F238E27FC236}">
                <a16:creationId xmlns:a16="http://schemas.microsoft.com/office/drawing/2014/main" xmlns="" id="{601D5BC9-A392-4DE7-878A-BB707A4297AB}"/>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rot="16200000" flipV="1">
            <a:off x="5809784" y="2744132"/>
            <a:ext cx="572432" cy="572432"/>
          </a:xfrm>
          <a:prstGeom prst="rect">
            <a:avLst/>
          </a:prstGeom>
        </p:spPr>
      </p:pic>
      <p:sp>
        <p:nvSpPr>
          <p:cNvPr id="32" name="文本框 31">
            <a:extLst>
              <a:ext uri="{FF2B5EF4-FFF2-40B4-BE49-F238E27FC236}">
                <a16:creationId xmlns:a16="http://schemas.microsoft.com/office/drawing/2014/main" xmlns="" id="{1057DCD6-9490-43E6-B4BA-4E6A2D32845F}"/>
              </a:ext>
            </a:extLst>
          </p:cNvPr>
          <p:cNvSpPr txBox="1"/>
          <p:nvPr/>
        </p:nvSpPr>
        <p:spPr>
          <a:xfrm>
            <a:off x="818086" y="4046436"/>
            <a:ext cx="2422765" cy="523220"/>
          </a:xfrm>
          <a:prstGeom prst="rect">
            <a:avLst/>
          </a:prstGeom>
          <a:noFill/>
        </p:spPr>
        <p:txBody>
          <a:bodyPr wrap="square" rtlCol="0">
            <a:spAutoFit/>
          </a:bodyPr>
          <a:lstStyle/>
          <a:p>
            <a:pPr algn="ctr"/>
            <a:r>
              <a:rPr lang="zh-CN" altLang="en-US" sz="2800" dirty="0">
                <a:solidFill>
                  <a:srgbClr val="260000"/>
                </a:solidFill>
                <a:latin typeface="演示镇魂行楷" panose="00000500000000000000" pitchFamily="2" charset="-122"/>
                <a:ea typeface="演示镇魂行楷" panose="00000500000000000000" pitchFamily="2" charset="-122"/>
              </a:rPr>
              <a:t>标准户型</a:t>
            </a:r>
          </a:p>
        </p:txBody>
      </p:sp>
      <p:sp>
        <p:nvSpPr>
          <p:cNvPr id="33" name="文本框 32">
            <a:extLst>
              <a:ext uri="{FF2B5EF4-FFF2-40B4-BE49-F238E27FC236}">
                <a16:creationId xmlns:a16="http://schemas.microsoft.com/office/drawing/2014/main" xmlns="" id="{4F80FC94-7672-4341-BD53-D077A404188E}"/>
              </a:ext>
            </a:extLst>
          </p:cNvPr>
          <p:cNvSpPr txBox="1"/>
          <p:nvPr/>
        </p:nvSpPr>
        <p:spPr>
          <a:xfrm>
            <a:off x="425336" y="4661422"/>
            <a:ext cx="3213328" cy="1911036"/>
          </a:xfrm>
          <a:prstGeom prst="rect">
            <a:avLst/>
          </a:prstGeom>
          <a:noFill/>
        </p:spPr>
        <p:txBody>
          <a:bodyPr wrap="square" rtlCol="0">
            <a:spAutoFit/>
          </a:bodyPr>
          <a:lstStyle/>
          <a:p>
            <a:pPr algn="ctr">
              <a:lnSpc>
                <a:spcPct val="125000"/>
              </a:lnSpc>
            </a:pP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此处输入小点内容此处输入小点内容此处输入小点内容此处输入小点内容此处输入小点内容此处输入小点内容此处输入小点内容此处输入小点内容此处输入小点内容此处输入小点内容</a:t>
            </a:r>
          </a:p>
        </p:txBody>
      </p:sp>
      <p:sp>
        <p:nvSpPr>
          <p:cNvPr id="34" name="文本框 33">
            <a:extLst>
              <a:ext uri="{FF2B5EF4-FFF2-40B4-BE49-F238E27FC236}">
                <a16:creationId xmlns:a16="http://schemas.microsoft.com/office/drawing/2014/main" xmlns="" id="{BBDA747D-A87A-490D-983C-1B9B97B173AD}"/>
              </a:ext>
            </a:extLst>
          </p:cNvPr>
          <p:cNvSpPr txBox="1"/>
          <p:nvPr/>
        </p:nvSpPr>
        <p:spPr>
          <a:xfrm>
            <a:off x="4839105" y="315243"/>
            <a:ext cx="2541313" cy="523220"/>
          </a:xfrm>
          <a:prstGeom prst="rect">
            <a:avLst/>
          </a:prstGeom>
          <a:noFill/>
        </p:spPr>
        <p:txBody>
          <a:bodyPr wrap="square" rtlCol="0">
            <a:spAutoFit/>
          </a:bodyPr>
          <a:lstStyle/>
          <a:p>
            <a:pPr algn="ctr"/>
            <a:r>
              <a:rPr lang="zh-CN" altLang="en-US" sz="2800" dirty="0">
                <a:solidFill>
                  <a:srgbClr val="260000"/>
                </a:solidFill>
                <a:latin typeface="演示镇魂行楷" panose="00000500000000000000" pitchFamily="2" charset="-122"/>
                <a:ea typeface="演示镇魂行楷" panose="00000500000000000000" pitchFamily="2" charset="-122"/>
              </a:rPr>
              <a:t>精致户型</a:t>
            </a:r>
          </a:p>
        </p:txBody>
      </p:sp>
      <p:sp>
        <p:nvSpPr>
          <p:cNvPr id="35" name="文本框 34">
            <a:extLst>
              <a:ext uri="{FF2B5EF4-FFF2-40B4-BE49-F238E27FC236}">
                <a16:creationId xmlns:a16="http://schemas.microsoft.com/office/drawing/2014/main" xmlns="" id="{4898301F-3D1C-4719-8F6E-B441A0411D31}"/>
              </a:ext>
            </a:extLst>
          </p:cNvPr>
          <p:cNvSpPr txBox="1"/>
          <p:nvPr/>
        </p:nvSpPr>
        <p:spPr>
          <a:xfrm>
            <a:off x="4503098" y="930229"/>
            <a:ext cx="3213328" cy="1911036"/>
          </a:xfrm>
          <a:prstGeom prst="rect">
            <a:avLst/>
          </a:prstGeom>
          <a:noFill/>
        </p:spPr>
        <p:txBody>
          <a:bodyPr wrap="square" rtlCol="0">
            <a:spAutoFit/>
          </a:bodyPr>
          <a:lstStyle/>
          <a:p>
            <a:pPr algn="ctr">
              <a:lnSpc>
                <a:spcPct val="125000"/>
              </a:lnSpc>
            </a:pP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此处输入小点内容此处输入小点内容此处输入小点内容此处输入小点内容此处输入小点内容此处输入小点内容此处输入小点内容此处输入小点内容此处输入小点内容此处输入小点内容</a:t>
            </a:r>
          </a:p>
        </p:txBody>
      </p:sp>
      <p:sp>
        <p:nvSpPr>
          <p:cNvPr id="36" name="文本框 35">
            <a:extLst>
              <a:ext uri="{FF2B5EF4-FFF2-40B4-BE49-F238E27FC236}">
                <a16:creationId xmlns:a16="http://schemas.microsoft.com/office/drawing/2014/main" xmlns="" id="{713B1F0B-BE5F-4FBB-B692-DE1B46AA297A}"/>
              </a:ext>
            </a:extLst>
          </p:cNvPr>
          <p:cNvSpPr txBox="1"/>
          <p:nvPr/>
        </p:nvSpPr>
        <p:spPr>
          <a:xfrm>
            <a:off x="8865743" y="4041733"/>
            <a:ext cx="2588513" cy="523220"/>
          </a:xfrm>
          <a:prstGeom prst="rect">
            <a:avLst/>
          </a:prstGeom>
          <a:noFill/>
        </p:spPr>
        <p:txBody>
          <a:bodyPr wrap="square" rtlCol="0">
            <a:spAutoFit/>
          </a:bodyPr>
          <a:lstStyle/>
          <a:p>
            <a:pPr algn="ctr"/>
            <a:r>
              <a:rPr lang="zh-CN" altLang="en-US" sz="2800" dirty="0">
                <a:solidFill>
                  <a:srgbClr val="260000"/>
                </a:solidFill>
                <a:latin typeface="演示镇魂行楷" panose="00000500000000000000" pitchFamily="2" charset="-122"/>
                <a:ea typeface="演示镇魂行楷" panose="00000500000000000000" pitchFamily="2" charset="-122"/>
              </a:rPr>
              <a:t>高端户型</a:t>
            </a:r>
          </a:p>
        </p:txBody>
      </p:sp>
      <p:sp>
        <p:nvSpPr>
          <p:cNvPr id="37" name="文本框 36">
            <a:extLst>
              <a:ext uri="{FF2B5EF4-FFF2-40B4-BE49-F238E27FC236}">
                <a16:creationId xmlns:a16="http://schemas.microsoft.com/office/drawing/2014/main" xmlns="" id="{94F58144-003C-479F-A534-AC4D40D3FF16}"/>
              </a:ext>
            </a:extLst>
          </p:cNvPr>
          <p:cNvSpPr txBox="1"/>
          <p:nvPr/>
        </p:nvSpPr>
        <p:spPr>
          <a:xfrm>
            <a:off x="8553336" y="4656719"/>
            <a:ext cx="3213328" cy="1911036"/>
          </a:xfrm>
          <a:prstGeom prst="rect">
            <a:avLst/>
          </a:prstGeom>
          <a:noFill/>
        </p:spPr>
        <p:txBody>
          <a:bodyPr wrap="square" rtlCol="0">
            <a:spAutoFit/>
          </a:bodyPr>
          <a:lstStyle/>
          <a:p>
            <a:pPr algn="ctr">
              <a:lnSpc>
                <a:spcPct val="125000"/>
              </a:lnSpc>
            </a:pP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此处输入小点内容此处输入小点内容此处输入小点内容此处输入小点内容此处输入小点内容此处输入小点内容此处输入小点内容此处输入小点内容此处输入小点内容此处输入小点内容</a:t>
            </a:r>
          </a:p>
        </p:txBody>
      </p:sp>
    </p:spTree>
    <p:extLst>
      <p:ext uri="{BB962C8B-B14F-4D97-AF65-F5344CB8AC3E}">
        <p14:creationId xmlns:p14="http://schemas.microsoft.com/office/powerpoint/2010/main" val="14527329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圆角 42">
            <a:extLst>
              <a:ext uri="{FF2B5EF4-FFF2-40B4-BE49-F238E27FC236}">
                <a16:creationId xmlns:a16="http://schemas.microsoft.com/office/drawing/2014/main" xmlns="" id="{8F1B15DF-D5C9-48F0-823B-994538991C2C}"/>
              </a:ext>
            </a:extLst>
          </p:cNvPr>
          <p:cNvSpPr/>
          <p:nvPr/>
        </p:nvSpPr>
        <p:spPr>
          <a:xfrm>
            <a:off x="829202" y="2479080"/>
            <a:ext cx="2417702" cy="2411560"/>
          </a:xfrm>
          <a:custGeom>
            <a:avLst/>
            <a:gdLst>
              <a:gd name="connsiteX0" fmla="*/ 0 w 2417702"/>
              <a:gd name="connsiteY0" fmla="*/ 1205780 h 2411560"/>
              <a:gd name="connsiteX1" fmla="*/ 1205780 w 2417702"/>
              <a:gd name="connsiteY1" fmla="*/ 0 h 2411560"/>
              <a:gd name="connsiteX2" fmla="*/ 1211922 w 2417702"/>
              <a:gd name="connsiteY2" fmla="*/ 0 h 2411560"/>
              <a:gd name="connsiteX3" fmla="*/ 2417702 w 2417702"/>
              <a:gd name="connsiteY3" fmla="*/ 1205780 h 2411560"/>
              <a:gd name="connsiteX4" fmla="*/ 2417702 w 2417702"/>
              <a:gd name="connsiteY4" fmla="*/ 1205780 h 2411560"/>
              <a:gd name="connsiteX5" fmla="*/ 1211922 w 2417702"/>
              <a:gd name="connsiteY5" fmla="*/ 2411560 h 2411560"/>
              <a:gd name="connsiteX6" fmla="*/ 1205780 w 2417702"/>
              <a:gd name="connsiteY6" fmla="*/ 2411560 h 2411560"/>
              <a:gd name="connsiteX7" fmla="*/ 0 w 2417702"/>
              <a:gd name="connsiteY7" fmla="*/ 1205780 h 2411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17702" h="2411560" fill="none" extrusionOk="0">
                <a:moveTo>
                  <a:pt x="0" y="1205780"/>
                </a:moveTo>
                <a:cubicBezTo>
                  <a:pt x="-6181" y="480897"/>
                  <a:pt x="480328" y="82713"/>
                  <a:pt x="1205780" y="0"/>
                </a:cubicBezTo>
                <a:cubicBezTo>
                  <a:pt x="1208305" y="295"/>
                  <a:pt x="1211171" y="120"/>
                  <a:pt x="1211922" y="0"/>
                </a:cubicBezTo>
                <a:cubicBezTo>
                  <a:pt x="1771547" y="-17195"/>
                  <a:pt x="2473151" y="585193"/>
                  <a:pt x="2417702" y="1205780"/>
                </a:cubicBezTo>
                <a:lnTo>
                  <a:pt x="2417702" y="1205780"/>
                </a:lnTo>
                <a:cubicBezTo>
                  <a:pt x="2444678" y="1911870"/>
                  <a:pt x="1886854" y="2504755"/>
                  <a:pt x="1211922" y="2411560"/>
                </a:cubicBezTo>
                <a:cubicBezTo>
                  <a:pt x="1210757" y="2411670"/>
                  <a:pt x="1207285" y="2412098"/>
                  <a:pt x="1205780" y="2411560"/>
                </a:cubicBezTo>
                <a:cubicBezTo>
                  <a:pt x="572278" y="2383164"/>
                  <a:pt x="3571" y="1854916"/>
                  <a:pt x="0" y="1205780"/>
                </a:cubicBezTo>
                <a:close/>
              </a:path>
              <a:path w="2417702" h="2411560" stroke="0" extrusionOk="0">
                <a:moveTo>
                  <a:pt x="0" y="1205780"/>
                </a:moveTo>
                <a:cubicBezTo>
                  <a:pt x="-83661" y="488242"/>
                  <a:pt x="487658" y="19587"/>
                  <a:pt x="1205780" y="0"/>
                </a:cubicBezTo>
                <a:cubicBezTo>
                  <a:pt x="1207144" y="309"/>
                  <a:pt x="1210636" y="536"/>
                  <a:pt x="1211922" y="0"/>
                </a:cubicBezTo>
                <a:cubicBezTo>
                  <a:pt x="1829084" y="47629"/>
                  <a:pt x="2415200" y="553676"/>
                  <a:pt x="2417702" y="1205780"/>
                </a:cubicBezTo>
                <a:lnTo>
                  <a:pt x="2417702" y="1205780"/>
                </a:lnTo>
                <a:cubicBezTo>
                  <a:pt x="2362995" y="1841783"/>
                  <a:pt x="1910281" y="2427053"/>
                  <a:pt x="1211922" y="2411560"/>
                </a:cubicBezTo>
                <a:cubicBezTo>
                  <a:pt x="1210561" y="2412088"/>
                  <a:pt x="1207240" y="2411863"/>
                  <a:pt x="1205780" y="2411560"/>
                </a:cubicBezTo>
                <a:cubicBezTo>
                  <a:pt x="447373" y="2397399"/>
                  <a:pt x="-28081" y="1898152"/>
                  <a:pt x="0" y="1205780"/>
                </a:cubicBezTo>
                <a:close/>
              </a:path>
            </a:pathLst>
          </a:custGeom>
          <a:solidFill>
            <a:schemeClr val="bg1"/>
          </a:solidFill>
          <a:ln w="19050">
            <a:gradFill>
              <a:gsLst>
                <a:gs pos="2000">
                  <a:srgbClr val="F2EFEA"/>
                </a:gs>
                <a:gs pos="100000">
                  <a:srgbClr val="DB641E"/>
                </a:gs>
              </a:gsLst>
              <a:lin ang="5400000" scaled="1"/>
            </a:gradFill>
            <a:extLst>
              <a:ext uri="{C807C97D-BFC1-408E-A445-0C87EB9F89A2}">
                <ask:lineSketchStyleProps xmlns:ask="http://schemas.microsoft.com/office/drawing/2018/sketchyshapes" xmlns="" sd="1219033472">
                  <a:prstGeom prst="roundRect">
                    <a:avLst>
                      <a:gd name="adj" fmla="val 50000"/>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4" name="矩形: 圆角 43">
            <a:extLst>
              <a:ext uri="{FF2B5EF4-FFF2-40B4-BE49-F238E27FC236}">
                <a16:creationId xmlns:a16="http://schemas.microsoft.com/office/drawing/2014/main" xmlns="" id="{FE3A40DF-BE94-4967-8C18-5E151D9AE98F}"/>
              </a:ext>
            </a:extLst>
          </p:cNvPr>
          <p:cNvSpPr/>
          <p:nvPr/>
        </p:nvSpPr>
        <p:spPr>
          <a:xfrm>
            <a:off x="3540507" y="2479080"/>
            <a:ext cx="2417702" cy="2411560"/>
          </a:xfrm>
          <a:custGeom>
            <a:avLst/>
            <a:gdLst>
              <a:gd name="connsiteX0" fmla="*/ 0 w 2417702"/>
              <a:gd name="connsiteY0" fmla="*/ 1205780 h 2411560"/>
              <a:gd name="connsiteX1" fmla="*/ 1205780 w 2417702"/>
              <a:gd name="connsiteY1" fmla="*/ 0 h 2411560"/>
              <a:gd name="connsiteX2" fmla="*/ 1211922 w 2417702"/>
              <a:gd name="connsiteY2" fmla="*/ 0 h 2411560"/>
              <a:gd name="connsiteX3" fmla="*/ 2417702 w 2417702"/>
              <a:gd name="connsiteY3" fmla="*/ 1205780 h 2411560"/>
              <a:gd name="connsiteX4" fmla="*/ 2417702 w 2417702"/>
              <a:gd name="connsiteY4" fmla="*/ 1205780 h 2411560"/>
              <a:gd name="connsiteX5" fmla="*/ 1211922 w 2417702"/>
              <a:gd name="connsiteY5" fmla="*/ 2411560 h 2411560"/>
              <a:gd name="connsiteX6" fmla="*/ 1205780 w 2417702"/>
              <a:gd name="connsiteY6" fmla="*/ 2411560 h 2411560"/>
              <a:gd name="connsiteX7" fmla="*/ 0 w 2417702"/>
              <a:gd name="connsiteY7" fmla="*/ 1205780 h 2411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17702" h="2411560" fill="none" extrusionOk="0">
                <a:moveTo>
                  <a:pt x="0" y="1205780"/>
                </a:moveTo>
                <a:cubicBezTo>
                  <a:pt x="-6181" y="480897"/>
                  <a:pt x="480328" y="82713"/>
                  <a:pt x="1205780" y="0"/>
                </a:cubicBezTo>
                <a:cubicBezTo>
                  <a:pt x="1208305" y="295"/>
                  <a:pt x="1211171" y="120"/>
                  <a:pt x="1211922" y="0"/>
                </a:cubicBezTo>
                <a:cubicBezTo>
                  <a:pt x="1771547" y="-17195"/>
                  <a:pt x="2473151" y="585193"/>
                  <a:pt x="2417702" y="1205780"/>
                </a:cubicBezTo>
                <a:lnTo>
                  <a:pt x="2417702" y="1205780"/>
                </a:lnTo>
                <a:cubicBezTo>
                  <a:pt x="2444678" y="1911870"/>
                  <a:pt x="1886854" y="2504755"/>
                  <a:pt x="1211922" y="2411560"/>
                </a:cubicBezTo>
                <a:cubicBezTo>
                  <a:pt x="1210757" y="2411670"/>
                  <a:pt x="1207285" y="2412098"/>
                  <a:pt x="1205780" y="2411560"/>
                </a:cubicBezTo>
                <a:cubicBezTo>
                  <a:pt x="572278" y="2383164"/>
                  <a:pt x="3571" y="1854916"/>
                  <a:pt x="0" y="1205780"/>
                </a:cubicBezTo>
                <a:close/>
              </a:path>
              <a:path w="2417702" h="2411560" stroke="0" extrusionOk="0">
                <a:moveTo>
                  <a:pt x="0" y="1205780"/>
                </a:moveTo>
                <a:cubicBezTo>
                  <a:pt x="-83661" y="488242"/>
                  <a:pt x="487658" y="19587"/>
                  <a:pt x="1205780" y="0"/>
                </a:cubicBezTo>
                <a:cubicBezTo>
                  <a:pt x="1207144" y="309"/>
                  <a:pt x="1210636" y="536"/>
                  <a:pt x="1211922" y="0"/>
                </a:cubicBezTo>
                <a:cubicBezTo>
                  <a:pt x="1829084" y="47629"/>
                  <a:pt x="2415200" y="553676"/>
                  <a:pt x="2417702" y="1205780"/>
                </a:cubicBezTo>
                <a:lnTo>
                  <a:pt x="2417702" y="1205780"/>
                </a:lnTo>
                <a:cubicBezTo>
                  <a:pt x="2362995" y="1841783"/>
                  <a:pt x="1910281" y="2427053"/>
                  <a:pt x="1211922" y="2411560"/>
                </a:cubicBezTo>
                <a:cubicBezTo>
                  <a:pt x="1210561" y="2412088"/>
                  <a:pt x="1207240" y="2411863"/>
                  <a:pt x="1205780" y="2411560"/>
                </a:cubicBezTo>
                <a:cubicBezTo>
                  <a:pt x="447373" y="2397399"/>
                  <a:pt x="-28081" y="1898152"/>
                  <a:pt x="0" y="1205780"/>
                </a:cubicBezTo>
                <a:close/>
              </a:path>
            </a:pathLst>
          </a:custGeom>
          <a:solidFill>
            <a:schemeClr val="bg1"/>
          </a:solidFill>
          <a:ln w="19050">
            <a:gradFill>
              <a:gsLst>
                <a:gs pos="2000">
                  <a:srgbClr val="F2EFEA"/>
                </a:gs>
                <a:gs pos="100000">
                  <a:srgbClr val="DB641E"/>
                </a:gs>
              </a:gsLst>
              <a:lin ang="5400000" scaled="1"/>
            </a:gradFill>
            <a:extLst>
              <a:ext uri="{C807C97D-BFC1-408E-A445-0C87EB9F89A2}">
                <ask:lineSketchStyleProps xmlns:ask="http://schemas.microsoft.com/office/drawing/2018/sketchyshapes" xmlns="" sd="1219033472">
                  <a:prstGeom prst="roundRect">
                    <a:avLst>
                      <a:gd name="adj" fmla="val 50000"/>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5" name="矩形: 圆角 44">
            <a:extLst>
              <a:ext uri="{FF2B5EF4-FFF2-40B4-BE49-F238E27FC236}">
                <a16:creationId xmlns:a16="http://schemas.microsoft.com/office/drawing/2014/main" xmlns="" id="{B5633ABF-AC4A-4F3F-9B78-9523BCBA4D3C}"/>
              </a:ext>
            </a:extLst>
          </p:cNvPr>
          <p:cNvSpPr/>
          <p:nvPr/>
        </p:nvSpPr>
        <p:spPr>
          <a:xfrm>
            <a:off x="6251812" y="2479080"/>
            <a:ext cx="2417702" cy="2411560"/>
          </a:xfrm>
          <a:custGeom>
            <a:avLst/>
            <a:gdLst>
              <a:gd name="connsiteX0" fmla="*/ 0 w 2417702"/>
              <a:gd name="connsiteY0" fmla="*/ 1205780 h 2411560"/>
              <a:gd name="connsiteX1" fmla="*/ 1205780 w 2417702"/>
              <a:gd name="connsiteY1" fmla="*/ 0 h 2411560"/>
              <a:gd name="connsiteX2" fmla="*/ 1211922 w 2417702"/>
              <a:gd name="connsiteY2" fmla="*/ 0 h 2411560"/>
              <a:gd name="connsiteX3" fmla="*/ 2417702 w 2417702"/>
              <a:gd name="connsiteY3" fmla="*/ 1205780 h 2411560"/>
              <a:gd name="connsiteX4" fmla="*/ 2417702 w 2417702"/>
              <a:gd name="connsiteY4" fmla="*/ 1205780 h 2411560"/>
              <a:gd name="connsiteX5" fmla="*/ 1211922 w 2417702"/>
              <a:gd name="connsiteY5" fmla="*/ 2411560 h 2411560"/>
              <a:gd name="connsiteX6" fmla="*/ 1205780 w 2417702"/>
              <a:gd name="connsiteY6" fmla="*/ 2411560 h 2411560"/>
              <a:gd name="connsiteX7" fmla="*/ 0 w 2417702"/>
              <a:gd name="connsiteY7" fmla="*/ 1205780 h 2411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17702" h="2411560" fill="none" extrusionOk="0">
                <a:moveTo>
                  <a:pt x="0" y="1205780"/>
                </a:moveTo>
                <a:cubicBezTo>
                  <a:pt x="-6181" y="480897"/>
                  <a:pt x="480328" y="82713"/>
                  <a:pt x="1205780" y="0"/>
                </a:cubicBezTo>
                <a:cubicBezTo>
                  <a:pt x="1208305" y="295"/>
                  <a:pt x="1211171" y="120"/>
                  <a:pt x="1211922" y="0"/>
                </a:cubicBezTo>
                <a:cubicBezTo>
                  <a:pt x="1771547" y="-17195"/>
                  <a:pt x="2473151" y="585193"/>
                  <a:pt x="2417702" y="1205780"/>
                </a:cubicBezTo>
                <a:lnTo>
                  <a:pt x="2417702" y="1205780"/>
                </a:lnTo>
                <a:cubicBezTo>
                  <a:pt x="2444678" y="1911870"/>
                  <a:pt x="1886854" y="2504755"/>
                  <a:pt x="1211922" y="2411560"/>
                </a:cubicBezTo>
                <a:cubicBezTo>
                  <a:pt x="1210757" y="2411670"/>
                  <a:pt x="1207285" y="2412098"/>
                  <a:pt x="1205780" y="2411560"/>
                </a:cubicBezTo>
                <a:cubicBezTo>
                  <a:pt x="572278" y="2383164"/>
                  <a:pt x="3571" y="1854916"/>
                  <a:pt x="0" y="1205780"/>
                </a:cubicBezTo>
                <a:close/>
              </a:path>
              <a:path w="2417702" h="2411560" stroke="0" extrusionOk="0">
                <a:moveTo>
                  <a:pt x="0" y="1205780"/>
                </a:moveTo>
                <a:cubicBezTo>
                  <a:pt x="-83661" y="488242"/>
                  <a:pt x="487658" y="19587"/>
                  <a:pt x="1205780" y="0"/>
                </a:cubicBezTo>
                <a:cubicBezTo>
                  <a:pt x="1207144" y="309"/>
                  <a:pt x="1210636" y="536"/>
                  <a:pt x="1211922" y="0"/>
                </a:cubicBezTo>
                <a:cubicBezTo>
                  <a:pt x="1829084" y="47629"/>
                  <a:pt x="2415200" y="553676"/>
                  <a:pt x="2417702" y="1205780"/>
                </a:cubicBezTo>
                <a:lnTo>
                  <a:pt x="2417702" y="1205780"/>
                </a:lnTo>
                <a:cubicBezTo>
                  <a:pt x="2362995" y="1841783"/>
                  <a:pt x="1910281" y="2427053"/>
                  <a:pt x="1211922" y="2411560"/>
                </a:cubicBezTo>
                <a:cubicBezTo>
                  <a:pt x="1210561" y="2412088"/>
                  <a:pt x="1207240" y="2411863"/>
                  <a:pt x="1205780" y="2411560"/>
                </a:cubicBezTo>
                <a:cubicBezTo>
                  <a:pt x="447373" y="2397399"/>
                  <a:pt x="-28081" y="1898152"/>
                  <a:pt x="0" y="1205780"/>
                </a:cubicBezTo>
                <a:close/>
              </a:path>
            </a:pathLst>
          </a:custGeom>
          <a:solidFill>
            <a:schemeClr val="bg1"/>
          </a:solidFill>
          <a:ln w="19050">
            <a:gradFill>
              <a:gsLst>
                <a:gs pos="2000">
                  <a:srgbClr val="F2EFEA"/>
                </a:gs>
                <a:gs pos="100000">
                  <a:srgbClr val="DB641E"/>
                </a:gs>
              </a:gsLst>
              <a:lin ang="5400000" scaled="1"/>
            </a:gradFill>
            <a:extLst>
              <a:ext uri="{C807C97D-BFC1-408E-A445-0C87EB9F89A2}">
                <ask:lineSketchStyleProps xmlns:ask="http://schemas.microsoft.com/office/drawing/2018/sketchyshapes" xmlns="" sd="1219033472">
                  <a:prstGeom prst="roundRect">
                    <a:avLst>
                      <a:gd name="adj" fmla="val 50000"/>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6" name="矩形: 圆角 45">
            <a:extLst>
              <a:ext uri="{FF2B5EF4-FFF2-40B4-BE49-F238E27FC236}">
                <a16:creationId xmlns:a16="http://schemas.microsoft.com/office/drawing/2014/main" xmlns="" id="{D0ED82AB-5552-407D-B7E3-9646E30898D9}"/>
              </a:ext>
            </a:extLst>
          </p:cNvPr>
          <p:cNvSpPr/>
          <p:nvPr/>
        </p:nvSpPr>
        <p:spPr>
          <a:xfrm>
            <a:off x="8963117" y="2479080"/>
            <a:ext cx="2417702" cy="2411560"/>
          </a:xfrm>
          <a:custGeom>
            <a:avLst/>
            <a:gdLst>
              <a:gd name="connsiteX0" fmla="*/ 0 w 2417702"/>
              <a:gd name="connsiteY0" fmla="*/ 1205780 h 2411560"/>
              <a:gd name="connsiteX1" fmla="*/ 1205780 w 2417702"/>
              <a:gd name="connsiteY1" fmla="*/ 0 h 2411560"/>
              <a:gd name="connsiteX2" fmla="*/ 1211922 w 2417702"/>
              <a:gd name="connsiteY2" fmla="*/ 0 h 2411560"/>
              <a:gd name="connsiteX3" fmla="*/ 2417702 w 2417702"/>
              <a:gd name="connsiteY3" fmla="*/ 1205780 h 2411560"/>
              <a:gd name="connsiteX4" fmla="*/ 2417702 w 2417702"/>
              <a:gd name="connsiteY4" fmla="*/ 1205780 h 2411560"/>
              <a:gd name="connsiteX5" fmla="*/ 1211922 w 2417702"/>
              <a:gd name="connsiteY5" fmla="*/ 2411560 h 2411560"/>
              <a:gd name="connsiteX6" fmla="*/ 1205780 w 2417702"/>
              <a:gd name="connsiteY6" fmla="*/ 2411560 h 2411560"/>
              <a:gd name="connsiteX7" fmla="*/ 0 w 2417702"/>
              <a:gd name="connsiteY7" fmla="*/ 1205780 h 2411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17702" h="2411560" fill="none" extrusionOk="0">
                <a:moveTo>
                  <a:pt x="0" y="1205780"/>
                </a:moveTo>
                <a:cubicBezTo>
                  <a:pt x="-6181" y="480897"/>
                  <a:pt x="480328" y="82713"/>
                  <a:pt x="1205780" y="0"/>
                </a:cubicBezTo>
                <a:cubicBezTo>
                  <a:pt x="1208305" y="295"/>
                  <a:pt x="1211171" y="120"/>
                  <a:pt x="1211922" y="0"/>
                </a:cubicBezTo>
                <a:cubicBezTo>
                  <a:pt x="1771547" y="-17195"/>
                  <a:pt x="2473151" y="585193"/>
                  <a:pt x="2417702" y="1205780"/>
                </a:cubicBezTo>
                <a:lnTo>
                  <a:pt x="2417702" y="1205780"/>
                </a:lnTo>
                <a:cubicBezTo>
                  <a:pt x="2444678" y="1911870"/>
                  <a:pt x="1886854" y="2504755"/>
                  <a:pt x="1211922" y="2411560"/>
                </a:cubicBezTo>
                <a:cubicBezTo>
                  <a:pt x="1210757" y="2411670"/>
                  <a:pt x="1207285" y="2412098"/>
                  <a:pt x="1205780" y="2411560"/>
                </a:cubicBezTo>
                <a:cubicBezTo>
                  <a:pt x="572278" y="2383164"/>
                  <a:pt x="3571" y="1854916"/>
                  <a:pt x="0" y="1205780"/>
                </a:cubicBezTo>
                <a:close/>
              </a:path>
              <a:path w="2417702" h="2411560" stroke="0" extrusionOk="0">
                <a:moveTo>
                  <a:pt x="0" y="1205780"/>
                </a:moveTo>
                <a:cubicBezTo>
                  <a:pt x="-83661" y="488242"/>
                  <a:pt x="487658" y="19587"/>
                  <a:pt x="1205780" y="0"/>
                </a:cubicBezTo>
                <a:cubicBezTo>
                  <a:pt x="1207144" y="309"/>
                  <a:pt x="1210636" y="536"/>
                  <a:pt x="1211922" y="0"/>
                </a:cubicBezTo>
                <a:cubicBezTo>
                  <a:pt x="1829084" y="47629"/>
                  <a:pt x="2415200" y="553676"/>
                  <a:pt x="2417702" y="1205780"/>
                </a:cubicBezTo>
                <a:lnTo>
                  <a:pt x="2417702" y="1205780"/>
                </a:lnTo>
                <a:cubicBezTo>
                  <a:pt x="2362995" y="1841783"/>
                  <a:pt x="1910281" y="2427053"/>
                  <a:pt x="1211922" y="2411560"/>
                </a:cubicBezTo>
                <a:cubicBezTo>
                  <a:pt x="1210561" y="2412088"/>
                  <a:pt x="1207240" y="2411863"/>
                  <a:pt x="1205780" y="2411560"/>
                </a:cubicBezTo>
                <a:cubicBezTo>
                  <a:pt x="447373" y="2397399"/>
                  <a:pt x="-28081" y="1898152"/>
                  <a:pt x="0" y="1205780"/>
                </a:cubicBezTo>
                <a:close/>
              </a:path>
            </a:pathLst>
          </a:custGeom>
          <a:solidFill>
            <a:schemeClr val="bg1"/>
          </a:solidFill>
          <a:ln w="19050">
            <a:gradFill>
              <a:gsLst>
                <a:gs pos="2000">
                  <a:srgbClr val="F2EFEA"/>
                </a:gs>
                <a:gs pos="100000">
                  <a:srgbClr val="DB641E"/>
                </a:gs>
              </a:gsLst>
              <a:lin ang="5400000" scaled="1"/>
            </a:gradFill>
            <a:extLst>
              <a:ext uri="{C807C97D-BFC1-408E-A445-0C87EB9F89A2}">
                <ask:lineSketchStyleProps xmlns:ask="http://schemas.microsoft.com/office/drawing/2018/sketchyshapes" xmlns="" sd="1219033472">
                  <a:prstGeom prst="roundRect">
                    <a:avLst>
                      <a:gd name="adj" fmla="val 50000"/>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61" name="五边形 60">
            <a:extLst>
              <a:ext uri="{FF2B5EF4-FFF2-40B4-BE49-F238E27FC236}">
                <a16:creationId xmlns:a16="http://schemas.microsoft.com/office/drawing/2014/main" xmlns="" id="{696A3501-6289-4FDE-A6E6-5AF8EE9BF907}"/>
              </a:ext>
            </a:extLst>
          </p:cNvPr>
          <p:cNvSpPr/>
          <p:nvPr/>
        </p:nvSpPr>
        <p:spPr>
          <a:xfrm>
            <a:off x="1797562" y="1929375"/>
            <a:ext cx="189060" cy="180058"/>
          </a:xfrm>
          <a:prstGeom prst="pentagon">
            <a:avLst/>
          </a:prstGeom>
          <a:noFill/>
          <a:ln w="2222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grpSp>
        <p:nvGrpSpPr>
          <p:cNvPr id="57" name="组合 56">
            <a:extLst>
              <a:ext uri="{FF2B5EF4-FFF2-40B4-BE49-F238E27FC236}">
                <a16:creationId xmlns:a16="http://schemas.microsoft.com/office/drawing/2014/main" xmlns="" id="{E9114BDF-AEE0-4BDD-803E-BB5230E155E2}"/>
              </a:ext>
            </a:extLst>
          </p:cNvPr>
          <p:cNvGrpSpPr/>
          <p:nvPr/>
        </p:nvGrpSpPr>
        <p:grpSpPr>
          <a:xfrm>
            <a:off x="10003560" y="4891304"/>
            <a:ext cx="409900" cy="883741"/>
            <a:chOff x="1837014" y="4677190"/>
            <a:chExt cx="409900" cy="883741"/>
          </a:xfrm>
        </p:grpSpPr>
        <p:sp>
          <p:nvSpPr>
            <p:cNvPr id="58" name="任意多边形: 形状 57">
              <a:extLst>
                <a:ext uri="{FF2B5EF4-FFF2-40B4-BE49-F238E27FC236}">
                  <a16:creationId xmlns:a16="http://schemas.microsoft.com/office/drawing/2014/main" xmlns="" id="{04059897-E13A-4A6E-8B48-DE2592E190ED}"/>
                </a:ext>
              </a:extLst>
            </p:cNvPr>
            <p:cNvSpPr/>
            <p:nvPr/>
          </p:nvSpPr>
          <p:spPr>
            <a:xfrm>
              <a:off x="1971846" y="4889149"/>
              <a:ext cx="140456" cy="140456"/>
            </a:xfrm>
            <a:custGeom>
              <a:avLst/>
              <a:gdLst>
                <a:gd name="connsiteX0" fmla="*/ 63967 w 140456"/>
                <a:gd name="connsiteY0" fmla="*/ 137880 h 140456"/>
                <a:gd name="connsiteX1" fmla="*/ 2576 w 140456"/>
                <a:gd name="connsiteY1" fmla="*/ 76489 h 140456"/>
                <a:gd name="connsiteX2" fmla="*/ 2576 w 140456"/>
                <a:gd name="connsiteY2" fmla="*/ 63967 h 140456"/>
                <a:gd name="connsiteX3" fmla="*/ 63967 w 140456"/>
                <a:gd name="connsiteY3" fmla="*/ 2576 h 140456"/>
                <a:gd name="connsiteX4" fmla="*/ 76489 w 140456"/>
                <a:gd name="connsiteY4" fmla="*/ 2576 h 140456"/>
                <a:gd name="connsiteX5" fmla="*/ 137880 w 140456"/>
                <a:gd name="connsiteY5" fmla="*/ 63967 h 140456"/>
                <a:gd name="connsiteX6" fmla="*/ 137880 w 140456"/>
                <a:gd name="connsiteY6" fmla="*/ 76489 h 140456"/>
                <a:gd name="connsiteX7" fmla="*/ 76489 w 140456"/>
                <a:gd name="connsiteY7" fmla="*/ 137880 h 140456"/>
                <a:gd name="connsiteX8" fmla="*/ 63967 w 140456"/>
                <a:gd name="connsiteY8" fmla="*/ 137880 h 14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456" h="140456">
                  <a:moveTo>
                    <a:pt x="63967" y="137880"/>
                  </a:moveTo>
                  <a:lnTo>
                    <a:pt x="2576" y="76489"/>
                  </a:lnTo>
                  <a:cubicBezTo>
                    <a:pt x="-859" y="73054"/>
                    <a:pt x="-859" y="67402"/>
                    <a:pt x="2576" y="63967"/>
                  </a:cubicBezTo>
                  <a:lnTo>
                    <a:pt x="63967" y="2576"/>
                  </a:lnTo>
                  <a:cubicBezTo>
                    <a:pt x="67402" y="-859"/>
                    <a:pt x="73054" y="-859"/>
                    <a:pt x="76489" y="2576"/>
                  </a:cubicBezTo>
                  <a:lnTo>
                    <a:pt x="137880" y="63967"/>
                  </a:lnTo>
                  <a:cubicBezTo>
                    <a:pt x="141315" y="67402"/>
                    <a:pt x="141315" y="73054"/>
                    <a:pt x="137880" y="76489"/>
                  </a:cubicBezTo>
                  <a:lnTo>
                    <a:pt x="76489" y="137880"/>
                  </a:lnTo>
                  <a:cubicBezTo>
                    <a:pt x="72943" y="141315"/>
                    <a:pt x="67402" y="141315"/>
                    <a:pt x="63967" y="137880"/>
                  </a:cubicBezTo>
                  <a:close/>
                </a:path>
              </a:pathLst>
            </a:custGeom>
            <a:solidFill>
              <a:srgbClr val="F2EFEA"/>
            </a:solidFill>
            <a:ln w="865"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59" name="任意多边形: 形状 58">
              <a:extLst>
                <a:ext uri="{FF2B5EF4-FFF2-40B4-BE49-F238E27FC236}">
                  <a16:creationId xmlns:a16="http://schemas.microsoft.com/office/drawing/2014/main" xmlns="" id="{41FFA7C1-BEE9-4897-A74D-29D4008D8A4B}"/>
                </a:ext>
              </a:extLst>
            </p:cNvPr>
            <p:cNvSpPr/>
            <p:nvPr/>
          </p:nvSpPr>
          <p:spPr>
            <a:xfrm>
              <a:off x="1837014" y="4798753"/>
              <a:ext cx="409900" cy="320915"/>
            </a:xfrm>
            <a:custGeom>
              <a:avLst/>
              <a:gdLst>
                <a:gd name="connsiteX0" fmla="*/ 361141 w 409900"/>
                <a:gd name="connsiteY0" fmla="*/ 111478 h 320915"/>
                <a:gd name="connsiteX1" fmla="*/ 330224 w 409900"/>
                <a:gd name="connsiteY1" fmla="*/ 122449 h 320915"/>
                <a:gd name="connsiteX2" fmla="*/ 323686 w 409900"/>
                <a:gd name="connsiteY2" fmla="*/ 128876 h 320915"/>
                <a:gd name="connsiteX3" fmla="*/ 308062 w 409900"/>
                <a:gd name="connsiteY3" fmla="*/ 144501 h 320915"/>
                <a:gd name="connsiteX4" fmla="*/ 272601 w 409900"/>
                <a:gd name="connsiteY4" fmla="*/ 109040 h 320915"/>
                <a:gd name="connsiteX5" fmla="*/ 300194 w 409900"/>
                <a:gd name="connsiteY5" fmla="*/ 81448 h 320915"/>
                <a:gd name="connsiteX6" fmla="*/ 300194 w 409900"/>
                <a:gd name="connsiteY6" fmla="*/ 13963 h 320915"/>
                <a:gd name="connsiteX7" fmla="*/ 266506 w 409900"/>
                <a:gd name="connsiteY7" fmla="*/ 0 h 320915"/>
                <a:gd name="connsiteX8" fmla="*/ 232819 w 409900"/>
                <a:gd name="connsiteY8" fmla="*/ 13963 h 320915"/>
                <a:gd name="connsiteX9" fmla="*/ 205005 w 409900"/>
                <a:gd name="connsiteY9" fmla="*/ 41666 h 320915"/>
                <a:gd name="connsiteX10" fmla="*/ 177412 w 409900"/>
                <a:gd name="connsiteY10" fmla="*/ 14073 h 320915"/>
                <a:gd name="connsiteX11" fmla="*/ 143725 w 409900"/>
                <a:gd name="connsiteY11" fmla="*/ 111 h 320915"/>
                <a:gd name="connsiteX12" fmla="*/ 110038 w 409900"/>
                <a:gd name="connsiteY12" fmla="*/ 14073 h 320915"/>
                <a:gd name="connsiteX13" fmla="*/ 110038 w 409900"/>
                <a:gd name="connsiteY13" fmla="*/ 81559 h 320915"/>
                <a:gd name="connsiteX14" fmla="*/ 137520 w 409900"/>
                <a:gd name="connsiteY14" fmla="*/ 109040 h 320915"/>
                <a:gd name="connsiteX15" fmla="*/ 101948 w 409900"/>
                <a:gd name="connsiteY15" fmla="*/ 144501 h 320915"/>
                <a:gd name="connsiteX16" fmla="*/ 84994 w 409900"/>
                <a:gd name="connsiteY16" fmla="*/ 127546 h 320915"/>
                <a:gd name="connsiteX17" fmla="*/ 81670 w 409900"/>
                <a:gd name="connsiteY17" fmla="*/ 124222 h 320915"/>
                <a:gd name="connsiteX18" fmla="*/ 48980 w 409900"/>
                <a:gd name="connsiteY18" fmla="*/ 111700 h 320915"/>
                <a:gd name="connsiteX19" fmla="*/ 0 w 409900"/>
                <a:gd name="connsiteY19" fmla="*/ 160680 h 320915"/>
                <a:gd name="connsiteX20" fmla="*/ 48980 w 409900"/>
                <a:gd name="connsiteY20" fmla="*/ 209659 h 320915"/>
                <a:gd name="connsiteX21" fmla="*/ 78899 w 409900"/>
                <a:gd name="connsiteY21" fmla="*/ 199464 h 320915"/>
                <a:gd name="connsiteX22" fmla="*/ 86989 w 409900"/>
                <a:gd name="connsiteY22" fmla="*/ 191486 h 320915"/>
                <a:gd name="connsiteX23" fmla="*/ 101948 w 409900"/>
                <a:gd name="connsiteY23" fmla="*/ 176526 h 320915"/>
                <a:gd name="connsiteX24" fmla="*/ 137409 w 409900"/>
                <a:gd name="connsiteY24" fmla="*/ 211986 h 320915"/>
                <a:gd name="connsiteX25" fmla="*/ 109927 w 409900"/>
                <a:gd name="connsiteY25" fmla="*/ 239468 h 320915"/>
                <a:gd name="connsiteX26" fmla="*/ 95964 w 409900"/>
                <a:gd name="connsiteY26" fmla="*/ 273155 h 320915"/>
                <a:gd name="connsiteX27" fmla="*/ 109927 w 409900"/>
                <a:gd name="connsiteY27" fmla="*/ 306953 h 320915"/>
                <a:gd name="connsiteX28" fmla="*/ 143614 w 409900"/>
                <a:gd name="connsiteY28" fmla="*/ 320916 h 320915"/>
                <a:gd name="connsiteX29" fmla="*/ 177302 w 409900"/>
                <a:gd name="connsiteY29" fmla="*/ 306953 h 320915"/>
                <a:gd name="connsiteX30" fmla="*/ 204894 w 409900"/>
                <a:gd name="connsiteY30" fmla="*/ 279361 h 320915"/>
                <a:gd name="connsiteX31" fmla="*/ 232487 w 409900"/>
                <a:gd name="connsiteY31" fmla="*/ 306953 h 320915"/>
                <a:gd name="connsiteX32" fmla="*/ 266174 w 409900"/>
                <a:gd name="connsiteY32" fmla="*/ 320916 h 320915"/>
                <a:gd name="connsiteX33" fmla="*/ 299861 w 409900"/>
                <a:gd name="connsiteY33" fmla="*/ 306953 h 320915"/>
                <a:gd name="connsiteX34" fmla="*/ 299861 w 409900"/>
                <a:gd name="connsiteY34" fmla="*/ 239468 h 320915"/>
                <a:gd name="connsiteX35" fmla="*/ 272269 w 409900"/>
                <a:gd name="connsiteY35" fmla="*/ 211875 h 320915"/>
                <a:gd name="connsiteX36" fmla="*/ 307729 w 409900"/>
                <a:gd name="connsiteY36" fmla="*/ 176415 h 320915"/>
                <a:gd name="connsiteX37" fmla="*/ 324684 w 409900"/>
                <a:gd name="connsiteY37" fmla="*/ 193370 h 320915"/>
                <a:gd name="connsiteX38" fmla="*/ 325016 w 409900"/>
                <a:gd name="connsiteY38" fmla="*/ 193702 h 320915"/>
                <a:gd name="connsiteX39" fmla="*/ 327565 w 409900"/>
                <a:gd name="connsiteY39" fmla="*/ 196251 h 320915"/>
                <a:gd name="connsiteX40" fmla="*/ 328230 w 409900"/>
                <a:gd name="connsiteY40" fmla="*/ 196805 h 320915"/>
                <a:gd name="connsiteX41" fmla="*/ 360920 w 409900"/>
                <a:gd name="connsiteY41" fmla="*/ 209327 h 320915"/>
                <a:gd name="connsiteX42" fmla="*/ 409899 w 409900"/>
                <a:gd name="connsiteY42" fmla="*/ 160347 h 320915"/>
                <a:gd name="connsiteX43" fmla="*/ 361141 w 409900"/>
                <a:gd name="connsiteY43" fmla="*/ 111478 h 320915"/>
                <a:gd name="connsiteX44" fmla="*/ 205005 w 409900"/>
                <a:gd name="connsiteY44" fmla="*/ 176526 h 320915"/>
                <a:gd name="connsiteX45" fmla="*/ 240465 w 409900"/>
                <a:gd name="connsiteY45" fmla="*/ 211986 h 320915"/>
                <a:gd name="connsiteX46" fmla="*/ 205005 w 409900"/>
                <a:gd name="connsiteY46" fmla="*/ 247557 h 320915"/>
                <a:gd name="connsiteX47" fmla="*/ 169545 w 409900"/>
                <a:gd name="connsiteY47" fmla="*/ 212097 h 320915"/>
                <a:gd name="connsiteX48" fmla="*/ 205005 w 409900"/>
                <a:gd name="connsiteY48" fmla="*/ 176526 h 320915"/>
                <a:gd name="connsiteX49" fmla="*/ 205005 w 409900"/>
                <a:gd name="connsiteY49" fmla="*/ 144612 h 320915"/>
                <a:gd name="connsiteX50" fmla="*/ 169545 w 409900"/>
                <a:gd name="connsiteY50" fmla="*/ 109151 h 320915"/>
                <a:gd name="connsiteX51" fmla="*/ 205005 w 409900"/>
                <a:gd name="connsiteY51" fmla="*/ 73691 h 320915"/>
                <a:gd name="connsiteX52" fmla="*/ 240465 w 409900"/>
                <a:gd name="connsiteY52" fmla="*/ 109151 h 320915"/>
                <a:gd name="connsiteX53" fmla="*/ 205005 w 409900"/>
                <a:gd name="connsiteY53" fmla="*/ 144612 h 320915"/>
                <a:gd name="connsiteX54" fmla="*/ 248444 w 409900"/>
                <a:gd name="connsiteY54" fmla="*/ 30030 h 320915"/>
                <a:gd name="connsiteX55" fmla="*/ 266174 w 409900"/>
                <a:gd name="connsiteY55" fmla="*/ 22717 h 320915"/>
                <a:gd name="connsiteX56" fmla="*/ 283904 w 409900"/>
                <a:gd name="connsiteY56" fmla="*/ 30030 h 320915"/>
                <a:gd name="connsiteX57" fmla="*/ 283904 w 409900"/>
                <a:gd name="connsiteY57" fmla="*/ 65491 h 320915"/>
                <a:gd name="connsiteX58" fmla="*/ 256312 w 409900"/>
                <a:gd name="connsiteY58" fmla="*/ 93083 h 320915"/>
                <a:gd name="connsiteX59" fmla="*/ 220851 w 409900"/>
                <a:gd name="connsiteY59" fmla="*/ 57623 h 320915"/>
                <a:gd name="connsiteX60" fmla="*/ 248444 w 409900"/>
                <a:gd name="connsiteY60" fmla="*/ 30030 h 320915"/>
                <a:gd name="connsiteX61" fmla="*/ 125884 w 409900"/>
                <a:gd name="connsiteY61" fmla="*/ 65602 h 320915"/>
                <a:gd name="connsiteX62" fmla="*/ 125884 w 409900"/>
                <a:gd name="connsiteY62" fmla="*/ 30141 h 320915"/>
                <a:gd name="connsiteX63" fmla="*/ 143614 w 409900"/>
                <a:gd name="connsiteY63" fmla="*/ 22828 h 320915"/>
                <a:gd name="connsiteX64" fmla="*/ 161344 w 409900"/>
                <a:gd name="connsiteY64" fmla="*/ 30141 h 320915"/>
                <a:gd name="connsiteX65" fmla="*/ 188937 w 409900"/>
                <a:gd name="connsiteY65" fmla="*/ 57734 h 320915"/>
                <a:gd name="connsiteX66" fmla="*/ 153477 w 409900"/>
                <a:gd name="connsiteY66" fmla="*/ 93194 h 320915"/>
                <a:gd name="connsiteX67" fmla="*/ 125884 w 409900"/>
                <a:gd name="connsiteY67" fmla="*/ 65602 h 320915"/>
                <a:gd name="connsiteX68" fmla="*/ 22495 w 409900"/>
                <a:gd name="connsiteY68" fmla="*/ 160790 h 320915"/>
                <a:gd name="connsiteX69" fmla="*/ 48869 w 409900"/>
                <a:gd name="connsiteY69" fmla="*/ 134417 h 320915"/>
                <a:gd name="connsiteX70" fmla="*/ 66266 w 409900"/>
                <a:gd name="connsiteY70" fmla="*/ 140955 h 320915"/>
                <a:gd name="connsiteX71" fmla="*/ 85991 w 409900"/>
                <a:gd name="connsiteY71" fmla="*/ 160680 h 320915"/>
                <a:gd name="connsiteX72" fmla="*/ 64493 w 409900"/>
                <a:gd name="connsiteY72" fmla="*/ 182177 h 320915"/>
                <a:gd name="connsiteX73" fmla="*/ 48869 w 409900"/>
                <a:gd name="connsiteY73" fmla="*/ 187275 h 320915"/>
                <a:gd name="connsiteX74" fmla="*/ 22495 w 409900"/>
                <a:gd name="connsiteY74" fmla="*/ 160790 h 320915"/>
                <a:gd name="connsiteX75" fmla="*/ 117906 w 409900"/>
                <a:gd name="connsiteY75" fmla="*/ 160569 h 320915"/>
                <a:gd name="connsiteX76" fmla="*/ 153477 w 409900"/>
                <a:gd name="connsiteY76" fmla="*/ 125108 h 320915"/>
                <a:gd name="connsiteX77" fmla="*/ 188937 w 409900"/>
                <a:gd name="connsiteY77" fmla="*/ 160569 h 320915"/>
                <a:gd name="connsiteX78" fmla="*/ 153366 w 409900"/>
                <a:gd name="connsiteY78" fmla="*/ 196140 h 320915"/>
                <a:gd name="connsiteX79" fmla="*/ 117906 w 409900"/>
                <a:gd name="connsiteY79" fmla="*/ 160569 h 320915"/>
                <a:gd name="connsiteX80" fmla="*/ 161455 w 409900"/>
                <a:gd name="connsiteY80" fmla="*/ 291107 h 320915"/>
                <a:gd name="connsiteX81" fmla="*/ 143725 w 409900"/>
                <a:gd name="connsiteY81" fmla="*/ 298421 h 320915"/>
                <a:gd name="connsiteX82" fmla="*/ 125995 w 409900"/>
                <a:gd name="connsiteY82" fmla="*/ 291107 h 320915"/>
                <a:gd name="connsiteX83" fmla="*/ 118681 w 409900"/>
                <a:gd name="connsiteY83" fmla="*/ 273377 h 320915"/>
                <a:gd name="connsiteX84" fmla="*/ 125995 w 409900"/>
                <a:gd name="connsiteY84" fmla="*/ 255647 h 320915"/>
                <a:gd name="connsiteX85" fmla="*/ 153477 w 409900"/>
                <a:gd name="connsiteY85" fmla="*/ 228165 h 320915"/>
                <a:gd name="connsiteX86" fmla="*/ 188937 w 409900"/>
                <a:gd name="connsiteY86" fmla="*/ 263625 h 320915"/>
                <a:gd name="connsiteX87" fmla="*/ 161455 w 409900"/>
                <a:gd name="connsiteY87" fmla="*/ 291107 h 320915"/>
                <a:gd name="connsiteX88" fmla="*/ 284015 w 409900"/>
                <a:gd name="connsiteY88" fmla="*/ 255647 h 320915"/>
                <a:gd name="connsiteX89" fmla="*/ 284015 w 409900"/>
                <a:gd name="connsiteY89" fmla="*/ 291107 h 320915"/>
                <a:gd name="connsiteX90" fmla="*/ 266285 w 409900"/>
                <a:gd name="connsiteY90" fmla="*/ 298421 h 320915"/>
                <a:gd name="connsiteX91" fmla="*/ 248555 w 409900"/>
                <a:gd name="connsiteY91" fmla="*/ 291107 h 320915"/>
                <a:gd name="connsiteX92" fmla="*/ 220962 w 409900"/>
                <a:gd name="connsiteY92" fmla="*/ 263515 h 320915"/>
                <a:gd name="connsiteX93" fmla="*/ 256422 w 409900"/>
                <a:gd name="connsiteY93" fmla="*/ 227943 h 320915"/>
                <a:gd name="connsiteX94" fmla="*/ 284015 w 409900"/>
                <a:gd name="connsiteY94" fmla="*/ 255647 h 320915"/>
                <a:gd name="connsiteX95" fmla="*/ 220962 w 409900"/>
                <a:gd name="connsiteY95" fmla="*/ 160569 h 320915"/>
                <a:gd name="connsiteX96" fmla="*/ 256422 w 409900"/>
                <a:gd name="connsiteY96" fmla="*/ 125108 h 320915"/>
                <a:gd name="connsiteX97" fmla="*/ 291883 w 409900"/>
                <a:gd name="connsiteY97" fmla="*/ 160569 h 320915"/>
                <a:gd name="connsiteX98" fmla="*/ 256422 w 409900"/>
                <a:gd name="connsiteY98" fmla="*/ 196029 h 320915"/>
                <a:gd name="connsiteX99" fmla="*/ 220962 w 409900"/>
                <a:gd name="connsiteY99" fmla="*/ 160569 h 320915"/>
                <a:gd name="connsiteX100" fmla="*/ 361141 w 409900"/>
                <a:gd name="connsiteY100" fmla="*/ 186942 h 320915"/>
                <a:gd name="connsiteX101" fmla="*/ 343522 w 409900"/>
                <a:gd name="connsiteY101" fmla="*/ 180183 h 320915"/>
                <a:gd name="connsiteX102" fmla="*/ 341416 w 409900"/>
                <a:gd name="connsiteY102" fmla="*/ 178077 h 320915"/>
                <a:gd name="connsiteX103" fmla="*/ 341084 w 409900"/>
                <a:gd name="connsiteY103" fmla="*/ 177745 h 320915"/>
                <a:gd name="connsiteX104" fmla="*/ 323908 w 409900"/>
                <a:gd name="connsiteY104" fmla="*/ 160569 h 320915"/>
                <a:gd name="connsiteX105" fmla="*/ 339865 w 409900"/>
                <a:gd name="connsiteY105" fmla="*/ 144612 h 320915"/>
                <a:gd name="connsiteX106" fmla="*/ 344852 w 409900"/>
                <a:gd name="connsiteY106" fmla="*/ 139625 h 320915"/>
                <a:gd name="connsiteX107" fmla="*/ 361141 w 409900"/>
                <a:gd name="connsiteY107" fmla="*/ 133974 h 320915"/>
                <a:gd name="connsiteX108" fmla="*/ 387515 w 409900"/>
                <a:gd name="connsiteY108" fmla="*/ 160347 h 320915"/>
                <a:gd name="connsiteX109" fmla="*/ 361141 w 409900"/>
                <a:gd name="connsiteY109" fmla="*/ 186942 h 320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09900" h="320915">
                  <a:moveTo>
                    <a:pt x="361141" y="111478"/>
                  </a:moveTo>
                  <a:cubicBezTo>
                    <a:pt x="349838" y="111478"/>
                    <a:pt x="338868" y="115357"/>
                    <a:pt x="330224" y="122449"/>
                  </a:cubicBezTo>
                  <a:cubicBezTo>
                    <a:pt x="327897" y="124333"/>
                    <a:pt x="325681" y="126549"/>
                    <a:pt x="323686" y="128876"/>
                  </a:cubicBezTo>
                  <a:lnTo>
                    <a:pt x="308062" y="144501"/>
                  </a:lnTo>
                  <a:lnTo>
                    <a:pt x="272601" y="109040"/>
                  </a:lnTo>
                  <a:lnTo>
                    <a:pt x="300194" y="81448"/>
                  </a:lnTo>
                  <a:cubicBezTo>
                    <a:pt x="318810" y="62831"/>
                    <a:pt x="318810" y="32579"/>
                    <a:pt x="300194" y="13963"/>
                  </a:cubicBezTo>
                  <a:cubicBezTo>
                    <a:pt x="291218" y="4987"/>
                    <a:pt x="279250" y="0"/>
                    <a:pt x="266506" y="0"/>
                  </a:cubicBezTo>
                  <a:cubicBezTo>
                    <a:pt x="253763" y="0"/>
                    <a:pt x="241795" y="4987"/>
                    <a:pt x="232819" y="13963"/>
                  </a:cubicBezTo>
                  <a:lnTo>
                    <a:pt x="205005" y="41666"/>
                  </a:lnTo>
                  <a:lnTo>
                    <a:pt x="177412" y="14073"/>
                  </a:lnTo>
                  <a:cubicBezTo>
                    <a:pt x="168437" y="5097"/>
                    <a:pt x="156469" y="111"/>
                    <a:pt x="143725" y="111"/>
                  </a:cubicBezTo>
                  <a:cubicBezTo>
                    <a:pt x="130982" y="111"/>
                    <a:pt x="119014" y="5097"/>
                    <a:pt x="110038" y="14073"/>
                  </a:cubicBezTo>
                  <a:cubicBezTo>
                    <a:pt x="91421" y="32690"/>
                    <a:pt x="91421" y="62942"/>
                    <a:pt x="110038" y="81559"/>
                  </a:cubicBezTo>
                  <a:lnTo>
                    <a:pt x="137520" y="109040"/>
                  </a:lnTo>
                  <a:lnTo>
                    <a:pt x="101948" y="144501"/>
                  </a:lnTo>
                  <a:lnTo>
                    <a:pt x="84994" y="127546"/>
                  </a:lnTo>
                  <a:cubicBezTo>
                    <a:pt x="83886" y="126438"/>
                    <a:pt x="82778" y="125219"/>
                    <a:pt x="81670" y="124222"/>
                  </a:cubicBezTo>
                  <a:cubicBezTo>
                    <a:pt x="72694" y="116133"/>
                    <a:pt x="61058" y="111700"/>
                    <a:pt x="48980" y="111700"/>
                  </a:cubicBezTo>
                  <a:cubicBezTo>
                    <a:pt x="21941" y="111700"/>
                    <a:pt x="0" y="133641"/>
                    <a:pt x="0" y="160680"/>
                  </a:cubicBezTo>
                  <a:cubicBezTo>
                    <a:pt x="0" y="187718"/>
                    <a:pt x="21941" y="209659"/>
                    <a:pt x="48980" y="209659"/>
                  </a:cubicBezTo>
                  <a:cubicBezTo>
                    <a:pt x="59950" y="209659"/>
                    <a:pt x="70256" y="206113"/>
                    <a:pt x="78899" y="199464"/>
                  </a:cubicBezTo>
                  <a:cubicBezTo>
                    <a:pt x="81891" y="197137"/>
                    <a:pt x="84662" y="194478"/>
                    <a:pt x="86989" y="191486"/>
                  </a:cubicBezTo>
                  <a:lnTo>
                    <a:pt x="101948" y="176526"/>
                  </a:lnTo>
                  <a:lnTo>
                    <a:pt x="137409" y="211986"/>
                  </a:lnTo>
                  <a:lnTo>
                    <a:pt x="109927" y="239468"/>
                  </a:lnTo>
                  <a:cubicBezTo>
                    <a:pt x="100951" y="248444"/>
                    <a:pt x="95964" y="260412"/>
                    <a:pt x="95964" y="273155"/>
                  </a:cubicBezTo>
                  <a:cubicBezTo>
                    <a:pt x="95964" y="285899"/>
                    <a:pt x="100951" y="297867"/>
                    <a:pt x="109927" y="306953"/>
                  </a:cubicBezTo>
                  <a:cubicBezTo>
                    <a:pt x="118903" y="315929"/>
                    <a:pt x="130871" y="320916"/>
                    <a:pt x="143614" y="320916"/>
                  </a:cubicBezTo>
                  <a:cubicBezTo>
                    <a:pt x="156358" y="320916"/>
                    <a:pt x="168326" y="315929"/>
                    <a:pt x="177302" y="306953"/>
                  </a:cubicBezTo>
                  <a:lnTo>
                    <a:pt x="204894" y="279361"/>
                  </a:lnTo>
                  <a:lnTo>
                    <a:pt x="232487" y="306953"/>
                  </a:lnTo>
                  <a:cubicBezTo>
                    <a:pt x="241463" y="315929"/>
                    <a:pt x="253430" y="320916"/>
                    <a:pt x="266174" y="320916"/>
                  </a:cubicBezTo>
                  <a:cubicBezTo>
                    <a:pt x="278918" y="320916"/>
                    <a:pt x="290885" y="315929"/>
                    <a:pt x="299861" y="306953"/>
                  </a:cubicBezTo>
                  <a:cubicBezTo>
                    <a:pt x="318478" y="288337"/>
                    <a:pt x="318478" y="258085"/>
                    <a:pt x="299861" y="239468"/>
                  </a:cubicBezTo>
                  <a:lnTo>
                    <a:pt x="272269" y="211875"/>
                  </a:lnTo>
                  <a:lnTo>
                    <a:pt x="307729" y="176415"/>
                  </a:lnTo>
                  <a:lnTo>
                    <a:pt x="324684" y="193370"/>
                  </a:lnTo>
                  <a:lnTo>
                    <a:pt x="325016" y="193702"/>
                  </a:lnTo>
                  <a:lnTo>
                    <a:pt x="327565" y="196251"/>
                  </a:lnTo>
                  <a:cubicBezTo>
                    <a:pt x="327786" y="196472"/>
                    <a:pt x="328008" y="196694"/>
                    <a:pt x="328230" y="196805"/>
                  </a:cubicBezTo>
                  <a:cubicBezTo>
                    <a:pt x="337205" y="204894"/>
                    <a:pt x="348841" y="209327"/>
                    <a:pt x="360920" y="209327"/>
                  </a:cubicBezTo>
                  <a:cubicBezTo>
                    <a:pt x="387958" y="209327"/>
                    <a:pt x="409899" y="187386"/>
                    <a:pt x="409899" y="160347"/>
                  </a:cubicBezTo>
                  <a:cubicBezTo>
                    <a:pt x="410121" y="133419"/>
                    <a:pt x="388180" y="111478"/>
                    <a:pt x="361141" y="111478"/>
                  </a:cubicBezTo>
                  <a:close/>
                  <a:moveTo>
                    <a:pt x="205005" y="176526"/>
                  </a:moveTo>
                  <a:lnTo>
                    <a:pt x="240465" y="211986"/>
                  </a:lnTo>
                  <a:lnTo>
                    <a:pt x="205005" y="247557"/>
                  </a:lnTo>
                  <a:lnTo>
                    <a:pt x="169545" y="212097"/>
                  </a:lnTo>
                  <a:lnTo>
                    <a:pt x="205005" y="176526"/>
                  </a:lnTo>
                  <a:close/>
                  <a:moveTo>
                    <a:pt x="205005" y="144612"/>
                  </a:moveTo>
                  <a:lnTo>
                    <a:pt x="169545" y="109151"/>
                  </a:lnTo>
                  <a:lnTo>
                    <a:pt x="205005" y="73691"/>
                  </a:lnTo>
                  <a:lnTo>
                    <a:pt x="240465" y="109151"/>
                  </a:lnTo>
                  <a:lnTo>
                    <a:pt x="205005" y="144612"/>
                  </a:lnTo>
                  <a:close/>
                  <a:moveTo>
                    <a:pt x="248444" y="30030"/>
                  </a:moveTo>
                  <a:cubicBezTo>
                    <a:pt x="253209" y="25265"/>
                    <a:pt x="259414" y="22717"/>
                    <a:pt x="266174" y="22717"/>
                  </a:cubicBezTo>
                  <a:cubicBezTo>
                    <a:pt x="272934" y="22717"/>
                    <a:pt x="279250" y="25265"/>
                    <a:pt x="283904" y="30030"/>
                  </a:cubicBezTo>
                  <a:cubicBezTo>
                    <a:pt x="293656" y="39782"/>
                    <a:pt x="293656" y="55739"/>
                    <a:pt x="283904" y="65491"/>
                  </a:cubicBezTo>
                  <a:lnTo>
                    <a:pt x="256312" y="93083"/>
                  </a:lnTo>
                  <a:lnTo>
                    <a:pt x="220851" y="57623"/>
                  </a:lnTo>
                  <a:lnTo>
                    <a:pt x="248444" y="30030"/>
                  </a:lnTo>
                  <a:close/>
                  <a:moveTo>
                    <a:pt x="125884" y="65602"/>
                  </a:moveTo>
                  <a:cubicBezTo>
                    <a:pt x="116133" y="55850"/>
                    <a:pt x="116133" y="39893"/>
                    <a:pt x="125884" y="30141"/>
                  </a:cubicBezTo>
                  <a:cubicBezTo>
                    <a:pt x="130649" y="25376"/>
                    <a:pt x="136855" y="22828"/>
                    <a:pt x="143614" y="22828"/>
                  </a:cubicBezTo>
                  <a:cubicBezTo>
                    <a:pt x="150374" y="22828"/>
                    <a:pt x="156690" y="25376"/>
                    <a:pt x="161344" y="30141"/>
                  </a:cubicBezTo>
                  <a:lnTo>
                    <a:pt x="188937" y="57734"/>
                  </a:lnTo>
                  <a:lnTo>
                    <a:pt x="153477" y="93194"/>
                  </a:lnTo>
                  <a:lnTo>
                    <a:pt x="125884" y="65602"/>
                  </a:lnTo>
                  <a:close/>
                  <a:moveTo>
                    <a:pt x="22495" y="160790"/>
                  </a:moveTo>
                  <a:cubicBezTo>
                    <a:pt x="22495" y="146274"/>
                    <a:pt x="34352" y="134417"/>
                    <a:pt x="48869" y="134417"/>
                  </a:cubicBezTo>
                  <a:cubicBezTo>
                    <a:pt x="55296" y="134417"/>
                    <a:pt x="61501" y="136744"/>
                    <a:pt x="66266" y="140955"/>
                  </a:cubicBezTo>
                  <a:lnTo>
                    <a:pt x="85991" y="160680"/>
                  </a:lnTo>
                  <a:lnTo>
                    <a:pt x="64493" y="182177"/>
                  </a:lnTo>
                  <a:cubicBezTo>
                    <a:pt x="59950" y="185502"/>
                    <a:pt x="54520" y="187275"/>
                    <a:pt x="48869" y="187275"/>
                  </a:cubicBezTo>
                  <a:cubicBezTo>
                    <a:pt x="34352" y="187164"/>
                    <a:pt x="22495" y="175307"/>
                    <a:pt x="22495" y="160790"/>
                  </a:cubicBezTo>
                  <a:close/>
                  <a:moveTo>
                    <a:pt x="117906" y="160569"/>
                  </a:moveTo>
                  <a:lnTo>
                    <a:pt x="153477" y="125108"/>
                  </a:lnTo>
                  <a:lnTo>
                    <a:pt x="188937" y="160569"/>
                  </a:lnTo>
                  <a:lnTo>
                    <a:pt x="153366" y="196140"/>
                  </a:lnTo>
                  <a:lnTo>
                    <a:pt x="117906" y="160569"/>
                  </a:lnTo>
                  <a:close/>
                  <a:moveTo>
                    <a:pt x="161455" y="291107"/>
                  </a:moveTo>
                  <a:cubicBezTo>
                    <a:pt x="156690" y="295872"/>
                    <a:pt x="150374" y="298421"/>
                    <a:pt x="143725" y="298421"/>
                  </a:cubicBezTo>
                  <a:cubicBezTo>
                    <a:pt x="136965" y="298421"/>
                    <a:pt x="130649" y="295872"/>
                    <a:pt x="125995" y="291107"/>
                  </a:cubicBezTo>
                  <a:cubicBezTo>
                    <a:pt x="121230" y="286342"/>
                    <a:pt x="118681" y="280137"/>
                    <a:pt x="118681" y="273377"/>
                  </a:cubicBezTo>
                  <a:cubicBezTo>
                    <a:pt x="118681" y="266617"/>
                    <a:pt x="121230" y="260301"/>
                    <a:pt x="125995" y="255647"/>
                  </a:cubicBezTo>
                  <a:lnTo>
                    <a:pt x="153477" y="228165"/>
                  </a:lnTo>
                  <a:lnTo>
                    <a:pt x="188937" y="263625"/>
                  </a:lnTo>
                  <a:lnTo>
                    <a:pt x="161455" y="291107"/>
                  </a:lnTo>
                  <a:close/>
                  <a:moveTo>
                    <a:pt x="284015" y="255647"/>
                  </a:moveTo>
                  <a:cubicBezTo>
                    <a:pt x="293767" y="265398"/>
                    <a:pt x="293767" y="281355"/>
                    <a:pt x="284015" y="291107"/>
                  </a:cubicBezTo>
                  <a:cubicBezTo>
                    <a:pt x="279250" y="295872"/>
                    <a:pt x="273044" y="298421"/>
                    <a:pt x="266285" y="298421"/>
                  </a:cubicBezTo>
                  <a:cubicBezTo>
                    <a:pt x="259525" y="298421"/>
                    <a:pt x="253209" y="295872"/>
                    <a:pt x="248555" y="291107"/>
                  </a:cubicBezTo>
                  <a:lnTo>
                    <a:pt x="220962" y="263515"/>
                  </a:lnTo>
                  <a:lnTo>
                    <a:pt x="256422" y="227943"/>
                  </a:lnTo>
                  <a:lnTo>
                    <a:pt x="284015" y="255647"/>
                  </a:lnTo>
                  <a:close/>
                  <a:moveTo>
                    <a:pt x="220962" y="160569"/>
                  </a:moveTo>
                  <a:lnTo>
                    <a:pt x="256422" y="125108"/>
                  </a:lnTo>
                  <a:lnTo>
                    <a:pt x="291883" y="160569"/>
                  </a:lnTo>
                  <a:lnTo>
                    <a:pt x="256422" y="196029"/>
                  </a:lnTo>
                  <a:lnTo>
                    <a:pt x="220962" y="160569"/>
                  </a:lnTo>
                  <a:close/>
                  <a:moveTo>
                    <a:pt x="361141" y="186942"/>
                  </a:moveTo>
                  <a:cubicBezTo>
                    <a:pt x="354603" y="186942"/>
                    <a:pt x="348398" y="184504"/>
                    <a:pt x="343522" y="180183"/>
                  </a:cubicBezTo>
                  <a:lnTo>
                    <a:pt x="341416" y="178077"/>
                  </a:lnTo>
                  <a:lnTo>
                    <a:pt x="341084" y="177745"/>
                  </a:lnTo>
                  <a:lnTo>
                    <a:pt x="323908" y="160569"/>
                  </a:lnTo>
                  <a:lnTo>
                    <a:pt x="339865" y="144612"/>
                  </a:lnTo>
                  <a:lnTo>
                    <a:pt x="344852" y="139625"/>
                  </a:lnTo>
                  <a:cubicBezTo>
                    <a:pt x="349506" y="135968"/>
                    <a:pt x="355157" y="133974"/>
                    <a:pt x="361141" y="133974"/>
                  </a:cubicBezTo>
                  <a:cubicBezTo>
                    <a:pt x="375658" y="133974"/>
                    <a:pt x="387515" y="145831"/>
                    <a:pt x="387515" y="160347"/>
                  </a:cubicBezTo>
                  <a:cubicBezTo>
                    <a:pt x="387515" y="175085"/>
                    <a:pt x="375658" y="186942"/>
                    <a:pt x="361141" y="186942"/>
                  </a:cubicBezTo>
                  <a:close/>
                </a:path>
              </a:pathLst>
            </a:custGeom>
            <a:solidFill>
              <a:srgbClr val="A27F6D"/>
            </a:solidFill>
            <a:ln w="865"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60" name="任意多边形: 形状 59">
              <a:extLst>
                <a:ext uri="{FF2B5EF4-FFF2-40B4-BE49-F238E27FC236}">
                  <a16:creationId xmlns:a16="http://schemas.microsoft.com/office/drawing/2014/main" xmlns="" id="{DA9A10E4-1FE6-4F4F-8912-A6EC24588B76}"/>
                </a:ext>
              </a:extLst>
            </p:cNvPr>
            <p:cNvSpPr/>
            <p:nvPr/>
          </p:nvSpPr>
          <p:spPr>
            <a:xfrm>
              <a:off x="2001904" y="4677190"/>
              <a:ext cx="79785" cy="883741"/>
            </a:xfrm>
            <a:custGeom>
              <a:avLst/>
              <a:gdLst>
                <a:gd name="connsiteX0" fmla="*/ 40114 w 79785"/>
                <a:gd name="connsiteY0" fmla="*/ 139403 h 883741"/>
                <a:gd name="connsiteX1" fmla="*/ 51417 w 79785"/>
                <a:gd name="connsiteY1" fmla="*/ 128100 h 883741"/>
                <a:gd name="connsiteX2" fmla="*/ 51417 w 79785"/>
                <a:gd name="connsiteY2" fmla="*/ 11303 h 883741"/>
                <a:gd name="connsiteX3" fmla="*/ 40114 w 79785"/>
                <a:gd name="connsiteY3" fmla="*/ 0 h 883741"/>
                <a:gd name="connsiteX4" fmla="*/ 28812 w 79785"/>
                <a:gd name="connsiteY4" fmla="*/ 11303 h 883741"/>
                <a:gd name="connsiteX5" fmla="*/ 28812 w 79785"/>
                <a:gd name="connsiteY5" fmla="*/ 128100 h 883741"/>
                <a:gd name="connsiteX6" fmla="*/ 40114 w 79785"/>
                <a:gd name="connsiteY6" fmla="*/ 139403 h 883741"/>
                <a:gd name="connsiteX7" fmla="*/ 51196 w 79785"/>
                <a:gd name="connsiteY7" fmla="*/ 445692 h 883741"/>
                <a:gd name="connsiteX8" fmla="*/ 51196 w 79785"/>
                <a:gd name="connsiteY8" fmla="*/ 431840 h 883741"/>
                <a:gd name="connsiteX9" fmla="*/ 39893 w 79785"/>
                <a:gd name="connsiteY9" fmla="*/ 420537 h 883741"/>
                <a:gd name="connsiteX10" fmla="*/ 28590 w 79785"/>
                <a:gd name="connsiteY10" fmla="*/ 431840 h 883741"/>
                <a:gd name="connsiteX11" fmla="*/ 28590 w 79785"/>
                <a:gd name="connsiteY11" fmla="*/ 445692 h 883741"/>
                <a:gd name="connsiteX12" fmla="*/ 39893 w 79785"/>
                <a:gd name="connsiteY12" fmla="*/ 456995 h 883741"/>
                <a:gd name="connsiteX13" fmla="*/ 51196 w 79785"/>
                <a:gd name="connsiteY13" fmla="*/ 445692 h 883741"/>
                <a:gd name="connsiteX14" fmla="*/ 9862 w 79785"/>
                <a:gd name="connsiteY14" fmla="*/ 475722 h 883741"/>
                <a:gd name="connsiteX15" fmla="*/ 21165 w 79785"/>
                <a:gd name="connsiteY15" fmla="*/ 487025 h 883741"/>
                <a:gd name="connsiteX16" fmla="*/ 58620 w 79785"/>
                <a:gd name="connsiteY16" fmla="*/ 487025 h 883741"/>
                <a:gd name="connsiteX17" fmla="*/ 69923 w 79785"/>
                <a:gd name="connsiteY17" fmla="*/ 475722 h 883741"/>
                <a:gd name="connsiteX18" fmla="*/ 58620 w 79785"/>
                <a:gd name="connsiteY18" fmla="*/ 464419 h 883741"/>
                <a:gd name="connsiteX19" fmla="*/ 21165 w 79785"/>
                <a:gd name="connsiteY19" fmla="*/ 464419 h 883741"/>
                <a:gd name="connsiteX20" fmla="*/ 9862 w 79785"/>
                <a:gd name="connsiteY20" fmla="*/ 475722 h 883741"/>
                <a:gd name="connsiteX21" fmla="*/ 68372 w 79785"/>
                <a:gd name="connsiteY21" fmla="*/ 488909 h 883741"/>
                <a:gd name="connsiteX22" fmla="*/ 11303 w 79785"/>
                <a:gd name="connsiteY22" fmla="*/ 488909 h 883741"/>
                <a:gd name="connsiteX23" fmla="*/ 0 w 79785"/>
                <a:gd name="connsiteY23" fmla="*/ 500212 h 883741"/>
                <a:gd name="connsiteX24" fmla="*/ 11303 w 79785"/>
                <a:gd name="connsiteY24" fmla="*/ 511515 h 883741"/>
                <a:gd name="connsiteX25" fmla="*/ 68483 w 79785"/>
                <a:gd name="connsiteY25" fmla="*/ 511515 h 883741"/>
                <a:gd name="connsiteX26" fmla="*/ 79786 w 79785"/>
                <a:gd name="connsiteY26" fmla="*/ 500212 h 883741"/>
                <a:gd name="connsiteX27" fmla="*/ 68372 w 79785"/>
                <a:gd name="connsiteY27" fmla="*/ 488909 h 883741"/>
                <a:gd name="connsiteX28" fmla="*/ 12854 w 79785"/>
                <a:gd name="connsiteY28" fmla="*/ 517167 h 883741"/>
                <a:gd name="connsiteX29" fmla="*/ 1551 w 79785"/>
                <a:gd name="connsiteY29" fmla="*/ 528470 h 883741"/>
                <a:gd name="connsiteX30" fmla="*/ 1551 w 79785"/>
                <a:gd name="connsiteY30" fmla="*/ 872435 h 883741"/>
                <a:gd name="connsiteX31" fmla="*/ 12854 w 79785"/>
                <a:gd name="connsiteY31" fmla="*/ 883741 h 883741"/>
                <a:gd name="connsiteX32" fmla="*/ 24157 w 79785"/>
                <a:gd name="connsiteY32" fmla="*/ 872435 h 883741"/>
                <a:gd name="connsiteX33" fmla="*/ 24157 w 79785"/>
                <a:gd name="connsiteY33" fmla="*/ 528470 h 883741"/>
                <a:gd name="connsiteX34" fmla="*/ 12854 w 79785"/>
                <a:gd name="connsiteY34" fmla="*/ 517167 h 883741"/>
                <a:gd name="connsiteX35" fmla="*/ 40447 w 79785"/>
                <a:gd name="connsiteY35" fmla="*/ 517167 h 883741"/>
                <a:gd name="connsiteX36" fmla="*/ 29144 w 79785"/>
                <a:gd name="connsiteY36" fmla="*/ 528470 h 883741"/>
                <a:gd name="connsiteX37" fmla="*/ 29144 w 79785"/>
                <a:gd name="connsiteY37" fmla="*/ 872435 h 883741"/>
                <a:gd name="connsiteX38" fmla="*/ 40447 w 79785"/>
                <a:gd name="connsiteY38" fmla="*/ 883741 h 883741"/>
                <a:gd name="connsiteX39" fmla="*/ 51750 w 79785"/>
                <a:gd name="connsiteY39" fmla="*/ 872435 h 883741"/>
                <a:gd name="connsiteX40" fmla="*/ 51750 w 79785"/>
                <a:gd name="connsiteY40" fmla="*/ 528470 h 883741"/>
                <a:gd name="connsiteX41" fmla="*/ 40447 w 79785"/>
                <a:gd name="connsiteY41" fmla="*/ 517167 h 883741"/>
                <a:gd name="connsiteX42" fmla="*/ 66821 w 79785"/>
                <a:gd name="connsiteY42" fmla="*/ 517167 h 883741"/>
                <a:gd name="connsiteX43" fmla="*/ 55518 w 79785"/>
                <a:gd name="connsiteY43" fmla="*/ 528470 h 883741"/>
                <a:gd name="connsiteX44" fmla="*/ 55518 w 79785"/>
                <a:gd name="connsiteY44" fmla="*/ 872435 h 883741"/>
                <a:gd name="connsiteX45" fmla="*/ 66821 w 79785"/>
                <a:gd name="connsiteY45" fmla="*/ 883741 h 883741"/>
                <a:gd name="connsiteX46" fmla="*/ 78124 w 79785"/>
                <a:gd name="connsiteY46" fmla="*/ 872435 h 883741"/>
                <a:gd name="connsiteX47" fmla="*/ 78124 w 79785"/>
                <a:gd name="connsiteY47" fmla="*/ 528470 h 883741"/>
                <a:gd name="connsiteX48" fmla="*/ 66821 w 79785"/>
                <a:gd name="connsiteY48" fmla="*/ 517167 h 883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785" h="883741">
                  <a:moveTo>
                    <a:pt x="40114" y="139403"/>
                  </a:moveTo>
                  <a:cubicBezTo>
                    <a:pt x="46320" y="139403"/>
                    <a:pt x="51417" y="134306"/>
                    <a:pt x="51417" y="128100"/>
                  </a:cubicBezTo>
                  <a:lnTo>
                    <a:pt x="51417" y="11303"/>
                  </a:lnTo>
                  <a:cubicBezTo>
                    <a:pt x="51417" y="5097"/>
                    <a:pt x="46320" y="0"/>
                    <a:pt x="40114" y="0"/>
                  </a:cubicBezTo>
                  <a:cubicBezTo>
                    <a:pt x="33909" y="0"/>
                    <a:pt x="28812" y="5097"/>
                    <a:pt x="28812" y="11303"/>
                  </a:cubicBezTo>
                  <a:lnTo>
                    <a:pt x="28812" y="128100"/>
                  </a:lnTo>
                  <a:cubicBezTo>
                    <a:pt x="28812" y="134306"/>
                    <a:pt x="33909" y="139403"/>
                    <a:pt x="40114" y="139403"/>
                  </a:cubicBezTo>
                  <a:close/>
                  <a:moveTo>
                    <a:pt x="51196" y="445692"/>
                  </a:moveTo>
                  <a:lnTo>
                    <a:pt x="51196" y="431840"/>
                  </a:lnTo>
                  <a:cubicBezTo>
                    <a:pt x="51196" y="425635"/>
                    <a:pt x="46098" y="420537"/>
                    <a:pt x="39893" y="420537"/>
                  </a:cubicBezTo>
                  <a:cubicBezTo>
                    <a:pt x="33687" y="420537"/>
                    <a:pt x="28590" y="425635"/>
                    <a:pt x="28590" y="431840"/>
                  </a:cubicBezTo>
                  <a:lnTo>
                    <a:pt x="28590" y="445692"/>
                  </a:lnTo>
                  <a:cubicBezTo>
                    <a:pt x="28590" y="451897"/>
                    <a:pt x="33687" y="456995"/>
                    <a:pt x="39893" y="456995"/>
                  </a:cubicBezTo>
                  <a:cubicBezTo>
                    <a:pt x="46098" y="456995"/>
                    <a:pt x="51196" y="451897"/>
                    <a:pt x="51196" y="445692"/>
                  </a:cubicBezTo>
                  <a:close/>
                  <a:moveTo>
                    <a:pt x="9862" y="475722"/>
                  </a:moveTo>
                  <a:cubicBezTo>
                    <a:pt x="9862" y="481928"/>
                    <a:pt x="14960" y="487025"/>
                    <a:pt x="21165" y="487025"/>
                  </a:cubicBezTo>
                  <a:lnTo>
                    <a:pt x="58620" y="487025"/>
                  </a:lnTo>
                  <a:cubicBezTo>
                    <a:pt x="64826" y="487025"/>
                    <a:pt x="69923" y="481928"/>
                    <a:pt x="69923" y="475722"/>
                  </a:cubicBezTo>
                  <a:cubicBezTo>
                    <a:pt x="69923" y="469517"/>
                    <a:pt x="64826" y="464419"/>
                    <a:pt x="58620" y="464419"/>
                  </a:cubicBezTo>
                  <a:lnTo>
                    <a:pt x="21165" y="464419"/>
                  </a:lnTo>
                  <a:cubicBezTo>
                    <a:pt x="14849" y="464530"/>
                    <a:pt x="9862" y="469517"/>
                    <a:pt x="9862" y="475722"/>
                  </a:cubicBezTo>
                  <a:close/>
                  <a:moveTo>
                    <a:pt x="68372" y="488909"/>
                  </a:moveTo>
                  <a:lnTo>
                    <a:pt x="11303" y="488909"/>
                  </a:lnTo>
                  <a:cubicBezTo>
                    <a:pt x="5097" y="488909"/>
                    <a:pt x="0" y="494007"/>
                    <a:pt x="0" y="500212"/>
                  </a:cubicBezTo>
                  <a:cubicBezTo>
                    <a:pt x="0" y="506418"/>
                    <a:pt x="5097" y="511515"/>
                    <a:pt x="11303" y="511515"/>
                  </a:cubicBezTo>
                  <a:lnTo>
                    <a:pt x="68483" y="511515"/>
                  </a:lnTo>
                  <a:cubicBezTo>
                    <a:pt x="74688" y="511515"/>
                    <a:pt x="79786" y="506418"/>
                    <a:pt x="79786" y="500212"/>
                  </a:cubicBezTo>
                  <a:cubicBezTo>
                    <a:pt x="79786" y="494007"/>
                    <a:pt x="74688" y="488909"/>
                    <a:pt x="68372" y="488909"/>
                  </a:cubicBezTo>
                  <a:close/>
                  <a:moveTo>
                    <a:pt x="12854" y="517167"/>
                  </a:moveTo>
                  <a:cubicBezTo>
                    <a:pt x="6649" y="517167"/>
                    <a:pt x="1551" y="522264"/>
                    <a:pt x="1551" y="528470"/>
                  </a:cubicBezTo>
                  <a:lnTo>
                    <a:pt x="1551" y="872435"/>
                  </a:lnTo>
                  <a:cubicBezTo>
                    <a:pt x="1551" y="878642"/>
                    <a:pt x="6649" y="883741"/>
                    <a:pt x="12854" y="883741"/>
                  </a:cubicBezTo>
                  <a:cubicBezTo>
                    <a:pt x="19060" y="883741"/>
                    <a:pt x="24157" y="878642"/>
                    <a:pt x="24157" y="872435"/>
                  </a:cubicBezTo>
                  <a:lnTo>
                    <a:pt x="24157" y="528470"/>
                  </a:lnTo>
                  <a:cubicBezTo>
                    <a:pt x="24157" y="522264"/>
                    <a:pt x="19060" y="517167"/>
                    <a:pt x="12854" y="517167"/>
                  </a:cubicBezTo>
                  <a:close/>
                  <a:moveTo>
                    <a:pt x="40447" y="517167"/>
                  </a:moveTo>
                  <a:cubicBezTo>
                    <a:pt x="34241" y="517167"/>
                    <a:pt x="29144" y="522264"/>
                    <a:pt x="29144" y="528470"/>
                  </a:cubicBezTo>
                  <a:lnTo>
                    <a:pt x="29144" y="872435"/>
                  </a:lnTo>
                  <a:cubicBezTo>
                    <a:pt x="29144" y="878642"/>
                    <a:pt x="34241" y="883741"/>
                    <a:pt x="40447" y="883741"/>
                  </a:cubicBezTo>
                  <a:cubicBezTo>
                    <a:pt x="46652" y="883741"/>
                    <a:pt x="51750" y="878642"/>
                    <a:pt x="51750" y="872435"/>
                  </a:cubicBezTo>
                  <a:lnTo>
                    <a:pt x="51750" y="528470"/>
                  </a:lnTo>
                  <a:cubicBezTo>
                    <a:pt x="51750" y="522264"/>
                    <a:pt x="46763" y="517167"/>
                    <a:pt x="40447" y="517167"/>
                  </a:cubicBezTo>
                  <a:close/>
                  <a:moveTo>
                    <a:pt x="66821" y="517167"/>
                  </a:moveTo>
                  <a:cubicBezTo>
                    <a:pt x="60615" y="517167"/>
                    <a:pt x="55518" y="522264"/>
                    <a:pt x="55518" y="528470"/>
                  </a:cubicBezTo>
                  <a:lnTo>
                    <a:pt x="55518" y="872435"/>
                  </a:lnTo>
                  <a:cubicBezTo>
                    <a:pt x="55518" y="878642"/>
                    <a:pt x="60615" y="883741"/>
                    <a:pt x="66821" y="883741"/>
                  </a:cubicBezTo>
                  <a:cubicBezTo>
                    <a:pt x="73026" y="883741"/>
                    <a:pt x="78124" y="878642"/>
                    <a:pt x="78124" y="872435"/>
                  </a:cubicBezTo>
                  <a:lnTo>
                    <a:pt x="78124" y="528470"/>
                  </a:lnTo>
                  <a:cubicBezTo>
                    <a:pt x="78124" y="522264"/>
                    <a:pt x="73137" y="517167"/>
                    <a:pt x="66821" y="517167"/>
                  </a:cubicBezTo>
                  <a:close/>
                </a:path>
              </a:pathLst>
            </a:custGeom>
            <a:solidFill>
              <a:srgbClr val="A27F6D"/>
            </a:solidFill>
            <a:ln w="865" cap="flat">
              <a:noFill/>
              <a:prstDash val="solid"/>
              <a:miter/>
            </a:ln>
            <a:effectLst>
              <a:outerShdw blurRad="88900" sx="101000" sy="101000" algn="ctr" rotWithShape="0">
                <a:prstClr val="black">
                  <a:alpha val="40000"/>
                </a:prstClr>
              </a:outerShdw>
            </a:effectLst>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grpSp>
        <p:nvGrpSpPr>
          <p:cNvPr id="53" name="组合 52">
            <a:extLst>
              <a:ext uri="{FF2B5EF4-FFF2-40B4-BE49-F238E27FC236}">
                <a16:creationId xmlns:a16="http://schemas.microsoft.com/office/drawing/2014/main" xmlns="" id="{813A427F-FF17-4657-8CC6-73A14ABB1A24}"/>
              </a:ext>
            </a:extLst>
          </p:cNvPr>
          <p:cNvGrpSpPr/>
          <p:nvPr/>
        </p:nvGrpSpPr>
        <p:grpSpPr>
          <a:xfrm>
            <a:off x="7240040" y="4891304"/>
            <a:ext cx="409900" cy="883741"/>
            <a:chOff x="1837014" y="4677190"/>
            <a:chExt cx="409900" cy="883741"/>
          </a:xfrm>
        </p:grpSpPr>
        <p:sp>
          <p:nvSpPr>
            <p:cNvPr id="54" name="任意多边形: 形状 53">
              <a:extLst>
                <a:ext uri="{FF2B5EF4-FFF2-40B4-BE49-F238E27FC236}">
                  <a16:creationId xmlns:a16="http://schemas.microsoft.com/office/drawing/2014/main" xmlns="" id="{17549D73-F5AD-4196-B5BB-272584872B2A}"/>
                </a:ext>
              </a:extLst>
            </p:cNvPr>
            <p:cNvSpPr/>
            <p:nvPr/>
          </p:nvSpPr>
          <p:spPr>
            <a:xfrm>
              <a:off x="1971846" y="4889149"/>
              <a:ext cx="140456" cy="140456"/>
            </a:xfrm>
            <a:custGeom>
              <a:avLst/>
              <a:gdLst>
                <a:gd name="connsiteX0" fmla="*/ 63967 w 140456"/>
                <a:gd name="connsiteY0" fmla="*/ 137880 h 140456"/>
                <a:gd name="connsiteX1" fmla="*/ 2576 w 140456"/>
                <a:gd name="connsiteY1" fmla="*/ 76489 h 140456"/>
                <a:gd name="connsiteX2" fmla="*/ 2576 w 140456"/>
                <a:gd name="connsiteY2" fmla="*/ 63967 h 140456"/>
                <a:gd name="connsiteX3" fmla="*/ 63967 w 140456"/>
                <a:gd name="connsiteY3" fmla="*/ 2576 h 140456"/>
                <a:gd name="connsiteX4" fmla="*/ 76489 w 140456"/>
                <a:gd name="connsiteY4" fmla="*/ 2576 h 140456"/>
                <a:gd name="connsiteX5" fmla="*/ 137880 w 140456"/>
                <a:gd name="connsiteY5" fmla="*/ 63967 h 140456"/>
                <a:gd name="connsiteX6" fmla="*/ 137880 w 140456"/>
                <a:gd name="connsiteY6" fmla="*/ 76489 h 140456"/>
                <a:gd name="connsiteX7" fmla="*/ 76489 w 140456"/>
                <a:gd name="connsiteY7" fmla="*/ 137880 h 140456"/>
                <a:gd name="connsiteX8" fmla="*/ 63967 w 140456"/>
                <a:gd name="connsiteY8" fmla="*/ 137880 h 14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456" h="140456">
                  <a:moveTo>
                    <a:pt x="63967" y="137880"/>
                  </a:moveTo>
                  <a:lnTo>
                    <a:pt x="2576" y="76489"/>
                  </a:lnTo>
                  <a:cubicBezTo>
                    <a:pt x="-859" y="73054"/>
                    <a:pt x="-859" y="67402"/>
                    <a:pt x="2576" y="63967"/>
                  </a:cubicBezTo>
                  <a:lnTo>
                    <a:pt x="63967" y="2576"/>
                  </a:lnTo>
                  <a:cubicBezTo>
                    <a:pt x="67402" y="-859"/>
                    <a:pt x="73054" y="-859"/>
                    <a:pt x="76489" y="2576"/>
                  </a:cubicBezTo>
                  <a:lnTo>
                    <a:pt x="137880" y="63967"/>
                  </a:lnTo>
                  <a:cubicBezTo>
                    <a:pt x="141315" y="67402"/>
                    <a:pt x="141315" y="73054"/>
                    <a:pt x="137880" y="76489"/>
                  </a:cubicBezTo>
                  <a:lnTo>
                    <a:pt x="76489" y="137880"/>
                  </a:lnTo>
                  <a:cubicBezTo>
                    <a:pt x="72943" y="141315"/>
                    <a:pt x="67402" y="141315"/>
                    <a:pt x="63967" y="137880"/>
                  </a:cubicBezTo>
                  <a:close/>
                </a:path>
              </a:pathLst>
            </a:custGeom>
            <a:solidFill>
              <a:srgbClr val="F2EFEA"/>
            </a:solidFill>
            <a:ln w="865"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55" name="任意多边形: 形状 54">
              <a:extLst>
                <a:ext uri="{FF2B5EF4-FFF2-40B4-BE49-F238E27FC236}">
                  <a16:creationId xmlns:a16="http://schemas.microsoft.com/office/drawing/2014/main" xmlns="" id="{6EF41FD5-C1C4-4D26-8FB5-159E70EEE3B3}"/>
                </a:ext>
              </a:extLst>
            </p:cNvPr>
            <p:cNvSpPr/>
            <p:nvPr/>
          </p:nvSpPr>
          <p:spPr>
            <a:xfrm>
              <a:off x="1837014" y="4798753"/>
              <a:ext cx="409900" cy="320915"/>
            </a:xfrm>
            <a:custGeom>
              <a:avLst/>
              <a:gdLst>
                <a:gd name="connsiteX0" fmla="*/ 361141 w 409900"/>
                <a:gd name="connsiteY0" fmla="*/ 111478 h 320915"/>
                <a:gd name="connsiteX1" fmla="*/ 330224 w 409900"/>
                <a:gd name="connsiteY1" fmla="*/ 122449 h 320915"/>
                <a:gd name="connsiteX2" fmla="*/ 323686 w 409900"/>
                <a:gd name="connsiteY2" fmla="*/ 128876 h 320915"/>
                <a:gd name="connsiteX3" fmla="*/ 308062 w 409900"/>
                <a:gd name="connsiteY3" fmla="*/ 144501 h 320915"/>
                <a:gd name="connsiteX4" fmla="*/ 272601 w 409900"/>
                <a:gd name="connsiteY4" fmla="*/ 109040 h 320915"/>
                <a:gd name="connsiteX5" fmla="*/ 300194 w 409900"/>
                <a:gd name="connsiteY5" fmla="*/ 81448 h 320915"/>
                <a:gd name="connsiteX6" fmla="*/ 300194 w 409900"/>
                <a:gd name="connsiteY6" fmla="*/ 13963 h 320915"/>
                <a:gd name="connsiteX7" fmla="*/ 266506 w 409900"/>
                <a:gd name="connsiteY7" fmla="*/ 0 h 320915"/>
                <a:gd name="connsiteX8" fmla="*/ 232819 w 409900"/>
                <a:gd name="connsiteY8" fmla="*/ 13963 h 320915"/>
                <a:gd name="connsiteX9" fmla="*/ 205005 w 409900"/>
                <a:gd name="connsiteY9" fmla="*/ 41666 h 320915"/>
                <a:gd name="connsiteX10" fmla="*/ 177412 w 409900"/>
                <a:gd name="connsiteY10" fmla="*/ 14073 h 320915"/>
                <a:gd name="connsiteX11" fmla="*/ 143725 w 409900"/>
                <a:gd name="connsiteY11" fmla="*/ 111 h 320915"/>
                <a:gd name="connsiteX12" fmla="*/ 110038 w 409900"/>
                <a:gd name="connsiteY12" fmla="*/ 14073 h 320915"/>
                <a:gd name="connsiteX13" fmla="*/ 110038 w 409900"/>
                <a:gd name="connsiteY13" fmla="*/ 81559 h 320915"/>
                <a:gd name="connsiteX14" fmla="*/ 137520 w 409900"/>
                <a:gd name="connsiteY14" fmla="*/ 109040 h 320915"/>
                <a:gd name="connsiteX15" fmla="*/ 101948 w 409900"/>
                <a:gd name="connsiteY15" fmla="*/ 144501 h 320915"/>
                <a:gd name="connsiteX16" fmla="*/ 84994 w 409900"/>
                <a:gd name="connsiteY16" fmla="*/ 127546 h 320915"/>
                <a:gd name="connsiteX17" fmla="*/ 81670 w 409900"/>
                <a:gd name="connsiteY17" fmla="*/ 124222 h 320915"/>
                <a:gd name="connsiteX18" fmla="*/ 48980 w 409900"/>
                <a:gd name="connsiteY18" fmla="*/ 111700 h 320915"/>
                <a:gd name="connsiteX19" fmla="*/ 0 w 409900"/>
                <a:gd name="connsiteY19" fmla="*/ 160680 h 320915"/>
                <a:gd name="connsiteX20" fmla="*/ 48980 w 409900"/>
                <a:gd name="connsiteY20" fmla="*/ 209659 h 320915"/>
                <a:gd name="connsiteX21" fmla="*/ 78899 w 409900"/>
                <a:gd name="connsiteY21" fmla="*/ 199464 h 320915"/>
                <a:gd name="connsiteX22" fmla="*/ 86989 w 409900"/>
                <a:gd name="connsiteY22" fmla="*/ 191486 h 320915"/>
                <a:gd name="connsiteX23" fmla="*/ 101948 w 409900"/>
                <a:gd name="connsiteY23" fmla="*/ 176526 h 320915"/>
                <a:gd name="connsiteX24" fmla="*/ 137409 w 409900"/>
                <a:gd name="connsiteY24" fmla="*/ 211986 h 320915"/>
                <a:gd name="connsiteX25" fmla="*/ 109927 w 409900"/>
                <a:gd name="connsiteY25" fmla="*/ 239468 h 320915"/>
                <a:gd name="connsiteX26" fmla="*/ 95964 w 409900"/>
                <a:gd name="connsiteY26" fmla="*/ 273155 h 320915"/>
                <a:gd name="connsiteX27" fmla="*/ 109927 w 409900"/>
                <a:gd name="connsiteY27" fmla="*/ 306953 h 320915"/>
                <a:gd name="connsiteX28" fmla="*/ 143614 w 409900"/>
                <a:gd name="connsiteY28" fmla="*/ 320916 h 320915"/>
                <a:gd name="connsiteX29" fmla="*/ 177302 w 409900"/>
                <a:gd name="connsiteY29" fmla="*/ 306953 h 320915"/>
                <a:gd name="connsiteX30" fmla="*/ 204894 w 409900"/>
                <a:gd name="connsiteY30" fmla="*/ 279361 h 320915"/>
                <a:gd name="connsiteX31" fmla="*/ 232487 w 409900"/>
                <a:gd name="connsiteY31" fmla="*/ 306953 h 320915"/>
                <a:gd name="connsiteX32" fmla="*/ 266174 w 409900"/>
                <a:gd name="connsiteY32" fmla="*/ 320916 h 320915"/>
                <a:gd name="connsiteX33" fmla="*/ 299861 w 409900"/>
                <a:gd name="connsiteY33" fmla="*/ 306953 h 320915"/>
                <a:gd name="connsiteX34" fmla="*/ 299861 w 409900"/>
                <a:gd name="connsiteY34" fmla="*/ 239468 h 320915"/>
                <a:gd name="connsiteX35" fmla="*/ 272269 w 409900"/>
                <a:gd name="connsiteY35" fmla="*/ 211875 h 320915"/>
                <a:gd name="connsiteX36" fmla="*/ 307729 w 409900"/>
                <a:gd name="connsiteY36" fmla="*/ 176415 h 320915"/>
                <a:gd name="connsiteX37" fmla="*/ 324684 w 409900"/>
                <a:gd name="connsiteY37" fmla="*/ 193370 h 320915"/>
                <a:gd name="connsiteX38" fmla="*/ 325016 w 409900"/>
                <a:gd name="connsiteY38" fmla="*/ 193702 h 320915"/>
                <a:gd name="connsiteX39" fmla="*/ 327565 w 409900"/>
                <a:gd name="connsiteY39" fmla="*/ 196251 h 320915"/>
                <a:gd name="connsiteX40" fmla="*/ 328230 w 409900"/>
                <a:gd name="connsiteY40" fmla="*/ 196805 h 320915"/>
                <a:gd name="connsiteX41" fmla="*/ 360920 w 409900"/>
                <a:gd name="connsiteY41" fmla="*/ 209327 h 320915"/>
                <a:gd name="connsiteX42" fmla="*/ 409899 w 409900"/>
                <a:gd name="connsiteY42" fmla="*/ 160347 h 320915"/>
                <a:gd name="connsiteX43" fmla="*/ 361141 w 409900"/>
                <a:gd name="connsiteY43" fmla="*/ 111478 h 320915"/>
                <a:gd name="connsiteX44" fmla="*/ 205005 w 409900"/>
                <a:gd name="connsiteY44" fmla="*/ 176526 h 320915"/>
                <a:gd name="connsiteX45" fmla="*/ 240465 w 409900"/>
                <a:gd name="connsiteY45" fmla="*/ 211986 h 320915"/>
                <a:gd name="connsiteX46" fmla="*/ 205005 w 409900"/>
                <a:gd name="connsiteY46" fmla="*/ 247557 h 320915"/>
                <a:gd name="connsiteX47" fmla="*/ 169545 w 409900"/>
                <a:gd name="connsiteY47" fmla="*/ 212097 h 320915"/>
                <a:gd name="connsiteX48" fmla="*/ 205005 w 409900"/>
                <a:gd name="connsiteY48" fmla="*/ 176526 h 320915"/>
                <a:gd name="connsiteX49" fmla="*/ 205005 w 409900"/>
                <a:gd name="connsiteY49" fmla="*/ 144612 h 320915"/>
                <a:gd name="connsiteX50" fmla="*/ 169545 w 409900"/>
                <a:gd name="connsiteY50" fmla="*/ 109151 h 320915"/>
                <a:gd name="connsiteX51" fmla="*/ 205005 w 409900"/>
                <a:gd name="connsiteY51" fmla="*/ 73691 h 320915"/>
                <a:gd name="connsiteX52" fmla="*/ 240465 w 409900"/>
                <a:gd name="connsiteY52" fmla="*/ 109151 h 320915"/>
                <a:gd name="connsiteX53" fmla="*/ 205005 w 409900"/>
                <a:gd name="connsiteY53" fmla="*/ 144612 h 320915"/>
                <a:gd name="connsiteX54" fmla="*/ 248444 w 409900"/>
                <a:gd name="connsiteY54" fmla="*/ 30030 h 320915"/>
                <a:gd name="connsiteX55" fmla="*/ 266174 w 409900"/>
                <a:gd name="connsiteY55" fmla="*/ 22717 h 320915"/>
                <a:gd name="connsiteX56" fmla="*/ 283904 w 409900"/>
                <a:gd name="connsiteY56" fmla="*/ 30030 h 320915"/>
                <a:gd name="connsiteX57" fmla="*/ 283904 w 409900"/>
                <a:gd name="connsiteY57" fmla="*/ 65491 h 320915"/>
                <a:gd name="connsiteX58" fmla="*/ 256312 w 409900"/>
                <a:gd name="connsiteY58" fmla="*/ 93083 h 320915"/>
                <a:gd name="connsiteX59" fmla="*/ 220851 w 409900"/>
                <a:gd name="connsiteY59" fmla="*/ 57623 h 320915"/>
                <a:gd name="connsiteX60" fmla="*/ 248444 w 409900"/>
                <a:gd name="connsiteY60" fmla="*/ 30030 h 320915"/>
                <a:gd name="connsiteX61" fmla="*/ 125884 w 409900"/>
                <a:gd name="connsiteY61" fmla="*/ 65602 h 320915"/>
                <a:gd name="connsiteX62" fmla="*/ 125884 w 409900"/>
                <a:gd name="connsiteY62" fmla="*/ 30141 h 320915"/>
                <a:gd name="connsiteX63" fmla="*/ 143614 w 409900"/>
                <a:gd name="connsiteY63" fmla="*/ 22828 h 320915"/>
                <a:gd name="connsiteX64" fmla="*/ 161344 w 409900"/>
                <a:gd name="connsiteY64" fmla="*/ 30141 h 320915"/>
                <a:gd name="connsiteX65" fmla="*/ 188937 w 409900"/>
                <a:gd name="connsiteY65" fmla="*/ 57734 h 320915"/>
                <a:gd name="connsiteX66" fmla="*/ 153477 w 409900"/>
                <a:gd name="connsiteY66" fmla="*/ 93194 h 320915"/>
                <a:gd name="connsiteX67" fmla="*/ 125884 w 409900"/>
                <a:gd name="connsiteY67" fmla="*/ 65602 h 320915"/>
                <a:gd name="connsiteX68" fmla="*/ 22495 w 409900"/>
                <a:gd name="connsiteY68" fmla="*/ 160790 h 320915"/>
                <a:gd name="connsiteX69" fmla="*/ 48869 w 409900"/>
                <a:gd name="connsiteY69" fmla="*/ 134417 h 320915"/>
                <a:gd name="connsiteX70" fmla="*/ 66266 w 409900"/>
                <a:gd name="connsiteY70" fmla="*/ 140955 h 320915"/>
                <a:gd name="connsiteX71" fmla="*/ 85991 w 409900"/>
                <a:gd name="connsiteY71" fmla="*/ 160680 h 320915"/>
                <a:gd name="connsiteX72" fmla="*/ 64493 w 409900"/>
                <a:gd name="connsiteY72" fmla="*/ 182177 h 320915"/>
                <a:gd name="connsiteX73" fmla="*/ 48869 w 409900"/>
                <a:gd name="connsiteY73" fmla="*/ 187275 h 320915"/>
                <a:gd name="connsiteX74" fmla="*/ 22495 w 409900"/>
                <a:gd name="connsiteY74" fmla="*/ 160790 h 320915"/>
                <a:gd name="connsiteX75" fmla="*/ 117906 w 409900"/>
                <a:gd name="connsiteY75" fmla="*/ 160569 h 320915"/>
                <a:gd name="connsiteX76" fmla="*/ 153477 w 409900"/>
                <a:gd name="connsiteY76" fmla="*/ 125108 h 320915"/>
                <a:gd name="connsiteX77" fmla="*/ 188937 w 409900"/>
                <a:gd name="connsiteY77" fmla="*/ 160569 h 320915"/>
                <a:gd name="connsiteX78" fmla="*/ 153366 w 409900"/>
                <a:gd name="connsiteY78" fmla="*/ 196140 h 320915"/>
                <a:gd name="connsiteX79" fmla="*/ 117906 w 409900"/>
                <a:gd name="connsiteY79" fmla="*/ 160569 h 320915"/>
                <a:gd name="connsiteX80" fmla="*/ 161455 w 409900"/>
                <a:gd name="connsiteY80" fmla="*/ 291107 h 320915"/>
                <a:gd name="connsiteX81" fmla="*/ 143725 w 409900"/>
                <a:gd name="connsiteY81" fmla="*/ 298421 h 320915"/>
                <a:gd name="connsiteX82" fmla="*/ 125995 w 409900"/>
                <a:gd name="connsiteY82" fmla="*/ 291107 h 320915"/>
                <a:gd name="connsiteX83" fmla="*/ 118681 w 409900"/>
                <a:gd name="connsiteY83" fmla="*/ 273377 h 320915"/>
                <a:gd name="connsiteX84" fmla="*/ 125995 w 409900"/>
                <a:gd name="connsiteY84" fmla="*/ 255647 h 320915"/>
                <a:gd name="connsiteX85" fmla="*/ 153477 w 409900"/>
                <a:gd name="connsiteY85" fmla="*/ 228165 h 320915"/>
                <a:gd name="connsiteX86" fmla="*/ 188937 w 409900"/>
                <a:gd name="connsiteY86" fmla="*/ 263625 h 320915"/>
                <a:gd name="connsiteX87" fmla="*/ 161455 w 409900"/>
                <a:gd name="connsiteY87" fmla="*/ 291107 h 320915"/>
                <a:gd name="connsiteX88" fmla="*/ 284015 w 409900"/>
                <a:gd name="connsiteY88" fmla="*/ 255647 h 320915"/>
                <a:gd name="connsiteX89" fmla="*/ 284015 w 409900"/>
                <a:gd name="connsiteY89" fmla="*/ 291107 h 320915"/>
                <a:gd name="connsiteX90" fmla="*/ 266285 w 409900"/>
                <a:gd name="connsiteY90" fmla="*/ 298421 h 320915"/>
                <a:gd name="connsiteX91" fmla="*/ 248555 w 409900"/>
                <a:gd name="connsiteY91" fmla="*/ 291107 h 320915"/>
                <a:gd name="connsiteX92" fmla="*/ 220962 w 409900"/>
                <a:gd name="connsiteY92" fmla="*/ 263515 h 320915"/>
                <a:gd name="connsiteX93" fmla="*/ 256422 w 409900"/>
                <a:gd name="connsiteY93" fmla="*/ 227943 h 320915"/>
                <a:gd name="connsiteX94" fmla="*/ 284015 w 409900"/>
                <a:gd name="connsiteY94" fmla="*/ 255647 h 320915"/>
                <a:gd name="connsiteX95" fmla="*/ 220962 w 409900"/>
                <a:gd name="connsiteY95" fmla="*/ 160569 h 320915"/>
                <a:gd name="connsiteX96" fmla="*/ 256422 w 409900"/>
                <a:gd name="connsiteY96" fmla="*/ 125108 h 320915"/>
                <a:gd name="connsiteX97" fmla="*/ 291883 w 409900"/>
                <a:gd name="connsiteY97" fmla="*/ 160569 h 320915"/>
                <a:gd name="connsiteX98" fmla="*/ 256422 w 409900"/>
                <a:gd name="connsiteY98" fmla="*/ 196029 h 320915"/>
                <a:gd name="connsiteX99" fmla="*/ 220962 w 409900"/>
                <a:gd name="connsiteY99" fmla="*/ 160569 h 320915"/>
                <a:gd name="connsiteX100" fmla="*/ 361141 w 409900"/>
                <a:gd name="connsiteY100" fmla="*/ 186942 h 320915"/>
                <a:gd name="connsiteX101" fmla="*/ 343522 w 409900"/>
                <a:gd name="connsiteY101" fmla="*/ 180183 h 320915"/>
                <a:gd name="connsiteX102" fmla="*/ 341416 w 409900"/>
                <a:gd name="connsiteY102" fmla="*/ 178077 h 320915"/>
                <a:gd name="connsiteX103" fmla="*/ 341084 w 409900"/>
                <a:gd name="connsiteY103" fmla="*/ 177745 h 320915"/>
                <a:gd name="connsiteX104" fmla="*/ 323908 w 409900"/>
                <a:gd name="connsiteY104" fmla="*/ 160569 h 320915"/>
                <a:gd name="connsiteX105" fmla="*/ 339865 w 409900"/>
                <a:gd name="connsiteY105" fmla="*/ 144612 h 320915"/>
                <a:gd name="connsiteX106" fmla="*/ 344852 w 409900"/>
                <a:gd name="connsiteY106" fmla="*/ 139625 h 320915"/>
                <a:gd name="connsiteX107" fmla="*/ 361141 w 409900"/>
                <a:gd name="connsiteY107" fmla="*/ 133974 h 320915"/>
                <a:gd name="connsiteX108" fmla="*/ 387515 w 409900"/>
                <a:gd name="connsiteY108" fmla="*/ 160347 h 320915"/>
                <a:gd name="connsiteX109" fmla="*/ 361141 w 409900"/>
                <a:gd name="connsiteY109" fmla="*/ 186942 h 320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09900" h="320915">
                  <a:moveTo>
                    <a:pt x="361141" y="111478"/>
                  </a:moveTo>
                  <a:cubicBezTo>
                    <a:pt x="349838" y="111478"/>
                    <a:pt x="338868" y="115357"/>
                    <a:pt x="330224" y="122449"/>
                  </a:cubicBezTo>
                  <a:cubicBezTo>
                    <a:pt x="327897" y="124333"/>
                    <a:pt x="325681" y="126549"/>
                    <a:pt x="323686" y="128876"/>
                  </a:cubicBezTo>
                  <a:lnTo>
                    <a:pt x="308062" y="144501"/>
                  </a:lnTo>
                  <a:lnTo>
                    <a:pt x="272601" y="109040"/>
                  </a:lnTo>
                  <a:lnTo>
                    <a:pt x="300194" y="81448"/>
                  </a:lnTo>
                  <a:cubicBezTo>
                    <a:pt x="318810" y="62831"/>
                    <a:pt x="318810" y="32579"/>
                    <a:pt x="300194" y="13963"/>
                  </a:cubicBezTo>
                  <a:cubicBezTo>
                    <a:pt x="291218" y="4987"/>
                    <a:pt x="279250" y="0"/>
                    <a:pt x="266506" y="0"/>
                  </a:cubicBezTo>
                  <a:cubicBezTo>
                    <a:pt x="253763" y="0"/>
                    <a:pt x="241795" y="4987"/>
                    <a:pt x="232819" y="13963"/>
                  </a:cubicBezTo>
                  <a:lnTo>
                    <a:pt x="205005" y="41666"/>
                  </a:lnTo>
                  <a:lnTo>
                    <a:pt x="177412" y="14073"/>
                  </a:lnTo>
                  <a:cubicBezTo>
                    <a:pt x="168437" y="5097"/>
                    <a:pt x="156469" y="111"/>
                    <a:pt x="143725" y="111"/>
                  </a:cubicBezTo>
                  <a:cubicBezTo>
                    <a:pt x="130982" y="111"/>
                    <a:pt x="119014" y="5097"/>
                    <a:pt x="110038" y="14073"/>
                  </a:cubicBezTo>
                  <a:cubicBezTo>
                    <a:pt x="91421" y="32690"/>
                    <a:pt x="91421" y="62942"/>
                    <a:pt x="110038" y="81559"/>
                  </a:cubicBezTo>
                  <a:lnTo>
                    <a:pt x="137520" y="109040"/>
                  </a:lnTo>
                  <a:lnTo>
                    <a:pt x="101948" y="144501"/>
                  </a:lnTo>
                  <a:lnTo>
                    <a:pt x="84994" y="127546"/>
                  </a:lnTo>
                  <a:cubicBezTo>
                    <a:pt x="83886" y="126438"/>
                    <a:pt x="82778" y="125219"/>
                    <a:pt x="81670" y="124222"/>
                  </a:cubicBezTo>
                  <a:cubicBezTo>
                    <a:pt x="72694" y="116133"/>
                    <a:pt x="61058" y="111700"/>
                    <a:pt x="48980" y="111700"/>
                  </a:cubicBezTo>
                  <a:cubicBezTo>
                    <a:pt x="21941" y="111700"/>
                    <a:pt x="0" y="133641"/>
                    <a:pt x="0" y="160680"/>
                  </a:cubicBezTo>
                  <a:cubicBezTo>
                    <a:pt x="0" y="187718"/>
                    <a:pt x="21941" y="209659"/>
                    <a:pt x="48980" y="209659"/>
                  </a:cubicBezTo>
                  <a:cubicBezTo>
                    <a:pt x="59950" y="209659"/>
                    <a:pt x="70256" y="206113"/>
                    <a:pt x="78899" y="199464"/>
                  </a:cubicBezTo>
                  <a:cubicBezTo>
                    <a:pt x="81891" y="197137"/>
                    <a:pt x="84662" y="194478"/>
                    <a:pt x="86989" y="191486"/>
                  </a:cubicBezTo>
                  <a:lnTo>
                    <a:pt x="101948" y="176526"/>
                  </a:lnTo>
                  <a:lnTo>
                    <a:pt x="137409" y="211986"/>
                  </a:lnTo>
                  <a:lnTo>
                    <a:pt x="109927" y="239468"/>
                  </a:lnTo>
                  <a:cubicBezTo>
                    <a:pt x="100951" y="248444"/>
                    <a:pt x="95964" y="260412"/>
                    <a:pt x="95964" y="273155"/>
                  </a:cubicBezTo>
                  <a:cubicBezTo>
                    <a:pt x="95964" y="285899"/>
                    <a:pt x="100951" y="297867"/>
                    <a:pt x="109927" y="306953"/>
                  </a:cubicBezTo>
                  <a:cubicBezTo>
                    <a:pt x="118903" y="315929"/>
                    <a:pt x="130871" y="320916"/>
                    <a:pt x="143614" y="320916"/>
                  </a:cubicBezTo>
                  <a:cubicBezTo>
                    <a:pt x="156358" y="320916"/>
                    <a:pt x="168326" y="315929"/>
                    <a:pt x="177302" y="306953"/>
                  </a:cubicBezTo>
                  <a:lnTo>
                    <a:pt x="204894" y="279361"/>
                  </a:lnTo>
                  <a:lnTo>
                    <a:pt x="232487" y="306953"/>
                  </a:lnTo>
                  <a:cubicBezTo>
                    <a:pt x="241463" y="315929"/>
                    <a:pt x="253430" y="320916"/>
                    <a:pt x="266174" y="320916"/>
                  </a:cubicBezTo>
                  <a:cubicBezTo>
                    <a:pt x="278918" y="320916"/>
                    <a:pt x="290885" y="315929"/>
                    <a:pt x="299861" y="306953"/>
                  </a:cubicBezTo>
                  <a:cubicBezTo>
                    <a:pt x="318478" y="288337"/>
                    <a:pt x="318478" y="258085"/>
                    <a:pt x="299861" y="239468"/>
                  </a:cubicBezTo>
                  <a:lnTo>
                    <a:pt x="272269" y="211875"/>
                  </a:lnTo>
                  <a:lnTo>
                    <a:pt x="307729" y="176415"/>
                  </a:lnTo>
                  <a:lnTo>
                    <a:pt x="324684" y="193370"/>
                  </a:lnTo>
                  <a:lnTo>
                    <a:pt x="325016" y="193702"/>
                  </a:lnTo>
                  <a:lnTo>
                    <a:pt x="327565" y="196251"/>
                  </a:lnTo>
                  <a:cubicBezTo>
                    <a:pt x="327786" y="196472"/>
                    <a:pt x="328008" y="196694"/>
                    <a:pt x="328230" y="196805"/>
                  </a:cubicBezTo>
                  <a:cubicBezTo>
                    <a:pt x="337205" y="204894"/>
                    <a:pt x="348841" y="209327"/>
                    <a:pt x="360920" y="209327"/>
                  </a:cubicBezTo>
                  <a:cubicBezTo>
                    <a:pt x="387958" y="209327"/>
                    <a:pt x="409899" y="187386"/>
                    <a:pt x="409899" y="160347"/>
                  </a:cubicBezTo>
                  <a:cubicBezTo>
                    <a:pt x="410121" y="133419"/>
                    <a:pt x="388180" y="111478"/>
                    <a:pt x="361141" y="111478"/>
                  </a:cubicBezTo>
                  <a:close/>
                  <a:moveTo>
                    <a:pt x="205005" y="176526"/>
                  </a:moveTo>
                  <a:lnTo>
                    <a:pt x="240465" y="211986"/>
                  </a:lnTo>
                  <a:lnTo>
                    <a:pt x="205005" y="247557"/>
                  </a:lnTo>
                  <a:lnTo>
                    <a:pt x="169545" y="212097"/>
                  </a:lnTo>
                  <a:lnTo>
                    <a:pt x="205005" y="176526"/>
                  </a:lnTo>
                  <a:close/>
                  <a:moveTo>
                    <a:pt x="205005" y="144612"/>
                  </a:moveTo>
                  <a:lnTo>
                    <a:pt x="169545" y="109151"/>
                  </a:lnTo>
                  <a:lnTo>
                    <a:pt x="205005" y="73691"/>
                  </a:lnTo>
                  <a:lnTo>
                    <a:pt x="240465" y="109151"/>
                  </a:lnTo>
                  <a:lnTo>
                    <a:pt x="205005" y="144612"/>
                  </a:lnTo>
                  <a:close/>
                  <a:moveTo>
                    <a:pt x="248444" y="30030"/>
                  </a:moveTo>
                  <a:cubicBezTo>
                    <a:pt x="253209" y="25265"/>
                    <a:pt x="259414" y="22717"/>
                    <a:pt x="266174" y="22717"/>
                  </a:cubicBezTo>
                  <a:cubicBezTo>
                    <a:pt x="272934" y="22717"/>
                    <a:pt x="279250" y="25265"/>
                    <a:pt x="283904" y="30030"/>
                  </a:cubicBezTo>
                  <a:cubicBezTo>
                    <a:pt x="293656" y="39782"/>
                    <a:pt x="293656" y="55739"/>
                    <a:pt x="283904" y="65491"/>
                  </a:cubicBezTo>
                  <a:lnTo>
                    <a:pt x="256312" y="93083"/>
                  </a:lnTo>
                  <a:lnTo>
                    <a:pt x="220851" y="57623"/>
                  </a:lnTo>
                  <a:lnTo>
                    <a:pt x="248444" y="30030"/>
                  </a:lnTo>
                  <a:close/>
                  <a:moveTo>
                    <a:pt x="125884" y="65602"/>
                  </a:moveTo>
                  <a:cubicBezTo>
                    <a:pt x="116133" y="55850"/>
                    <a:pt x="116133" y="39893"/>
                    <a:pt x="125884" y="30141"/>
                  </a:cubicBezTo>
                  <a:cubicBezTo>
                    <a:pt x="130649" y="25376"/>
                    <a:pt x="136855" y="22828"/>
                    <a:pt x="143614" y="22828"/>
                  </a:cubicBezTo>
                  <a:cubicBezTo>
                    <a:pt x="150374" y="22828"/>
                    <a:pt x="156690" y="25376"/>
                    <a:pt x="161344" y="30141"/>
                  </a:cubicBezTo>
                  <a:lnTo>
                    <a:pt x="188937" y="57734"/>
                  </a:lnTo>
                  <a:lnTo>
                    <a:pt x="153477" y="93194"/>
                  </a:lnTo>
                  <a:lnTo>
                    <a:pt x="125884" y="65602"/>
                  </a:lnTo>
                  <a:close/>
                  <a:moveTo>
                    <a:pt x="22495" y="160790"/>
                  </a:moveTo>
                  <a:cubicBezTo>
                    <a:pt x="22495" y="146274"/>
                    <a:pt x="34352" y="134417"/>
                    <a:pt x="48869" y="134417"/>
                  </a:cubicBezTo>
                  <a:cubicBezTo>
                    <a:pt x="55296" y="134417"/>
                    <a:pt x="61501" y="136744"/>
                    <a:pt x="66266" y="140955"/>
                  </a:cubicBezTo>
                  <a:lnTo>
                    <a:pt x="85991" y="160680"/>
                  </a:lnTo>
                  <a:lnTo>
                    <a:pt x="64493" y="182177"/>
                  </a:lnTo>
                  <a:cubicBezTo>
                    <a:pt x="59950" y="185502"/>
                    <a:pt x="54520" y="187275"/>
                    <a:pt x="48869" y="187275"/>
                  </a:cubicBezTo>
                  <a:cubicBezTo>
                    <a:pt x="34352" y="187164"/>
                    <a:pt x="22495" y="175307"/>
                    <a:pt x="22495" y="160790"/>
                  </a:cubicBezTo>
                  <a:close/>
                  <a:moveTo>
                    <a:pt x="117906" y="160569"/>
                  </a:moveTo>
                  <a:lnTo>
                    <a:pt x="153477" y="125108"/>
                  </a:lnTo>
                  <a:lnTo>
                    <a:pt x="188937" y="160569"/>
                  </a:lnTo>
                  <a:lnTo>
                    <a:pt x="153366" y="196140"/>
                  </a:lnTo>
                  <a:lnTo>
                    <a:pt x="117906" y="160569"/>
                  </a:lnTo>
                  <a:close/>
                  <a:moveTo>
                    <a:pt x="161455" y="291107"/>
                  </a:moveTo>
                  <a:cubicBezTo>
                    <a:pt x="156690" y="295872"/>
                    <a:pt x="150374" y="298421"/>
                    <a:pt x="143725" y="298421"/>
                  </a:cubicBezTo>
                  <a:cubicBezTo>
                    <a:pt x="136965" y="298421"/>
                    <a:pt x="130649" y="295872"/>
                    <a:pt x="125995" y="291107"/>
                  </a:cubicBezTo>
                  <a:cubicBezTo>
                    <a:pt x="121230" y="286342"/>
                    <a:pt x="118681" y="280137"/>
                    <a:pt x="118681" y="273377"/>
                  </a:cubicBezTo>
                  <a:cubicBezTo>
                    <a:pt x="118681" y="266617"/>
                    <a:pt x="121230" y="260301"/>
                    <a:pt x="125995" y="255647"/>
                  </a:cubicBezTo>
                  <a:lnTo>
                    <a:pt x="153477" y="228165"/>
                  </a:lnTo>
                  <a:lnTo>
                    <a:pt x="188937" y="263625"/>
                  </a:lnTo>
                  <a:lnTo>
                    <a:pt x="161455" y="291107"/>
                  </a:lnTo>
                  <a:close/>
                  <a:moveTo>
                    <a:pt x="284015" y="255647"/>
                  </a:moveTo>
                  <a:cubicBezTo>
                    <a:pt x="293767" y="265398"/>
                    <a:pt x="293767" y="281355"/>
                    <a:pt x="284015" y="291107"/>
                  </a:cubicBezTo>
                  <a:cubicBezTo>
                    <a:pt x="279250" y="295872"/>
                    <a:pt x="273044" y="298421"/>
                    <a:pt x="266285" y="298421"/>
                  </a:cubicBezTo>
                  <a:cubicBezTo>
                    <a:pt x="259525" y="298421"/>
                    <a:pt x="253209" y="295872"/>
                    <a:pt x="248555" y="291107"/>
                  </a:cubicBezTo>
                  <a:lnTo>
                    <a:pt x="220962" y="263515"/>
                  </a:lnTo>
                  <a:lnTo>
                    <a:pt x="256422" y="227943"/>
                  </a:lnTo>
                  <a:lnTo>
                    <a:pt x="284015" y="255647"/>
                  </a:lnTo>
                  <a:close/>
                  <a:moveTo>
                    <a:pt x="220962" y="160569"/>
                  </a:moveTo>
                  <a:lnTo>
                    <a:pt x="256422" y="125108"/>
                  </a:lnTo>
                  <a:lnTo>
                    <a:pt x="291883" y="160569"/>
                  </a:lnTo>
                  <a:lnTo>
                    <a:pt x="256422" y="196029"/>
                  </a:lnTo>
                  <a:lnTo>
                    <a:pt x="220962" y="160569"/>
                  </a:lnTo>
                  <a:close/>
                  <a:moveTo>
                    <a:pt x="361141" y="186942"/>
                  </a:moveTo>
                  <a:cubicBezTo>
                    <a:pt x="354603" y="186942"/>
                    <a:pt x="348398" y="184504"/>
                    <a:pt x="343522" y="180183"/>
                  </a:cubicBezTo>
                  <a:lnTo>
                    <a:pt x="341416" y="178077"/>
                  </a:lnTo>
                  <a:lnTo>
                    <a:pt x="341084" y="177745"/>
                  </a:lnTo>
                  <a:lnTo>
                    <a:pt x="323908" y="160569"/>
                  </a:lnTo>
                  <a:lnTo>
                    <a:pt x="339865" y="144612"/>
                  </a:lnTo>
                  <a:lnTo>
                    <a:pt x="344852" y="139625"/>
                  </a:lnTo>
                  <a:cubicBezTo>
                    <a:pt x="349506" y="135968"/>
                    <a:pt x="355157" y="133974"/>
                    <a:pt x="361141" y="133974"/>
                  </a:cubicBezTo>
                  <a:cubicBezTo>
                    <a:pt x="375658" y="133974"/>
                    <a:pt x="387515" y="145831"/>
                    <a:pt x="387515" y="160347"/>
                  </a:cubicBezTo>
                  <a:cubicBezTo>
                    <a:pt x="387515" y="175085"/>
                    <a:pt x="375658" y="186942"/>
                    <a:pt x="361141" y="186942"/>
                  </a:cubicBezTo>
                  <a:close/>
                </a:path>
              </a:pathLst>
            </a:custGeom>
            <a:solidFill>
              <a:srgbClr val="A27F6D"/>
            </a:solidFill>
            <a:ln w="865"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56" name="任意多边形: 形状 55">
              <a:extLst>
                <a:ext uri="{FF2B5EF4-FFF2-40B4-BE49-F238E27FC236}">
                  <a16:creationId xmlns:a16="http://schemas.microsoft.com/office/drawing/2014/main" xmlns="" id="{20A18BC0-3F28-4D8F-BDF6-4ED96A9D243B}"/>
                </a:ext>
              </a:extLst>
            </p:cNvPr>
            <p:cNvSpPr/>
            <p:nvPr/>
          </p:nvSpPr>
          <p:spPr>
            <a:xfrm>
              <a:off x="2001904" y="4677190"/>
              <a:ext cx="79785" cy="883741"/>
            </a:xfrm>
            <a:custGeom>
              <a:avLst/>
              <a:gdLst>
                <a:gd name="connsiteX0" fmla="*/ 40114 w 79785"/>
                <a:gd name="connsiteY0" fmla="*/ 139403 h 883741"/>
                <a:gd name="connsiteX1" fmla="*/ 51417 w 79785"/>
                <a:gd name="connsiteY1" fmla="*/ 128100 h 883741"/>
                <a:gd name="connsiteX2" fmla="*/ 51417 w 79785"/>
                <a:gd name="connsiteY2" fmla="*/ 11303 h 883741"/>
                <a:gd name="connsiteX3" fmla="*/ 40114 w 79785"/>
                <a:gd name="connsiteY3" fmla="*/ 0 h 883741"/>
                <a:gd name="connsiteX4" fmla="*/ 28812 w 79785"/>
                <a:gd name="connsiteY4" fmla="*/ 11303 h 883741"/>
                <a:gd name="connsiteX5" fmla="*/ 28812 w 79785"/>
                <a:gd name="connsiteY5" fmla="*/ 128100 h 883741"/>
                <a:gd name="connsiteX6" fmla="*/ 40114 w 79785"/>
                <a:gd name="connsiteY6" fmla="*/ 139403 h 883741"/>
                <a:gd name="connsiteX7" fmla="*/ 51196 w 79785"/>
                <a:gd name="connsiteY7" fmla="*/ 445692 h 883741"/>
                <a:gd name="connsiteX8" fmla="*/ 51196 w 79785"/>
                <a:gd name="connsiteY8" fmla="*/ 431840 h 883741"/>
                <a:gd name="connsiteX9" fmla="*/ 39893 w 79785"/>
                <a:gd name="connsiteY9" fmla="*/ 420537 h 883741"/>
                <a:gd name="connsiteX10" fmla="*/ 28590 w 79785"/>
                <a:gd name="connsiteY10" fmla="*/ 431840 h 883741"/>
                <a:gd name="connsiteX11" fmla="*/ 28590 w 79785"/>
                <a:gd name="connsiteY11" fmla="*/ 445692 h 883741"/>
                <a:gd name="connsiteX12" fmla="*/ 39893 w 79785"/>
                <a:gd name="connsiteY12" fmla="*/ 456995 h 883741"/>
                <a:gd name="connsiteX13" fmla="*/ 51196 w 79785"/>
                <a:gd name="connsiteY13" fmla="*/ 445692 h 883741"/>
                <a:gd name="connsiteX14" fmla="*/ 9862 w 79785"/>
                <a:gd name="connsiteY14" fmla="*/ 475722 h 883741"/>
                <a:gd name="connsiteX15" fmla="*/ 21165 w 79785"/>
                <a:gd name="connsiteY15" fmla="*/ 487025 h 883741"/>
                <a:gd name="connsiteX16" fmla="*/ 58620 w 79785"/>
                <a:gd name="connsiteY16" fmla="*/ 487025 h 883741"/>
                <a:gd name="connsiteX17" fmla="*/ 69923 w 79785"/>
                <a:gd name="connsiteY17" fmla="*/ 475722 h 883741"/>
                <a:gd name="connsiteX18" fmla="*/ 58620 w 79785"/>
                <a:gd name="connsiteY18" fmla="*/ 464419 h 883741"/>
                <a:gd name="connsiteX19" fmla="*/ 21165 w 79785"/>
                <a:gd name="connsiteY19" fmla="*/ 464419 h 883741"/>
                <a:gd name="connsiteX20" fmla="*/ 9862 w 79785"/>
                <a:gd name="connsiteY20" fmla="*/ 475722 h 883741"/>
                <a:gd name="connsiteX21" fmla="*/ 68372 w 79785"/>
                <a:gd name="connsiteY21" fmla="*/ 488909 h 883741"/>
                <a:gd name="connsiteX22" fmla="*/ 11303 w 79785"/>
                <a:gd name="connsiteY22" fmla="*/ 488909 h 883741"/>
                <a:gd name="connsiteX23" fmla="*/ 0 w 79785"/>
                <a:gd name="connsiteY23" fmla="*/ 500212 h 883741"/>
                <a:gd name="connsiteX24" fmla="*/ 11303 w 79785"/>
                <a:gd name="connsiteY24" fmla="*/ 511515 h 883741"/>
                <a:gd name="connsiteX25" fmla="*/ 68483 w 79785"/>
                <a:gd name="connsiteY25" fmla="*/ 511515 h 883741"/>
                <a:gd name="connsiteX26" fmla="*/ 79786 w 79785"/>
                <a:gd name="connsiteY26" fmla="*/ 500212 h 883741"/>
                <a:gd name="connsiteX27" fmla="*/ 68372 w 79785"/>
                <a:gd name="connsiteY27" fmla="*/ 488909 h 883741"/>
                <a:gd name="connsiteX28" fmla="*/ 12854 w 79785"/>
                <a:gd name="connsiteY28" fmla="*/ 517167 h 883741"/>
                <a:gd name="connsiteX29" fmla="*/ 1551 w 79785"/>
                <a:gd name="connsiteY29" fmla="*/ 528470 h 883741"/>
                <a:gd name="connsiteX30" fmla="*/ 1551 w 79785"/>
                <a:gd name="connsiteY30" fmla="*/ 872435 h 883741"/>
                <a:gd name="connsiteX31" fmla="*/ 12854 w 79785"/>
                <a:gd name="connsiteY31" fmla="*/ 883741 h 883741"/>
                <a:gd name="connsiteX32" fmla="*/ 24157 w 79785"/>
                <a:gd name="connsiteY32" fmla="*/ 872435 h 883741"/>
                <a:gd name="connsiteX33" fmla="*/ 24157 w 79785"/>
                <a:gd name="connsiteY33" fmla="*/ 528470 h 883741"/>
                <a:gd name="connsiteX34" fmla="*/ 12854 w 79785"/>
                <a:gd name="connsiteY34" fmla="*/ 517167 h 883741"/>
                <a:gd name="connsiteX35" fmla="*/ 40447 w 79785"/>
                <a:gd name="connsiteY35" fmla="*/ 517167 h 883741"/>
                <a:gd name="connsiteX36" fmla="*/ 29144 w 79785"/>
                <a:gd name="connsiteY36" fmla="*/ 528470 h 883741"/>
                <a:gd name="connsiteX37" fmla="*/ 29144 w 79785"/>
                <a:gd name="connsiteY37" fmla="*/ 872435 h 883741"/>
                <a:gd name="connsiteX38" fmla="*/ 40447 w 79785"/>
                <a:gd name="connsiteY38" fmla="*/ 883741 h 883741"/>
                <a:gd name="connsiteX39" fmla="*/ 51750 w 79785"/>
                <a:gd name="connsiteY39" fmla="*/ 872435 h 883741"/>
                <a:gd name="connsiteX40" fmla="*/ 51750 w 79785"/>
                <a:gd name="connsiteY40" fmla="*/ 528470 h 883741"/>
                <a:gd name="connsiteX41" fmla="*/ 40447 w 79785"/>
                <a:gd name="connsiteY41" fmla="*/ 517167 h 883741"/>
                <a:gd name="connsiteX42" fmla="*/ 66821 w 79785"/>
                <a:gd name="connsiteY42" fmla="*/ 517167 h 883741"/>
                <a:gd name="connsiteX43" fmla="*/ 55518 w 79785"/>
                <a:gd name="connsiteY43" fmla="*/ 528470 h 883741"/>
                <a:gd name="connsiteX44" fmla="*/ 55518 w 79785"/>
                <a:gd name="connsiteY44" fmla="*/ 872435 h 883741"/>
                <a:gd name="connsiteX45" fmla="*/ 66821 w 79785"/>
                <a:gd name="connsiteY45" fmla="*/ 883741 h 883741"/>
                <a:gd name="connsiteX46" fmla="*/ 78124 w 79785"/>
                <a:gd name="connsiteY46" fmla="*/ 872435 h 883741"/>
                <a:gd name="connsiteX47" fmla="*/ 78124 w 79785"/>
                <a:gd name="connsiteY47" fmla="*/ 528470 h 883741"/>
                <a:gd name="connsiteX48" fmla="*/ 66821 w 79785"/>
                <a:gd name="connsiteY48" fmla="*/ 517167 h 883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785" h="883741">
                  <a:moveTo>
                    <a:pt x="40114" y="139403"/>
                  </a:moveTo>
                  <a:cubicBezTo>
                    <a:pt x="46320" y="139403"/>
                    <a:pt x="51417" y="134306"/>
                    <a:pt x="51417" y="128100"/>
                  </a:cubicBezTo>
                  <a:lnTo>
                    <a:pt x="51417" y="11303"/>
                  </a:lnTo>
                  <a:cubicBezTo>
                    <a:pt x="51417" y="5097"/>
                    <a:pt x="46320" y="0"/>
                    <a:pt x="40114" y="0"/>
                  </a:cubicBezTo>
                  <a:cubicBezTo>
                    <a:pt x="33909" y="0"/>
                    <a:pt x="28812" y="5097"/>
                    <a:pt x="28812" y="11303"/>
                  </a:cubicBezTo>
                  <a:lnTo>
                    <a:pt x="28812" y="128100"/>
                  </a:lnTo>
                  <a:cubicBezTo>
                    <a:pt x="28812" y="134306"/>
                    <a:pt x="33909" y="139403"/>
                    <a:pt x="40114" y="139403"/>
                  </a:cubicBezTo>
                  <a:close/>
                  <a:moveTo>
                    <a:pt x="51196" y="445692"/>
                  </a:moveTo>
                  <a:lnTo>
                    <a:pt x="51196" y="431840"/>
                  </a:lnTo>
                  <a:cubicBezTo>
                    <a:pt x="51196" y="425635"/>
                    <a:pt x="46098" y="420537"/>
                    <a:pt x="39893" y="420537"/>
                  </a:cubicBezTo>
                  <a:cubicBezTo>
                    <a:pt x="33687" y="420537"/>
                    <a:pt x="28590" y="425635"/>
                    <a:pt x="28590" y="431840"/>
                  </a:cubicBezTo>
                  <a:lnTo>
                    <a:pt x="28590" y="445692"/>
                  </a:lnTo>
                  <a:cubicBezTo>
                    <a:pt x="28590" y="451897"/>
                    <a:pt x="33687" y="456995"/>
                    <a:pt x="39893" y="456995"/>
                  </a:cubicBezTo>
                  <a:cubicBezTo>
                    <a:pt x="46098" y="456995"/>
                    <a:pt x="51196" y="451897"/>
                    <a:pt x="51196" y="445692"/>
                  </a:cubicBezTo>
                  <a:close/>
                  <a:moveTo>
                    <a:pt x="9862" y="475722"/>
                  </a:moveTo>
                  <a:cubicBezTo>
                    <a:pt x="9862" y="481928"/>
                    <a:pt x="14960" y="487025"/>
                    <a:pt x="21165" y="487025"/>
                  </a:cubicBezTo>
                  <a:lnTo>
                    <a:pt x="58620" y="487025"/>
                  </a:lnTo>
                  <a:cubicBezTo>
                    <a:pt x="64826" y="487025"/>
                    <a:pt x="69923" y="481928"/>
                    <a:pt x="69923" y="475722"/>
                  </a:cubicBezTo>
                  <a:cubicBezTo>
                    <a:pt x="69923" y="469517"/>
                    <a:pt x="64826" y="464419"/>
                    <a:pt x="58620" y="464419"/>
                  </a:cubicBezTo>
                  <a:lnTo>
                    <a:pt x="21165" y="464419"/>
                  </a:lnTo>
                  <a:cubicBezTo>
                    <a:pt x="14849" y="464530"/>
                    <a:pt x="9862" y="469517"/>
                    <a:pt x="9862" y="475722"/>
                  </a:cubicBezTo>
                  <a:close/>
                  <a:moveTo>
                    <a:pt x="68372" y="488909"/>
                  </a:moveTo>
                  <a:lnTo>
                    <a:pt x="11303" y="488909"/>
                  </a:lnTo>
                  <a:cubicBezTo>
                    <a:pt x="5097" y="488909"/>
                    <a:pt x="0" y="494007"/>
                    <a:pt x="0" y="500212"/>
                  </a:cubicBezTo>
                  <a:cubicBezTo>
                    <a:pt x="0" y="506418"/>
                    <a:pt x="5097" y="511515"/>
                    <a:pt x="11303" y="511515"/>
                  </a:cubicBezTo>
                  <a:lnTo>
                    <a:pt x="68483" y="511515"/>
                  </a:lnTo>
                  <a:cubicBezTo>
                    <a:pt x="74688" y="511515"/>
                    <a:pt x="79786" y="506418"/>
                    <a:pt x="79786" y="500212"/>
                  </a:cubicBezTo>
                  <a:cubicBezTo>
                    <a:pt x="79786" y="494007"/>
                    <a:pt x="74688" y="488909"/>
                    <a:pt x="68372" y="488909"/>
                  </a:cubicBezTo>
                  <a:close/>
                  <a:moveTo>
                    <a:pt x="12854" y="517167"/>
                  </a:moveTo>
                  <a:cubicBezTo>
                    <a:pt x="6649" y="517167"/>
                    <a:pt x="1551" y="522264"/>
                    <a:pt x="1551" y="528470"/>
                  </a:cubicBezTo>
                  <a:lnTo>
                    <a:pt x="1551" y="872435"/>
                  </a:lnTo>
                  <a:cubicBezTo>
                    <a:pt x="1551" y="878642"/>
                    <a:pt x="6649" y="883741"/>
                    <a:pt x="12854" y="883741"/>
                  </a:cubicBezTo>
                  <a:cubicBezTo>
                    <a:pt x="19060" y="883741"/>
                    <a:pt x="24157" y="878642"/>
                    <a:pt x="24157" y="872435"/>
                  </a:cubicBezTo>
                  <a:lnTo>
                    <a:pt x="24157" y="528470"/>
                  </a:lnTo>
                  <a:cubicBezTo>
                    <a:pt x="24157" y="522264"/>
                    <a:pt x="19060" y="517167"/>
                    <a:pt x="12854" y="517167"/>
                  </a:cubicBezTo>
                  <a:close/>
                  <a:moveTo>
                    <a:pt x="40447" y="517167"/>
                  </a:moveTo>
                  <a:cubicBezTo>
                    <a:pt x="34241" y="517167"/>
                    <a:pt x="29144" y="522264"/>
                    <a:pt x="29144" y="528470"/>
                  </a:cubicBezTo>
                  <a:lnTo>
                    <a:pt x="29144" y="872435"/>
                  </a:lnTo>
                  <a:cubicBezTo>
                    <a:pt x="29144" y="878642"/>
                    <a:pt x="34241" y="883741"/>
                    <a:pt x="40447" y="883741"/>
                  </a:cubicBezTo>
                  <a:cubicBezTo>
                    <a:pt x="46652" y="883741"/>
                    <a:pt x="51750" y="878642"/>
                    <a:pt x="51750" y="872435"/>
                  </a:cubicBezTo>
                  <a:lnTo>
                    <a:pt x="51750" y="528470"/>
                  </a:lnTo>
                  <a:cubicBezTo>
                    <a:pt x="51750" y="522264"/>
                    <a:pt x="46763" y="517167"/>
                    <a:pt x="40447" y="517167"/>
                  </a:cubicBezTo>
                  <a:close/>
                  <a:moveTo>
                    <a:pt x="66821" y="517167"/>
                  </a:moveTo>
                  <a:cubicBezTo>
                    <a:pt x="60615" y="517167"/>
                    <a:pt x="55518" y="522264"/>
                    <a:pt x="55518" y="528470"/>
                  </a:cubicBezTo>
                  <a:lnTo>
                    <a:pt x="55518" y="872435"/>
                  </a:lnTo>
                  <a:cubicBezTo>
                    <a:pt x="55518" y="878642"/>
                    <a:pt x="60615" y="883741"/>
                    <a:pt x="66821" y="883741"/>
                  </a:cubicBezTo>
                  <a:cubicBezTo>
                    <a:pt x="73026" y="883741"/>
                    <a:pt x="78124" y="878642"/>
                    <a:pt x="78124" y="872435"/>
                  </a:cubicBezTo>
                  <a:lnTo>
                    <a:pt x="78124" y="528470"/>
                  </a:lnTo>
                  <a:cubicBezTo>
                    <a:pt x="78124" y="522264"/>
                    <a:pt x="73137" y="517167"/>
                    <a:pt x="66821" y="517167"/>
                  </a:cubicBezTo>
                  <a:close/>
                </a:path>
              </a:pathLst>
            </a:custGeom>
            <a:solidFill>
              <a:srgbClr val="A27F6D"/>
            </a:solidFill>
            <a:ln w="865" cap="flat">
              <a:noFill/>
              <a:prstDash val="solid"/>
              <a:miter/>
            </a:ln>
            <a:effectLst>
              <a:outerShdw blurRad="88900" sx="101000" sy="101000" algn="ctr" rotWithShape="0">
                <a:prstClr val="black">
                  <a:alpha val="40000"/>
                </a:prstClr>
              </a:outerShdw>
            </a:effectLst>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grpSp>
        <p:nvGrpSpPr>
          <p:cNvPr id="49" name="组合 48">
            <a:extLst>
              <a:ext uri="{FF2B5EF4-FFF2-40B4-BE49-F238E27FC236}">
                <a16:creationId xmlns:a16="http://schemas.microsoft.com/office/drawing/2014/main" xmlns="" id="{E0765BE0-193B-4CEA-AB0E-CE51047D9D08}"/>
              </a:ext>
            </a:extLst>
          </p:cNvPr>
          <p:cNvGrpSpPr/>
          <p:nvPr/>
        </p:nvGrpSpPr>
        <p:grpSpPr>
          <a:xfrm>
            <a:off x="4580214" y="4891304"/>
            <a:ext cx="409900" cy="883741"/>
            <a:chOff x="1837014" y="4677190"/>
            <a:chExt cx="409900" cy="883741"/>
          </a:xfrm>
        </p:grpSpPr>
        <p:sp>
          <p:nvSpPr>
            <p:cNvPr id="50" name="任意多边形: 形状 49">
              <a:extLst>
                <a:ext uri="{FF2B5EF4-FFF2-40B4-BE49-F238E27FC236}">
                  <a16:creationId xmlns:a16="http://schemas.microsoft.com/office/drawing/2014/main" xmlns="" id="{741968C8-1773-49FA-8BE7-CF007A9F79DE}"/>
                </a:ext>
              </a:extLst>
            </p:cNvPr>
            <p:cNvSpPr/>
            <p:nvPr/>
          </p:nvSpPr>
          <p:spPr>
            <a:xfrm>
              <a:off x="1971846" y="4889149"/>
              <a:ext cx="140456" cy="140456"/>
            </a:xfrm>
            <a:custGeom>
              <a:avLst/>
              <a:gdLst>
                <a:gd name="connsiteX0" fmla="*/ 63967 w 140456"/>
                <a:gd name="connsiteY0" fmla="*/ 137880 h 140456"/>
                <a:gd name="connsiteX1" fmla="*/ 2576 w 140456"/>
                <a:gd name="connsiteY1" fmla="*/ 76489 h 140456"/>
                <a:gd name="connsiteX2" fmla="*/ 2576 w 140456"/>
                <a:gd name="connsiteY2" fmla="*/ 63967 h 140456"/>
                <a:gd name="connsiteX3" fmla="*/ 63967 w 140456"/>
                <a:gd name="connsiteY3" fmla="*/ 2576 h 140456"/>
                <a:gd name="connsiteX4" fmla="*/ 76489 w 140456"/>
                <a:gd name="connsiteY4" fmla="*/ 2576 h 140456"/>
                <a:gd name="connsiteX5" fmla="*/ 137880 w 140456"/>
                <a:gd name="connsiteY5" fmla="*/ 63967 h 140456"/>
                <a:gd name="connsiteX6" fmla="*/ 137880 w 140456"/>
                <a:gd name="connsiteY6" fmla="*/ 76489 h 140456"/>
                <a:gd name="connsiteX7" fmla="*/ 76489 w 140456"/>
                <a:gd name="connsiteY7" fmla="*/ 137880 h 140456"/>
                <a:gd name="connsiteX8" fmla="*/ 63967 w 140456"/>
                <a:gd name="connsiteY8" fmla="*/ 137880 h 14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456" h="140456">
                  <a:moveTo>
                    <a:pt x="63967" y="137880"/>
                  </a:moveTo>
                  <a:lnTo>
                    <a:pt x="2576" y="76489"/>
                  </a:lnTo>
                  <a:cubicBezTo>
                    <a:pt x="-859" y="73054"/>
                    <a:pt x="-859" y="67402"/>
                    <a:pt x="2576" y="63967"/>
                  </a:cubicBezTo>
                  <a:lnTo>
                    <a:pt x="63967" y="2576"/>
                  </a:lnTo>
                  <a:cubicBezTo>
                    <a:pt x="67402" y="-859"/>
                    <a:pt x="73054" y="-859"/>
                    <a:pt x="76489" y="2576"/>
                  </a:cubicBezTo>
                  <a:lnTo>
                    <a:pt x="137880" y="63967"/>
                  </a:lnTo>
                  <a:cubicBezTo>
                    <a:pt x="141315" y="67402"/>
                    <a:pt x="141315" y="73054"/>
                    <a:pt x="137880" y="76489"/>
                  </a:cubicBezTo>
                  <a:lnTo>
                    <a:pt x="76489" y="137880"/>
                  </a:lnTo>
                  <a:cubicBezTo>
                    <a:pt x="72943" y="141315"/>
                    <a:pt x="67402" y="141315"/>
                    <a:pt x="63967" y="137880"/>
                  </a:cubicBezTo>
                  <a:close/>
                </a:path>
              </a:pathLst>
            </a:custGeom>
            <a:solidFill>
              <a:srgbClr val="F2EFEA"/>
            </a:solidFill>
            <a:ln w="865"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51" name="任意多边形: 形状 50">
              <a:extLst>
                <a:ext uri="{FF2B5EF4-FFF2-40B4-BE49-F238E27FC236}">
                  <a16:creationId xmlns:a16="http://schemas.microsoft.com/office/drawing/2014/main" xmlns="" id="{72AD8752-447E-42A4-B610-808B1372BFD4}"/>
                </a:ext>
              </a:extLst>
            </p:cNvPr>
            <p:cNvSpPr/>
            <p:nvPr/>
          </p:nvSpPr>
          <p:spPr>
            <a:xfrm>
              <a:off x="1837014" y="4798753"/>
              <a:ext cx="409900" cy="320915"/>
            </a:xfrm>
            <a:custGeom>
              <a:avLst/>
              <a:gdLst>
                <a:gd name="connsiteX0" fmla="*/ 361141 w 409900"/>
                <a:gd name="connsiteY0" fmla="*/ 111478 h 320915"/>
                <a:gd name="connsiteX1" fmla="*/ 330224 w 409900"/>
                <a:gd name="connsiteY1" fmla="*/ 122449 h 320915"/>
                <a:gd name="connsiteX2" fmla="*/ 323686 w 409900"/>
                <a:gd name="connsiteY2" fmla="*/ 128876 h 320915"/>
                <a:gd name="connsiteX3" fmla="*/ 308062 w 409900"/>
                <a:gd name="connsiteY3" fmla="*/ 144501 h 320915"/>
                <a:gd name="connsiteX4" fmla="*/ 272601 w 409900"/>
                <a:gd name="connsiteY4" fmla="*/ 109040 h 320915"/>
                <a:gd name="connsiteX5" fmla="*/ 300194 w 409900"/>
                <a:gd name="connsiteY5" fmla="*/ 81448 h 320915"/>
                <a:gd name="connsiteX6" fmla="*/ 300194 w 409900"/>
                <a:gd name="connsiteY6" fmla="*/ 13963 h 320915"/>
                <a:gd name="connsiteX7" fmla="*/ 266506 w 409900"/>
                <a:gd name="connsiteY7" fmla="*/ 0 h 320915"/>
                <a:gd name="connsiteX8" fmla="*/ 232819 w 409900"/>
                <a:gd name="connsiteY8" fmla="*/ 13963 h 320915"/>
                <a:gd name="connsiteX9" fmla="*/ 205005 w 409900"/>
                <a:gd name="connsiteY9" fmla="*/ 41666 h 320915"/>
                <a:gd name="connsiteX10" fmla="*/ 177412 w 409900"/>
                <a:gd name="connsiteY10" fmla="*/ 14073 h 320915"/>
                <a:gd name="connsiteX11" fmla="*/ 143725 w 409900"/>
                <a:gd name="connsiteY11" fmla="*/ 111 h 320915"/>
                <a:gd name="connsiteX12" fmla="*/ 110038 w 409900"/>
                <a:gd name="connsiteY12" fmla="*/ 14073 h 320915"/>
                <a:gd name="connsiteX13" fmla="*/ 110038 w 409900"/>
                <a:gd name="connsiteY13" fmla="*/ 81559 h 320915"/>
                <a:gd name="connsiteX14" fmla="*/ 137520 w 409900"/>
                <a:gd name="connsiteY14" fmla="*/ 109040 h 320915"/>
                <a:gd name="connsiteX15" fmla="*/ 101948 w 409900"/>
                <a:gd name="connsiteY15" fmla="*/ 144501 h 320915"/>
                <a:gd name="connsiteX16" fmla="*/ 84994 w 409900"/>
                <a:gd name="connsiteY16" fmla="*/ 127546 h 320915"/>
                <a:gd name="connsiteX17" fmla="*/ 81670 w 409900"/>
                <a:gd name="connsiteY17" fmla="*/ 124222 h 320915"/>
                <a:gd name="connsiteX18" fmla="*/ 48980 w 409900"/>
                <a:gd name="connsiteY18" fmla="*/ 111700 h 320915"/>
                <a:gd name="connsiteX19" fmla="*/ 0 w 409900"/>
                <a:gd name="connsiteY19" fmla="*/ 160680 h 320915"/>
                <a:gd name="connsiteX20" fmla="*/ 48980 w 409900"/>
                <a:gd name="connsiteY20" fmla="*/ 209659 h 320915"/>
                <a:gd name="connsiteX21" fmla="*/ 78899 w 409900"/>
                <a:gd name="connsiteY21" fmla="*/ 199464 h 320915"/>
                <a:gd name="connsiteX22" fmla="*/ 86989 w 409900"/>
                <a:gd name="connsiteY22" fmla="*/ 191486 h 320915"/>
                <a:gd name="connsiteX23" fmla="*/ 101948 w 409900"/>
                <a:gd name="connsiteY23" fmla="*/ 176526 h 320915"/>
                <a:gd name="connsiteX24" fmla="*/ 137409 w 409900"/>
                <a:gd name="connsiteY24" fmla="*/ 211986 h 320915"/>
                <a:gd name="connsiteX25" fmla="*/ 109927 w 409900"/>
                <a:gd name="connsiteY25" fmla="*/ 239468 h 320915"/>
                <a:gd name="connsiteX26" fmla="*/ 95964 w 409900"/>
                <a:gd name="connsiteY26" fmla="*/ 273155 h 320915"/>
                <a:gd name="connsiteX27" fmla="*/ 109927 w 409900"/>
                <a:gd name="connsiteY27" fmla="*/ 306953 h 320915"/>
                <a:gd name="connsiteX28" fmla="*/ 143614 w 409900"/>
                <a:gd name="connsiteY28" fmla="*/ 320916 h 320915"/>
                <a:gd name="connsiteX29" fmla="*/ 177302 w 409900"/>
                <a:gd name="connsiteY29" fmla="*/ 306953 h 320915"/>
                <a:gd name="connsiteX30" fmla="*/ 204894 w 409900"/>
                <a:gd name="connsiteY30" fmla="*/ 279361 h 320915"/>
                <a:gd name="connsiteX31" fmla="*/ 232487 w 409900"/>
                <a:gd name="connsiteY31" fmla="*/ 306953 h 320915"/>
                <a:gd name="connsiteX32" fmla="*/ 266174 w 409900"/>
                <a:gd name="connsiteY32" fmla="*/ 320916 h 320915"/>
                <a:gd name="connsiteX33" fmla="*/ 299861 w 409900"/>
                <a:gd name="connsiteY33" fmla="*/ 306953 h 320915"/>
                <a:gd name="connsiteX34" fmla="*/ 299861 w 409900"/>
                <a:gd name="connsiteY34" fmla="*/ 239468 h 320915"/>
                <a:gd name="connsiteX35" fmla="*/ 272269 w 409900"/>
                <a:gd name="connsiteY35" fmla="*/ 211875 h 320915"/>
                <a:gd name="connsiteX36" fmla="*/ 307729 w 409900"/>
                <a:gd name="connsiteY36" fmla="*/ 176415 h 320915"/>
                <a:gd name="connsiteX37" fmla="*/ 324684 w 409900"/>
                <a:gd name="connsiteY37" fmla="*/ 193370 h 320915"/>
                <a:gd name="connsiteX38" fmla="*/ 325016 w 409900"/>
                <a:gd name="connsiteY38" fmla="*/ 193702 h 320915"/>
                <a:gd name="connsiteX39" fmla="*/ 327565 w 409900"/>
                <a:gd name="connsiteY39" fmla="*/ 196251 h 320915"/>
                <a:gd name="connsiteX40" fmla="*/ 328230 w 409900"/>
                <a:gd name="connsiteY40" fmla="*/ 196805 h 320915"/>
                <a:gd name="connsiteX41" fmla="*/ 360920 w 409900"/>
                <a:gd name="connsiteY41" fmla="*/ 209327 h 320915"/>
                <a:gd name="connsiteX42" fmla="*/ 409899 w 409900"/>
                <a:gd name="connsiteY42" fmla="*/ 160347 h 320915"/>
                <a:gd name="connsiteX43" fmla="*/ 361141 w 409900"/>
                <a:gd name="connsiteY43" fmla="*/ 111478 h 320915"/>
                <a:gd name="connsiteX44" fmla="*/ 205005 w 409900"/>
                <a:gd name="connsiteY44" fmla="*/ 176526 h 320915"/>
                <a:gd name="connsiteX45" fmla="*/ 240465 w 409900"/>
                <a:gd name="connsiteY45" fmla="*/ 211986 h 320915"/>
                <a:gd name="connsiteX46" fmla="*/ 205005 w 409900"/>
                <a:gd name="connsiteY46" fmla="*/ 247557 h 320915"/>
                <a:gd name="connsiteX47" fmla="*/ 169545 w 409900"/>
                <a:gd name="connsiteY47" fmla="*/ 212097 h 320915"/>
                <a:gd name="connsiteX48" fmla="*/ 205005 w 409900"/>
                <a:gd name="connsiteY48" fmla="*/ 176526 h 320915"/>
                <a:gd name="connsiteX49" fmla="*/ 205005 w 409900"/>
                <a:gd name="connsiteY49" fmla="*/ 144612 h 320915"/>
                <a:gd name="connsiteX50" fmla="*/ 169545 w 409900"/>
                <a:gd name="connsiteY50" fmla="*/ 109151 h 320915"/>
                <a:gd name="connsiteX51" fmla="*/ 205005 w 409900"/>
                <a:gd name="connsiteY51" fmla="*/ 73691 h 320915"/>
                <a:gd name="connsiteX52" fmla="*/ 240465 w 409900"/>
                <a:gd name="connsiteY52" fmla="*/ 109151 h 320915"/>
                <a:gd name="connsiteX53" fmla="*/ 205005 w 409900"/>
                <a:gd name="connsiteY53" fmla="*/ 144612 h 320915"/>
                <a:gd name="connsiteX54" fmla="*/ 248444 w 409900"/>
                <a:gd name="connsiteY54" fmla="*/ 30030 h 320915"/>
                <a:gd name="connsiteX55" fmla="*/ 266174 w 409900"/>
                <a:gd name="connsiteY55" fmla="*/ 22717 h 320915"/>
                <a:gd name="connsiteX56" fmla="*/ 283904 w 409900"/>
                <a:gd name="connsiteY56" fmla="*/ 30030 h 320915"/>
                <a:gd name="connsiteX57" fmla="*/ 283904 w 409900"/>
                <a:gd name="connsiteY57" fmla="*/ 65491 h 320915"/>
                <a:gd name="connsiteX58" fmla="*/ 256312 w 409900"/>
                <a:gd name="connsiteY58" fmla="*/ 93083 h 320915"/>
                <a:gd name="connsiteX59" fmla="*/ 220851 w 409900"/>
                <a:gd name="connsiteY59" fmla="*/ 57623 h 320915"/>
                <a:gd name="connsiteX60" fmla="*/ 248444 w 409900"/>
                <a:gd name="connsiteY60" fmla="*/ 30030 h 320915"/>
                <a:gd name="connsiteX61" fmla="*/ 125884 w 409900"/>
                <a:gd name="connsiteY61" fmla="*/ 65602 h 320915"/>
                <a:gd name="connsiteX62" fmla="*/ 125884 w 409900"/>
                <a:gd name="connsiteY62" fmla="*/ 30141 h 320915"/>
                <a:gd name="connsiteX63" fmla="*/ 143614 w 409900"/>
                <a:gd name="connsiteY63" fmla="*/ 22828 h 320915"/>
                <a:gd name="connsiteX64" fmla="*/ 161344 w 409900"/>
                <a:gd name="connsiteY64" fmla="*/ 30141 h 320915"/>
                <a:gd name="connsiteX65" fmla="*/ 188937 w 409900"/>
                <a:gd name="connsiteY65" fmla="*/ 57734 h 320915"/>
                <a:gd name="connsiteX66" fmla="*/ 153477 w 409900"/>
                <a:gd name="connsiteY66" fmla="*/ 93194 h 320915"/>
                <a:gd name="connsiteX67" fmla="*/ 125884 w 409900"/>
                <a:gd name="connsiteY67" fmla="*/ 65602 h 320915"/>
                <a:gd name="connsiteX68" fmla="*/ 22495 w 409900"/>
                <a:gd name="connsiteY68" fmla="*/ 160790 h 320915"/>
                <a:gd name="connsiteX69" fmla="*/ 48869 w 409900"/>
                <a:gd name="connsiteY69" fmla="*/ 134417 h 320915"/>
                <a:gd name="connsiteX70" fmla="*/ 66266 w 409900"/>
                <a:gd name="connsiteY70" fmla="*/ 140955 h 320915"/>
                <a:gd name="connsiteX71" fmla="*/ 85991 w 409900"/>
                <a:gd name="connsiteY71" fmla="*/ 160680 h 320915"/>
                <a:gd name="connsiteX72" fmla="*/ 64493 w 409900"/>
                <a:gd name="connsiteY72" fmla="*/ 182177 h 320915"/>
                <a:gd name="connsiteX73" fmla="*/ 48869 w 409900"/>
                <a:gd name="connsiteY73" fmla="*/ 187275 h 320915"/>
                <a:gd name="connsiteX74" fmla="*/ 22495 w 409900"/>
                <a:gd name="connsiteY74" fmla="*/ 160790 h 320915"/>
                <a:gd name="connsiteX75" fmla="*/ 117906 w 409900"/>
                <a:gd name="connsiteY75" fmla="*/ 160569 h 320915"/>
                <a:gd name="connsiteX76" fmla="*/ 153477 w 409900"/>
                <a:gd name="connsiteY76" fmla="*/ 125108 h 320915"/>
                <a:gd name="connsiteX77" fmla="*/ 188937 w 409900"/>
                <a:gd name="connsiteY77" fmla="*/ 160569 h 320915"/>
                <a:gd name="connsiteX78" fmla="*/ 153366 w 409900"/>
                <a:gd name="connsiteY78" fmla="*/ 196140 h 320915"/>
                <a:gd name="connsiteX79" fmla="*/ 117906 w 409900"/>
                <a:gd name="connsiteY79" fmla="*/ 160569 h 320915"/>
                <a:gd name="connsiteX80" fmla="*/ 161455 w 409900"/>
                <a:gd name="connsiteY80" fmla="*/ 291107 h 320915"/>
                <a:gd name="connsiteX81" fmla="*/ 143725 w 409900"/>
                <a:gd name="connsiteY81" fmla="*/ 298421 h 320915"/>
                <a:gd name="connsiteX82" fmla="*/ 125995 w 409900"/>
                <a:gd name="connsiteY82" fmla="*/ 291107 h 320915"/>
                <a:gd name="connsiteX83" fmla="*/ 118681 w 409900"/>
                <a:gd name="connsiteY83" fmla="*/ 273377 h 320915"/>
                <a:gd name="connsiteX84" fmla="*/ 125995 w 409900"/>
                <a:gd name="connsiteY84" fmla="*/ 255647 h 320915"/>
                <a:gd name="connsiteX85" fmla="*/ 153477 w 409900"/>
                <a:gd name="connsiteY85" fmla="*/ 228165 h 320915"/>
                <a:gd name="connsiteX86" fmla="*/ 188937 w 409900"/>
                <a:gd name="connsiteY86" fmla="*/ 263625 h 320915"/>
                <a:gd name="connsiteX87" fmla="*/ 161455 w 409900"/>
                <a:gd name="connsiteY87" fmla="*/ 291107 h 320915"/>
                <a:gd name="connsiteX88" fmla="*/ 284015 w 409900"/>
                <a:gd name="connsiteY88" fmla="*/ 255647 h 320915"/>
                <a:gd name="connsiteX89" fmla="*/ 284015 w 409900"/>
                <a:gd name="connsiteY89" fmla="*/ 291107 h 320915"/>
                <a:gd name="connsiteX90" fmla="*/ 266285 w 409900"/>
                <a:gd name="connsiteY90" fmla="*/ 298421 h 320915"/>
                <a:gd name="connsiteX91" fmla="*/ 248555 w 409900"/>
                <a:gd name="connsiteY91" fmla="*/ 291107 h 320915"/>
                <a:gd name="connsiteX92" fmla="*/ 220962 w 409900"/>
                <a:gd name="connsiteY92" fmla="*/ 263515 h 320915"/>
                <a:gd name="connsiteX93" fmla="*/ 256422 w 409900"/>
                <a:gd name="connsiteY93" fmla="*/ 227943 h 320915"/>
                <a:gd name="connsiteX94" fmla="*/ 284015 w 409900"/>
                <a:gd name="connsiteY94" fmla="*/ 255647 h 320915"/>
                <a:gd name="connsiteX95" fmla="*/ 220962 w 409900"/>
                <a:gd name="connsiteY95" fmla="*/ 160569 h 320915"/>
                <a:gd name="connsiteX96" fmla="*/ 256422 w 409900"/>
                <a:gd name="connsiteY96" fmla="*/ 125108 h 320915"/>
                <a:gd name="connsiteX97" fmla="*/ 291883 w 409900"/>
                <a:gd name="connsiteY97" fmla="*/ 160569 h 320915"/>
                <a:gd name="connsiteX98" fmla="*/ 256422 w 409900"/>
                <a:gd name="connsiteY98" fmla="*/ 196029 h 320915"/>
                <a:gd name="connsiteX99" fmla="*/ 220962 w 409900"/>
                <a:gd name="connsiteY99" fmla="*/ 160569 h 320915"/>
                <a:gd name="connsiteX100" fmla="*/ 361141 w 409900"/>
                <a:gd name="connsiteY100" fmla="*/ 186942 h 320915"/>
                <a:gd name="connsiteX101" fmla="*/ 343522 w 409900"/>
                <a:gd name="connsiteY101" fmla="*/ 180183 h 320915"/>
                <a:gd name="connsiteX102" fmla="*/ 341416 w 409900"/>
                <a:gd name="connsiteY102" fmla="*/ 178077 h 320915"/>
                <a:gd name="connsiteX103" fmla="*/ 341084 w 409900"/>
                <a:gd name="connsiteY103" fmla="*/ 177745 h 320915"/>
                <a:gd name="connsiteX104" fmla="*/ 323908 w 409900"/>
                <a:gd name="connsiteY104" fmla="*/ 160569 h 320915"/>
                <a:gd name="connsiteX105" fmla="*/ 339865 w 409900"/>
                <a:gd name="connsiteY105" fmla="*/ 144612 h 320915"/>
                <a:gd name="connsiteX106" fmla="*/ 344852 w 409900"/>
                <a:gd name="connsiteY106" fmla="*/ 139625 h 320915"/>
                <a:gd name="connsiteX107" fmla="*/ 361141 w 409900"/>
                <a:gd name="connsiteY107" fmla="*/ 133974 h 320915"/>
                <a:gd name="connsiteX108" fmla="*/ 387515 w 409900"/>
                <a:gd name="connsiteY108" fmla="*/ 160347 h 320915"/>
                <a:gd name="connsiteX109" fmla="*/ 361141 w 409900"/>
                <a:gd name="connsiteY109" fmla="*/ 186942 h 320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09900" h="320915">
                  <a:moveTo>
                    <a:pt x="361141" y="111478"/>
                  </a:moveTo>
                  <a:cubicBezTo>
                    <a:pt x="349838" y="111478"/>
                    <a:pt x="338868" y="115357"/>
                    <a:pt x="330224" y="122449"/>
                  </a:cubicBezTo>
                  <a:cubicBezTo>
                    <a:pt x="327897" y="124333"/>
                    <a:pt x="325681" y="126549"/>
                    <a:pt x="323686" y="128876"/>
                  </a:cubicBezTo>
                  <a:lnTo>
                    <a:pt x="308062" y="144501"/>
                  </a:lnTo>
                  <a:lnTo>
                    <a:pt x="272601" y="109040"/>
                  </a:lnTo>
                  <a:lnTo>
                    <a:pt x="300194" y="81448"/>
                  </a:lnTo>
                  <a:cubicBezTo>
                    <a:pt x="318810" y="62831"/>
                    <a:pt x="318810" y="32579"/>
                    <a:pt x="300194" y="13963"/>
                  </a:cubicBezTo>
                  <a:cubicBezTo>
                    <a:pt x="291218" y="4987"/>
                    <a:pt x="279250" y="0"/>
                    <a:pt x="266506" y="0"/>
                  </a:cubicBezTo>
                  <a:cubicBezTo>
                    <a:pt x="253763" y="0"/>
                    <a:pt x="241795" y="4987"/>
                    <a:pt x="232819" y="13963"/>
                  </a:cubicBezTo>
                  <a:lnTo>
                    <a:pt x="205005" y="41666"/>
                  </a:lnTo>
                  <a:lnTo>
                    <a:pt x="177412" y="14073"/>
                  </a:lnTo>
                  <a:cubicBezTo>
                    <a:pt x="168437" y="5097"/>
                    <a:pt x="156469" y="111"/>
                    <a:pt x="143725" y="111"/>
                  </a:cubicBezTo>
                  <a:cubicBezTo>
                    <a:pt x="130982" y="111"/>
                    <a:pt x="119014" y="5097"/>
                    <a:pt x="110038" y="14073"/>
                  </a:cubicBezTo>
                  <a:cubicBezTo>
                    <a:pt x="91421" y="32690"/>
                    <a:pt x="91421" y="62942"/>
                    <a:pt x="110038" y="81559"/>
                  </a:cubicBezTo>
                  <a:lnTo>
                    <a:pt x="137520" y="109040"/>
                  </a:lnTo>
                  <a:lnTo>
                    <a:pt x="101948" y="144501"/>
                  </a:lnTo>
                  <a:lnTo>
                    <a:pt x="84994" y="127546"/>
                  </a:lnTo>
                  <a:cubicBezTo>
                    <a:pt x="83886" y="126438"/>
                    <a:pt x="82778" y="125219"/>
                    <a:pt x="81670" y="124222"/>
                  </a:cubicBezTo>
                  <a:cubicBezTo>
                    <a:pt x="72694" y="116133"/>
                    <a:pt x="61058" y="111700"/>
                    <a:pt x="48980" y="111700"/>
                  </a:cubicBezTo>
                  <a:cubicBezTo>
                    <a:pt x="21941" y="111700"/>
                    <a:pt x="0" y="133641"/>
                    <a:pt x="0" y="160680"/>
                  </a:cubicBezTo>
                  <a:cubicBezTo>
                    <a:pt x="0" y="187718"/>
                    <a:pt x="21941" y="209659"/>
                    <a:pt x="48980" y="209659"/>
                  </a:cubicBezTo>
                  <a:cubicBezTo>
                    <a:pt x="59950" y="209659"/>
                    <a:pt x="70256" y="206113"/>
                    <a:pt x="78899" y="199464"/>
                  </a:cubicBezTo>
                  <a:cubicBezTo>
                    <a:pt x="81891" y="197137"/>
                    <a:pt x="84662" y="194478"/>
                    <a:pt x="86989" y="191486"/>
                  </a:cubicBezTo>
                  <a:lnTo>
                    <a:pt x="101948" y="176526"/>
                  </a:lnTo>
                  <a:lnTo>
                    <a:pt x="137409" y="211986"/>
                  </a:lnTo>
                  <a:lnTo>
                    <a:pt x="109927" y="239468"/>
                  </a:lnTo>
                  <a:cubicBezTo>
                    <a:pt x="100951" y="248444"/>
                    <a:pt x="95964" y="260412"/>
                    <a:pt x="95964" y="273155"/>
                  </a:cubicBezTo>
                  <a:cubicBezTo>
                    <a:pt x="95964" y="285899"/>
                    <a:pt x="100951" y="297867"/>
                    <a:pt x="109927" y="306953"/>
                  </a:cubicBezTo>
                  <a:cubicBezTo>
                    <a:pt x="118903" y="315929"/>
                    <a:pt x="130871" y="320916"/>
                    <a:pt x="143614" y="320916"/>
                  </a:cubicBezTo>
                  <a:cubicBezTo>
                    <a:pt x="156358" y="320916"/>
                    <a:pt x="168326" y="315929"/>
                    <a:pt x="177302" y="306953"/>
                  </a:cubicBezTo>
                  <a:lnTo>
                    <a:pt x="204894" y="279361"/>
                  </a:lnTo>
                  <a:lnTo>
                    <a:pt x="232487" y="306953"/>
                  </a:lnTo>
                  <a:cubicBezTo>
                    <a:pt x="241463" y="315929"/>
                    <a:pt x="253430" y="320916"/>
                    <a:pt x="266174" y="320916"/>
                  </a:cubicBezTo>
                  <a:cubicBezTo>
                    <a:pt x="278918" y="320916"/>
                    <a:pt x="290885" y="315929"/>
                    <a:pt x="299861" y="306953"/>
                  </a:cubicBezTo>
                  <a:cubicBezTo>
                    <a:pt x="318478" y="288337"/>
                    <a:pt x="318478" y="258085"/>
                    <a:pt x="299861" y="239468"/>
                  </a:cubicBezTo>
                  <a:lnTo>
                    <a:pt x="272269" y="211875"/>
                  </a:lnTo>
                  <a:lnTo>
                    <a:pt x="307729" y="176415"/>
                  </a:lnTo>
                  <a:lnTo>
                    <a:pt x="324684" y="193370"/>
                  </a:lnTo>
                  <a:lnTo>
                    <a:pt x="325016" y="193702"/>
                  </a:lnTo>
                  <a:lnTo>
                    <a:pt x="327565" y="196251"/>
                  </a:lnTo>
                  <a:cubicBezTo>
                    <a:pt x="327786" y="196472"/>
                    <a:pt x="328008" y="196694"/>
                    <a:pt x="328230" y="196805"/>
                  </a:cubicBezTo>
                  <a:cubicBezTo>
                    <a:pt x="337205" y="204894"/>
                    <a:pt x="348841" y="209327"/>
                    <a:pt x="360920" y="209327"/>
                  </a:cubicBezTo>
                  <a:cubicBezTo>
                    <a:pt x="387958" y="209327"/>
                    <a:pt x="409899" y="187386"/>
                    <a:pt x="409899" y="160347"/>
                  </a:cubicBezTo>
                  <a:cubicBezTo>
                    <a:pt x="410121" y="133419"/>
                    <a:pt x="388180" y="111478"/>
                    <a:pt x="361141" y="111478"/>
                  </a:cubicBezTo>
                  <a:close/>
                  <a:moveTo>
                    <a:pt x="205005" y="176526"/>
                  </a:moveTo>
                  <a:lnTo>
                    <a:pt x="240465" y="211986"/>
                  </a:lnTo>
                  <a:lnTo>
                    <a:pt x="205005" y="247557"/>
                  </a:lnTo>
                  <a:lnTo>
                    <a:pt x="169545" y="212097"/>
                  </a:lnTo>
                  <a:lnTo>
                    <a:pt x="205005" y="176526"/>
                  </a:lnTo>
                  <a:close/>
                  <a:moveTo>
                    <a:pt x="205005" y="144612"/>
                  </a:moveTo>
                  <a:lnTo>
                    <a:pt x="169545" y="109151"/>
                  </a:lnTo>
                  <a:lnTo>
                    <a:pt x="205005" y="73691"/>
                  </a:lnTo>
                  <a:lnTo>
                    <a:pt x="240465" y="109151"/>
                  </a:lnTo>
                  <a:lnTo>
                    <a:pt x="205005" y="144612"/>
                  </a:lnTo>
                  <a:close/>
                  <a:moveTo>
                    <a:pt x="248444" y="30030"/>
                  </a:moveTo>
                  <a:cubicBezTo>
                    <a:pt x="253209" y="25265"/>
                    <a:pt x="259414" y="22717"/>
                    <a:pt x="266174" y="22717"/>
                  </a:cubicBezTo>
                  <a:cubicBezTo>
                    <a:pt x="272934" y="22717"/>
                    <a:pt x="279250" y="25265"/>
                    <a:pt x="283904" y="30030"/>
                  </a:cubicBezTo>
                  <a:cubicBezTo>
                    <a:pt x="293656" y="39782"/>
                    <a:pt x="293656" y="55739"/>
                    <a:pt x="283904" y="65491"/>
                  </a:cubicBezTo>
                  <a:lnTo>
                    <a:pt x="256312" y="93083"/>
                  </a:lnTo>
                  <a:lnTo>
                    <a:pt x="220851" y="57623"/>
                  </a:lnTo>
                  <a:lnTo>
                    <a:pt x="248444" y="30030"/>
                  </a:lnTo>
                  <a:close/>
                  <a:moveTo>
                    <a:pt x="125884" y="65602"/>
                  </a:moveTo>
                  <a:cubicBezTo>
                    <a:pt x="116133" y="55850"/>
                    <a:pt x="116133" y="39893"/>
                    <a:pt x="125884" y="30141"/>
                  </a:cubicBezTo>
                  <a:cubicBezTo>
                    <a:pt x="130649" y="25376"/>
                    <a:pt x="136855" y="22828"/>
                    <a:pt x="143614" y="22828"/>
                  </a:cubicBezTo>
                  <a:cubicBezTo>
                    <a:pt x="150374" y="22828"/>
                    <a:pt x="156690" y="25376"/>
                    <a:pt x="161344" y="30141"/>
                  </a:cubicBezTo>
                  <a:lnTo>
                    <a:pt x="188937" y="57734"/>
                  </a:lnTo>
                  <a:lnTo>
                    <a:pt x="153477" y="93194"/>
                  </a:lnTo>
                  <a:lnTo>
                    <a:pt x="125884" y="65602"/>
                  </a:lnTo>
                  <a:close/>
                  <a:moveTo>
                    <a:pt x="22495" y="160790"/>
                  </a:moveTo>
                  <a:cubicBezTo>
                    <a:pt x="22495" y="146274"/>
                    <a:pt x="34352" y="134417"/>
                    <a:pt x="48869" y="134417"/>
                  </a:cubicBezTo>
                  <a:cubicBezTo>
                    <a:pt x="55296" y="134417"/>
                    <a:pt x="61501" y="136744"/>
                    <a:pt x="66266" y="140955"/>
                  </a:cubicBezTo>
                  <a:lnTo>
                    <a:pt x="85991" y="160680"/>
                  </a:lnTo>
                  <a:lnTo>
                    <a:pt x="64493" y="182177"/>
                  </a:lnTo>
                  <a:cubicBezTo>
                    <a:pt x="59950" y="185502"/>
                    <a:pt x="54520" y="187275"/>
                    <a:pt x="48869" y="187275"/>
                  </a:cubicBezTo>
                  <a:cubicBezTo>
                    <a:pt x="34352" y="187164"/>
                    <a:pt x="22495" y="175307"/>
                    <a:pt x="22495" y="160790"/>
                  </a:cubicBezTo>
                  <a:close/>
                  <a:moveTo>
                    <a:pt x="117906" y="160569"/>
                  </a:moveTo>
                  <a:lnTo>
                    <a:pt x="153477" y="125108"/>
                  </a:lnTo>
                  <a:lnTo>
                    <a:pt x="188937" y="160569"/>
                  </a:lnTo>
                  <a:lnTo>
                    <a:pt x="153366" y="196140"/>
                  </a:lnTo>
                  <a:lnTo>
                    <a:pt x="117906" y="160569"/>
                  </a:lnTo>
                  <a:close/>
                  <a:moveTo>
                    <a:pt x="161455" y="291107"/>
                  </a:moveTo>
                  <a:cubicBezTo>
                    <a:pt x="156690" y="295872"/>
                    <a:pt x="150374" y="298421"/>
                    <a:pt x="143725" y="298421"/>
                  </a:cubicBezTo>
                  <a:cubicBezTo>
                    <a:pt x="136965" y="298421"/>
                    <a:pt x="130649" y="295872"/>
                    <a:pt x="125995" y="291107"/>
                  </a:cubicBezTo>
                  <a:cubicBezTo>
                    <a:pt x="121230" y="286342"/>
                    <a:pt x="118681" y="280137"/>
                    <a:pt x="118681" y="273377"/>
                  </a:cubicBezTo>
                  <a:cubicBezTo>
                    <a:pt x="118681" y="266617"/>
                    <a:pt x="121230" y="260301"/>
                    <a:pt x="125995" y="255647"/>
                  </a:cubicBezTo>
                  <a:lnTo>
                    <a:pt x="153477" y="228165"/>
                  </a:lnTo>
                  <a:lnTo>
                    <a:pt x="188937" y="263625"/>
                  </a:lnTo>
                  <a:lnTo>
                    <a:pt x="161455" y="291107"/>
                  </a:lnTo>
                  <a:close/>
                  <a:moveTo>
                    <a:pt x="284015" y="255647"/>
                  </a:moveTo>
                  <a:cubicBezTo>
                    <a:pt x="293767" y="265398"/>
                    <a:pt x="293767" y="281355"/>
                    <a:pt x="284015" y="291107"/>
                  </a:cubicBezTo>
                  <a:cubicBezTo>
                    <a:pt x="279250" y="295872"/>
                    <a:pt x="273044" y="298421"/>
                    <a:pt x="266285" y="298421"/>
                  </a:cubicBezTo>
                  <a:cubicBezTo>
                    <a:pt x="259525" y="298421"/>
                    <a:pt x="253209" y="295872"/>
                    <a:pt x="248555" y="291107"/>
                  </a:cubicBezTo>
                  <a:lnTo>
                    <a:pt x="220962" y="263515"/>
                  </a:lnTo>
                  <a:lnTo>
                    <a:pt x="256422" y="227943"/>
                  </a:lnTo>
                  <a:lnTo>
                    <a:pt x="284015" y="255647"/>
                  </a:lnTo>
                  <a:close/>
                  <a:moveTo>
                    <a:pt x="220962" y="160569"/>
                  </a:moveTo>
                  <a:lnTo>
                    <a:pt x="256422" y="125108"/>
                  </a:lnTo>
                  <a:lnTo>
                    <a:pt x="291883" y="160569"/>
                  </a:lnTo>
                  <a:lnTo>
                    <a:pt x="256422" y="196029"/>
                  </a:lnTo>
                  <a:lnTo>
                    <a:pt x="220962" y="160569"/>
                  </a:lnTo>
                  <a:close/>
                  <a:moveTo>
                    <a:pt x="361141" y="186942"/>
                  </a:moveTo>
                  <a:cubicBezTo>
                    <a:pt x="354603" y="186942"/>
                    <a:pt x="348398" y="184504"/>
                    <a:pt x="343522" y="180183"/>
                  </a:cubicBezTo>
                  <a:lnTo>
                    <a:pt x="341416" y="178077"/>
                  </a:lnTo>
                  <a:lnTo>
                    <a:pt x="341084" y="177745"/>
                  </a:lnTo>
                  <a:lnTo>
                    <a:pt x="323908" y="160569"/>
                  </a:lnTo>
                  <a:lnTo>
                    <a:pt x="339865" y="144612"/>
                  </a:lnTo>
                  <a:lnTo>
                    <a:pt x="344852" y="139625"/>
                  </a:lnTo>
                  <a:cubicBezTo>
                    <a:pt x="349506" y="135968"/>
                    <a:pt x="355157" y="133974"/>
                    <a:pt x="361141" y="133974"/>
                  </a:cubicBezTo>
                  <a:cubicBezTo>
                    <a:pt x="375658" y="133974"/>
                    <a:pt x="387515" y="145831"/>
                    <a:pt x="387515" y="160347"/>
                  </a:cubicBezTo>
                  <a:cubicBezTo>
                    <a:pt x="387515" y="175085"/>
                    <a:pt x="375658" y="186942"/>
                    <a:pt x="361141" y="186942"/>
                  </a:cubicBezTo>
                  <a:close/>
                </a:path>
              </a:pathLst>
            </a:custGeom>
            <a:solidFill>
              <a:srgbClr val="A27F6D"/>
            </a:solidFill>
            <a:ln w="865"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52" name="任意多边形: 形状 51">
              <a:extLst>
                <a:ext uri="{FF2B5EF4-FFF2-40B4-BE49-F238E27FC236}">
                  <a16:creationId xmlns:a16="http://schemas.microsoft.com/office/drawing/2014/main" xmlns="" id="{E54F1F34-1A74-4C18-A903-E230CAE51B58}"/>
                </a:ext>
              </a:extLst>
            </p:cNvPr>
            <p:cNvSpPr/>
            <p:nvPr/>
          </p:nvSpPr>
          <p:spPr>
            <a:xfrm>
              <a:off x="2001904" y="4677190"/>
              <a:ext cx="79785" cy="883741"/>
            </a:xfrm>
            <a:custGeom>
              <a:avLst/>
              <a:gdLst>
                <a:gd name="connsiteX0" fmla="*/ 40114 w 79785"/>
                <a:gd name="connsiteY0" fmla="*/ 139403 h 883741"/>
                <a:gd name="connsiteX1" fmla="*/ 51417 w 79785"/>
                <a:gd name="connsiteY1" fmla="*/ 128100 h 883741"/>
                <a:gd name="connsiteX2" fmla="*/ 51417 w 79785"/>
                <a:gd name="connsiteY2" fmla="*/ 11303 h 883741"/>
                <a:gd name="connsiteX3" fmla="*/ 40114 w 79785"/>
                <a:gd name="connsiteY3" fmla="*/ 0 h 883741"/>
                <a:gd name="connsiteX4" fmla="*/ 28812 w 79785"/>
                <a:gd name="connsiteY4" fmla="*/ 11303 h 883741"/>
                <a:gd name="connsiteX5" fmla="*/ 28812 w 79785"/>
                <a:gd name="connsiteY5" fmla="*/ 128100 h 883741"/>
                <a:gd name="connsiteX6" fmla="*/ 40114 w 79785"/>
                <a:gd name="connsiteY6" fmla="*/ 139403 h 883741"/>
                <a:gd name="connsiteX7" fmla="*/ 51196 w 79785"/>
                <a:gd name="connsiteY7" fmla="*/ 445692 h 883741"/>
                <a:gd name="connsiteX8" fmla="*/ 51196 w 79785"/>
                <a:gd name="connsiteY8" fmla="*/ 431840 h 883741"/>
                <a:gd name="connsiteX9" fmla="*/ 39893 w 79785"/>
                <a:gd name="connsiteY9" fmla="*/ 420537 h 883741"/>
                <a:gd name="connsiteX10" fmla="*/ 28590 w 79785"/>
                <a:gd name="connsiteY10" fmla="*/ 431840 h 883741"/>
                <a:gd name="connsiteX11" fmla="*/ 28590 w 79785"/>
                <a:gd name="connsiteY11" fmla="*/ 445692 h 883741"/>
                <a:gd name="connsiteX12" fmla="*/ 39893 w 79785"/>
                <a:gd name="connsiteY12" fmla="*/ 456995 h 883741"/>
                <a:gd name="connsiteX13" fmla="*/ 51196 w 79785"/>
                <a:gd name="connsiteY13" fmla="*/ 445692 h 883741"/>
                <a:gd name="connsiteX14" fmla="*/ 9862 w 79785"/>
                <a:gd name="connsiteY14" fmla="*/ 475722 h 883741"/>
                <a:gd name="connsiteX15" fmla="*/ 21165 w 79785"/>
                <a:gd name="connsiteY15" fmla="*/ 487025 h 883741"/>
                <a:gd name="connsiteX16" fmla="*/ 58620 w 79785"/>
                <a:gd name="connsiteY16" fmla="*/ 487025 h 883741"/>
                <a:gd name="connsiteX17" fmla="*/ 69923 w 79785"/>
                <a:gd name="connsiteY17" fmla="*/ 475722 h 883741"/>
                <a:gd name="connsiteX18" fmla="*/ 58620 w 79785"/>
                <a:gd name="connsiteY18" fmla="*/ 464419 h 883741"/>
                <a:gd name="connsiteX19" fmla="*/ 21165 w 79785"/>
                <a:gd name="connsiteY19" fmla="*/ 464419 h 883741"/>
                <a:gd name="connsiteX20" fmla="*/ 9862 w 79785"/>
                <a:gd name="connsiteY20" fmla="*/ 475722 h 883741"/>
                <a:gd name="connsiteX21" fmla="*/ 68372 w 79785"/>
                <a:gd name="connsiteY21" fmla="*/ 488909 h 883741"/>
                <a:gd name="connsiteX22" fmla="*/ 11303 w 79785"/>
                <a:gd name="connsiteY22" fmla="*/ 488909 h 883741"/>
                <a:gd name="connsiteX23" fmla="*/ 0 w 79785"/>
                <a:gd name="connsiteY23" fmla="*/ 500212 h 883741"/>
                <a:gd name="connsiteX24" fmla="*/ 11303 w 79785"/>
                <a:gd name="connsiteY24" fmla="*/ 511515 h 883741"/>
                <a:gd name="connsiteX25" fmla="*/ 68483 w 79785"/>
                <a:gd name="connsiteY25" fmla="*/ 511515 h 883741"/>
                <a:gd name="connsiteX26" fmla="*/ 79786 w 79785"/>
                <a:gd name="connsiteY26" fmla="*/ 500212 h 883741"/>
                <a:gd name="connsiteX27" fmla="*/ 68372 w 79785"/>
                <a:gd name="connsiteY27" fmla="*/ 488909 h 883741"/>
                <a:gd name="connsiteX28" fmla="*/ 12854 w 79785"/>
                <a:gd name="connsiteY28" fmla="*/ 517167 h 883741"/>
                <a:gd name="connsiteX29" fmla="*/ 1551 w 79785"/>
                <a:gd name="connsiteY29" fmla="*/ 528470 h 883741"/>
                <a:gd name="connsiteX30" fmla="*/ 1551 w 79785"/>
                <a:gd name="connsiteY30" fmla="*/ 872435 h 883741"/>
                <a:gd name="connsiteX31" fmla="*/ 12854 w 79785"/>
                <a:gd name="connsiteY31" fmla="*/ 883741 h 883741"/>
                <a:gd name="connsiteX32" fmla="*/ 24157 w 79785"/>
                <a:gd name="connsiteY32" fmla="*/ 872435 h 883741"/>
                <a:gd name="connsiteX33" fmla="*/ 24157 w 79785"/>
                <a:gd name="connsiteY33" fmla="*/ 528470 h 883741"/>
                <a:gd name="connsiteX34" fmla="*/ 12854 w 79785"/>
                <a:gd name="connsiteY34" fmla="*/ 517167 h 883741"/>
                <a:gd name="connsiteX35" fmla="*/ 40447 w 79785"/>
                <a:gd name="connsiteY35" fmla="*/ 517167 h 883741"/>
                <a:gd name="connsiteX36" fmla="*/ 29144 w 79785"/>
                <a:gd name="connsiteY36" fmla="*/ 528470 h 883741"/>
                <a:gd name="connsiteX37" fmla="*/ 29144 w 79785"/>
                <a:gd name="connsiteY37" fmla="*/ 872435 h 883741"/>
                <a:gd name="connsiteX38" fmla="*/ 40447 w 79785"/>
                <a:gd name="connsiteY38" fmla="*/ 883741 h 883741"/>
                <a:gd name="connsiteX39" fmla="*/ 51750 w 79785"/>
                <a:gd name="connsiteY39" fmla="*/ 872435 h 883741"/>
                <a:gd name="connsiteX40" fmla="*/ 51750 w 79785"/>
                <a:gd name="connsiteY40" fmla="*/ 528470 h 883741"/>
                <a:gd name="connsiteX41" fmla="*/ 40447 w 79785"/>
                <a:gd name="connsiteY41" fmla="*/ 517167 h 883741"/>
                <a:gd name="connsiteX42" fmla="*/ 66821 w 79785"/>
                <a:gd name="connsiteY42" fmla="*/ 517167 h 883741"/>
                <a:gd name="connsiteX43" fmla="*/ 55518 w 79785"/>
                <a:gd name="connsiteY43" fmla="*/ 528470 h 883741"/>
                <a:gd name="connsiteX44" fmla="*/ 55518 w 79785"/>
                <a:gd name="connsiteY44" fmla="*/ 872435 h 883741"/>
                <a:gd name="connsiteX45" fmla="*/ 66821 w 79785"/>
                <a:gd name="connsiteY45" fmla="*/ 883741 h 883741"/>
                <a:gd name="connsiteX46" fmla="*/ 78124 w 79785"/>
                <a:gd name="connsiteY46" fmla="*/ 872435 h 883741"/>
                <a:gd name="connsiteX47" fmla="*/ 78124 w 79785"/>
                <a:gd name="connsiteY47" fmla="*/ 528470 h 883741"/>
                <a:gd name="connsiteX48" fmla="*/ 66821 w 79785"/>
                <a:gd name="connsiteY48" fmla="*/ 517167 h 883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785" h="883741">
                  <a:moveTo>
                    <a:pt x="40114" y="139403"/>
                  </a:moveTo>
                  <a:cubicBezTo>
                    <a:pt x="46320" y="139403"/>
                    <a:pt x="51417" y="134306"/>
                    <a:pt x="51417" y="128100"/>
                  </a:cubicBezTo>
                  <a:lnTo>
                    <a:pt x="51417" y="11303"/>
                  </a:lnTo>
                  <a:cubicBezTo>
                    <a:pt x="51417" y="5097"/>
                    <a:pt x="46320" y="0"/>
                    <a:pt x="40114" y="0"/>
                  </a:cubicBezTo>
                  <a:cubicBezTo>
                    <a:pt x="33909" y="0"/>
                    <a:pt x="28812" y="5097"/>
                    <a:pt x="28812" y="11303"/>
                  </a:cubicBezTo>
                  <a:lnTo>
                    <a:pt x="28812" y="128100"/>
                  </a:lnTo>
                  <a:cubicBezTo>
                    <a:pt x="28812" y="134306"/>
                    <a:pt x="33909" y="139403"/>
                    <a:pt x="40114" y="139403"/>
                  </a:cubicBezTo>
                  <a:close/>
                  <a:moveTo>
                    <a:pt x="51196" y="445692"/>
                  </a:moveTo>
                  <a:lnTo>
                    <a:pt x="51196" y="431840"/>
                  </a:lnTo>
                  <a:cubicBezTo>
                    <a:pt x="51196" y="425635"/>
                    <a:pt x="46098" y="420537"/>
                    <a:pt x="39893" y="420537"/>
                  </a:cubicBezTo>
                  <a:cubicBezTo>
                    <a:pt x="33687" y="420537"/>
                    <a:pt x="28590" y="425635"/>
                    <a:pt x="28590" y="431840"/>
                  </a:cubicBezTo>
                  <a:lnTo>
                    <a:pt x="28590" y="445692"/>
                  </a:lnTo>
                  <a:cubicBezTo>
                    <a:pt x="28590" y="451897"/>
                    <a:pt x="33687" y="456995"/>
                    <a:pt x="39893" y="456995"/>
                  </a:cubicBezTo>
                  <a:cubicBezTo>
                    <a:pt x="46098" y="456995"/>
                    <a:pt x="51196" y="451897"/>
                    <a:pt x="51196" y="445692"/>
                  </a:cubicBezTo>
                  <a:close/>
                  <a:moveTo>
                    <a:pt x="9862" y="475722"/>
                  </a:moveTo>
                  <a:cubicBezTo>
                    <a:pt x="9862" y="481928"/>
                    <a:pt x="14960" y="487025"/>
                    <a:pt x="21165" y="487025"/>
                  </a:cubicBezTo>
                  <a:lnTo>
                    <a:pt x="58620" y="487025"/>
                  </a:lnTo>
                  <a:cubicBezTo>
                    <a:pt x="64826" y="487025"/>
                    <a:pt x="69923" y="481928"/>
                    <a:pt x="69923" y="475722"/>
                  </a:cubicBezTo>
                  <a:cubicBezTo>
                    <a:pt x="69923" y="469517"/>
                    <a:pt x="64826" y="464419"/>
                    <a:pt x="58620" y="464419"/>
                  </a:cubicBezTo>
                  <a:lnTo>
                    <a:pt x="21165" y="464419"/>
                  </a:lnTo>
                  <a:cubicBezTo>
                    <a:pt x="14849" y="464530"/>
                    <a:pt x="9862" y="469517"/>
                    <a:pt x="9862" y="475722"/>
                  </a:cubicBezTo>
                  <a:close/>
                  <a:moveTo>
                    <a:pt x="68372" y="488909"/>
                  </a:moveTo>
                  <a:lnTo>
                    <a:pt x="11303" y="488909"/>
                  </a:lnTo>
                  <a:cubicBezTo>
                    <a:pt x="5097" y="488909"/>
                    <a:pt x="0" y="494007"/>
                    <a:pt x="0" y="500212"/>
                  </a:cubicBezTo>
                  <a:cubicBezTo>
                    <a:pt x="0" y="506418"/>
                    <a:pt x="5097" y="511515"/>
                    <a:pt x="11303" y="511515"/>
                  </a:cubicBezTo>
                  <a:lnTo>
                    <a:pt x="68483" y="511515"/>
                  </a:lnTo>
                  <a:cubicBezTo>
                    <a:pt x="74688" y="511515"/>
                    <a:pt x="79786" y="506418"/>
                    <a:pt x="79786" y="500212"/>
                  </a:cubicBezTo>
                  <a:cubicBezTo>
                    <a:pt x="79786" y="494007"/>
                    <a:pt x="74688" y="488909"/>
                    <a:pt x="68372" y="488909"/>
                  </a:cubicBezTo>
                  <a:close/>
                  <a:moveTo>
                    <a:pt x="12854" y="517167"/>
                  </a:moveTo>
                  <a:cubicBezTo>
                    <a:pt x="6649" y="517167"/>
                    <a:pt x="1551" y="522264"/>
                    <a:pt x="1551" y="528470"/>
                  </a:cubicBezTo>
                  <a:lnTo>
                    <a:pt x="1551" y="872435"/>
                  </a:lnTo>
                  <a:cubicBezTo>
                    <a:pt x="1551" y="878642"/>
                    <a:pt x="6649" y="883741"/>
                    <a:pt x="12854" y="883741"/>
                  </a:cubicBezTo>
                  <a:cubicBezTo>
                    <a:pt x="19060" y="883741"/>
                    <a:pt x="24157" y="878642"/>
                    <a:pt x="24157" y="872435"/>
                  </a:cubicBezTo>
                  <a:lnTo>
                    <a:pt x="24157" y="528470"/>
                  </a:lnTo>
                  <a:cubicBezTo>
                    <a:pt x="24157" y="522264"/>
                    <a:pt x="19060" y="517167"/>
                    <a:pt x="12854" y="517167"/>
                  </a:cubicBezTo>
                  <a:close/>
                  <a:moveTo>
                    <a:pt x="40447" y="517167"/>
                  </a:moveTo>
                  <a:cubicBezTo>
                    <a:pt x="34241" y="517167"/>
                    <a:pt x="29144" y="522264"/>
                    <a:pt x="29144" y="528470"/>
                  </a:cubicBezTo>
                  <a:lnTo>
                    <a:pt x="29144" y="872435"/>
                  </a:lnTo>
                  <a:cubicBezTo>
                    <a:pt x="29144" y="878642"/>
                    <a:pt x="34241" y="883741"/>
                    <a:pt x="40447" y="883741"/>
                  </a:cubicBezTo>
                  <a:cubicBezTo>
                    <a:pt x="46652" y="883741"/>
                    <a:pt x="51750" y="878642"/>
                    <a:pt x="51750" y="872435"/>
                  </a:cubicBezTo>
                  <a:lnTo>
                    <a:pt x="51750" y="528470"/>
                  </a:lnTo>
                  <a:cubicBezTo>
                    <a:pt x="51750" y="522264"/>
                    <a:pt x="46763" y="517167"/>
                    <a:pt x="40447" y="517167"/>
                  </a:cubicBezTo>
                  <a:close/>
                  <a:moveTo>
                    <a:pt x="66821" y="517167"/>
                  </a:moveTo>
                  <a:cubicBezTo>
                    <a:pt x="60615" y="517167"/>
                    <a:pt x="55518" y="522264"/>
                    <a:pt x="55518" y="528470"/>
                  </a:cubicBezTo>
                  <a:lnTo>
                    <a:pt x="55518" y="872435"/>
                  </a:lnTo>
                  <a:cubicBezTo>
                    <a:pt x="55518" y="878642"/>
                    <a:pt x="60615" y="883741"/>
                    <a:pt x="66821" y="883741"/>
                  </a:cubicBezTo>
                  <a:cubicBezTo>
                    <a:pt x="73026" y="883741"/>
                    <a:pt x="78124" y="878642"/>
                    <a:pt x="78124" y="872435"/>
                  </a:cubicBezTo>
                  <a:lnTo>
                    <a:pt x="78124" y="528470"/>
                  </a:lnTo>
                  <a:cubicBezTo>
                    <a:pt x="78124" y="522264"/>
                    <a:pt x="73137" y="517167"/>
                    <a:pt x="66821" y="517167"/>
                  </a:cubicBezTo>
                  <a:close/>
                </a:path>
              </a:pathLst>
            </a:custGeom>
            <a:solidFill>
              <a:srgbClr val="A27F6D"/>
            </a:solidFill>
            <a:ln w="865" cap="flat">
              <a:noFill/>
              <a:prstDash val="solid"/>
              <a:miter/>
            </a:ln>
            <a:effectLst>
              <a:outerShdw blurRad="88900" sx="101000" sy="101000" algn="ctr" rotWithShape="0">
                <a:prstClr val="black">
                  <a:alpha val="40000"/>
                </a:prstClr>
              </a:outerShdw>
            </a:effectLst>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sp>
        <p:nvSpPr>
          <p:cNvPr id="6" name="椭圆 5">
            <a:extLst>
              <a:ext uri="{FF2B5EF4-FFF2-40B4-BE49-F238E27FC236}">
                <a16:creationId xmlns:a16="http://schemas.microsoft.com/office/drawing/2014/main" xmlns="" id="{16E17F13-5B5D-4001-8F4D-94ACDC7F0574}"/>
              </a:ext>
            </a:extLst>
          </p:cNvPr>
          <p:cNvSpPr/>
          <p:nvPr/>
        </p:nvSpPr>
        <p:spPr>
          <a:xfrm>
            <a:off x="876892" y="2581447"/>
            <a:ext cx="2410320" cy="2308528"/>
          </a:xfrm>
          <a:blipFill dpi="0" rotWithShape="1">
            <a:blip r:embed="rId2"/>
            <a:srcRect/>
            <a:tile tx="0" ty="0" sx="100000" sy="100000" flip="none" algn="tl"/>
          </a:blipFill>
          <a:ln w="19050">
            <a:gradFill>
              <a:gsLst>
                <a:gs pos="2000">
                  <a:srgbClr val="F2EFEA"/>
                </a:gs>
                <a:gs pos="100000">
                  <a:srgbClr val="DB641E"/>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1" name="椭圆 10">
            <a:extLst>
              <a:ext uri="{FF2B5EF4-FFF2-40B4-BE49-F238E27FC236}">
                <a16:creationId xmlns:a16="http://schemas.microsoft.com/office/drawing/2014/main" xmlns="" id="{5176A474-54DB-4502-81F1-14F48582FFE5}"/>
              </a:ext>
            </a:extLst>
          </p:cNvPr>
          <p:cNvSpPr/>
          <p:nvPr/>
        </p:nvSpPr>
        <p:spPr>
          <a:xfrm rot="19800000">
            <a:off x="3558361" y="2581447"/>
            <a:ext cx="2410320" cy="2308528"/>
          </a:xfrm>
          <a:blipFill dpi="0" rotWithShape="1">
            <a:blip r:embed="rId2"/>
            <a:srcRect/>
            <a:tile tx="0" ty="0" sx="100000" sy="100000" flip="none" algn="tl"/>
          </a:blipFill>
          <a:ln w="19050">
            <a:gradFill>
              <a:gsLst>
                <a:gs pos="2000">
                  <a:srgbClr val="F2EFEA"/>
                </a:gs>
                <a:gs pos="100000">
                  <a:srgbClr val="DB641E"/>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2" name="椭圆 11">
            <a:extLst>
              <a:ext uri="{FF2B5EF4-FFF2-40B4-BE49-F238E27FC236}">
                <a16:creationId xmlns:a16="http://schemas.microsoft.com/office/drawing/2014/main" xmlns="" id="{0B3BE1CD-0110-4405-A13B-75DA9921F23A}"/>
              </a:ext>
            </a:extLst>
          </p:cNvPr>
          <p:cNvSpPr/>
          <p:nvPr/>
        </p:nvSpPr>
        <p:spPr>
          <a:xfrm rot="3600000">
            <a:off x="6239830" y="2581447"/>
            <a:ext cx="2410320" cy="2308528"/>
          </a:xfrm>
          <a:blipFill dpi="0" rotWithShape="1">
            <a:blip r:embed="rId2"/>
            <a:srcRect/>
            <a:tile tx="0" ty="0" sx="100000" sy="100000" flip="none" algn="tl"/>
          </a:blipFill>
          <a:ln w="19050">
            <a:gradFill>
              <a:gsLst>
                <a:gs pos="2000">
                  <a:srgbClr val="F2EFEA"/>
                </a:gs>
                <a:gs pos="100000">
                  <a:srgbClr val="DB641E"/>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3" name="椭圆 12">
            <a:extLst>
              <a:ext uri="{FF2B5EF4-FFF2-40B4-BE49-F238E27FC236}">
                <a16:creationId xmlns:a16="http://schemas.microsoft.com/office/drawing/2014/main" xmlns="" id="{8145F8D5-DB77-49B7-9CD8-BC9C8C5CEDC6}"/>
              </a:ext>
            </a:extLst>
          </p:cNvPr>
          <p:cNvSpPr/>
          <p:nvPr/>
        </p:nvSpPr>
        <p:spPr>
          <a:xfrm rot="12600000">
            <a:off x="8921298" y="2581447"/>
            <a:ext cx="2410320" cy="2308528"/>
          </a:xfrm>
          <a:blipFill dpi="0" rotWithShape="1">
            <a:blip r:embed="rId2"/>
            <a:srcRect/>
            <a:tile tx="0" ty="0" sx="100000" sy="100000" flip="none" algn="tl"/>
          </a:blipFill>
          <a:ln w="19050">
            <a:gradFill>
              <a:gsLst>
                <a:gs pos="2000">
                  <a:srgbClr val="F2EFEA"/>
                </a:gs>
                <a:gs pos="100000">
                  <a:srgbClr val="DB641E"/>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4" name="文本框 13">
            <a:extLst>
              <a:ext uri="{FF2B5EF4-FFF2-40B4-BE49-F238E27FC236}">
                <a16:creationId xmlns:a16="http://schemas.microsoft.com/office/drawing/2014/main" xmlns="" id="{BE3BFC43-402D-48CA-8AB8-0D4A80E5713F}"/>
              </a:ext>
            </a:extLst>
          </p:cNvPr>
          <p:cNvSpPr txBox="1"/>
          <p:nvPr/>
        </p:nvSpPr>
        <p:spPr>
          <a:xfrm>
            <a:off x="4626580" y="310534"/>
            <a:ext cx="2938840" cy="923330"/>
          </a:xfrm>
          <a:prstGeom prst="rect">
            <a:avLst/>
          </a:prstGeom>
          <a:noFill/>
        </p:spPr>
        <p:txBody>
          <a:bodyPr wrap="square">
            <a:spAutoFit/>
          </a:bodyPr>
          <a:lstStyle/>
          <a:p>
            <a:pPr algn="ctr"/>
            <a:r>
              <a:rPr lang="zh-CN" altLang="en-US" sz="5400" b="0" i="0" dirty="0">
                <a:gradFill>
                  <a:gsLst>
                    <a:gs pos="0">
                      <a:schemeClr val="bg1"/>
                    </a:gs>
                    <a:gs pos="100000">
                      <a:srgbClr val="E46E1E"/>
                    </a:gs>
                  </a:gsLst>
                  <a:lin ang="2700000" scaled="0"/>
                </a:gradFill>
                <a:effectLst>
                  <a:outerShdw blurRad="127000" sx="103000" sy="103000" algn="ctr" rotWithShape="0">
                    <a:prstClr val="black">
                      <a:alpha val="40000"/>
                    </a:prstClr>
                  </a:outerShdw>
                </a:effectLst>
                <a:latin typeface="演示镇魂行楷" panose="00000500000000000000" pitchFamily="2" charset="-122"/>
                <a:ea typeface="演示镇魂行楷" panose="00000500000000000000" pitchFamily="2" charset="-122"/>
              </a:rPr>
              <a:t>优势</a:t>
            </a:r>
            <a:endParaRPr lang="zh-CN" altLang="en-US" sz="5400" dirty="0">
              <a:gradFill>
                <a:gsLst>
                  <a:gs pos="0">
                    <a:schemeClr val="bg1"/>
                  </a:gs>
                  <a:gs pos="100000">
                    <a:srgbClr val="E46E1E"/>
                  </a:gs>
                </a:gsLst>
                <a:lin ang="2700000" scaled="0"/>
              </a:gradFill>
              <a:effectLst>
                <a:outerShdw blurRad="127000" sx="103000" sy="103000" algn="ctr" rotWithShape="0">
                  <a:prstClr val="black">
                    <a:alpha val="40000"/>
                  </a:prstClr>
                </a:outerShdw>
              </a:effectLst>
              <a:latin typeface="演示镇魂行楷" panose="00000500000000000000" pitchFamily="2" charset="-122"/>
              <a:ea typeface="演示镇魂行楷" panose="00000500000000000000" pitchFamily="2" charset="-122"/>
            </a:endParaRPr>
          </a:p>
        </p:txBody>
      </p:sp>
      <p:sp>
        <p:nvSpPr>
          <p:cNvPr id="15" name="文本框 14">
            <a:extLst>
              <a:ext uri="{FF2B5EF4-FFF2-40B4-BE49-F238E27FC236}">
                <a16:creationId xmlns:a16="http://schemas.microsoft.com/office/drawing/2014/main" xmlns="" id="{263E93F9-7472-4FB0-9397-F7C44A1CD16A}"/>
              </a:ext>
            </a:extLst>
          </p:cNvPr>
          <p:cNvSpPr txBox="1"/>
          <p:nvPr/>
        </p:nvSpPr>
        <p:spPr>
          <a:xfrm>
            <a:off x="1401818" y="1740727"/>
            <a:ext cx="1360467" cy="707886"/>
          </a:xfrm>
          <a:prstGeom prst="rect">
            <a:avLst/>
          </a:prstGeom>
          <a:noFill/>
        </p:spPr>
        <p:txBody>
          <a:bodyPr wrap="square" rtlCol="0">
            <a:spAutoFit/>
          </a:bodyPr>
          <a:lstStyle/>
          <a:p>
            <a:pPr algn="dist"/>
            <a:r>
              <a:rPr lang="zh-CN" altLang="en-US" sz="4000" dirty="0">
                <a:solidFill>
                  <a:schemeClr val="bg1"/>
                </a:solidFill>
                <a:latin typeface="演示镇魂行楷" panose="00000500000000000000" pitchFamily="2" charset="-122"/>
                <a:ea typeface="演示镇魂行楷" panose="00000500000000000000" pitchFamily="2" charset="-122"/>
              </a:rPr>
              <a:t>快</a:t>
            </a:r>
          </a:p>
        </p:txBody>
      </p:sp>
      <p:sp>
        <p:nvSpPr>
          <p:cNvPr id="16" name="文本框 15">
            <a:extLst>
              <a:ext uri="{FF2B5EF4-FFF2-40B4-BE49-F238E27FC236}">
                <a16:creationId xmlns:a16="http://schemas.microsoft.com/office/drawing/2014/main" xmlns="" id="{ECD17BF0-8E85-4CF7-AB84-3C4CB40DFA01}"/>
              </a:ext>
            </a:extLst>
          </p:cNvPr>
          <p:cNvSpPr txBox="1"/>
          <p:nvPr/>
        </p:nvSpPr>
        <p:spPr>
          <a:xfrm>
            <a:off x="4063555" y="1740727"/>
            <a:ext cx="1360467" cy="707886"/>
          </a:xfrm>
          <a:prstGeom prst="rect">
            <a:avLst/>
          </a:prstGeom>
          <a:noFill/>
        </p:spPr>
        <p:txBody>
          <a:bodyPr wrap="square" rtlCol="0">
            <a:spAutoFit/>
          </a:bodyPr>
          <a:lstStyle/>
          <a:p>
            <a:pPr algn="dist"/>
            <a:r>
              <a:rPr lang="zh-CN" altLang="en-US" sz="4000" dirty="0">
                <a:solidFill>
                  <a:schemeClr val="bg1"/>
                </a:solidFill>
                <a:latin typeface="演示镇魂行楷" panose="00000500000000000000" pitchFamily="2" charset="-122"/>
                <a:ea typeface="演示镇魂行楷" panose="00000500000000000000" pitchFamily="2" charset="-122"/>
              </a:rPr>
              <a:t>准</a:t>
            </a:r>
          </a:p>
        </p:txBody>
      </p:sp>
      <p:sp>
        <p:nvSpPr>
          <p:cNvPr id="17" name="文本框 16">
            <a:extLst>
              <a:ext uri="{FF2B5EF4-FFF2-40B4-BE49-F238E27FC236}">
                <a16:creationId xmlns:a16="http://schemas.microsoft.com/office/drawing/2014/main" xmlns="" id="{785C7BF9-28D2-4A4F-BE2C-EB8B66932A2D}"/>
              </a:ext>
            </a:extLst>
          </p:cNvPr>
          <p:cNvSpPr txBox="1"/>
          <p:nvPr/>
        </p:nvSpPr>
        <p:spPr>
          <a:xfrm>
            <a:off x="6829904" y="1740727"/>
            <a:ext cx="1360467" cy="707886"/>
          </a:xfrm>
          <a:prstGeom prst="rect">
            <a:avLst/>
          </a:prstGeom>
          <a:noFill/>
        </p:spPr>
        <p:txBody>
          <a:bodyPr wrap="square" rtlCol="0">
            <a:spAutoFit/>
          </a:bodyPr>
          <a:lstStyle/>
          <a:p>
            <a:pPr algn="dist"/>
            <a:r>
              <a:rPr lang="zh-CN" altLang="en-US" sz="4000" dirty="0">
                <a:solidFill>
                  <a:schemeClr val="bg1"/>
                </a:solidFill>
                <a:latin typeface="演示镇魂行楷" panose="00000500000000000000" pitchFamily="2" charset="-122"/>
                <a:ea typeface="演示镇魂行楷" panose="00000500000000000000" pitchFamily="2" charset="-122"/>
              </a:rPr>
              <a:t>稳</a:t>
            </a:r>
          </a:p>
        </p:txBody>
      </p:sp>
      <p:sp>
        <p:nvSpPr>
          <p:cNvPr id="18" name="文本框 17">
            <a:extLst>
              <a:ext uri="{FF2B5EF4-FFF2-40B4-BE49-F238E27FC236}">
                <a16:creationId xmlns:a16="http://schemas.microsoft.com/office/drawing/2014/main" xmlns="" id="{55788FB6-CBDE-4C2D-BE37-7D7C90DCBA41}"/>
              </a:ext>
            </a:extLst>
          </p:cNvPr>
          <p:cNvSpPr txBox="1"/>
          <p:nvPr/>
        </p:nvSpPr>
        <p:spPr>
          <a:xfrm>
            <a:off x="9446224" y="1740727"/>
            <a:ext cx="1360467" cy="707886"/>
          </a:xfrm>
          <a:prstGeom prst="rect">
            <a:avLst/>
          </a:prstGeom>
          <a:noFill/>
        </p:spPr>
        <p:txBody>
          <a:bodyPr wrap="square" rtlCol="0">
            <a:spAutoFit/>
          </a:bodyPr>
          <a:lstStyle/>
          <a:p>
            <a:pPr algn="dist"/>
            <a:r>
              <a:rPr lang="zh-CN" altLang="en-US" sz="4000" dirty="0">
                <a:solidFill>
                  <a:schemeClr val="bg1"/>
                </a:solidFill>
                <a:latin typeface="演示镇魂行楷" panose="00000500000000000000" pitchFamily="2" charset="-122"/>
                <a:ea typeface="演示镇魂行楷" panose="00000500000000000000" pitchFamily="2" charset="-122"/>
              </a:rPr>
              <a:t>狠</a:t>
            </a:r>
          </a:p>
        </p:txBody>
      </p:sp>
      <p:pic>
        <p:nvPicPr>
          <p:cNvPr id="23" name="图片 22" descr="图片包含 游戏机, 灯光&#10;&#10;描述已自动生成">
            <a:extLst>
              <a:ext uri="{FF2B5EF4-FFF2-40B4-BE49-F238E27FC236}">
                <a16:creationId xmlns:a16="http://schemas.microsoft.com/office/drawing/2014/main" xmlns="" id="{CCFDB3D6-28A3-4863-B640-6E398F62EFD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48891"/>
          <a:stretch/>
        </p:blipFill>
        <p:spPr>
          <a:xfrm rot="10800000" flipH="1">
            <a:off x="9974261" y="5896125"/>
            <a:ext cx="2218580" cy="963717"/>
          </a:xfrm>
          <a:custGeom>
            <a:avLst/>
            <a:gdLst>
              <a:gd name="connsiteX0" fmla="*/ 0 w 2218580"/>
              <a:gd name="connsiteY0" fmla="*/ 0 h 963717"/>
              <a:gd name="connsiteX1" fmla="*/ 0 w 2218580"/>
              <a:gd name="connsiteY1" fmla="*/ 963717 h 963717"/>
              <a:gd name="connsiteX2" fmla="*/ 826448 w 2218580"/>
              <a:gd name="connsiteY2" fmla="*/ 963717 h 963717"/>
              <a:gd name="connsiteX3" fmla="*/ 813117 w 2218580"/>
              <a:gd name="connsiteY3" fmla="*/ 930008 h 963717"/>
              <a:gd name="connsiteX4" fmla="*/ 814349 w 2218580"/>
              <a:gd name="connsiteY4" fmla="*/ 881342 h 963717"/>
              <a:gd name="connsiteX5" fmla="*/ 1417371 w 2218580"/>
              <a:gd name="connsiteY5" fmla="*/ 799804 h 963717"/>
              <a:gd name="connsiteX6" fmla="*/ 1710164 w 2218580"/>
              <a:gd name="connsiteY6" fmla="*/ 919778 h 963717"/>
              <a:gd name="connsiteX7" fmla="*/ 1775204 w 2218580"/>
              <a:gd name="connsiteY7" fmla="*/ 963717 h 963717"/>
              <a:gd name="connsiteX8" fmla="*/ 2218580 w 2218580"/>
              <a:gd name="connsiteY8" fmla="*/ 963717 h 963717"/>
              <a:gd name="connsiteX9" fmla="*/ 2218580 w 2218580"/>
              <a:gd name="connsiteY9" fmla="*/ 0 h 963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18580" h="963717">
                <a:moveTo>
                  <a:pt x="0" y="0"/>
                </a:moveTo>
                <a:lnTo>
                  <a:pt x="0" y="963717"/>
                </a:lnTo>
                <a:lnTo>
                  <a:pt x="826448" y="963717"/>
                </a:lnTo>
                <a:lnTo>
                  <a:pt x="813117" y="930008"/>
                </a:lnTo>
                <a:cubicBezTo>
                  <a:pt x="809850" y="913306"/>
                  <a:pt x="810153" y="897001"/>
                  <a:pt x="814349" y="881342"/>
                </a:cubicBezTo>
                <a:cubicBezTo>
                  <a:pt x="847917" y="756066"/>
                  <a:pt x="1117898" y="719561"/>
                  <a:pt x="1417371" y="799804"/>
                </a:cubicBezTo>
                <a:cubicBezTo>
                  <a:pt x="1529674" y="829895"/>
                  <a:pt x="1630175" y="872131"/>
                  <a:pt x="1710164" y="919778"/>
                </a:cubicBezTo>
                <a:lnTo>
                  <a:pt x="1775204" y="963717"/>
                </a:lnTo>
                <a:lnTo>
                  <a:pt x="2218580" y="963717"/>
                </a:lnTo>
                <a:lnTo>
                  <a:pt x="2218580" y="0"/>
                </a:lnTo>
                <a:close/>
              </a:path>
            </a:pathLst>
          </a:custGeom>
        </p:spPr>
      </p:pic>
      <p:pic>
        <p:nvPicPr>
          <p:cNvPr id="32" name="图片 31" descr="图片包含 游戏机, 灯光&#10;&#10;描述已自动生成">
            <a:extLst>
              <a:ext uri="{FF2B5EF4-FFF2-40B4-BE49-F238E27FC236}">
                <a16:creationId xmlns:a16="http://schemas.microsoft.com/office/drawing/2014/main" xmlns="" id="{11398764-BE3B-4ECB-B520-937E4340F56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48891"/>
          <a:stretch/>
        </p:blipFill>
        <p:spPr>
          <a:xfrm rot="10800000">
            <a:off x="0" y="5896125"/>
            <a:ext cx="2218580" cy="963717"/>
          </a:xfrm>
          <a:custGeom>
            <a:avLst/>
            <a:gdLst>
              <a:gd name="connsiteX0" fmla="*/ 0 w 2218580"/>
              <a:gd name="connsiteY0" fmla="*/ 0 h 963717"/>
              <a:gd name="connsiteX1" fmla="*/ 0 w 2218580"/>
              <a:gd name="connsiteY1" fmla="*/ 963717 h 963717"/>
              <a:gd name="connsiteX2" fmla="*/ 826448 w 2218580"/>
              <a:gd name="connsiteY2" fmla="*/ 963717 h 963717"/>
              <a:gd name="connsiteX3" fmla="*/ 813117 w 2218580"/>
              <a:gd name="connsiteY3" fmla="*/ 930008 h 963717"/>
              <a:gd name="connsiteX4" fmla="*/ 814349 w 2218580"/>
              <a:gd name="connsiteY4" fmla="*/ 881342 h 963717"/>
              <a:gd name="connsiteX5" fmla="*/ 1417371 w 2218580"/>
              <a:gd name="connsiteY5" fmla="*/ 799804 h 963717"/>
              <a:gd name="connsiteX6" fmla="*/ 1710164 w 2218580"/>
              <a:gd name="connsiteY6" fmla="*/ 919778 h 963717"/>
              <a:gd name="connsiteX7" fmla="*/ 1775204 w 2218580"/>
              <a:gd name="connsiteY7" fmla="*/ 963717 h 963717"/>
              <a:gd name="connsiteX8" fmla="*/ 2218580 w 2218580"/>
              <a:gd name="connsiteY8" fmla="*/ 963717 h 963717"/>
              <a:gd name="connsiteX9" fmla="*/ 2218580 w 2218580"/>
              <a:gd name="connsiteY9" fmla="*/ 0 h 963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18580" h="963717">
                <a:moveTo>
                  <a:pt x="0" y="0"/>
                </a:moveTo>
                <a:lnTo>
                  <a:pt x="0" y="963717"/>
                </a:lnTo>
                <a:lnTo>
                  <a:pt x="826448" y="963717"/>
                </a:lnTo>
                <a:lnTo>
                  <a:pt x="813117" y="930008"/>
                </a:lnTo>
                <a:cubicBezTo>
                  <a:pt x="809850" y="913306"/>
                  <a:pt x="810153" y="897001"/>
                  <a:pt x="814349" y="881342"/>
                </a:cubicBezTo>
                <a:cubicBezTo>
                  <a:pt x="847917" y="756066"/>
                  <a:pt x="1117898" y="719561"/>
                  <a:pt x="1417371" y="799804"/>
                </a:cubicBezTo>
                <a:cubicBezTo>
                  <a:pt x="1529674" y="829895"/>
                  <a:pt x="1630175" y="872131"/>
                  <a:pt x="1710164" y="919778"/>
                </a:cubicBezTo>
                <a:lnTo>
                  <a:pt x="1775204" y="963717"/>
                </a:lnTo>
                <a:lnTo>
                  <a:pt x="2218580" y="963717"/>
                </a:lnTo>
                <a:lnTo>
                  <a:pt x="2218580" y="0"/>
                </a:lnTo>
                <a:close/>
              </a:path>
            </a:pathLst>
          </a:custGeom>
        </p:spPr>
      </p:pic>
      <p:grpSp>
        <p:nvGrpSpPr>
          <p:cNvPr id="48" name="组合 47">
            <a:extLst>
              <a:ext uri="{FF2B5EF4-FFF2-40B4-BE49-F238E27FC236}">
                <a16:creationId xmlns:a16="http://schemas.microsoft.com/office/drawing/2014/main" xmlns="" id="{B8D22D0D-07EE-4F7E-962B-FAC2E8DAB18C}"/>
              </a:ext>
            </a:extLst>
          </p:cNvPr>
          <p:cNvGrpSpPr/>
          <p:nvPr/>
        </p:nvGrpSpPr>
        <p:grpSpPr>
          <a:xfrm>
            <a:off x="1837014" y="4891304"/>
            <a:ext cx="409900" cy="883741"/>
            <a:chOff x="1837014" y="4677190"/>
            <a:chExt cx="409900" cy="883741"/>
          </a:xfrm>
        </p:grpSpPr>
        <p:sp>
          <p:nvSpPr>
            <p:cNvPr id="40" name="任意多边形: 形状 39">
              <a:extLst>
                <a:ext uri="{FF2B5EF4-FFF2-40B4-BE49-F238E27FC236}">
                  <a16:creationId xmlns:a16="http://schemas.microsoft.com/office/drawing/2014/main" xmlns="" id="{326FE7A1-BCCC-4F21-84D0-9E27628C6568}"/>
                </a:ext>
              </a:extLst>
            </p:cNvPr>
            <p:cNvSpPr/>
            <p:nvPr/>
          </p:nvSpPr>
          <p:spPr>
            <a:xfrm>
              <a:off x="1971846" y="4889149"/>
              <a:ext cx="140456" cy="140456"/>
            </a:xfrm>
            <a:custGeom>
              <a:avLst/>
              <a:gdLst>
                <a:gd name="connsiteX0" fmla="*/ 63967 w 140456"/>
                <a:gd name="connsiteY0" fmla="*/ 137880 h 140456"/>
                <a:gd name="connsiteX1" fmla="*/ 2576 w 140456"/>
                <a:gd name="connsiteY1" fmla="*/ 76489 h 140456"/>
                <a:gd name="connsiteX2" fmla="*/ 2576 w 140456"/>
                <a:gd name="connsiteY2" fmla="*/ 63967 h 140456"/>
                <a:gd name="connsiteX3" fmla="*/ 63967 w 140456"/>
                <a:gd name="connsiteY3" fmla="*/ 2576 h 140456"/>
                <a:gd name="connsiteX4" fmla="*/ 76489 w 140456"/>
                <a:gd name="connsiteY4" fmla="*/ 2576 h 140456"/>
                <a:gd name="connsiteX5" fmla="*/ 137880 w 140456"/>
                <a:gd name="connsiteY5" fmla="*/ 63967 h 140456"/>
                <a:gd name="connsiteX6" fmla="*/ 137880 w 140456"/>
                <a:gd name="connsiteY6" fmla="*/ 76489 h 140456"/>
                <a:gd name="connsiteX7" fmla="*/ 76489 w 140456"/>
                <a:gd name="connsiteY7" fmla="*/ 137880 h 140456"/>
                <a:gd name="connsiteX8" fmla="*/ 63967 w 140456"/>
                <a:gd name="connsiteY8" fmla="*/ 137880 h 14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456" h="140456">
                  <a:moveTo>
                    <a:pt x="63967" y="137880"/>
                  </a:moveTo>
                  <a:lnTo>
                    <a:pt x="2576" y="76489"/>
                  </a:lnTo>
                  <a:cubicBezTo>
                    <a:pt x="-859" y="73054"/>
                    <a:pt x="-859" y="67402"/>
                    <a:pt x="2576" y="63967"/>
                  </a:cubicBezTo>
                  <a:lnTo>
                    <a:pt x="63967" y="2576"/>
                  </a:lnTo>
                  <a:cubicBezTo>
                    <a:pt x="67402" y="-859"/>
                    <a:pt x="73054" y="-859"/>
                    <a:pt x="76489" y="2576"/>
                  </a:cubicBezTo>
                  <a:lnTo>
                    <a:pt x="137880" y="63967"/>
                  </a:lnTo>
                  <a:cubicBezTo>
                    <a:pt x="141315" y="67402"/>
                    <a:pt x="141315" y="73054"/>
                    <a:pt x="137880" y="76489"/>
                  </a:cubicBezTo>
                  <a:lnTo>
                    <a:pt x="76489" y="137880"/>
                  </a:lnTo>
                  <a:cubicBezTo>
                    <a:pt x="72943" y="141315"/>
                    <a:pt x="67402" y="141315"/>
                    <a:pt x="63967" y="137880"/>
                  </a:cubicBezTo>
                  <a:close/>
                </a:path>
              </a:pathLst>
            </a:custGeom>
            <a:solidFill>
              <a:srgbClr val="F2EFEA"/>
            </a:solidFill>
            <a:ln w="865"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41" name="任意多边形: 形状 40">
              <a:extLst>
                <a:ext uri="{FF2B5EF4-FFF2-40B4-BE49-F238E27FC236}">
                  <a16:creationId xmlns:a16="http://schemas.microsoft.com/office/drawing/2014/main" xmlns="" id="{2AA39CA0-6B70-456C-B838-F9D0C0E1E4DC}"/>
                </a:ext>
              </a:extLst>
            </p:cNvPr>
            <p:cNvSpPr/>
            <p:nvPr/>
          </p:nvSpPr>
          <p:spPr>
            <a:xfrm>
              <a:off x="1837014" y="4798753"/>
              <a:ext cx="409900" cy="320915"/>
            </a:xfrm>
            <a:custGeom>
              <a:avLst/>
              <a:gdLst>
                <a:gd name="connsiteX0" fmla="*/ 361141 w 409900"/>
                <a:gd name="connsiteY0" fmla="*/ 111478 h 320915"/>
                <a:gd name="connsiteX1" fmla="*/ 330224 w 409900"/>
                <a:gd name="connsiteY1" fmla="*/ 122449 h 320915"/>
                <a:gd name="connsiteX2" fmla="*/ 323686 w 409900"/>
                <a:gd name="connsiteY2" fmla="*/ 128876 h 320915"/>
                <a:gd name="connsiteX3" fmla="*/ 308062 w 409900"/>
                <a:gd name="connsiteY3" fmla="*/ 144501 h 320915"/>
                <a:gd name="connsiteX4" fmla="*/ 272601 w 409900"/>
                <a:gd name="connsiteY4" fmla="*/ 109040 h 320915"/>
                <a:gd name="connsiteX5" fmla="*/ 300194 w 409900"/>
                <a:gd name="connsiteY5" fmla="*/ 81448 h 320915"/>
                <a:gd name="connsiteX6" fmla="*/ 300194 w 409900"/>
                <a:gd name="connsiteY6" fmla="*/ 13963 h 320915"/>
                <a:gd name="connsiteX7" fmla="*/ 266506 w 409900"/>
                <a:gd name="connsiteY7" fmla="*/ 0 h 320915"/>
                <a:gd name="connsiteX8" fmla="*/ 232819 w 409900"/>
                <a:gd name="connsiteY8" fmla="*/ 13963 h 320915"/>
                <a:gd name="connsiteX9" fmla="*/ 205005 w 409900"/>
                <a:gd name="connsiteY9" fmla="*/ 41666 h 320915"/>
                <a:gd name="connsiteX10" fmla="*/ 177412 w 409900"/>
                <a:gd name="connsiteY10" fmla="*/ 14073 h 320915"/>
                <a:gd name="connsiteX11" fmla="*/ 143725 w 409900"/>
                <a:gd name="connsiteY11" fmla="*/ 111 h 320915"/>
                <a:gd name="connsiteX12" fmla="*/ 110038 w 409900"/>
                <a:gd name="connsiteY12" fmla="*/ 14073 h 320915"/>
                <a:gd name="connsiteX13" fmla="*/ 110038 w 409900"/>
                <a:gd name="connsiteY13" fmla="*/ 81559 h 320915"/>
                <a:gd name="connsiteX14" fmla="*/ 137520 w 409900"/>
                <a:gd name="connsiteY14" fmla="*/ 109040 h 320915"/>
                <a:gd name="connsiteX15" fmla="*/ 101948 w 409900"/>
                <a:gd name="connsiteY15" fmla="*/ 144501 h 320915"/>
                <a:gd name="connsiteX16" fmla="*/ 84994 w 409900"/>
                <a:gd name="connsiteY16" fmla="*/ 127546 h 320915"/>
                <a:gd name="connsiteX17" fmla="*/ 81670 w 409900"/>
                <a:gd name="connsiteY17" fmla="*/ 124222 h 320915"/>
                <a:gd name="connsiteX18" fmla="*/ 48980 w 409900"/>
                <a:gd name="connsiteY18" fmla="*/ 111700 h 320915"/>
                <a:gd name="connsiteX19" fmla="*/ 0 w 409900"/>
                <a:gd name="connsiteY19" fmla="*/ 160680 h 320915"/>
                <a:gd name="connsiteX20" fmla="*/ 48980 w 409900"/>
                <a:gd name="connsiteY20" fmla="*/ 209659 h 320915"/>
                <a:gd name="connsiteX21" fmla="*/ 78899 w 409900"/>
                <a:gd name="connsiteY21" fmla="*/ 199464 h 320915"/>
                <a:gd name="connsiteX22" fmla="*/ 86989 w 409900"/>
                <a:gd name="connsiteY22" fmla="*/ 191486 h 320915"/>
                <a:gd name="connsiteX23" fmla="*/ 101948 w 409900"/>
                <a:gd name="connsiteY23" fmla="*/ 176526 h 320915"/>
                <a:gd name="connsiteX24" fmla="*/ 137409 w 409900"/>
                <a:gd name="connsiteY24" fmla="*/ 211986 h 320915"/>
                <a:gd name="connsiteX25" fmla="*/ 109927 w 409900"/>
                <a:gd name="connsiteY25" fmla="*/ 239468 h 320915"/>
                <a:gd name="connsiteX26" fmla="*/ 95964 w 409900"/>
                <a:gd name="connsiteY26" fmla="*/ 273155 h 320915"/>
                <a:gd name="connsiteX27" fmla="*/ 109927 w 409900"/>
                <a:gd name="connsiteY27" fmla="*/ 306953 h 320915"/>
                <a:gd name="connsiteX28" fmla="*/ 143614 w 409900"/>
                <a:gd name="connsiteY28" fmla="*/ 320916 h 320915"/>
                <a:gd name="connsiteX29" fmla="*/ 177302 w 409900"/>
                <a:gd name="connsiteY29" fmla="*/ 306953 h 320915"/>
                <a:gd name="connsiteX30" fmla="*/ 204894 w 409900"/>
                <a:gd name="connsiteY30" fmla="*/ 279361 h 320915"/>
                <a:gd name="connsiteX31" fmla="*/ 232487 w 409900"/>
                <a:gd name="connsiteY31" fmla="*/ 306953 h 320915"/>
                <a:gd name="connsiteX32" fmla="*/ 266174 w 409900"/>
                <a:gd name="connsiteY32" fmla="*/ 320916 h 320915"/>
                <a:gd name="connsiteX33" fmla="*/ 299861 w 409900"/>
                <a:gd name="connsiteY33" fmla="*/ 306953 h 320915"/>
                <a:gd name="connsiteX34" fmla="*/ 299861 w 409900"/>
                <a:gd name="connsiteY34" fmla="*/ 239468 h 320915"/>
                <a:gd name="connsiteX35" fmla="*/ 272269 w 409900"/>
                <a:gd name="connsiteY35" fmla="*/ 211875 h 320915"/>
                <a:gd name="connsiteX36" fmla="*/ 307729 w 409900"/>
                <a:gd name="connsiteY36" fmla="*/ 176415 h 320915"/>
                <a:gd name="connsiteX37" fmla="*/ 324684 w 409900"/>
                <a:gd name="connsiteY37" fmla="*/ 193370 h 320915"/>
                <a:gd name="connsiteX38" fmla="*/ 325016 w 409900"/>
                <a:gd name="connsiteY38" fmla="*/ 193702 h 320915"/>
                <a:gd name="connsiteX39" fmla="*/ 327565 w 409900"/>
                <a:gd name="connsiteY39" fmla="*/ 196251 h 320915"/>
                <a:gd name="connsiteX40" fmla="*/ 328230 w 409900"/>
                <a:gd name="connsiteY40" fmla="*/ 196805 h 320915"/>
                <a:gd name="connsiteX41" fmla="*/ 360920 w 409900"/>
                <a:gd name="connsiteY41" fmla="*/ 209327 h 320915"/>
                <a:gd name="connsiteX42" fmla="*/ 409899 w 409900"/>
                <a:gd name="connsiteY42" fmla="*/ 160347 h 320915"/>
                <a:gd name="connsiteX43" fmla="*/ 361141 w 409900"/>
                <a:gd name="connsiteY43" fmla="*/ 111478 h 320915"/>
                <a:gd name="connsiteX44" fmla="*/ 205005 w 409900"/>
                <a:gd name="connsiteY44" fmla="*/ 176526 h 320915"/>
                <a:gd name="connsiteX45" fmla="*/ 240465 w 409900"/>
                <a:gd name="connsiteY45" fmla="*/ 211986 h 320915"/>
                <a:gd name="connsiteX46" fmla="*/ 205005 w 409900"/>
                <a:gd name="connsiteY46" fmla="*/ 247557 h 320915"/>
                <a:gd name="connsiteX47" fmla="*/ 169545 w 409900"/>
                <a:gd name="connsiteY47" fmla="*/ 212097 h 320915"/>
                <a:gd name="connsiteX48" fmla="*/ 205005 w 409900"/>
                <a:gd name="connsiteY48" fmla="*/ 176526 h 320915"/>
                <a:gd name="connsiteX49" fmla="*/ 205005 w 409900"/>
                <a:gd name="connsiteY49" fmla="*/ 144612 h 320915"/>
                <a:gd name="connsiteX50" fmla="*/ 169545 w 409900"/>
                <a:gd name="connsiteY50" fmla="*/ 109151 h 320915"/>
                <a:gd name="connsiteX51" fmla="*/ 205005 w 409900"/>
                <a:gd name="connsiteY51" fmla="*/ 73691 h 320915"/>
                <a:gd name="connsiteX52" fmla="*/ 240465 w 409900"/>
                <a:gd name="connsiteY52" fmla="*/ 109151 h 320915"/>
                <a:gd name="connsiteX53" fmla="*/ 205005 w 409900"/>
                <a:gd name="connsiteY53" fmla="*/ 144612 h 320915"/>
                <a:gd name="connsiteX54" fmla="*/ 248444 w 409900"/>
                <a:gd name="connsiteY54" fmla="*/ 30030 h 320915"/>
                <a:gd name="connsiteX55" fmla="*/ 266174 w 409900"/>
                <a:gd name="connsiteY55" fmla="*/ 22717 h 320915"/>
                <a:gd name="connsiteX56" fmla="*/ 283904 w 409900"/>
                <a:gd name="connsiteY56" fmla="*/ 30030 h 320915"/>
                <a:gd name="connsiteX57" fmla="*/ 283904 w 409900"/>
                <a:gd name="connsiteY57" fmla="*/ 65491 h 320915"/>
                <a:gd name="connsiteX58" fmla="*/ 256312 w 409900"/>
                <a:gd name="connsiteY58" fmla="*/ 93083 h 320915"/>
                <a:gd name="connsiteX59" fmla="*/ 220851 w 409900"/>
                <a:gd name="connsiteY59" fmla="*/ 57623 h 320915"/>
                <a:gd name="connsiteX60" fmla="*/ 248444 w 409900"/>
                <a:gd name="connsiteY60" fmla="*/ 30030 h 320915"/>
                <a:gd name="connsiteX61" fmla="*/ 125884 w 409900"/>
                <a:gd name="connsiteY61" fmla="*/ 65602 h 320915"/>
                <a:gd name="connsiteX62" fmla="*/ 125884 w 409900"/>
                <a:gd name="connsiteY62" fmla="*/ 30141 h 320915"/>
                <a:gd name="connsiteX63" fmla="*/ 143614 w 409900"/>
                <a:gd name="connsiteY63" fmla="*/ 22828 h 320915"/>
                <a:gd name="connsiteX64" fmla="*/ 161344 w 409900"/>
                <a:gd name="connsiteY64" fmla="*/ 30141 h 320915"/>
                <a:gd name="connsiteX65" fmla="*/ 188937 w 409900"/>
                <a:gd name="connsiteY65" fmla="*/ 57734 h 320915"/>
                <a:gd name="connsiteX66" fmla="*/ 153477 w 409900"/>
                <a:gd name="connsiteY66" fmla="*/ 93194 h 320915"/>
                <a:gd name="connsiteX67" fmla="*/ 125884 w 409900"/>
                <a:gd name="connsiteY67" fmla="*/ 65602 h 320915"/>
                <a:gd name="connsiteX68" fmla="*/ 22495 w 409900"/>
                <a:gd name="connsiteY68" fmla="*/ 160790 h 320915"/>
                <a:gd name="connsiteX69" fmla="*/ 48869 w 409900"/>
                <a:gd name="connsiteY69" fmla="*/ 134417 h 320915"/>
                <a:gd name="connsiteX70" fmla="*/ 66266 w 409900"/>
                <a:gd name="connsiteY70" fmla="*/ 140955 h 320915"/>
                <a:gd name="connsiteX71" fmla="*/ 85991 w 409900"/>
                <a:gd name="connsiteY71" fmla="*/ 160680 h 320915"/>
                <a:gd name="connsiteX72" fmla="*/ 64493 w 409900"/>
                <a:gd name="connsiteY72" fmla="*/ 182177 h 320915"/>
                <a:gd name="connsiteX73" fmla="*/ 48869 w 409900"/>
                <a:gd name="connsiteY73" fmla="*/ 187275 h 320915"/>
                <a:gd name="connsiteX74" fmla="*/ 22495 w 409900"/>
                <a:gd name="connsiteY74" fmla="*/ 160790 h 320915"/>
                <a:gd name="connsiteX75" fmla="*/ 117906 w 409900"/>
                <a:gd name="connsiteY75" fmla="*/ 160569 h 320915"/>
                <a:gd name="connsiteX76" fmla="*/ 153477 w 409900"/>
                <a:gd name="connsiteY76" fmla="*/ 125108 h 320915"/>
                <a:gd name="connsiteX77" fmla="*/ 188937 w 409900"/>
                <a:gd name="connsiteY77" fmla="*/ 160569 h 320915"/>
                <a:gd name="connsiteX78" fmla="*/ 153366 w 409900"/>
                <a:gd name="connsiteY78" fmla="*/ 196140 h 320915"/>
                <a:gd name="connsiteX79" fmla="*/ 117906 w 409900"/>
                <a:gd name="connsiteY79" fmla="*/ 160569 h 320915"/>
                <a:gd name="connsiteX80" fmla="*/ 161455 w 409900"/>
                <a:gd name="connsiteY80" fmla="*/ 291107 h 320915"/>
                <a:gd name="connsiteX81" fmla="*/ 143725 w 409900"/>
                <a:gd name="connsiteY81" fmla="*/ 298421 h 320915"/>
                <a:gd name="connsiteX82" fmla="*/ 125995 w 409900"/>
                <a:gd name="connsiteY82" fmla="*/ 291107 h 320915"/>
                <a:gd name="connsiteX83" fmla="*/ 118681 w 409900"/>
                <a:gd name="connsiteY83" fmla="*/ 273377 h 320915"/>
                <a:gd name="connsiteX84" fmla="*/ 125995 w 409900"/>
                <a:gd name="connsiteY84" fmla="*/ 255647 h 320915"/>
                <a:gd name="connsiteX85" fmla="*/ 153477 w 409900"/>
                <a:gd name="connsiteY85" fmla="*/ 228165 h 320915"/>
                <a:gd name="connsiteX86" fmla="*/ 188937 w 409900"/>
                <a:gd name="connsiteY86" fmla="*/ 263625 h 320915"/>
                <a:gd name="connsiteX87" fmla="*/ 161455 w 409900"/>
                <a:gd name="connsiteY87" fmla="*/ 291107 h 320915"/>
                <a:gd name="connsiteX88" fmla="*/ 284015 w 409900"/>
                <a:gd name="connsiteY88" fmla="*/ 255647 h 320915"/>
                <a:gd name="connsiteX89" fmla="*/ 284015 w 409900"/>
                <a:gd name="connsiteY89" fmla="*/ 291107 h 320915"/>
                <a:gd name="connsiteX90" fmla="*/ 266285 w 409900"/>
                <a:gd name="connsiteY90" fmla="*/ 298421 h 320915"/>
                <a:gd name="connsiteX91" fmla="*/ 248555 w 409900"/>
                <a:gd name="connsiteY91" fmla="*/ 291107 h 320915"/>
                <a:gd name="connsiteX92" fmla="*/ 220962 w 409900"/>
                <a:gd name="connsiteY92" fmla="*/ 263515 h 320915"/>
                <a:gd name="connsiteX93" fmla="*/ 256422 w 409900"/>
                <a:gd name="connsiteY93" fmla="*/ 227943 h 320915"/>
                <a:gd name="connsiteX94" fmla="*/ 284015 w 409900"/>
                <a:gd name="connsiteY94" fmla="*/ 255647 h 320915"/>
                <a:gd name="connsiteX95" fmla="*/ 220962 w 409900"/>
                <a:gd name="connsiteY95" fmla="*/ 160569 h 320915"/>
                <a:gd name="connsiteX96" fmla="*/ 256422 w 409900"/>
                <a:gd name="connsiteY96" fmla="*/ 125108 h 320915"/>
                <a:gd name="connsiteX97" fmla="*/ 291883 w 409900"/>
                <a:gd name="connsiteY97" fmla="*/ 160569 h 320915"/>
                <a:gd name="connsiteX98" fmla="*/ 256422 w 409900"/>
                <a:gd name="connsiteY98" fmla="*/ 196029 h 320915"/>
                <a:gd name="connsiteX99" fmla="*/ 220962 w 409900"/>
                <a:gd name="connsiteY99" fmla="*/ 160569 h 320915"/>
                <a:gd name="connsiteX100" fmla="*/ 361141 w 409900"/>
                <a:gd name="connsiteY100" fmla="*/ 186942 h 320915"/>
                <a:gd name="connsiteX101" fmla="*/ 343522 w 409900"/>
                <a:gd name="connsiteY101" fmla="*/ 180183 h 320915"/>
                <a:gd name="connsiteX102" fmla="*/ 341416 w 409900"/>
                <a:gd name="connsiteY102" fmla="*/ 178077 h 320915"/>
                <a:gd name="connsiteX103" fmla="*/ 341084 w 409900"/>
                <a:gd name="connsiteY103" fmla="*/ 177745 h 320915"/>
                <a:gd name="connsiteX104" fmla="*/ 323908 w 409900"/>
                <a:gd name="connsiteY104" fmla="*/ 160569 h 320915"/>
                <a:gd name="connsiteX105" fmla="*/ 339865 w 409900"/>
                <a:gd name="connsiteY105" fmla="*/ 144612 h 320915"/>
                <a:gd name="connsiteX106" fmla="*/ 344852 w 409900"/>
                <a:gd name="connsiteY106" fmla="*/ 139625 h 320915"/>
                <a:gd name="connsiteX107" fmla="*/ 361141 w 409900"/>
                <a:gd name="connsiteY107" fmla="*/ 133974 h 320915"/>
                <a:gd name="connsiteX108" fmla="*/ 387515 w 409900"/>
                <a:gd name="connsiteY108" fmla="*/ 160347 h 320915"/>
                <a:gd name="connsiteX109" fmla="*/ 361141 w 409900"/>
                <a:gd name="connsiteY109" fmla="*/ 186942 h 320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09900" h="320915">
                  <a:moveTo>
                    <a:pt x="361141" y="111478"/>
                  </a:moveTo>
                  <a:cubicBezTo>
                    <a:pt x="349838" y="111478"/>
                    <a:pt x="338868" y="115357"/>
                    <a:pt x="330224" y="122449"/>
                  </a:cubicBezTo>
                  <a:cubicBezTo>
                    <a:pt x="327897" y="124333"/>
                    <a:pt x="325681" y="126549"/>
                    <a:pt x="323686" y="128876"/>
                  </a:cubicBezTo>
                  <a:lnTo>
                    <a:pt x="308062" y="144501"/>
                  </a:lnTo>
                  <a:lnTo>
                    <a:pt x="272601" y="109040"/>
                  </a:lnTo>
                  <a:lnTo>
                    <a:pt x="300194" y="81448"/>
                  </a:lnTo>
                  <a:cubicBezTo>
                    <a:pt x="318810" y="62831"/>
                    <a:pt x="318810" y="32579"/>
                    <a:pt x="300194" y="13963"/>
                  </a:cubicBezTo>
                  <a:cubicBezTo>
                    <a:pt x="291218" y="4987"/>
                    <a:pt x="279250" y="0"/>
                    <a:pt x="266506" y="0"/>
                  </a:cubicBezTo>
                  <a:cubicBezTo>
                    <a:pt x="253763" y="0"/>
                    <a:pt x="241795" y="4987"/>
                    <a:pt x="232819" y="13963"/>
                  </a:cubicBezTo>
                  <a:lnTo>
                    <a:pt x="205005" y="41666"/>
                  </a:lnTo>
                  <a:lnTo>
                    <a:pt x="177412" y="14073"/>
                  </a:lnTo>
                  <a:cubicBezTo>
                    <a:pt x="168437" y="5097"/>
                    <a:pt x="156469" y="111"/>
                    <a:pt x="143725" y="111"/>
                  </a:cubicBezTo>
                  <a:cubicBezTo>
                    <a:pt x="130982" y="111"/>
                    <a:pt x="119014" y="5097"/>
                    <a:pt x="110038" y="14073"/>
                  </a:cubicBezTo>
                  <a:cubicBezTo>
                    <a:pt x="91421" y="32690"/>
                    <a:pt x="91421" y="62942"/>
                    <a:pt x="110038" y="81559"/>
                  </a:cubicBezTo>
                  <a:lnTo>
                    <a:pt x="137520" y="109040"/>
                  </a:lnTo>
                  <a:lnTo>
                    <a:pt x="101948" y="144501"/>
                  </a:lnTo>
                  <a:lnTo>
                    <a:pt x="84994" y="127546"/>
                  </a:lnTo>
                  <a:cubicBezTo>
                    <a:pt x="83886" y="126438"/>
                    <a:pt x="82778" y="125219"/>
                    <a:pt x="81670" y="124222"/>
                  </a:cubicBezTo>
                  <a:cubicBezTo>
                    <a:pt x="72694" y="116133"/>
                    <a:pt x="61058" y="111700"/>
                    <a:pt x="48980" y="111700"/>
                  </a:cubicBezTo>
                  <a:cubicBezTo>
                    <a:pt x="21941" y="111700"/>
                    <a:pt x="0" y="133641"/>
                    <a:pt x="0" y="160680"/>
                  </a:cubicBezTo>
                  <a:cubicBezTo>
                    <a:pt x="0" y="187718"/>
                    <a:pt x="21941" y="209659"/>
                    <a:pt x="48980" y="209659"/>
                  </a:cubicBezTo>
                  <a:cubicBezTo>
                    <a:pt x="59950" y="209659"/>
                    <a:pt x="70256" y="206113"/>
                    <a:pt x="78899" y="199464"/>
                  </a:cubicBezTo>
                  <a:cubicBezTo>
                    <a:pt x="81891" y="197137"/>
                    <a:pt x="84662" y="194478"/>
                    <a:pt x="86989" y="191486"/>
                  </a:cubicBezTo>
                  <a:lnTo>
                    <a:pt x="101948" y="176526"/>
                  </a:lnTo>
                  <a:lnTo>
                    <a:pt x="137409" y="211986"/>
                  </a:lnTo>
                  <a:lnTo>
                    <a:pt x="109927" y="239468"/>
                  </a:lnTo>
                  <a:cubicBezTo>
                    <a:pt x="100951" y="248444"/>
                    <a:pt x="95964" y="260412"/>
                    <a:pt x="95964" y="273155"/>
                  </a:cubicBezTo>
                  <a:cubicBezTo>
                    <a:pt x="95964" y="285899"/>
                    <a:pt x="100951" y="297867"/>
                    <a:pt x="109927" y="306953"/>
                  </a:cubicBezTo>
                  <a:cubicBezTo>
                    <a:pt x="118903" y="315929"/>
                    <a:pt x="130871" y="320916"/>
                    <a:pt x="143614" y="320916"/>
                  </a:cubicBezTo>
                  <a:cubicBezTo>
                    <a:pt x="156358" y="320916"/>
                    <a:pt x="168326" y="315929"/>
                    <a:pt x="177302" y="306953"/>
                  </a:cubicBezTo>
                  <a:lnTo>
                    <a:pt x="204894" y="279361"/>
                  </a:lnTo>
                  <a:lnTo>
                    <a:pt x="232487" y="306953"/>
                  </a:lnTo>
                  <a:cubicBezTo>
                    <a:pt x="241463" y="315929"/>
                    <a:pt x="253430" y="320916"/>
                    <a:pt x="266174" y="320916"/>
                  </a:cubicBezTo>
                  <a:cubicBezTo>
                    <a:pt x="278918" y="320916"/>
                    <a:pt x="290885" y="315929"/>
                    <a:pt x="299861" y="306953"/>
                  </a:cubicBezTo>
                  <a:cubicBezTo>
                    <a:pt x="318478" y="288337"/>
                    <a:pt x="318478" y="258085"/>
                    <a:pt x="299861" y="239468"/>
                  </a:cubicBezTo>
                  <a:lnTo>
                    <a:pt x="272269" y="211875"/>
                  </a:lnTo>
                  <a:lnTo>
                    <a:pt x="307729" y="176415"/>
                  </a:lnTo>
                  <a:lnTo>
                    <a:pt x="324684" y="193370"/>
                  </a:lnTo>
                  <a:lnTo>
                    <a:pt x="325016" y="193702"/>
                  </a:lnTo>
                  <a:lnTo>
                    <a:pt x="327565" y="196251"/>
                  </a:lnTo>
                  <a:cubicBezTo>
                    <a:pt x="327786" y="196472"/>
                    <a:pt x="328008" y="196694"/>
                    <a:pt x="328230" y="196805"/>
                  </a:cubicBezTo>
                  <a:cubicBezTo>
                    <a:pt x="337205" y="204894"/>
                    <a:pt x="348841" y="209327"/>
                    <a:pt x="360920" y="209327"/>
                  </a:cubicBezTo>
                  <a:cubicBezTo>
                    <a:pt x="387958" y="209327"/>
                    <a:pt x="409899" y="187386"/>
                    <a:pt x="409899" y="160347"/>
                  </a:cubicBezTo>
                  <a:cubicBezTo>
                    <a:pt x="410121" y="133419"/>
                    <a:pt x="388180" y="111478"/>
                    <a:pt x="361141" y="111478"/>
                  </a:cubicBezTo>
                  <a:close/>
                  <a:moveTo>
                    <a:pt x="205005" y="176526"/>
                  </a:moveTo>
                  <a:lnTo>
                    <a:pt x="240465" y="211986"/>
                  </a:lnTo>
                  <a:lnTo>
                    <a:pt x="205005" y="247557"/>
                  </a:lnTo>
                  <a:lnTo>
                    <a:pt x="169545" y="212097"/>
                  </a:lnTo>
                  <a:lnTo>
                    <a:pt x="205005" y="176526"/>
                  </a:lnTo>
                  <a:close/>
                  <a:moveTo>
                    <a:pt x="205005" y="144612"/>
                  </a:moveTo>
                  <a:lnTo>
                    <a:pt x="169545" y="109151"/>
                  </a:lnTo>
                  <a:lnTo>
                    <a:pt x="205005" y="73691"/>
                  </a:lnTo>
                  <a:lnTo>
                    <a:pt x="240465" y="109151"/>
                  </a:lnTo>
                  <a:lnTo>
                    <a:pt x="205005" y="144612"/>
                  </a:lnTo>
                  <a:close/>
                  <a:moveTo>
                    <a:pt x="248444" y="30030"/>
                  </a:moveTo>
                  <a:cubicBezTo>
                    <a:pt x="253209" y="25265"/>
                    <a:pt x="259414" y="22717"/>
                    <a:pt x="266174" y="22717"/>
                  </a:cubicBezTo>
                  <a:cubicBezTo>
                    <a:pt x="272934" y="22717"/>
                    <a:pt x="279250" y="25265"/>
                    <a:pt x="283904" y="30030"/>
                  </a:cubicBezTo>
                  <a:cubicBezTo>
                    <a:pt x="293656" y="39782"/>
                    <a:pt x="293656" y="55739"/>
                    <a:pt x="283904" y="65491"/>
                  </a:cubicBezTo>
                  <a:lnTo>
                    <a:pt x="256312" y="93083"/>
                  </a:lnTo>
                  <a:lnTo>
                    <a:pt x="220851" y="57623"/>
                  </a:lnTo>
                  <a:lnTo>
                    <a:pt x="248444" y="30030"/>
                  </a:lnTo>
                  <a:close/>
                  <a:moveTo>
                    <a:pt x="125884" y="65602"/>
                  </a:moveTo>
                  <a:cubicBezTo>
                    <a:pt x="116133" y="55850"/>
                    <a:pt x="116133" y="39893"/>
                    <a:pt x="125884" y="30141"/>
                  </a:cubicBezTo>
                  <a:cubicBezTo>
                    <a:pt x="130649" y="25376"/>
                    <a:pt x="136855" y="22828"/>
                    <a:pt x="143614" y="22828"/>
                  </a:cubicBezTo>
                  <a:cubicBezTo>
                    <a:pt x="150374" y="22828"/>
                    <a:pt x="156690" y="25376"/>
                    <a:pt x="161344" y="30141"/>
                  </a:cubicBezTo>
                  <a:lnTo>
                    <a:pt x="188937" y="57734"/>
                  </a:lnTo>
                  <a:lnTo>
                    <a:pt x="153477" y="93194"/>
                  </a:lnTo>
                  <a:lnTo>
                    <a:pt x="125884" y="65602"/>
                  </a:lnTo>
                  <a:close/>
                  <a:moveTo>
                    <a:pt x="22495" y="160790"/>
                  </a:moveTo>
                  <a:cubicBezTo>
                    <a:pt x="22495" y="146274"/>
                    <a:pt x="34352" y="134417"/>
                    <a:pt x="48869" y="134417"/>
                  </a:cubicBezTo>
                  <a:cubicBezTo>
                    <a:pt x="55296" y="134417"/>
                    <a:pt x="61501" y="136744"/>
                    <a:pt x="66266" y="140955"/>
                  </a:cubicBezTo>
                  <a:lnTo>
                    <a:pt x="85991" y="160680"/>
                  </a:lnTo>
                  <a:lnTo>
                    <a:pt x="64493" y="182177"/>
                  </a:lnTo>
                  <a:cubicBezTo>
                    <a:pt x="59950" y="185502"/>
                    <a:pt x="54520" y="187275"/>
                    <a:pt x="48869" y="187275"/>
                  </a:cubicBezTo>
                  <a:cubicBezTo>
                    <a:pt x="34352" y="187164"/>
                    <a:pt x="22495" y="175307"/>
                    <a:pt x="22495" y="160790"/>
                  </a:cubicBezTo>
                  <a:close/>
                  <a:moveTo>
                    <a:pt x="117906" y="160569"/>
                  </a:moveTo>
                  <a:lnTo>
                    <a:pt x="153477" y="125108"/>
                  </a:lnTo>
                  <a:lnTo>
                    <a:pt x="188937" y="160569"/>
                  </a:lnTo>
                  <a:lnTo>
                    <a:pt x="153366" y="196140"/>
                  </a:lnTo>
                  <a:lnTo>
                    <a:pt x="117906" y="160569"/>
                  </a:lnTo>
                  <a:close/>
                  <a:moveTo>
                    <a:pt x="161455" y="291107"/>
                  </a:moveTo>
                  <a:cubicBezTo>
                    <a:pt x="156690" y="295872"/>
                    <a:pt x="150374" y="298421"/>
                    <a:pt x="143725" y="298421"/>
                  </a:cubicBezTo>
                  <a:cubicBezTo>
                    <a:pt x="136965" y="298421"/>
                    <a:pt x="130649" y="295872"/>
                    <a:pt x="125995" y="291107"/>
                  </a:cubicBezTo>
                  <a:cubicBezTo>
                    <a:pt x="121230" y="286342"/>
                    <a:pt x="118681" y="280137"/>
                    <a:pt x="118681" y="273377"/>
                  </a:cubicBezTo>
                  <a:cubicBezTo>
                    <a:pt x="118681" y="266617"/>
                    <a:pt x="121230" y="260301"/>
                    <a:pt x="125995" y="255647"/>
                  </a:cubicBezTo>
                  <a:lnTo>
                    <a:pt x="153477" y="228165"/>
                  </a:lnTo>
                  <a:lnTo>
                    <a:pt x="188937" y="263625"/>
                  </a:lnTo>
                  <a:lnTo>
                    <a:pt x="161455" y="291107"/>
                  </a:lnTo>
                  <a:close/>
                  <a:moveTo>
                    <a:pt x="284015" y="255647"/>
                  </a:moveTo>
                  <a:cubicBezTo>
                    <a:pt x="293767" y="265398"/>
                    <a:pt x="293767" y="281355"/>
                    <a:pt x="284015" y="291107"/>
                  </a:cubicBezTo>
                  <a:cubicBezTo>
                    <a:pt x="279250" y="295872"/>
                    <a:pt x="273044" y="298421"/>
                    <a:pt x="266285" y="298421"/>
                  </a:cubicBezTo>
                  <a:cubicBezTo>
                    <a:pt x="259525" y="298421"/>
                    <a:pt x="253209" y="295872"/>
                    <a:pt x="248555" y="291107"/>
                  </a:cubicBezTo>
                  <a:lnTo>
                    <a:pt x="220962" y="263515"/>
                  </a:lnTo>
                  <a:lnTo>
                    <a:pt x="256422" y="227943"/>
                  </a:lnTo>
                  <a:lnTo>
                    <a:pt x="284015" y="255647"/>
                  </a:lnTo>
                  <a:close/>
                  <a:moveTo>
                    <a:pt x="220962" y="160569"/>
                  </a:moveTo>
                  <a:lnTo>
                    <a:pt x="256422" y="125108"/>
                  </a:lnTo>
                  <a:lnTo>
                    <a:pt x="291883" y="160569"/>
                  </a:lnTo>
                  <a:lnTo>
                    <a:pt x="256422" y="196029"/>
                  </a:lnTo>
                  <a:lnTo>
                    <a:pt x="220962" y="160569"/>
                  </a:lnTo>
                  <a:close/>
                  <a:moveTo>
                    <a:pt x="361141" y="186942"/>
                  </a:moveTo>
                  <a:cubicBezTo>
                    <a:pt x="354603" y="186942"/>
                    <a:pt x="348398" y="184504"/>
                    <a:pt x="343522" y="180183"/>
                  </a:cubicBezTo>
                  <a:lnTo>
                    <a:pt x="341416" y="178077"/>
                  </a:lnTo>
                  <a:lnTo>
                    <a:pt x="341084" y="177745"/>
                  </a:lnTo>
                  <a:lnTo>
                    <a:pt x="323908" y="160569"/>
                  </a:lnTo>
                  <a:lnTo>
                    <a:pt x="339865" y="144612"/>
                  </a:lnTo>
                  <a:lnTo>
                    <a:pt x="344852" y="139625"/>
                  </a:lnTo>
                  <a:cubicBezTo>
                    <a:pt x="349506" y="135968"/>
                    <a:pt x="355157" y="133974"/>
                    <a:pt x="361141" y="133974"/>
                  </a:cubicBezTo>
                  <a:cubicBezTo>
                    <a:pt x="375658" y="133974"/>
                    <a:pt x="387515" y="145831"/>
                    <a:pt x="387515" y="160347"/>
                  </a:cubicBezTo>
                  <a:cubicBezTo>
                    <a:pt x="387515" y="175085"/>
                    <a:pt x="375658" y="186942"/>
                    <a:pt x="361141" y="186942"/>
                  </a:cubicBezTo>
                  <a:close/>
                </a:path>
              </a:pathLst>
            </a:custGeom>
            <a:solidFill>
              <a:srgbClr val="A27F6D"/>
            </a:solidFill>
            <a:ln w="865" cap="flat">
              <a:noFill/>
              <a:prstDash val="solid"/>
              <a:miter/>
            </a:ln>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sp>
          <p:nvSpPr>
            <p:cNvPr id="42" name="任意多边形: 形状 41">
              <a:extLst>
                <a:ext uri="{FF2B5EF4-FFF2-40B4-BE49-F238E27FC236}">
                  <a16:creationId xmlns:a16="http://schemas.microsoft.com/office/drawing/2014/main" xmlns="" id="{60B113F1-83A8-4177-8384-7CEB0C47F86B}"/>
                </a:ext>
              </a:extLst>
            </p:cNvPr>
            <p:cNvSpPr/>
            <p:nvPr/>
          </p:nvSpPr>
          <p:spPr>
            <a:xfrm>
              <a:off x="2001904" y="4677190"/>
              <a:ext cx="79785" cy="883741"/>
            </a:xfrm>
            <a:custGeom>
              <a:avLst/>
              <a:gdLst>
                <a:gd name="connsiteX0" fmla="*/ 40114 w 79785"/>
                <a:gd name="connsiteY0" fmla="*/ 139403 h 883741"/>
                <a:gd name="connsiteX1" fmla="*/ 51417 w 79785"/>
                <a:gd name="connsiteY1" fmla="*/ 128100 h 883741"/>
                <a:gd name="connsiteX2" fmla="*/ 51417 w 79785"/>
                <a:gd name="connsiteY2" fmla="*/ 11303 h 883741"/>
                <a:gd name="connsiteX3" fmla="*/ 40114 w 79785"/>
                <a:gd name="connsiteY3" fmla="*/ 0 h 883741"/>
                <a:gd name="connsiteX4" fmla="*/ 28812 w 79785"/>
                <a:gd name="connsiteY4" fmla="*/ 11303 h 883741"/>
                <a:gd name="connsiteX5" fmla="*/ 28812 w 79785"/>
                <a:gd name="connsiteY5" fmla="*/ 128100 h 883741"/>
                <a:gd name="connsiteX6" fmla="*/ 40114 w 79785"/>
                <a:gd name="connsiteY6" fmla="*/ 139403 h 883741"/>
                <a:gd name="connsiteX7" fmla="*/ 51196 w 79785"/>
                <a:gd name="connsiteY7" fmla="*/ 445692 h 883741"/>
                <a:gd name="connsiteX8" fmla="*/ 51196 w 79785"/>
                <a:gd name="connsiteY8" fmla="*/ 431840 h 883741"/>
                <a:gd name="connsiteX9" fmla="*/ 39893 w 79785"/>
                <a:gd name="connsiteY9" fmla="*/ 420537 h 883741"/>
                <a:gd name="connsiteX10" fmla="*/ 28590 w 79785"/>
                <a:gd name="connsiteY10" fmla="*/ 431840 h 883741"/>
                <a:gd name="connsiteX11" fmla="*/ 28590 w 79785"/>
                <a:gd name="connsiteY11" fmla="*/ 445692 h 883741"/>
                <a:gd name="connsiteX12" fmla="*/ 39893 w 79785"/>
                <a:gd name="connsiteY12" fmla="*/ 456995 h 883741"/>
                <a:gd name="connsiteX13" fmla="*/ 51196 w 79785"/>
                <a:gd name="connsiteY13" fmla="*/ 445692 h 883741"/>
                <a:gd name="connsiteX14" fmla="*/ 9862 w 79785"/>
                <a:gd name="connsiteY14" fmla="*/ 475722 h 883741"/>
                <a:gd name="connsiteX15" fmla="*/ 21165 w 79785"/>
                <a:gd name="connsiteY15" fmla="*/ 487025 h 883741"/>
                <a:gd name="connsiteX16" fmla="*/ 58620 w 79785"/>
                <a:gd name="connsiteY16" fmla="*/ 487025 h 883741"/>
                <a:gd name="connsiteX17" fmla="*/ 69923 w 79785"/>
                <a:gd name="connsiteY17" fmla="*/ 475722 h 883741"/>
                <a:gd name="connsiteX18" fmla="*/ 58620 w 79785"/>
                <a:gd name="connsiteY18" fmla="*/ 464419 h 883741"/>
                <a:gd name="connsiteX19" fmla="*/ 21165 w 79785"/>
                <a:gd name="connsiteY19" fmla="*/ 464419 h 883741"/>
                <a:gd name="connsiteX20" fmla="*/ 9862 w 79785"/>
                <a:gd name="connsiteY20" fmla="*/ 475722 h 883741"/>
                <a:gd name="connsiteX21" fmla="*/ 68372 w 79785"/>
                <a:gd name="connsiteY21" fmla="*/ 488909 h 883741"/>
                <a:gd name="connsiteX22" fmla="*/ 11303 w 79785"/>
                <a:gd name="connsiteY22" fmla="*/ 488909 h 883741"/>
                <a:gd name="connsiteX23" fmla="*/ 0 w 79785"/>
                <a:gd name="connsiteY23" fmla="*/ 500212 h 883741"/>
                <a:gd name="connsiteX24" fmla="*/ 11303 w 79785"/>
                <a:gd name="connsiteY24" fmla="*/ 511515 h 883741"/>
                <a:gd name="connsiteX25" fmla="*/ 68483 w 79785"/>
                <a:gd name="connsiteY25" fmla="*/ 511515 h 883741"/>
                <a:gd name="connsiteX26" fmla="*/ 79786 w 79785"/>
                <a:gd name="connsiteY26" fmla="*/ 500212 h 883741"/>
                <a:gd name="connsiteX27" fmla="*/ 68372 w 79785"/>
                <a:gd name="connsiteY27" fmla="*/ 488909 h 883741"/>
                <a:gd name="connsiteX28" fmla="*/ 12854 w 79785"/>
                <a:gd name="connsiteY28" fmla="*/ 517167 h 883741"/>
                <a:gd name="connsiteX29" fmla="*/ 1551 w 79785"/>
                <a:gd name="connsiteY29" fmla="*/ 528470 h 883741"/>
                <a:gd name="connsiteX30" fmla="*/ 1551 w 79785"/>
                <a:gd name="connsiteY30" fmla="*/ 872435 h 883741"/>
                <a:gd name="connsiteX31" fmla="*/ 12854 w 79785"/>
                <a:gd name="connsiteY31" fmla="*/ 883741 h 883741"/>
                <a:gd name="connsiteX32" fmla="*/ 24157 w 79785"/>
                <a:gd name="connsiteY32" fmla="*/ 872435 h 883741"/>
                <a:gd name="connsiteX33" fmla="*/ 24157 w 79785"/>
                <a:gd name="connsiteY33" fmla="*/ 528470 h 883741"/>
                <a:gd name="connsiteX34" fmla="*/ 12854 w 79785"/>
                <a:gd name="connsiteY34" fmla="*/ 517167 h 883741"/>
                <a:gd name="connsiteX35" fmla="*/ 40447 w 79785"/>
                <a:gd name="connsiteY35" fmla="*/ 517167 h 883741"/>
                <a:gd name="connsiteX36" fmla="*/ 29144 w 79785"/>
                <a:gd name="connsiteY36" fmla="*/ 528470 h 883741"/>
                <a:gd name="connsiteX37" fmla="*/ 29144 w 79785"/>
                <a:gd name="connsiteY37" fmla="*/ 872435 h 883741"/>
                <a:gd name="connsiteX38" fmla="*/ 40447 w 79785"/>
                <a:gd name="connsiteY38" fmla="*/ 883741 h 883741"/>
                <a:gd name="connsiteX39" fmla="*/ 51750 w 79785"/>
                <a:gd name="connsiteY39" fmla="*/ 872435 h 883741"/>
                <a:gd name="connsiteX40" fmla="*/ 51750 w 79785"/>
                <a:gd name="connsiteY40" fmla="*/ 528470 h 883741"/>
                <a:gd name="connsiteX41" fmla="*/ 40447 w 79785"/>
                <a:gd name="connsiteY41" fmla="*/ 517167 h 883741"/>
                <a:gd name="connsiteX42" fmla="*/ 66821 w 79785"/>
                <a:gd name="connsiteY42" fmla="*/ 517167 h 883741"/>
                <a:gd name="connsiteX43" fmla="*/ 55518 w 79785"/>
                <a:gd name="connsiteY43" fmla="*/ 528470 h 883741"/>
                <a:gd name="connsiteX44" fmla="*/ 55518 w 79785"/>
                <a:gd name="connsiteY44" fmla="*/ 872435 h 883741"/>
                <a:gd name="connsiteX45" fmla="*/ 66821 w 79785"/>
                <a:gd name="connsiteY45" fmla="*/ 883741 h 883741"/>
                <a:gd name="connsiteX46" fmla="*/ 78124 w 79785"/>
                <a:gd name="connsiteY46" fmla="*/ 872435 h 883741"/>
                <a:gd name="connsiteX47" fmla="*/ 78124 w 79785"/>
                <a:gd name="connsiteY47" fmla="*/ 528470 h 883741"/>
                <a:gd name="connsiteX48" fmla="*/ 66821 w 79785"/>
                <a:gd name="connsiteY48" fmla="*/ 517167 h 883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9785" h="883741">
                  <a:moveTo>
                    <a:pt x="40114" y="139403"/>
                  </a:moveTo>
                  <a:cubicBezTo>
                    <a:pt x="46320" y="139403"/>
                    <a:pt x="51417" y="134306"/>
                    <a:pt x="51417" y="128100"/>
                  </a:cubicBezTo>
                  <a:lnTo>
                    <a:pt x="51417" y="11303"/>
                  </a:lnTo>
                  <a:cubicBezTo>
                    <a:pt x="51417" y="5097"/>
                    <a:pt x="46320" y="0"/>
                    <a:pt x="40114" y="0"/>
                  </a:cubicBezTo>
                  <a:cubicBezTo>
                    <a:pt x="33909" y="0"/>
                    <a:pt x="28812" y="5097"/>
                    <a:pt x="28812" y="11303"/>
                  </a:cubicBezTo>
                  <a:lnTo>
                    <a:pt x="28812" y="128100"/>
                  </a:lnTo>
                  <a:cubicBezTo>
                    <a:pt x="28812" y="134306"/>
                    <a:pt x="33909" y="139403"/>
                    <a:pt x="40114" y="139403"/>
                  </a:cubicBezTo>
                  <a:close/>
                  <a:moveTo>
                    <a:pt x="51196" y="445692"/>
                  </a:moveTo>
                  <a:lnTo>
                    <a:pt x="51196" y="431840"/>
                  </a:lnTo>
                  <a:cubicBezTo>
                    <a:pt x="51196" y="425635"/>
                    <a:pt x="46098" y="420537"/>
                    <a:pt x="39893" y="420537"/>
                  </a:cubicBezTo>
                  <a:cubicBezTo>
                    <a:pt x="33687" y="420537"/>
                    <a:pt x="28590" y="425635"/>
                    <a:pt x="28590" y="431840"/>
                  </a:cubicBezTo>
                  <a:lnTo>
                    <a:pt x="28590" y="445692"/>
                  </a:lnTo>
                  <a:cubicBezTo>
                    <a:pt x="28590" y="451897"/>
                    <a:pt x="33687" y="456995"/>
                    <a:pt x="39893" y="456995"/>
                  </a:cubicBezTo>
                  <a:cubicBezTo>
                    <a:pt x="46098" y="456995"/>
                    <a:pt x="51196" y="451897"/>
                    <a:pt x="51196" y="445692"/>
                  </a:cubicBezTo>
                  <a:close/>
                  <a:moveTo>
                    <a:pt x="9862" y="475722"/>
                  </a:moveTo>
                  <a:cubicBezTo>
                    <a:pt x="9862" y="481928"/>
                    <a:pt x="14960" y="487025"/>
                    <a:pt x="21165" y="487025"/>
                  </a:cubicBezTo>
                  <a:lnTo>
                    <a:pt x="58620" y="487025"/>
                  </a:lnTo>
                  <a:cubicBezTo>
                    <a:pt x="64826" y="487025"/>
                    <a:pt x="69923" y="481928"/>
                    <a:pt x="69923" y="475722"/>
                  </a:cubicBezTo>
                  <a:cubicBezTo>
                    <a:pt x="69923" y="469517"/>
                    <a:pt x="64826" y="464419"/>
                    <a:pt x="58620" y="464419"/>
                  </a:cubicBezTo>
                  <a:lnTo>
                    <a:pt x="21165" y="464419"/>
                  </a:lnTo>
                  <a:cubicBezTo>
                    <a:pt x="14849" y="464530"/>
                    <a:pt x="9862" y="469517"/>
                    <a:pt x="9862" y="475722"/>
                  </a:cubicBezTo>
                  <a:close/>
                  <a:moveTo>
                    <a:pt x="68372" y="488909"/>
                  </a:moveTo>
                  <a:lnTo>
                    <a:pt x="11303" y="488909"/>
                  </a:lnTo>
                  <a:cubicBezTo>
                    <a:pt x="5097" y="488909"/>
                    <a:pt x="0" y="494007"/>
                    <a:pt x="0" y="500212"/>
                  </a:cubicBezTo>
                  <a:cubicBezTo>
                    <a:pt x="0" y="506418"/>
                    <a:pt x="5097" y="511515"/>
                    <a:pt x="11303" y="511515"/>
                  </a:cubicBezTo>
                  <a:lnTo>
                    <a:pt x="68483" y="511515"/>
                  </a:lnTo>
                  <a:cubicBezTo>
                    <a:pt x="74688" y="511515"/>
                    <a:pt x="79786" y="506418"/>
                    <a:pt x="79786" y="500212"/>
                  </a:cubicBezTo>
                  <a:cubicBezTo>
                    <a:pt x="79786" y="494007"/>
                    <a:pt x="74688" y="488909"/>
                    <a:pt x="68372" y="488909"/>
                  </a:cubicBezTo>
                  <a:close/>
                  <a:moveTo>
                    <a:pt x="12854" y="517167"/>
                  </a:moveTo>
                  <a:cubicBezTo>
                    <a:pt x="6649" y="517167"/>
                    <a:pt x="1551" y="522264"/>
                    <a:pt x="1551" y="528470"/>
                  </a:cubicBezTo>
                  <a:lnTo>
                    <a:pt x="1551" y="872435"/>
                  </a:lnTo>
                  <a:cubicBezTo>
                    <a:pt x="1551" y="878642"/>
                    <a:pt x="6649" y="883741"/>
                    <a:pt x="12854" y="883741"/>
                  </a:cubicBezTo>
                  <a:cubicBezTo>
                    <a:pt x="19060" y="883741"/>
                    <a:pt x="24157" y="878642"/>
                    <a:pt x="24157" y="872435"/>
                  </a:cubicBezTo>
                  <a:lnTo>
                    <a:pt x="24157" y="528470"/>
                  </a:lnTo>
                  <a:cubicBezTo>
                    <a:pt x="24157" y="522264"/>
                    <a:pt x="19060" y="517167"/>
                    <a:pt x="12854" y="517167"/>
                  </a:cubicBezTo>
                  <a:close/>
                  <a:moveTo>
                    <a:pt x="40447" y="517167"/>
                  </a:moveTo>
                  <a:cubicBezTo>
                    <a:pt x="34241" y="517167"/>
                    <a:pt x="29144" y="522264"/>
                    <a:pt x="29144" y="528470"/>
                  </a:cubicBezTo>
                  <a:lnTo>
                    <a:pt x="29144" y="872435"/>
                  </a:lnTo>
                  <a:cubicBezTo>
                    <a:pt x="29144" y="878642"/>
                    <a:pt x="34241" y="883741"/>
                    <a:pt x="40447" y="883741"/>
                  </a:cubicBezTo>
                  <a:cubicBezTo>
                    <a:pt x="46652" y="883741"/>
                    <a:pt x="51750" y="878642"/>
                    <a:pt x="51750" y="872435"/>
                  </a:cubicBezTo>
                  <a:lnTo>
                    <a:pt x="51750" y="528470"/>
                  </a:lnTo>
                  <a:cubicBezTo>
                    <a:pt x="51750" y="522264"/>
                    <a:pt x="46763" y="517167"/>
                    <a:pt x="40447" y="517167"/>
                  </a:cubicBezTo>
                  <a:close/>
                  <a:moveTo>
                    <a:pt x="66821" y="517167"/>
                  </a:moveTo>
                  <a:cubicBezTo>
                    <a:pt x="60615" y="517167"/>
                    <a:pt x="55518" y="522264"/>
                    <a:pt x="55518" y="528470"/>
                  </a:cubicBezTo>
                  <a:lnTo>
                    <a:pt x="55518" y="872435"/>
                  </a:lnTo>
                  <a:cubicBezTo>
                    <a:pt x="55518" y="878642"/>
                    <a:pt x="60615" y="883741"/>
                    <a:pt x="66821" y="883741"/>
                  </a:cubicBezTo>
                  <a:cubicBezTo>
                    <a:pt x="73026" y="883741"/>
                    <a:pt x="78124" y="878642"/>
                    <a:pt x="78124" y="872435"/>
                  </a:cubicBezTo>
                  <a:lnTo>
                    <a:pt x="78124" y="528470"/>
                  </a:lnTo>
                  <a:cubicBezTo>
                    <a:pt x="78124" y="522264"/>
                    <a:pt x="73137" y="517167"/>
                    <a:pt x="66821" y="517167"/>
                  </a:cubicBezTo>
                  <a:close/>
                </a:path>
              </a:pathLst>
            </a:custGeom>
            <a:solidFill>
              <a:srgbClr val="A27F6D"/>
            </a:solidFill>
            <a:ln w="865" cap="flat">
              <a:noFill/>
              <a:prstDash val="solid"/>
              <a:miter/>
            </a:ln>
            <a:effectLst>
              <a:outerShdw blurRad="88900" sx="101000" sy="101000" algn="ctr" rotWithShape="0">
                <a:prstClr val="black">
                  <a:alpha val="40000"/>
                </a:prstClr>
              </a:outerShdw>
            </a:effectLst>
          </p:spPr>
          <p:txBody>
            <a:bodyPr rtlCol="0" anchor="ctr"/>
            <a:lstStyle/>
            <a:p>
              <a:endParaRPr lang="zh-CN" altLang="en-US" dirty="0">
                <a:latin typeface="思源黑体 CN Bold" panose="020B0800000000000000" pitchFamily="34" charset="-122"/>
                <a:ea typeface="思源黑体 CN Bold" panose="020B0800000000000000" pitchFamily="34" charset="-122"/>
              </a:endParaRPr>
            </a:p>
          </p:txBody>
        </p:sp>
      </p:grpSp>
      <p:sp>
        <p:nvSpPr>
          <p:cNvPr id="62" name="五边形 61">
            <a:extLst>
              <a:ext uri="{FF2B5EF4-FFF2-40B4-BE49-F238E27FC236}">
                <a16:creationId xmlns:a16="http://schemas.microsoft.com/office/drawing/2014/main" xmlns="" id="{2E101D2B-7346-4B4F-AB09-110636FDD087}"/>
              </a:ext>
            </a:extLst>
          </p:cNvPr>
          <p:cNvSpPr/>
          <p:nvPr/>
        </p:nvSpPr>
        <p:spPr>
          <a:xfrm>
            <a:off x="4455418" y="1929375"/>
            <a:ext cx="189060" cy="180058"/>
          </a:xfrm>
          <a:prstGeom prst="pentagon">
            <a:avLst/>
          </a:prstGeom>
          <a:noFill/>
          <a:ln w="2222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63" name="五边形 62">
            <a:extLst>
              <a:ext uri="{FF2B5EF4-FFF2-40B4-BE49-F238E27FC236}">
                <a16:creationId xmlns:a16="http://schemas.microsoft.com/office/drawing/2014/main" xmlns="" id="{E1384279-6FD1-41AA-8F6E-915DC57E14A2}"/>
              </a:ext>
            </a:extLst>
          </p:cNvPr>
          <p:cNvSpPr/>
          <p:nvPr/>
        </p:nvSpPr>
        <p:spPr>
          <a:xfrm>
            <a:off x="7213858" y="1929375"/>
            <a:ext cx="189060" cy="180058"/>
          </a:xfrm>
          <a:prstGeom prst="pentagon">
            <a:avLst/>
          </a:prstGeom>
          <a:noFill/>
          <a:ln w="2222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64" name="五边形 63">
            <a:extLst>
              <a:ext uri="{FF2B5EF4-FFF2-40B4-BE49-F238E27FC236}">
                <a16:creationId xmlns:a16="http://schemas.microsoft.com/office/drawing/2014/main" xmlns="" id="{9A030080-479A-4103-A6F0-60FB0E164C70}"/>
              </a:ext>
            </a:extLst>
          </p:cNvPr>
          <p:cNvSpPr/>
          <p:nvPr/>
        </p:nvSpPr>
        <p:spPr>
          <a:xfrm>
            <a:off x="9804658" y="1929375"/>
            <a:ext cx="189060" cy="180058"/>
          </a:xfrm>
          <a:prstGeom prst="pentagon">
            <a:avLst/>
          </a:prstGeom>
          <a:noFill/>
          <a:ln w="2222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67" name="AutoShape 3">
            <a:extLst>
              <a:ext uri="{FF2B5EF4-FFF2-40B4-BE49-F238E27FC236}">
                <a16:creationId xmlns:a16="http://schemas.microsoft.com/office/drawing/2014/main" xmlns="" id="{FF518C72-CE99-433A-81F3-6DB57F930D85}"/>
              </a:ext>
            </a:extLst>
          </p:cNvPr>
          <p:cNvSpPr>
            <a:spLocks noChangeAspect="1" noChangeArrowheads="1" noTextEdit="1"/>
          </p:cNvSpPr>
          <p:nvPr/>
        </p:nvSpPr>
        <p:spPr bwMode="auto">
          <a:xfrm>
            <a:off x="5137150" y="1187450"/>
            <a:ext cx="2103438" cy="4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思源黑体 CN Bold" panose="020B0800000000000000" pitchFamily="34" charset="-122"/>
              <a:ea typeface="思源黑体 CN Bold" panose="020B0800000000000000" pitchFamily="34" charset="-122"/>
            </a:endParaRPr>
          </a:p>
        </p:txBody>
      </p:sp>
      <p:sp>
        <p:nvSpPr>
          <p:cNvPr id="68" name="Freeform 5">
            <a:extLst>
              <a:ext uri="{FF2B5EF4-FFF2-40B4-BE49-F238E27FC236}">
                <a16:creationId xmlns:a16="http://schemas.microsoft.com/office/drawing/2014/main" xmlns="" id="{D0C1D7E1-191E-41B1-B9BD-423E2A36195A}"/>
              </a:ext>
            </a:extLst>
          </p:cNvPr>
          <p:cNvSpPr>
            <a:spLocks noEditPoints="1"/>
          </p:cNvSpPr>
          <p:nvPr/>
        </p:nvSpPr>
        <p:spPr bwMode="auto">
          <a:xfrm>
            <a:off x="5137150" y="1187450"/>
            <a:ext cx="2105026" cy="46038"/>
          </a:xfrm>
          <a:custGeom>
            <a:avLst/>
            <a:gdLst>
              <a:gd name="T0" fmla="*/ 7995 w 12744"/>
              <a:gd name="T1" fmla="*/ 2896 h 3106"/>
              <a:gd name="T2" fmla="*/ 11330 w 12744"/>
              <a:gd name="T3" fmla="*/ 1430 h 3106"/>
              <a:gd name="T4" fmla="*/ 11795 w 12744"/>
              <a:gd name="T5" fmla="*/ 1437 h 3106"/>
              <a:gd name="T6" fmla="*/ 10279 w 12744"/>
              <a:gd name="T7" fmla="*/ 2428 h 3106"/>
              <a:gd name="T8" fmla="*/ 2078 w 12744"/>
              <a:gd name="T9" fmla="*/ 1467 h 3106"/>
              <a:gd name="T10" fmla="*/ 8542 w 12744"/>
              <a:gd name="T11" fmla="*/ 2680 h 3106"/>
              <a:gd name="T12" fmla="*/ 3127 w 12744"/>
              <a:gd name="T13" fmla="*/ 624 h 3106"/>
              <a:gd name="T14" fmla="*/ 9954 w 12744"/>
              <a:gd name="T15" fmla="*/ 1313 h 3106"/>
              <a:gd name="T16" fmla="*/ 7131 w 12744"/>
              <a:gd name="T17" fmla="*/ 2909 h 3106"/>
              <a:gd name="T18" fmla="*/ 1966 w 12744"/>
              <a:gd name="T19" fmla="*/ 986 h 3106"/>
              <a:gd name="T20" fmla="*/ 9861 w 12744"/>
              <a:gd name="T21" fmla="*/ 2780 h 3106"/>
              <a:gd name="T22" fmla="*/ 9003 w 12744"/>
              <a:gd name="T23" fmla="*/ 213 h 3106"/>
              <a:gd name="T24" fmla="*/ 10761 w 12744"/>
              <a:gd name="T25" fmla="*/ 2555 h 3106"/>
              <a:gd name="T26" fmla="*/ 3191 w 12744"/>
              <a:gd name="T27" fmla="*/ 2955 h 3106"/>
              <a:gd name="T28" fmla="*/ 10189 w 12744"/>
              <a:gd name="T29" fmla="*/ 2137 h 3106"/>
              <a:gd name="T30" fmla="*/ 2550 w 12744"/>
              <a:gd name="T31" fmla="*/ 2007 h 3106"/>
              <a:gd name="T32" fmla="*/ 1997 w 12744"/>
              <a:gd name="T33" fmla="*/ 2501 h 3106"/>
              <a:gd name="T34" fmla="*/ 3229 w 12744"/>
              <a:gd name="T35" fmla="*/ 2731 h 3106"/>
              <a:gd name="T36" fmla="*/ 1848 w 12744"/>
              <a:gd name="T37" fmla="*/ 686 h 3106"/>
              <a:gd name="T38" fmla="*/ 2651 w 12744"/>
              <a:gd name="T39" fmla="*/ 2106 h 3106"/>
              <a:gd name="T40" fmla="*/ 2466 w 12744"/>
              <a:gd name="T41" fmla="*/ 718 h 3106"/>
              <a:gd name="T42" fmla="*/ 2643 w 12744"/>
              <a:gd name="T43" fmla="*/ 2209 h 3106"/>
              <a:gd name="T44" fmla="*/ 2951 w 12744"/>
              <a:gd name="T45" fmla="*/ 2858 h 3106"/>
              <a:gd name="T46" fmla="*/ 1329 w 12744"/>
              <a:gd name="T47" fmla="*/ 1502 h 3106"/>
              <a:gd name="T48" fmla="*/ 1753 w 12744"/>
              <a:gd name="T49" fmla="*/ 1554 h 3106"/>
              <a:gd name="T50" fmla="*/ 11532 w 12744"/>
              <a:gd name="T51" fmla="*/ 1365 h 3106"/>
              <a:gd name="T52" fmla="*/ 10782 w 12744"/>
              <a:gd name="T53" fmla="*/ 1320 h 3106"/>
              <a:gd name="T54" fmla="*/ 9231 w 12744"/>
              <a:gd name="T55" fmla="*/ 2765 h 3106"/>
              <a:gd name="T56" fmla="*/ 1861 w 12744"/>
              <a:gd name="T57" fmla="*/ 856 h 3106"/>
              <a:gd name="T58" fmla="*/ 2071 w 12744"/>
              <a:gd name="T59" fmla="*/ 2015 h 3106"/>
              <a:gd name="T60" fmla="*/ 1346 w 12744"/>
              <a:gd name="T61" fmla="*/ 1692 h 3106"/>
              <a:gd name="T62" fmla="*/ 1333 w 12744"/>
              <a:gd name="T63" fmla="*/ 1812 h 3106"/>
              <a:gd name="T64" fmla="*/ 508 w 12744"/>
              <a:gd name="T65" fmla="*/ 1964 h 3106"/>
              <a:gd name="T66" fmla="*/ 7 w 12744"/>
              <a:gd name="T67" fmla="*/ 1720 h 3106"/>
              <a:gd name="T68" fmla="*/ 750 w 12744"/>
              <a:gd name="T69" fmla="*/ 1460 h 3106"/>
              <a:gd name="T70" fmla="*/ 1991 w 12744"/>
              <a:gd name="T71" fmla="*/ 1143 h 3106"/>
              <a:gd name="T72" fmla="*/ 1447 w 12744"/>
              <a:gd name="T73" fmla="*/ 849 h 3106"/>
              <a:gd name="T74" fmla="*/ 479 w 12744"/>
              <a:gd name="T75" fmla="*/ 768 h 3106"/>
              <a:gd name="T76" fmla="*/ 734 w 12744"/>
              <a:gd name="T77" fmla="*/ 251 h 3106"/>
              <a:gd name="T78" fmla="*/ 3420 w 12744"/>
              <a:gd name="T79" fmla="*/ 69 h 3106"/>
              <a:gd name="T80" fmla="*/ 8323 w 12744"/>
              <a:gd name="T81" fmla="*/ 110 h 3106"/>
              <a:gd name="T82" fmla="*/ 9920 w 12744"/>
              <a:gd name="T83" fmla="*/ 225 h 3106"/>
              <a:gd name="T84" fmla="*/ 11559 w 12744"/>
              <a:gd name="T85" fmla="*/ 483 h 3106"/>
              <a:gd name="T86" fmla="*/ 12338 w 12744"/>
              <a:gd name="T87" fmla="*/ 1219 h 3106"/>
              <a:gd name="T88" fmla="*/ 11871 w 12744"/>
              <a:gd name="T89" fmla="*/ 1591 h 3106"/>
              <a:gd name="T90" fmla="*/ 10591 w 12744"/>
              <a:gd name="T91" fmla="*/ 1789 h 3106"/>
              <a:gd name="T92" fmla="*/ 10289 w 12744"/>
              <a:gd name="T93" fmla="*/ 1929 h 3106"/>
              <a:gd name="T94" fmla="*/ 11817 w 12744"/>
              <a:gd name="T95" fmla="*/ 2302 h 3106"/>
              <a:gd name="T96" fmla="*/ 11170 w 12744"/>
              <a:gd name="T97" fmla="*/ 2628 h 3106"/>
              <a:gd name="T98" fmla="*/ 10472 w 12744"/>
              <a:gd name="T99" fmla="*/ 2588 h 3106"/>
              <a:gd name="T100" fmla="*/ 10248 w 12744"/>
              <a:gd name="T101" fmla="*/ 2827 h 3106"/>
              <a:gd name="T102" fmla="*/ 9531 w 12744"/>
              <a:gd name="T103" fmla="*/ 2669 h 3106"/>
              <a:gd name="T104" fmla="*/ 8899 w 12744"/>
              <a:gd name="T105" fmla="*/ 2982 h 3106"/>
              <a:gd name="T106" fmla="*/ 7783 w 12744"/>
              <a:gd name="T107" fmla="*/ 2819 h 3106"/>
              <a:gd name="T108" fmla="*/ 7394 w 12744"/>
              <a:gd name="T109" fmla="*/ 2825 h 3106"/>
              <a:gd name="T110" fmla="*/ 5760 w 12744"/>
              <a:gd name="T111" fmla="*/ 3053 h 3106"/>
              <a:gd name="T112" fmla="*/ 2952 w 12744"/>
              <a:gd name="T113" fmla="*/ 3044 h 3106"/>
              <a:gd name="T114" fmla="*/ 2058 w 12744"/>
              <a:gd name="T115" fmla="*/ 3013 h 3106"/>
              <a:gd name="T116" fmla="*/ 1287 w 12744"/>
              <a:gd name="T117" fmla="*/ 2843 h 3106"/>
              <a:gd name="T118" fmla="*/ 1135 w 12744"/>
              <a:gd name="T119" fmla="*/ 2430 h 3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744" h="3106">
                <a:moveTo>
                  <a:pt x="1463" y="442"/>
                </a:moveTo>
                <a:cubicBezTo>
                  <a:pt x="1460" y="438"/>
                  <a:pt x="1456" y="430"/>
                  <a:pt x="1453" y="431"/>
                </a:cubicBezTo>
                <a:cubicBezTo>
                  <a:pt x="1443" y="431"/>
                  <a:pt x="1439" y="440"/>
                  <a:pt x="1438" y="450"/>
                </a:cubicBezTo>
                <a:cubicBezTo>
                  <a:pt x="1438" y="455"/>
                  <a:pt x="1440" y="461"/>
                  <a:pt x="1442" y="467"/>
                </a:cubicBezTo>
                <a:cubicBezTo>
                  <a:pt x="1454" y="463"/>
                  <a:pt x="1458" y="453"/>
                  <a:pt x="1463" y="442"/>
                </a:cubicBezTo>
                <a:moveTo>
                  <a:pt x="2474" y="455"/>
                </a:moveTo>
                <a:cubicBezTo>
                  <a:pt x="2479" y="452"/>
                  <a:pt x="2483" y="450"/>
                  <a:pt x="2488" y="447"/>
                </a:cubicBezTo>
                <a:cubicBezTo>
                  <a:pt x="2485" y="442"/>
                  <a:pt x="2484" y="435"/>
                  <a:pt x="2480" y="434"/>
                </a:cubicBezTo>
                <a:cubicBezTo>
                  <a:pt x="2470" y="431"/>
                  <a:pt x="2462" y="436"/>
                  <a:pt x="2461" y="446"/>
                </a:cubicBezTo>
                <a:cubicBezTo>
                  <a:pt x="2461" y="448"/>
                  <a:pt x="2469" y="452"/>
                  <a:pt x="2474" y="455"/>
                </a:cubicBezTo>
                <a:moveTo>
                  <a:pt x="7977" y="2869"/>
                </a:moveTo>
                <a:cubicBezTo>
                  <a:pt x="7968" y="2869"/>
                  <a:pt x="7958" y="2873"/>
                  <a:pt x="7958" y="2882"/>
                </a:cubicBezTo>
                <a:cubicBezTo>
                  <a:pt x="7958" y="2897"/>
                  <a:pt x="7969" y="2904"/>
                  <a:pt x="7982" y="2905"/>
                </a:cubicBezTo>
                <a:cubicBezTo>
                  <a:pt x="7987" y="2905"/>
                  <a:pt x="7995" y="2899"/>
                  <a:pt x="7995" y="2896"/>
                </a:cubicBezTo>
                <a:cubicBezTo>
                  <a:pt x="7997" y="2883"/>
                  <a:pt x="7991" y="2873"/>
                  <a:pt x="7977" y="2869"/>
                </a:cubicBezTo>
                <a:moveTo>
                  <a:pt x="2140" y="636"/>
                </a:moveTo>
                <a:cubicBezTo>
                  <a:pt x="2126" y="637"/>
                  <a:pt x="2119" y="644"/>
                  <a:pt x="2117" y="653"/>
                </a:cubicBezTo>
                <a:cubicBezTo>
                  <a:pt x="2114" y="673"/>
                  <a:pt x="2131" y="669"/>
                  <a:pt x="2142" y="671"/>
                </a:cubicBezTo>
                <a:cubicBezTo>
                  <a:pt x="2151" y="672"/>
                  <a:pt x="2160" y="666"/>
                  <a:pt x="2161" y="656"/>
                </a:cubicBezTo>
                <a:cubicBezTo>
                  <a:pt x="2162" y="639"/>
                  <a:pt x="2148" y="638"/>
                  <a:pt x="2140" y="636"/>
                </a:cubicBezTo>
                <a:moveTo>
                  <a:pt x="8956" y="2724"/>
                </a:moveTo>
                <a:cubicBezTo>
                  <a:pt x="8952" y="2715"/>
                  <a:pt x="8944" y="2710"/>
                  <a:pt x="8935" y="2713"/>
                </a:cubicBezTo>
                <a:cubicBezTo>
                  <a:pt x="8922" y="2716"/>
                  <a:pt x="8913" y="2726"/>
                  <a:pt x="8920" y="2739"/>
                </a:cubicBezTo>
                <a:cubicBezTo>
                  <a:pt x="8925" y="2749"/>
                  <a:pt x="8936" y="2748"/>
                  <a:pt x="8945" y="2744"/>
                </a:cubicBezTo>
                <a:cubicBezTo>
                  <a:pt x="8954" y="2741"/>
                  <a:pt x="8960" y="2735"/>
                  <a:pt x="8956" y="2724"/>
                </a:cubicBezTo>
                <a:moveTo>
                  <a:pt x="11383" y="1425"/>
                </a:moveTo>
                <a:cubicBezTo>
                  <a:pt x="11378" y="1421"/>
                  <a:pt x="11373" y="1415"/>
                  <a:pt x="11368" y="1414"/>
                </a:cubicBezTo>
                <a:cubicBezTo>
                  <a:pt x="11352" y="1412"/>
                  <a:pt x="11323" y="1408"/>
                  <a:pt x="11330" y="1430"/>
                </a:cubicBezTo>
                <a:cubicBezTo>
                  <a:pt x="11336" y="1448"/>
                  <a:pt x="11367" y="1448"/>
                  <a:pt x="11383" y="1425"/>
                </a:cubicBezTo>
                <a:moveTo>
                  <a:pt x="8680" y="2728"/>
                </a:moveTo>
                <a:cubicBezTo>
                  <a:pt x="8678" y="2726"/>
                  <a:pt x="8677" y="2723"/>
                  <a:pt x="8675" y="2721"/>
                </a:cubicBezTo>
                <a:cubicBezTo>
                  <a:pt x="8675" y="2724"/>
                  <a:pt x="8676" y="2727"/>
                  <a:pt x="8675" y="2729"/>
                </a:cubicBezTo>
                <a:cubicBezTo>
                  <a:pt x="8675" y="2738"/>
                  <a:pt x="8678" y="2741"/>
                  <a:pt x="8681" y="2737"/>
                </a:cubicBezTo>
                <a:cubicBezTo>
                  <a:pt x="8690" y="2727"/>
                  <a:pt x="8682" y="2741"/>
                  <a:pt x="8680" y="2728"/>
                </a:cubicBezTo>
                <a:moveTo>
                  <a:pt x="10954" y="330"/>
                </a:moveTo>
                <a:cubicBezTo>
                  <a:pt x="10951" y="326"/>
                  <a:pt x="10949" y="319"/>
                  <a:pt x="10945" y="316"/>
                </a:cubicBezTo>
                <a:cubicBezTo>
                  <a:pt x="10936" y="311"/>
                  <a:pt x="10926" y="311"/>
                  <a:pt x="10921" y="321"/>
                </a:cubicBezTo>
                <a:cubicBezTo>
                  <a:pt x="10918" y="328"/>
                  <a:pt x="10921" y="333"/>
                  <a:pt x="10929" y="336"/>
                </a:cubicBezTo>
                <a:cubicBezTo>
                  <a:pt x="10938" y="339"/>
                  <a:pt x="10947" y="338"/>
                  <a:pt x="10954" y="330"/>
                </a:cubicBezTo>
                <a:moveTo>
                  <a:pt x="11821" y="1428"/>
                </a:moveTo>
                <a:cubicBezTo>
                  <a:pt x="11815" y="1419"/>
                  <a:pt x="11807" y="1416"/>
                  <a:pt x="11799" y="1422"/>
                </a:cubicBezTo>
                <a:cubicBezTo>
                  <a:pt x="11796" y="1424"/>
                  <a:pt x="11794" y="1433"/>
                  <a:pt x="11795" y="1437"/>
                </a:cubicBezTo>
                <a:cubicBezTo>
                  <a:pt x="11799" y="1445"/>
                  <a:pt x="11808" y="1449"/>
                  <a:pt x="11816" y="1443"/>
                </a:cubicBezTo>
                <a:cubicBezTo>
                  <a:pt x="11819" y="1440"/>
                  <a:pt x="11819" y="1433"/>
                  <a:pt x="11821" y="1428"/>
                </a:cubicBezTo>
                <a:moveTo>
                  <a:pt x="2638" y="2917"/>
                </a:moveTo>
                <a:cubicBezTo>
                  <a:pt x="2628" y="2917"/>
                  <a:pt x="2619" y="2920"/>
                  <a:pt x="2619" y="2931"/>
                </a:cubicBezTo>
                <a:cubicBezTo>
                  <a:pt x="2619" y="2941"/>
                  <a:pt x="2628" y="2947"/>
                  <a:pt x="2637" y="2948"/>
                </a:cubicBezTo>
                <a:cubicBezTo>
                  <a:pt x="2647" y="2950"/>
                  <a:pt x="2656" y="2946"/>
                  <a:pt x="2655" y="2935"/>
                </a:cubicBezTo>
                <a:cubicBezTo>
                  <a:pt x="2655" y="2926"/>
                  <a:pt x="2648" y="2919"/>
                  <a:pt x="2638" y="2917"/>
                </a:cubicBezTo>
                <a:moveTo>
                  <a:pt x="2602" y="2865"/>
                </a:moveTo>
                <a:cubicBezTo>
                  <a:pt x="2597" y="2860"/>
                  <a:pt x="2593" y="2852"/>
                  <a:pt x="2590" y="2853"/>
                </a:cubicBezTo>
                <a:cubicBezTo>
                  <a:pt x="2580" y="2854"/>
                  <a:pt x="2573" y="2861"/>
                  <a:pt x="2573" y="2871"/>
                </a:cubicBezTo>
                <a:cubicBezTo>
                  <a:pt x="2573" y="2880"/>
                  <a:pt x="2577" y="2891"/>
                  <a:pt x="2589" y="2886"/>
                </a:cubicBezTo>
                <a:cubicBezTo>
                  <a:pt x="2595" y="2883"/>
                  <a:pt x="2598" y="2872"/>
                  <a:pt x="2602" y="2865"/>
                </a:cubicBezTo>
                <a:moveTo>
                  <a:pt x="10292" y="2407"/>
                </a:moveTo>
                <a:cubicBezTo>
                  <a:pt x="10281" y="2410"/>
                  <a:pt x="10276" y="2419"/>
                  <a:pt x="10279" y="2428"/>
                </a:cubicBezTo>
                <a:cubicBezTo>
                  <a:pt x="10280" y="2432"/>
                  <a:pt x="10289" y="2436"/>
                  <a:pt x="10294" y="2436"/>
                </a:cubicBezTo>
                <a:cubicBezTo>
                  <a:pt x="10304" y="2438"/>
                  <a:pt x="10313" y="2434"/>
                  <a:pt x="10311" y="2422"/>
                </a:cubicBezTo>
                <a:cubicBezTo>
                  <a:pt x="10310" y="2413"/>
                  <a:pt x="10302" y="2407"/>
                  <a:pt x="10292" y="2407"/>
                </a:cubicBezTo>
                <a:moveTo>
                  <a:pt x="2253" y="1301"/>
                </a:moveTo>
                <a:cubicBezTo>
                  <a:pt x="2264" y="1304"/>
                  <a:pt x="2273" y="1299"/>
                  <a:pt x="2275" y="1290"/>
                </a:cubicBezTo>
                <a:cubicBezTo>
                  <a:pt x="2277" y="1276"/>
                  <a:pt x="2268" y="1266"/>
                  <a:pt x="2254" y="1267"/>
                </a:cubicBezTo>
                <a:cubicBezTo>
                  <a:pt x="2245" y="1267"/>
                  <a:pt x="2232" y="1273"/>
                  <a:pt x="2231" y="1278"/>
                </a:cubicBezTo>
                <a:cubicBezTo>
                  <a:pt x="2229" y="1291"/>
                  <a:pt x="2241" y="1298"/>
                  <a:pt x="2253" y="1301"/>
                </a:cubicBezTo>
                <a:moveTo>
                  <a:pt x="4069" y="2659"/>
                </a:moveTo>
                <a:cubicBezTo>
                  <a:pt x="4062" y="2650"/>
                  <a:pt x="4053" y="2652"/>
                  <a:pt x="4046" y="2656"/>
                </a:cubicBezTo>
                <a:cubicBezTo>
                  <a:pt x="4042" y="2658"/>
                  <a:pt x="4039" y="2668"/>
                  <a:pt x="4041" y="2671"/>
                </a:cubicBezTo>
                <a:cubicBezTo>
                  <a:pt x="4046" y="2680"/>
                  <a:pt x="4056" y="2678"/>
                  <a:pt x="4063" y="2673"/>
                </a:cubicBezTo>
                <a:cubicBezTo>
                  <a:pt x="4066" y="2670"/>
                  <a:pt x="4067" y="2664"/>
                  <a:pt x="4069" y="2659"/>
                </a:cubicBezTo>
                <a:moveTo>
                  <a:pt x="2078" y="1467"/>
                </a:moveTo>
                <a:cubicBezTo>
                  <a:pt x="2071" y="1471"/>
                  <a:pt x="2059" y="1472"/>
                  <a:pt x="2065" y="1484"/>
                </a:cubicBezTo>
                <a:cubicBezTo>
                  <a:pt x="2069" y="1491"/>
                  <a:pt x="2078" y="1497"/>
                  <a:pt x="2085" y="1499"/>
                </a:cubicBezTo>
                <a:cubicBezTo>
                  <a:pt x="2094" y="1501"/>
                  <a:pt x="2103" y="1494"/>
                  <a:pt x="2103" y="1484"/>
                </a:cubicBezTo>
                <a:cubicBezTo>
                  <a:pt x="2103" y="1469"/>
                  <a:pt x="2091" y="1467"/>
                  <a:pt x="2078" y="1467"/>
                </a:cubicBezTo>
                <a:moveTo>
                  <a:pt x="9688" y="2712"/>
                </a:moveTo>
                <a:cubicBezTo>
                  <a:pt x="9685" y="2693"/>
                  <a:pt x="9672" y="2699"/>
                  <a:pt x="9660" y="2700"/>
                </a:cubicBezTo>
                <a:cubicBezTo>
                  <a:pt x="9648" y="2701"/>
                  <a:pt x="9636" y="2705"/>
                  <a:pt x="9636" y="2720"/>
                </a:cubicBezTo>
                <a:cubicBezTo>
                  <a:pt x="9637" y="2734"/>
                  <a:pt x="9649" y="2742"/>
                  <a:pt x="9661" y="2741"/>
                </a:cubicBezTo>
                <a:cubicBezTo>
                  <a:pt x="9676" y="2740"/>
                  <a:pt x="9686" y="2728"/>
                  <a:pt x="9688" y="2712"/>
                </a:cubicBezTo>
                <a:moveTo>
                  <a:pt x="8542" y="2680"/>
                </a:moveTo>
                <a:cubicBezTo>
                  <a:pt x="8534" y="2691"/>
                  <a:pt x="8528" y="2697"/>
                  <a:pt x="8524" y="2704"/>
                </a:cubicBezTo>
                <a:cubicBezTo>
                  <a:pt x="8519" y="2714"/>
                  <a:pt x="8522" y="2723"/>
                  <a:pt x="8533" y="2727"/>
                </a:cubicBezTo>
                <a:cubicBezTo>
                  <a:pt x="8542" y="2732"/>
                  <a:pt x="8553" y="2732"/>
                  <a:pt x="8553" y="2719"/>
                </a:cubicBezTo>
                <a:cubicBezTo>
                  <a:pt x="8553" y="2708"/>
                  <a:pt x="8547" y="2696"/>
                  <a:pt x="8542" y="2680"/>
                </a:cubicBezTo>
                <a:moveTo>
                  <a:pt x="831" y="2522"/>
                </a:moveTo>
                <a:cubicBezTo>
                  <a:pt x="827" y="2516"/>
                  <a:pt x="823" y="2501"/>
                  <a:pt x="814" y="2496"/>
                </a:cubicBezTo>
                <a:cubicBezTo>
                  <a:pt x="802" y="2490"/>
                  <a:pt x="801" y="2502"/>
                  <a:pt x="802" y="2512"/>
                </a:cubicBezTo>
                <a:cubicBezTo>
                  <a:pt x="803" y="2524"/>
                  <a:pt x="799" y="2539"/>
                  <a:pt x="814" y="2543"/>
                </a:cubicBezTo>
                <a:cubicBezTo>
                  <a:pt x="824" y="2546"/>
                  <a:pt x="830" y="2538"/>
                  <a:pt x="831" y="2522"/>
                </a:cubicBezTo>
                <a:moveTo>
                  <a:pt x="2128" y="1731"/>
                </a:moveTo>
                <a:cubicBezTo>
                  <a:pt x="2129" y="1715"/>
                  <a:pt x="2119" y="1715"/>
                  <a:pt x="2110" y="1716"/>
                </a:cubicBezTo>
                <a:cubicBezTo>
                  <a:pt x="2100" y="1716"/>
                  <a:pt x="2091" y="1722"/>
                  <a:pt x="2091" y="1732"/>
                </a:cubicBezTo>
                <a:cubicBezTo>
                  <a:pt x="2092" y="1747"/>
                  <a:pt x="2104" y="1753"/>
                  <a:pt x="2117" y="1751"/>
                </a:cubicBezTo>
                <a:cubicBezTo>
                  <a:pt x="2127" y="1750"/>
                  <a:pt x="2127" y="1738"/>
                  <a:pt x="2128" y="1731"/>
                </a:cubicBezTo>
                <a:moveTo>
                  <a:pt x="3140" y="645"/>
                </a:moveTo>
                <a:cubicBezTo>
                  <a:pt x="3155" y="643"/>
                  <a:pt x="3164" y="631"/>
                  <a:pt x="3168" y="616"/>
                </a:cubicBezTo>
                <a:cubicBezTo>
                  <a:pt x="3171" y="607"/>
                  <a:pt x="3166" y="598"/>
                  <a:pt x="3156" y="597"/>
                </a:cubicBezTo>
                <a:cubicBezTo>
                  <a:pt x="3138" y="596"/>
                  <a:pt x="3130" y="609"/>
                  <a:pt x="3127" y="624"/>
                </a:cubicBezTo>
                <a:cubicBezTo>
                  <a:pt x="3124" y="633"/>
                  <a:pt x="3128" y="641"/>
                  <a:pt x="3140" y="645"/>
                </a:cubicBezTo>
                <a:moveTo>
                  <a:pt x="8542" y="221"/>
                </a:moveTo>
                <a:cubicBezTo>
                  <a:pt x="8540" y="204"/>
                  <a:pt x="8525" y="207"/>
                  <a:pt x="8514" y="205"/>
                </a:cubicBezTo>
                <a:cubicBezTo>
                  <a:pt x="8504" y="204"/>
                  <a:pt x="8495" y="208"/>
                  <a:pt x="8496" y="219"/>
                </a:cubicBezTo>
                <a:cubicBezTo>
                  <a:pt x="8498" y="234"/>
                  <a:pt x="8511" y="238"/>
                  <a:pt x="8524" y="238"/>
                </a:cubicBezTo>
                <a:cubicBezTo>
                  <a:pt x="8535" y="238"/>
                  <a:pt x="8541" y="231"/>
                  <a:pt x="8542" y="221"/>
                </a:cubicBezTo>
                <a:moveTo>
                  <a:pt x="2407" y="2176"/>
                </a:moveTo>
                <a:cubicBezTo>
                  <a:pt x="2423" y="2175"/>
                  <a:pt x="2428" y="2157"/>
                  <a:pt x="2434" y="2146"/>
                </a:cubicBezTo>
                <a:cubicBezTo>
                  <a:pt x="2441" y="2133"/>
                  <a:pt x="2424" y="2138"/>
                  <a:pt x="2418" y="2136"/>
                </a:cubicBezTo>
                <a:cubicBezTo>
                  <a:pt x="2403" y="2131"/>
                  <a:pt x="2394" y="2141"/>
                  <a:pt x="2390" y="2154"/>
                </a:cubicBezTo>
                <a:cubicBezTo>
                  <a:pt x="2387" y="2164"/>
                  <a:pt x="2394" y="2171"/>
                  <a:pt x="2407" y="2176"/>
                </a:cubicBezTo>
                <a:moveTo>
                  <a:pt x="9954" y="1313"/>
                </a:moveTo>
                <a:cubicBezTo>
                  <a:pt x="9929" y="1311"/>
                  <a:pt x="9901" y="1291"/>
                  <a:pt x="9877" y="1321"/>
                </a:cubicBezTo>
                <a:cubicBezTo>
                  <a:pt x="9911" y="1349"/>
                  <a:pt x="9930" y="1317"/>
                  <a:pt x="9954" y="1313"/>
                </a:cubicBezTo>
                <a:moveTo>
                  <a:pt x="11041" y="349"/>
                </a:moveTo>
                <a:cubicBezTo>
                  <a:pt x="11047" y="347"/>
                  <a:pt x="11053" y="345"/>
                  <a:pt x="11059" y="343"/>
                </a:cubicBezTo>
                <a:cubicBezTo>
                  <a:pt x="11049" y="322"/>
                  <a:pt x="11030" y="323"/>
                  <a:pt x="11011" y="322"/>
                </a:cubicBezTo>
                <a:cubicBezTo>
                  <a:pt x="11008" y="322"/>
                  <a:pt x="11001" y="331"/>
                  <a:pt x="11002" y="334"/>
                </a:cubicBezTo>
                <a:cubicBezTo>
                  <a:pt x="11009" y="355"/>
                  <a:pt x="11027" y="346"/>
                  <a:pt x="11041" y="349"/>
                </a:cubicBezTo>
                <a:moveTo>
                  <a:pt x="3780" y="590"/>
                </a:moveTo>
                <a:cubicBezTo>
                  <a:pt x="3773" y="577"/>
                  <a:pt x="3759" y="578"/>
                  <a:pt x="3748" y="575"/>
                </a:cubicBezTo>
                <a:cubicBezTo>
                  <a:pt x="3738" y="572"/>
                  <a:pt x="3722" y="562"/>
                  <a:pt x="3718" y="580"/>
                </a:cubicBezTo>
                <a:cubicBezTo>
                  <a:pt x="3715" y="594"/>
                  <a:pt x="3729" y="604"/>
                  <a:pt x="3741" y="607"/>
                </a:cubicBezTo>
                <a:cubicBezTo>
                  <a:pt x="3757" y="612"/>
                  <a:pt x="3770" y="604"/>
                  <a:pt x="3780" y="590"/>
                </a:cubicBezTo>
                <a:moveTo>
                  <a:pt x="7162" y="2936"/>
                </a:moveTo>
                <a:cubicBezTo>
                  <a:pt x="7173" y="2936"/>
                  <a:pt x="7179" y="2929"/>
                  <a:pt x="7181" y="2919"/>
                </a:cubicBezTo>
                <a:cubicBezTo>
                  <a:pt x="7184" y="2899"/>
                  <a:pt x="7168" y="2892"/>
                  <a:pt x="7154" y="2889"/>
                </a:cubicBezTo>
                <a:cubicBezTo>
                  <a:pt x="7142" y="2887"/>
                  <a:pt x="7128" y="2893"/>
                  <a:pt x="7131" y="2909"/>
                </a:cubicBezTo>
                <a:cubicBezTo>
                  <a:pt x="7134" y="2925"/>
                  <a:pt x="7144" y="2936"/>
                  <a:pt x="7162" y="2936"/>
                </a:cubicBezTo>
                <a:moveTo>
                  <a:pt x="2438" y="538"/>
                </a:moveTo>
                <a:cubicBezTo>
                  <a:pt x="2429" y="541"/>
                  <a:pt x="2412" y="539"/>
                  <a:pt x="2420" y="558"/>
                </a:cubicBezTo>
                <a:cubicBezTo>
                  <a:pt x="2424" y="569"/>
                  <a:pt x="2434" y="577"/>
                  <a:pt x="2448" y="574"/>
                </a:cubicBezTo>
                <a:cubicBezTo>
                  <a:pt x="2460" y="572"/>
                  <a:pt x="2472" y="567"/>
                  <a:pt x="2468" y="552"/>
                </a:cubicBezTo>
                <a:cubicBezTo>
                  <a:pt x="2464" y="538"/>
                  <a:pt x="2451" y="538"/>
                  <a:pt x="2438" y="538"/>
                </a:cubicBezTo>
                <a:moveTo>
                  <a:pt x="6838" y="297"/>
                </a:moveTo>
                <a:cubicBezTo>
                  <a:pt x="6870" y="292"/>
                  <a:pt x="6890" y="303"/>
                  <a:pt x="6908" y="285"/>
                </a:cubicBezTo>
                <a:cubicBezTo>
                  <a:pt x="6915" y="278"/>
                  <a:pt x="6915" y="269"/>
                  <a:pt x="6903" y="255"/>
                </a:cubicBezTo>
                <a:cubicBezTo>
                  <a:pt x="6891" y="275"/>
                  <a:pt x="6865" y="268"/>
                  <a:pt x="6838" y="297"/>
                </a:cubicBezTo>
                <a:moveTo>
                  <a:pt x="1982" y="967"/>
                </a:moveTo>
                <a:cubicBezTo>
                  <a:pt x="1980" y="948"/>
                  <a:pt x="1965" y="944"/>
                  <a:pt x="1950" y="943"/>
                </a:cubicBezTo>
                <a:cubicBezTo>
                  <a:pt x="1941" y="943"/>
                  <a:pt x="1928" y="945"/>
                  <a:pt x="1929" y="954"/>
                </a:cubicBezTo>
                <a:cubicBezTo>
                  <a:pt x="1931" y="975"/>
                  <a:pt x="1946" y="986"/>
                  <a:pt x="1966" y="986"/>
                </a:cubicBezTo>
                <a:cubicBezTo>
                  <a:pt x="1976" y="985"/>
                  <a:pt x="1982" y="977"/>
                  <a:pt x="1982" y="967"/>
                </a:cubicBezTo>
                <a:moveTo>
                  <a:pt x="264" y="470"/>
                </a:moveTo>
                <a:cubicBezTo>
                  <a:pt x="253" y="474"/>
                  <a:pt x="248" y="482"/>
                  <a:pt x="250" y="492"/>
                </a:cubicBezTo>
                <a:cubicBezTo>
                  <a:pt x="254" y="509"/>
                  <a:pt x="266" y="520"/>
                  <a:pt x="283" y="521"/>
                </a:cubicBezTo>
                <a:cubicBezTo>
                  <a:pt x="293" y="521"/>
                  <a:pt x="303" y="515"/>
                  <a:pt x="300" y="505"/>
                </a:cubicBezTo>
                <a:cubicBezTo>
                  <a:pt x="296" y="486"/>
                  <a:pt x="285" y="471"/>
                  <a:pt x="264" y="470"/>
                </a:cubicBezTo>
                <a:moveTo>
                  <a:pt x="8475" y="2525"/>
                </a:moveTo>
                <a:cubicBezTo>
                  <a:pt x="8477" y="2510"/>
                  <a:pt x="8470" y="2500"/>
                  <a:pt x="8456" y="2506"/>
                </a:cubicBezTo>
                <a:cubicBezTo>
                  <a:pt x="8443" y="2512"/>
                  <a:pt x="8421" y="2512"/>
                  <a:pt x="8420" y="2529"/>
                </a:cubicBezTo>
                <a:cubicBezTo>
                  <a:pt x="8419" y="2543"/>
                  <a:pt x="8432" y="2558"/>
                  <a:pt x="8447" y="2561"/>
                </a:cubicBezTo>
                <a:cubicBezTo>
                  <a:pt x="8476" y="2567"/>
                  <a:pt x="8470" y="2541"/>
                  <a:pt x="8475" y="2525"/>
                </a:cubicBezTo>
                <a:moveTo>
                  <a:pt x="9840" y="2728"/>
                </a:moveTo>
                <a:cubicBezTo>
                  <a:pt x="9830" y="2734"/>
                  <a:pt x="9830" y="2743"/>
                  <a:pt x="9832" y="2752"/>
                </a:cubicBezTo>
                <a:cubicBezTo>
                  <a:pt x="9835" y="2768"/>
                  <a:pt x="9843" y="2781"/>
                  <a:pt x="9861" y="2780"/>
                </a:cubicBezTo>
                <a:cubicBezTo>
                  <a:pt x="9877" y="2779"/>
                  <a:pt x="9882" y="2766"/>
                  <a:pt x="9875" y="2753"/>
                </a:cubicBezTo>
                <a:cubicBezTo>
                  <a:pt x="9868" y="2739"/>
                  <a:pt x="9855" y="2731"/>
                  <a:pt x="9840" y="2728"/>
                </a:cubicBezTo>
                <a:moveTo>
                  <a:pt x="11390" y="1590"/>
                </a:moveTo>
                <a:cubicBezTo>
                  <a:pt x="11355" y="1596"/>
                  <a:pt x="11320" y="1574"/>
                  <a:pt x="11268" y="1601"/>
                </a:cubicBezTo>
                <a:cubicBezTo>
                  <a:pt x="11323" y="1615"/>
                  <a:pt x="11358" y="1617"/>
                  <a:pt x="11390" y="1590"/>
                </a:cubicBezTo>
                <a:moveTo>
                  <a:pt x="2748" y="2006"/>
                </a:moveTo>
                <a:cubicBezTo>
                  <a:pt x="2746" y="1995"/>
                  <a:pt x="2744" y="1985"/>
                  <a:pt x="2733" y="1986"/>
                </a:cubicBezTo>
                <a:cubicBezTo>
                  <a:pt x="2713" y="1989"/>
                  <a:pt x="2688" y="1987"/>
                  <a:pt x="2684" y="2013"/>
                </a:cubicBezTo>
                <a:cubicBezTo>
                  <a:pt x="2682" y="2023"/>
                  <a:pt x="2696" y="2035"/>
                  <a:pt x="2708" y="2035"/>
                </a:cubicBezTo>
                <a:cubicBezTo>
                  <a:pt x="2728" y="2035"/>
                  <a:pt x="2741" y="2023"/>
                  <a:pt x="2748" y="2006"/>
                </a:cubicBezTo>
                <a:moveTo>
                  <a:pt x="9035" y="178"/>
                </a:moveTo>
                <a:cubicBezTo>
                  <a:pt x="9030" y="162"/>
                  <a:pt x="9018" y="162"/>
                  <a:pt x="9006" y="164"/>
                </a:cubicBezTo>
                <a:cubicBezTo>
                  <a:pt x="8983" y="169"/>
                  <a:pt x="8979" y="187"/>
                  <a:pt x="8981" y="205"/>
                </a:cubicBezTo>
                <a:cubicBezTo>
                  <a:pt x="8981" y="208"/>
                  <a:pt x="8996" y="214"/>
                  <a:pt x="9003" y="213"/>
                </a:cubicBezTo>
                <a:cubicBezTo>
                  <a:pt x="9023" y="210"/>
                  <a:pt x="9036" y="199"/>
                  <a:pt x="9035" y="178"/>
                </a:cubicBezTo>
                <a:moveTo>
                  <a:pt x="7633" y="138"/>
                </a:moveTo>
                <a:cubicBezTo>
                  <a:pt x="7622" y="166"/>
                  <a:pt x="7613" y="185"/>
                  <a:pt x="7606" y="204"/>
                </a:cubicBezTo>
                <a:cubicBezTo>
                  <a:pt x="7602" y="218"/>
                  <a:pt x="7609" y="229"/>
                  <a:pt x="7622" y="232"/>
                </a:cubicBezTo>
                <a:cubicBezTo>
                  <a:pt x="7640" y="236"/>
                  <a:pt x="7642" y="222"/>
                  <a:pt x="7641" y="210"/>
                </a:cubicBezTo>
                <a:cubicBezTo>
                  <a:pt x="7640" y="189"/>
                  <a:pt x="7636" y="168"/>
                  <a:pt x="7633" y="138"/>
                </a:cubicBezTo>
                <a:moveTo>
                  <a:pt x="4040" y="2944"/>
                </a:moveTo>
                <a:cubicBezTo>
                  <a:pt x="4034" y="2925"/>
                  <a:pt x="4018" y="2918"/>
                  <a:pt x="3999" y="2920"/>
                </a:cubicBezTo>
                <a:cubicBezTo>
                  <a:pt x="3986" y="2922"/>
                  <a:pt x="3976" y="2935"/>
                  <a:pt x="3980" y="2946"/>
                </a:cubicBezTo>
                <a:cubicBezTo>
                  <a:pt x="3987" y="2967"/>
                  <a:pt x="4009" y="2963"/>
                  <a:pt x="4026" y="2964"/>
                </a:cubicBezTo>
                <a:cubicBezTo>
                  <a:pt x="4036" y="2964"/>
                  <a:pt x="4042" y="2956"/>
                  <a:pt x="4040" y="2944"/>
                </a:cubicBezTo>
                <a:moveTo>
                  <a:pt x="10851" y="2557"/>
                </a:moveTo>
                <a:cubicBezTo>
                  <a:pt x="10819" y="2538"/>
                  <a:pt x="10795" y="2513"/>
                  <a:pt x="10760" y="2539"/>
                </a:cubicBezTo>
                <a:cubicBezTo>
                  <a:pt x="10758" y="2540"/>
                  <a:pt x="10758" y="2552"/>
                  <a:pt x="10761" y="2555"/>
                </a:cubicBezTo>
                <a:cubicBezTo>
                  <a:pt x="10787" y="2576"/>
                  <a:pt x="10816" y="2576"/>
                  <a:pt x="10851" y="2557"/>
                </a:cubicBezTo>
                <a:moveTo>
                  <a:pt x="7676" y="2730"/>
                </a:moveTo>
                <a:cubicBezTo>
                  <a:pt x="7680" y="2714"/>
                  <a:pt x="7670" y="2706"/>
                  <a:pt x="7658" y="2702"/>
                </a:cubicBezTo>
                <a:cubicBezTo>
                  <a:pt x="7641" y="2697"/>
                  <a:pt x="7627" y="2700"/>
                  <a:pt x="7617" y="2715"/>
                </a:cubicBezTo>
                <a:cubicBezTo>
                  <a:pt x="7611" y="2725"/>
                  <a:pt x="7616" y="2733"/>
                  <a:pt x="7626" y="2737"/>
                </a:cubicBezTo>
                <a:cubicBezTo>
                  <a:pt x="7644" y="2742"/>
                  <a:pt x="7662" y="2752"/>
                  <a:pt x="7676" y="2730"/>
                </a:cubicBezTo>
                <a:moveTo>
                  <a:pt x="7553" y="2713"/>
                </a:moveTo>
                <a:cubicBezTo>
                  <a:pt x="7538" y="2715"/>
                  <a:pt x="7519" y="2719"/>
                  <a:pt x="7520" y="2736"/>
                </a:cubicBezTo>
                <a:cubicBezTo>
                  <a:pt x="7521" y="2751"/>
                  <a:pt x="7538" y="2760"/>
                  <a:pt x="7553" y="2762"/>
                </a:cubicBezTo>
                <a:cubicBezTo>
                  <a:pt x="7572" y="2764"/>
                  <a:pt x="7582" y="2748"/>
                  <a:pt x="7584" y="2735"/>
                </a:cubicBezTo>
                <a:cubicBezTo>
                  <a:pt x="7587" y="2715"/>
                  <a:pt x="7570" y="2711"/>
                  <a:pt x="7553" y="2713"/>
                </a:cubicBezTo>
                <a:moveTo>
                  <a:pt x="3252" y="2975"/>
                </a:moveTo>
                <a:cubicBezTo>
                  <a:pt x="3242" y="2959"/>
                  <a:pt x="3238" y="2933"/>
                  <a:pt x="3208" y="2936"/>
                </a:cubicBezTo>
                <a:cubicBezTo>
                  <a:pt x="3198" y="2937"/>
                  <a:pt x="3190" y="2944"/>
                  <a:pt x="3191" y="2955"/>
                </a:cubicBezTo>
                <a:cubicBezTo>
                  <a:pt x="3193" y="2981"/>
                  <a:pt x="3210" y="2993"/>
                  <a:pt x="3235" y="2993"/>
                </a:cubicBezTo>
                <a:cubicBezTo>
                  <a:pt x="3244" y="2993"/>
                  <a:pt x="3253" y="2990"/>
                  <a:pt x="3252" y="2975"/>
                </a:cubicBezTo>
                <a:moveTo>
                  <a:pt x="1942" y="2794"/>
                </a:moveTo>
                <a:cubicBezTo>
                  <a:pt x="1988" y="2803"/>
                  <a:pt x="2022" y="2807"/>
                  <a:pt x="2055" y="2788"/>
                </a:cubicBezTo>
                <a:cubicBezTo>
                  <a:pt x="2021" y="2783"/>
                  <a:pt x="1986" y="2775"/>
                  <a:pt x="1942" y="2794"/>
                </a:cubicBezTo>
                <a:moveTo>
                  <a:pt x="459" y="1759"/>
                </a:moveTo>
                <a:cubicBezTo>
                  <a:pt x="518" y="1733"/>
                  <a:pt x="509" y="1685"/>
                  <a:pt x="512" y="1643"/>
                </a:cubicBezTo>
                <a:cubicBezTo>
                  <a:pt x="496" y="1679"/>
                  <a:pt x="480" y="1715"/>
                  <a:pt x="459" y="1759"/>
                </a:cubicBezTo>
                <a:moveTo>
                  <a:pt x="1052" y="2556"/>
                </a:moveTo>
                <a:cubicBezTo>
                  <a:pt x="1095" y="2585"/>
                  <a:pt x="1095" y="2585"/>
                  <a:pt x="1128" y="2549"/>
                </a:cubicBezTo>
                <a:cubicBezTo>
                  <a:pt x="1101" y="2538"/>
                  <a:pt x="1076" y="2538"/>
                  <a:pt x="1052" y="2556"/>
                </a:cubicBezTo>
                <a:moveTo>
                  <a:pt x="10260" y="2150"/>
                </a:moveTo>
                <a:cubicBezTo>
                  <a:pt x="10261" y="2134"/>
                  <a:pt x="10253" y="2126"/>
                  <a:pt x="10239" y="2125"/>
                </a:cubicBezTo>
                <a:cubicBezTo>
                  <a:pt x="10221" y="2123"/>
                  <a:pt x="10197" y="2120"/>
                  <a:pt x="10189" y="2137"/>
                </a:cubicBezTo>
                <a:cubicBezTo>
                  <a:pt x="10181" y="2152"/>
                  <a:pt x="10195" y="2166"/>
                  <a:pt x="10214" y="2165"/>
                </a:cubicBezTo>
                <a:cubicBezTo>
                  <a:pt x="10230" y="2163"/>
                  <a:pt x="10252" y="2175"/>
                  <a:pt x="10260" y="2150"/>
                </a:cubicBezTo>
                <a:moveTo>
                  <a:pt x="10285" y="2506"/>
                </a:moveTo>
                <a:cubicBezTo>
                  <a:pt x="10308" y="2514"/>
                  <a:pt x="10328" y="2516"/>
                  <a:pt x="10348" y="2525"/>
                </a:cubicBezTo>
                <a:cubicBezTo>
                  <a:pt x="10360" y="2530"/>
                  <a:pt x="10372" y="2522"/>
                  <a:pt x="10371" y="2506"/>
                </a:cubicBezTo>
                <a:cubicBezTo>
                  <a:pt x="10370" y="2494"/>
                  <a:pt x="10362" y="2481"/>
                  <a:pt x="10348" y="2483"/>
                </a:cubicBezTo>
                <a:cubicBezTo>
                  <a:pt x="10327" y="2488"/>
                  <a:pt x="10306" y="2498"/>
                  <a:pt x="10285" y="2506"/>
                </a:cubicBezTo>
                <a:moveTo>
                  <a:pt x="2885" y="2985"/>
                </a:moveTo>
                <a:cubicBezTo>
                  <a:pt x="2899" y="2982"/>
                  <a:pt x="2906" y="2972"/>
                  <a:pt x="2902" y="2959"/>
                </a:cubicBezTo>
                <a:cubicBezTo>
                  <a:pt x="2898" y="2943"/>
                  <a:pt x="2890" y="2929"/>
                  <a:pt x="2871" y="2933"/>
                </a:cubicBezTo>
                <a:cubicBezTo>
                  <a:pt x="2854" y="2936"/>
                  <a:pt x="2841" y="2945"/>
                  <a:pt x="2848" y="2964"/>
                </a:cubicBezTo>
                <a:cubicBezTo>
                  <a:pt x="2854" y="2980"/>
                  <a:pt x="2868" y="2986"/>
                  <a:pt x="2885" y="2985"/>
                </a:cubicBezTo>
                <a:moveTo>
                  <a:pt x="2588" y="1937"/>
                </a:moveTo>
                <a:cubicBezTo>
                  <a:pt x="2522" y="1957"/>
                  <a:pt x="2522" y="1957"/>
                  <a:pt x="2550" y="2007"/>
                </a:cubicBezTo>
                <a:cubicBezTo>
                  <a:pt x="2577" y="1992"/>
                  <a:pt x="2576" y="1964"/>
                  <a:pt x="2588" y="1937"/>
                </a:cubicBezTo>
                <a:moveTo>
                  <a:pt x="9339" y="477"/>
                </a:moveTo>
                <a:cubicBezTo>
                  <a:pt x="9338" y="465"/>
                  <a:pt x="9334" y="454"/>
                  <a:pt x="9325" y="455"/>
                </a:cubicBezTo>
                <a:cubicBezTo>
                  <a:pt x="9294" y="457"/>
                  <a:pt x="9288" y="481"/>
                  <a:pt x="9285" y="507"/>
                </a:cubicBezTo>
                <a:cubicBezTo>
                  <a:pt x="9285" y="516"/>
                  <a:pt x="9289" y="528"/>
                  <a:pt x="9298" y="527"/>
                </a:cubicBezTo>
                <a:cubicBezTo>
                  <a:pt x="9327" y="523"/>
                  <a:pt x="9337" y="501"/>
                  <a:pt x="9339" y="477"/>
                </a:cubicBezTo>
                <a:moveTo>
                  <a:pt x="11950" y="1471"/>
                </a:moveTo>
                <a:cubicBezTo>
                  <a:pt x="11971" y="1466"/>
                  <a:pt x="11986" y="1452"/>
                  <a:pt x="11991" y="1429"/>
                </a:cubicBezTo>
                <a:cubicBezTo>
                  <a:pt x="11991" y="1428"/>
                  <a:pt x="11976" y="1422"/>
                  <a:pt x="11968" y="1422"/>
                </a:cubicBezTo>
                <a:cubicBezTo>
                  <a:pt x="11947" y="1421"/>
                  <a:pt x="11932" y="1430"/>
                  <a:pt x="11932" y="1453"/>
                </a:cubicBezTo>
                <a:cubicBezTo>
                  <a:pt x="11932" y="1463"/>
                  <a:pt x="11937" y="1470"/>
                  <a:pt x="11950" y="1471"/>
                </a:cubicBezTo>
                <a:moveTo>
                  <a:pt x="2010" y="2428"/>
                </a:moveTo>
                <a:cubicBezTo>
                  <a:pt x="1981" y="2444"/>
                  <a:pt x="1949" y="2451"/>
                  <a:pt x="1966" y="2490"/>
                </a:cubicBezTo>
                <a:cubicBezTo>
                  <a:pt x="1972" y="2503"/>
                  <a:pt x="1984" y="2507"/>
                  <a:pt x="1997" y="2501"/>
                </a:cubicBezTo>
                <a:cubicBezTo>
                  <a:pt x="2029" y="2486"/>
                  <a:pt x="2017" y="2461"/>
                  <a:pt x="2010" y="2428"/>
                </a:cubicBezTo>
                <a:moveTo>
                  <a:pt x="3130" y="2845"/>
                </a:moveTo>
                <a:cubicBezTo>
                  <a:pt x="3101" y="2866"/>
                  <a:pt x="3143" y="2906"/>
                  <a:pt x="3098" y="2920"/>
                </a:cubicBezTo>
                <a:cubicBezTo>
                  <a:pt x="3081" y="2925"/>
                  <a:pt x="3095" y="2948"/>
                  <a:pt x="3110" y="2954"/>
                </a:cubicBezTo>
                <a:cubicBezTo>
                  <a:pt x="3125" y="2961"/>
                  <a:pt x="3136" y="2945"/>
                  <a:pt x="3135" y="2935"/>
                </a:cubicBezTo>
                <a:cubicBezTo>
                  <a:pt x="3133" y="2907"/>
                  <a:pt x="3148" y="2879"/>
                  <a:pt x="3130" y="2845"/>
                </a:cubicBezTo>
                <a:moveTo>
                  <a:pt x="2155" y="1329"/>
                </a:moveTo>
                <a:cubicBezTo>
                  <a:pt x="2177" y="1328"/>
                  <a:pt x="2199" y="1325"/>
                  <a:pt x="2197" y="1296"/>
                </a:cubicBezTo>
                <a:cubicBezTo>
                  <a:pt x="2196" y="1280"/>
                  <a:pt x="2182" y="1278"/>
                  <a:pt x="2170" y="1280"/>
                </a:cubicBezTo>
                <a:cubicBezTo>
                  <a:pt x="2149" y="1282"/>
                  <a:pt x="2123" y="1281"/>
                  <a:pt x="2120" y="1308"/>
                </a:cubicBezTo>
                <a:cubicBezTo>
                  <a:pt x="2118" y="1325"/>
                  <a:pt x="2139" y="1328"/>
                  <a:pt x="2155" y="1329"/>
                </a:cubicBezTo>
                <a:moveTo>
                  <a:pt x="3236" y="2808"/>
                </a:moveTo>
                <a:cubicBezTo>
                  <a:pt x="3264" y="2798"/>
                  <a:pt x="3250" y="2773"/>
                  <a:pt x="3250" y="2755"/>
                </a:cubicBezTo>
                <a:cubicBezTo>
                  <a:pt x="3250" y="2743"/>
                  <a:pt x="3244" y="2728"/>
                  <a:pt x="3229" y="2731"/>
                </a:cubicBezTo>
                <a:cubicBezTo>
                  <a:pt x="3205" y="2736"/>
                  <a:pt x="3196" y="2756"/>
                  <a:pt x="3196" y="2778"/>
                </a:cubicBezTo>
                <a:cubicBezTo>
                  <a:pt x="3196" y="2802"/>
                  <a:pt x="3215" y="2806"/>
                  <a:pt x="3236" y="2808"/>
                </a:cubicBezTo>
                <a:moveTo>
                  <a:pt x="11136" y="354"/>
                </a:moveTo>
                <a:cubicBezTo>
                  <a:pt x="11170" y="373"/>
                  <a:pt x="11206" y="360"/>
                  <a:pt x="11217" y="393"/>
                </a:cubicBezTo>
                <a:cubicBezTo>
                  <a:pt x="11223" y="411"/>
                  <a:pt x="11232" y="424"/>
                  <a:pt x="11248" y="412"/>
                </a:cubicBezTo>
                <a:cubicBezTo>
                  <a:pt x="11263" y="400"/>
                  <a:pt x="11256" y="375"/>
                  <a:pt x="11244" y="364"/>
                </a:cubicBezTo>
                <a:cubicBezTo>
                  <a:pt x="11217" y="336"/>
                  <a:pt x="11183" y="344"/>
                  <a:pt x="11136" y="354"/>
                </a:cubicBezTo>
                <a:moveTo>
                  <a:pt x="8896" y="2894"/>
                </a:moveTo>
                <a:cubicBezTo>
                  <a:pt x="8949" y="2886"/>
                  <a:pt x="8989" y="2894"/>
                  <a:pt x="9028" y="2860"/>
                </a:cubicBezTo>
                <a:cubicBezTo>
                  <a:pt x="8979" y="2847"/>
                  <a:pt x="8936" y="2820"/>
                  <a:pt x="8896" y="2894"/>
                </a:cubicBezTo>
                <a:moveTo>
                  <a:pt x="1955" y="649"/>
                </a:moveTo>
                <a:cubicBezTo>
                  <a:pt x="1921" y="658"/>
                  <a:pt x="1888" y="658"/>
                  <a:pt x="1855" y="653"/>
                </a:cubicBezTo>
                <a:cubicBezTo>
                  <a:pt x="1845" y="652"/>
                  <a:pt x="1839" y="662"/>
                  <a:pt x="1838" y="671"/>
                </a:cubicBezTo>
                <a:cubicBezTo>
                  <a:pt x="1838" y="676"/>
                  <a:pt x="1844" y="685"/>
                  <a:pt x="1848" y="686"/>
                </a:cubicBezTo>
                <a:cubicBezTo>
                  <a:pt x="1888" y="692"/>
                  <a:pt x="1932" y="709"/>
                  <a:pt x="1955" y="649"/>
                </a:cubicBezTo>
                <a:moveTo>
                  <a:pt x="1575" y="497"/>
                </a:moveTo>
                <a:cubicBezTo>
                  <a:pt x="1582" y="476"/>
                  <a:pt x="1573" y="460"/>
                  <a:pt x="1552" y="458"/>
                </a:cubicBezTo>
                <a:cubicBezTo>
                  <a:pt x="1526" y="455"/>
                  <a:pt x="1537" y="477"/>
                  <a:pt x="1536" y="491"/>
                </a:cubicBezTo>
                <a:cubicBezTo>
                  <a:pt x="1535" y="503"/>
                  <a:pt x="1533" y="515"/>
                  <a:pt x="1529" y="526"/>
                </a:cubicBezTo>
                <a:cubicBezTo>
                  <a:pt x="1522" y="547"/>
                  <a:pt x="1527" y="566"/>
                  <a:pt x="1549" y="569"/>
                </a:cubicBezTo>
                <a:cubicBezTo>
                  <a:pt x="1583" y="574"/>
                  <a:pt x="1571" y="549"/>
                  <a:pt x="1567" y="533"/>
                </a:cubicBezTo>
                <a:cubicBezTo>
                  <a:pt x="1564" y="520"/>
                  <a:pt x="1567" y="509"/>
                  <a:pt x="1575" y="497"/>
                </a:cubicBezTo>
                <a:moveTo>
                  <a:pt x="4291" y="2822"/>
                </a:moveTo>
                <a:cubicBezTo>
                  <a:pt x="4261" y="2788"/>
                  <a:pt x="4232" y="2761"/>
                  <a:pt x="4222" y="2707"/>
                </a:cubicBezTo>
                <a:cubicBezTo>
                  <a:pt x="4192" y="2796"/>
                  <a:pt x="4192" y="2796"/>
                  <a:pt x="4291" y="2822"/>
                </a:cubicBezTo>
                <a:moveTo>
                  <a:pt x="2651" y="2106"/>
                </a:moveTo>
                <a:cubicBezTo>
                  <a:pt x="2642" y="2186"/>
                  <a:pt x="2664" y="2223"/>
                  <a:pt x="2734" y="2246"/>
                </a:cubicBezTo>
                <a:cubicBezTo>
                  <a:pt x="2705" y="2198"/>
                  <a:pt x="2680" y="2156"/>
                  <a:pt x="2651" y="2106"/>
                </a:cubicBezTo>
                <a:moveTo>
                  <a:pt x="7732" y="2722"/>
                </a:moveTo>
                <a:cubicBezTo>
                  <a:pt x="7767" y="2757"/>
                  <a:pt x="7819" y="2696"/>
                  <a:pt x="7855" y="2742"/>
                </a:cubicBezTo>
                <a:cubicBezTo>
                  <a:pt x="7862" y="2751"/>
                  <a:pt x="7873" y="2727"/>
                  <a:pt x="7869" y="2717"/>
                </a:cubicBezTo>
                <a:cubicBezTo>
                  <a:pt x="7841" y="2657"/>
                  <a:pt x="7792" y="2659"/>
                  <a:pt x="7732" y="2722"/>
                </a:cubicBezTo>
                <a:moveTo>
                  <a:pt x="1819" y="1718"/>
                </a:moveTo>
                <a:cubicBezTo>
                  <a:pt x="1730" y="1710"/>
                  <a:pt x="1717" y="1778"/>
                  <a:pt x="1672" y="1801"/>
                </a:cubicBezTo>
                <a:cubicBezTo>
                  <a:pt x="1658" y="1809"/>
                  <a:pt x="1649" y="1825"/>
                  <a:pt x="1665" y="1839"/>
                </a:cubicBezTo>
                <a:cubicBezTo>
                  <a:pt x="1683" y="1855"/>
                  <a:pt x="1704" y="1849"/>
                  <a:pt x="1710" y="1829"/>
                </a:cubicBezTo>
                <a:cubicBezTo>
                  <a:pt x="1724" y="1778"/>
                  <a:pt x="1757" y="1746"/>
                  <a:pt x="1819" y="1718"/>
                </a:cubicBezTo>
                <a:moveTo>
                  <a:pt x="2468" y="599"/>
                </a:moveTo>
                <a:cubicBezTo>
                  <a:pt x="2442" y="606"/>
                  <a:pt x="2407" y="576"/>
                  <a:pt x="2388" y="613"/>
                </a:cubicBezTo>
                <a:cubicBezTo>
                  <a:pt x="2372" y="647"/>
                  <a:pt x="2412" y="659"/>
                  <a:pt x="2427" y="681"/>
                </a:cubicBezTo>
                <a:cubicBezTo>
                  <a:pt x="2432" y="688"/>
                  <a:pt x="2431" y="699"/>
                  <a:pt x="2435" y="707"/>
                </a:cubicBezTo>
                <a:cubicBezTo>
                  <a:pt x="2441" y="722"/>
                  <a:pt x="2454" y="724"/>
                  <a:pt x="2466" y="718"/>
                </a:cubicBezTo>
                <a:cubicBezTo>
                  <a:pt x="2477" y="712"/>
                  <a:pt x="2486" y="692"/>
                  <a:pt x="2478" y="687"/>
                </a:cubicBezTo>
                <a:cubicBezTo>
                  <a:pt x="2438" y="661"/>
                  <a:pt x="2480" y="630"/>
                  <a:pt x="2468" y="599"/>
                </a:cubicBezTo>
                <a:moveTo>
                  <a:pt x="1842" y="1824"/>
                </a:moveTo>
                <a:cubicBezTo>
                  <a:pt x="1912" y="1803"/>
                  <a:pt x="1978" y="1858"/>
                  <a:pt x="2040" y="1812"/>
                </a:cubicBezTo>
                <a:cubicBezTo>
                  <a:pt x="2038" y="1792"/>
                  <a:pt x="2024" y="1790"/>
                  <a:pt x="2015" y="1782"/>
                </a:cubicBezTo>
                <a:cubicBezTo>
                  <a:pt x="1998" y="1765"/>
                  <a:pt x="1986" y="1736"/>
                  <a:pt x="1962" y="1778"/>
                </a:cubicBezTo>
                <a:cubicBezTo>
                  <a:pt x="1953" y="1794"/>
                  <a:pt x="1928" y="1786"/>
                  <a:pt x="1911" y="1788"/>
                </a:cubicBezTo>
                <a:cubicBezTo>
                  <a:pt x="1890" y="1791"/>
                  <a:pt x="1860" y="1785"/>
                  <a:pt x="1842" y="1824"/>
                </a:cubicBezTo>
                <a:moveTo>
                  <a:pt x="3913" y="2783"/>
                </a:moveTo>
                <a:cubicBezTo>
                  <a:pt x="3928" y="2836"/>
                  <a:pt x="3975" y="2829"/>
                  <a:pt x="4002" y="2851"/>
                </a:cubicBezTo>
                <a:cubicBezTo>
                  <a:pt x="4022" y="2868"/>
                  <a:pt x="4049" y="2840"/>
                  <a:pt x="4058" y="2819"/>
                </a:cubicBezTo>
                <a:cubicBezTo>
                  <a:pt x="4069" y="2792"/>
                  <a:pt x="4043" y="2783"/>
                  <a:pt x="4022" y="2777"/>
                </a:cubicBezTo>
                <a:cubicBezTo>
                  <a:pt x="3986" y="2765"/>
                  <a:pt x="3953" y="2787"/>
                  <a:pt x="3913" y="2783"/>
                </a:cubicBezTo>
                <a:moveTo>
                  <a:pt x="2643" y="2209"/>
                </a:moveTo>
                <a:cubicBezTo>
                  <a:pt x="2587" y="2130"/>
                  <a:pt x="2587" y="2130"/>
                  <a:pt x="2534" y="2152"/>
                </a:cubicBezTo>
                <a:cubicBezTo>
                  <a:pt x="2517" y="2159"/>
                  <a:pt x="2498" y="2160"/>
                  <a:pt x="2507" y="2189"/>
                </a:cubicBezTo>
                <a:cubicBezTo>
                  <a:pt x="2515" y="2214"/>
                  <a:pt x="2526" y="2233"/>
                  <a:pt x="2552" y="2222"/>
                </a:cubicBezTo>
                <a:cubicBezTo>
                  <a:pt x="2580" y="2212"/>
                  <a:pt x="2609" y="2221"/>
                  <a:pt x="2643" y="2209"/>
                </a:cubicBezTo>
                <a:moveTo>
                  <a:pt x="693" y="713"/>
                </a:moveTo>
                <a:cubicBezTo>
                  <a:pt x="713" y="750"/>
                  <a:pt x="712" y="747"/>
                  <a:pt x="767" y="730"/>
                </a:cubicBezTo>
                <a:cubicBezTo>
                  <a:pt x="795" y="721"/>
                  <a:pt x="826" y="718"/>
                  <a:pt x="835" y="687"/>
                </a:cubicBezTo>
                <a:cubicBezTo>
                  <a:pt x="844" y="658"/>
                  <a:pt x="847" y="626"/>
                  <a:pt x="850" y="596"/>
                </a:cubicBezTo>
                <a:cubicBezTo>
                  <a:pt x="852" y="581"/>
                  <a:pt x="838" y="574"/>
                  <a:pt x="825" y="574"/>
                </a:cubicBezTo>
                <a:cubicBezTo>
                  <a:pt x="786" y="571"/>
                  <a:pt x="767" y="600"/>
                  <a:pt x="772" y="639"/>
                </a:cubicBezTo>
                <a:cubicBezTo>
                  <a:pt x="775" y="659"/>
                  <a:pt x="806" y="674"/>
                  <a:pt x="786" y="696"/>
                </a:cubicBezTo>
                <a:cubicBezTo>
                  <a:pt x="756" y="718"/>
                  <a:pt x="720" y="690"/>
                  <a:pt x="693" y="713"/>
                </a:cubicBezTo>
                <a:moveTo>
                  <a:pt x="2845" y="2855"/>
                </a:moveTo>
                <a:cubicBezTo>
                  <a:pt x="2895" y="2829"/>
                  <a:pt x="2939" y="2885"/>
                  <a:pt x="2951" y="2858"/>
                </a:cubicBezTo>
                <a:cubicBezTo>
                  <a:pt x="2971" y="2812"/>
                  <a:pt x="3011" y="2836"/>
                  <a:pt x="3039" y="2816"/>
                </a:cubicBezTo>
                <a:cubicBezTo>
                  <a:pt x="2902" y="2740"/>
                  <a:pt x="2901" y="2724"/>
                  <a:pt x="2845" y="2855"/>
                </a:cubicBezTo>
                <a:moveTo>
                  <a:pt x="10537" y="271"/>
                </a:moveTo>
                <a:cubicBezTo>
                  <a:pt x="10571" y="285"/>
                  <a:pt x="10578" y="337"/>
                  <a:pt x="10619" y="337"/>
                </a:cubicBezTo>
                <a:cubicBezTo>
                  <a:pt x="10652" y="337"/>
                  <a:pt x="10680" y="328"/>
                  <a:pt x="10715" y="345"/>
                </a:cubicBezTo>
                <a:cubicBezTo>
                  <a:pt x="10728" y="352"/>
                  <a:pt x="10760" y="306"/>
                  <a:pt x="10798" y="303"/>
                </a:cubicBezTo>
                <a:cubicBezTo>
                  <a:pt x="10712" y="263"/>
                  <a:pt x="10625" y="291"/>
                  <a:pt x="10537" y="271"/>
                </a:cubicBezTo>
                <a:moveTo>
                  <a:pt x="1047" y="643"/>
                </a:moveTo>
                <a:cubicBezTo>
                  <a:pt x="1057" y="691"/>
                  <a:pt x="1082" y="709"/>
                  <a:pt x="1109" y="725"/>
                </a:cubicBezTo>
                <a:cubicBezTo>
                  <a:pt x="1128" y="737"/>
                  <a:pt x="1214" y="723"/>
                  <a:pt x="1229" y="705"/>
                </a:cubicBezTo>
                <a:cubicBezTo>
                  <a:pt x="1256" y="673"/>
                  <a:pt x="1210" y="669"/>
                  <a:pt x="1203" y="649"/>
                </a:cubicBezTo>
                <a:cubicBezTo>
                  <a:pt x="1190" y="612"/>
                  <a:pt x="1153" y="626"/>
                  <a:pt x="1130" y="647"/>
                </a:cubicBezTo>
                <a:cubicBezTo>
                  <a:pt x="1104" y="671"/>
                  <a:pt x="1080" y="668"/>
                  <a:pt x="1047" y="643"/>
                </a:cubicBezTo>
                <a:moveTo>
                  <a:pt x="1329" y="1502"/>
                </a:moveTo>
                <a:cubicBezTo>
                  <a:pt x="1318" y="1498"/>
                  <a:pt x="1313" y="1495"/>
                  <a:pt x="1307" y="1493"/>
                </a:cubicBezTo>
                <a:cubicBezTo>
                  <a:pt x="1264" y="1471"/>
                  <a:pt x="1202" y="1530"/>
                  <a:pt x="1168" y="1462"/>
                </a:cubicBezTo>
                <a:cubicBezTo>
                  <a:pt x="1168" y="1462"/>
                  <a:pt x="1150" y="1466"/>
                  <a:pt x="1146" y="1472"/>
                </a:cubicBezTo>
                <a:cubicBezTo>
                  <a:pt x="1131" y="1494"/>
                  <a:pt x="1115" y="1509"/>
                  <a:pt x="1085" y="1501"/>
                </a:cubicBezTo>
                <a:cubicBezTo>
                  <a:pt x="1075" y="1498"/>
                  <a:pt x="1068" y="1508"/>
                  <a:pt x="1068" y="1518"/>
                </a:cubicBezTo>
                <a:cubicBezTo>
                  <a:pt x="1069" y="1533"/>
                  <a:pt x="1080" y="1541"/>
                  <a:pt x="1093" y="1538"/>
                </a:cubicBezTo>
                <a:cubicBezTo>
                  <a:pt x="1145" y="1527"/>
                  <a:pt x="1193" y="1548"/>
                  <a:pt x="1243" y="1556"/>
                </a:cubicBezTo>
                <a:cubicBezTo>
                  <a:pt x="1288" y="1563"/>
                  <a:pt x="1317" y="1557"/>
                  <a:pt x="1329" y="1502"/>
                </a:cubicBezTo>
                <a:moveTo>
                  <a:pt x="1875" y="1496"/>
                </a:moveTo>
                <a:cubicBezTo>
                  <a:pt x="1861" y="1476"/>
                  <a:pt x="1843" y="1481"/>
                  <a:pt x="1830" y="1474"/>
                </a:cubicBezTo>
                <a:cubicBezTo>
                  <a:pt x="1780" y="1450"/>
                  <a:pt x="1716" y="1484"/>
                  <a:pt x="1673" y="1433"/>
                </a:cubicBezTo>
                <a:cubicBezTo>
                  <a:pt x="1666" y="1424"/>
                  <a:pt x="1646" y="1429"/>
                  <a:pt x="1641" y="1440"/>
                </a:cubicBezTo>
                <a:cubicBezTo>
                  <a:pt x="1635" y="1456"/>
                  <a:pt x="1627" y="1487"/>
                  <a:pt x="1634" y="1491"/>
                </a:cubicBezTo>
                <a:cubicBezTo>
                  <a:pt x="1672" y="1516"/>
                  <a:pt x="1713" y="1534"/>
                  <a:pt x="1753" y="1554"/>
                </a:cubicBezTo>
                <a:cubicBezTo>
                  <a:pt x="1776" y="1499"/>
                  <a:pt x="1843" y="1540"/>
                  <a:pt x="1875" y="1496"/>
                </a:cubicBezTo>
                <a:moveTo>
                  <a:pt x="8283" y="2671"/>
                </a:moveTo>
                <a:cubicBezTo>
                  <a:pt x="8261" y="2685"/>
                  <a:pt x="8238" y="2697"/>
                  <a:pt x="8216" y="2712"/>
                </a:cubicBezTo>
                <a:cubicBezTo>
                  <a:pt x="8206" y="2718"/>
                  <a:pt x="8192" y="2727"/>
                  <a:pt x="8204" y="2741"/>
                </a:cubicBezTo>
                <a:cubicBezTo>
                  <a:pt x="8240" y="2785"/>
                  <a:pt x="8211" y="2829"/>
                  <a:pt x="8195" y="2875"/>
                </a:cubicBezTo>
                <a:cubicBezTo>
                  <a:pt x="8348" y="2839"/>
                  <a:pt x="8367" y="2793"/>
                  <a:pt x="8283" y="2671"/>
                </a:cubicBezTo>
                <a:moveTo>
                  <a:pt x="10983" y="1376"/>
                </a:moveTo>
                <a:cubicBezTo>
                  <a:pt x="11038" y="1378"/>
                  <a:pt x="11093" y="1380"/>
                  <a:pt x="11148" y="1385"/>
                </a:cubicBezTo>
                <a:cubicBezTo>
                  <a:pt x="11165" y="1386"/>
                  <a:pt x="11184" y="1382"/>
                  <a:pt x="11199" y="1398"/>
                </a:cubicBezTo>
                <a:cubicBezTo>
                  <a:pt x="11240" y="1446"/>
                  <a:pt x="11244" y="1449"/>
                  <a:pt x="11278" y="1418"/>
                </a:cubicBezTo>
                <a:cubicBezTo>
                  <a:pt x="11297" y="1400"/>
                  <a:pt x="11314" y="1396"/>
                  <a:pt x="11336" y="1398"/>
                </a:cubicBezTo>
                <a:cubicBezTo>
                  <a:pt x="11383" y="1400"/>
                  <a:pt x="11429" y="1394"/>
                  <a:pt x="11477" y="1405"/>
                </a:cubicBezTo>
                <a:cubicBezTo>
                  <a:pt x="11537" y="1418"/>
                  <a:pt x="11601" y="1417"/>
                  <a:pt x="11665" y="1389"/>
                </a:cubicBezTo>
                <a:cubicBezTo>
                  <a:pt x="11617" y="1382"/>
                  <a:pt x="11570" y="1383"/>
                  <a:pt x="11532" y="1365"/>
                </a:cubicBezTo>
                <a:cubicBezTo>
                  <a:pt x="11503" y="1351"/>
                  <a:pt x="11562" y="1359"/>
                  <a:pt x="11547" y="1334"/>
                </a:cubicBezTo>
                <a:cubicBezTo>
                  <a:pt x="11501" y="1346"/>
                  <a:pt x="11442" y="1309"/>
                  <a:pt x="11403" y="1368"/>
                </a:cubicBezTo>
                <a:cubicBezTo>
                  <a:pt x="11399" y="1374"/>
                  <a:pt x="11378" y="1373"/>
                  <a:pt x="11367" y="1369"/>
                </a:cubicBezTo>
                <a:cubicBezTo>
                  <a:pt x="11297" y="1345"/>
                  <a:pt x="11215" y="1381"/>
                  <a:pt x="11150" y="1327"/>
                </a:cubicBezTo>
                <a:cubicBezTo>
                  <a:pt x="11144" y="1322"/>
                  <a:pt x="11126" y="1320"/>
                  <a:pt x="11124" y="1323"/>
                </a:cubicBezTo>
                <a:cubicBezTo>
                  <a:pt x="11088" y="1374"/>
                  <a:pt x="11027" y="1344"/>
                  <a:pt x="10983" y="1376"/>
                </a:cubicBezTo>
                <a:moveTo>
                  <a:pt x="10022" y="1318"/>
                </a:moveTo>
                <a:cubicBezTo>
                  <a:pt x="10085" y="1339"/>
                  <a:pt x="10141" y="1357"/>
                  <a:pt x="10197" y="1377"/>
                </a:cubicBezTo>
                <a:cubicBezTo>
                  <a:pt x="10209" y="1382"/>
                  <a:pt x="10217" y="1388"/>
                  <a:pt x="10228" y="1376"/>
                </a:cubicBezTo>
                <a:cubicBezTo>
                  <a:pt x="10268" y="1334"/>
                  <a:pt x="10324" y="1337"/>
                  <a:pt x="10370" y="1341"/>
                </a:cubicBezTo>
                <a:cubicBezTo>
                  <a:pt x="10541" y="1355"/>
                  <a:pt x="10715" y="1308"/>
                  <a:pt x="10883" y="1370"/>
                </a:cubicBezTo>
                <a:cubicBezTo>
                  <a:pt x="10896" y="1375"/>
                  <a:pt x="10916" y="1381"/>
                  <a:pt x="10921" y="1359"/>
                </a:cubicBezTo>
                <a:cubicBezTo>
                  <a:pt x="10927" y="1332"/>
                  <a:pt x="10904" y="1331"/>
                  <a:pt x="10885" y="1329"/>
                </a:cubicBezTo>
                <a:cubicBezTo>
                  <a:pt x="10851" y="1326"/>
                  <a:pt x="10816" y="1323"/>
                  <a:pt x="10782" y="1320"/>
                </a:cubicBezTo>
                <a:cubicBezTo>
                  <a:pt x="10645" y="1307"/>
                  <a:pt x="10507" y="1315"/>
                  <a:pt x="10369" y="1299"/>
                </a:cubicBezTo>
                <a:cubicBezTo>
                  <a:pt x="10274" y="1288"/>
                  <a:pt x="10176" y="1297"/>
                  <a:pt x="10079" y="1295"/>
                </a:cubicBezTo>
                <a:cubicBezTo>
                  <a:pt x="10063" y="1294"/>
                  <a:pt x="10042" y="1292"/>
                  <a:pt x="10022" y="1318"/>
                </a:cubicBezTo>
                <a:moveTo>
                  <a:pt x="9358" y="2812"/>
                </a:moveTo>
                <a:cubicBezTo>
                  <a:pt x="9356" y="2821"/>
                  <a:pt x="9351" y="2830"/>
                  <a:pt x="9352" y="2838"/>
                </a:cubicBezTo>
                <a:cubicBezTo>
                  <a:pt x="9353" y="2854"/>
                  <a:pt x="9357" y="2871"/>
                  <a:pt x="9378" y="2866"/>
                </a:cubicBezTo>
                <a:cubicBezTo>
                  <a:pt x="9386" y="2865"/>
                  <a:pt x="9394" y="2857"/>
                  <a:pt x="9398" y="2850"/>
                </a:cubicBezTo>
                <a:cubicBezTo>
                  <a:pt x="9404" y="2836"/>
                  <a:pt x="9393" y="2828"/>
                  <a:pt x="9382" y="2823"/>
                </a:cubicBezTo>
                <a:cubicBezTo>
                  <a:pt x="9374" y="2819"/>
                  <a:pt x="9365" y="2817"/>
                  <a:pt x="9356" y="2814"/>
                </a:cubicBezTo>
                <a:cubicBezTo>
                  <a:pt x="9357" y="2769"/>
                  <a:pt x="9415" y="2721"/>
                  <a:pt x="9349" y="2679"/>
                </a:cubicBezTo>
                <a:cubicBezTo>
                  <a:pt x="9341" y="2695"/>
                  <a:pt x="9344" y="2715"/>
                  <a:pt x="9318" y="2719"/>
                </a:cubicBezTo>
                <a:cubicBezTo>
                  <a:pt x="9290" y="2724"/>
                  <a:pt x="9264" y="2728"/>
                  <a:pt x="9236" y="2721"/>
                </a:cubicBezTo>
                <a:cubicBezTo>
                  <a:pt x="9218" y="2716"/>
                  <a:pt x="9203" y="2723"/>
                  <a:pt x="9200" y="2740"/>
                </a:cubicBezTo>
                <a:cubicBezTo>
                  <a:pt x="9196" y="2762"/>
                  <a:pt x="9217" y="2762"/>
                  <a:pt x="9231" y="2765"/>
                </a:cubicBezTo>
                <a:cubicBezTo>
                  <a:pt x="9276" y="2774"/>
                  <a:pt x="9327" y="2767"/>
                  <a:pt x="9358" y="2812"/>
                </a:cubicBezTo>
                <a:moveTo>
                  <a:pt x="1861" y="856"/>
                </a:moveTo>
                <a:cubicBezTo>
                  <a:pt x="1853" y="896"/>
                  <a:pt x="1811" y="865"/>
                  <a:pt x="1793" y="890"/>
                </a:cubicBezTo>
                <a:cubicBezTo>
                  <a:pt x="1769" y="922"/>
                  <a:pt x="1808" y="949"/>
                  <a:pt x="1797" y="978"/>
                </a:cubicBezTo>
                <a:cubicBezTo>
                  <a:pt x="1792" y="990"/>
                  <a:pt x="1785" y="1001"/>
                  <a:pt x="1786" y="1013"/>
                </a:cubicBezTo>
                <a:cubicBezTo>
                  <a:pt x="1786" y="1029"/>
                  <a:pt x="1797" y="1041"/>
                  <a:pt x="1818" y="1043"/>
                </a:cubicBezTo>
                <a:cubicBezTo>
                  <a:pt x="1835" y="993"/>
                  <a:pt x="1832" y="935"/>
                  <a:pt x="1868" y="891"/>
                </a:cubicBezTo>
                <a:cubicBezTo>
                  <a:pt x="1873" y="885"/>
                  <a:pt x="1864" y="868"/>
                  <a:pt x="1861" y="856"/>
                </a:cubicBezTo>
                <a:cubicBezTo>
                  <a:pt x="1888" y="874"/>
                  <a:pt x="1902" y="911"/>
                  <a:pt x="1943" y="910"/>
                </a:cubicBezTo>
                <a:cubicBezTo>
                  <a:pt x="1972" y="909"/>
                  <a:pt x="1999" y="912"/>
                  <a:pt x="1969" y="872"/>
                </a:cubicBezTo>
                <a:cubicBezTo>
                  <a:pt x="1964" y="867"/>
                  <a:pt x="1950" y="863"/>
                  <a:pt x="1959" y="853"/>
                </a:cubicBezTo>
                <a:cubicBezTo>
                  <a:pt x="1976" y="836"/>
                  <a:pt x="1993" y="818"/>
                  <a:pt x="1967" y="801"/>
                </a:cubicBezTo>
                <a:cubicBezTo>
                  <a:pt x="1947" y="788"/>
                  <a:pt x="1941" y="822"/>
                  <a:pt x="1924" y="824"/>
                </a:cubicBezTo>
                <a:cubicBezTo>
                  <a:pt x="1898" y="827"/>
                  <a:pt x="1889" y="860"/>
                  <a:pt x="1861" y="856"/>
                </a:cubicBezTo>
                <a:moveTo>
                  <a:pt x="10146" y="2515"/>
                </a:moveTo>
                <a:cubicBezTo>
                  <a:pt x="10172" y="2518"/>
                  <a:pt x="10200" y="2535"/>
                  <a:pt x="10221" y="2504"/>
                </a:cubicBezTo>
                <a:cubicBezTo>
                  <a:pt x="10193" y="2499"/>
                  <a:pt x="10166" y="2495"/>
                  <a:pt x="10144" y="2518"/>
                </a:cubicBezTo>
                <a:cubicBezTo>
                  <a:pt x="10109" y="2455"/>
                  <a:pt x="10065" y="2444"/>
                  <a:pt x="10001" y="2484"/>
                </a:cubicBezTo>
                <a:cubicBezTo>
                  <a:pt x="10046" y="2515"/>
                  <a:pt x="10091" y="2538"/>
                  <a:pt x="10146" y="2515"/>
                </a:cubicBezTo>
                <a:moveTo>
                  <a:pt x="2334" y="2219"/>
                </a:moveTo>
                <a:cubicBezTo>
                  <a:pt x="2280" y="2203"/>
                  <a:pt x="2236" y="2150"/>
                  <a:pt x="2166" y="2196"/>
                </a:cubicBezTo>
                <a:cubicBezTo>
                  <a:pt x="2141" y="2213"/>
                  <a:pt x="2088" y="2192"/>
                  <a:pt x="2048" y="2184"/>
                </a:cubicBezTo>
                <a:cubicBezTo>
                  <a:pt x="2032" y="2181"/>
                  <a:pt x="2021" y="2166"/>
                  <a:pt x="2029" y="2148"/>
                </a:cubicBezTo>
                <a:cubicBezTo>
                  <a:pt x="2059" y="2083"/>
                  <a:pt x="2010" y="2075"/>
                  <a:pt x="1967" y="2061"/>
                </a:cubicBezTo>
                <a:cubicBezTo>
                  <a:pt x="1955" y="2057"/>
                  <a:pt x="1944" y="2053"/>
                  <a:pt x="1931" y="2058"/>
                </a:cubicBezTo>
                <a:cubicBezTo>
                  <a:pt x="1922" y="2061"/>
                  <a:pt x="1912" y="2056"/>
                  <a:pt x="1911" y="2045"/>
                </a:cubicBezTo>
                <a:cubicBezTo>
                  <a:pt x="1910" y="2031"/>
                  <a:pt x="1923" y="2017"/>
                  <a:pt x="1933" y="2020"/>
                </a:cubicBezTo>
                <a:cubicBezTo>
                  <a:pt x="1980" y="2037"/>
                  <a:pt x="2026" y="2023"/>
                  <a:pt x="2071" y="2015"/>
                </a:cubicBezTo>
                <a:cubicBezTo>
                  <a:pt x="2134" y="2003"/>
                  <a:pt x="2143" y="2008"/>
                  <a:pt x="2140" y="2067"/>
                </a:cubicBezTo>
                <a:cubicBezTo>
                  <a:pt x="2138" y="2095"/>
                  <a:pt x="2134" y="2124"/>
                  <a:pt x="2131" y="2152"/>
                </a:cubicBezTo>
                <a:cubicBezTo>
                  <a:pt x="2218" y="2140"/>
                  <a:pt x="2219" y="2139"/>
                  <a:pt x="2196" y="2069"/>
                </a:cubicBezTo>
                <a:cubicBezTo>
                  <a:pt x="2189" y="2048"/>
                  <a:pt x="2186" y="2035"/>
                  <a:pt x="2206" y="2022"/>
                </a:cubicBezTo>
                <a:cubicBezTo>
                  <a:pt x="2224" y="2010"/>
                  <a:pt x="2230" y="1996"/>
                  <a:pt x="2220" y="1974"/>
                </a:cubicBezTo>
                <a:cubicBezTo>
                  <a:pt x="2208" y="1951"/>
                  <a:pt x="2191" y="1949"/>
                  <a:pt x="2168" y="1944"/>
                </a:cubicBezTo>
                <a:cubicBezTo>
                  <a:pt x="2133" y="1937"/>
                  <a:pt x="2105" y="1981"/>
                  <a:pt x="2071" y="1952"/>
                </a:cubicBezTo>
                <a:cubicBezTo>
                  <a:pt x="1954" y="1985"/>
                  <a:pt x="1838" y="1914"/>
                  <a:pt x="1716" y="1953"/>
                </a:cubicBezTo>
                <a:cubicBezTo>
                  <a:pt x="1658" y="1972"/>
                  <a:pt x="1586" y="1944"/>
                  <a:pt x="1519" y="1937"/>
                </a:cubicBezTo>
                <a:cubicBezTo>
                  <a:pt x="1560" y="1888"/>
                  <a:pt x="1560" y="1888"/>
                  <a:pt x="1638" y="1927"/>
                </a:cubicBezTo>
                <a:cubicBezTo>
                  <a:pt x="1645" y="1900"/>
                  <a:pt x="1646" y="1874"/>
                  <a:pt x="1615" y="1866"/>
                </a:cubicBezTo>
                <a:cubicBezTo>
                  <a:pt x="1590" y="1860"/>
                  <a:pt x="1576" y="1852"/>
                  <a:pt x="1576" y="1824"/>
                </a:cubicBezTo>
                <a:cubicBezTo>
                  <a:pt x="1576" y="1803"/>
                  <a:pt x="1560" y="1801"/>
                  <a:pt x="1543" y="1799"/>
                </a:cubicBezTo>
                <a:cubicBezTo>
                  <a:pt x="1462" y="1793"/>
                  <a:pt x="1393" y="1762"/>
                  <a:pt x="1346" y="1692"/>
                </a:cubicBezTo>
                <a:cubicBezTo>
                  <a:pt x="1331" y="1670"/>
                  <a:pt x="1298" y="1678"/>
                  <a:pt x="1282" y="1656"/>
                </a:cubicBezTo>
                <a:cubicBezTo>
                  <a:pt x="1272" y="1640"/>
                  <a:pt x="1259" y="1636"/>
                  <a:pt x="1246" y="1655"/>
                </a:cubicBezTo>
                <a:cubicBezTo>
                  <a:pt x="1235" y="1673"/>
                  <a:pt x="1242" y="1683"/>
                  <a:pt x="1260" y="1690"/>
                </a:cubicBezTo>
                <a:cubicBezTo>
                  <a:pt x="1271" y="1694"/>
                  <a:pt x="1285" y="1695"/>
                  <a:pt x="1291" y="1715"/>
                </a:cubicBezTo>
                <a:cubicBezTo>
                  <a:pt x="1266" y="1725"/>
                  <a:pt x="1223" y="1727"/>
                  <a:pt x="1231" y="1767"/>
                </a:cubicBezTo>
                <a:cubicBezTo>
                  <a:pt x="1238" y="1805"/>
                  <a:pt x="1232" y="1819"/>
                  <a:pt x="1192" y="1818"/>
                </a:cubicBezTo>
                <a:cubicBezTo>
                  <a:pt x="1149" y="1816"/>
                  <a:pt x="1138" y="1799"/>
                  <a:pt x="1150" y="1758"/>
                </a:cubicBezTo>
                <a:cubicBezTo>
                  <a:pt x="1160" y="1724"/>
                  <a:pt x="1131" y="1724"/>
                  <a:pt x="1110" y="1723"/>
                </a:cubicBezTo>
                <a:cubicBezTo>
                  <a:pt x="1089" y="1722"/>
                  <a:pt x="1063" y="1721"/>
                  <a:pt x="1064" y="1755"/>
                </a:cubicBezTo>
                <a:cubicBezTo>
                  <a:pt x="1065" y="1776"/>
                  <a:pt x="1068" y="1798"/>
                  <a:pt x="1072" y="1820"/>
                </a:cubicBezTo>
                <a:cubicBezTo>
                  <a:pt x="1084" y="1875"/>
                  <a:pt x="1125" y="1895"/>
                  <a:pt x="1172" y="1860"/>
                </a:cubicBezTo>
                <a:cubicBezTo>
                  <a:pt x="1207" y="1834"/>
                  <a:pt x="1230" y="1845"/>
                  <a:pt x="1255" y="1864"/>
                </a:cubicBezTo>
                <a:cubicBezTo>
                  <a:pt x="1273" y="1877"/>
                  <a:pt x="1288" y="1899"/>
                  <a:pt x="1311" y="1885"/>
                </a:cubicBezTo>
                <a:cubicBezTo>
                  <a:pt x="1336" y="1869"/>
                  <a:pt x="1350" y="1844"/>
                  <a:pt x="1333" y="1812"/>
                </a:cubicBezTo>
                <a:cubicBezTo>
                  <a:pt x="1332" y="1809"/>
                  <a:pt x="1338" y="1802"/>
                  <a:pt x="1344" y="1788"/>
                </a:cubicBezTo>
                <a:cubicBezTo>
                  <a:pt x="1372" y="1838"/>
                  <a:pt x="1416" y="1852"/>
                  <a:pt x="1466" y="1858"/>
                </a:cubicBezTo>
                <a:cubicBezTo>
                  <a:pt x="1481" y="1860"/>
                  <a:pt x="1496" y="1873"/>
                  <a:pt x="1486" y="1892"/>
                </a:cubicBezTo>
                <a:cubicBezTo>
                  <a:pt x="1481" y="1903"/>
                  <a:pt x="1465" y="1910"/>
                  <a:pt x="1454" y="1902"/>
                </a:cubicBezTo>
                <a:cubicBezTo>
                  <a:pt x="1418" y="1879"/>
                  <a:pt x="1396" y="1887"/>
                  <a:pt x="1372" y="1923"/>
                </a:cubicBezTo>
                <a:cubicBezTo>
                  <a:pt x="1344" y="1963"/>
                  <a:pt x="1301" y="1954"/>
                  <a:pt x="1261" y="1937"/>
                </a:cubicBezTo>
                <a:cubicBezTo>
                  <a:pt x="1205" y="1914"/>
                  <a:pt x="1205" y="1914"/>
                  <a:pt x="1153" y="1952"/>
                </a:cubicBezTo>
                <a:cubicBezTo>
                  <a:pt x="1144" y="1959"/>
                  <a:pt x="1138" y="1960"/>
                  <a:pt x="1129" y="1954"/>
                </a:cubicBezTo>
                <a:cubicBezTo>
                  <a:pt x="1120" y="1948"/>
                  <a:pt x="1113" y="1941"/>
                  <a:pt x="1098" y="1941"/>
                </a:cubicBezTo>
                <a:cubicBezTo>
                  <a:pt x="1040" y="1942"/>
                  <a:pt x="1004" y="2014"/>
                  <a:pt x="937" y="1984"/>
                </a:cubicBezTo>
                <a:cubicBezTo>
                  <a:pt x="883" y="1959"/>
                  <a:pt x="827" y="1994"/>
                  <a:pt x="771" y="1990"/>
                </a:cubicBezTo>
                <a:cubicBezTo>
                  <a:pt x="747" y="1988"/>
                  <a:pt x="720" y="1996"/>
                  <a:pt x="698" y="2006"/>
                </a:cubicBezTo>
                <a:cubicBezTo>
                  <a:pt x="636" y="2032"/>
                  <a:pt x="585" y="2031"/>
                  <a:pt x="547" y="1967"/>
                </a:cubicBezTo>
                <a:cubicBezTo>
                  <a:pt x="538" y="1949"/>
                  <a:pt x="521" y="1951"/>
                  <a:pt x="508" y="1964"/>
                </a:cubicBezTo>
                <a:cubicBezTo>
                  <a:pt x="467" y="2004"/>
                  <a:pt x="468" y="2005"/>
                  <a:pt x="429" y="1986"/>
                </a:cubicBezTo>
                <a:cubicBezTo>
                  <a:pt x="421" y="1983"/>
                  <a:pt x="415" y="1975"/>
                  <a:pt x="407" y="1969"/>
                </a:cubicBezTo>
                <a:cubicBezTo>
                  <a:pt x="441" y="1934"/>
                  <a:pt x="481" y="1920"/>
                  <a:pt x="527" y="1925"/>
                </a:cubicBezTo>
                <a:cubicBezTo>
                  <a:pt x="537" y="1926"/>
                  <a:pt x="546" y="1931"/>
                  <a:pt x="555" y="1930"/>
                </a:cubicBezTo>
                <a:cubicBezTo>
                  <a:pt x="580" y="1925"/>
                  <a:pt x="590" y="1901"/>
                  <a:pt x="596" y="1883"/>
                </a:cubicBezTo>
                <a:cubicBezTo>
                  <a:pt x="605" y="1859"/>
                  <a:pt x="580" y="1851"/>
                  <a:pt x="562" y="1852"/>
                </a:cubicBezTo>
                <a:cubicBezTo>
                  <a:pt x="524" y="1855"/>
                  <a:pt x="515" y="1831"/>
                  <a:pt x="514" y="1800"/>
                </a:cubicBezTo>
                <a:cubicBezTo>
                  <a:pt x="473" y="1806"/>
                  <a:pt x="478" y="1862"/>
                  <a:pt x="441" y="1857"/>
                </a:cubicBezTo>
                <a:cubicBezTo>
                  <a:pt x="420" y="1854"/>
                  <a:pt x="391" y="1848"/>
                  <a:pt x="384" y="1818"/>
                </a:cubicBezTo>
                <a:cubicBezTo>
                  <a:pt x="358" y="1829"/>
                  <a:pt x="338" y="1780"/>
                  <a:pt x="307" y="1807"/>
                </a:cubicBezTo>
                <a:cubicBezTo>
                  <a:pt x="332" y="1842"/>
                  <a:pt x="360" y="1812"/>
                  <a:pt x="384" y="1818"/>
                </a:cubicBezTo>
                <a:cubicBezTo>
                  <a:pt x="342" y="1878"/>
                  <a:pt x="291" y="1895"/>
                  <a:pt x="215" y="1873"/>
                </a:cubicBezTo>
                <a:cubicBezTo>
                  <a:pt x="151" y="1855"/>
                  <a:pt x="105" y="1806"/>
                  <a:pt x="40" y="1792"/>
                </a:cubicBezTo>
                <a:cubicBezTo>
                  <a:pt x="15" y="1786"/>
                  <a:pt x="0" y="1751"/>
                  <a:pt x="7" y="1720"/>
                </a:cubicBezTo>
                <a:cubicBezTo>
                  <a:pt x="15" y="1686"/>
                  <a:pt x="48" y="1690"/>
                  <a:pt x="70" y="1691"/>
                </a:cubicBezTo>
                <a:cubicBezTo>
                  <a:pt x="175" y="1695"/>
                  <a:pt x="254" y="1635"/>
                  <a:pt x="338" y="1587"/>
                </a:cubicBezTo>
                <a:cubicBezTo>
                  <a:pt x="353" y="1578"/>
                  <a:pt x="375" y="1568"/>
                  <a:pt x="361" y="1543"/>
                </a:cubicBezTo>
                <a:cubicBezTo>
                  <a:pt x="351" y="1526"/>
                  <a:pt x="338" y="1508"/>
                  <a:pt x="369" y="1502"/>
                </a:cubicBezTo>
                <a:cubicBezTo>
                  <a:pt x="387" y="1498"/>
                  <a:pt x="416" y="1500"/>
                  <a:pt x="418" y="1519"/>
                </a:cubicBezTo>
                <a:cubicBezTo>
                  <a:pt x="427" y="1628"/>
                  <a:pt x="515" y="1579"/>
                  <a:pt x="568" y="1592"/>
                </a:cubicBezTo>
                <a:cubicBezTo>
                  <a:pt x="591" y="1597"/>
                  <a:pt x="616" y="1573"/>
                  <a:pt x="600" y="1621"/>
                </a:cubicBezTo>
                <a:cubicBezTo>
                  <a:pt x="595" y="1634"/>
                  <a:pt x="619" y="1636"/>
                  <a:pt x="626" y="1625"/>
                </a:cubicBezTo>
                <a:cubicBezTo>
                  <a:pt x="680" y="1547"/>
                  <a:pt x="765" y="1561"/>
                  <a:pt x="840" y="1552"/>
                </a:cubicBezTo>
                <a:cubicBezTo>
                  <a:pt x="896" y="1545"/>
                  <a:pt x="952" y="1550"/>
                  <a:pt x="1008" y="1549"/>
                </a:cubicBezTo>
                <a:cubicBezTo>
                  <a:pt x="1018" y="1549"/>
                  <a:pt x="1024" y="1541"/>
                  <a:pt x="1028" y="1523"/>
                </a:cubicBezTo>
                <a:cubicBezTo>
                  <a:pt x="972" y="1530"/>
                  <a:pt x="922" y="1524"/>
                  <a:pt x="877" y="1486"/>
                </a:cubicBezTo>
                <a:cubicBezTo>
                  <a:pt x="863" y="1474"/>
                  <a:pt x="829" y="1514"/>
                  <a:pt x="793" y="1491"/>
                </a:cubicBezTo>
                <a:cubicBezTo>
                  <a:pt x="778" y="1482"/>
                  <a:pt x="749" y="1489"/>
                  <a:pt x="750" y="1460"/>
                </a:cubicBezTo>
                <a:cubicBezTo>
                  <a:pt x="751" y="1427"/>
                  <a:pt x="780" y="1440"/>
                  <a:pt x="800" y="1434"/>
                </a:cubicBezTo>
                <a:cubicBezTo>
                  <a:pt x="846" y="1419"/>
                  <a:pt x="886" y="1452"/>
                  <a:pt x="925" y="1448"/>
                </a:cubicBezTo>
                <a:cubicBezTo>
                  <a:pt x="962" y="1444"/>
                  <a:pt x="995" y="1409"/>
                  <a:pt x="1038" y="1412"/>
                </a:cubicBezTo>
                <a:cubicBezTo>
                  <a:pt x="1073" y="1414"/>
                  <a:pt x="1107" y="1405"/>
                  <a:pt x="1142" y="1417"/>
                </a:cubicBezTo>
                <a:cubicBezTo>
                  <a:pt x="1156" y="1422"/>
                  <a:pt x="1175" y="1426"/>
                  <a:pt x="1188" y="1420"/>
                </a:cubicBezTo>
                <a:cubicBezTo>
                  <a:pt x="1244" y="1395"/>
                  <a:pt x="1307" y="1407"/>
                  <a:pt x="1361" y="1392"/>
                </a:cubicBezTo>
                <a:cubicBezTo>
                  <a:pt x="1477" y="1358"/>
                  <a:pt x="1598" y="1409"/>
                  <a:pt x="1710" y="1357"/>
                </a:cubicBezTo>
                <a:cubicBezTo>
                  <a:pt x="1806" y="1376"/>
                  <a:pt x="1902" y="1350"/>
                  <a:pt x="1998" y="1354"/>
                </a:cubicBezTo>
                <a:cubicBezTo>
                  <a:pt x="2038" y="1355"/>
                  <a:pt x="2097" y="1360"/>
                  <a:pt x="2068" y="1284"/>
                </a:cubicBezTo>
                <a:cubicBezTo>
                  <a:pt x="2062" y="1270"/>
                  <a:pt x="2075" y="1263"/>
                  <a:pt x="2089" y="1261"/>
                </a:cubicBezTo>
                <a:cubicBezTo>
                  <a:pt x="2138" y="1253"/>
                  <a:pt x="2150" y="1214"/>
                  <a:pt x="2163" y="1171"/>
                </a:cubicBezTo>
                <a:cubicBezTo>
                  <a:pt x="2142" y="1162"/>
                  <a:pt x="2113" y="1159"/>
                  <a:pt x="2099" y="1143"/>
                </a:cubicBezTo>
                <a:cubicBezTo>
                  <a:pt x="2069" y="1110"/>
                  <a:pt x="2046" y="1087"/>
                  <a:pt x="2018" y="1142"/>
                </a:cubicBezTo>
                <a:cubicBezTo>
                  <a:pt x="2016" y="1146"/>
                  <a:pt x="2000" y="1145"/>
                  <a:pt x="1991" y="1143"/>
                </a:cubicBezTo>
                <a:cubicBezTo>
                  <a:pt x="1922" y="1135"/>
                  <a:pt x="1903" y="1128"/>
                  <a:pt x="1871" y="1094"/>
                </a:cubicBezTo>
                <a:cubicBezTo>
                  <a:pt x="1858" y="1081"/>
                  <a:pt x="1849" y="1056"/>
                  <a:pt x="1829" y="1070"/>
                </a:cubicBezTo>
                <a:cubicBezTo>
                  <a:pt x="1783" y="1100"/>
                  <a:pt x="1763" y="1072"/>
                  <a:pt x="1752" y="1038"/>
                </a:cubicBezTo>
                <a:cubicBezTo>
                  <a:pt x="1740" y="1006"/>
                  <a:pt x="1711" y="1002"/>
                  <a:pt x="1690" y="984"/>
                </a:cubicBezTo>
                <a:cubicBezTo>
                  <a:pt x="1674" y="970"/>
                  <a:pt x="1648" y="961"/>
                  <a:pt x="1682" y="938"/>
                </a:cubicBezTo>
                <a:cubicBezTo>
                  <a:pt x="1690" y="933"/>
                  <a:pt x="1689" y="918"/>
                  <a:pt x="1681" y="913"/>
                </a:cubicBezTo>
                <a:cubicBezTo>
                  <a:pt x="1632" y="884"/>
                  <a:pt x="1628" y="862"/>
                  <a:pt x="1684" y="831"/>
                </a:cubicBezTo>
                <a:cubicBezTo>
                  <a:pt x="1697" y="824"/>
                  <a:pt x="1664" y="790"/>
                  <a:pt x="1647" y="797"/>
                </a:cubicBezTo>
                <a:cubicBezTo>
                  <a:pt x="1618" y="810"/>
                  <a:pt x="1598" y="807"/>
                  <a:pt x="1569" y="796"/>
                </a:cubicBezTo>
                <a:cubicBezTo>
                  <a:pt x="1537" y="785"/>
                  <a:pt x="1508" y="805"/>
                  <a:pt x="1498" y="842"/>
                </a:cubicBezTo>
                <a:cubicBezTo>
                  <a:pt x="1495" y="857"/>
                  <a:pt x="1496" y="873"/>
                  <a:pt x="1490" y="887"/>
                </a:cubicBezTo>
                <a:cubicBezTo>
                  <a:pt x="1488" y="894"/>
                  <a:pt x="1475" y="898"/>
                  <a:pt x="1467" y="899"/>
                </a:cubicBezTo>
                <a:cubicBezTo>
                  <a:pt x="1452" y="901"/>
                  <a:pt x="1444" y="892"/>
                  <a:pt x="1444" y="877"/>
                </a:cubicBezTo>
                <a:cubicBezTo>
                  <a:pt x="1444" y="868"/>
                  <a:pt x="1448" y="858"/>
                  <a:pt x="1447" y="849"/>
                </a:cubicBezTo>
                <a:cubicBezTo>
                  <a:pt x="1444" y="817"/>
                  <a:pt x="1456" y="773"/>
                  <a:pt x="1402" y="773"/>
                </a:cubicBezTo>
                <a:cubicBezTo>
                  <a:pt x="1348" y="773"/>
                  <a:pt x="1331" y="798"/>
                  <a:pt x="1332" y="869"/>
                </a:cubicBezTo>
                <a:cubicBezTo>
                  <a:pt x="1297" y="863"/>
                  <a:pt x="1260" y="859"/>
                  <a:pt x="1260" y="815"/>
                </a:cubicBezTo>
                <a:cubicBezTo>
                  <a:pt x="1261" y="759"/>
                  <a:pt x="1234" y="761"/>
                  <a:pt x="1195" y="772"/>
                </a:cubicBezTo>
                <a:cubicBezTo>
                  <a:pt x="1180" y="776"/>
                  <a:pt x="1164" y="779"/>
                  <a:pt x="1149" y="780"/>
                </a:cubicBezTo>
                <a:cubicBezTo>
                  <a:pt x="1113" y="782"/>
                  <a:pt x="1119" y="798"/>
                  <a:pt x="1129" y="824"/>
                </a:cubicBezTo>
                <a:cubicBezTo>
                  <a:pt x="1139" y="850"/>
                  <a:pt x="1170" y="850"/>
                  <a:pt x="1184" y="871"/>
                </a:cubicBezTo>
                <a:cubicBezTo>
                  <a:pt x="1131" y="924"/>
                  <a:pt x="1077" y="892"/>
                  <a:pt x="1025" y="882"/>
                </a:cubicBezTo>
                <a:cubicBezTo>
                  <a:pt x="1000" y="877"/>
                  <a:pt x="997" y="857"/>
                  <a:pt x="1003" y="838"/>
                </a:cubicBezTo>
                <a:cubicBezTo>
                  <a:pt x="1016" y="789"/>
                  <a:pt x="985" y="778"/>
                  <a:pt x="952" y="786"/>
                </a:cubicBezTo>
                <a:cubicBezTo>
                  <a:pt x="880" y="803"/>
                  <a:pt x="807" y="788"/>
                  <a:pt x="735" y="797"/>
                </a:cubicBezTo>
                <a:cubicBezTo>
                  <a:pt x="694" y="801"/>
                  <a:pt x="656" y="811"/>
                  <a:pt x="620" y="833"/>
                </a:cubicBezTo>
                <a:cubicBezTo>
                  <a:pt x="575" y="860"/>
                  <a:pt x="558" y="858"/>
                  <a:pt x="549" y="810"/>
                </a:cubicBezTo>
                <a:cubicBezTo>
                  <a:pt x="540" y="761"/>
                  <a:pt x="518" y="757"/>
                  <a:pt x="479" y="768"/>
                </a:cubicBezTo>
                <a:cubicBezTo>
                  <a:pt x="392" y="793"/>
                  <a:pt x="306" y="758"/>
                  <a:pt x="219" y="765"/>
                </a:cubicBezTo>
                <a:cubicBezTo>
                  <a:pt x="205" y="766"/>
                  <a:pt x="186" y="757"/>
                  <a:pt x="190" y="737"/>
                </a:cubicBezTo>
                <a:cubicBezTo>
                  <a:pt x="202" y="677"/>
                  <a:pt x="153" y="655"/>
                  <a:pt x="121" y="623"/>
                </a:cubicBezTo>
                <a:cubicBezTo>
                  <a:pt x="108" y="609"/>
                  <a:pt x="90" y="601"/>
                  <a:pt x="75" y="589"/>
                </a:cubicBezTo>
                <a:cubicBezTo>
                  <a:pt x="67" y="583"/>
                  <a:pt x="67" y="573"/>
                  <a:pt x="73" y="564"/>
                </a:cubicBezTo>
                <a:cubicBezTo>
                  <a:pt x="79" y="556"/>
                  <a:pt x="91" y="551"/>
                  <a:pt x="97" y="557"/>
                </a:cubicBezTo>
                <a:cubicBezTo>
                  <a:pt x="163" y="619"/>
                  <a:pt x="172" y="518"/>
                  <a:pt x="217" y="515"/>
                </a:cubicBezTo>
                <a:cubicBezTo>
                  <a:pt x="225" y="515"/>
                  <a:pt x="225" y="492"/>
                  <a:pt x="219" y="481"/>
                </a:cubicBezTo>
                <a:cubicBezTo>
                  <a:pt x="210" y="465"/>
                  <a:pt x="197" y="450"/>
                  <a:pt x="188" y="433"/>
                </a:cubicBezTo>
                <a:cubicBezTo>
                  <a:pt x="149" y="354"/>
                  <a:pt x="161" y="335"/>
                  <a:pt x="248" y="331"/>
                </a:cubicBezTo>
                <a:cubicBezTo>
                  <a:pt x="268" y="331"/>
                  <a:pt x="289" y="332"/>
                  <a:pt x="302" y="319"/>
                </a:cubicBezTo>
                <a:cubicBezTo>
                  <a:pt x="356" y="267"/>
                  <a:pt x="425" y="274"/>
                  <a:pt x="490" y="271"/>
                </a:cubicBezTo>
                <a:cubicBezTo>
                  <a:pt x="568" y="267"/>
                  <a:pt x="647" y="264"/>
                  <a:pt x="725" y="252"/>
                </a:cubicBezTo>
                <a:cubicBezTo>
                  <a:pt x="728" y="251"/>
                  <a:pt x="731" y="252"/>
                  <a:pt x="734" y="251"/>
                </a:cubicBezTo>
                <a:cubicBezTo>
                  <a:pt x="798" y="218"/>
                  <a:pt x="859" y="313"/>
                  <a:pt x="932" y="246"/>
                </a:cubicBezTo>
                <a:cubicBezTo>
                  <a:pt x="981" y="201"/>
                  <a:pt x="1065" y="226"/>
                  <a:pt x="1133" y="218"/>
                </a:cubicBezTo>
                <a:cubicBezTo>
                  <a:pt x="1205" y="209"/>
                  <a:pt x="1278" y="214"/>
                  <a:pt x="1349" y="202"/>
                </a:cubicBezTo>
                <a:cubicBezTo>
                  <a:pt x="1397" y="193"/>
                  <a:pt x="1444" y="217"/>
                  <a:pt x="1493" y="198"/>
                </a:cubicBezTo>
                <a:cubicBezTo>
                  <a:pt x="1518" y="188"/>
                  <a:pt x="1522" y="223"/>
                  <a:pt x="1529" y="248"/>
                </a:cubicBezTo>
                <a:cubicBezTo>
                  <a:pt x="1562" y="230"/>
                  <a:pt x="1597" y="194"/>
                  <a:pt x="1626" y="198"/>
                </a:cubicBezTo>
                <a:cubicBezTo>
                  <a:pt x="1725" y="211"/>
                  <a:pt x="1814" y="167"/>
                  <a:pt x="1909" y="163"/>
                </a:cubicBezTo>
                <a:cubicBezTo>
                  <a:pt x="2063" y="157"/>
                  <a:pt x="2216" y="141"/>
                  <a:pt x="2369" y="136"/>
                </a:cubicBezTo>
                <a:cubicBezTo>
                  <a:pt x="2488" y="132"/>
                  <a:pt x="2605" y="109"/>
                  <a:pt x="2724" y="103"/>
                </a:cubicBezTo>
                <a:cubicBezTo>
                  <a:pt x="2749" y="102"/>
                  <a:pt x="2774" y="99"/>
                  <a:pt x="2798" y="110"/>
                </a:cubicBezTo>
                <a:cubicBezTo>
                  <a:pt x="2831" y="126"/>
                  <a:pt x="2858" y="124"/>
                  <a:pt x="2893" y="104"/>
                </a:cubicBezTo>
                <a:cubicBezTo>
                  <a:pt x="2953" y="71"/>
                  <a:pt x="3023" y="92"/>
                  <a:pt x="3088" y="92"/>
                </a:cubicBezTo>
                <a:cubicBezTo>
                  <a:pt x="3178" y="92"/>
                  <a:pt x="3267" y="105"/>
                  <a:pt x="3354" y="74"/>
                </a:cubicBezTo>
                <a:cubicBezTo>
                  <a:pt x="3374" y="67"/>
                  <a:pt x="3398" y="68"/>
                  <a:pt x="3420" y="69"/>
                </a:cubicBezTo>
                <a:cubicBezTo>
                  <a:pt x="3599" y="85"/>
                  <a:pt x="3777" y="62"/>
                  <a:pt x="3956" y="59"/>
                </a:cubicBezTo>
                <a:cubicBezTo>
                  <a:pt x="4241" y="54"/>
                  <a:pt x="4526" y="34"/>
                  <a:pt x="4812" y="44"/>
                </a:cubicBezTo>
                <a:cubicBezTo>
                  <a:pt x="4963" y="49"/>
                  <a:pt x="5114" y="42"/>
                  <a:pt x="5265" y="44"/>
                </a:cubicBezTo>
                <a:cubicBezTo>
                  <a:pt x="5428" y="46"/>
                  <a:pt x="5592" y="34"/>
                  <a:pt x="5754" y="37"/>
                </a:cubicBezTo>
                <a:cubicBezTo>
                  <a:pt x="5990" y="41"/>
                  <a:pt x="6225" y="51"/>
                  <a:pt x="6460" y="42"/>
                </a:cubicBezTo>
                <a:cubicBezTo>
                  <a:pt x="6610" y="36"/>
                  <a:pt x="6758" y="50"/>
                  <a:pt x="6907" y="53"/>
                </a:cubicBezTo>
                <a:cubicBezTo>
                  <a:pt x="6989" y="55"/>
                  <a:pt x="7071" y="75"/>
                  <a:pt x="7154" y="71"/>
                </a:cubicBezTo>
                <a:cubicBezTo>
                  <a:pt x="7202" y="70"/>
                  <a:pt x="7254" y="81"/>
                  <a:pt x="7292" y="30"/>
                </a:cubicBezTo>
                <a:cubicBezTo>
                  <a:pt x="7314" y="0"/>
                  <a:pt x="7342" y="7"/>
                  <a:pt x="7371" y="36"/>
                </a:cubicBezTo>
                <a:cubicBezTo>
                  <a:pt x="7404" y="68"/>
                  <a:pt x="7442" y="110"/>
                  <a:pt x="7496" y="60"/>
                </a:cubicBezTo>
                <a:cubicBezTo>
                  <a:pt x="7505" y="51"/>
                  <a:pt x="7527" y="51"/>
                  <a:pt x="7541" y="55"/>
                </a:cubicBezTo>
                <a:cubicBezTo>
                  <a:pt x="7673" y="95"/>
                  <a:pt x="7806" y="75"/>
                  <a:pt x="7939" y="68"/>
                </a:cubicBezTo>
                <a:cubicBezTo>
                  <a:pt x="7945" y="67"/>
                  <a:pt x="7953" y="63"/>
                  <a:pt x="7957" y="65"/>
                </a:cubicBezTo>
                <a:cubicBezTo>
                  <a:pt x="8074" y="123"/>
                  <a:pt x="8205" y="65"/>
                  <a:pt x="8323" y="110"/>
                </a:cubicBezTo>
                <a:cubicBezTo>
                  <a:pt x="8349" y="120"/>
                  <a:pt x="8372" y="115"/>
                  <a:pt x="8397" y="109"/>
                </a:cubicBezTo>
                <a:cubicBezTo>
                  <a:pt x="8439" y="98"/>
                  <a:pt x="8480" y="78"/>
                  <a:pt x="8515" y="127"/>
                </a:cubicBezTo>
                <a:cubicBezTo>
                  <a:pt x="8526" y="143"/>
                  <a:pt x="8552" y="138"/>
                  <a:pt x="8569" y="129"/>
                </a:cubicBezTo>
                <a:cubicBezTo>
                  <a:pt x="8659" y="81"/>
                  <a:pt x="8756" y="124"/>
                  <a:pt x="8848" y="105"/>
                </a:cubicBezTo>
                <a:cubicBezTo>
                  <a:pt x="8915" y="178"/>
                  <a:pt x="8999" y="134"/>
                  <a:pt x="9075" y="138"/>
                </a:cubicBezTo>
                <a:cubicBezTo>
                  <a:pt x="9100" y="140"/>
                  <a:pt x="9125" y="139"/>
                  <a:pt x="9150" y="138"/>
                </a:cubicBezTo>
                <a:cubicBezTo>
                  <a:pt x="9179" y="136"/>
                  <a:pt x="9208" y="132"/>
                  <a:pt x="9225" y="163"/>
                </a:cubicBezTo>
                <a:cubicBezTo>
                  <a:pt x="9236" y="182"/>
                  <a:pt x="9249" y="181"/>
                  <a:pt x="9263" y="168"/>
                </a:cubicBezTo>
                <a:cubicBezTo>
                  <a:pt x="9292" y="139"/>
                  <a:pt x="9325" y="148"/>
                  <a:pt x="9360" y="152"/>
                </a:cubicBezTo>
                <a:cubicBezTo>
                  <a:pt x="9445" y="161"/>
                  <a:pt x="9530" y="164"/>
                  <a:pt x="9614" y="177"/>
                </a:cubicBezTo>
                <a:cubicBezTo>
                  <a:pt x="9671" y="185"/>
                  <a:pt x="9733" y="182"/>
                  <a:pt x="9772" y="246"/>
                </a:cubicBezTo>
                <a:cubicBezTo>
                  <a:pt x="9789" y="275"/>
                  <a:pt x="9836" y="305"/>
                  <a:pt x="9875" y="252"/>
                </a:cubicBezTo>
                <a:cubicBezTo>
                  <a:pt x="9865" y="213"/>
                  <a:pt x="9811" y="238"/>
                  <a:pt x="9795" y="195"/>
                </a:cubicBezTo>
                <a:cubicBezTo>
                  <a:pt x="9841" y="198"/>
                  <a:pt x="9883" y="192"/>
                  <a:pt x="9920" y="225"/>
                </a:cubicBezTo>
                <a:cubicBezTo>
                  <a:pt x="9967" y="267"/>
                  <a:pt x="10011" y="276"/>
                  <a:pt x="10058" y="239"/>
                </a:cubicBezTo>
                <a:cubicBezTo>
                  <a:pt x="10104" y="203"/>
                  <a:pt x="10148" y="208"/>
                  <a:pt x="10199" y="213"/>
                </a:cubicBezTo>
                <a:cubicBezTo>
                  <a:pt x="10296" y="221"/>
                  <a:pt x="10393" y="227"/>
                  <a:pt x="10489" y="234"/>
                </a:cubicBezTo>
                <a:cubicBezTo>
                  <a:pt x="10636" y="245"/>
                  <a:pt x="10784" y="253"/>
                  <a:pt x="10930" y="272"/>
                </a:cubicBezTo>
                <a:cubicBezTo>
                  <a:pt x="11092" y="294"/>
                  <a:pt x="11255" y="311"/>
                  <a:pt x="11417" y="331"/>
                </a:cubicBezTo>
                <a:cubicBezTo>
                  <a:pt x="11532" y="345"/>
                  <a:pt x="11646" y="363"/>
                  <a:pt x="11761" y="374"/>
                </a:cubicBezTo>
                <a:cubicBezTo>
                  <a:pt x="11848" y="383"/>
                  <a:pt x="11933" y="400"/>
                  <a:pt x="12017" y="426"/>
                </a:cubicBezTo>
                <a:cubicBezTo>
                  <a:pt x="12046" y="436"/>
                  <a:pt x="12077" y="440"/>
                  <a:pt x="12098" y="467"/>
                </a:cubicBezTo>
                <a:cubicBezTo>
                  <a:pt x="12057" y="481"/>
                  <a:pt x="12056" y="481"/>
                  <a:pt x="11986" y="448"/>
                </a:cubicBezTo>
                <a:cubicBezTo>
                  <a:pt x="11975" y="443"/>
                  <a:pt x="11968" y="446"/>
                  <a:pt x="11961" y="451"/>
                </a:cubicBezTo>
                <a:cubicBezTo>
                  <a:pt x="11912" y="486"/>
                  <a:pt x="11866" y="460"/>
                  <a:pt x="11818" y="446"/>
                </a:cubicBezTo>
                <a:cubicBezTo>
                  <a:pt x="11648" y="400"/>
                  <a:pt x="11478" y="359"/>
                  <a:pt x="11299" y="362"/>
                </a:cubicBezTo>
                <a:cubicBezTo>
                  <a:pt x="11315" y="467"/>
                  <a:pt x="11345" y="485"/>
                  <a:pt x="11438" y="460"/>
                </a:cubicBezTo>
                <a:cubicBezTo>
                  <a:pt x="11480" y="449"/>
                  <a:pt x="11528" y="419"/>
                  <a:pt x="11559" y="483"/>
                </a:cubicBezTo>
                <a:cubicBezTo>
                  <a:pt x="11562" y="491"/>
                  <a:pt x="11581" y="496"/>
                  <a:pt x="11592" y="495"/>
                </a:cubicBezTo>
                <a:cubicBezTo>
                  <a:pt x="11721" y="483"/>
                  <a:pt x="11842" y="550"/>
                  <a:pt x="11974" y="531"/>
                </a:cubicBezTo>
                <a:cubicBezTo>
                  <a:pt x="12024" y="524"/>
                  <a:pt x="12075" y="574"/>
                  <a:pt x="12132" y="579"/>
                </a:cubicBezTo>
                <a:cubicBezTo>
                  <a:pt x="12192" y="584"/>
                  <a:pt x="12246" y="610"/>
                  <a:pt x="12313" y="630"/>
                </a:cubicBezTo>
                <a:cubicBezTo>
                  <a:pt x="12284" y="649"/>
                  <a:pt x="12266" y="615"/>
                  <a:pt x="12249" y="630"/>
                </a:cubicBezTo>
                <a:cubicBezTo>
                  <a:pt x="12265" y="669"/>
                  <a:pt x="12265" y="670"/>
                  <a:pt x="12301" y="680"/>
                </a:cubicBezTo>
                <a:cubicBezTo>
                  <a:pt x="12311" y="682"/>
                  <a:pt x="12318" y="683"/>
                  <a:pt x="12323" y="692"/>
                </a:cubicBezTo>
                <a:cubicBezTo>
                  <a:pt x="12360" y="751"/>
                  <a:pt x="12377" y="765"/>
                  <a:pt x="12426" y="783"/>
                </a:cubicBezTo>
                <a:cubicBezTo>
                  <a:pt x="12468" y="798"/>
                  <a:pt x="12507" y="820"/>
                  <a:pt x="12549" y="831"/>
                </a:cubicBezTo>
                <a:cubicBezTo>
                  <a:pt x="12607" y="846"/>
                  <a:pt x="12599" y="875"/>
                  <a:pt x="12564" y="921"/>
                </a:cubicBezTo>
                <a:cubicBezTo>
                  <a:pt x="12665" y="928"/>
                  <a:pt x="12678" y="1012"/>
                  <a:pt x="12714" y="1073"/>
                </a:cubicBezTo>
                <a:cubicBezTo>
                  <a:pt x="12744" y="1122"/>
                  <a:pt x="12728" y="1143"/>
                  <a:pt x="12671" y="1157"/>
                </a:cubicBezTo>
                <a:cubicBezTo>
                  <a:pt x="12552" y="1185"/>
                  <a:pt x="12434" y="1216"/>
                  <a:pt x="12307" y="1205"/>
                </a:cubicBezTo>
                <a:cubicBezTo>
                  <a:pt x="12318" y="1210"/>
                  <a:pt x="12327" y="1217"/>
                  <a:pt x="12338" y="1219"/>
                </a:cubicBezTo>
                <a:cubicBezTo>
                  <a:pt x="12353" y="1223"/>
                  <a:pt x="12370" y="1227"/>
                  <a:pt x="12384" y="1224"/>
                </a:cubicBezTo>
                <a:cubicBezTo>
                  <a:pt x="12433" y="1213"/>
                  <a:pt x="12478" y="1241"/>
                  <a:pt x="12524" y="1236"/>
                </a:cubicBezTo>
                <a:cubicBezTo>
                  <a:pt x="12576" y="1231"/>
                  <a:pt x="12607" y="1279"/>
                  <a:pt x="12655" y="1271"/>
                </a:cubicBezTo>
                <a:cubicBezTo>
                  <a:pt x="12657" y="1311"/>
                  <a:pt x="12641" y="1324"/>
                  <a:pt x="12613" y="1333"/>
                </a:cubicBezTo>
                <a:cubicBezTo>
                  <a:pt x="12559" y="1350"/>
                  <a:pt x="12504" y="1364"/>
                  <a:pt x="12457" y="1397"/>
                </a:cubicBezTo>
                <a:cubicBezTo>
                  <a:pt x="12442" y="1407"/>
                  <a:pt x="12425" y="1412"/>
                  <a:pt x="12415" y="1396"/>
                </a:cubicBezTo>
                <a:cubicBezTo>
                  <a:pt x="12390" y="1353"/>
                  <a:pt x="12350" y="1364"/>
                  <a:pt x="12314" y="1366"/>
                </a:cubicBezTo>
                <a:cubicBezTo>
                  <a:pt x="12128" y="1374"/>
                  <a:pt x="11944" y="1357"/>
                  <a:pt x="11759" y="1342"/>
                </a:cubicBezTo>
                <a:cubicBezTo>
                  <a:pt x="11725" y="1339"/>
                  <a:pt x="11691" y="1345"/>
                  <a:pt x="11656" y="1352"/>
                </a:cubicBezTo>
                <a:cubicBezTo>
                  <a:pt x="11872" y="1396"/>
                  <a:pt x="12093" y="1379"/>
                  <a:pt x="12312" y="1402"/>
                </a:cubicBezTo>
                <a:cubicBezTo>
                  <a:pt x="12271" y="1422"/>
                  <a:pt x="12227" y="1438"/>
                  <a:pt x="12189" y="1462"/>
                </a:cubicBezTo>
                <a:cubicBezTo>
                  <a:pt x="12155" y="1483"/>
                  <a:pt x="12123" y="1505"/>
                  <a:pt x="12092" y="1533"/>
                </a:cubicBezTo>
                <a:cubicBezTo>
                  <a:pt x="12050" y="1572"/>
                  <a:pt x="11993" y="1609"/>
                  <a:pt x="11924" y="1584"/>
                </a:cubicBezTo>
                <a:cubicBezTo>
                  <a:pt x="11906" y="1577"/>
                  <a:pt x="11884" y="1576"/>
                  <a:pt x="11871" y="1591"/>
                </a:cubicBezTo>
                <a:cubicBezTo>
                  <a:pt x="11829" y="1636"/>
                  <a:pt x="11774" y="1632"/>
                  <a:pt x="11722" y="1636"/>
                </a:cubicBezTo>
                <a:cubicBezTo>
                  <a:pt x="11612" y="1647"/>
                  <a:pt x="11502" y="1661"/>
                  <a:pt x="11392" y="1659"/>
                </a:cubicBezTo>
                <a:cubicBezTo>
                  <a:pt x="11357" y="1659"/>
                  <a:pt x="11320" y="1662"/>
                  <a:pt x="11292" y="1683"/>
                </a:cubicBezTo>
                <a:cubicBezTo>
                  <a:pt x="11259" y="1709"/>
                  <a:pt x="11223" y="1720"/>
                  <a:pt x="11186" y="1708"/>
                </a:cubicBezTo>
                <a:cubicBezTo>
                  <a:pt x="11145" y="1694"/>
                  <a:pt x="11145" y="1770"/>
                  <a:pt x="11102" y="1740"/>
                </a:cubicBezTo>
                <a:cubicBezTo>
                  <a:pt x="11095" y="1752"/>
                  <a:pt x="11098" y="1766"/>
                  <a:pt x="11106" y="1774"/>
                </a:cubicBezTo>
                <a:cubicBezTo>
                  <a:pt x="11121" y="1791"/>
                  <a:pt x="11131" y="1808"/>
                  <a:pt x="11131" y="1832"/>
                </a:cubicBezTo>
                <a:cubicBezTo>
                  <a:pt x="11131" y="1854"/>
                  <a:pt x="11123" y="1873"/>
                  <a:pt x="11099" y="1864"/>
                </a:cubicBezTo>
                <a:cubicBezTo>
                  <a:pt x="11006" y="1828"/>
                  <a:pt x="10914" y="1877"/>
                  <a:pt x="10822" y="1867"/>
                </a:cubicBezTo>
                <a:cubicBezTo>
                  <a:pt x="10791" y="1864"/>
                  <a:pt x="10748" y="1890"/>
                  <a:pt x="10738" y="1828"/>
                </a:cubicBezTo>
                <a:cubicBezTo>
                  <a:pt x="10735" y="1810"/>
                  <a:pt x="10684" y="1792"/>
                  <a:pt x="10665" y="1805"/>
                </a:cubicBezTo>
                <a:cubicBezTo>
                  <a:pt x="10625" y="1833"/>
                  <a:pt x="10593" y="1807"/>
                  <a:pt x="10558" y="1804"/>
                </a:cubicBezTo>
                <a:cubicBezTo>
                  <a:pt x="10558" y="1804"/>
                  <a:pt x="10558" y="1804"/>
                  <a:pt x="10558" y="1804"/>
                </a:cubicBezTo>
                <a:cubicBezTo>
                  <a:pt x="10577" y="1817"/>
                  <a:pt x="10589" y="1804"/>
                  <a:pt x="10591" y="1789"/>
                </a:cubicBezTo>
                <a:cubicBezTo>
                  <a:pt x="10594" y="1774"/>
                  <a:pt x="10583" y="1775"/>
                  <a:pt x="10568" y="1773"/>
                </a:cubicBezTo>
                <a:cubicBezTo>
                  <a:pt x="10471" y="1764"/>
                  <a:pt x="10379" y="1806"/>
                  <a:pt x="10286" y="1805"/>
                </a:cubicBezTo>
                <a:cubicBezTo>
                  <a:pt x="10197" y="1804"/>
                  <a:pt x="10106" y="1812"/>
                  <a:pt x="10016" y="1798"/>
                </a:cubicBezTo>
                <a:cubicBezTo>
                  <a:pt x="9997" y="1795"/>
                  <a:pt x="9976" y="1791"/>
                  <a:pt x="9972" y="1817"/>
                </a:cubicBezTo>
                <a:cubicBezTo>
                  <a:pt x="9970" y="1836"/>
                  <a:pt x="9988" y="1842"/>
                  <a:pt x="10003" y="1846"/>
                </a:cubicBezTo>
                <a:cubicBezTo>
                  <a:pt x="10039" y="1856"/>
                  <a:pt x="10072" y="1865"/>
                  <a:pt x="10113" y="1859"/>
                </a:cubicBezTo>
                <a:cubicBezTo>
                  <a:pt x="10180" y="1850"/>
                  <a:pt x="10250" y="1845"/>
                  <a:pt x="10318" y="1863"/>
                </a:cubicBezTo>
                <a:cubicBezTo>
                  <a:pt x="10316" y="1862"/>
                  <a:pt x="10316" y="1862"/>
                  <a:pt x="10316" y="1862"/>
                </a:cubicBezTo>
                <a:cubicBezTo>
                  <a:pt x="10312" y="1892"/>
                  <a:pt x="10292" y="1891"/>
                  <a:pt x="10268" y="1888"/>
                </a:cubicBezTo>
                <a:cubicBezTo>
                  <a:pt x="10195" y="1879"/>
                  <a:pt x="10123" y="1882"/>
                  <a:pt x="10038" y="1902"/>
                </a:cubicBezTo>
                <a:cubicBezTo>
                  <a:pt x="10074" y="1925"/>
                  <a:pt x="10099" y="1918"/>
                  <a:pt x="10122" y="1918"/>
                </a:cubicBezTo>
                <a:cubicBezTo>
                  <a:pt x="10145" y="1917"/>
                  <a:pt x="10166" y="1915"/>
                  <a:pt x="10174" y="1945"/>
                </a:cubicBezTo>
                <a:cubicBezTo>
                  <a:pt x="10177" y="1958"/>
                  <a:pt x="10191" y="1966"/>
                  <a:pt x="10200" y="1949"/>
                </a:cubicBezTo>
                <a:cubicBezTo>
                  <a:pt x="10223" y="1904"/>
                  <a:pt x="10256" y="1928"/>
                  <a:pt x="10289" y="1929"/>
                </a:cubicBezTo>
                <a:cubicBezTo>
                  <a:pt x="10393" y="1932"/>
                  <a:pt x="10493" y="1965"/>
                  <a:pt x="10597" y="1962"/>
                </a:cubicBezTo>
                <a:cubicBezTo>
                  <a:pt x="10613" y="1962"/>
                  <a:pt x="10629" y="1980"/>
                  <a:pt x="10647" y="1985"/>
                </a:cubicBezTo>
                <a:cubicBezTo>
                  <a:pt x="10691" y="2001"/>
                  <a:pt x="10728" y="2018"/>
                  <a:pt x="10774" y="1972"/>
                </a:cubicBezTo>
                <a:cubicBezTo>
                  <a:pt x="10817" y="1930"/>
                  <a:pt x="10883" y="1954"/>
                  <a:pt x="10936" y="1966"/>
                </a:cubicBezTo>
                <a:cubicBezTo>
                  <a:pt x="11023" y="1984"/>
                  <a:pt x="11119" y="1959"/>
                  <a:pt x="11197" y="2019"/>
                </a:cubicBezTo>
                <a:cubicBezTo>
                  <a:pt x="11268" y="1979"/>
                  <a:pt x="11336" y="2037"/>
                  <a:pt x="11407" y="2023"/>
                </a:cubicBezTo>
                <a:cubicBezTo>
                  <a:pt x="11443" y="2017"/>
                  <a:pt x="11474" y="2033"/>
                  <a:pt x="11500" y="2059"/>
                </a:cubicBezTo>
                <a:cubicBezTo>
                  <a:pt x="11552" y="2110"/>
                  <a:pt x="11588" y="2114"/>
                  <a:pt x="11651" y="2078"/>
                </a:cubicBezTo>
                <a:cubicBezTo>
                  <a:pt x="11673" y="2065"/>
                  <a:pt x="11781" y="2084"/>
                  <a:pt x="11794" y="2110"/>
                </a:cubicBezTo>
                <a:cubicBezTo>
                  <a:pt x="11802" y="2127"/>
                  <a:pt x="11806" y="2142"/>
                  <a:pt x="11825" y="2150"/>
                </a:cubicBezTo>
                <a:cubicBezTo>
                  <a:pt x="11839" y="2155"/>
                  <a:pt x="11858" y="2154"/>
                  <a:pt x="11862" y="2187"/>
                </a:cubicBezTo>
                <a:cubicBezTo>
                  <a:pt x="11764" y="2159"/>
                  <a:pt x="11691" y="2203"/>
                  <a:pt x="11627" y="2272"/>
                </a:cubicBezTo>
                <a:cubicBezTo>
                  <a:pt x="11633" y="2290"/>
                  <a:pt x="11652" y="2291"/>
                  <a:pt x="11671" y="2284"/>
                </a:cubicBezTo>
                <a:cubicBezTo>
                  <a:pt x="11723" y="2264"/>
                  <a:pt x="11767" y="2303"/>
                  <a:pt x="11817" y="2302"/>
                </a:cubicBezTo>
                <a:cubicBezTo>
                  <a:pt x="11840" y="2301"/>
                  <a:pt x="11842" y="2321"/>
                  <a:pt x="11846" y="2342"/>
                </a:cubicBezTo>
                <a:cubicBezTo>
                  <a:pt x="11849" y="2362"/>
                  <a:pt x="11866" y="2360"/>
                  <a:pt x="11879" y="2344"/>
                </a:cubicBezTo>
                <a:cubicBezTo>
                  <a:pt x="11877" y="2343"/>
                  <a:pt x="11877" y="2343"/>
                  <a:pt x="11877" y="2343"/>
                </a:cubicBezTo>
                <a:cubicBezTo>
                  <a:pt x="11882" y="2386"/>
                  <a:pt x="11894" y="2422"/>
                  <a:pt x="11969" y="2403"/>
                </a:cubicBezTo>
                <a:cubicBezTo>
                  <a:pt x="11963" y="2412"/>
                  <a:pt x="11957" y="2421"/>
                  <a:pt x="11951" y="2430"/>
                </a:cubicBezTo>
                <a:cubicBezTo>
                  <a:pt x="11927" y="2437"/>
                  <a:pt x="11903" y="2444"/>
                  <a:pt x="11879" y="2450"/>
                </a:cubicBezTo>
                <a:cubicBezTo>
                  <a:pt x="11873" y="2452"/>
                  <a:pt x="11867" y="2450"/>
                  <a:pt x="11861" y="2450"/>
                </a:cubicBezTo>
                <a:cubicBezTo>
                  <a:pt x="11859" y="2526"/>
                  <a:pt x="11792" y="2484"/>
                  <a:pt x="11759" y="2503"/>
                </a:cubicBezTo>
                <a:cubicBezTo>
                  <a:pt x="11727" y="2521"/>
                  <a:pt x="11704" y="2549"/>
                  <a:pt x="11664" y="2559"/>
                </a:cubicBezTo>
                <a:cubicBezTo>
                  <a:pt x="11602" y="2573"/>
                  <a:pt x="11542" y="2569"/>
                  <a:pt x="11481" y="2567"/>
                </a:cubicBezTo>
                <a:cubicBezTo>
                  <a:pt x="11457" y="2566"/>
                  <a:pt x="11425" y="2557"/>
                  <a:pt x="11416" y="2587"/>
                </a:cubicBezTo>
                <a:cubicBezTo>
                  <a:pt x="11409" y="2608"/>
                  <a:pt x="11435" y="2623"/>
                  <a:pt x="11446" y="2641"/>
                </a:cubicBezTo>
                <a:cubicBezTo>
                  <a:pt x="11444" y="2639"/>
                  <a:pt x="11444" y="2639"/>
                  <a:pt x="11444" y="2639"/>
                </a:cubicBezTo>
                <a:cubicBezTo>
                  <a:pt x="11351" y="2688"/>
                  <a:pt x="11260" y="2665"/>
                  <a:pt x="11170" y="2628"/>
                </a:cubicBezTo>
                <a:cubicBezTo>
                  <a:pt x="11186" y="2617"/>
                  <a:pt x="11199" y="2607"/>
                  <a:pt x="11221" y="2610"/>
                </a:cubicBezTo>
                <a:cubicBezTo>
                  <a:pt x="11261" y="2614"/>
                  <a:pt x="11302" y="2613"/>
                  <a:pt x="11343" y="2613"/>
                </a:cubicBezTo>
                <a:cubicBezTo>
                  <a:pt x="11358" y="2613"/>
                  <a:pt x="11376" y="2610"/>
                  <a:pt x="11375" y="2589"/>
                </a:cubicBezTo>
                <a:cubicBezTo>
                  <a:pt x="11375" y="2575"/>
                  <a:pt x="11363" y="2570"/>
                  <a:pt x="11349" y="2569"/>
                </a:cubicBezTo>
                <a:cubicBezTo>
                  <a:pt x="11279" y="2559"/>
                  <a:pt x="11211" y="2562"/>
                  <a:pt x="11142" y="2585"/>
                </a:cubicBezTo>
                <a:cubicBezTo>
                  <a:pt x="11151" y="2605"/>
                  <a:pt x="11171" y="2609"/>
                  <a:pt x="11172" y="2628"/>
                </a:cubicBezTo>
                <a:cubicBezTo>
                  <a:pt x="11095" y="2654"/>
                  <a:pt x="11017" y="2643"/>
                  <a:pt x="10944" y="2622"/>
                </a:cubicBezTo>
                <a:cubicBezTo>
                  <a:pt x="10866" y="2600"/>
                  <a:pt x="10789" y="2600"/>
                  <a:pt x="10710" y="2599"/>
                </a:cubicBezTo>
                <a:cubicBezTo>
                  <a:pt x="10688" y="2599"/>
                  <a:pt x="10667" y="2602"/>
                  <a:pt x="10644" y="2597"/>
                </a:cubicBezTo>
                <a:cubicBezTo>
                  <a:pt x="10613" y="2589"/>
                  <a:pt x="10571" y="2598"/>
                  <a:pt x="10583" y="2540"/>
                </a:cubicBezTo>
                <a:cubicBezTo>
                  <a:pt x="10588" y="2513"/>
                  <a:pt x="10561" y="2516"/>
                  <a:pt x="10543" y="2517"/>
                </a:cubicBezTo>
                <a:cubicBezTo>
                  <a:pt x="10515" y="2520"/>
                  <a:pt x="10512" y="2530"/>
                  <a:pt x="10532" y="2551"/>
                </a:cubicBezTo>
                <a:cubicBezTo>
                  <a:pt x="10542" y="2562"/>
                  <a:pt x="10533" y="2575"/>
                  <a:pt x="10518" y="2579"/>
                </a:cubicBezTo>
                <a:cubicBezTo>
                  <a:pt x="10503" y="2583"/>
                  <a:pt x="10487" y="2591"/>
                  <a:pt x="10472" y="2588"/>
                </a:cubicBezTo>
                <a:cubicBezTo>
                  <a:pt x="10399" y="2575"/>
                  <a:pt x="10321" y="2599"/>
                  <a:pt x="10251" y="2572"/>
                </a:cubicBezTo>
                <a:cubicBezTo>
                  <a:pt x="10188" y="2547"/>
                  <a:pt x="10125" y="2556"/>
                  <a:pt x="10066" y="2568"/>
                </a:cubicBezTo>
                <a:cubicBezTo>
                  <a:pt x="10021" y="2578"/>
                  <a:pt x="9978" y="2583"/>
                  <a:pt x="9916" y="2573"/>
                </a:cubicBezTo>
                <a:cubicBezTo>
                  <a:pt x="9940" y="2590"/>
                  <a:pt x="9946" y="2597"/>
                  <a:pt x="9955" y="2600"/>
                </a:cubicBezTo>
                <a:cubicBezTo>
                  <a:pt x="10027" y="2625"/>
                  <a:pt x="10037" y="2630"/>
                  <a:pt x="10009" y="2692"/>
                </a:cubicBezTo>
                <a:cubicBezTo>
                  <a:pt x="9991" y="2731"/>
                  <a:pt x="10024" y="2741"/>
                  <a:pt x="10021" y="2765"/>
                </a:cubicBezTo>
                <a:cubicBezTo>
                  <a:pt x="10012" y="2764"/>
                  <a:pt x="10003" y="2761"/>
                  <a:pt x="9994" y="2762"/>
                </a:cubicBezTo>
                <a:cubicBezTo>
                  <a:pt x="9983" y="2764"/>
                  <a:pt x="9971" y="2769"/>
                  <a:pt x="9960" y="2774"/>
                </a:cubicBezTo>
                <a:cubicBezTo>
                  <a:pt x="9959" y="2774"/>
                  <a:pt x="9960" y="2787"/>
                  <a:pt x="9964" y="2790"/>
                </a:cubicBezTo>
                <a:cubicBezTo>
                  <a:pt x="9978" y="2800"/>
                  <a:pt x="9994" y="2796"/>
                  <a:pt x="10006" y="2787"/>
                </a:cubicBezTo>
                <a:cubicBezTo>
                  <a:pt x="10013" y="2782"/>
                  <a:pt x="10015" y="2771"/>
                  <a:pt x="10019" y="2763"/>
                </a:cubicBezTo>
                <a:cubicBezTo>
                  <a:pt x="10040" y="2754"/>
                  <a:pt x="10055" y="2765"/>
                  <a:pt x="10066" y="2782"/>
                </a:cubicBezTo>
                <a:cubicBezTo>
                  <a:pt x="10075" y="2796"/>
                  <a:pt x="10085" y="2809"/>
                  <a:pt x="10103" y="2800"/>
                </a:cubicBezTo>
                <a:cubicBezTo>
                  <a:pt x="10158" y="2774"/>
                  <a:pt x="10197" y="2829"/>
                  <a:pt x="10248" y="2827"/>
                </a:cubicBezTo>
                <a:cubicBezTo>
                  <a:pt x="10269" y="2826"/>
                  <a:pt x="10273" y="2854"/>
                  <a:pt x="10266" y="2872"/>
                </a:cubicBezTo>
                <a:cubicBezTo>
                  <a:pt x="10258" y="2893"/>
                  <a:pt x="10245" y="2899"/>
                  <a:pt x="10226" y="2876"/>
                </a:cubicBezTo>
                <a:cubicBezTo>
                  <a:pt x="10197" y="2840"/>
                  <a:pt x="10174" y="2898"/>
                  <a:pt x="10157" y="2888"/>
                </a:cubicBezTo>
                <a:cubicBezTo>
                  <a:pt x="10101" y="2857"/>
                  <a:pt x="10125" y="2913"/>
                  <a:pt x="10111" y="2925"/>
                </a:cubicBezTo>
                <a:cubicBezTo>
                  <a:pt x="10084" y="2949"/>
                  <a:pt x="10102" y="3013"/>
                  <a:pt x="10037" y="3005"/>
                </a:cubicBezTo>
                <a:cubicBezTo>
                  <a:pt x="10000" y="3000"/>
                  <a:pt x="9959" y="3013"/>
                  <a:pt x="9968" y="2949"/>
                </a:cubicBezTo>
                <a:cubicBezTo>
                  <a:pt x="9971" y="2927"/>
                  <a:pt x="9887" y="2865"/>
                  <a:pt x="9860" y="2863"/>
                </a:cubicBezTo>
                <a:cubicBezTo>
                  <a:pt x="9841" y="2862"/>
                  <a:pt x="9822" y="2865"/>
                  <a:pt x="9803" y="2864"/>
                </a:cubicBezTo>
                <a:cubicBezTo>
                  <a:pt x="9769" y="2863"/>
                  <a:pt x="9737" y="2859"/>
                  <a:pt x="9749" y="2811"/>
                </a:cubicBezTo>
                <a:cubicBezTo>
                  <a:pt x="9753" y="2796"/>
                  <a:pt x="9743" y="2787"/>
                  <a:pt x="9731" y="2783"/>
                </a:cubicBezTo>
                <a:cubicBezTo>
                  <a:pt x="9712" y="2776"/>
                  <a:pt x="9714" y="2795"/>
                  <a:pt x="9709" y="2805"/>
                </a:cubicBezTo>
                <a:cubicBezTo>
                  <a:pt x="9689" y="2844"/>
                  <a:pt x="9670" y="2836"/>
                  <a:pt x="9646" y="2808"/>
                </a:cubicBezTo>
                <a:cubicBezTo>
                  <a:pt x="9622" y="2778"/>
                  <a:pt x="9603" y="2746"/>
                  <a:pt x="9593" y="2709"/>
                </a:cubicBezTo>
                <a:cubicBezTo>
                  <a:pt x="9584" y="2678"/>
                  <a:pt x="9567" y="2660"/>
                  <a:pt x="9531" y="2669"/>
                </a:cubicBezTo>
                <a:cubicBezTo>
                  <a:pt x="9515" y="2674"/>
                  <a:pt x="9488" y="2659"/>
                  <a:pt x="9483" y="2683"/>
                </a:cubicBezTo>
                <a:cubicBezTo>
                  <a:pt x="9477" y="2706"/>
                  <a:pt x="9479" y="2733"/>
                  <a:pt x="9505" y="2747"/>
                </a:cubicBezTo>
                <a:cubicBezTo>
                  <a:pt x="9519" y="2755"/>
                  <a:pt x="9536" y="2758"/>
                  <a:pt x="9547" y="2768"/>
                </a:cubicBezTo>
                <a:cubicBezTo>
                  <a:pt x="9568" y="2786"/>
                  <a:pt x="9586" y="2807"/>
                  <a:pt x="9541" y="2819"/>
                </a:cubicBezTo>
                <a:cubicBezTo>
                  <a:pt x="9539" y="2820"/>
                  <a:pt x="9536" y="2823"/>
                  <a:pt x="9535" y="2826"/>
                </a:cubicBezTo>
                <a:cubicBezTo>
                  <a:pt x="9523" y="2931"/>
                  <a:pt x="9446" y="2913"/>
                  <a:pt x="9380" y="2906"/>
                </a:cubicBezTo>
                <a:cubicBezTo>
                  <a:pt x="9362" y="2927"/>
                  <a:pt x="9380" y="2938"/>
                  <a:pt x="9386" y="2951"/>
                </a:cubicBezTo>
                <a:cubicBezTo>
                  <a:pt x="9396" y="2975"/>
                  <a:pt x="9397" y="2997"/>
                  <a:pt x="9362" y="2994"/>
                </a:cubicBezTo>
                <a:cubicBezTo>
                  <a:pt x="9331" y="2991"/>
                  <a:pt x="9303" y="3007"/>
                  <a:pt x="9269" y="2999"/>
                </a:cubicBezTo>
                <a:cubicBezTo>
                  <a:pt x="9217" y="2986"/>
                  <a:pt x="9163" y="2974"/>
                  <a:pt x="9107" y="2994"/>
                </a:cubicBezTo>
                <a:cubicBezTo>
                  <a:pt x="9086" y="3002"/>
                  <a:pt x="9060" y="2996"/>
                  <a:pt x="9071" y="2960"/>
                </a:cubicBezTo>
                <a:cubicBezTo>
                  <a:pt x="9075" y="2947"/>
                  <a:pt x="9085" y="2919"/>
                  <a:pt x="9064" y="2926"/>
                </a:cubicBezTo>
                <a:cubicBezTo>
                  <a:pt x="9034" y="2937"/>
                  <a:pt x="8991" y="2886"/>
                  <a:pt x="8975" y="2940"/>
                </a:cubicBezTo>
                <a:cubicBezTo>
                  <a:pt x="8962" y="2985"/>
                  <a:pt x="8937" y="2985"/>
                  <a:pt x="8899" y="2982"/>
                </a:cubicBezTo>
                <a:cubicBezTo>
                  <a:pt x="8833" y="2977"/>
                  <a:pt x="8767" y="2982"/>
                  <a:pt x="8702" y="2978"/>
                </a:cubicBezTo>
                <a:cubicBezTo>
                  <a:pt x="8639" y="2975"/>
                  <a:pt x="8634" y="2960"/>
                  <a:pt x="8665" y="2901"/>
                </a:cubicBezTo>
                <a:cubicBezTo>
                  <a:pt x="8673" y="2887"/>
                  <a:pt x="8680" y="2871"/>
                  <a:pt x="8666" y="2859"/>
                </a:cubicBezTo>
                <a:cubicBezTo>
                  <a:pt x="8658" y="2853"/>
                  <a:pt x="8642" y="2853"/>
                  <a:pt x="8630" y="2854"/>
                </a:cubicBezTo>
                <a:cubicBezTo>
                  <a:pt x="8608" y="2855"/>
                  <a:pt x="8594" y="2868"/>
                  <a:pt x="8595" y="2890"/>
                </a:cubicBezTo>
                <a:cubicBezTo>
                  <a:pt x="8596" y="2920"/>
                  <a:pt x="8613" y="2951"/>
                  <a:pt x="8587" y="2985"/>
                </a:cubicBezTo>
                <a:cubicBezTo>
                  <a:pt x="8528" y="2955"/>
                  <a:pt x="8465" y="2913"/>
                  <a:pt x="8413" y="2998"/>
                </a:cubicBezTo>
                <a:cubicBezTo>
                  <a:pt x="8384" y="2969"/>
                  <a:pt x="8443" y="2958"/>
                  <a:pt x="8418" y="2940"/>
                </a:cubicBezTo>
                <a:cubicBezTo>
                  <a:pt x="8388" y="2919"/>
                  <a:pt x="8339" y="2926"/>
                  <a:pt x="8325" y="2942"/>
                </a:cubicBezTo>
                <a:cubicBezTo>
                  <a:pt x="8289" y="2987"/>
                  <a:pt x="8246" y="2968"/>
                  <a:pt x="8205" y="2972"/>
                </a:cubicBezTo>
                <a:cubicBezTo>
                  <a:pt x="8170" y="2975"/>
                  <a:pt x="8130" y="2953"/>
                  <a:pt x="8101" y="2992"/>
                </a:cubicBezTo>
                <a:cubicBezTo>
                  <a:pt x="8009" y="2979"/>
                  <a:pt x="7914" y="2987"/>
                  <a:pt x="7824" y="2961"/>
                </a:cubicBezTo>
                <a:cubicBezTo>
                  <a:pt x="7780" y="2947"/>
                  <a:pt x="7767" y="2905"/>
                  <a:pt x="7787" y="2860"/>
                </a:cubicBezTo>
                <a:cubicBezTo>
                  <a:pt x="7794" y="2845"/>
                  <a:pt x="7801" y="2829"/>
                  <a:pt x="7783" y="2819"/>
                </a:cubicBezTo>
                <a:cubicBezTo>
                  <a:pt x="7765" y="2810"/>
                  <a:pt x="7754" y="2826"/>
                  <a:pt x="7745" y="2838"/>
                </a:cubicBezTo>
                <a:cubicBezTo>
                  <a:pt x="7732" y="2856"/>
                  <a:pt x="7722" y="2875"/>
                  <a:pt x="7712" y="2892"/>
                </a:cubicBezTo>
                <a:cubicBezTo>
                  <a:pt x="7718" y="2924"/>
                  <a:pt x="7767" y="2918"/>
                  <a:pt x="7763" y="2957"/>
                </a:cubicBezTo>
                <a:cubicBezTo>
                  <a:pt x="7743" y="2972"/>
                  <a:pt x="7718" y="2974"/>
                  <a:pt x="7696" y="2974"/>
                </a:cubicBezTo>
                <a:cubicBezTo>
                  <a:pt x="7674" y="2974"/>
                  <a:pt x="7640" y="2972"/>
                  <a:pt x="7663" y="2930"/>
                </a:cubicBezTo>
                <a:cubicBezTo>
                  <a:pt x="7674" y="2911"/>
                  <a:pt x="7665" y="2892"/>
                  <a:pt x="7642" y="2887"/>
                </a:cubicBezTo>
                <a:cubicBezTo>
                  <a:pt x="7615" y="2882"/>
                  <a:pt x="7619" y="2904"/>
                  <a:pt x="7613" y="2922"/>
                </a:cubicBezTo>
                <a:cubicBezTo>
                  <a:pt x="7590" y="2984"/>
                  <a:pt x="7525" y="3002"/>
                  <a:pt x="7466" y="2965"/>
                </a:cubicBezTo>
                <a:cubicBezTo>
                  <a:pt x="7458" y="2960"/>
                  <a:pt x="7451" y="2951"/>
                  <a:pt x="7458" y="2941"/>
                </a:cubicBezTo>
                <a:cubicBezTo>
                  <a:pt x="7462" y="2934"/>
                  <a:pt x="7470" y="2926"/>
                  <a:pt x="7477" y="2924"/>
                </a:cubicBezTo>
                <a:cubicBezTo>
                  <a:pt x="7486" y="2922"/>
                  <a:pt x="7497" y="2924"/>
                  <a:pt x="7505" y="2928"/>
                </a:cubicBezTo>
                <a:cubicBezTo>
                  <a:pt x="7553" y="2957"/>
                  <a:pt x="7568" y="2921"/>
                  <a:pt x="7583" y="2888"/>
                </a:cubicBezTo>
                <a:cubicBezTo>
                  <a:pt x="7599" y="2852"/>
                  <a:pt x="7572" y="2812"/>
                  <a:pt x="7536" y="2824"/>
                </a:cubicBezTo>
                <a:cubicBezTo>
                  <a:pt x="7487" y="2840"/>
                  <a:pt x="7445" y="2844"/>
                  <a:pt x="7394" y="2825"/>
                </a:cubicBezTo>
                <a:cubicBezTo>
                  <a:pt x="7346" y="2806"/>
                  <a:pt x="7353" y="2868"/>
                  <a:pt x="7329" y="2888"/>
                </a:cubicBezTo>
                <a:cubicBezTo>
                  <a:pt x="7327" y="2862"/>
                  <a:pt x="7336" y="2822"/>
                  <a:pt x="7288" y="2856"/>
                </a:cubicBezTo>
                <a:cubicBezTo>
                  <a:pt x="7293" y="2844"/>
                  <a:pt x="7292" y="2822"/>
                  <a:pt x="7285" y="2823"/>
                </a:cubicBezTo>
                <a:cubicBezTo>
                  <a:pt x="7255" y="2826"/>
                  <a:pt x="7227" y="2830"/>
                  <a:pt x="7201" y="2809"/>
                </a:cubicBezTo>
                <a:cubicBezTo>
                  <a:pt x="7200" y="2807"/>
                  <a:pt x="7185" y="2817"/>
                  <a:pt x="7182" y="2824"/>
                </a:cubicBezTo>
                <a:cubicBezTo>
                  <a:pt x="7177" y="2833"/>
                  <a:pt x="7187" y="2840"/>
                  <a:pt x="7193" y="2846"/>
                </a:cubicBezTo>
                <a:cubicBezTo>
                  <a:pt x="7223" y="2876"/>
                  <a:pt x="7257" y="2859"/>
                  <a:pt x="7290" y="2854"/>
                </a:cubicBezTo>
                <a:cubicBezTo>
                  <a:pt x="7300" y="2869"/>
                  <a:pt x="7283" y="2919"/>
                  <a:pt x="7331" y="2885"/>
                </a:cubicBezTo>
                <a:cubicBezTo>
                  <a:pt x="7329" y="2966"/>
                  <a:pt x="7326" y="2966"/>
                  <a:pt x="7265" y="2989"/>
                </a:cubicBezTo>
                <a:cubicBezTo>
                  <a:pt x="7180" y="3020"/>
                  <a:pt x="7096" y="3039"/>
                  <a:pt x="7004" y="3010"/>
                </a:cubicBezTo>
                <a:cubicBezTo>
                  <a:pt x="6977" y="3002"/>
                  <a:pt x="6943" y="3019"/>
                  <a:pt x="6913" y="3021"/>
                </a:cubicBezTo>
                <a:cubicBezTo>
                  <a:pt x="6755" y="3030"/>
                  <a:pt x="6598" y="3048"/>
                  <a:pt x="6441" y="3044"/>
                </a:cubicBezTo>
                <a:cubicBezTo>
                  <a:pt x="6282" y="3040"/>
                  <a:pt x="6124" y="3053"/>
                  <a:pt x="5965" y="3047"/>
                </a:cubicBezTo>
                <a:cubicBezTo>
                  <a:pt x="5897" y="3044"/>
                  <a:pt x="5829" y="3066"/>
                  <a:pt x="5760" y="3053"/>
                </a:cubicBezTo>
                <a:cubicBezTo>
                  <a:pt x="5692" y="3041"/>
                  <a:pt x="5620" y="3071"/>
                  <a:pt x="5555" y="3033"/>
                </a:cubicBezTo>
                <a:cubicBezTo>
                  <a:pt x="5550" y="3030"/>
                  <a:pt x="5541" y="3030"/>
                  <a:pt x="5537" y="3032"/>
                </a:cubicBezTo>
                <a:cubicBezTo>
                  <a:pt x="5435" y="3104"/>
                  <a:pt x="5320" y="3061"/>
                  <a:pt x="5212" y="3070"/>
                </a:cubicBezTo>
                <a:cubicBezTo>
                  <a:pt x="5154" y="3074"/>
                  <a:pt x="5095" y="3040"/>
                  <a:pt x="5038" y="3076"/>
                </a:cubicBezTo>
                <a:cubicBezTo>
                  <a:pt x="4959" y="3043"/>
                  <a:pt x="4871" y="3106"/>
                  <a:pt x="4794" y="3053"/>
                </a:cubicBezTo>
                <a:cubicBezTo>
                  <a:pt x="4730" y="3070"/>
                  <a:pt x="4659" y="3010"/>
                  <a:pt x="4599" y="3070"/>
                </a:cubicBezTo>
                <a:cubicBezTo>
                  <a:pt x="4537" y="3063"/>
                  <a:pt x="4476" y="3084"/>
                  <a:pt x="4414" y="3083"/>
                </a:cubicBezTo>
                <a:cubicBezTo>
                  <a:pt x="4313" y="3082"/>
                  <a:pt x="4213" y="3086"/>
                  <a:pt x="4112" y="3075"/>
                </a:cubicBezTo>
                <a:cubicBezTo>
                  <a:pt x="4054" y="3069"/>
                  <a:pt x="3993" y="3074"/>
                  <a:pt x="3936" y="3083"/>
                </a:cubicBezTo>
                <a:cubicBezTo>
                  <a:pt x="3832" y="3100"/>
                  <a:pt x="3733" y="3047"/>
                  <a:pt x="3631" y="3073"/>
                </a:cubicBezTo>
                <a:cubicBezTo>
                  <a:pt x="3587" y="3031"/>
                  <a:pt x="3519" y="3066"/>
                  <a:pt x="3474" y="3019"/>
                </a:cubicBezTo>
                <a:cubicBezTo>
                  <a:pt x="3457" y="3000"/>
                  <a:pt x="3413" y="2988"/>
                  <a:pt x="3410" y="3045"/>
                </a:cubicBezTo>
                <a:cubicBezTo>
                  <a:pt x="3408" y="3073"/>
                  <a:pt x="3388" y="3079"/>
                  <a:pt x="3362" y="3072"/>
                </a:cubicBezTo>
                <a:cubicBezTo>
                  <a:pt x="3227" y="3034"/>
                  <a:pt x="3086" y="3066"/>
                  <a:pt x="2952" y="3044"/>
                </a:cubicBezTo>
                <a:cubicBezTo>
                  <a:pt x="2851" y="3028"/>
                  <a:pt x="2745" y="3064"/>
                  <a:pt x="2650" y="3010"/>
                </a:cubicBezTo>
                <a:cubicBezTo>
                  <a:pt x="2628" y="2998"/>
                  <a:pt x="2607" y="3010"/>
                  <a:pt x="2585" y="3013"/>
                </a:cubicBezTo>
                <a:cubicBezTo>
                  <a:pt x="2560" y="3015"/>
                  <a:pt x="2543" y="3004"/>
                  <a:pt x="2539" y="2977"/>
                </a:cubicBezTo>
                <a:cubicBezTo>
                  <a:pt x="2537" y="2980"/>
                  <a:pt x="2537" y="2980"/>
                  <a:pt x="2537" y="2980"/>
                </a:cubicBezTo>
                <a:cubicBezTo>
                  <a:pt x="2589" y="2947"/>
                  <a:pt x="2592" y="2945"/>
                  <a:pt x="2552" y="2903"/>
                </a:cubicBezTo>
                <a:cubicBezTo>
                  <a:pt x="2533" y="2883"/>
                  <a:pt x="2541" y="2855"/>
                  <a:pt x="2524" y="2837"/>
                </a:cubicBezTo>
                <a:cubicBezTo>
                  <a:pt x="2485" y="2835"/>
                  <a:pt x="2441" y="2869"/>
                  <a:pt x="2407" y="2821"/>
                </a:cubicBezTo>
                <a:cubicBezTo>
                  <a:pt x="2397" y="2807"/>
                  <a:pt x="2379" y="2812"/>
                  <a:pt x="2363" y="2815"/>
                </a:cubicBezTo>
                <a:cubicBezTo>
                  <a:pt x="2322" y="2824"/>
                  <a:pt x="2288" y="2869"/>
                  <a:pt x="2289" y="2919"/>
                </a:cubicBezTo>
                <a:cubicBezTo>
                  <a:pt x="2290" y="2969"/>
                  <a:pt x="2321" y="2989"/>
                  <a:pt x="2368" y="2989"/>
                </a:cubicBezTo>
                <a:cubicBezTo>
                  <a:pt x="2366" y="2986"/>
                  <a:pt x="2366" y="2986"/>
                  <a:pt x="2366" y="2986"/>
                </a:cubicBezTo>
                <a:cubicBezTo>
                  <a:pt x="2342" y="3014"/>
                  <a:pt x="2310" y="3014"/>
                  <a:pt x="2279" y="3007"/>
                </a:cubicBezTo>
                <a:cubicBezTo>
                  <a:pt x="2226" y="2997"/>
                  <a:pt x="2175" y="2990"/>
                  <a:pt x="2123" y="3013"/>
                </a:cubicBezTo>
                <a:cubicBezTo>
                  <a:pt x="2105" y="3021"/>
                  <a:pt x="2079" y="3016"/>
                  <a:pt x="2058" y="3013"/>
                </a:cubicBezTo>
                <a:cubicBezTo>
                  <a:pt x="2050" y="3012"/>
                  <a:pt x="2040" y="3003"/>
                  <a:pt x="2038" y="2996"/>
                </a:cubicBezTo>
                <a:cubicBezTo>
                  <a:pt x="2033" y="2981"/>
                  <a:pt x="2045" y="2973"/>
                  <a:pt x="2057" y="2971"/>
                </a:cubicBezTo>
                <a:cubicBezTo>
                  <a:pt x="2082" y="2967"/>
                  <a:pt x="2108" y="2967"/>
                  <a:pt x="2132" y="2964"/>
                </a:cubicBezTo>
                <a:cubicBezTo>
                  <a:pt x="2150" y="2962"/>
                  <a:pt x="2173" y="2965"/>
                  <a:pt x="2176" y="2938"/>
                </a:cubicBezTo>
                <a:cubicBezTo>
                  <a:pt x="2179" y="2913"/>
                  <a:pt x="2176" y="2887"/>
                  <a:pt x="2157" y="2868"/>
                </a:cubicBezTo>
                <a:cubicBezTo>
                  <a:pt x="2142" y="2853"/>
                  <a:pt x="2128" y="2863"/>
                  <a:pt x="2116" y="2874"/>
                </a:cubicBezTo>
                <a:cubicBezTo>
                  <a:pt x="2070" y="2919"/>
                  <a:pt x="2028" y="2923"/>
                  <a:pt x="1980" y="2871"/>
                </a:cubicBezTo>
                <a:cubicBezTo>
                  <a:pt x="1954" y="2843"/>
                  <a:pt x="1912" y="2850"/>
                  <a:pt x="1886" y="2876"/>
                </a:cubicBezTo>
                <a:cubicBezTo>
                  <a:pt x="1837" y="2925"/>
                  <a:pt x="1791" y="2921"/>
                  <a:pt x="1737" y="2887"/>
                </a:cubicBezTo>
                <a:cubicBezTo>
                  <a:pt x="1689" y="2857"/>
                  <a:pt x="1636" y="2881"/>
                  <a:pt x="1586" y="2883"/>
                </a:cubicBezTo>
                <a:cubicBezTo>
                  <a:pt x="1550" y="2885"/>
                  <a:pt x="1525" y="2884"/>
                  <a:pt x="1514" y="2844"/>
                </a:cubicBezTo>
                <a:cubicBezTo>
                  <a:pt x="1502" y="2806"/>
                  <a:pt x="1473" y="2810"/>
                  <a:pt x="1464" y="2839"/>
                </a:cubicBezTo>
                <a:cubicBezTo>
                  <a:pt x="1447" y="2896"/>
                  <a:pt x="1399" y="2856"/>
                  <a:pt x="1369" y="2877"/>
                </a:cubicBezTo>
                <a:cubicBezTo>
                  <a:pt x="1341" y="2895"/>
                  <a:pt x="1302" y="2887"/>
                  <a:pt x="1287" y="2843"/>
                </a:cubicBezTo>
                <a:cubicBezTo>
                  <a:pt x="1284" y="2836"/>
                  <a:pt x="1274" y="2831"/>
                  <a:pt x="1268" y="2825"/>
                </a:cubicBezTo>
                <a:cubicBezTo>
                  <a:pt x="1225" y="2880"/>
                  <a:pt x="1175" y="2817"/>
                  <a:pt x="1128" y="2833"/>
                </a:cubicBezTo>
                <a:cubicBezTo>
                  <a:pt x="1085" y="2846"/>
                  <a:pt x="1041" y="2841"/>
                  <a:pt x="1017" y="2789"/>
                </a:cubicBezTo>
                <a:cubicBezTo>
                  <a:pt x="1008" y="2769"/>
                  <a:pt x="986" y="2758"/>
                  <a:pt x="963" y="2756"/>
                </a:cubicBezTo>
                <a:cubicBezTo>
                  <a:pt x="937" y="2753"/>
                  <a:pt x="915" y="2739"/>
                  <a:pt x="896" y="2724"/>
                </a:cubicBezTo>
                <a:cubicBezTo>
                  <a:pt x="850" y="2689"/>
                  <a:pt x="848" y="2674"/>
                  <a:pt x="882" y="2614"/>
                </a:cubicBezTo>
                <a:cubicBezTo>
                  <a:pt x="857" y="2607"/>
                  <a:pt x="834" y="2596"/>
                  <a:pt x="810" y="2593"/>
                </a:cubicBezTo>
                <a:cubicBezTo>
                  <a:pt x="778" y="2590"/>
                  <a:pt x="748" y="2597"/>
                  <a:pt x="748" y="2546"/>
                </a:cubicBezTo>
                <a:cubicBezTo>
                  <a:pt x="749" y="2506"/>
                  <a:pt x="690" y="2535"/>
                  <a:pt x="676" y="2495"/>
                </a:cubicBezTo>
                <a:cubicBezTo>
                  <a:pt x="698" y="2470"/>
                  <a:pt x="749" y="2475"/>
                  <a:pt x="757" y="2431"/>
                </a:cubicBezTo>
                <a:cubicBezTo>
                  <a:pt x="757" y="2428"/>
                  <a:pt x="769" y="2423"/>
                  <a:pt x="773" y="2425"/>
                </a:cubicBezTo>
                <a:cubicBezTo>
                  <a:pt x="841" y="2456"/>
                  <a:pt x="901" y="2410"/>
                  <a:pt x="965" y="2403"/>
                </a:cubicBezTo>
                <a:cubicBezTo>
                  <a:pt x="993" y="2400"/>
                  <a:pt x="1017" y="2396"/>
                  <a:pt x="1040" y="2424"/>
                </a:cubicBezTo>
                <a:cubicBezTo>
                  <a:pt x="1065" y="2455"/>
                  <a:pt x="1111" y="2453"/>
                  <a:pt x="1135" y="2430"/>
                </a:cubicBezTo>
                <a:cubicBezTo>
                  <a:pt x="1197" y="2372"/>
                  <a:pt x="1271" y="2399"/>
                  <a:pt x="1339" y="2388"/>
                </a:cubicBezTo>
                <a:cubicBezTo>
                  <a:pt x="1341" y="2388"/>
                  <a:pt x="1345" y="2390"/>
                  <a:pt x="1347" y="2392"/>
                </a:cubicBezTo>
                <a:cubicBezTo>
                  <a:pt x="1400" y="2418"/>
                  <a:pt x="1426" y="2343"/>
                  <a:pt x="1476" y="2359"/>
                </a:cubicBezTo>
                <a:cubicBezTo>
                  <a:pt x="1520" y="2372"/>
                  <a:pt x="1563" y="2376"/>
                  <a:pt x="1612" y="2373"/>
                </a:cubicBezTo>
                <a:cubicBezTo>
                  <a:pt x="1738" y="2365"/>
                  <a:pt x="1860" y="2317"/>
                  <a:pt x="1989" y="2344"/>
                </a:cubicBezTo>
                <a:cubicBezTo>
                  <a:pt x="2058" y="2358"/>
                  <a:pt x="2122" y="2330"/>
                  <a:pt x="2172" y="2274"/>
                </a:cubicBezTo>
                <a:cubicBezTo>
                  <a:pt x="2183" y="2303"/>
                  <a:pt x="2177" y="2341"/>
                  <a:pt x="2223" y="2321"/>
                </a:cubicBezTo>
                <a:cubicBezTo>
                  <a:pt x="2243" y="2312"/>
                  <a:pt x="2266" y="2312"/>
                  <a:pt x="2287" y="2307"/>
                </a:cubicBezTo>
                <a:cubicBezTo>
                  <a:pt x="2340" y="2296"/>
                  <a:pt x="2354" y="2266"/>
                  <a:pt x="2333" y="2218"/>
                </a:cubicBezTo>
                <a:cubicBezTo>
                  <a:pt x="2358" y="2224"/>
                  <a:pt x="2368" y="2260"/>
                  <a:pt x="2399" y="2258"/>
                </a:cubicBezTo>
                <a:cubicBezTo>
                  <a:pt x="2401" y="2195"/>
                  <a:pt x="2369" y="2203"/>
                  <a:pt x="2334" y="2219"/>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latin typeface="思源黑体 CN Bold" panose="020B0800000000000000" pitchFamily="34" charset="-122"/>
              <a:ea typeface="思源黑体 CN Bold" panose="020B0800000000000000" pitchFamily="34" charset="-122"/>
            </a:endParaRPr>
          </a:p>
        </p:txBody>
      </p:sp>
      <p:sp>
        <p:nvSpPr>
          <p:cNvPr id="70" name="文本框 69">
            <a:extLst>
              <a:ext uri="{FF2B5EF4-FFF2-40B4-BE49-F238E27FC236}">
                <a16:creationId xmlns:a16="http://schemas.microsoft.com/office/drawing/2014/main" xmlns="" id="{CF1083D6-377B-4961-8A10-8BDC50CC2F88}"/>
              </a:ext>
            </a:extLst>
          </p:cNvPr>
          <p:cNvSpPr txBox="1"/>
          <p:nvPr/>
        </p:nvSpPr>
        <p:spPr>
          <a:xfrm>
            <a:off x="966843" y="3225935"/>
            <a:ext cx="2290694" cy="1077218"/>
          </a:xfrm>
          <a:prstGeom prst="rect">
            <a:avLst/>
          </a:prstGeom>
          <a:noFill/>
        </p:spPr>
        <p:txBody>
          <a:bodyPr wrap="square" rtlCol="0">
            <a:spAutoFit/>
          </a:bodyPr>
          <a:lstStyle/>
          <a:p>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此处输入具体优势内容此处输入具体优势内容此处输入具体优势内容此处输入具体优势内容</a:t>
            </a:r>
          </a:p>
        </p:txBody>
      </p:sp>
      <p:sp>
        <p:nvSpPr>
          <p:cNvPr id="71" name="文本框 70">
            <a:extLst>
              <a:ext uri="{FF2B5EF4-FFF2-40B4-BE49-F238E27FC236}">
                <a16:creationId xmlns:a16="http://schemas.microsoft.com/office/drawing/2014/main" xmlns="" id="{30340567-C30C-4734-8DFC-0A098AE93176}"/>
              </a:ext>
            </a:extLst>
          </p:cNvPr>
          <p:cNvSpPr txBox="1"/>
          <p:nvPr/>
        </p:nvSpPr>
        <p:spPr>
          <a:xfrm>
            <a:off x="3618603" y="3225935"/>
            <a:ext cx="2290694" cy="1077218"/>
          </a:xfrm>
          <a:prstGeom prst="rect">
            <a:avLst/>
          </a:prstGeom>
          <a:noFill/>
        </p:spPr>
        <p:txBody>
          <a:bodyPr wrap="square" rtlCol="0">
            <a:spAutoFit/>
          </a:bodyPr>
          <a:lstStyle/>
          <a:p>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此处输入具体优势内容此处输入具体优势内容此处输入具体优势内容此处输入具体优势内容</a:t>
            </a:r>
          </a:p>
        </p:txBody>
      </p:sp>
      <p:sp>
        <p:nvSpPr>
          <p:cNvPr id="72" name="文本框 71">
            <a:extLst>
              <a:ext uri="{FF2B5EF4-FFF2-40B4-BE49-F238E27FC236}">
                <a16:creationId xmlns:a16="http://schemas.microsoft.com/office/drawing/2014/main" xmlns="" id="{37874ABC-5CEB-4214-AC02-CC7F666BB431}"/>
              </a:ext>
            </a:extLst>
          </p:cNvPr>
          <p:cNvSpPr txBox="1"/>
          <p:nvPr/>
        </p:nvSpPr>
        <p:spPr>
          <a:xfrm>
            <a:off x="6314951" y="3225935"/>
            <a:ext cx="2290694" cy="1077218"/>
          </a:xfrm>
          <a:prstGeom prst="rect">
            <a:avLst/>
          </a:prstGeom>
          <a:noFill/>
        </p:spPr>
        <p:txBody>
          <a:bodyPr wrap="square" rtlCol="0">
            <a:spAutoFit/>
          </a:bodyPr>
          <a:lstStyle/>
          <a:p>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此处输入具体优势内容此处输入具体优势内容此处输入具体优势内容此处输入具体优势内容</a:t>
            </a:r>
          </a:p>
        </p:txBody>
      </p:sp>
      <p:sp>
        <p:nvSpPr>
          <p:cNvPr id="73" name="文本框 72">
            <a:extLst>
              <a:ext uri="{FF2B5EF4-FFF2-40B4-BE49-F238E27FC236}">
                <a16:creationId xmlns:a16="http://schemas.microsoft.com/office/drawing/2014/main" xmlns="" id="{9F5916DA-4DDB-4E28-9922-202AEAA02628}"/>
              </a:ext>
            </a:extLst>
          </p:cNvPr>
          <p:cNvSpPr txBox="1"/>
          <p:nvPr/>
        </p:nvSpPr>
        <p:spPr>
          <a:xfrm>
            <a:off x="8976871" y="3225935"/>
            <a:ext cx="2290694" cy="1077218"/>
          </a:xfrm>
          <a:prstGeom prst="rect">
            <a:avLst/>
          </a:prstGeom>
          <a:noFill/>
        </p:spPr>
        <p:txBody>
          <a:bodyPr wrap="square" rtlCol="0">
            <a:spAutoFit/>
          </a:bodyPr>
          <a:lstStyle/>
          <a:p>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此处输入具体优势内容此处输入具体优势内容此处输入具体优势内容此处输入具体优势内容</a:t>
            </a:r>
          </a:p>
        </p:txBody>
      </p:sp>
      <p:pic>
        <p:nvPicPr>
          <p:cNvPr id="76" name="图片 75">
            <a:extLst>
              <a:ext uri="{FF2B5EF4-FFF2-40B4-BE49-F238E27FC236}">
                <a16:creationId xmlns:a16="http://schemas.microsoft.com/office/drawing/2014/main" xmlns="" id="{128BD482-99BF-4697-AEAE-81552E52CC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247644">
            <a:off x="-3705014" y="-3564123"/>
            <a:ext cx="11204867" cy="8672642"/>
          </a:xfrm>
          <a:prstGeom prst="rect">
            <a:avLst/>
          </a:prstGeom>
        </p:spPr>
      </p:pic>
    </p:spTree>
    <p:extLst>
      <p:ext uri="{BB962C8B-B14F-4D97-AF65-F5344CB8AC3E}">
        <p14:creationId xmlns:p14="http://schemas.microsoft.com/office/powerpoint/2010/main" val="20859440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xmlns="" id="{2D0FBF9E-1C40-4E49-B7F1-75496D965212}"/>
              </a:ext>
            </a:extLst>
          </p:cNvPr>
          <p:cNvGrpSpPr/>
          <p:nvPr/>
        </p:nvGrpSpPr>
        <p:grpSpPr>
          <a:xfrm>
            <a:off x="1030778" y="1394386"/>
            <a:ext cx="10204573" cy="4894118"/>
            <a:chOff x="1046018" y="1198772"/>
            <a:chExt cx="10204573" cy="4894118"/>
          </a:xfrm>
        </p:grpSpPr>
        <p:sp>
          <p:nvSpPr>
            <p:cNvPr id="2" name="矩形: 圆角 1">
              <a:extLst>
                <a:ext uri="{FF2B5EF4-FFF2-40B4-BE49-F238E27FC236}">
                  <a16:creationId xmlns:a16="http://schemas.microsoft.com/office/drawing/2014/main" xmlns="" id="{7F30CB21-ECA3-41B6-88DA-0F36D8DC590E}"/>
                </a:ext>
              </a:extLst>
            </p:cNvPr>
            <p:cNvSpPr/>
            <p:nvPr/>
          </p:nvSpPr>
          <p:spPr>
            <a:xfrm>
              <a:off x="1046018" y="1198772"/>
              <a:ext cx="10099964" cy="4894118"/>
            </a:xfrm>
            <a:prstGeom prst="roundRect">
              <a:avLst>
                <a:gd name="adj" fmla="val 6688"/>
              </a:avLst>
            </a:prstGeom>
            <a:blipFill dpi="0" rotWithShape="1">
              <a:blip r:embed="rId2"/>
              <a:srcRect/>
              <a:tile tx="0" ty="0" sx="100000" sy="100000" flip="none" algn="tl"/>
            </a:blipFill>
            <a:ln>
              <a:gradFill>
                <a:gsLst>
                  <a:gs pos="0">
                    <a:srgbClr val="834F18"/>
                  </a:gs>
                  <a:gs pos="100000">
                    <a:srgbClr val="E46E1E"/>
                  </a:gs>
                </a:gsLst>
                <a:lin ang="5400000" scaled="1"/>
              </a:gradFill>
            </a:ln>
            <a:effectLst>
              <a:outerShdw blurRad="254000" sx="101000" sy="101000" algn="ctr" rotWithShape="0">
                <a:srgbClr val="850B0D">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8" name="任意多边形: 形状 7">
              <a:extLst>
                <a:ext uri="{FF2B5EF4-FFF2-40B4-BE49-F238E27FC236}">
                  <a16:creationId xmlns:a16="http://schemas.microsoft.com/office/drawing/2014/main" xmlns="" id="{B5F02711-0A0E-49F0-89F4-83CEA99D4537}"/>
                </a:ext>
              </a:extLst>
            </p:cNvPr>
            <p:cNvSpPr/>
            <p:nvPr/>
          </p:nvSpPr>
          <p:spPr>
            <a:xfrm>
              <a:off x="5623560" y="1198773"/>
              <a:ext cx="5627031" cy="4894117"/>
            </a:xfrm>
            <a:custGeom>
              <a:avLst/>
              <a:gdLst>
                <a:gd name="connsiteX0" fmla="*/ 1076742 w 5736431"/>
                <a:gd name="connsiteY0" fmla="*/ 0 h 4894117"/>
                <a:gd name="connsiteX1" fmla="*/ 5409122 w 5736431"/>
                <a:gd name="connsiteY1" fmla="*/ 0 h 4894117"/>
                <a:gd name="connsiteX2" fmla="*/ 5475078 w 5736431"/>
                <a:gd name="connsiteY2" fmla="*/ 6649 h 4894117"/>
                <a:gd name="connsiteX3" fmla="*/ 5736431 w 5736431"/>
                <a:gd name="connsiteY3" fmla="*/ 327318 h 4894117"/>
                <a:gd name="connsiteX4" fmla="*/ 5736431 w 5736431"/>
                <a:gd name="connsiteY4" fmla="*/ 4566798 h 4894117"/>
                <a:gd name="connsiteX5" fmla="*/ 5409112 w 5736431"/>
                <a:gd name="connsiteY5" fmla="*/ 4894117 h 4894117"/>
                <a:gd name="connsiteX6" fmla="*/ 310080 w 5736431"/>
                <a:gd name="connsiteY6" fmla="*/ 4894117 h 4894117"/>
                <a:gd name="connsiteX7" fmla="*/ 1076742 w 5736431"/>
                <a:gd name="connsiteY7" fmla="*/ 0 h 4894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36431" h="4894117">
                  <a:moveTo>
                    <a:pt x="1076742" y="0"/>
                  </a:moveTo>
                  <a:lnTo>
                    <a:pt x="5409122" y="0"/>
                  </a:lnTo>
                  <a:lnTo>
                    <a:pt x="5475078" y="6649"/>
                  </a:lnTo>
                  <a:cubicBezTo>
                    <a:pt x="5624232" y="37170"/>
                    <a:pt x="5736431" y="169142"/>
                    <a:pt x="5736431" y="327318"/>
                  </a:cubicBezTo>
                  <a:lnTo>
                    <a:pt x="5736431" y="4566798"/>
                  </a:lnTo>
                  <a:cubicBezTo>
                    <a:pt x="5736431" y="4747571"/>
                    <a:pt x="5589885" y="4894117"/>
                    <a:pt x="5409112" y="4894117"/>
                  </a:cubicBezTo>
                  <a:lnTo>
                    <a:pt x="310080" y="4894117"/>
                  </a:lnTo>
                  <a:cubicBezTo>
                    <a:pt x="-698685" y="2447059"/>
                    <a:pt x="1076742" y="2447059"/>
                    <a:pt x="1076742" y="0"/>
                  </a:cubicBezTo>
                  <a:close/>
                </a:path>
              </a:pathLst>
            </a:custGeom>
            <a:solidFill>
              <a:schemeClr val="bg1"/>
            </a:solidFill>
            <a:ln>
              <a:gradFill>
                <a:gsLst>
                  <a:gs pos="0">
                    <a:schemeClr val="accent4">
                      <a:lumMod val="40000"/>
                      <a:lumOff val="60000"/>
                    </a:schemeClr>
                  </a:gs>
                  <a:gs pos="100000">
                    <a:srgbClr val="E46E1E"/>
                  </a:gs>
                </a:gsLst>
                <a:lin ang="5400000" scaled="1"/>
              </a:gradFill>
            </a:ln>
            <a:effectLst>
              <a:innerShdw blurRad="152400" dist="50800" dir="10800000">
                <a:srgbClr val="850B0D">
                  <a:alpha val="32000"/>
                </a:srgb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思源黑体 CN Bold" panose="020B0800000000000000" pitchFamily="34" charset="-122"/>
                <a:ea typeface="思源黑体 CN Bold" panose="020B0800000000000000" pitchFamily="34" charset="-122"/>
              </a:endParaRPr>
            </a:p>
          </p:txBody>
        </p:sp>
      </p:grpSp>
      <p:pic>
        <p:nvPicPr>
          <p:cNvPr id="12" name="图片 11" descr="图片包含 游戏机, 灯光&#10;&#10;描述已自动生成">
            <a:extLst>
              <a:ext uri="{FF2B5EF4-FFF2-40B4-BE49-F238E27FC236}">
                <a16:creationId xmlns:a16="http://schemas.microsoft.com/office/drawing/2014/main" xmlns="" id="{11D8072C-2F6A-4F44-B239-D91D621A21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73420" y="0"/>
            <a:ext cx="2218580" cy="1885609"/>
          </a:xfrm>
          <a:prstGeom prst="rect">
            <a:avLst/>
          </a:prstGeom>
        </p:spPr>
      </p:pic>
      <p:pic>
        <p:nvPicPr>
          <p:cNvPr id="13" name="图片 12" descr="图片包含 游戏机, 灯光&#10;&#10;描述已自动生成">
            <a:extLst>
              <a:ext uri="{FF2B5EF4-FFF2-40B4-BE49-F238E27FC236}">
                <a16:creationId xmlns:a16="http://schemas.microsoft.com/office/drawing/2014/main" xmlns="" id="{E34C7AB0-5941-4357-9044-40CDFD88A95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0"/>
            <a:ext cx="2218580" cy="1885609"/>
          </a:xfrm>
          <a:prstGeom prst="rect">
            <a:avLst/>
          </a:prstGeom>
        </p:spPr>
      </p:pic>
      <p:pic>
        <p:nvPicPr>
          <p:cNvPr id="36" name="图片 35" descr="图片包含 桌子, 建筑, 黑暗, 花瓶&#10;&#10;描述已自动生成">
            <a:extLst>
              <a:ext uri="{FF2B5EF4-FFF2-40B4-BE49-F238E27FC236}">
                <a16:creationId xmlns:a16="http://schemas.microsoft.com/office/drawing/2014/main" xmlns="" id="{50D262C1-55EA-491C-98D7-09D5D7E641A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99672" y="1668879"/>
            <a:ext cx="2162175" cy="4619625"/>
          </a:xfrm>
          <a:prstGeom prst="rect">
            <a:avLst/>
          </a:prstGeom>
          <a:effectLst>
            <a:outerShdw blurRad="76200" dir="18900000" sy="23000" kx="-1200000" algn="bl" rotWithShape="0">
              <a:prstClr val="black">
                <a:alpha val="9000"/>
              </a:prstClr>
            </a:outerShdw>
          </a:effectLst>
        </p:spPr>
      </p:pic>
      <p:sp>
        <p:nvSpPr>
          <p:cNvPr id="38" name="文本框 37">
            <a:extLst>
              <a:ext uri="{FF2B5EF4-FFF2-40B4-BE49-F238E27FC236}">
                <a16:creationId xmlns:a16="http://schemas.microsoft.com/office/drawing/2014/main" xmlns="" id="{38897ADC-CDE7-48A3-B5F0-618299F864C3}"/>
              </a:ext>
            </a:extLst>
          </p:cNvPr>
          <p:cNvSpPr txBox="1"/>
          <p:nvPr/>
        </p:nvSpPr>
        <p:spPr>
          <a:xfrm>
            <a:off x="3600009" y="418009"/>
            <a:ext cx="4991982" cy="646331"/>
          </a:xfrm>
          <a:prstGeom prst="rect">
            <a:avLst/>
          </a:prstGeom>
          <a:noFill/>
        </p:spPr>
        <p:txBody>
          <a:bodyPr wrap="square">
            <a:spAutoFit/>
          </a:bodyPr>
          <a:lstStyle/>
          <a:p>
            <a:pPr algn="ctr"/>
            <a:r>
              <a:rPr lang="zh-CN" altLang="en-US" sz="3600" dirty="0">
                <a:latin typeface="演示镇魂行楷" panose="00000500000000000000" pitchFamily="2" charset="-122"/>
                <a:ea typeface="演示镇魂行楷" panose="00000500000000000000" pitchFamily="2" charset="-122"/>
              </a:rPr>
              <a:t>优劣</a:t>
            </a:r>
            <a:r>
              <a:rPr lang="zh-CN" altLang="en-US" sz="3600" b="0" i="0" dirty="0">
                <a:latin typeface="演示镇魂行楷" panose="00000500000000000000" pitchFamily="2" charset="-122"/>
                <a:ea typeface="演示镇魂行楷" panose="00000500000000000000" pitchFamily="2" charset="-122"/>
              </a:rPr>
              <a:t>对比</a:t>
            </a:r>
            <a:endParaRPr lang="zh-CN" altLang="en-US" sz="3600" dirty="0">
              <a:latin typeface="演示镇魂行楷" panose="00000500000000000000" pitchFamily="2" charset="-122"/>
              <a:ea typeface="演示镇魂行楷" panose="00000500000000000000" pitchFamily="2" charset="-122"/>
            </a:endParaRPr>
          </a:p>
        </p:txBody>
      </p:sp>
      <p:sp>
        <p:nvSpPr>
          <p:cNvPr id="40" name="文本框 39">
            <a:extLst>
              <a:ext uri="{FF2B5EF4-FFF2-40B4-BE49-F238E27FC236}">
                <a16:creationId xmlns:a16="http://schemas.microsoft.com/office/drawing/2014/main" xmlns="" id="{1A977B3F-B4C4-4AC6-AF8C-1E61DBD13672}"/>
              </a:ext>
            </a:extLst>
          </p:cNvPr>
          <p:cNvSpPr txBox="1"/>
          <p:nvPr/>
        </p:nvSpPr>
        <p:spPr>
          <a:xfrm>
            <a:off x="1235014" y="2725755"/>
            <a:ext cx="552973" cy="2231380"/>
          </a:xfrm>
          <a:prstGeom prst="rect">
            <a:avLst/>
          </a:prstGeom>
          <a:noFill/>
        </p:spPr>
        <p:txBody>
          <a:bodyPr wrap="square">
            <a:spAutoFit/>
          </a:bodyPr>
          <a:lstStyle/>
          <a:p>
            <a:pPr algn="ctr">
              <a:lnSpc>
                <a:spcPct val="150000"/>
              </a:lnSpc>
            </a:pPr>
            <a:r>
              <a:rPr lang="zh-CN" altLang="en-US" sz="2400" dirty="0">
                <a:gradFill>
                  <a:gsLst>
                    <a:gs pos="0">
                      <a:schemeClr val="bg1"/>
                    </a:gs>
                    <a:gs pos="100000">
                      <a:srgbClr val="E46E1E"/>
                    </a:gs>
                  </a:gsLst>
                  <a:lin ang="2700000" scaled="0"/>
                </a:gradFill>
                <a:effectLst>
                  <a:outerShdw blurRad="127000" sx="103000" sy="103000" algn="ctr" rotWithShape="0">
                    <a:prstClr val="black">
                      <a:alpha val="40000"/>
                    </a:prstClr>
                  </a:outerShdw>
                </a:effectLst>
                <a:latin typeface="演示镇魂行楷" panose="00000500000000000000" pitchFamily="2" charset="-122"/>
                <a:ea typeface="演示镇魂行楷" panose="00000500000000000000" pitchFamily="2" charset="-122"/>
              </a:rPr>
              <a:t>点</a:t>
            </a:r>
            <a:endParaRPr lang="en-US" altLang="zh-CN" sz="2400" dirty="0">
              <a:gradFill>
                <a:gsLst>
                  <a:gs pos="0">
                    <a:schemeClr val="bg1"/>
                  </a:gs>
                  <a:gs pos="100000">
                    <a:srgbClr val="E46E1E"/>
                  </a:gs>
                </a:gsLst>
                <a:lin ang="2700000" scaled="0"/>
              </a:gradFill>
              <a:effectLst>
                <a:outerShdw blurRad="127000" sx="103000" sy="103000" algn="ctr" rotWithShape="0">
                  <a:prstClr val="black">
                    <a:alpha val="40000"/>
                  </a:prstClr>
                </a:outerShdw>
              </a:effectLst>
              <a:latin typeface="演示镇魂行楷" panose="00000500000000000000" pitchFamily="2" charset="-122"/>
              <a:ea typeface="演示镇魂行楷" panose="00000500000000000000" pitchFamily="2" charset="-122"/>
            </a:endParaRPr>
          </a:p>
          <a:p>
            <a:pPr algn="ctr">
              <a:lnSpc>
                <a:spcPct val="150000"/>
              </a:lnSpc>
            </a:pPr>
            <a:r>
              <a:rPr lang="zh-CN" altLang="en-US" sz="2400" dirty="0">
                <a:gradFill>
                  <a:gsLst>
                    <a:gs pos="0">
                      <a:schemeClr val="bg1"/>
                    </a:gs>
                    <a:gs pos="100000">
                      <a:srgbClr val="E46E1E"/>
                    </a:gs>
                  </a:gsLst>
                  <a:lin ang="2700000" scaled="0"/>
                </a:gradFill>
                <a:effectLst>
                  <a:outerShdw blurRad="127000" sx="103000" sy="103000" algn="ctr" rotWithShape="0">
                    <a:prstClr val="black">
                      <a:alpha val="40000"/>
                    </a:prstClr>
                  </a:outerShdw>
                </a:effectLst>
                <a:latin typeface="演示镇魂行楷" panose="00000500000000000000" pitchFamily="2" charset="-122"/>
                <a:ea typeface="演示镇魂行楷" panose="00000500000000000000" pitchFamily="2" charset="-122"/>
              </a:rPr>
              <a:t>睛</a:t>
            </a:r>
            <a:endParaRPr lang="en-US" altLang="zh-CN" sz="2400" dirty="0">
              <a:gradFill>
                <a:gsLst>
                  <a:gs pos="0">
                    <a:schemeClr val="bg1"/>
                  </a:gs>
                  <a:gs pos="100000">
                    <a:srgbClr val="E46E1E"/>
                  </a:gs>
                </a:gsLst>
                <a:lin ang="2700000" scaled="0"/>
              </a:gradFill>
              <a:effectLst>
                <a:outerShdw blurRad="127000" sx="103000" sy="103000" algn="ctr" rotWithShape="0">
                  <a:prstClr val="black">
                    <a:alpha val="40000"/>
                  </a:prstClr>
                </a:outerShdw>
              </a:effectLst>
              <a:latin typeface="演示镇魂行楷" panose="00000500000000000000" pitchFamily="2" charset="-122"/>
              <a:ea typeface="演示镇魂行楷" panose="00000500000000000000" pitchFamily="2" charset="-122"/>
            </a:endParaRPr>
          </a:p>
          <a:p>
            <a:pPr algn="ctr">
              <a:lnSpc>
                <a:spcPct val="150000"/>
              </a:lnSpc>
            </a:pPr>
            <a:r>
              <a:rPr lang="zh-CN" altLang="en-US" sz="2400" dirty="0">
                <a:gradFill>
                  <a:gsLst>
                    <a:gs pos="0">
                      <a:schemeClr val="bg1"/>
                    </a:gs>
                    <a:gs pos="100000">
                      <a:srgbClr val="E46E1E"/>
                    </a:gs>
                  </a:gsLst>
                  <a:lin ang="2700000" scaled="0"/>
                </a:gradFill>
                <a:effectLst>
                  <a:outerShdw blurRad="127000" sx="103000" sy="103000" algn="ctr" rotWithShape="0">
                    <a:prstClr val="black">
                      <a:alpha val="40000"/>
                    </a:prstClr>
                  </a:outerShdw>
                </a:effectLst>
                <a:latin typeface="演示镇魂行楷" panose="00000500000000000000" pitchFamily="2" charset="-122"/>
                <a:ea typeface="演示镇魂行楷" panose="00000500000000000000" pitchFamily="2" charset="-122"/>
              </a:rPr>
              <a:t>之</a:t>
            </a:r>
            <a:endParaRPr lang="en-US" altLang="zh-CN" sz="2400" dirty="0">
              <a:gradFill>
                <a:gsLst>
                  <a:gs pos="0">
                    <a:schemeClr val="bg1"/>
                  </a:gs>
                  <a:gs pos="100000">
                    <a:srgbClr val="E46E1E"/>
                  </a:gs>
                </a:gsLst>
                <a:lin ang="2700000" scaled="0"/>
              </a:gradFill>
              <a:effectLst>
                <a:outerShdw blurRad="127000" sx="103000" sy="103000" algn="ctr" rotWithShape="0">
                  <a:prstClr val="black">
                    <a:alpha val="40000"/>
                  </a:prstClr>
                </a:outerShdw>
              </a:effectLst>
              <a:latin typeface="演示镇魂行楷" panose="00000500000000000000" pitchFamily="2" charset="-122"/>
              <a:ea typeface="演示镇魂行楷" panose="00000500000000000000" pitchFamily="2" charset="-122"/>
            </a:endParaRPr>
          </a:p>
          <a:p>
            <a:pPr algn="ctr">
              <a:lnSpc>
                <a:spcPct val="150000"/>
              </a:lnSpc>
            </a:pPr>
            <a:r>
              <a:rPr lang="zh-CN" altLang="en-US" sz="2400" dirty="0">
                <a:gradFill>
                  <a:gsLst>
                    <a:gs pos="0">
                      <a:schemeClr val="bg1"/>
                    </a:gs>
                    <a:gs pos="100000">
                      <a:srgbClr val="E46E1E"/>
                    </a:gs>
                  </a:gsLst>
                  <a:lin ang="2700000" scaled="0"/>
                </a:gradFill>
                <a:effectLst>
                  <a:outerShdw blurRad="127000" sx="103000" sy="103000" algn="ctr" rotWithShape="0">
                    <a:prstClr val="black">
                      <a:alpha val="40000"/>
                    </a:prstClr>
                  </a:outerShdw>
                </a:effectLst>
                <a:latin typeface="演示镇魂行楷" panose="00000500000000000000" pitchFamily="2" charset="-122"/>
                <a:ea typeface="演示镇魂行楷" panose="00000500000000000000" pitchFamily="2" charset="-122"/>
              </a:rPr>
              <a:t>笔</a:t>
            </a:r>
          </a:p>
        </p:txBody>
      </p:sp>
      <p:grpSp>
        <p:nvGrpSpPr>
          <p:cNvPr id="49" name="组合 48">
            <a:extLst>
              <a:ext uri="{FF2B5EF4-FFF2-40B4-BE49-F238E27FC236}">
                <a16:creationId xmlns:a16="http://schemas.microsoft.com/office/drawing/2014/main" xmlns="" id="{8BC8377F-3ACC-44B5-A971-62645A9D8426}"/>
              </a:ext>
            </a:extLst>
          </p:cNvPr>
          <p:cNvGrpSpPr/>
          <p:nvPr/>
        </p:nvGrpSpPr>
        <p:grpSpPr>
          <a:xfrm>
            <a:off x="1414057" y="3279995"/>
            <a:ext cx="186144" cy="1244269"/>
            <a:chOff x="1414056" y="3253325"/>
            <a:chExt cx="249009" cy="1270939"/>
          </a:xfrm>
        </p:grpSpPr>
        <p:cxnSp>
          <p:nvCxnSpPr>
            <p:cNvPr id="44" name="直接连接符 43">
              <a:extLst>
                <a:ext uri="{FF2B5EF4-FFF2-40B4-BE49-F238E27FC236}">
                  <a16:creationId xmlns:a16="http://schemas.microsoft.com/office/drawing/2014/main" xmlns="" id="{8CA67D2A-4B88-45FC-994B-67274DF54F66}"/>
                </a:ext>
              </a:extLst>
            </p:cNvPr>
            <p:cNvCxnSpPr>
              <a:cxnSpLocks/>
            </p:cNvCxnSpPr>
            <p:nvPr/>
          </p:nvCxnSpPr>
          <p:spPr>
            <a:xfrm flipH="1">
              <a:off x="1414056" y="3253325"/>
              <a:ext cx="249009" cy="198043"/>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3FC482FE-8C20-4925-8E03-8AAF416FEB27}"/>
                </a:ext>
              </a:extLst>
            </p:cNvPr>
            <p:cNvCxnSpPr>
              <a:cxnSpLocks/>
            </p:cNvCxnSpPr>
            <p:nvPr/>
          </p:nvCxnSpPr>
          <p:spPr>
            <a:xfrm flipH="1">
              <a:off x="1414056" y="3801965"/>
              <a:ext cx="249009" cy="198043"/>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90F4D641-20AE-4B6F-AEAA-0D29EF5685FF}"/>
                </a:ext>
              </a:extLst>
            </p:cNvPr>
            <p:cNvCxnSpPr>
              <a:cxnSpLocks/>
            </p:cNvCxnSpPr>
            <p:nvPr/>
          </p:nvCxnSpPr>
          <p:spPr>
            <a:xfrm flipH="1">
              <a:off x="1414056" y="4326221"/>
              <a:ext cx="249009" cy="198043"/>
            </a:xfrm>
            <a:prstGeom prst="line">
              <a:avLst/>
            </a:prstGeom>
            <a:ln>
              <a:solidFill>
                <a:schemeClr val="bg1">
                  <a:alpha val="73000"/>
                </a:schemeClr>
              </a:solidFill>
            </a:ln>
          </p:spPr>
          <p:style>
            <a:lnRef idx="1">
              <a:schemeClr val="accent1"/>
            </a:lnRef>
            <a:fillRef idx="0">
              <a:schemeClr val="accent1"/>
            </a:fillRef>
            <a:effectRef idx="0">
              <a:schemeClr val="accent1"/>
            </a:effectRef>
            <a:fontRef idx="minor">
              <a:schemeClr val="tx1"/>
            </a:fontRef>
          </p:style>
        </p:cxnSp>
      </p:grpSp>
      <p:sp>
        <p:nvSpPr>
          <p:cNvPr id="50" name="文本框 49">
            <a:extLst>
              <a:ext uri="{FF2B5EF4-FFF2-40B4-BE49-F238E27FC236}">
                <a16:creationId xmlns:a16="http://schemas.microsoft.com/office/drawing/2014/main" xmlns="" id="{CE3B0DE5-FAD2-4412-ADA8-FCD218086329}"/>
              </a:ext>
            </a:extLst>
          </p:cNvPr>
          <p:cNvSpPr txBox="1"/>
          <p:nvPr/>
        </p:nvSpPr>
        <p:spPr>
          <a:xfrm>
            <a:off x="10404013" y="2725755"/>
            <a:ext cx="552973" cy="2231380"/>
          </a:xfrm>
          <a:prstGeom prst="rect">
            <a:avLst/>
          </a:prstGeom>
          <a:noFill/>
        </p:spPr>
        <p:txBody>
          <a:bodyPr wrap="square">
            <a:spAutoFit/>
          </a:bodyPr>
          <a:lstStyle/>
          <a:p>
            <a:pPr algn="ctr">
              <a:lnSpc>
                <a:spcPct val="150000"/>
              </a:lnSpc>
            </a:pPr>
            <a:r>
              <a:rPr lang="zh-CN" altLang="en-US" sz="2400" dirty="0">
                <a:latin typeface="演示镇魂行楷" panose="00000500000000000000" pitchFamily="2" charset="-122"/>
                <a:ea typeface="演示镇魂行楷" panose="00000500000000000000" pitchFamily="2" charset="-122"/>
              </a:rPr>
              <a:t>不足之处</a:t>
            </a:r>
          </a:p>
        </p:txBody>
      </p:sp>
      <p:grpSp>
        <p:nvGrpSpPr>
          <p:cNvPr id="51" name="组合 50">
            <a:extLst>
              <a:ext uri="{FF2B5EF4-FFF2-40B4-BE49-F238E27FC236}">
                <a16:creationId xmlns:a16="http://schemas.microsoft.com/office/drawing/2014/main" xmlns="" id="{EE016D3A-8F57-4312-8477-08D44BD7FA6A}"/>
              </a:ext>
            </a:extLst>
          </p:cNvPr>
          <p:cNvGrpSpPr/>
          <p:nvPr/>
        </p:nvGrpSpPr>
        <p:grpSpPr>
          <a:xfrm>
            <a:off x="10583056" y="3279995"/>
            <a:ext cx="186144" cy="1244269"/>
            <a:chOff x="1414056" y="3253325"/>
            <a:chExt cx="249009" cy="1270939"/>
          </a:xfrm>
        </p:grpSpPr>
        <p:cxnSp>
          <p:nvCxnSpPr>
            <p:cNvPr id="52" name="直接连接符 51">
              <a:extLst>
                <a:ext uri="{FF2B5EF4-FFF2-40B4-BE49-F238E27FC236}">
                  <a16:creationId xmlns:a16="http://schemas.microsoft.com/office/drawing/2014/main" xmlns="" id="{8B13F041-0673-4132-A178-2A629DDA28C8}"/>
                </a:ext>
              </a:extLst>
            </p:cNvPr>
            <p:cNvCxnSpPr>
              <a:cxnSpLocks/>
            </p:cNvCxnSpPr>
            <p:nvPr/>
          </p:nvCxnSpPr>
          <p:spPr>
            <a:xfrm flipH="1">
              <a:off x="1414056" y="3253325"/>
              <a:ext cx="249009" cy="198043"/>
            </a:xfrm>
            <a:prstGeom prst="line">
              <a:avLst/>
            </a:prstGeom>
            <a:ln>
              <a:solidFill>
                <a:srgbClr val="B7A989">
                  <a:alpha val="73000"/>
                </a:srgb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C36ED268-D89F-4122-B25A-B2581C7DA852}"/>
                </a:ext>
              </a:extLst>
            </p:cNvPr>
            <p:cNvCxnSpPr>
              <a:cxnSpLocks/>
            </p:cNvCxnSpPr>
            <p:nvPr/>
          </p:nvCxnSpPr>
          <p:spPr>
            <a:xfrm flipH="1">
              <a:off x="1414056" y="3801965"/>
              <a:ext cx="249009" cy="198043"/>
            </a:xfrm>
            <a:prstGeom prst="line">
              <a:avLst/>
            </a:prstGeom>
            <a:ln>
              <a:solidFill>
                <a:srgbClr val="B7A989">
                  <a:alpha val="73000"/>
                </a:srgb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27BADB4E-F145-4CB4-87E6-8F19015EEFE2}"/>
                </a:ext>
              </a:extLst>
            </p:cNvPr>
            <p:cNvCxnSpPr>
              <a:cxnSpLocks/>
            </p:cNvCxnSpPr>
            <p:nvPr/>
          </p:nvCxnSpPr>
          <p:spPr>
            <a:xfrm flipH="1">
              <a:off x="1414056" y="4326221"/>
              <a:ext cx="249009" cy="198043"/>
            </a:xfrm>
            <a:prstGeom prst="line">
              <a:avLst/>
            </a:prstGeom>
            <a:ln>
              <a:solidFill>
                <a:srgbClr val="B7A989">
                  <a:alpha val="73000"/>
                </a:srgbClr>
              </a:solidFill>
            </a:ln>
          </p:spPr>
          <p:style>
            <a:lnRef idx="1">
              <a:schemeClr val="accent1"/>
            </a:lnRef>
            <a:fillRef idx="0">
              <a:schemeClr val="accent1"/>
            </a:fillRef>
            <a:effectRef idx="0">
              <a:schemeClr val="accent1"/>
            </a:effectRef>
            <a:fontRef idx="minor">
              <a:schemeClr val="tx1"/>
            </a:fontRef>
          </p:style>
        </p:cxnSp>
      </p:grpSp>
      <p:sp>
        <p:nvSpPr>
          <p:cNvPr id="60" name="文本框 59">
            <a:extLst>
              <a:ext uri="{FF2B5EF4-FFF2-40B4-BE49-F238E27FC236}">
                <a16:creationId xmlns:a16="http://schemas.microsoft.com/office/drawing/2014/main" xmlns="" id="{085C96D6-064E-4612-8436-91D2C4A60F96}"/>
              </a:ext>
            </a:extLst>
          </p:cNvPr>
          <p:cNvSpPr txBox="1"/>
          <p:nvPr/>
        </p:nvSpPr>
        <p:spPr>
          <a:xfrm>
            <a:off x="7749479" y="2354818"/>
            <a:ext cx="2162175" cy="369332"/>
          </a:xfrm>
          <a:prstGeom prst="rect">
            <a:avLst/>
          </a:prstGeom>
          <a:noFill/>
        </p:spPr>
        <p:txBody>
          <a:bodyPr wrap="square" rtlCol="0">
            <a:spAutoFit/>
          </a:bodyPr>
          <a:lstStyle/>
          <a:p>
            <a:pPr algn="r"/>
            <a:r>
              <a:rPr lang="zh-CN" altLang="en-US" dirty="0">
                <a:latin typeface="思源黑体 CN Bold" panose="020B0800000000000000" pitchFamily="34" charset="-122"/>
                <a:ea typeface="思源黑体 CN Bold" panose="020B0800000000000000" pitchFamily="34" charset="-122"/>
              </a:rPr>
              <a:t>劣势一</a:t>
            </a:r>
          </a:p>
        </p:txBody>
      </p:sp>
      <p:sp>
        <p:nvSpPr>
          <p:cNvPr id="62" name="文本框 61">
            <a:extLst>
              <a:ext uri="{FF2B5EF4-FFF2-40B4-BE49-F238E27FC236}">
                <a16:creationId xmlns:a16="http://schemas.microsoft.com/office/drawing/2014/main" xmlns="" id="{F15EB64A-B5B4-4AE7-899F-D2FB09AD5CA3}"/>
              </a:ext>
            </a:extLst>
          </p:cNvPr>
          <p:cNvSpPr txBox="1"/>
          <p:nvPr/>
        </p:nvSpPr>
        <p:spPr>
          <a:xfrm>
            <a:off x="7623694" y="2791573"/>
            <a:ext cx="2372902" cy="372153"/>
          </a:xfrm>
          <a:prstGeom prst="rect">
            <a:avLst/>
          </a:prstGeom>
          <a:noFill/>
        </p:spPr>
        <p:txBody>
          <a:bodyPr wrap="square">
            <a:spAutoFit/>
          </a:bodyPr>
          <a:lstStyle/>
          <a:p>
            <a:pPr algn="r">
              <a:lnSpc>
                <a:spcPct val="125000"/>
              </a:lnSpc>
            </a:pP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rgbClr val="834F18"/>
              </a:solidFill>
              <a:latin typeface="思源宋体 CN ExtraLight" panose="02020200000000000000" pitchFamily="18" charset="-122"/>
              <a:ea typeface="思源宋体 CN ExtraLight" panose="02020200000000000000" pitchFamily="18" charset="-122"/>
            </a:endParaRPr>
          </a:p>
        </p:txBody>
      </p:sp>
      <p:sp>
        <p:nvSpPr>
          <p:cNvPr id="65" name="文本框 64">
            <a:extLst>
              <a:ext uri="{FF2B5EF4-FFF2-40B4-BE49-F238E27FC236}">
                <a16:creationId xmlns:a16="http://schemas.microsoft.com/office/drawing/2014/main" xmlns="" id="{0E33DE53-3A90-498E-BE59-58A49837747A}"/>
              </a:ext>
            </a:extLst>
          </p:cNvPr>
          <p:cNvSpPr txBox="1"/>
          <p:nvPr/>
        </p:nvSpPr>
        <p:spPr>
          <a:xfrm>
            <a:off x="7749479" y="3563858"/>
            <a:ext cx="2162175" cy="369332"/>
          </a:xfrm>
          <a:prstGeom prst="rect">
            <a:avLst/>
          </a:prstGeom>
          <a:noFill/>
        </p:spPr>
        <p:txBody>
          <a:bodyPr wrap="square" rtlCol="0">
            <a:spAutoFit/>
          </a:bodyPr>
          <a:lstStyle/>
          <a:p>
            <a:pPr algn="r"/>
            <a:r>
              <a:rPr lang="zh-CN" altLang="en-US" dirty="0">
                <a:latin typeface="思源黑体 CN Bold" panose="020B0800000000000000" pitchFamily="34" charset="-122"/>
                <a:ea typeface="思源黑体 CN Bold" panose="020B0800000000000000" pitchFamily="34" charset="-122"/>
              </a:rPr>
              <a:t>劣势二</a:t>
            </a:r>
          </a:p>
        </p:txBody>
      </p:sp>
      <p:sp>
        <p:nvSpPr>
          <p:cNvPr id="66" name="文本框 65">
            <a:extLst>
              <a:ext uri="{FF2B5EF4-FFF2-40B4-BE49-F238E27FC236}">
                <a16:creationId xmlns:a16="http://schemas.microsoft.com/office/drawing/2014/main" xmlns="" id="{B8E9421C-970C-4988-8CF7-25C8C160D6FB}"/>
              </a:ext>
            </a:extLst>
          </p:cNvPr>
          <p:cNvSpPr txBox="1"/>
          <p:nvPr/>
        </p:nvSpPr>
        <p:spPr>
          <a:xfrm>
            <a:off x="7623694" y="4000613"/>
            <a:ext cx="2372902" cy="372153"/>
          </a:xfrm>
          <a:prstGeom prst="rect">
            <a:avLst/>
          </a:prstGeom>
          <a:noFill/>
        </p:spPr>
        <p:txBody>
          <a:bodyPr wrap="square">
            <a:spAutoFit/>
          </a:bodyPr>
          <a:lstStyle/>
          <a:p>
            <a:pPr algn="r">
              <a:lnSpc>
                <a:spcPct val="125000"/>
              </a:lnSpc>
            </a:pP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rgbClr val="834F18"/>
              </a:solidFill>
              <a:latin typeface="思源宋体 CN ExtraLight" panose="02020200000000000000" pitchFamily="18" charset="-122"/>
              <a:ea typeface="思源宋体 CN ExtraLight" panose="02020200000000000000" pitchFamily="18" charset="-122"/>
            </a:endParaRPr>
          </a:p>
        </p:txBody>
      </p:sp>
      <p:cxnSp>
        <p:nvCxnSpPr>
          <p:cNvPr id="59" name="直接连接符 58">
            <a:extLst>
              <a:ext uri="{FF2B5EF4-FFF2-40B4-BE49-F238E27FC236}">
                <a16:creationId xmlns:a16="http://schemas.microsoft.com/office/drawing/2014/main" xmlns="" id="{1926A9F5-0F75-461B-B727-EF2BE86CB508}"/>
              </a:ext>
            </a:extLst>
          </p:cNvPr>
          <p:cNvCxnSpPr>
            <a:cxnSpLocks/>
          </p:cNvCxnSpPr>
          <p:nvPr/>
        </p:nvCxnSpPr>
        <p:spPr>
          <a:xfrm flipV="1">
            <a:off x="6738620" y="2723348"/>
            <a:ext cx="3300730" cy="1605"/>
          </a:xfrm>
          <a:prstGeom prst="line">
            <a:avLst/>
          </a:prstGeom>
          <a:ln>
            <a:solidFill>
              <a:srgbClr val="850B0D"/>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C2D6723E-7BE1-4DD5-A375-A5B147633088}"/>
              </a:ext>
            </a:extLst>
          </p:cNvPr>
          <p:cNvCxnSpPr>
            <a:cxnSpLocks/>
          </p:cNvCxnSpPr>
          <p:nvPr/>
        </p:nvCxnSpPr>
        <p:spPr>
          <a:xfrm>
            <a:off x="7472680" y="3933191"/>
            <a:ext cx="2566670" cy="0"/>
          </a:xfrm>
          <a:prstGeom prst="line">
            <a:avLst/>
          </a:prstGeom>
          <a:ln>
            <a:solidFill>
              <a:srgbClr val="850B0D"/>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B8D6787B-F58B-4B1B-A995-3394FF21DE5C}"/>
              </a:ext>
            </a:extLst>
          </p:cNvPr>
          <p:cNvCxnSpPr>
            <a:cxnSpLocks/>
          </p:cNvCxnSpPr>
          <p:nvPr/>
        </p:nvCxnSpPr>
        <p:spPr>
          <a:xfrm flipV="1">
            <a:off x="7235245" y="5172711"/>
            <a:ext cx="2804105" cy="1604"/>
          </a:xfrm>
          <a:prstGeom prst="line">
            <a:avLst/>
          </a:prstGeom>
          <a:ln>
            <a:solidFill>
              <a:srgbClr val="850B0D"/>
            </a:solidFill>
          </a:ln>
        </p:spPr>
        <p:style>
          <a:lnRef idx="1">
            <a:schemeClr val="accent1"/>
          </a:lnRef>
          <a:fillRef idx="0">
            <a:schemeClr val="accent1"/>
          </a:fillRef>
          <a:effectRef idx="0">
            <a:schemeClr val="accent1"/>
          </a:effectRef>
          <a:fontRef idx="minor">
            <a:schemeClr val="tx1"/>
          </a:fontRef>
        </p:style>
      </p:cxnSp>
      <p:sp>
        <p:nvSpPr>
          <p:cNvPr id="73" name="文本框 72">
            <a:extLst>
              <a:ext uri="{FF2B5EF4-FFF2-40B4-BE49-F238E27FC236}">
                <a16:creationId xmlns:a16="http://schemas.microsoft.com/office/drawing/2014/main" xmlns="" id="{946978B4-496E-40EB-884E-03BDD29EEE1A}"/>
              </a:ext>
            </a:extLst>
          </p:cNvPr>
          <p:cNvSpPr txBox="1"/>
          <p:nvPr/>
        </p:nvSpPr>
        <p:spPr>
          <a:xfrm>
            <a:off x="7749479" y="4803378"/>
            <a:ext cx="2162175" cy="369332"/>
          </a:xfrm>
          <a:prstGeom prst="rect">
            <a:avLst/>
          </a:prstGeom>
          <a:noFill/>
        </p:spPr>
        <p:txBody>
          <a:bodyPr wrap="square" rtlCol="0">
            <a:spAutoFit/>
          </a:bodyPr>
          <a:lstStyle/>
          <a:p>
            <a:pPr algn="r"/>
            <a:r>
              <a:rPr lang="zh-CN" altLang="en-US" dirty="0">
                <a:latin typeface="思源黑体 CN Bold" panose="020B0800000000000000" pitchFamily="34" charset="-122"/>
                <a:ea typeface="思源黑体 CN Bold" panose="020B0800000000000000" pitchFamily="34" charset="-122"/>
              </a:rPr>
              <a:t>劣势三</a:t>
            </a:r>
          </a:p>
        </p:txBody>
      </p:sp>
      <p:sp>
        <p:nvSpPr>
          <p:cNvPr id="74" name="文本框 73">
            <a:extLst>
              <a:ext uri="{FF2B5EF4-FFF2-40B4-BE49-F238E27FC236}">
                <a16:creationId xmlns:a16="http://schemas.microsoft.com/office/drawing/2014/main" xmlns="" id="{80F0123E-4857-42C5-915D-BC2BE69C9DCD}"/>
              </a:ext>
            </a:extLst>
          </p:cNvPr>
          <p:cNvSpPr txBox="1"/>
          <p:nvPr/>
        </p:nvSpPr>
        <p:spPr>
          <a:xfrm>
            <a:off x="7623694" y="5240133"/>
            <a:ext cx="2372902" cy="372153"/>
          </a:xfrm>
          <a:prstGeom prst="rect">
            <a:avLst/>
          </a:prstGeom>
          <a:noFill/>
        </p:spPr>
        <p:txBody>
          <a:bodyPr wrap="square">
            <a:spAutoFit/>
          </a:bodyPr>
          <a:lstStyle/>
          <a:p>
            <a:pPr algn="r">
              <a:lnSpc>
                <a:spcPct val="125000"/>
              </a:lnSpc>
            </a:pPr>
            <a:r>
              <a:rPr lang="zh-CN" altLang="en-US" sz="1600" dirty="0">
                <a:solidFill>
                  <a:srgbClr val="834F18"/>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rgbClr val="834F18"/>
              </a:solidFill>
              <a:latin typeface="思源宋体 CN ExtraLight" panose="02020200000000000000" pitchFamily="18" charset="-122"/>
              <a:ea typeface="思源宋体 CN ExtraLight" panose="02020200000000000000" pitchFamily="18" charset="-122"/>
            </a:endParaRPr>
          </a:p>
        </p:txBody>
      </p:sp>
      <p:cxnSp>
        <p:nvCxnSpPr>
          <p:cNvPr id="83" name="直接连接符 82">
            <a:extLst>
              <a:ext uri="{FF2B5EF4-FFF2-40B4-BE49-F238E27FC236}">
                <a16:creationId xmlns:a16="http://schemas.microsoft.com/office/drawing/2014/main" xmlns="" id="{72752BE3-5E9D-405D-B48B-9CA5C629F99C}"/>
              </a:ext>
            </a:extLst>
          </p:cNvPr>
          <p:cNvCxnSpPr>
            <a:cxnSpLocks/>
          </p:cNvCxnSpPr>
          <p:nvPr/>
        </p:nvCxnSpPr>
        <p:spPr>
          <a:xfrm flipH="1" flipV="1">
            <a:off x="2195404" y="2724150"/>
            <a:ext cx="3300730" cy="16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C4F7B67B-B181-4B60-AC53-D9FA5C74DE57}"/>
              </a:ext>
            </a:extLst>
          </p:cNvPr>
          <p:cNvCxnSpPr>
            <a:cxnSpLocks/>
          </p:cNvCxnSpPr>
          <p:nvPr/>
        </p:nvCxnSpPr>
        <p:spPr>
          <a:xfrm flipH="1">
            <a:off x="2195404" y="3933191"/>
            <a:ext cx="256667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xmlns="" id="{1CE5DA8E-5AED-4074-A462-0DDECD4DD1D7}"/>
              </a:ext>
            </a:extLst>
          </p:cNvPr>
          <p:cNvCxnSpPr>
            <a:cxnSpLocks/>
          </p:cNvCxnSpPr>
          <p:nvPr/>
        </p:nvCxnSpPr>
        <p:spPr>
          <a:xfrm flipH="1" flipV="1">
            <a:off x="2195404" y="5172711"/>
            <a:ext cx="2804105" cy="160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0" name="文本框 89">
            <a:extLst>
              <a:ext uri="{FF2B5EF4-FFF2-40B4-BE49-F238E27FC236}">
                <a16:creationId xmlns:a16="http://schemas.microsoft.com/office/drawing/2014/main" xmlns="" id="{E397C357-B0C8-4394-B208-87257929E4B8}"/>
              </a:ext>
            </a:extLst>
          </p:cNvPr>
          <p:cNvSpPr txBox="1"/>
          <p:nvPr/>
        </p:nvSpPr>
        <p:spPr>
          <a:xfrm>
            <a:off x="2169031" y="2354818"/>
            <a:ext cx="2162175" cy="369332"/>
          </a:xfrm>
          <a:prstGeom prst="rect">
            <a:avLst/>
          </a:prstGeom>
          <a:noFill/>
        </p:spPr>
        <p:txBody>
          <a:bodyPr wrap="square" rtlCol="0">
            <a:spAutoFit/>
          </a:bodyPr>
          <a:lstStyle/>
          <a:p>
            <a:r>
              <a:rPr lang="zh-CN" altLang="en-US" dirty="0">
                <a:solidFill>
                  <a:schemeClr val="bg1"/>
                </a:solidFill>
                <a:latin typeface="思源黑体 CN Bold" panose="020B0800000000000000" pitchFamily="34" charset="-122"/>
                <a:ea typeface="思源黑体 CN Bold" panose="020B0800000000000000" pitchFamily="34" charset="-122"/>
              </a:rPr>
              <a:t>优点一</a:t>
            </a:r>
          </a:p>
        </p:txBody>
      </p:sp>
      <p:sp>
        <p:nvSpPr>
          <p:cNvPr id="91" name="文本框 90">
            <a:extLst>
              <a:ext uri="{FF2B5EF4-FFF2-40B4-BE49-F238E27FC236}">
                <a16:creationId xmlns:a16="http://schemas.microsoft.com/office/drawing/2014/main" xmlns="" id="{6A9020BB-C35F-4176-8B89-1BFC90A0B205}"/>
              </a:ext>
            </a:extLst>
          </p:cNvPr>
          <p:cNvSpPr txBox="1"/>
          <p:nvPr/>
        </p:nvSpPr>
        <p:spPr>
          <a:xfrm>
            <a:off x="2169031" y="2791573"/>
            <a:ext cx="2372902" cy="372153"/>
          </a:xfrm>
          <a:prstGeom prst="rect">
            <a:avLst/>
          </a:prstGeom>
          <a:noFill/>
        </p:spPr>
        <p:txBody>
          <a:bodyPr wrap="square">
            <a:spAutoFit/>
          </a:bodyPr>
          <a:lstStyle/>
          <a:p>
            <a:pPr>
              <a:lnSpc>
                <a:spcPct val="125000"/>
              </a:lnSpc>
            </a:pPr>
            <a:r>
              <a:rPr lang="zh-CN" altLang="en-US" sz="1600" dirty="0">
                <a:solidFill>
                  <a:schemeClr val="bg1"/>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chemeClr val="bg1"/>
              </a:solidFill>
              <a:latin typeface="思源宋体 CN ExtraLight" panose="02020200000000000000" pitchFamily="18" charset="-122"/>
              <a:ea typeface="思源宋体 CN ExtraLight" panose="02020200000000000000" pitchFamily="18" charset="-122"/>
            </a:endParaRPr>
          </a:p>
        </p:txBody>
      </p:sp>
      <p:sp>
        <p:nvSpPr>
          <p:cNvPr id="92" name="文本框 91">
            <a:extLst>
              <a:ext uri="{FF2B5EF4-FFF2-40B4-BE49-F238E27FC236}">
                <a16:creationId xmlns:a16="http://schemas.microsoft.com/office/drawing/2014/main" xmlns="" id="{1509E3E8-9724-446D-8CFD-35F6B1EA5349}"/>
              </a:ext>
            </a:extLst>
          </p:cNvPr>
          <p:cNvSpPr txBox="1"/>
          <p:nvPr/>
        </p:nvSpPr>
        <p:spPr>
          <a:xfrm>
            <a:off x="2169031" y="3563858"/>
            <a:ext cx="2162175" cy="369332"/>
          </a:xfrm>
          <a:prstGeom prst="rect">
            <a:avLst/>
          </a:prstGeom>
          <a:noFill/>
        </p:spPr>
        <p:txBody>
          <a:bodyPr wrap="square" rtlCol="0">
            <a:spAutoFit/>
          </a:bodyPr>
          <a:lstStyle/>
          <a:p>
            <a:r>
              <a:rPr lang="zh-CN" altLang="en-US" dirty="0">
                <a:solidFill>
                  <a:schemeClr val="bg1"/>
                </a:solidFill>
                <a:latin typeface="思源黑体 CN Bold" panose="020B0800000000000000" pitchFamily="34" charset="-122"/>
                <a:ea typeface="思源黑体 CN Bold" panose="020B0800000000000000" pitchFamily="34" charset="-122"/>
              </a:rPr>
              <a:t>优点二</a:t>
            </a:r>
          </a:p>
        </p:txBody>
      </p:sp>
      <p:sp>
        <p:nvSpPr>
          <p:cNvPr id="93" name="文本框 92">
            <a:extLst>
              <a:ext uri="{FF2B5EF4-FFF2-40B4-BE49-F238E27FC236}">
                <a16:creationId xmlns:a16="http://schemas.microsoft.com/office/drawing/2014/main" xmlns="" id="{F42B3F9F-4CF7-4A2C-9CD5-0FD85A874DE8}"/>
              </a:ext>
            </a:extLst>
          </p:cNvPr>
          <p:cNvSpPr txBox="1"/>
          <p:nvPr/>
        </p:nvSpPr>
        <p:spPr>
          <a:xfrm>
            <a:off x="2169031" y="4000613"/>
            <a:ext cx="2372902" cy="372153"/>
          </a:xfrm>
          <a:prstGeom prst="rect">
            <a:avLst/>
          </a:prstGeom>
          <a:noFill/>
        </p:spPr>
        <p:txBody>
          <a:bodyPr wrap="square">
            <a:spAutoFit/>
          </a:bodyPr>
          <a:lstStyle/>
          <a:p>
            <a:pPr>
              <a:lnSpc>
                <a:spcPct val="125000"/>
              </a:lnSpc>
            </a:pPr>
            <a:r>
              <a:rPr lang="zh-CN" altLang="en-US" sz="1600" dirty="0">
                <a:solidFill>
                  <a:schemeClr val="bg1"/>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chemeClr val="bg1"/>
              </a:solidFill>
              <a:latin typeface="思源宋体 CN ExtraLight" panose="02020200000000000000" pitchFamily="18" charset="-122"/>
              <a:ea typeface="思源宋体 CN ExtraLight" panose="02020200000000000000" pitchFamily="18" charset="-122"/>
            </a:endParaRPr>
          </a:p>
        </p:txBody>
      </p:sp>
      <p:sp>
        <p:nvSpPr>
          <p:cNvPr id="94" name="文本框 93">
            <a:extLst>
              <a:ext uri="{FF2B5EF4-FFF2-40B4-BE49-F238E27FC236}">
                <a16:creationId xmlns:a16="http://schemas.microsoft.com/office/drawing/2014/main" xmlns="" id="{C6FFE51C-3032-491B-9FC6-166C4CEA0D46}"/>
              </a:ext>
            </a:extLst>
          </p:cNvPr>
          <p:cNvSpPr txBox="1"/>
          <p:nvPr/>
        </p:nvSpPr>
        <p:spPr>
          <a:xfrm>
            <a:off x="2169031" y="4803378"/>
            <a:ext cx="2162175" cy="369332"/>
          </a:xfrm>
          <a:prstGeom prst="rect">
            <a:avLst/>
          </a:prstGeom>
          <a:noFill/>
        </p:spPr>
        <p:txBody>
          <a:bodyPr wrap="square" rtlCol="0">
            <a:spAutoFit/>
          </a:bodyPr>
          <a:lstStyle/>
          <a:p>
            <a:r>
              <a:rPr lang="zh-CN" altLang="en-US" dirty="0">
                <a:solidFill>
                  <a:schemeClr val="bg1"/>
                </a:solidFill>
                <a:latin typeface="思源黑体 CN Bold" panose="020B0800000000000000" pitchFamily="34" charset="-122"/>
                <a:ea typeface="思源黑体 CN Bold" panose="020B0800000000000000" pitchFamily="34" charset="-122"/>
              </a:rPr>
              <a:t>优点三</a:t>
            </a:r>
          </a:p>
        </p:txBody>
      </p:sp>
      <p:sp>
        <p:nvSpPr>
          <p:cNvPr id="95" name="文本框 94">
            <a:extLst>
              <a:ext uri="{FF2B5EF4-FFF2-40B4-BE49-F238E27FC236}">
                <a16:creationId xmlns:a16="http://schemas.microsoft.com/office/drawing/2014/main" xmlns="" id="{0196A0EA-742B-4FD4-AA12-CC4F712D882A}"/>
              </a:ext>
            </a:extLst>
          </p:cNvPr>
          <p:cNvSpPr txBox="1"/>
          <p:nvPr/>
        </p:nvSpPr>
        <p:spPr>
          <a:xfrm>
            <a:off x="2169031" y="5240133"/>
            <a:ext cx="2372902" cy="372153"/>
          </a:xfrm>
          <a:prstGeom prst="rect">
            <a:avLst/>
          </a:prstGeom>
          <a:noFill/>
        </p:spPr>
        <p:txBody>
          <a:bodyPr wrap="square">
            <a:spAutoFit/>
          </a:bodyPr>
          <a:lstStyle/>
          <a:p>
            <a:pPr>
              <a:lnSpc>
                <a:spcPct val="125000"/>
              </a:lnSpc>
            </a:pPr>
            <a:r>
              <a:rPr lang="zh-CN" altLang="en-US" sz="1600" dirty="0">
                <a:solidFill>
                  <a:schemeClr val="bg1"/>
                </a:solidFill>
                <a:latin typeface="思源宋体 CN ExtraLight" panose="02020200000000000000" pitchFamily="18" charset="-122"/>
                <a:ea typeface="思源宋体 CN ExtraLight" panose="02020200000000000000" pitchFamily="18" charset="-122"/>
              </a:rPr>
              <a:t>此处输入简要说明</a:t>
            </a:r>
            <a:endParaRPr lang="en-US" altLang="zh-CN" sz="1600" dirty="0">
              <a:solidFill>
                <a:schemeClr val="bg1"/>
              </a:solidFill>
              <a:latin typeface="思源宋体 CN ExtraLight" panose="02020200000000000000" pitchFamily="18" charset="-122"/>
              <a:ea typeface="思源宋体 CN ExtraLight" panose="02020200000000000000" pitchFamily="18" charset="-122"/>
            </a:endParaRPr>
          </a:p>
        </p:txBody>
      </p:sp>
      <p:sp>
        <p:nvSpPr>
          <p:cNvPr id="96" name="decorative-chinese-flower_70998">
            <a:extLst>
              <a:ext uri="{FF2B5EF4-FFF2-40B4-BE49-F238E27FC236}">
                <a16:creationId xmlns:a16="http://schemas.microsoft.com/office/drawing/2014/main" xmlns="" id="{DA3CEDAB-47CA-4DC4-8298-86490499E81D}"/>
              </a:ext>
            </a:extLst>
          </p:cNvPr>
          <p:cNvSpPr/>
          <p:nvPr/>
        </p:nvSpPr>
        <p:spPr>
          <a:xfrm>
            <a:off x="6645097" y="2653892"/>
            <a:ext cx="134798" cy="140516"/>
          </a:xfrm>
          <a:custGeom>
            <a:avLst/>
            <a:gdLst>
              <a:gd name="T0" fmla="*/ 326 w 385"/>
              <a:gd name="T1" fmla="*/ 201 h 402"/>
              <a:gd name="T2" fmla="*/ 367 w 385"/>
              <a:gd name="T3" fmla="*/ 100 h 402"/>
              <a:gd name="T4" fmla="*/ 259 w 385"/>
              <a:gd name="T5" fmla="*/ 85 h 402"/>
              <a:gd name="T6" fmla="*/ 193 w 385"/>
              <a:gd name="T7" fmla="*/ 0 h 402"/>
              <a:gd name="T8" fmla="*/ 126 w 385"/>
              <a:gd name="T9" fmla="*/ 85 h 402"/>
              <a:gd name="T10" fmla="*/ 19 w 385"/>
              <a:gd name="T11" fmla="*/ 100 h 402"/>
              <a:gd name="T12" fmla="*/ 59 w 385"/>
              <a:gd name="T13" fmla="*/ 201 h 402"/>
              <a:gd name="T14" fmla="*/ 19 w 385"/>
              <a:gd name="T15" fmla="*/ 301 h 402"/>
              <a:gd name="T16" fmla="*/ 110 w 385"/>
              <a:gd name="T17" fmla="*/ 326 h 402"/>
              <a:gd name="T18" fmla="*/ 126 w 385"/>
              <a:gd name="T19" fmla="*/ 335 h 402"/>
              <a:gd name="T20" fmla="*/ 259 w 385"/>
              <a:gd name="T21" fmla="*/ 335 h 402"/>
              <a:gd name="T22" fmla="*/ 276 w 385"/>
              <a:gd name="T23" fmla="*/ 326 h 402"/>
              <a:gd name="T24" fmla="*/ 367 w 385"/>
              <a:gd name="T25" fmla="*/ 301 h 402"/>
              <a:gd name="T26" fmla="*/ 263 w 385"/>
              <a:gd name="T27" fmla="*/ 217 h 402"/>
              <a:gd name="T28" fmla="*/ 302 w 385"/>
              <a:gd name="T29" fmla="*/ 236 h 402"/>
              <a:gd name="T30" fmla="*/ 259 w 385"/>
              <a:gd name="T31" fmla="*/ 229 h 402"/>
              <a:gd name="T32" fmla="*/ 240 w 385"/>
              <a:gd name="T33" fmla="*/ 255 h 402"/>
              <a:gd name="T34" fmla="*/ 260 w 385"/>
              <a:gd name="T35" fmla="*/ 294 h 402"/>
              <a:gd name="T36" fmla="*/ 229 w 385"/>
              <a:gd name="T37" fmla="*/ 263 h 402"/>
              <a:gd name="T38" fmla="*/ 199 w 385"/>
              <a:gd name="T39" fmla="*/ 272 h 402"/>
              <a:gd name="T40" fmla="*/ 193 w 385"/>
              <a:gd name="T41" fmla="*/ 316 h 402"/>
              <a:gd name="T42" fmla="*/ 186 w 385"/>
              <a:gd name="T43" fmla="*/ 272 h 402"/>
              <a:gd name="T44" fmla="*/ 156 w 385"/>
              <a:gd name="T45" fmla="*/ 262 h 402"/>
              <a:gd name="T46" fmla="*/ 125 w 385"/>
              <a:gd name="T47" fmla="*/ 294 h 402"/>
              <a:gd name="T48" fmla="*/ 145 w 385"/>
              <a:gd name="T49" fmla="*/ 255 h 402"/>
              <a:gd name="T50" fmla="*/ 127 w 385"/>
              <a:gd name="T51" fmla="*/ 229 h 402"/>
              <a:gd name="T52" fmla="*/ 84 w 385"/>
              <a:gd name="T53" fmla="*/ 236 h 402"/>
              <a:gd name="T54" fmla="*/ 123 w 385"/>
              <a:gd name="T55" fmla="*/ 217 h 402"/>
              <a:gd name="T56" fmla="*/ 123 w 385"/>
              <a:gd name="T57" fmla="*/ 185 h 402"/>
              <a:gd name="T58" fmla="*/ 84 w 385"/>
              <a:gd name="T59" fmla="*/ 165 h 402"/>
              <a:gd name="T60" fmla="*/ 127 w 385"/>
              <a:gd name="T61" fmla="*/ 172 h 402"/>
              <a:gd name="T62" fmla="*/ 145 w 385"/>
              <a:gd name="T63" fmla="*/ 147 h 402"/>
              <a:gd name="T64" fmla="*/ 125 w 385"/>
              <a:gd name="T65" fmla="*/ 108 h 402"/>
              <a:gd name="T66" fmla="*/ 156 w 385"/>
              <a:gd name="T67" fmla="*/ 139 h 402"/>
              <a:gd name="T68" fmla="*/ 186 w 385"/>
              <a:gd name="T69" fmla="*/ 129 h 402"/>
              <a:gd name="T70" fmla="*/ 193 w 385"/>
              <a:gd name="T71" fmla="*/ 86 h 402"/>
              <a:gd name="T72" fmla="*/ 199 w 385"/>
              <a:gd name="T73" fmla="*/ 129 h 402"/>
              <a:gd name="T74" fmla="*/ 229 w 385"/>
              <a:gd name="T75" fmla="*/ 139 h 402"/>
              <a:gd name="T76" fmla="*/ 260 w 385"/>
              <a:gd name="T77" fmla="*/ 108 h 402"/>
              <a:gd name="T78" fmla="*/ 240 w 385"/>
              <a:gd name="T79" fmla="*/ 147 h 402"/>
              <a:gd name="T80" fmla="*/ 259 w 385"/>
              <a:gd name="T81" fmla="*/ 172 h 402"/>
              <a:gd name="T82" fmla="*/ 302 w 385"/>
              <a:gd name="T83" fmla="*/ 165 h 402"/>
              <a:gd name="T84" fmla="*/ 263 w 385"/>
              <a:gd name="T85" fmla="*/ 185 h 402"/>
              <a:gd name="T86" fmla="*/ 263 w 385"/>
              <a:gd name="T87" fmla="*/ 21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5" h="402">
                <a:moveTo>
                  <a:pt x="342" y="210"/>
                </a:moveTo>
                <a:lnTo>
                  <a:pt x="326" y="201"/>
                </a:lnTo>
                <a:lnTo>
                  <a:pt x="342" y="191"/>
                </a:lnTo>
                <a:cubicBezTo>
                  <a:pt x="374" y="173"/>
                  <a:pt x="385" y="132"/>
                  <a:pt x="367" y="100"/>
                </a:cubicBezTo>
                <a:cubicBezTo>
                  <a:pt x="348" y="68"/>
                  <a:pt x="308" y="58"/>
                  <a:pt x="276" y="76"/>
                </a:cubicBezTo>
                <a:lnTo>
                  <a:pt x="259" y="85"/>
                </a:lnTo>
                <a:lnTo>
                  <a:pt x="259" y="67"/>
                </a:lnTo>
                <a:cubicBezTo>
                  <a:pt x="259" y="30"/>
                  <a:pt x="230" y="0"/>
                  <a:pt x="193" y="0"/>
                </a:cubicBezTo>
                <a:cubicBezTo>
                  <a:pt x="156" y="0"/>
                  <a:pt x="126" y="30"/>
                  <a:pt x="126" y="67"/>
                </a:cubicBezTo>
                <a:lnTo>
                  <a:pt x="126" y="85"/>
                </a:lnTo>
                <a:lnTo>
                  <a:pt x="110" y="76"/>
                </a:lnTo>
                <a:cubicBezTo>
                  <a:pt x="78" y="58"/>
                  <a:pt x="37" y="68"/>
                  <a:pt x="19" y="100"/>
                </a:cubicBezTo>
                <a:cubicBezTo>
                  <a:pt x="0" y="132"/>
                  <a:pt x="11" y="173"/>
                  <a:pt x="43" y="191"/>
                </a:cubicBezTo>
                <a:lnTo>
                  <a:pt x="59" y="201"/>
                </a:lnTo>
                <a:lnTo>
                  <a:pt x="43" y="210"/>
                </a:lnTo>
                <a:cubicBezTo>
                  <a:pt x="11" y="229"/>
                  <a:pt x="0" y="269"/>
                  <a:pt x="19" y="301"/>
                </a:cubicBezTo>
                <a:cubicBezTo>
                  <a:pt x="31" y="323"/>
                  <a:pt x="54" y="335"/>
                  <a:pt x="77" y="335"/>
                </a:cubicBezTo>
                <a:cubicBezTo>
                  <a:pt x="88" y="335"/>
                  <a:pt x="99" y="332"/>
                  <a:pt x="110" y="326"/>
                </a:cubicBezTo>
                <a:lnTo>
                  <a:pt x="126" y="316"/>
                </a:lnTo>
                <a:lnTo>
                  <a:pt x="126" y="335"/>
                </a:lnTo>
                <a:cubicBezTo>
                  <a:pt x="126" y="372"/>
                  <a:pt x="156" y="402"/>
                  <a:pt x="193" y="402"/>
                </a:cubicBezTo>
                <a:cubicBezTo>
                  <a:pt x="230" y="402"/>
                  <a:pt x="259" y="372"/>
                  <a:pt x="259" y="335"/>
                </a:cubicBezTo>
                <a:lnTo>
                  <a:pt x="259" y="316"/>
                </a:lnTo>
                <a:lnTo>
                  <a:pt x="276" y="326"/>
                </a:lnTo>
                <a:cubicBezTo>
                  <a:pt x="286" y="332"/>
                  <a:pt x="298" y="334"/>
                  <a:pt x="309" y="334"/>
                </a:cubicBezTo>
                <a:cubicBezTo>
                  <a:pt x="332" y="334"/>
                  <a:pt x="354" y="323"/>
                  <a:pt x="367" y="301"/>
                </a:cubicBezTo>
                <a:cubicBezTo>
                  <a:pt x="385" y="269"/>
                  <a:pt x="374" y="229"/>
                  <a:pt x="342" y="210"/>
                </a:cubicBezTo>
                <a:close/>
                <a:moveTo>
                  <a:pt x="263" y="217"/>
                </a:moveTo>
                <a:cubicBezTo>
                  <a:pt x="268" y="209"/>
                  <a:pt x="278" y="205"/>
                  <a:pt x="288" y="208"/>
                </a:cubicBezTo>
                <a:cubicBezTo>
                  <a:pt x="299" y="212"/>
                  <a:pt x="306" y="225"/>
                  <a:pt x="302" y="236"/>
                </a:cubicBezTo>
                <a:cubicBezTo>
                  <a:pt x="298" y="248"/>
                  <a:pt x="286" y="254"/>
                  <a:pt x="274" y="251"/>
                </a:cubicBezTo>
                <a:cubicBezTo>
                  <a:pt x="265" y="247"/>
                  <a:pt x="259" y="239"/>
                  <a:pt x="259" y="229"/>
                </a:cubicBezTo>
                <a:lnTo>
                  <a:pt x="210" y="213"/>
                </a:lnTo>
                <a:lnTo>
                  <a:pt x="240" y="255"/>
                </a:lnTo>
                <a:cubicBezTo>
                  <a:pt x="249" y="252"/>
                  <a:pt x="259" y="255"/>
                  <a:pt x="265" y="263"/>
                </a:cubicBezTo>
                <a:cubicBezTo>
                  <a:pt x="272" y="273"/>
                  <a:pt x="270" y="286"/>
                  <a:pt x="260" y="294"/>
                </a:cubicBezTo>
                <a:cubicBezTo>
                  <a:pt x="250" y="301"/>
                  <a:pt x="236" y="299"/>
                  <a:pt x="229" y="289"/>
                </a:cubicBezTo>
                <a:cubicBezTo>
                  <a:pt x="223" y="281"/>
                  <a:pt x="224" y="270"/>
                  <a:pt x="229" y="263"/>
                </a:cubicBezTo>
                <a:lnTo>
                  <a:pt x="199" y="221"/>
                </a:lnTo>
                <a:lnTo>
                  <a:pt x="199" y="272"/>
                </a:lnTo>
                <a:cubicBezTo>
                  <a:pt x="208" y="275"/>
                  <a:pt x="215" y="283"/>
                  <a:pt x="215" y="293"/>
                </a:cubicBezTo>
                <a:cubicBezTo>
                  <a:pt x="215" y="306"/>
                  <a:pt x="205" y="316"/>
                  <a:pt x="193" y="316"/>
                </a:cubicBezTo>
                <a:cubicBezTo>
                  <a:pt x="180" y="316"/>
                  <a:pt x="170" y="306"/>
                  <a:pt x="170" y="293"/>
                </a:cubicBezTo>
                <a:cubicBezTo>
                  <a:pt x="170" y="283"/>
                  <a:pt x="177" y="275"/>
                  <a:pt x="186" y="272"/>
                </a:cubicBezTo>
                <a:lnTo>
                  <a:pt x="186" y="221"/>
                </a:lnTo>
                <a:lnTo>
                  <a:pt x="156" y="262"/>
                </a:lnTo>
                <a:cubicBezTo>
                  <a:pt x="162" y="270"/>
                  <a:pt x="162" y="281"/>
                  <a:pt x="156" y="289"/>
                </a:cubicBezTo>
                <a:cubicBezTo>
                  <a:pt x="149" y="299"/>
                  <a:pt x="135" y="301"/>
                  <a:pt x="125" y="294"/>
                </a:cubicBezTo>
                <a:cubicBezTo>
                  <a:pt x="115" y="286"/>
                  <a:pt x="113" y="273"/>
                  <a:pt x="120" y="263"/>
                </a:cubicBezTo>
                <a:cubicBezTo>
                  <a:pt x="126" y="255"/>
                  <a:pt x="136" y="252"/>
                  <a:pt x="145" y="255"/>
                </a:cubicBezTo>
                <a:lnTo>
                  <a:pt x="175" y="213"/>
                </a:lnTo>
                <a:lnTo>
                  <a:pt x="127" y="229"/>
                </a:lnTo>
                <a:cubicBezTo>
                  <a:pt x="127" y="239"/>
                  <a:pt x="121" y="247"/>
                  <a:pt x="112" y="251"/>
                </a:cubicBezTo>
                <a:cubicBezTo>
                  <a:pt x="100" y="254"/>
                  <a:pt x="87" y="248"/>
                  <a:pt x="84" y="236"/>
                </a:cubicBezTo>
                <a:cubicBezTo>
                  <a:pt x="80" y="225"/>
                  <a:pt x="86" y="212"/>
                  <a:pt x="98" y="208"/>
                </a:cubicBezTo>
                <a:cubicBezTo>
                  <a:pt x="107" y="205"/>
                  <a:pt x="117" y="209"/>
                  <a:pt x="123" y="217"/>
                </a:cubicBezTo>
                <a:lnTo>
                  <a:pt x="171" y="201"/>
                </a:lnTo>
                <a:lnTo>
                  <a:pt x="123" y="185"/>
                </a:lnTo>
                <a:cubicBezTo>
                  <a:pt x="117" y="193"/>
                  <a:pt x="107" y="196"/>
                  <a:pt x="98" y="193"/>
                </a:cubicBezTo>
                <a:cubicBezTo>
                  <a:pt x="86" y="190"/>
                  <a:pt x="80" y="177"/>
                  <a:pt x="84" y="165"/>
                </a:cubicBezTo>
                <a:cubicBezTo>
                  <a:pt x="87" y="154"/>
                  <a:pt x="100" y="147"/>
                  <a:pt x="112" y="151"/>
                </a:cubicBezTo>
                <a:cubicBezTo>
                  <a:pt x="121" y="154"/>
                  <a:pt x="127" y="163"/>
                  <a:pt x="127" y="172"/>
                </a:cubicBezTo>
                <a:lnTo>
                  <a:pt x="175" y="188"/>
                </a:lnTo>
                <a:lnTo>
                  <a:pt x="145" y="147"/>
                </a:lnTo>
                <a:cubicBezTo>
                  <a:pt x="136" y="150"/>
                  <a:pt x="126" y="147"/>
                  <a:pt x="120" y="139"/>
                </a:cubicBezTo>
                <a:cubicBezTo>
                  <a:pt x="113" y="129"/>
                  <a:pt x="115" y="115"/>
                  <a:pt x="125" y="108"/>
                </a:cubicBezTo>
                <a:cubicBezTo>
                  <a:pt x="135" y="101"/>
                  <a:pt x="149" y="103"/>
                  <a:pt x="156" y="113"/>
                </a:cubicBezTo>
                <a:cubicBezTo>
                  <a:pt x="162" y="121"/>
                  <a:pt x="162" y="131"/>
                  <a:pt x="156" y="139"/>
                </a:cubicBezTo>
                <a:lnTo>
                  <a:pt x="186" y="180"/>
                </a:lnTo>
                <a:lnTo>
                  <a:pt x="186" y="129"/>
                </a:lnTo>
                <a:cubicBezTo>
                  <a:pt x="177" y="126"/>
                  <a:pt x="171" y="118"/>
                  <a:pt x="171" y="108"/>
                </a:cubicBezTo>
                <a:cubicBezTo>
                  <a:pt x="171" y="96"/>
                  <a:pt x="180" y="86"/>
                  <a:pt x="193" y="86"/>
                </a:cubicBezTo>
                <a:cubicBezTo>
                  <a:pt x="205" y="86"/>
                  <a:pt x="215" y="96"/>
                  <a:pt x="215" y="108"/>
                </a:cubicBezTo>
                <a:cubicBezTo>
                  <a:pt x="215" y="118"/>
                  <a:pt x="208" y="126"/>
                  <a:pt x="199" y="129"/>
                </a:cubicBezTo>
                <a:lnTo>
                  <a:pt x="199" y="180"/>
                </a:lnTo>
                <a:lnTo>
                  <a:pt x="229" y="139"/>
                </a:lnTo>
                <a:cubicBezTo>
                  <a:pt x="224" y="131"/>
                  <a:pt x="223" y="121"/>
                  <a:pt x="229" y="113"/>
                </a:cubicBezTo>
                <a:cubicBezTo>
                  <a:pt x="236" y="103"/>
                  <a:pt x="250" y="101"/>
                  <a:pt x="260" y="108"/>
                </a:cubicBezTo>
                <a:cubicBezTo>
                  <a:pt x="270" y="115"/>
                  <a:pt x="272" y="129"/>
                  <a:pt x="265" y="139"/>
                </a:cubicBezTo>
                <a:cubicBezTo>
                  <a:pt x="259" y="147"/>
                  <a:pt x="249" y="150"/>
                  <a:pt x="240" y="147"/>
                </a:cubicBezTo>
                <a:lnTo>
                  <a:pt x="210" y="188"/>
                </a:lnTo>
                <a:lnTo>
                  <a:pt x="259" y="172"/>
                </a:lnTo>
                <a:cubicBezTo>
                  <a:pt x="259" y="163"/>
                  <a:pt x="265" y="154"/>
                  <a:pt x="274" y="151"/>
                </a:cubicBezTo>
                <a:cubicBezTo>
                  <a:pt x="286" y="147"/>
                  <a:pt x="298" y="154"/>
                  <a:pt x="302" y="165"/>
                </a:cubicBezTo>
                <a:cubicBezTo>
                  <a:pt x="306" y="177"/>
                  <a:pt x="299" y="189"/>
                  <a:pt x="288" y="193"/>
                </a:cubicBezTo>
                <a:cubicBezTo>
                  <a:pt x="278" y="196"/>
                  <a:pt x="268" y="193"/>
                  <a:pt x="263" y="185"/>
                </a:cubicBezTo>
                <a:lnTo>
                  <a:pt x="214" y="201"/>
                </a:lnTo>
                <a:lnTo>
                  <a:pt x="263" y="217"/>
                </a:lnTo>
                <a:close/>
              </a:path>
            </a:pathLst>
          </a:custGeom>
          <a:solidFill>
            <a:srgbClr val="850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Bold" panose="020B0800000000000000" pitchFamily="34" charset="-122"/>
            </a:endParaRPr>
          </a:p>
        </p:txBody>
      </p:sp>
      <p:sp>
        <p:nvSpPr>
          <p:cNvPr id="102" name="decorative-chinese-flower_70998">
            <a:extLst>
              <a:ext uri="{FF2B5EF4-FFF2-40B4-BE49-F238E27FC236}">
                <a16:creationId xmlns:a16="http://schemas.microsoft.com/office/drawing/2014/main" xmlns="" id="{088FB18A-86D6-4A25-ABB4-C8C3A79ECE94}"/>
              </a:ext>
            </a:extLst>
          </p:cNvPr>
          <p:cNvSpPr/>
          <p:nvPr/>
        </p:nvSpPr>
        <p:spPr>
          <a:xfrm>
            <a:off x="7362231" y="3862932"/>
            <a:ext cx="134798" cy="140516"/>
          </a:xfrm>
          <a:custGeom>
            <a:avLst/>
            <a:gdLst>
              <a:gd name="T0" fmla="*/ 326 w 385"/>
              <a:gd name="T1" fmla="*/ 201 h 402"/>
              <a:gd name="T2" fmla="*/ 367 w 385"/>
              <a:gd name="T3" fmla="*/ 100 h 402"/>
              <a:gd name="T4" fmla="*/ 259 w 385"/>
              <a:gd name="T5" fmla="*/ 85 h 402"/>
              <a:gd name="T6" fmla="*/ 193 w 385"/>
              <a:gd name="T7" fmla="*/ 0 h 402"/>
              <a:gd name="T8" fmla="*/ 126 w 385"/>
              <a:gd name="T9" fmla="*/ 85 h 402"/>
              <a:gd name="T10" fmla="*/ 19 w 385"/>
              <a:gd name="T11" fmla="*/ 100 h 402"/>
              <a:gd name="T12" fmla="*/ 59 w 385"/>
              <a:gd name="T13" fmla="*/ 201 h 402"/>
              <a:gd name="T14" fmla="*/ 19 w 385"/>
              <a:gd name="T15" fmla="*/ 301 h 402"/>
              <a:gd name="T16" fmla="*/ 110 w 385"/>
              <a:gd name="T17" fmla="*/ 326 h 402"/>
              <a:gd name="T18" fmla="*/ 126 w 385"/>
              <a:gd name="T19" fmla="*/ 335 h 402"/>
              <a:gd name="T20" fmla="*/ 259 w 385"/>
              <a:gd name="T21" fmla="*/ 335 h 402"/>
              <a:gd name="T22" fmla="*/ 276 w 385"/>
              <a:gd name="T23" fmla="*/ 326 h 402"/>
              <a:gd name="T24" fmla="*/ 367 w 385"/>
              <a:gd name="T25" fmla="*/ 301 h 402"/>
              <a:gd name="T26" fmla="*/ 263 w 385"/>
              <a:gd name="T27" fmla="*/ 217 h 402"/>
              <a:gd name="T28" fmla="*/ 302 w 385"/>
              <a:gd name="T29" fmla="*/ 236 h 402"/>
              <a:gd name="T30" fmla="*/ 259 w 385"/>
              <a:gd name="T31" fmla="*/ 229 h 402"/>
              <a:gd name="T32" fmla="*/ 240 w 385"/>
              <a:gd name="T33" fmla="*/ 255 h 402"/>
              <a:gd name="T34" fmla="*/ 260 w 385"/>
              <a:gd name="T35" fmla="*/ 294 h 402"/>
              <a:gd name="T36" fmla="*/ 229 w 385"/>
              <a:gd name="T37" fmla="*/ 263 h 402"/>
              <a:gd name="T38" fmla="*/ 199 w 385"/>
              <a:gd name="T39" fmla="*/ 272 h 402"/>
              <a:gd name="T40" fmla="*/ 193 w 385"/>
              <a:gd name="T41" fmla="*/ 316 h 402"/>
              <a:gd name="T42" fmla="*/ 186 w 385"/>
              <a:gd name="T43" fmla="*/ 272 h 402"/>
              <a:gd name="T44" fmla="*/ 156 w 385"/>
              <a:gd name="T45" fmla="*/ 262 h 402"/>
              <a:gd name="T46" fmla="*/ 125 w 385"/>
              <a:gd name="T47" fmla="*/ 294 h 402"/>
              <a:gd name="T48" fmla="*/ 145 w 385"/>
              <a:gd name="T49" fmla="*/ 255 h 402"/>
              <a:gd name="T50" fmla="*/ 127 w 385"/>
              <a:gd name="T51" fmla="*/ 229 h 402"/>
              <a:gd name="T52" fmla="*/ 84 w 385"/>
              <a:gd name="T53" fmla="*/ 236 h 402"/>
              <a:gd name="T54" fmla="*/ 123 w 385"/>
              <a:gd name="T55" fmla="*/ 217 h 402"/>
              <a:gd name="T56" fmla="*/ 123 w 385"/>
              <a:gd name="T57" fmla="*/ 185 h 402"/>
              <a:gd name="T58" fmla="*/ 84 w 385"/>
              <a:gd name="T59" fmla="*/ 165 h 402"/>
              <a:gd name="T60" fmla="*/ 127 w 385"/>
              <a:gd name="T61" fmla="*/ 172 h 402"/>
              <a:gd name="T62" fmla="*/ 145 w 385"/>
              <a:gd name="T63" fmla="*/ 147 h 402"/>
              <a:gd name="T64" fmla="*/ 125 w 385"/>
              <a:gd name="T65" fmla="*/ 108 h 402"/>
              <a:gd name="T66" fmla="*/ 156 w 385"/>
              <a:gd name="T67" fmla="*/ 139 h 402"/>
              <a:gd name="T68" fmla="*/ 186 w 385"/>
              <a:gd name="T69" fmla="*/ 129 h 402"/>
              <a:gd name="T70" fmla="*/ 193 w 385"/>
              <a:gd name="T71" fmla="*/ 86 h 402"/>
              <a:gd name="T72" fmla="*/ 199 w 385"/>
              <a:gd name="T73" fmla="*/ 129 h 402"/>
              <a:gd name="T74" fmla="*/ 229 w 385"/>
              <a:gd name="T75" fmla="*/ 139 h 402"/>
              <a:gd name="T76" fmla="*/ 260 w 385"/>
              <a:gd name="T77" fmla="*/ 108 h 402"/>
              <a:gd name="T78" fmla="*/ 240 w 385"/>
              <a:gd name="T79" fmla="*/ 147 h 402"/>
              <a:gd name="T80" fmla="*/ 259 w 385"/>
              <a:gd name="T81" fmla="*/ 172 h 402"/>
              <a:gd name="T82" fmla="*/ 302 w 385"/>
              <a:gd name="T83" fmla="*/ 165 h 402"/>
              <a:gd name="T84" fmla="*/ 263 w 385"/>
              <a:gd name="T85" fmla="*/ 185 h 402"/>
              <a:gd name="T86" fmla="*/ 263 w 385"/>
              <a:gd name="T87" fmla="*/ 21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5" h="402">
                <a:moveTo>
                  <a:pt x="342" y="210"/>
                </a:moveTo>
                <a:lnTo>
                  <a:pt x="326" y="201"/>
                </a:lnTo>
                <a:lnTo>
                  <a:pt x="342" y="191"/>
                </a:lnTo>
                <a:cubicBezTo>
                  <a:pt x="374" y="173"/>
                  <a:pt x="385" y="132"/>
                  <a:pt x="367" y="100"/>
                </a:cubicBezTo>
                <a:cubicBezTo>
                  <a:pt x="348" y="68"/>
                  <a:pt x="308" y="58"/>
                  <a:pt x="276" y="76"/>
                </a:cubicBezTo>
                <a:lnTo>
                  <a:pt x="259" y="85"/>
                </a:lnTo>
                <a:lnTo>
                  <a:pt x="259" y="67"/>
                </a:lnTo>
                <a:cubicBezTo>
                  <a:pt x="259" y="30"/>
                  <a:pt x="230" y="0"/>
                  <a:pt x="193" y="0"/>
                </a:cubicBezTo>
                <a:cubicBezTo>
                  <a:pt x="156" y="0"/>
                  <a:pt x="126" y="30"/>
                  <a:pt x="126" y="67"/>
                </a:cubicBezTo>
                <a:lnTo>
                  <a:pt x="126" y="85"/>
                </a:lnTo>
                <a:lnTo>
                  <a:pt x="110" y="76"/>
                </a:lnTo>
                <a:cubicBezTo>
                  <a:pt x="78" y="58"/>
                  <a:pt x="37" y="68"/>
                  <a:pt x="19" y="100"/>
                </a:cubicBezTo>
                <a:cubicBezTo>
                  <a:pt x="0" y="132"/>
                  <a:pt x="11" y="173"/>
                  <a:pt x="43" y="191"/>
                </a:cubicBezTo>
                <a:lnTo>
                  <a:pt x="59" y="201"/>
                </a:lnTo>
                <a:lnTo>
                  <a:pt x="43" y="210"/>
                </a:lnTo>
                <a:cubicBezTo>
                  <a:pt x="11" y="229"/>
                  <a:pt x="0" y="269"/>
                  <a:pt x="19" y="301"/>
                </a:cubicBezTo>
                <a:cubicBezTo>
                  <a:pt x="31" y="323"/>
                  <a:pt x="54" y="335"/>
                  <a:pt x="77" y="335"/>
                </a:cubicBezTo>
                <a:cubicBezTo>
                  <a:pt x="88" y="335"/>
                  <a:pt x="99" y="332"/>
                  <a:pt x="110" y="326"/>
                </a:cubicBezTo>
                <a:lnTo>
                  <a:pt x="126" y="316"/>
                </a:lnTo>
                <a:lnTo>
                  <a:pt x="126" y="335"/>
                </a:lnTo>
                <a:cubicBezTo>
                  <a:pt x="126" y="372"/>
                  <a:pt x="156" y="402"/>
                  <a:pt x="193" y="402"/>
                </a:cubicBezTo>
                <a:cubicBezTo>
                  <a:pt x="230" y="402"/>
                  <a:pt x="259" y="372"/>
                  <a:pt x="259" y="335"/>
                </a:cubicBezTo>
                <a:lnTo>
                  <a:pt x="259" y="316"/>
                </a:lnTo>
                <a:lnTo>
                  <a:pt x="276" y="326"/>
                </a:lnTo>
                <a:cubicBezTo>
                  <a:pt x="286" y="332"/>
                  <a:pt x="298" y="334"/>
                  <a:pt x="309" y="334"/>
                </a:cubicBezTo>
                <a:cubicBezTo>
                  <a:pt x="332" y="334"/>
                  <a:pt x="354" y="323"/>
                  <a:pt x="367" y="301"/>
                </a:cubicBezTo>
                <a:cubicBezTo>
                  <a:pt x="385" y="269"/>
                  <a:pt x="374" y="229"/>
                  <a:pt x="342" y="210"/>
                </a:cubicBezTo>
                <a:close/>
                <a:moveTo>
                  <a:pt x="263" y="217"/>
                </a:moveTo>
                <a:cubicBezTo>
                  <a:pt x="268" y="209"/>
                  <a:pt x="278" y="205"/>
                  <a:pt x="288" y="208"/>
                </a:cubicBezTo>
                <a:cubicBezTo>
                  <a:pt x="299" y="212"/>
                  <a:pt x="306" y="225"/>
                  <a:pt x="302" y="236"/>
                </a:cubicBezTo>
                <a:cubicBezTo>
                  <a:pt x="298" y="248"/>
                  <a:pt x="286" y="254"/>
                  <a:pt x="274" y="251"/>
                </a:cubicBezTo>
                <a:cubicBezTo>
                  <a:pt x="265" y="247"/>
                  <a:pt x="259" y="239"/>
                  <a:pt x="259" y="229"/>
                </a:cubicBezTo>
                <a:lnTo>
                  <a:pt x="210" y="213"/>
                </a:lnTo>
                <a:lnTo>
                  <a:pt x="240" y="255"/>
                </a:lnTo>
                <a:cubicBezTo>
                  <a:pt x="249" y="252"/>
                  <a:pt x="259" y="255"/>
                  <a:pt x="265" y="263"/>
                </a:cubicBezTo>
                <a:cubicBezTo>
                  <a:pt x="272" y="273"/>
                  <a:pt x="270" y="286"/>
                  <a:pt x="260" y="294"/>
                </a:cubicBezTo>
                <a:cubicBezTo>
                  <a:pt x="250" y="301"/>
                  <a:pt x="236" y="299"/>
                  <a:pt x="229" y="289"/>
                </a:cubicBezTo>
                <a:cubicBezTo>
                  <a:pt x="223" y="281"/>
                  <a:pt x="224" y="270"/>
                  <a:pt x="229" y="263"/>
                </a:cubicBezTo>
                <a:lnTo>
                  <a:pt x="199" y="221"/>
                </a:lnTo>
                <a:lnTo>
                  <a:pt x="199" y="272"/>
                </a:lnTo>
                <a:cubicBezTo>
                  <a:pt x="208" y="275"/>
                  <a:pt x="215" y="283"/>
                  <a:pt x="215" y="293"/>
                </a:cubicBezTo>
                <a:cubicBezTo>
                  <a:pt x="215" y="306"/>
                  <a:pt x="205" y="316"/>
                  <a:pt x="193" y="316"/>
                </a:cubicBezTo>
                <a:cubicBezTo>
                  <a:pt x="180" y="316"/>
                  <a:pt x="170" y="306"/>
                  <a:pt x="170" y="293"/>
                </a:cubicBezTo>
                <a:cubicBezTo>
                  <a:pt x="170" y="283"/>
                  <a:pt x="177" y="275"/>
                  <a:pt x="186" y="272"/>
                </a:cubicBezTo>
                <a:lnTo>
                  <a:pt x="186" y="221"/>
                </a:lnTo>
                <a:lnTo>
                  <a:pt x="156" y="262"/>
                </a:lnTo>
                <a:cubicBezTo>
                  <a:pt x="162" y="270"/>
                  <a:pt x="162" y="281"/>
                  <a:pt x="156" y="289"/>
                </a:cubicBezTo>
                <a:cubicBezTo>
                  <a:pt x="149" y="299"/>
                  <a:pt x="135" y="301"/>
                  <a:pt x="125" y="294"/>
                </a:cubicBezTo>
                <a:cubicBezTo>
                  <a:pt x="115" y="286"/>
                  <a:pt x="113" y="273"/>
                  <a:pt x="120" y="263"/>
                </a:cubicBezTo>
                <a:cubicBezTo>
                  <a:pt x="126" y="255"/>
                  <a:pt x="136" y="252"/>
                  <a:pt x="145" y="255"/>
                </a:cubicBezTo>
                <a:lnTo>
                  <a:pt x="175" y="213"/>
                </a:lnTo>
                <a:lnTo>
                  <a:pt x="127" y="229"/>
                </a:lnTo>
                <a:cubicBezTo>
                  <a:pt x="127" y="239"/>
                  <a:pt x="121" y="247"/>
                  <a:pt x="112" y="251"/>
                </a:cubicBezTo>
                <a:cubicBezTo>
                  <a:pt x="100" y="254"/>
                  <a:pt x="87" y="248"/>
                  <a:pt x="84" y="236"/>
                </a:cubicBezTo>
                <a:cubicBezTo>
                  <a:pt x="80" y="225"/>
                  <a:pt x="86" y="212"/>
                  <a:pt x="98" y="208"/>
                </a:cubicBezTo>
                <a:cubicBezTo>
                  <a:pt x="107" y="205"/>
                  <a:pt x="117" y="209"/>
                  <a:pt x="123" y="217"/>
                </a:cubicBezTo>
                <a:lnTo>
                  <a:pt x="171" y="201"/>
                </a:lnTo>
                <a:lnTo>
                  <a:pt x="123" y="185"/>
                </a:lnTo>
                <a:cubicBezTo>
                  <a:pt x="117" y="193"/>
                  <a:pt x="107" y="196"/>
                  <a:pt x="98" y="193"/>
                </a:cubicBezTo>
                <a:cubicBezTo>
                  <a:pt x="86" y="190"/>
                  <a:pt x="80" y="177"/>
                  <a:pt x="84" y="165"/>
                </a:cubicBezTo>
                <a:cubicBezTo>
                  <a:pt x="87" y="154"/>
                  <a:pt x="100" y="147"/>
                  <a:pt x="112" y="151"/>
                </a:cubicBezTo>
                <a:cubicBezTo>
                  <a:pt x="121" y="154"/>
                  <a:pt x="127" y="163"/>
                  <a:pt x="127" y="172"/>
                </a:cubicBezTo>
                <a:lnTo>
                  <a:pt x="175" y="188"/>
                </a:lnTo>
                <a:lnTo>
                  <a:pt x="145" y="147"/>
                </a:lnTo>
                <a:cubicBezTo>
                  <a:pt x="136" y="150"/>
                  <a:pt x="126" y="147"/>
                  <a:pt x="120" y="139"/>
                </a:cubicBezTo>
                <a:cubicBezTo>
                  <a:pt x="113" y="129"/>
                  <a:pt x="115" y="115"/>
                  <a:pt x="125" y="108"/>
                </a:cubicBezTo>
                <a:cubicBezTo>
                  <a:pt x="135" y="101"/>
                  <a:pt x="149" y="103"/>
                  <a:pt x="156" y="113"/>
                </a:cubicBezTo>
                <a:cubicBezTo>
                  <a:pt x="162" y="121"/>
                  <a:pt x="162" y="131"/>
                  <a:pt x="156" y="139"/>
                </a:cubicBezTo>
                <a:lnTo>
                  <a:pt x="186" y="180"/>
                </a:lnTo>
                <a:lnTo>
                  <a:pt x="186" y="129"/>
                </a:lnTo>
                <a:cubicBezTo>
                  <a:pt x="177" y="126"/>
                  <a:pt x="171" y="118"/>
                  <a:pt x="171" y="108"/>
                </a:cubicBezTo>
                <a:cubicBezTo>
                  <a:pt x="171" y="96"/>
                  <a:pt x="180" y="86"/>
                  <a:pt x="193" y="86"/>
                </a:cubicBezTo>
                <a:cubicBezTo>
                  <a:pt x="205" y="86"/>
                  <a:pt x="215" y="96"/>
                  <a:pt x="215" y="108"/>
                </a:cubicBezTo>
                <a:cubicBezTo>
                  <a:pt x="215" y="118"/>
                  <a:pt x="208" y="126"/>
                  <a:pt x="199" y="129"/>
                </a:cubicBezTo>
                <a:lnTo>
                  <a:pt x="199" y="180"/>
                </a:lnTo>
                <a:lnTo>
                  <a:pt x="229" y="139"/>
                </a:lnTo>
                <a:cubicBezTo>
                  <a:pt x="224" y="131"/>
                  <a:pt x="223" y="121"/>
                  <a:pt x="229" y="113"/>
                </a:cubicBezTo>
                <a:cubicBezTo>
                  <a:pt x="236" y="103"/>
                  <a:pt x="250" y="101"/>
                  <a:pt x="260" y="108"/>
                </a:cubicBezTo>
                <a:cubicBezTo>
                  <a:pt x="270" y="115"/>
                  <a:pt x="272" y="129"/>
                  <a:pt x="265" y="139"/>
                </a:cubicBezTo>
                <a:cubicBezTo>
                  <a:pt x="259" y="147"/>
                  <a:pt x="249" y="150"/>
                  <a:pt x="240" y="147"/>
                </a:cubicBezTo>
                <a:lnTo>
                  <a:pt x="210" y="188"/>
                </a:lnTo>
                <a:lnTo>
                  <a:pt x="259" y="172"/>
                </a:lnTo>
                <a:cubicBezTo>
                  <a:pt x="259" y="163"/>
                  <a:pt x="265" y="154"/>
                  <a:pt x="274" y="151"/>
                </a:cubicBezTo>
                <a:cubicBezTo>
                  <a:pt x="286" y="147"/>
                  <a:pt x="298" y="154"/>
                  <a:pt x="302" y="165"/>
                </a:cubicBezTo>
                <a:cubicBezTo>
                  <a:pt x="306" y="177"/>
                  <a:pt x="299" y="189"/>
                  <a:pt x="288" y="193"/>
                </a:cubicBezTo>
                <a:cubicBezTo>
                  <a:pt x="278" y="196"/>
                  <a:pt x="268" y="193"/>
                  <a:pt x="263" y="185"/>
                </a:cubicBezTo>
                <a:lnTo>
                  <a:pt x="214" y="201"/>
                </a:lnTo>
                <a:lnTo>
                  <a:pt x="263" y="217"/>
                </a:lnTo>
                <a:close/>
              </a:path>
            </a:pathLst>
          </a:custGeom>
          <a:solidFill>
            <a:srgbClr val="850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Bold" panose="020B0800000000000000" pitchFamily="34" charset="-122"/>
            </a:endParaRPr>
          </a:p>
        </p:txBody>
      </p:sp>
      <p:sp>
        <p:nvSpPr>
          <p:cNvPr id="103" name="decorative-chinese-flower_70998">
            <a:extLst>
              <a:ext uri="{FF2B5EF4-FFF2-40B4-BE49-F238E27FC236}">
                <a16:creationId xmlns:a16="http://schemas.microsoft.com/office/drawing/2014/main" xmlns="" id="{137EA7E1-8E28-42B7-AD20-76F4541A87FC}"/>
              </a:ext>
            </a:extLst>
          </p:cNvPr>
          <p:cNvSpPr/>
          <p:nvPr/>
        </p:nvSpPr>
        <p:spPr>
          <a:xfrm>
            <a:off x="7126191" y="5105967"/>
            <a:ext cx="134798" cy="140516"/>
          </a:xfrm>
          <a:custGeom>
            <a:avLst/>
            <a:gdLst>
              <a:gd name="T0" fmla="*/ 326 w 385"/>
              <a:gd name="T1" fmla="*/ 201 h 402"/>
              <a:gd name="T2" fmla="*/ 367 w 385"/>
              <a:gd name="T3" fmla="*/ 100 h 402"/>
              <a:gd name="T4" fmla="*/ 259 w 385"/>
              <a:gd name="T5" fmla="*/ 85 h 402"/>
              <a:gd name="T6" fmla="*/ 193 w 385"/>
              <a:gd name="T7" fmla="*/ 0 h 402"/>
              <a:gd name="T8" fmla="*/ 126 w 385"/>
              <a:gd name="T9" fmla="*/ 85 h 402"/>
              <a:gd name="T10" fmla="*/ 19 w 385"/>
              <a:gd name="T11" fmla="*/ 100 h 402"/>
              <a:gd name="T12" fmla="*/ 59 w 385"/>
              <a:gd name="T13" fmla="*/ 201 h 402"/>
              <a:gd name="T14" fmla="*/ 19 w 385"/>
              <a:gd name="T15" fmla="*/ 301 h 402"/>
              <a:gd name="T16" fmla="*/ 110 w 385"/>
              <a:gd name="T17" fmla="*/ 326 h 402"/>
              <a:gd name="T18" fmla="*/ 126 w 385"/>
              <a:gd name="T19" fmla="*/ 335 h 402"/>
              <a:gd name="T20" fmla="*/ 259 w 385"/>
              <a:gd name="T21" fmla="*/ 335 h 402"/>
              <a:gd name="T22" fmla="*/ 276 w 385"/>
              <a:gd name="T23" fmla="*/ 326 h 402"/>
              <a:gd name="T24" fmla="*/ 367 w 385"/>
              <a:gd name="T25" fmla="*/ 301 h 402"/>
              <a:gd name="T26" fmla="*/ 263 w 385"/>
              <a:gd name="T27" fmla="*/ 217 h 402"/>
              <a:gd name="T28" fmla="*/ 302 w 385"/>
              <a:gd name="T29" fmla="*/ 236 h 402"/>
              <a:gd name="T30" fmla="*/ 259 w 385"/>
              <a:gd name="T31" fmla="*/ 229 h 402"/>
              <a:gd name="T32" fmla="*/ 240 w 385"/>
              <a:gd name="T33" fmla="*/ 255 h 402"/>
              <a:gd name="T34" fmla="*/ 260 w 385"/>
              <a:gd name="T35" fmla="*/ 294 h 402"/>
              <a:gd name="T36" fmla="*/ 229 w 385"/>
              <a:gd name="T37" fmla="*/ 263 h 402"/>
              <a:gd name="T38" fmla="*/ 199 w 385"/>
              <a:gd name="T39" fmla="*/ 272 h 402"/>
              <a:gd name="T40" fmla="*/ 193 w 385"/>
              <a:gd name="T41" fmla="*/ 316 h 402"/>
              <a:gd name="T42" fmla="*/ 186 w 385"/>
              <a:gd name="T43" fmla="*/ 272 h 402"/>
              <a:gd name="T44" fmla="*/ 156 w 385"/>
              <a:gd name="T45" fmla="*/ 262 h 402"/>
              <a:gd name="T46" fmla="*/ 125 w 385"/>
              <a:gd name="T47" fmla="*/ 294 h 402"/>
              <a:gd name="T48" fmla="*/ 145 w 385"/>
              <a:gd name="T49" fmla="*/ 255 h 402"/>
              <a:gd name="T50" fmla="*/ 127 w 385"/>
              <a:gd name="T51" fmla="*/ 229 h 402"/>
              <a:gd name="T52" fmla="*/ 84 w 385"/>
              <a:gd name="T53" fmla="*/ 236 h 402"/>
              <a:gd name="T54" fmla="*/ 123 w 385"/>
              <a:gd name="T55" fmla="*/ 217 h 402"/>
              <a:gd name="T56" fmla="*/ 123 w 385"/>
              <a:gd name="T57" fmla="*/ 185 h 402"/>
              <a:gd name="T58" fmla="*/ 84 w 385"/>
              <a:gd name="T59" fmla="*/ 165 h 402"/>
              <a:gd name="T60" fmla="*/ 127 w 385"/>
              <a:gd name="T61" fmla="*/ 172 h 402"/>
              <a:gd name="T62" fmla="*/ 145 w 385"/>
              <a:gd name="T63" fmla="*/ 147 h 402"/>
              <a:gd name="T64" fmla="*/ 125 w 385"/>
              <a:gd name="T65" fmla="*/ 108 h 402"/>
              <a:gd name="T66" fmla="*/ 156 w 385"/>
              <a:gd name="T67" fmla="*/ 139 h 402"/>
              <a:gd name="T68" fmla="*/ 186 w 385"/>
              <a:gd name="T69" fmla="*/ 129 h 402"/>
              <a:gd name="T70" fmla="*/ 193 w 385"/>
              <a:gd name="T71" fmla="*/ 86 h 402"/>
              <a:gd name="T72" fmla="*/ 199 w 385"/>
              <a:gd name="T73" fmla="*/ 129 h 402"/>
              <a:gd name="T74" fmla="*/ 229 w 385"/>
              <a:gd name="T75" fmla="*/ 139 h 402"/>
              <a:gd name="T76" fmla="*/ 260 w 385"/>
              <a:gd name="T77" fmla="*/ 108 h 402"/>
              <a:gd name="T78" fmla="*/ 240 w 385"/>
              <a:gd name="T79" fmla="*/ 147 h 402"/>
              <a:gd name="T80" fmla="*/ 259 w 385"/>
              <a:gd name="T81" fmla="*/ 172 h 402"/>
              <a:gd name="T82" fmla="*/ 302 w 385"/>
              <a:gd name="T83" fmla="*/ 165 h 402"/>
              <a:gd name="T84" fmla="*/ 263 w 385"/>
              <a:gd name="T85" fmla="*/ 185 h 402"/>
              <a:gd name="T86" fmla="*/ 263 w 385"/>
              <a:gd name="T87" fmla="*/ 21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5" h="402">
                <a:moveTo>
                  <a:pt x="342" y="210"/>
                </a:moveTo>
                <a:lnTo>
                  <a:pt x="326" y="201"/>
                </a:lnTo>
                <a:lnTo>
                  <a:pt x="342" y="191"/>
                </a:lnTo>
                <a:cubicBezTo>
                  <a:pt x="374" y="173"/>
                  <a:pt x="385" y="132"/>
                  <a:pt x="367" y="100"/>
                </a:cubicBezTo>
                <a:cubicBezTo>
                  <a:pt x="348" y="68"/>
                  <a:pt x="308" y="58"/>
                  <a:pt x="276" y="76"/>
                </a:cubicBezTo>
                <a:lnTo>
                  <a:pt x="259" y="85"/>
                </a:lnTo>
                <a:lnTo>
                  <a:pt x="259" y="67"/>
                </a:lnTo>
                <a:cubicBezTo>
                  <a:pt x="259" y="30"/>
                  <a:pt x="230" y="0"/>
                  <a:pt x="193" y="0"/>
                </a:cubicBezTo>
                <a:cubicBezTo>
                  <a:pt x="156" y="0"/>
                  <a:pt x="126" y="30"/>
                  <a:pt x="126" y="67"/>
                </a:cubicBezTo>
                <a:lnTo>
                  <a:pt x="126" y="85"/>
                </a:lnTo>
                <a:lnTo>
                  <a:pt x="110" y="76"/>
                </a:lnTo>
                <a:cubicBezTo>
                  <a:pt x="78" y="58"/>
                  <a:pt x="37" y="68"/>
                  <a:pt x="19" y="100"/>
                </a:cubicBezTo>
                <a:cubicBezTo>
                  <a:pt x="0" y="132"/>
                  <a:pt x="11" y="173"/>
                  <a:pt x="43" y="191"/>
                </a:cubicBezTo>
                <a:lnTo>
                  <a:pt x="59" y="201"/>
                </a:lnTo>
                <a:lnTo>
                  <a:pt x="43" y="210"/>
                </a:lnTo>
                <a:cubicBezTo>
                  <a:pt x="11" y="229"/>
                  <a:pt x="0" y="269"/>
                  <a:pt x="19" y="301"/>
                </a:cubicBezTo>
                <a:cubicBezTo>
                  <a:pt x="31" y="323"/>
                  <a:pt x="54" y="335"/>
                  <a:pt x="77" y="335"/>
                </a:cubicBezTo>
                <a:cubicBezTo>
                  <a:pt x="88" y="335"/>
                  <a:pt x="99" y="332"/>
                  <a:pt x="110" y="326"/>
                </a:cubicBezTo>
                <a:lnTo>
                  <a:pt x="126" y="316"/>
                </a:lnTo>
                <a:lnTo>
                  <a:pt x="126" y="335"/>
                </a:lnTo>
                <a:cubicBezTo>
                  <a:pt x="126" y="372"/>
                  <a:pt x="156" y="402"/>
                  <a:pt x="193" y="402"/>
                </a:cubicBezTo>
                <a:cubicBezTo>
                  <a:pt x="230" y="402"/>
                  <a:pt x="259" y="372"/>
                  <a:pt x="259" y="335"/>
                </a:cubicBezTo>
                <a:lnTo>
                  <a:pt x="259" y="316"/>
                </a:lnTo>
                <a:lnTo>
                  <a:pt x="276" y="326"/>
                </a:lnTo>
                <a:cubicBezTo>
                  <a:pt x="286" y="332"/>
                  <a:pt x="298" y="334"/>
                  <a:pt x="309" y="334"/>
                </a:cubicBezTo>
                <a:cubicBezTo>
                  <a:pt x="332" y="334"/>
                  <a:pt x="354" y="323"/>
                  <a:pt x="367" y="301"/>
                </a:cubicBezTo>
                <a:cubicBezTo>
                  <a:pt x="385" y="269"/>
                  <a:pt x="374" y="229"/>
                  <a:pt x="342" y="210"/>
                </a:cubicBezTo>
                <a:close/>
                <a:moveTo>
                  <a:pt x="263" y="217"/>
                </a:moveTo>
                <a:cubicBezTo>
                  <a:pt x="268" y="209"/>
                  <a:pt x="278" y="205"/>
                  <a:pt x="288" y="208"/>
                </a:cubicBezTo>
                <a:cubicBezTo>
                  <a:pt x="299" y="212"/>
                  <a:pt x="306" y="225"/>
                  <a:pt x="302" y="236"/>
                </a:cubicBezTo>
                <a:cubicBezTo>
                  <a:pt x="298" y="248"/>
                  <a:pt x="286" y="254"/>
                  <a:pt x="274" y="251"/>
                </a:cubicBezTo>
                <a:cubicBezTo>
                  <a:pt x="265" y="247"/>
                  <a:pt x="259" y="239"/>
                  <a:pt x="259" y="229"/>
                </a:cubicBezTo>
                <a:lnTo>
                  <a:pt x="210" y="213"/>
                </a:lnTo>
                <a:lnTo>
                  <a:pt x="240" y="255"/>
                </a:lnTo>
                <a:cubicBezTo>
                  <a:pt x="249" y="252"/>
                  <a:pt x="259" y="255"/>
                  <a:pt x="265" y="263"/>
                </a:cubicBezTo>
                <a:cubicBezTo>
                  <a:pt x="272" y="273"/>
                  <a:pt x="270" y="286"/>
                  <a:pt x="260" y="294"/>
                </a:cubicBezTo>
                <a:cubicBezTo>
                  <a:pt x="250" y="301"/>
                  <a:pt x="236" y="299"/>
                  <a:pt x="229" y="289"/>
                </a:cubicBezTo>
                <a:cubicBezTo>
                  <a:pt x="223" y="281"/>
                  <a:pt x="224" y="270"/>
                  <a:pt x="229" y="263"/>
                </a:cubicBezTo>
                <a:lnTo>
                  <a:pt x="199" y="221"/>
                </a:lnTo>
                <a:lnTo>
                  <a:pt x="199" y="272"/>
                </a:lnTo>
                <a:cubicBezTo>
                  <a:pt x="208" y="275"/>
                  <a:pt x="215" y="283"/>
                  <a:pt x="215" y="293"/>
                </a:cubicBezTo>
                <a:cubicBezTo>
                  <a:pt x="215" y="306"/>
                  <a:pt x="205" y="316"/>
                  <a:pt x="193" y="316"/>
                </a:cubicBezTo>
                <a:cubicBezTo>
                  <a:pt x="180" y="316"/>
                  <a:pt x="170" y="306"/>
                  <a:pt x="170" y="293"/>
                </a:cubicBezTo>
                <a:cubicBezTo>
                  <a:pt x="170" y="283"/>
                  <a:pt x="177" y="275"/>
                  <a:pt x="186" y="272"/>
                </a:cubicBezTo>
                <a:lnTo>
                  <a:pt x="186" y="221"/>
                </a:lnTo>
                <a:lnTo>
                  <a:pt x="156" y="262"/>
                </a:lnTo>
                <a:cubicBezTo>
                  <a:pt x="162" y="270"/>
                  <a:pt x="162" y="281"/>
                  <a:pt x="156" y="289"/>
                </a:cubicBezTo>
                <a:cubicBezTo>
                  <a:pt x="149" y="299"/>
                  <a:pt x="135" y="301"/>
                  <a:pt x="125" y="294"/>
                </a:cubicBezTo>
                <a:cubicBezTo>
                  <a:pt x="115" y="286"/>
                  <a:pt x="113" y="273"/>
                  <a:pt x="120" y="263"/>
                </a:cubicBezTo>
                <a:cubicBezTo>
                  <a:pt x="126" y="255"/>
                  <a:pt x="136" y="252"/>
                  <a:pt x="145" y="255"/>
                </a:cubicBezTo>
                <a:lnTo>
                  <a:pt x="175" y="213"/>
                </a:lnTo>
                <a:lnTo>
                  <a:pt x="127" y="229"/>
                </a:lnTo>
                <a:cubicBezTo>
                  <a:pt x="127" y="239"/>
                  <a:pt x="121" y="247"/>
                  <a:pt x="112" y="251"/>
                </a:cubicBezTo>
                <a:cubicBezTo>
                  <a:pt x="100" y="254"/>
                  <a:pt x="87" y="248"/>
                  <a:pt x="84" y="236"/>
                </a:cubicBezTo>
                <a:cubicBezTo>
                  <a:pt x="80" y="225"/>
                  <a:pt x="86" y="212"/>
                  <a:pt x="98" y="208"/>
                </a:cubicBezTo>
                <a:cubicBezTo>
                  <a:pt x="107" y="205"/>
                  <a:pt x="117" y="209"/>
                  <a:pt x="123" y="217"/>
                </a:cubicBezTo>
                <a:lnTo>
                  <a:pt x="171" y="201"/>
                </a:lnTo>
                <a:lnTo>
                  <a:pt x="123" y="185"/>
                </a:lnTo>
                <a:cubicBezTo>
                  <a:pt x="117" y="193"/>
                  <a:pt x="107" y="196"/>
                  <a:pt x="98" y="193"/>
                </a:cubicBezTo>
                <a:cubicBezTo>
                  <a:pt x="86" y="190"/>
                  <a:pt x="80" y="177"/>
                  <a:pt x="84" y="165"/>
                </a:cubicBezTo>
                <a:cubicBezTo>
                  <a:pt x="87" y="154"/>
                  <a:pt x="100" y="147"/>
                  <a:pt x="112" y="151"/>
                </a:cubicBezTo>
                <a:cubicBezTo>
                  <a:pt x="121" y="154"/>
                  <a:pt x="127" y="163"/>
                  <a:pt x="127" y="172"/>
                </a:cubicBezTo>
                <a:lnTo>
                  <a:pt x="175" y="188"/>
                </a:lnTo>
                <a:lnTo>
                  <a:pt x="145" y="147"/>
                </a:lnTo>
                <a:cubicBezTo>
                  <a:pt x="136" y="150"/>
                  <a:pt x="126" y="147"/>
                  <a:pt x="120" y="139"/>
                </a:cubicBezTo>
                <a:cubicBezTo>
                  <a:pt x="113" y="129"/>
                  <a:pt x="115" y="115"/>
                  <a:pt x="125" y="108"/>
                </a:cubicBezTo>
                <a:cubicBezTo>
                  <a:pt x="135" y="101"/>
                  <a:pt x="149" y="103"/>
                  <a:pt x="156" y="113"/>
                </a:cubicBezTo>
                <a:cubicBezTo>
                  <a:pt x="162" y="121"/>
                  <a:pt x="162" y="131"/>
                  <a:pt x="156" y="139"/>
                </a:cubicBezTo>
                <a:lnTo>
                  <a:pt x="186" y="180"/>
                </a:lnTo>
                <a:lnTo>
                  <a:pt x="186" y="129"/>
                </a:lnTo>
                <a:cubicBezTo>
                  <a:pt x="177" y="126"/>
                  <a:pt x="171" y="118"/>
                  <a:pt x="171" y="108"/>
                </a:cubicBezTo>
                <a:cubicBezTo>
                  <a:pt x="171" y="96"/>
                  <a:pt x="180" y="86"/>
                  <a:pt x="193" y="86"/>
                </a:cubicBezTo>
                <a:cubicBezTo>
                  <a:pt x="205" y="86"/>
                  <a:pt x="215" y="96"/>
                  <a:pt x="215" y="108"/>
                </a:cubicBezTo>
                <a:cubicBezTo>
                  <a:pt x="215" y="118"/>
                  <a:pt x="208" y="126"/>
                  <a:pt x="199" y="129"/>
                </a:cubicBezTo>
                <a:lnTo>
                  <a:pt x="199" y="180"/>
                </a:lnTo>
                <a:lnTo>
                  <a:pt x="229" y="139"/>
                </a:lnTo>
                <a:cubicBezTo>
                  <a:pt x="224" y="131"/>
                  <a:pt x="223" y="121"/>
                  <a:pt x="229" y="113"/>
                </a:cubicBezTo>
                <a:cubicBezTo>
                  <a:pt x="236" y="103"/>
                  <a:pt x="250" y="101"/>
                  <a:pt x="260" y="108"/>
                </a:cubicBezTo>
                <a:cubicBezTo>
                  <a:pt x="270" y="115"/>
                  <a:pt x="272" y="129"/>
                  <a:pt x="265" y="139"/>
                </a:cubicBezTo>
                <a:cubicBezTo>
                  <a:pt x="259" y="147"/>
                  <a:pt x="249" y="150"/>
                  <a:pt x="240" y="147"/>
                </a:cubicBezTo>
                <a:lnTo>
                  <a:pt x="210" y="188"/>
                </a:lnTo>
                <a:lnTo>
                  <a:pt x="259" y="172"/>
                </a:lnTo>
                <a:cubicBezTo>
                  <a:pt x="259" y="163"/>
                  <a:pt x="265" y="154"/>
                  <a:pt x="274" y="151"/>
                </a:cubicBezTo>
                <a:cubicBezTo>
                  <a:pt x="286" y="147"/>
                  <a:pt x="298" y="154"/>
                  <a:pt x="302" y="165"/>
                </a:cubicBezTo>
                <a:cubicBezTo>
                  <a:pt x="306" y="177"/>
                  <a:pt x="299" y="189"/>
                  <a:pt x="288" y="193"/>
                </a:cubicBezTo>
                <a:cubicBezTo>
                  <a:pt x="278" y="196"/>
                  <a:pt x="268" y="193"/>
                  <a:pt x="263" y="185"/>
                </a:cubicBezTo>
                <a:lnTo>
                  <a:pt x="214" y="201"/>
                </a:lnTo>
                <a:lnTo>
                  <a:pt x="263" y="217"/>
                </a:lnTo>
                <a:close/>
              </a:path>
            </a:pathLst>
          </a:custGeom>
          <a:solidFill>
            <a:srgbClr val="850B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思源黑体 CN Bold" panose="020B0800000000000000" pitchFamily="34" charset="-122"/>
            </a:endParaRPr>
          </a:p>
        </p:txBody>
      </p:sp>
      <p:sp>
        <p:nvSpPr>
          <p:cNvPr id="104" name="decorative-chinese-flower_70998">
            <a:extLst>
              <a:ext uri="{FF2B5EF4-FFF2-40B4-BE49-F238E27FC236}">
                <a16:creationId xmlns:a16="http://schemas.microsoft.com/office/drawing/2014/main" xmlns="" id="{DD3662E3-28EC-461E-97E4-8A8C8D3CB728}"/>
              </a:ext>
            </a:extLst>
          </p:cNvPr>
          <p:cNvSpPr/>
          <p:nvPr/>
        </p:nvSpPr>
        <p:spPr>
          <a:xfrm>
            <a:off x="5456377" y="2653892"/>
            <a:ext cx="134798" cy="140516"/>
          </a:xfrm>
          <a:custGeom>
            <a:avLst/>
            <a:gdLst>
              <a:gd name="T0" fmla="*/ 326 w 385"/>
              <a:gd name="T1" fmla="*/ 201 h 402"/>
              <a:gd name="T2" fmla="*/ 367 w 385"/>
              <a:gd name="T3" fmla="*/ 100 h 402"/>
              <a:gd name="T4" fmla="*/ 259 w 385"/>
              <a:gd name="T5" fmla="*/ 85 h 402"/>
              <a:gd name="T6" fmla="*/ 193 w 385"/>
              <a:gd name="T7" fmla="*/ 0 h 402"/>
              <a:gd name="T8" fmla="*/ 126 w 385"/>
              <a:gd name="T9" fmla="*/ 85 h 402"/>
              <a:gd name="T10" fmla="*/ 19 w 385"/>
              <a:gd name="T11" fmla="*/ 100 h 402"/>
              <a:gd name="T12" fmla="*/ 59 w 385"/>
              <a:gd name="T13" fmla="*/ 201 h 402"/>
              <a:gd name="T14" fmla="*/ 19 w 385"/>
              <a:gd name="T15" fmla="*/ 301 h 402"/>
              <a:gd name="T16" fmla="*/ 110 w 385"/>
              <a:gd name="T17" fmla="*/ 326 h 402"/>
              <a:gd name="T18" fmla="*/ 126 w 385"/>
              <a:gd name="T19" fmla="*/ 335 h 402"/>
              <a:gd name="T20" fmla="*/ 259 w 385"/>
              <a:gd name="T21" fmla="*/ 335 h 402"/>
              <a:gd name="T22" fmla="*/ 276 w 385"/>
              <a:gd name="T23" fmla="*/ 326 h 402"/>
              <a:gd name="T24" fmla="*/ 367 w 385"/>
              <a:gd name="T25" fmla="*/ 301 h 402"/>
              <a:gd name="T26" fmla="*/ 263 w 385"/>
              <a:gd name="T27" fmla="*/ 217 h 402"/>
              <a:gd name="T28" fmla="*/ 302 w 385"/>
              <a:gd name="T29" fmla="*/ 236 h 402"/>
              <a:gd name="T30" fmla="*/ 259 w 385"/>
              <a:gd name="T31" fmla="*/ 229 h 402"/>
              <a:gd name="T32" fmla="*/ 240 w 385"/>
              <a:gd name="T33" fmla="*/ 255 h 402"/>
              <a:gd name="T34" fmla="*/ 260 w 385"/>
              <a:gd name="T35" fmla="*/ 294 h 402"/>
              <a:gd name="T36" fmla="*/ 229 w 385"/>
              <a:gd name="T37" fmla="*/ 263 h 402"/>
              <a:gd name="T38" fmla="*/ 199 w 385"/>
              <a:gd name="T39" fmla="*/ 272 h 402"/>
              <a:gd name="T40" fmla="*/ 193 w 385"/>
              <a:gd name="T41" fmla="*/ 316 h 402"/>
              <a:gd name="T42" fmla="*/ 186 w 385"/>
              <a:gd name="T43" fmla="*/ 272 h 402"/>
              <a:gd name="T44" fmla="*/ 156 w 385"/>
              <a:gd name="T45" fmla="*/ 262 h 402"/>
              <a:gd name="T46" fmla="*/ 125 w 385"/>
              <a:gd name="T47" fmla="*/ 294 h 402"/>
              <a:gd name="T48" fmla="*/ 145 w 385"/>
              <a:gd name="T49" fmla="*/ 255 h 402"/>
              <a:gd name="T50" fmla="*/ 127 w 385"/>
              <a:gd name="T51" fmla="*/ 229 h 402"/>
              <a:gd name="T52" fmla="*/ 84 w 385"/>
              <a:gd name="T53" fmla="*/ 236 h 402"/>
              <a:gd name="T54" fmla="*/ 123 w 385"/>
              <a:gd name="T55" fmla="*/ 217 h 402"/>
              <a:gd name="T56" fmla="*/ 123 w 385"/>
              <a:gd name="T57" fmla="*/ 185 h 402"/>
              <a:gd name="T58" fmla="*/ 84 w 385"/>
              <a:gd name="T59" fmla="*/ 165 h 402"/>
              <a:gd name="T60" fmla="*/ 127 w 385"/>
              <a:gd name="T61" fmla="*/ 172 h 402"/>
              <a:gd name="T62" fmla="*/ 145 w 385"/>
              <a:gd name="T63" fmla="*/ 147 h 402"/>
              <a:gd name="T64" fmla="*/ 125 w 385"/>
              <a:gd name="T65" fmla="*/ 108 h 402"/>
              <a:gd name="T66" fmla="*/ 156 w 385"/>
              <a:gd name="T67" fmla="*/ 139 h 402"/>
              <a:gd name="T68" fmla="*/ 186 w 385"/>
              <a:gd name="T69" fmla="*/ 129 h 402"/>
              <a:gd name="T70" fmla="*/ 193 w 385"/>
              <a:gd name="T71" fmla="*/ 86 h 402"/>
              <a:gd name="T72" fmla="*/ 199 w 385"/>
              <a:gd name="T73" fmla="*/ 129 h 402"/>
              <a:gd name="T74" fmla="*/ 229 w 385"/>
              <a:gd name="T75" fmla="*/ 139 h 402"/>
              <a:gd name="T76" fmla="*/ 260 w 385"/>
              <a:gd name="T77" fmla="*/ 108 h 402"/>
              <a:gd name="T78" fmla="*/ 240 w 385"/>
              <a:gd name="T79" fmla="*/ 147 h 402"/>
              <a:gd name="T80" fmla="*/ 259 w 385"/>
              <a:gd name="T81" fmla="*/ 172 h 402"/>
              <a:gd name="T82" fmla="*/ 302 w 385"/>
              <a:gd name="T83" fmla="*/ 165 h 402"/>
              <a:gd name="T84" fmla="*/ 263 w 385"/>
              <a:gd name="T85" fmla="*/ 185 h 402"/>
              <a:gd name="T86" fmla="*/ 263 w 385"/>
              <a:gd name="T87" fmla="*/ 21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5" h="402">
                <a:moveTo>
                  <a:pt x="342" y="210"/>
                </a:moveTo>
                <a:lnTo>
                  <a:pt x="326" y="201"/>
                </a:lnTo>
                <a:lnTo>
                  <a:pt x="342" y="191"/>
                </a:lnTo>
                <a:cubicBezTo>
                  <a:pt x="374" y="173"/>
                  <a:pt x="385" y="132"/>
                  <a:pt x="367" y="100"/>
                </a:cubicBezTo>
                <a:cubicBezTo>
                  <a:pt x="348" y="68"/>
                  <a:pt x="308" y="58"/>
                  <a:pt x="276" y="76"/>
                </a:cubicBezTo>
                <a:lnTo>
                  <a:pt x="259" y="85"/>
                </a:lnTo>
                <a:lnTo>
                  <a:pt x="259" y="67"/>
                </a:lnTo>
                <a:cubicBezTo>
                  <a:pt x="259" y="30"/>
                  <a:pt x="230" y="0"/>
                  <a:pt x="193" y="0"/>
                </a:cubicBezTo>
                <a:cubicBezTo>
                  <a:pt x="156" y="0"/>
                  <a:pt x="126" y="30"/>
                  <a:pt x="126" y="67"/>
                </a:cubicBezTo>
                <a:lnTo>
                  <a:pt x="126" y="85"/>
                </a:lnTo>
                <a:lnTo>
                  <a:pt x="110" y="76"/>
                </a:lnTo>
                <a:cubicBezTo>
                  <a:pt x="78" y="58"/>
                  <a:pt x="37" y="68"/>
                  <a:pt x="19" y="100"/>
                </a:cubicBezTo>
                <a:cubicBezTo>
                  <a:pt x="0" y="132"/>
                  <a:pt x="11" y="173"/>
                  <a:pt x="43" y="191"/>
                </a:cubicBezTo>
                <a:lnTo>
                  <a:pt x="59" y="201"/>
                </a:lnTo>
                <a:lnTo>
                  <a:pt x="43" y="210"/>
                </a:lnTo>
                <a:cubicBezTo>
                  <a:pt x="11" y="229"/>
                  <a:pt x="0" y="269"/>
                  <a:pt x="19" y="301"/>
                </a:cubicBezTo>
                <a:cubicBezTo>
                  <a:pt x="31" y="323"/>
                  <a:pt x="54" y="335"/>
                  <a:pt x="77" y="335"/>
                </a:cubicBezTo>
                <a:cubicBezTo>
                  <a:pt x="88" y="335"/>
                  <a:pt x="99" y="332"/>
                  <a:pt x="110" y="326"/>
                </a:cubicBezTo>
                <a:lnTo>
                  <a:pt x="126" y="316"/>
                </a:lnTo>
                <a:lnTo>
                  <a:pt x="126" y="335"/>
                </a:lnTo>
                <a:cubicBezTo>
                  <a:pt x="126" y="372"/>
                  <a:pt x="156" y="402"/>
                  <a:pt x="193" y="402"/>
                </a:cubicBezTo>
                <a:cubicBezTo>
                  <a:pt x="230" y="402"/>
                  <a:pt x="259" y="372"/>
                  <a:pt x="259" y="335"/>
                </a:cubicBezTo>
                <a:lnTo>
                  <a:pt x="259" y="316"/>
                </a:lnTo>
                <a:lnTo>
                  <a:pt x="276" y="326"/>
                </a:lnTo>
                <a:cubicBezTo>
                  <a:pt x="286" y="332"/>
                  <a:pt x="298" y="334"/>
                  <a:pt x="309" y="334"/>
                </a:cubicBezTo>
                <a:cubicBezTo>
                  <a:pt x="332" y="334"/>
                  <a:pt x="354" y="323"/>
                  <a:pt x="367" y="301"/>
                </a:cubicBezTo>
                <a:cubicBezTo>
                  <a:pt x="385" y="269"/>
                  <a:pt x="374" y="229"/>
                  <a:pt x="342" y="210"/>
                </a:cubicBezTo>
                <a:close/>
                <a:moveTo>
                  <a:pt x="263" y="217"/>
                </a:moveTo>
                <a:cubicBezTo>
                  <a:pt x="268" y="209"/>
                  <a:pt x="278" y="205"/>
                  <a:pt x="288" y="208"/>
                </a:cubicBezTo>
                <a:cubicBezTo>
                  <a:pt x="299" y="212"/>
                  <a:pt x="306" y="225"/>
                  <a:pt x="302" y="236"/>
                </a:cubicBezTo>
                <a:cubicBezTo>
                  <a:pt x="298" y="248"/>
                  <a:pt x="286" y="254"/>
                  <a:pt x="274" y="251"/>
                </a:cubicBezTo>
                <a:cubicBezTo>
                  <a:pt x="265" y="247"/>
                  <a:pt x="259" y="239"/>
                  <a:pt x="259" y="229"/>
                </a:cubicBezTo>
                <a:lnTo>
                  <a:pt x="210" y="213"/>
                </a:lnTo>
                <a:lnTo>
                  <a:pt x="240" y="255"/>
                </a:lnTo>
                <a:cubicBezTo>
                  <a:pt x="249" y="252"/>
                  <a:pt x="259" y="255"/>
                  <a:pt x="265" y="263"/>
                </a:cubicBezTo>
                <a:cubicBezTo>
                  <a:pt x="272" y="273"/>
                  <a:pt x="270" y="286"/>
                  <a:pt x="260" y="294"/>
                </a:cubicBezTo>
                <a:cubicBezTo>
                  <a:pt x="250" y="301"/>
                  <a:pt x="236" y="299"/>
                  <a:pt x="229" y="289"/>
                </a:cubicBezTo>
                <a:cubicBezTo>
                  <a:pt x="223" y="281"/>
                  <a:pt x="224" y="270"/>
                  <a:pt x="229" y="263"/>
                </a:cubicBezTo>
                <a:lnTo>
                  <a:pt x="199" y="221"/>
                </a:lnTo>
                <a:lnTo>
                  <a:pt x="199" y="272"/>
                </a:lnTo>
                <a:cubicBezTo>
                  <a:pt x="208" y="275"/>
                  <a:pt x="215" y="283"/>
                  <a:pt x="215" y="293"/>
                </a:cubicBezTo>
                <a:cubicBezTo>
                  <a:pt x="215" y="306"/>
                  <a:pt x="205" y="316"/>
                  <a:pt x="193" y="316"/>
                </a:cubicBezTo>
                <a:cubicBezTo>
                  <a:pt x="180" y="316"/>
                  <a:pt x="170" y="306"/>
                  <a:pt x="170" y="293"/>
                </a:cubicBezTo>
                <a:cubicBezTo>
                  <a:pt x="170" y="283"/>
                  <a:pt x="177" y="275"/>
                  <a:pt x="186" y="272"/>
                </a:cubicBezTo>
                <a:lnTo>
                  <a:pt x="186" y="221"/>
                </a:lnTo>
                <a:lnTo>
                  <a:pt x="156" y="262"/>
                </a:lnTo>
                <a:cubicBezTo>
                  <a:pt x="162" y="270"/>
                  <a:pt x="162" y="281"/>
                  <a:pt x="156" y="289"/>
                </a:cubicBezTo>
                <a:cubicBezTo>
                  <a:pt x="149" y="299"/>
                  <a:pt x="135" y="301"/>
                  <a:pt x="125" y="294"/>
                </a:cubicBezTo>
                <a:cubicBezTo>
                  <a:pt x="115" y="286"/>
                  <a:pt x="113" y="273"/>
                  <a:pt x="120" y="263"/>
                </a:cubicBezTo>
                <a:cubicBezTo>
                  <a:pt x="126" y="255"/>
                  <a:pt x="136" y="252"/>
                  <a:pt x="145" y="255"/>
                </a:cubicBezTo>
                <a:lnTo>
                  <a:pt x="175" y="213"/>
                </a:lnTo>
                <a:lnTo>
                  <a:pt x="127" y="229"/>
                </a:lnTo>
                <a:cubicBezTo>
                  <a:pt x="127" y="239"/>
                  <a:pt x="121" y="247"/>
                  <a:pt x="112" y="251"/>
                </a:cubicBezTo>
                <a:cubicBezTo>
                  <a:pt x="100" y="254"/>
                  <a:pt x="87" y="248"/>
                  <a:pt x="84" y="236"/>
                </a:cubicBezTo>
                <a:cubicBezTo>
                  <a:pt x="80" y="225"/>
                  <a:pt x="86" y="212"/>
                  <a:pt x="98" y="208"/>
                </a:cubicBezTo>
                <a:cubicBezTo>
                  <a:pt x="107" y="205"/>
                  <a:pt x="117" y="209"/>
                  <a:pt x="123" y="217"/>
                </a:cubicBezTo>
                <a:lnTo>
                  <a:pt x="171" y="201"/>
                </a:lnTo>
                <a:lnTo>
                  <a:pt x="123" y="185"/>
                </a:lnTo>
                <a:cubicBezTo>
                  <a:pt x="117" y="193"/>
                  <a:pt x="107" y="196"/>
                  <a:pt x="98" y="193"/>
                </a:cubicBezTo>
                <a:cubicBezTo>
                  <a:pt x="86" y="190"/>
                  <a:pt x="80" y="177"/>
                  <a:pt x="84" y="165"/>
                </a:cubicBezTo>
                <a:cubicBezTo>
                  <a:pt x="87" y="154"/>
                  <a:pt x="100" y="147"/>
                  <a:pt x="112" y="151"/>
                </a:cubicBezTo>
                <a:cubicBezTo>
                  <a:pt x="121" y="154"/>
                  <a:pt x="127" y="163"/>
                  <a:pt x="127" y="172"/>
                </a:cubicBezTo>
                <a:lnTo>
                  <a:pt x="175" y="188"/>
                </a:lnTo>
                <a:lnTo>
                  <a:pt x="145" y="147"/>
                </a:lnTo>
                <a:cubicBezTo>
                  <a:pt x="136" y="150"/>
                  <a:pt x="126" y="147"/>
                  <a:pt x="120" y="139"/>
                </a:cubicBezTo>
                <a:cubicBezTo>
                  <a:pt x="113" y="129"/>
                  <a:pt x="115" y="115"/>
                  <a:pt x="125" y="108"/>
                </a:cubicBezTo>
                <a:cubicBezTo>
                  <a:pt x="135" y="101"/>
                  <a:pt x="149" y="103"/>
                  <a:pt x="156" y="113"/>
                </a:cubicBezTo>
                <a:cubicBezTo>
                  <a:pt x="162" y="121"/>
                  <a:pt x="162" y="131"/>
                  <a:pt x="156" y="139"/>
                </a:cubicBezTo>
                <a:lnTo>
                  <a:pt x="186" y="180"/>
                </a:lnTo>
                <a:lnTo>
                  <a:pt x="186" y="129"/>
                </a:lnTo>
                <a:cubicBezTo>
                  <a:pt x="177" y="126"/>
                  <a:pt x="171" y="118"/>
                  <a:pt x="171" y="108"/>
                </a:cubicBezTo>
                <a:cubicBezTo>
                  <a:pt x="171" y="96"/>
                  <a:pt x="180" y="86"/>
                  <a:pt x="193" y="86"/>
                </a:cubicBezTo>
                <a:cubicBezTo>
                  <a:pt x="205" y="86"/>
                  <a:pt x="215" y="96"/>
                  <a:pt x="215" y="108"/>
                </a:cubicBezTo>
                <a:cubicBezTo>
                  <a:pt x="215" y="118"/>
                  <a:pt x="208" y="126"/>
                  <a:pt x="199" y="129"/>
                </a:cubicBezTo>
                <a:lnTo>
                  <a:pt x="199" y="180"/>
                </a:lnTo>
                <a:lnTo>
                  <a:pt x="229" y="139"/>
                </a:lnTo>
                <a:cubicBezTo>
                  <a:pt x="224" y="131"/>
                  <a:pt x="223" y="121"/>
                  <a:pt x="229" y="113"/>
                </a:cubicBezTo>
                <a:cubicBezTo>
                  <a:pt x="236" y="103"/>
                  <a:pt x="250" y="101"/>
                  <a:pt x="260" y="108"/>
                </a:cubicBezTo>
                <a:cubicBezTo>
                  <a:pt x="270" y="115"/>
                  <a:pt x="272" y="129"/>
                  <a:pt x="265" y="139"/>
                </a:cubicBezTo>
                <a:cubicBezTo>
                  <a:pt x="259" y="147"/>
                  <a:pt x="249" y="150"/>
                  <a:pt x="240" y="147"/>
                </a:cubicBezTo>
                <a:lnTo>
                  <a:pt x="210" y="188"/>
                </a:lnTo>
                <a:lnTo>
                  <a:pt x="259" y="172"/>
                </a:lnTo>
                <a:cubicBezTo>
                  <a:pt x="259" y="163"/>
                  <a:pt x="265" y="154"/>
                  <a:pt x="274" y="151"/>
                </a:cubicBezTo>
                <a:cubicBezTo>
                  <a:pt x="286" y="147"/>
                  <a:pt x="298" y="154"/>
                  <a:pt x="302" y="165"/>
                </a:cubicBezTo>
                <a:cubicBezTo>
                  <a:pt x="306" y="177"/>
                  <a:pt x="299" y="189"/>
                  <a:pt x="288" y="193"/>
                </a:cubicBezTo>
                <a:cubicBezTo>
                  <a:pt x="278" y="196"/>
                  <a:pt x="268" y="193"/>
                  <a:pt x="263" y="185"/>
                </a:cubicBezTo>
                <a:lnTo>
                  <a:pt x="214" y="201"/>
                </a:lnTo>
                <a:lnTo>
                  <a:pt x="263" y="21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思源黑体 CN Bold" panose="020B0800000000000000" pitchFamily="34" charset="-122"/>
            </a:endParaRPr>
          </a:p>
        </p:txBody>
      </p:sp>
      <p:sp>
        <p:nvSpPr>
          <p:cNvPr id="105" name="decorative-chinese-flower_70998">
            <a:extLst>
              <a:ext uri="{FF2B5EF4-FFF2-40B4-BE49-F238E27FC236}">
                <a16:creationId xmlns:a16="http://schemas.microsoft.com/office/drawing/2014/main" xmlns="" id="{1EFA0B7B-3013-44DF-AF18-DB718713F41E}"/>
              </a:ext>
            </a:extLst>
          </p:cNvPr>
          <p:cNvSpPr/>
          <p:nvPr/>
        </p:nvSpPr>
        <p:spPr>
          <a:xfrm>
            <a:off x="4742033" y="3870493"/>
            <a:ext cx="134798" cy="140516"/>
          </a:xfrm>
          <a:custGeom>
            <a:avLst/>
            <a:gdLst>
              <a:gd name="T0" fmla="*/ 326 w 385"/>
              <a:gd name="T1" fmla="*/ 201 h 402"/>
              <a:gd name="T2" fmla="*/ 367 w 385"/>
              <a:gd name="T3" fmla="*/ 100 h 402"/>
              <a:gd name="T4" fmla="*/ 259 w 385"/>
              <a:gd name="T5" fmla="*/ 85 h 402"/>
              <a:gd name="T6" fmla="*/ 193 w 385"/>
              <a:gd name="T7" fmla="*/ 0 h 402"/>
              <a:gd name="T8" fmla="*/ 126 w 385"/>
              <a:gd name="T9" fmla="*/ 85 h 402"/>
              <a:gd name="T10" fmla="*/ 19 w 385"/>
              <a:gd name="T11" fmla="*/ 100 h 402"/>
              <a:gd name="T12" fmla="*/ 59 w 385"/>
              <a:gd name="T13" fmla="*/ 201 h 402"/>
              <a:gd name="T14" fmla="*/ 19 w 385"/>
              <a:gd name="T15" fmla="*/ 301 h 402"/>
              <a:gd name="T16" fmla="*/ 110 w 385"/>
              <a:gd name="T17" fmla="*/ 326 h 402"/>
              <a:gd name="T18" fmla="*/ 126 w 385"/>
              <a:gd name="T19" fmla="*/ 335 h 402"/>
              <a:gd name="T20" fmla="*/ 259 w 385"/>
              <a:gd name="T21" fmla="*/ 335 h 402"/>
              <a:gd name="T22" fmla="*/ 276 w 385"/>
              <a:gd name="T23" fmla="*/ 326 h 402"/>
              <a:gd name="T24" fmla="*/ 367 w 385"/>
              <a:gd name="T25" fmla="*/ 301 h 402"/>
              <a:gd name="T26" fmla="*/ 263 w 385"/>
              <a:gd name="T27" fmla="*/ 217 h 402"/>
              <a:gd name="T28" fmla="*/ 302 w 385"/>
              <a:gd name="T29" fmla="*/ 236 h 402"/>
              <a:gd name="T30" fmla="*/ 259 w 385"/>
              <a:gd name="T31" fmla="*/ 229 h 402"/>
              <a:gd name="T32" fmla="*/ 240 w 385"/>
              <a:gd name="T33" fmla="*/ 255 h 402"/>
              <a:gd name="T34" fmla="*/ 260 w 385"/>
              <a:gd name="T35" fmla="*/ 294 h 402"/>
              <a:gd name="T36" fmla="*/ 229 w 385"/>
              <a:gd name="T37" fmla="*/ 263 h 402"/>
              <a:gd name="T38" fmla="*/ 199 w 385"/>
              <a:gd name="T39" fmla="*/ 272 h 402"/>
              <a:gd name="T40" fmla="*/ 193 w 385"/>
              <a:gd name="T41" fmla="*/ 316 h 402"/>
              <a:gd name="T42" fmla="*/ 186 w 385"/>
              <a:gd name="T43" fmla="*/ 272 h 402"/>
              <a:gd name="T44" fmla="*/ 156 w 385"/>
              <a:gd name="T45" fmla="*/ 262 h 402"/>
              <a:gd name="T46" fmla="*/ 125 w 385"/>
              <a:gd name="T47" fmla="*/ 294 h 402"/>
              <a:gd name="T48" fmla="*/ 145 w 385"/>
              <a:gd name="T49" fmla="*/ 255 h 402"/>
              <a:gd name="T50" fmla="*/ 127 w 385"/>
              <a:gd name="T51" fmla="*/ 229 h 402"/>
              <a:gd name="T52" fmla="*/ 84 w 385"/>
              <a:gd name="T53" fmla="*/ 236 h 402"/>
              <a:gd name="T54" fmla="*/ 123 w 385"/>
              <a:gd name="T55" fmla="*/ 217 h 402"/>
              <a:gd name="T56" fmla="*/ 123 w 385"/>
              <a:gd name="T57" fmla="*/ 185 h 402"/>
              <a:gd name="T58" fmla="*/ 84 w 385"/>
              <a:gd name="T59" fmla="*/ 165 h 402"/>
              <a:gd name="T60" fmla="*/ 127 w 385"/>
              <a:gd name="T61" fmla="*/ 172 h 402"/>
              <a:gd name="T62" fmla="*/ 145 w 385"/>
              <a:gd name="T63" fmla="*/ 147 h 402"/>
              <a:gd name="T64" fmla="*/ 125 w 385"/>
              <a:gd name="T65" fmla="*/ 108 h 402"/>
              <a:gd name="T66" fmla="*/ 156 w 385"/>
              <a:gd name="T67" fmla="*/ 139 h 402"/>
              <a:gd name="T68" fmla="*/ 186 w 385"/>
              <a:gd name="T69" fmla="*/ 129 h 402"/>
              <a:gd name="T70" fmla="*/ 193 w 385"/>
              <a:gd name="T71" fmla="*/ 86 h 402"/>
              <a:gd name="T72" fmla="*/ 199 w 385"/>
              <a:gd name="T73" fmla="*/ 129 h 402"/>
              <a:gd name="T74" fmla="*/ 229 w 385"/>
              <a:gd name="T75" fmla="*/ 139 h 402"/>
              <a:gd name="T76" fmla="*/ 260 w 385"/>
              <a:gd name="T77" fmla="*/ 108 h 402"/>
              <a:gd name="T78" fmla="*/ 240 w 385"/>
              <a:gd name="T79" fmla="*/ 147 h 402"/>
              <a:gd name="T80" fmla="*/ 259 w 385"/>
              <a:gd name="T81" fmla="*/ 172 h 402"/>
              <a:gd name="T82" fmla="*/ 302 w 385"/>
              <a:gd name="T83" fmla="*/ 165 h 402"/>
              <a:gd name="T84" fmla="*/ 263 w 385"/>
              <a:gd name="T85" fmla="*/ 185 h 402"/>
              <a:gd name="T86" fmla="*/ 263 w 385"/>
              <a:gd name="T87" fmla="*/ 21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5" h="402">
                <a:moveTo>
                  <a:pt x="342" y="210"/>
                </a:moveTo>
                <a:lnTo>
                  <a:pt x="326" y="201"/>
                </a:lnTo>
                <a:lnTo>
                  <a:pt x="342" y="191"/>
                </a:lnTo>
                <a:cubicBezTo>
                  <a:pt x="374" y="173"/>
                  <a:pt x="385" y="132"/>
                  <a:pt x="367" y="100"/>
                </a:cubicBezTo>
                <a:cubicBezTo>
                  <a:pt x="348" y="68"/>
                  <a:pt x="308" y="58"/>
                  <a:pt x="276" y="76"/>
                </a:cubicBezTo>
                <a:lnTo>
                  <a:pt x="259" y="85"/>
                </a:lnTo>
                <a:lnTo>
                  <a:pt x="259" y="67"/>
                </a:lnTo>
                <a:cubicBezTo>
                  <a:pt x="259" y="30"/>
                  <a:pt x="230" y="0"/>
                  <a:pt x="193" y="0"/>
                </a:cubicBezTo>
                <a:cubicBezTo>
                  <a:pt x="156" y="0"/>
                  <a:pt x="126" y="30"/>
                  <a:pt x="126" y="67"/>
                </a:cubicBezTo>
                <a:lnTo>
                  <a:pt x="126" y="85"/>
                </a:lnTo>
                <a:lnTo>
                  <a:pt x="110" y="76"/>
                </a:lnTo>
                <a:cubicBezTo>
                  <a:pt x="78" y="58"/>
                  <a:pt x="37" y="68"/>
                  <a:pt x="19" y="100"/>
                </a:cubicBezTo>
                <a:cubicBezTo>
                  <a:pt x="0" y="132"/>
                  <a:pt x="11" y="173"/>
                  <a:pt x="43" y="191"/>
                </a:cubicBezTo>
                <a:lnTo>
                  <a:pt x="59" y="201"/>
                </a:lnTo>
                <a:lnTo>
                  <a:pt x="43" y="210"/>
                </a:lnTo>
                <a:cubicBezTo>
                  <a:pt x="11" y="229"/>
                  <a:pt x="0" y="269"/>
                  <a:pt x="19" y="301"/>
                </a:cubicBezTo>
                <a:cubicBezTo>
                  <a:pt x="31" y="323"/>
                  <a:pt x="54" y="335"/>
                  <a:pt x="77" y="335"/>
                </a:cubicBezTo>
                <a:cubicBezTo>
                  <a:pt x="88" y="335"/>
                  <a:pt x="99" y="332"/>
                  <a:pt x="110" y="326"/>
                </a:cubicBezTo>
                <a:lnTo>
                  <a:pt x="126" y="316"/>
                </a:lnTo>
                <a:lnTo>
                  <a:pt x="126" y="335"/>
                </a:lnTo>
                <a:cubicBezTo>
                  <a:pt x="126" y="372"/>
                  <a:pt x="156" y="402"/>
                  <a:pt x="193" y="402"/>
                </a:cubicBezTo>
                <a:cubicBezTo>
                  <a:pt x="230" y="402"/>
                  <a:pt x="259" y="372"/>
                  <a:pt x="259" y="335"/>
                </a:cubicBezTo>
                <a:lnTo>
                  <a:pt x="259" y="316"/>
                </a:lnTo>
                <a:lnTo>
                  <a:pt x="276" y="326"/>
                </a:lnTo>
                <a:cubicBezTo>
                  <a:pt x="286" y="332"/>
                  <a:pt x="298" y="334"/>
                  <a:pt x="309" y="334"/>
                </a:cubicBezTo>
                <a:cubicBezTo>
                  <a:pt x="332" y="334"/>
                  <a:pt x="354" y="323"/>
                  <a:pt x="367" y="301"/>
                </a:cubicBezTo>
                <a:cubicBezTo>
                  <a:pt x="385" y="269"/>
                  <a:pt x="374" y="229"/>
                  <a:pt x="342" y="210"/>
                </a:cubicBezTo>
                <a:close/>
                <a:moveTo>
                  <a:pt x="263" y="217"/>
                </a:moveTo>
                <a:cubicBezTo>
                  <a:pt x="268" y="209"/>
                  <a:pt x="278" y="205"/>
                  <a:pt x="288" y="208"/>
                </a:cubicBezTo>
                <a:cubicBezTo>
                  <a:pt x="299" y="212"/>
                  <a:pt x="306" y="225"/>
                  <a:pt x="302" y="236"/>
                </a:cubicBezTo>
                <a:cubicBezTo>
                  <a:pt x="298" y="248"/>
                  <a:pt x="286" y="254"/>
                  <a:pt x="274" y="251"/>
                </a:cubicBezTo>
                <a:cubicBezTo>
                  <a:pt x="265" y="247"/>
                  <a:pt x="259" y="239"/>
                  <a:pt x="259" y="229"/>
                </a:cubicBezTo>
                <a:lnTo>
                  <a:pt x="210" y="213"/>
                </a:lnTo>
                <a:lnTo>
                  <a:pt x="240" y="255"/>
                </a:lnTo>
                <a:cubicBezTo>
                  <a:pt x="249" y="252"/>
                  <a:pt x="259" y="255"/>
                  <a:pt x="265" y="263"/>
                </a:cubicBezTo>
                <a:cubicBezTo>
                  <a:pt x="272" y="273"/>
                  <a:pt x="270" y="286"/>
                  <a:pt x="260" y="294"/>
                </a:cubicBezTo>
                <a:cubicBezTo>
                  <a:pt x="250" y="301"/>
                  <a:pt x="236" y="299"/>
                  <a:pt x="229" y="289"/>
                </a:cubicBezTo>
                <a:cubicBezTo>
                  <a:pt x="223" y="281"/>
                  <a:pt x="224" y="270"/>
                  <a:pt x="229" y="263"/>
                </a:cubicBezTo>
                <a:lnTo>
                  <a:pt x="199" y="221"/>
                </a:lnTo>
                <a:lnTo>
                  <a:pt x="199" y="272"/>
                </a:lnTo>
                <a:cubicBezTo>
                  <a:pt x="208" y="275"/>
                  <a:pt x="215" y="283"/>
                  <a:pt x="215" y="293"/>
                </a:cubicBezTo>
                <a:cubicBezTo>
                  <a:pt x="215" y="306"/>
                  <a:pt x="205" y="316"/>
                  <a:pt x="193" y="316"/>
                </a:cubicBezTo>
                <a:cubicBezTo>
                  <a:pt x="180" y="316"/>
                  <a:pt x="170" y="306"/>
                  <a:pt x="170" y="293"/>
                </a:cubicBezTo>
                <a:cubicBezTo>
                  <a:pt x="170" y="283"/>
                  <a:pt x="177" y="275"/>
                  <a:pt x="186" y="272"/>
                </a:cubicBezTo>
                <a:lnTo>
                  <a:pt x="186" y="221"/>
                </a:lnTo>
                <a:lnTo>
                  <a:pt x="156" y="262"/>
                </a:lnTo>
                <a:cubicBezTo>
                  <a:pt x="162" y="270"/>
                  <a:pt x="162" y="281"/>
                  <a:pt x="156" y="289"/>
                </a:cubicBezTo>
                <a:cubicBezTo>
                  <a:pt x="149" y="299"/>
                  <a:pt x="135" y="301"/>
                  <a:pt x="125" y="294"/>
                </a:cubicBezTo>
                <a:cubicBezTo>
                  <a:pt x="115" y="286"/>
                  <a:pt x="113" y="273"/>
                  <a:pt x="120" y="263"/>
                </a:cubicBezTo>
                <a:cubicBezTo>
                  <a:pt x="126" y="255"/>
                  <a:pt x="136" y="252"/>
                  <a:pt x="145" y="255"/>
                </a:cubicBezTo>
                <a:lnTo>
                  <a:pt x="175" y="213"/>
                </a:lnTo>
                <a:lnTo>
                  <a:pt x="127" y="229"/>
                </a:lnTo>
                <a:cubicBezTo>
                  <a:pt x="127" y="239"/>
                  <a:pt x="121" y="247"/>
                  <a:pt x="112" y="251"/>
                </a:cubicBezTo>
                <a:cubicBezTo>
                  <a:pt x="100" y="254"/>
                  <a:pt x="87" y="248"/>
                  <a:pt x="84" y="236"/>
                </a:cubicBezTo>
                <a:cubicBezTo>
                  <a:pt x="80" y="225"/>
                  <a:pt x="86" y="212"/>
                  <a:pt x="98" y="208"/>
                </a:cubicBezTo>
                <a:cubicBezTo>
                  <a:pt x="107" y="205"/>
                  <a:pt x="117" y="209"/>
                  <a:pt x="123" y="217"/>
                </a:cubicBezTo>
                <a:lnTo>
                  <a:pt x="171" y="201"/>
                </a:lnTo>
                <a:lnTo>
                  <a:pt x="123" y="185"/>
                </a:lnTo>
                <a:cubicBezTo>
                  <a:pt x="117" y="193"/>
                  <a:pt x="107" y="196"/>
                  <a:pt x="98" y="193"/>
                </a:cubicBezTo>
                <a:cubicBezTo>
                  <a:pt x="86" y="190"/>
                  <a:pt x="80" y="177"/>
                  <a:pt x="84" y="165"/>
                </a:cubicBezTo>
                <a:cubicBezTo>
                  <a:pt x="87" y="154"/>
                  <a:pt x="100" y="147"/>
                  <a:pt x="112" y="151"/>
                </a:cubicBezTo>
                <a:cubicBezTo>
                  <a:pt x="121" y="154"/>
                  <a:pt x="127" y="163"/>
                  <a:pt x="127" y="172"/>
                </a:cubicBezTo>
                <a:lnTo>
                  <a:pt x="175" y="188"/>
                </a:lnTo>
                <a:lnTo>
                  <a:pt x="145" y="147"/>
                </a:lnTo>
                <a:cubicBezTo>
                  <a:pt x="136" y="150"/>
                  <a:pt x="126" y="147"/>
                  <a:pt x="120" y="139"/>
                </a:cubicBezTo>
                <a:cubicBezTo>
                  <a:pt x="113" y="129"/>
                  <a:pt x="115" y="115"/>
                  <a:pt x="125" y="108"/>
                </a:cubicBezTo>
                <a:cubicBezTo>
                  <a:pt x="135" y="101"/>
                  <a:pt x="149" y="103"/>
                  <a:pt x="156" y="113"/>
                </a:cubicBezTo>
                <a:cubicBezTo>
                  <a:pt x="162" y="121"/>
                  <a:pt x="162" y="131"/>
                  <a:pt x="156" y="139"/>
                </a:cubicBezTo>
                <a:lnTo>
                  <a:pt x="186" y="180"/>
                </a:lnTo>
                <a:lnTo>
                  <a:pt x="186" y="129"/>
                </a:lnTo>
                <a:cubicBezTo>
                  <a:pt x="177" y="126"/>
                  <a:pt x="171" y="118"/>
                  <a:pt x="171" y="108"/>
                </a:cubicBezTo>
                <a:cubicBezTo>
                  <a:pt x="171" y="96"/>
                  <a:pt x="180" y="86"/>
                  <a:pt x="193" y="86"/>
                </a:cubicBezTo>
                <a:cubicBezTo>
                  <a:pt x="205" y="86"/>
                  <a:pt x="215" y="96"/>
                  <a:pt x="215" y="108"/>
                </a:cubicBezTo>
                <a:cubicBezTo>
                  <a:pt x="215" y="118"/>
                  <a:pt x="208" y="126"/>
                  <a:pt x="199" y="129"/>
                </a:cubicBezTo>
                <a:lnTo>
                  <a:pt x="199" y="180"/>
                </a:lnTo>
                <a:lnTo>
                  <a:pt x="229" y="139"/>
                </a:lnTo>
                <a:cubicBezTo>
                  <a:pt x="224" y="131"/>
                  <a:pt x="223" y="121"/>
                  <a:pt x="229" y="113"/>
                </a:cubicBezTo>
                <a:cubicBezTo>
                  <a:pt x="236" y="103"/>
                  <a:pt x="250" y="101"/>
                  <a:pt x="260" y="108"/>
                </a:cubicBezTo>
                <a:cubicBezTo>
                  <a:pt x="270" y="115"/>
                  <a:pt x="272" y="129"/>
                  <a:pt x="265" y="139"/>
                </a:cubicBezTo>
                <a:cubicBezTo>
                  <a:pt x="259" y="147"/>
                  <a:pt x="249" y="150"/>
                  <a:pt x="240" y="147"/>
                </a:cubicBezTo>
                <a:lnTo>
                  <a:pt x="210" y="188"/>
                </a:lnTo>
                <a:lnTo>
                  <a:pt x="259" y="172"/>
                </a:lnTo>
                <a:cubicBezTo>
                  <a:pt x="259" y="163"/>
                  <a:pt x="265" y="154"/>
                  <a:pt x="274" y="151"/>
                </a:cubicBezTo>
                <a:cubicBezTo>
                  <a:pt x="286" y="147"/>
                  <a:pt x="298" y="154"/>
                  <a:pt x="302" y="165"/>
                </a:cubicBezTo>
                <a:cubicBezTo>
                  <a:pt x="306" y="177"/>
                  <a:pt x="299" y="189"/>
                  <a:pt x="288" y="193"/>
                </a:cubicBezTo>
                <a:cubicBezTo>
                  <a:pt x="278" y="196"/>
                  <a:pt x="268" y="193"/>
                  <a:pt x="263" y="185"/>
                </a:cubicBezTo>
                <a:lnTo>
                  <a:pt x="214" y="201"/>
                </a:lnTo>
                <a:lnTo>
                  <a:pt x="263" y="21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思源黑体 CN Bold" panose="020B0800000000000000" pitchFamily="34" charset="-122"/>
            </a:endParaRPr>
          </a:p>
        </p:txBody>
      </p:sp>
      <p:sp>
        <p:nvSpPr>
          <p:cNvPr id="106" name="decorative-chinese-flower_70998">
            <a:extLst>
              <a:ext uri="{FF2B5EF4-FFF2-40B4-BE49-F238E27FC236}">
                <a16:creationId xmlns:a16="http://schemas.microsoft.com/office/drawing/2014/main" xmlns="" id="{4F252B01-B680-4F5B-A1EA-A999E6FAC3EC}"/>
              </a:ext>
            </a:extLst>
          </p:cNvPr>
          <p:cNvSpPr/>
          <p:nvPr/>
        </p:nvSpPr>
        <p:spPr>
          <a:xfrm>
            <a:off x="4975833" y="5105967"/>
            <a:ext cx="134798" cy="140516"/>
          </a:xfrm>
          <a:custGeom>
            <a:avLst/>
            <a:gdLst>
              <a:gd name="T0" fmla="*/ 326 w 385"/>
              <a:gd name="T1" fmla="*/ 201 h 402"/>
              <a:gd name="T2" fmla="*/ 367 w 385"/>
              <a:gd name="T3" fmla="*/ 100 h 402"/>
              <a:gd name="T4" fmla="*/ 259 w 385"/>
              <a:gd name="T5" fmla="*/ 85 h 402"/>
              <a:gd name="T6" fmla="*/ 193 w 385"/>
              <a:gd name="T7" fmla="*/ 0 h 402"/>
              <a:gd name="T8" fmla="*/ 126 w 385"/>
              <a:gd name="T9" fmla="*/ 85 h 402"/>
              <a:gd name="T10" fmla="*/ 19 w 385"/>
              <a:gd name="T11" fmla="*/ 100 h 402"/>
              <a:gd name="T12" fmla="*/ 59 w 385"/>
              <a:gd name="T13" fmla="*/ 201 h 402"/>
              <a:gd name="T14" fmla="*/ 19 w 385"/>
              <a:gd name="T15" fmla="*/ 301 h 402"/>
              <a:gd name="T16" fmla="*/ 110 w 385"/>
              <a:gd name="T17" fmla="*/ 326 h 402"/>
              <a:gd name="T18" fmla="*/ 126 w 385"/>
              <a:gd name="T19" fmla="*/ 335 h 402"/>
              <a:gd name="T20" fmla="*/ 259 w 385"/>
              <a:gd name="T21" fmla="*/ 335 h 402"/>
              <a:gd name="T22" fmla="*/ 276 w 385"/>
              <a:gd name="T23" fmla="*/ 326 h 402"/>
              <a:gd name="T24" fmla="*/ 367 w 385"/>
              <a:gd name="T25" fmla="*/ 301 h 402"/>
              <a:gd name="T26" fmla="*/ 263 w 385"/>
              <a:gd name="T27" fmla="*/ 217 h 402"/>
              <a:gd name="T28" fmla="*/ 302 w 385"/>
              <a:gd name="T29" fmla="*/ 236 h 402"/>
              <a:gd name="T30" fmla="*/ 259 w 385"/>
              <a:gd name="T31" fmla="*/ 229 h 402"/>
              <a:gd name="T32" fmla="*/ 240 w 385"/>
              <a:gd name="T33" fmla="*/ 255 h 402"/>
              <a:gd name="T34" fmla="*/ 260 w 385"/>
              <a:gd name="T35" fmla="*/ 294 h 402"/>
              <a:gd name="T36" fmla="*/ 229 w 385"/>
              <a:gd name="T37" fmla="*/ 263 h 402"/>
              <a:gd name="T38" fmla="*/ 199 w 385"/>
              <a:gd name="T39" fmla="*/ 272 h 402"/>
              <a:gd name="T40" fmla="*/ 193 w 385"/>
              <a:gd name="T41" fmla="*/ 316 h 402"/>
              <a:gd name="T42" fmla="*/ 186 w 385"/>
              <a:gd name="T43" fmla="*/ 272 h 402"/>
              <a:gd name="T44" fmla="*/ 156 w 385"/>
              <a:gd name="T45" fmla="*/ 262 h 402"/>
              <a:gd name="T46" fmla="*/ 125 w 385"/>
              <a:gd name="T47" fmla="*/ 294 h 402"/>
              <a:gd name="T48" fmla="*/ 145 w 385"/>
              <a:gd name="T49" fmla="*/ 255 h 402"/>
              <a:gd name="T50" fmla="*/ 127 w 385"/>
              <a:gd name="T51" fmla="*/ 229 h 402"/>
              <a:gd name="T52" fmla="*/ 84 w 385"/>
              <a:gd name="T53" fmla="*/ 236 h 402"/>
              <a:gd name="T54" fmla="*/ 123 w 385"/>
              <a:gd name="T55" fmla="*/ 217 h 402"/>
              <a:gd name="T56" fmla="*/ 123 w 385"/>
              <a:gd name="T57" fmla="*/ 185 h 402"/>
              <a:gd name="T58" fmla="*/ 84 w 385"/>
              <a:gd name="T59" fmla="*/ 165 h 402"/>
              <a:gd name="T60" fmla="*/ 127 w 385"/>
              <a:gd name="T61" fmla="*/ 172 h 402"/>
              <a:gd name="T62" fmla="*/ 145 w 385"/>
              <a:gd name="T63" fmla="*/ 147 h 402"/>
              <a:gd name="T64" fmla="*/ 125 w 385"/>
              <a:gd name="T65" fmla="*/ 108 h 402"/>
              <a:gd name="T66" fmla="*/ 156 w 385"/>
              <a:gd name="T67" fmla="*/ 139 h 402"/>
              <a:gd name="T68" fmla="*/ 186 w 385"/>
              <a:gd name="T69" fmla="*/ 129 h 402"/>
              <a:gd name="T70" fmla="*/ 193 w 385"/>
              <a:gd name="T71" fmla="*/ 86 h 402"/>
              <a:gd name="T72" fmla="*/ 199 w 385"/>
              <a:gd name="T73" fmla="*/ 129 h 402"/>
              <a:gd name="T74" fmla="*/ 229 w 385"/>
              <a:gd name="T75" fmla="*/ 139 h 402"/>
              <a:gd name="T76" fmla="*/ 260 w 385"/>
              <a:gd name="T77" fmla="*/ 108 h 402"/>
              <a:gd name="T78" fmla="*/ 240 w 385"/>
              <a:gd name="T79" fmla="*/ 147 h 402"/>
              <a:gd name="T80" fmla="*/ 259 w 385"/>
              <a:gd name="T81" fmla="*/ 172 h 402"/>
              <a:gd name="T82" fmla="*/ 302 w 385"/>
              <a:gd name="T83" fmla="*/ 165 h 402"/>
              <a:gd name="T84" fmla="*/ 263 w 385"/>
              <a:gd name="T85" fmla="*/ 185 h 402"/>
              <a:gd name="T86" fmla="*/ 263 w 385"/>
              <a:gd name="T87" fmla="*/ 217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5" h="402">
                <a:moveTo>
                  <a:pt x="342" y="210"/>
                </a:moveTo>
                <a:lnTo>
                  <a:pt x="326" y="201"/>
                </a:lnTo>
                <a:lnTo>
                  <a:pt x="342" y="191"/>
                </a:lnTo>
                <a:cubicBezTo>
                  <a:pt x="374" y="173"/>
                  <a:pt x="385" y="132"/>
                  <a:pt x="367" y="100"/>
                </a:cubicBezTo>
                <a:cubicBezTo>
                  <a:pt x="348" y="68"/>
                  <a:pt x="308" y="58"/>
                  <a:pt x="276" y="76"/>
                </a:cubicBezTo>
                <a:lnTo>
                  <a:pt x="259" y="85"/>
                </a:lnTo>
                <a:lnTo>
                  <a:pt x="259" y="67"/>
                </a:lnTo>
                <a:cubicBezTo>
                  <a:pt x="259" y="30"/>
                  <a:pt x="230" y="0"/>
                  <a:pt x="193" y="0"/>
                </a:cubicBezTo>
                <a:cubicBezTo>
                  <a:pt x="156" y="0"/>
                  <a:pt x="126" y="30"/>
                  <a:pt x="126" y="67"/>
                </a:cubicBezTo>
                <a:lnTo>
                  <a:pt x="126" y="85"/>
                </a:lnTo>
                <a:lnTo>
                  <a:pt x="110" y="76"/>
                </a:lnTo>
                <a:cubicBezTo>
                  <a:pt x="78" y="58"/>
                  <a:pt x="37" y="68"/>
                  <a:pt x="19" y="100"/>
                </a:cubicBezTo>
                <a:cubicBezTo>
                  <a:pt x="0" y="132"/>
                  <a:pt x="11" y="173"/>
                  <a:pt x="43" y="191"/>
                </a:cubicBezTo>
                <a:lnTo>
                  <a:pt x="59" y="201"/>
                </a:lnTo>
                <a:lnTo>
                  <a:pt x="43" y="210"/>
                </a:lnTo>
                <a:cubicBezTo>
                  <a:pt x="11" y="229"/>
                  <a:pt x="0" y="269"/>
                  <a:pt x="19" y="301"/>
                </a:cubicBezTo>
                <a:cubicBezTo>
                  <a:pt x="31" y="323"/>
                  <a:pt x="54" y="335"/>
                  <a:pt x="77" y="335"/>
                </a:cubicBezTo>
                <a:cubicBezTo>
                  <a:pt x="88" y="335"/>
                  <a:pt x="99" y="332"/>
                  <a:pt x="110" y="326"/>
                </a:cubicBezTo>
                <a:lnTo>
                  <a:pt x="126" y="316"/>
                </a:lnTo>
                <a:lnTo>
                  <a:pt x="126" y="335"/>
                </a:lnTo>
                <a:cubicBezTo>
                  <a:pt x="126" y="372"/>
                  <a:pt x="156" y="402"/>
                  <a:pt x="193" y="402"/>
                </a:cubicBezTo>
                <a:cubicBezTo>
                  <a:pt x="230" y="402"/>
                  <a:pt x="259" y="372"/>
                  <a:pt x="259" y="335"/>
                </a:cubicBezTo>
                <a:lnTo>
                  <a:pt x="259" y="316"/>
                </a:lnTo>
                <a:lnTo>
                  <a:pt x="276" y="326"/>
                </a:lnTo>
                <a:cubicBezTo>
                  <a:pt x="286" y="332"/>
                  <a:pt x="298" y="334"/>
                  <a:pt x="309" y="334"/>
                </a:cubicBezTo>
                <a:cubicBezTo>
                  <a:pt x="332" y="334"/>
                  <a:pt x="354" y="323"/>
                  <a:pt x="367" y="301"/>
                </a:cubicBezTo>
                <a:cubicBezTo>
                  <a:pt x="385" y="269"/>
                  <a:pt x="374" y="229"/>
                  <a:pt x="342" y="210"/>
                </a:cubicBezTo>
                <a:close/>
                <a:moveTo>
                  <a:pt x="263" y="217"/>
                </a:moveTo>
                <a:cubicBezTo>
                  <a:pt x="268" y="209"/>
                  <a:pt x="278" y="205"/>
                  <a:pt x="288" y="208"/>
                </a:cubicBezTo>
                <a:cubicBezTo>
                  <a:pt x="299" y="212"/>
                  <a:pt x="306" y="225"/>
                  <a:pt x="302" y="236"/>
                </a:cubicBezTo>
                <a:cubicBezTo>
                  <a:pt x="298" y="248"/>
                  <a:pt x="286" y="254"/>
                  <a:pt x="274" y="251"/>
                </a:cubicBezTo>
                <a:cubicBezTo>
                  <a:pt x="265" y="247"/>
                  <a:pt x="259" y="239"/>
                  <a:pt x="259" y="229"/>
                </a:cubicBezTo>
                <a:lnTo>
                  <a:pt x="210" y="213"/>
                </a:lnTo>
                <a:lnTo>
                  <a:pt x="240" y="255"/>
                </a:lnTo>
                <a:cubicBezTo>
                  <a:pt x="249" y="252"/>
                  <a:pt x="259" y="255"/>
                  <a:pt x="265" y="263"/>
                </a:cubicBezTo>
                <a:cubicBezTo>
                  <a:pt x="272" y="273"/>
                  <a:pt x="270" y="286"/>
                  <a:pt x="260" y="294"/>
                </a:cubicBezTo>
                <a:cubicBezTo>
                  <a:pt x="250" y="301"/>
                  <a:pt x="236" y="299"/>
                  <a:pt x="229" y="289"/>
                </a:cubicBezTo>
                <a:cubicBezTo>
                  <a:pt x="223" y="281"/>
                  <a:pt x="224" y="270"/>
                  <a:pt x="229" y="263"/>
                </a:cubicBezTo>
                <a:lnTo>
                  <a:pt x="199" y="221"/>
                </a:lnTo>
                <a:lnTo>
                  <a:pt x="199" y="272"/>
                </a:lnTo>
                <a:cubicBezTo>
                  <a:pt x="208" y="275"/>
                  <a:pt x="215" y="283"/>
                  <a:pt x="215" y="293"/>
                </a:cubicBezTo>
                <a:cubicBezTo>
                  <a:pt x="215" y="306"/>
                  <a:pt x="205" y="316"/>
                  <a:pt x="193" y="316"/>
                </a:cubicBezTo>
                <a:cubicBezTo>
                  <a:pt x="180" y="316"/>
                  <a:pt x="170" y="306"/>
                  <a:pt x="170" y="293"/>
                </a:cubicBezTo>
                <a:cubicBezTo>
                  <a:pt x="170" y="283"/>
                  <a:pt x="177" y="275"/>
                  <a:pt x="186" y="272"/>
                </a:cubicBezTo>
                <a:lnTo>
                  <a:pt x="186" y="221"/>
                </a:lnTo>
                <a:lnTo>
                  <a:pt x="156" y="262"/>
                </a:lnTo>
                <a:cubicBezTo>
                  <a:pt x="162" y="270"/>
                  <a:pt x="162" y="281"/>
                  <a:pt x="156" y="289"/>
                </a:cubicBezTo>
                <a:cubicBezTo>
                  <a:pt x="149" y="299"/>
                  <a:pt x="135" y="301"/>
                  <a:pt x="125" y="294"/>
                </a:cubicBezTo>
                <a:cubicBezTo>
                  <a:pt x="115" y="286"/>
                  <a:pt x="113" y="273"/>
                  <a:pt x="120" y="263"/>
                </a:cubicBezTo>
                <a:cubicBezTo>
                  <a:pt x="126" y="255"/>
                  <a:pt x="136" y="252"/>
                  <a:pt x="145" y="255"/>
                </a:cubicBezTo>
                <a:lnTo>
                  <a:pt x="175" y="213"/>
                </a:lnTo>
                <a:lnTo>
                  <a:pt x="127" y="229"/>
                </a:lnTo>
                <a:cubicBezTo>
                  <a:pt x="127" y="239"/>
                  <a:pt x="121" y="247"/>
                  <a:pt x="112" y="251"/>
                </a:cubicBezTo>
                <a:cubicBezTo>
                  <a:pt x="100" y="254"/>
                  <a:pt x="87" y="248"/>
                  <a:pt x="84" y="236"/>
                </a:cubicBezTo>
                <a:cubicBezTo>
                  <a:pt x="80" y="225"/>
                  <a:pt x="86" y="212"/>
                  <a:pt x="98" y="208"/>
                </a:cubicBezTo>
                <a:cubicBezTo>
                  <a:pt x="107" y="205"/>
                  <a:pt x="117" y="209"/>
                  <a:pt x="123" y="217"/>
                </a:cubicBezTo>
                <a:lnTo>
                  <a:pt x="171" y="201"/>
                </a:lnTo>
                <a:lnTo>
                  <a:pt x="123" y="185"/>
                </a:lnTo>
                <a:cubicBezTo>
                  <a:pt x="117" y="193"/>
                  <a:pt x="107" y="196"/>
                  <a:pt x="98" y="193"/>
                </a:cubicBezTo>
                <a:cubicBezTo>
                  <a:pt x="86" y="190"/>
                  <a:pt x="80" y="177"/>
                  <a:pt x="84" y="165"/>
                </a:cubicBezTo>
                <a:cubicBezTo>
                  <a:pt x="87" y="154"/>
                  <a:pt x="100" y="147"/>
                  <a:pt x="112" y="151"/>
                </a:cubicBezTo>
                <a:cubicBezTo>
                  <a:pt x="121" y="154"/>
                  <a:pt x="127" y="163"/>
                  <a:pt x="127" y="172"/>
                </a:cubicBezTo>
                <a:lnTo>
                  <a:pt x="175" y="188"/>
                </a:lnTo>
                <a:lnTo>
                  <a:pt x="145" y="147"/>
                </a:lnTo>
                <a:cubicBezTo>
                  <a:pt x="136" y="150"/>
                  <a:pt x="126" y="147"/>
                  <a:pt x="120" y="139"/>
                </a:cubicBezTo>
                <a:cubicBezTo>
                  <a:pt x="113" y="129"/>
                  <a:pt x="115" y="115"/>
                  <a:pt x="125" y="108"/>
                </a:cubicBezTo>
                <a:cubicBezTo>
                  <a:pt x="135" y="101"/>
                  <a:pt x="149" y="103"/>
                  <a:pt x="156" y="113"/>
                </a:cubicBezTo>
                <a:cubicBezTo>
                  <a:pt x="162" y="121"/>
                  <a:pt x="162" y="131"/>
                  <a:pt x="156" y="139"/>
                </a:cubicBezTo>
                <a:lnTo>
                  <a:pt x="186" y="180"/>
                </a:lnTo>
                <a:lnTo>
                  <a:pt x="186" y="129"/>
                </a:lnTo>
                <a:cubicBezTo>
                  <a:pt x="177" y="126"/>
                  <a:pt x="171" y="118"/>
                  <a:pt x="171" y="108"/>
                </a:cubicBezTo>
                <a:cubicBezTo>
                  <a:pt x="171" y="96"/>
                  <a:pt x="180" y="86"/>
                  <a:pt x="193" y="86"/>
                </a:cubicBezTo>
                <a:cubicBezTo>
                  <a:pt x="205" y="86"/>
                  <a:pt x="215" y="96"/>
                  <a:pt x="215" y="108"/>
                </a:cubicBezTo>
                <a:cubicBezTo>
                  <a:pt x="215" y="118"/>
                  <a:pt x="208" y="126"/>
                  <a:pt x="199" y="129"/>
                </a:cubicBezTo>
                <a:lnTo>
                  <a:pt x="199" y="180"/>
                </a:lnTo>
                <a:lnTo>
                  <a:pt x="229" y="139"/>
                </a:lnTo>
                <a:cubicBezTo>
                  <a:pt x="224" y="131"/>
                  <a:pt x="223" y="121"/>
                  <a:pt x="229" y="113"/>
                </a:cubicBezTo>
                <a:cubicBezTo>
                  <a:pt x="236" y="103"/>
                  <a:pt x="250" y="101"/>
                  <a:pt x="260" y="108"/>
                </a:cubicBezTo>
                <a:cubicBezTo>
                  <a:pt x="270" y="115"/>
                  <a:pt x="272" y="129"/>
                  <a:pt x="265" y="139"/>
                </a:cubicBezTo>
                <a:cubicBezTo>
                  <a:pt x="259" y="147"/>
                  <a:pt x="249" y="150"/>
                  <a:pt x="240" y="147"/>
                </a:cubicBezTo>
                <a:lnTo>
                  <a:pt x="210" y="188"/>
                </a:lnTo>
                <a:lnTo>
                  <a:pt x="259" y="172"/>
                </a:lnTo>
                <a:cubicBezTo>
                  <a:pt x="259" y="163"/>
                  <a:pt x="265" y="154"/>
                  <a:pt x="274" y="151"/>
                </a:cubicBezTo>
                <a:cubicBezTo>
                  <a:pt x="286" y="147"/>
                  <a:pt x="298" y="154"/>
                  <a:pt x="302" y="165"/>
                </a:cubicBezTo>
                <a:cubicBezTo>
                  <a:pt x="306" y="177"/>
                  <a:pt x="299" y="189"/>
                  <a:pt x="288" y="193"/>
                </a:cubicBezTo>
                <a:cubicBezTo>
                  <a:pt x="278" y="196"/>
                  <a:pt x="268" y="193"/>
                  <a:pt x="263" y="185"/>
                </a:cubicBezTo>
                <a:lnTo>
                  <a:pt x="214" y="201"/>
                </a:lnTo>
                <a:lnTo>
                  <a:pt x="263" y="21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思源黑体 CN Bold" panose="020B0800000000000000" pitchFamily="34" charset="-122"/>
            </a:endParaRPr>
          </a:p>
        </p:txBody>
      </p:sp>
      <p:pic>
        <p:nvPicPr>
          <p:cNvPr id="107" name="图片 106">
            <a:extLst>
              <a:ext uri="{FF2B5EF4-FFF2-40B4-BE49-F238E27FC236}">
                <a16:creationId xmlns:a16="http://schemas.microsoft.com/office/drawing/2014/main" xmlns="" id="{179D6EE1-1E0E-48C8-B60C-4972B2421ED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247644">
            <a:off x="-3705014" y="-3564123"/>
            <a:ext cx="11204867" cy="8672642"/>
          </a:xfrm>
          <a:prstGeom prst="rect">
            <a:avLst/>
          </a:prstGeom>
        </p:spPr>
      </p:pic>
    </p:spTree>
    <p:extLst>
      <p:ext uri="{BB962C8B-B14F-4D97-AF65-F5344CB8AC3E}">
        <p14:creationId xmlns:p14="http://schemas.microsoft.com/office/powerpoint/2010/main" val="128026090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ICON" val="#102721;"/>
</p:tagLst>
</file>

<file path=ppt/tags/tag2.xml><?xml version="1.0" encoding="utf-8"?>
<p:tagLst xmlns:a="http://schemas.openxmlformats.org/drawingml/2006/main" xmlns:r="http://schemas.openxmlformats.org/officeDocument/2006/relationships" xmlns:p="http://schemas.openxmlformats.org/presentationml/2006/main">
  <p:tag name="ISLIDE.ICON" val="#11988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2927</TotalTime>
  <Words>2103</Words>
  <Application>Microsoft Office PowerPoint</Application>
  <PresentationFormat>宽屏</PresentationFormat>
  <Paragraphs>231</Paragraphs>
  <Slides>20</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20</vt:i4>
      </vt:variant>
    </vt:vector>
  </HeadingPairs>
  <TitlesOfParts>
    <vt:vector size="29" baseType="lpstr">
      <vt:lpstr>等线</vt:lpstr>
      <vt:lpstr>汉仪雅酷黑 45W</vt:lpstr>
      <vt:lpstr>思源黑体 CN Bold</vt:lpstr>
      <vt:lpstr>思源宋体 CN ExtraLight</vt:lpstr>
      <vt:lpstr>微软雅黑</vt:lpstr>
      <vt:lpstr>演示镇魂行楷</vt:lpstr>
      <vt:lpstr>Arial</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国潮复古中国红地产年终总结通用ppt模板</dc:title>
  <dc:creator>无聊</dc:creator>
  <cp:keywords>P界达人</cp:keywords>
  <dc:description>www.51pptmoban.com</dc:description>
  <cp:lastModifiedBy>YANGs</cp:lastModifiedBy>
  <cp:revision>24</cp:revision>
  <dcterms:created xsi:type="dcterms:W3CDTF">2020-12-10T05:56:15Z</dcterms:created>
  <dcterms:modified xsi:type="dcterms:W3CDTF">2021-09-01T13:33:13Z</dcterms:modified>
</cp:coreProperties>
</file>