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1142" r:id="rId2"/>
    <p:sldId id="4387" r:id="rId3"/>
    <p:sldId id="4392" r:id="rId4"/>
    <p:sldId id="4393" r:id="rId5"/>
    <p:sldId id="4394" r:id="rId6"/>
    <p:sldId id="4395" r:id="rId7"/>
    <p:sldId id="283" r:id="rId8"/>
    <p:sldId id="1111" r:id="rId9"/>
    <p:sldId id="4388" r:id="rId10"/>
    <p:sldId id="389" r:id="rId11"/>
    <p:sldId id="1180" r:id="rId12"/>
    <p:sldId id="4354" r:id="rId13"/>
    <p:sldId id="4391" r:id="rId14"/>
    <p:sldId id="1082" r:id="rId15"/>
    <p:sldId id="470" r:id="rId16"/>
    <p:sldId id="4390" r:id="rId17"/>
    <p:sldId id="1148" r:id="rId18"/>
    <p:sldId id="1122" r:id="rId19"/>
    <p:sldId id="270" r:id="rId20"/>
    <p:sldId id="11089492" r:id="rId21"/>
    <p:sldId id="11089493" r:id="rId22"/>
    <p:sldId id="1203" r:id="rId23"/>
    <p:sldId id="305" r:id="rId24"/>
    <p:sldId id="1149" r:id="rId25"/>
    <p:sldId id="4375" r:id="rId26"/>
    <p:sldId id="1200" r:id="rId27"/>
    <p:sldId id="639" r:id="rId28"/>
    <p:sldId id="11089494" r:id="rId29"/>
    <p:sldId id="1108949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68"/>
    <a:srgbClr val="1AA496"/>
    <a:srgbClr val="71E477"/>
    <a:srgbClr val="81E46F"/>
    <a:srgbClr val="159386"/>
    <a:srgbClr val="A4E55F"/>
    <a:srgbClr val="71E1E1"/>
    <a:srgbClr val="00D9C6"/>
    <a:srgbClr val="14E0CC"/>
    <a:srgbClr val="00A4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p:restoredTop sz="94656"/>
  </p:normalViewPr>
  <p:slideViewPr>
    <p:cSldViewPr snapToGrid="0" snapToObjects="1">
      <p:cViewPr varScale="1">
        <p:scale>
          <a:sx n="103" d="100"/>
          <a:sy n="103" d="100"/>
        </p:scale>
        <p:origin x="114" y="414"/>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FFE3FC27-51D7-4343-81C5-28AD203226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xmlns="" id="{C2E5F9A4-5871-5747-B466-459CD4321A65}"/>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8739EA-F43C-F843-A0DA-B2B0B8274A08}" type="datetimeFigureOut">
              <a:t>2021/9/2</a:t>
            </a:fld>
            <a:endParaRPr kumimoji="1" lang="zh-CN" altLang="en-US"/>
          </a:p>
        </p:txBody>
      </p:sp>
      <p:sp>
        <p:nvSpPr>
          <p:cNvPr id="4" name="幻灯片图像占位符 3">
            <a:extLst>
              <a:ext uri="{FF2B5EF4-FFF2-40B4-BE49-F238E27FC236}">
                <a16:creationId xmlns:a16="http://schemas.microsoft.com/office/drawing/2014/main" xmlns="" id="{648D2D33-4CC2-254D-A0CD-6E5200DEB6A3}"/>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a:extLst>
              <a:ext uri="{FF2B5EF4-FFF2-40B4-BE49-F238E27FC236}">
                <a16:creationId xmlns:a16="http://schemas.microsoft.com/office/drawing/2014/main" xmlns="" id="{2661587F-9F49-D541-9119-E7195D58E6D8}"/>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a:extLst>
              <a:ext uri="{FF2B5EF4-FFF2-40B4-BE49-F238E27FC236}">
                <a16:creationId xmlns:a16="http://schemas.microsoft.com/office/drawing/2014/main" xmlns="" id="{93554243-2A1A-454C-B068-4DF801B9E70E}"/>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a:extLst>
              <a:ext uri="{FF2B5EF4-FFF2-40B4-BE49-F238E27FC236}">
                <a16:creationId xmlns:a16="http://schemas.microsoft.com/office/drawing/2014/main" xmlns="" id="{62B65F85-A23A-444B-98E7-97DE9B43564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91D45F-7CE7-8F49-A8E5-D35755A457DB}" type="slidenum">
              <a:t>‹#›</a:t>
            </a:fld>
            <a:endParaRPr kumimoji="1" lang="zh-CN" altLang="en-US"/>
          </a:p>
        </p:txBody>
      </p:sp>
    </p:spTree>
    <p:extLst>
      <p:ext uri="{BB962C8B-B14F-4D97-AF65-F5344CB8AC3E}">
        <p14:creationId xmlns:p14="http://schemas.microsoft.com/office/powerpoint/2010/main" val="4099348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5939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D11499-7813-4FD0-82C9-66F2B9290EB8}" type="slidenum">
              <a:rPr lang="en-US" smtClean="0"/>
              <a:t>7</a:t>
            </a:fld>
            <a:endParaRPr lang="en-US"/>
          </a:p>
        </p:txBody>
      </p:sp>
    </p:spTree>
    <p:extLst>
      <p:ext uri="{BB962C8B-B14F-4D97-AF65-F5344CB8AC3E}">
        <p14:creationId xmlns:p14="http://schemas.microsoft.com/office/powerpoint/2010/main" val="1631804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D11499-7813-4FD0-82C9-66F2B9290EB8}" type="slidenum">
              <a:rPr lang="en-US" smtClean="0"/>
              <a:t>12</a:t>
            </a:fld>
            <a:endParaRPr lang="en-US"/>
          </a:p>
        </p:txBody>
      </p:sp>
    </p:spTree>
    <p:extLst>
      <p:ext uri="{BB962C8B-B14F-4D97-AF65-F5344CB8AC3E}">
        <p14:creationId xmlns:p14="http://schemas.microsoft.com/office/powerpoint/2010/main" val="2840925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318F09-5854-43D5-BC8D-088631B89FE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74808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D11499-7813-4FD0-82C9-66F2B9290EB8}" type="slidenum">
              <a:rPr lang="en-US" smtClean="0"/>
              <a:t>15</a:t>
            </a:fld>
            <a:endParaRPr lang="en-US"/>
          </a:p>
        </p:txBody>
      </p:sp>
    </p:spTree>
    <p:extLst>
      <p:ext uri="{BB962C8B-B14F-4D97-AF65-F5344CB8AC3E}">
        <p14:creationId xmlns:p14="http://schemas.microsoft.com/office/powerpoint/2010/main" val="226521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a:extLst>
              <a:ext uri="{FF2B5EF4-FFF2-40B4-BE49-F238E27FC236}">
                <a16:creationId xmlns:a16="http://schemas.microsoft.com/office/drawing/2014/main" xmlns="" id="{808264F1-D921-4E14-9521-F9EC615A2FCF}"/>
              </a:ext>
            </a:extLst>
          </p:cNvPr>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a:extLst>
              <a:ext uri="{FF2B5EF4-FFF2-40B4-BE49-F238E27FC236}">
                <a16:creationId xmlns:a16="http://schemas.microsoft.com/office/drawing/2014/main" xmlns="" id="{1480C184-30A7-40A1-909A-60B06D2C2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54276" name="灯片编号占位符 3">
            <a:extLst>
              <a:ext uri="{FF2B5EF4-FFF2-40B4-BE49-F238E27FC236}">
                <a16:creationId xmlns:a16="http://schemas.microsoft.com/office/drawing/2014/main" xmlns="" id="{5964A861-2846-4A52-8630-DD55E9672F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56B1457-16DB-4B13-976E-B57814FECF9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419860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B61F0-AC8A-4A1A-8922-86F017FB4640}" type="slidenum">
              <a:rPr lang="zh-CN" altLang="en-US" smtClean="0"/>
              <a:t>23</a:t>
            </a:fld>
            <a:endParaRPr lang="zh-CN" altLang="en-US"/>
          </a:p>
        </p:txBody>
      </p:sp>
    </p:spTree>
    <p:extLst>
      <p:ext uri="{BB962C8B-B14F-4D97-AF65-F5344CB8AC3E}">
        <p14:creationId xmlns:p14="http://schemas.microsoft.com/office/powerpoint/2010/main" val="1266190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D6CA9E9-20F5-4E6C-9361-9819168A0531}" type="slidenum">
              <a:rPr lang="zh-CN" altLang="en-US" smtClean="0"/>
              <a:t>24</a:t>
            </a:fld>
            <a:endParaRPr lang="zh-CN" altLang="en-US"/>
          </a:p>
        </p:txBody>
      </p:sp>
    </p:spTree>
    <p:extLst>
      <p:ext uri="{BB962C8B-B14F-4D97-AF65-F5344CB8AC3E}">
        <p14:creationId xmlns:p14="http://schemas.microsoft.com/office/powerpoint/2010/main" val="3933867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78CA0C-E1F4-4C62-B1C7-4E2B967B5AA9}" type="slidenum">
              <a:rPr lang="en-US" smtClean="0"/>
              <a:t>27</a:t>
            </a:fld>
            <a:endParaRPr lang="en-US"/>
          </a:p>
        </p:txBody>
      </p:sp>
    </p:spTree>
    <p:extLst>
      <p:ext uri="{BB962C8B-B14F-4D97-AF65-F5344CB8AC3E}">
        <p14:creationId xmlns:p14="http://schemas.microsoft.com/office/powerpoint/2010/main" val="3950234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E08BD8B-19FB-974C-9BF3-398FB114A452}"/>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xmlns="" id="{53D4E7DD-9C23-5344-913C-1EE57BD237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xmlns="" id="{A13B1B48-9BB8-9041-BC18-251771830C51}"/>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5" name="页脚占位符 4">
            <a:extLst>
              <a:ext uri="{FF2B5EF4-FFF2-40B4-BE49-F238E27FC236}">
                <a16:creationId xmlns:a16="http://schemas.microsoft.com/office/drawing/2014/main" xmlns="" id="{58ADCF8F-4C74-6A4F-B37A-25D9F3CE70D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xmlns="" id="{406FDECB-E9B6-C540-BEA3-44B2B65237B6}"/>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3978988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DAC253-D7C4-A64B-ABFD-2A88F6FEE28A}"/>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xmlns="" id="{9B9CDAAB-90C9-7646-AC84-03F42EBC6AB8}"/>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xmlns="" id="{258B4B5E-9D8D-DB49-A8ED-CDA28B9DFFBE}"/>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5" name="页脚占位符 4">
            <a:extLst>
              <a:ext uri="{FF2B5EF4-FFF2-40B4-BE49-F238E27FC236}">
                <a16:creationId xmlns:a16="http://schemas.microsoft.com/office/drawing/2014/main" xmlns="" id="{7F1F6527-B37F-164F-90A8-232684698A5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xmlns="" id="{81520C20-8262-D042-9DA7-CF314F682369}"/>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978179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3F12BB4-24D7-8846-A06E-61C03E9C0273}"/>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xmlns="" id="{560A7BA1-0917-EF49-8271-807896B89488}"/>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xmlns="" id="{A6B7752C-1019-3E46-8E1F-CC8BA8FDEFC1}"/>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5" name="页脚占位符 4">
            <a:extLst>
              <a:ext uri="{FF2B5EF4-FFF2-40B4-BE49-F238E27FC236}">
                <a16:creationId xmlns:a16="http://schemas.microsoft.com/office/drawing/2014/main" xmlns="" id="{30344C23-9D62-7F4B-92C3-A111EC8660C5}"/>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xmlns="" id="{B24B3C8B-D0B9-CC4F-9381-F1A3089ED787}"/>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941350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8" name="Picture Placeholder 7"/>
          <p:cNvSpPr>
            <a:spLocks noGrp="1"/>
          </p:cNvSpPr>
          <p:nvPr>
            <p:ph type="pic" sz="quarter" idx="12" hasCustomPrompt="1"/>
          </p:nvPr>
        </p:nvSpPr>
        <p:spPr>
          <a:xfrm>
            <a:off x="600077" y="1621975"/>
            <a:ext cx="10991851" cy="2602682"/>
          </a:xfrm>
          <a:custGeom>
            <a:avLst/>
            <a:gdLst>
              <a:gd name="connsiteX0" fmla="*/ 0 w 10991850"/>
              <a:gd name="connsiteY0" fmla="*/ 0 h 2602682"/>
              <a:gd name="connsiteX1" fmla="*/ 10991850 w 10991850"/>
              <a:gd name="connsiteY1" fmla="*/ 0 h 2602682"/>
              <a:gd name="connsiteX2" fmla="*/ 10991850 w 10991850"/>
              <a:gd name="connsiteY2" fmla="*/ 2602682 h 2602682"/>
              <a:gd name="connsiteX3" fmla="*/ 0 w 10991850"/>
              <a:gd name="connsiteY3" fmla="*/ 2602682 h 2602682"/>
            </a:gdLst>
            <a:ahLst/>
            <a:cxnLst>
              <a:cxn ang="0">
                <a:pos x="connsiteX0" y="connsiteY0"/>
              </a:cxn>
              <a:cxn ang="0">
                <a:pos x="connsiteX1" y="connsiteY1"/>
              </a:cxn>
              <a:cxn ang="0">
                <a:pos x="connsiteX2" y="connsiteY2"/>
              </a:cxn>
              <a:cxn ang="0">
                <a:pos x="connsiteX3" y="connsiteY3"/>
              </a:cxn>
            </a:cxnLst>
            <a:rect l="l" t="t" r="r" b="b"/>
            <a:pathLst>
              <a:path w="10991850" h="2602682">
                <a:moveTo>
                  <a:pt x="0" y="0"/>
                </a:moveTo>
                <a:lnTo>
                  <a:pt x="10991850" y="0"/>
                </a:lnTo>
                <a:lnTo>
                  <a:pt x="10991850" y="2602682"/>
                </a:lnTo>
                <a:lnTo>
                  <a:pt x="0" y="2602682"/>
                </a:lnTo>
                <a:close/>
              </a:path>
            </a:pathLst>
          </a:custGeom>
        </p:spPr>
        <p:txBody>
          <a:bodyPr wrap="square">
            <a:noAutofit/>
          </a:bodyPr>
          <a:lstStyle>
            <a:lvl1pPr marL="0" marR="0" indent="0" algn="l" defTabSz="914378" rtl="0" eaLnBrk="1" fontAlgn="auto" latinLnBrk="0" hangingPunct="1">
              <a:lnSpc>
                <a:spcPct val="90000"/>
              </a:lnSpc>
              <a:spcBef>
                <a:spcPts val="1000"/>
              </a:spcBef>
              <a:spcAft>
                <a:spcPts val="0"/>
              </a:spcAft>
              <a:buClrTx/>
              <a:buSzTx/>
              <a:buFont typeface="Arial" panose="020B0604020202020204" pitchFamily="34" charset="0"/>
              <a:buNone/>
              <a:tabLst/>
              <a:defRPr sz="1800"/>
            </a:lvl1pPr>
          </a:lstStyle>
          <a:p>
            <a:pPr marL="0" marR="0" lvl="0" indent="0" algn="l" defTabSz="914378"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Insert </a:t>
            </a:r>
            <a:r>
              <a:rPr lang="en-US" dirty="0" err="1"/>
              <a:t>Pitcure</a:t>
            </a:r>
            <a:r>
              <a:rPr lang="en-US" dirty="0"/>
              <a:t> In Here And Send to Back</a:t>
            </a:r>
          </a:p>
        </p:txBody>
      </p:sp>
      <p:sp>
        <p:nvSpPr>
          <p:cNvPr id="4" name="Title 8"/>
          <p:cNvSpPr>
            <a:spLocks noGrp="1"/>
          </p:cNvSpPr>
          <p:nvPr>
            <p:ph type="title" hasCustomPrompt="1"/>
          </p:nvPr>
        </p:nvSpPr>
        <p:spPr>
          <a:xfrm>
            <a:off x="838202" y="648602"/>
            <a:ext cx="10515601" cy="557898"/>
          </a:xfrm>
          <a:prstGeom prst="rect">
            <a:avLst/>
          </a:prstGeom>
        </p:spPr>
        <p:txBody>
          <a:bodyPr anchor="ctr"/>
          <a:lstStyle>
            <a:lvl1pPr algn="ctr">
              <a:defRPr sz="3600">
                <a:latin typeface="Lato Heavy" panose="020F0902020204030203" pitchFamily="34" charset="0"/>
                <a:cs typeface="Lato Heavy" panose="020F0902020204030203" pitchFamily="34" charset="0"/>
              </a:defRPr>
            </a:lvl1pPr>
          </a:lstStyle>
          <a:p>
            <a:r>
              <a:rPr lang="en-US" dirty="0"/>
              <a:t>CLICK TO EDIT MASTER TITLE STYLE</a:t>
            </a:r>
            <a:endParaRPr lang="id-ID" dirty="0"/>
          </a:p>
        </p:txBody>
      </p:sp>
      <p:sp>
        <p:nvSpPr>
          <p:cNvPr id="5" name="Text Placeholder 7"/>
          <p:cNvSpPr>
            <a:spLocks noGrp="1"/>
          </p:cNvSpPr>
          <p:nvPr>
            <p:ph type="body" sz="quarter" idx="11" hasCustomPrompt="1"/>
          </p:nvPr>
        </p:nvSpPr>
        <p:spPr>
          <a:xfrm>
            <a:off x="838202" y="1221951"/>
            <a:ext cx="10515601" cy="327425"/>
          </a:xfrm>
          <a:prstGeom prst="rect">
            <a:avLst/>
          </a:prstGeom>
        </p:spPr>
        <p:txBody>
          <a:bodyPr/>
          <a:lstStyle>
            <a:lvl1pPr marL="0" indent="0" algn="ctr">
              <a:buNone/>
              <a:defRPr sz="1400">
                <a:solidFill>
                  <a:schemeClr val="bg1">
                    <a:lumMod val="75000"/>
                  </a:schemeClr>
                </a:solidFill>
                <a:latin typeface="Lato" panose="020F0502020204030203" pitchFamily="34" charset="0"/>
                <a:cs typeface="Lato" panose="020F0502020204030203" pitchFamily="34" charset="0"/>
              </a:defRPr>
            </a:lvl1pPr>
          </a:lstStyle>
          <a:p>
            <a:pPr lvl="0"/>
            <a:r>
              <a:rPr lang="id-ID" dirty="0"/>
              <a:t>Insert Subtitle in here</a:t>
            </a:r>
          </a:p>
        </p:txBody>
      </p:sp>
    </p:spTree>
    <p:extLst>
      <p:ext uri="{BB962C8B-B14F-4D97-AF65-F5344CB8AC3E}">
        <p14:creationId xmlns:p14="http://schemas.microsoft.com/office/powerpoint/2010/main" val="17955176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29623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D3BA3583-DBBA-48EF-9E48-81B782E64AB6}"/>
              </a:ext>
            </a:extLst>
          </p:cNvPr>
          <p:cNvSpPr>
            <a:spLocks noGrp="1"/>
          </p:cNvSpPr>
          <p:nvPr>
            <p:ph type="pic" sz="quarter" idx="10"/>
          </p:nvPr>
        </p:nvSpPr>
        <p:spPr>
          <a:xfrm>
            <a:off x="0" y="2"/>
            <a:ext cx="12192000" cy="4677539"/>
          </a:xfrm>
          <a:custGeom>
            <a:avLst/>
            <a:gdLst>
              <a:gd name="connsiteX0" fmla="*/ 0 w 12192000"/>
              <a:gd name="connsiteY0" fmla="*/ 0 h 4677539"/>
              <a:gd name="connsiteX1" fmla="*/ 12192000 w 12192000"/>
              <a:gd name="connsiteY1" fmla="*/ 0 h 4677539"/>
              <a:gd name="connsiteX2" fmla="*/ 12192000 w 12192000"/>
              <a:gd name="connsiteY2" fmla="*/ 1407886 h 4677539"/>
              <a:gd name="connsiteX3" fmla="*/ 12192000 w 12192000"/>
              <a:gd name="connsiteY3" fmla="*/ 2326996 h 4677539"/>
              <a:gd name="connsiteX4" fmla="*/ 12192000 w 12192000"/>
              <a:gd name="connsiteY4" fmla="*/ 4312090 h 4677539"/>
              <a:gd name="connsiteX5" fmla="*/ 12022667 w 12192000"/>
              <a:gd name="connsiteY5" fmla="*/ 4359836 h 4677539"/>
              <a:gd name="connsiteX6" fmla="*/ 11852804 w 12192000"/>
              <a:gd name="connsiteY6" fmla="*/ 4403632 h 4677539"/>
              <a:gd name="connsiteX7" fmla="*/ 11682412 w 12192000"/>
              <a:gd name="connsiteY7" fmla="*/ 4444198 h 4677539"/>
              <a:gd name="connsiteX8" fmla="*/ 11510962 w 12192000"/>
              <a:gd name="connsiteY8" fmla="*/ 4481173 h 4677539"/>
              <a:gd name="connsiteX9" fmla="*/ 11338454 w 12192000"/>
              <a:gd name="connsiteY9" fmla="*/ 4515277 h 4677539"/>
              <a:gd name="connsiteX10" fmla="*/ 11165417 w 12192000"/>
              <a:gd name="connsiteY10" fmla="*/ 4545432 h 4677539"/>
              <a:gd name="connsiteX11" fmla="*/ 10991321 w 12192000"/>
              <a:gd name="connsiteY11" fmla="*/ 4573074 h 4677539"/>
              <a:gd name="connsiteX12" fmla="*/ 10816696 w 12192000"/>
              <a:gd name="connsiteY12" fmla="*/ 4596767 h 4677539"/>
              <a:gd name="connsiteX13" fmla="*/ 10642071 w 12192000"/>
              <a:gd name="connsiteY13" fmla="*/ 4617588 h 4677539"/>
              <a:gd name="connsiteX14" fmla="*/ 10465858 w 12192000"/>
              <a:gd name="connsiteY14" fmla="*/ 4635179 h 4677539"/>
              <a:gd name="connsiteX15" fmla="*/ 10289117 w 12192000"/>
              <a:gd name="connsiteY15" fmla="*/ 4649538 h 4677539"/>
              <a:gd name="connsiteX16" fmla="*/ 10111846 w 12192000"/>
              <a:gd name="connsiteY16" fmla="*/ 4661026 h 4677539"/>
              <a:gd name="connsiteX17" fmla="*/ 9933517 w 12192000"/>
              <a:gd name="connsiteY17" fmla="*/ 4669641 h 4677539"/>
              <a:gd name="connsiteX18" fmla="*/ 9755188 w 12192000"/>
              <a:gd name="connsiteY18" fmla="*/ 4675026 h 4677539"/>
              <a:gd name="connsiteX19" fmla="*/ 9575271 w 12192000"/>
              <a:gd name="connsiteY19" fmla="*/ 4677539 h 4677539"/>
              <a:gd name="connsiteX20" fmla="*/ 9395354 w 12192000"/>
              <a:gd name="connsiteY20" fmla="*/ 4676821 h 4677539"/>
              <a:gd name="connsiteX21" fmla="*/ 9214908 w 12192000"/>
              <a:gd name="connsiteY21" fmla="*/ 4673590 h 4677539"/>
              <a:gd name="connsiteX22" fmla="*/ 9033404 w 12192000"/>
              <a:gd name="connsiteY22" fmla="*/ 4666770 h 4677539"/>
              <a:gd name="connsiteX23" fmla="*/ 8851371 w 12192000"/>
              <a:gd name="connsiteY23" fmla="*/ 4657795 h 4677539"/>
              <a:gd name="connsiteX24" fmla="*/ 8668279 w 12192000"/>
              <a:gd name="connsiteY24" fmla="*/ 4645948 h 4677539"/>
              <a:gd name="connsiteX25" fmla="*/ 8484658 w 12192000"/>
              <a:gd name="connsiteY25" fmla="*/ 4631230 h 4677539"/>
              <a:gd name="connsiteX26" fmla="*/ 8301037 w 12192000"/>
              <a:gd name="connsiteY26" fmla="*/ 4613639 h 4677539"/>
              <a:gd name="connsiteX27" fmla="*/ 8116887 w 12192000"/>
              <a:gd name="connsiteY27" fmla="*/ 4593536 h 4677539"/>
              <a:gd name="connsiteX28" fmla="*/ 7931679 w 12192000"/>
              <a:gd name="connsiteY28" fmla="*/ 4570561 h 4677539"/>
              <a:gd name="connsiteX29" fmla="*/ 7745941 w 12192000"/>
              <a:gd name="connsiteY29" fmla="*/ 4544714 h 4677539"/>
              <a:gd name="connsiteX30" fmla="*/ 7559146 w 12192000"/>
              <a:gd name="connsiteY30" fmla="*/ 4516713 h 4677539"/>
              <a:gd name="connsiteX31" fmla="*/ 7372350 w 12192000"/>
              <a:gd name="connsiteY31" fmla="*/ 4485840 h 4677539"/>
              <a:gd name="connsiteX32" fmla="*/ 7185025 w 12192000"/>
              <a:gd name="connsiteY32" fmla="*/ 4452813 h 4677539"/>
              <a:gd name="connsiteX33" fmla="*/ 6996641 w 12192000"/>
              <a:gd name="connsiteY33" fmla="*/ 4417274 h 4677539"/>
              <a:gd name="connsiteX34" fmla="*/ 6807729 w 12192000"/>
              <a:gd name="connsiteY34" fmla="*/ 4378862 h 4677539"/>
              <a:gd name="connsiteX35" fmla="*/ 6618816 w 12192000"/>
              <a:gd name="connsiteY35" fmla="*/ 4338296 h 4677539"/>
              <a:gd name="connsiteX36" fmla="*/ 6428846 w 12192000"/>
              <a:gd name="connsiteY36" fmla="*/ 4295218 h 4677539"/>
              <a:gd name="connsiteX37" fmla="*/ 6229350 w 12192000"/>
              <a:gd name="connsiteY37" fmla="*/ 4252140 h 4677539"/>
              <a:gd name="connsiteX38" fmla="*/ 6030384 w 12192000"/>
              <a:gd name="connsiteY38" fmla="*/ 4211215 h 4677539"/>
              <a:gd name="connsiteX39" fmla="*/ 5830887 w 12192000"/>
              <a:gd name="connsiteY39" fmla="*/ 4172086 h 4677539"/>
              <a:gd name="connsiteX40" fmla="*/ 5631392 w 12192000"/>
              <a:gd name="connsiteY40" fmla="*/ 4135469 h 4677539"/>
              <a:gd name="connsiteX41" fmla="*/ 5431366 w 12192000"/>
              <a:gd name="connsiteY41" fmla="*/ 4101006 h 4677539"/>
              <a:gd name="connsiteX42" fmla="*/ 5231871 w 12192000"/>
              <a:gd name="connsiteY42" fmla="*/ 4068338 h 4677539"/>
              <a:gd name="connsiteX43" fmla="*/ 5031316 w 12192000"/>
              <a:gd name="connsiteY43" fmla="*/ 4038901 h 4677539"/>
              <a:gd name="connsiteX44" fmla="*/ 4831821 w 12192000"/>
              <a:gd name="connsiteY44" fmla="*/ 4011618 h 4677539"/>
              <a:gd name="connsiteX45" fmla="*/ 4631267 w 12192000"/>
              <a:gd name="connsiteY45" fmla="*/ 3986848 h 4677539"/>
              <a:gd name="connsiteX46" fmla="*/ 4431771 w 12192000"/>
              <a:gd name="connsiteY46" fmla="*/ 3964591 h 4677539"/>
              <a:gd name="connsiteX47" fmla="*/ 4231216 w 12192000"/>
              <a:gd name="connsiteY47" fmla="*/ 3944847 h 4677539"/>
              <a:gd name="connsiteX48" fmla="*/ 4031191 w 12192000"/>
              <a:gd name="connsiteY48" fmla="*/ 3928692 h 4677539"/>
              <a:gd name="connsiteX49" fmla="*/ 3830638 w 12192000"/>
              <a:gd name="connsiteY49" fmla="*/ 3914692 h 4677539"/>
              <a:gd name="connsiteX50" fmla="*/ 3630083 w 12192000"/>
              <a:gd name="connsiteY50" fmla="*/ 3903563 h 4677539"/>
              <a:gd name="connsiteX51" fmla="*/ 3429529 w 12192000"/>
              <a:gd name="connsiteY51" fmla="*/ 3895307 h 4677539"/>
              <a:gd name="connsiteX52" fmla="*/ 3228446 w 12192000"/>
              <a:gd name="connsiteY52" fmla="*/ 3890640 h 4677539"/>
              <a:gd name="connsiteX53" fmla="*/ 3028421 w 12192000"/>
              <a:gd name="connsiteY53" fmla="*/ 3888486 h 4677539"/>
              <a:gd name="connsiteX54" fmla="*/ 2826808 w 12192000"/>
              <a:gd name="connsiteY54" fmla="*/ 3889922 h 4677539"/>
              <a:gd name="connsiteX55" fmla="*/ 2625725 w 12192000"/>
              <a:gd name="connsiteY55" fmla="*/ 3894589 h 4677539"/>
              <a:gd name="connsiteX56" fmla="*/ 2424642 w 12192000"/>
              <a:gd name="connsiteY56" fmla="*/ 3902486 h 4677539"/>
              <a:gd name="connsiteX57" fmla="*/ 2223558 w 12192000"/>
              <a:gd name="connsiteY57" fmla="*/ 3913615 h 4677539"/>
              <a:gd name="connsiteX58" fmla="*/ 2021417 w 12192000"/>
              <a:gd name="connsiteY58" fmla="*/ 3928333 h 4677539"/>
              <a:gd name="connsiteX59" fmla="*/ 1820333 w 12192000"/>
              <a:gd name="connsiteY59" fmla="*/ 3946283 h 4677539"/>
              <a:gd name="connsiteX60" fmla="*/ 1618721 w 12192000"/>
              <a:gd name="connsiteY60" fmla="*/ 3967822 h 4677539"/>
              <a:gd name="connsiteX61" fmla="*/ 1416579 w 12192000"/>
              <a:gd name="connsiteY61" fmla="*/ 3993310 h 4677539"/>
              <a:gd name="connsiteX62" fmla="*/ 1214438 w 12192000"/>
              <a:gd name="connsiteY62" fmla="*/ 4022388 h 4677539"/>
              <a:gd name="connsiteX63" fmla="*/ 1012825 w 12192000"/>
              <a:gd name="connsiteY63" fmla="*/ 4055415 h 4677539"/>
              <a:gd name="connsiteX64" fmla="*/ 810683 w 12192000"/>
              <a:gd name="connsiteY64" fmla="*/ 4092390 h 4677539"/>
              <a:gd name="connsiteX65" fmla="*/ 608012 w 12192000"/>
              <a:gd name="connsiteY65" fmla="*/ 4132956 h 4677539"/>
              <a:gd name="connsiteX66" fmla="*/ 405342 w 12192000"/>
              <a:gd name="connsiteY66" fmla="*/ 4177470 h 4677539"/>
              <a:gd name="connsiteX67" fmla="*/ 202671 w 12192000"/>
              <a:gd name="connsiteY67" fmla="*/ 4226293 h 4677539"/>
              <a:gd name="connsiteX68" fmla="*/ 0 w 12192000"/>
              <a:gd name="connsiteY68" fmla="*/ 4279782 h 4677539"/>
              <a:gd name="connsiteX69" fmla="*/ 0 w 12192000"/>
              <a:gd name="connsiteY69" fmla="*/ 2326996 h 4677539"/>
              <a:gd name="connsiteX70" fmla="*/ 0 w 12192000"/>
              <a:gd name="connsiteY70" fmla="*/ 1407886 h 467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2192000" h="4677539">
                <a:moveTo>
                  <a:pt x="0" y="0"/>
                </a:moveTo>
                <a:lnTo>
                  <a:pt x="12192000" y="0"/>
                </a:lnTo>
                <a:lnTo>
                  <a:pt x="12192000" y="1407886"/>
                </a:lnTo>
                <a:lnTo>
                  <a:pt x="12192000" y="2326996"/>
                </a:lnTo>
                <a:lnTo>
                  <a:pt x="12192000" y="4312090"/>
                </a:lnTo>
                <a:lnTo>
                  <a:pt x="12022667" y="4359836"/>
                </a:lnTo>
                <a:lnTo>
                  <a:pt x="11852804" y="4403632"/>
                </a:lnTo>
                <a:lnTo>
                  <a:pt x="11682412" y="4444198"/>
                </a:lnTo>
                <a:lnTo>
                  <a:pt x="11510962" y="4481173"/>
                </a:lnTo>
                <a:lnTo>
                  <a:pt x="11338454" y="4515277"/>
                </a:lnTo>
                <a:lnTo>
                  <a:pt x="11165417" y="4545432"/>
                </a:lnTo>
                <a:lnTo>
                  <a:pt x="10991321" y="4573074"/>
                </a:lnTo>
                <a:lnTo>
                  <a:pt x="10816696" y="4596767"/>
                </a:lnTo>
                <a:lnTo>
                  <a:pt x="10642071" y="4617588"/>
                </a:lnTo>
                <a:lnTo>
                  <a:pt x="10465858" y="4635179"/>
                </a:lnTo>
                <a:lnTo>
                  <a:pt x="10289117" y="4649538"/>
                </a:lnTo>
                <a:lnTo>
                  <a:pt x="10111846" y="4661026"/>
                </a:lnTo>
                <a:lnTo>
                  <a:pt x="9933517" y="4669641"/>
                </a:lnTo>
                <a:lnTo>
                  <a:pt x="9755188" y="4675026"/>
                </a:lnTo>
                <a:lnTo>
                  <a:pt x="9575271" y="4677539"/>
                </a:lnTo>
                <a:lnTo>
                  <a:pt x="9395354" y="4676821"/>
                </a:lnTo>
                <a:lnTo>
                  <a:pt x="9214908" y="4673590"/>
                </a:lnTo>
                <a:lnTo>
                  <a:pt x="9033404" y="4666770"/>
                </a:lnTo>
                <a:lnTo>
                  <a:pt x="8851371" y="4657795"/>
                </a:lnTo>
                <a:lnTo>
                  <a:pt x="8668279" y="4645948"/>
                </a:lnTo>
                <a:lnTo>
                  <a:pt x="8484658" y="4631230"/>
                </a:lnTo>
                <a:lnTo>
                  <a:pt x="8301037" y="4613639"/>
                </a:lnTo>
                <a:lnTo>
                  <a:pt x="8116887" y="4593536"/>
                </a:lnTo>
                <a:lnTo>
                  <a:pt x="7931679" y="4570561"/>
                </a:lnTo>
                <a:lnTo>
                  <a:pt x="7745941" y="4544714"/>
                </a:lnTo>
                <a:lnTo>
                  <a:pt x="7559146" y="4516713"/>
                </a:lnTo>
                <a:lnTo>
                  <a:pt x="7372350" y="4485840"/>
                </a:lnTo>
                <a:lnTo>
                  <a:pt x="7185025" y="4452813"/>
                </a:lnTo>
                <a:lnTo>
                  <a:pt x="6996641" y="4417274"/>
                </a:lnTo>
                <a:lnTo>
                  <a:pt x="6807729" y="4378862"/>
                </a:lnTo>
                <a:lnTo>
                  <a:pt x="6618816" y="4338296"/>
                </a:lnTo>
                <a:lnTo>
                  <a:pt x="6428846" y="4295218"/>
                </a:lnTo>
                <a:lnTo>
                  <a:pt x="6229350" y="4252140"/>
                </a:lnTo>
                <a:lnTo>
                  <a:pt x="6030384" y="4211215"/>
                </a:lnTo>
                <a:lnTo>
                  <a:pt x="5830887" y="4172086"/>
                </a:lnTo>
                <a:lnTo>
                  <a:pt x="5631392" y="4135469"/>
                </a:lnTo>
                <a:lnTo>
                  <a:pt x="5431366" y="4101006"/>
                </a:lnTo>
                <a:lnTo>
                  <a:pt x="5231871" y="4068338"/>
                </a:lnTo>
                <a:lnTo>
                  <a:pt x="5031316" y="4038901"/>
                </a:lnTo>
                <a:lnTo>
                  <a:pt x="4831821" y="4011618"/>
                </a:lnTo>
                <a:lnTo>
                  <a:pt x="4631267" y="3986848"/>
                </a:lnTo>
                <a:lnTo>
                  <a:pt x="4431771" y="3964591"/>
                </a:lnTo>
                <a:lnTo>
                  <a:pt x="4231216" y="3944847"/>
                </a:lnTo>
                <a:lnTo>
                  <a:pt x="4031191" y="3928692"/>
                </a:lnTo>
                <a:lnTo>
                  <a:pt x="3830638" y="3914692"/>
                </a:lnTo>
                <a:lnTo>
                  <a:pt x="3630083" y="3903563"/>
                </a:lnTo>
                <a:lnTo>
                  <a:pt x="3429529" y="3895307"/>
                </a:lnTo>
                <a:lnTo>
                  <a:pt x="3228446" y="3890640"/>
                </a:lnTo>
                <a:lnTo>
                  <a:pt x="3028421" y="3888486"/>
                </a:lnTo>
                <a:lnTo>
                  <a:pt x="2826808" y="3889922"/>
                </a:lnTo>
                <a:lnTo>
                  <a:pt x="2625725" y="3894589"/>
                </a:lnTo>
                <a:lnTo>
                  <a:pt x="2424642" y="3902486"/>
                </a:lnTo>
                <a:lnTo>
                  <a:pt x="2223558" y="3913615"/>
                </a:lnTo>
                <a:lnTo>
                  <a:pt x="2021417" y="3928333"/>
                </a:lnTo>
                <a:lnTo>
                  <a:pt x="1820333" y="3946283"/>
                </a:lnTo>
                <a:lnTo>
                  <a:pt x="1618721" y="3967822"/>
                </a:lnTo>
                <a:lnTo>
                  <a:pt x="1416579" y="3993310"/>
                </a:lnTo>
                <a:lnTo>
                  <a:pt x="1214438" y="4022388"/>
                </a:lnTo>
                <a:lnTo>
                  <a:pt x="1012825" y="4055415"/>
                </a:lnTo>
                <a:lnTo>
                  <a:pt x="810683" y="4092390"/>
                </a:lnTo>
                <a:lnTo>
                  <a:pt x="608012" y="4132956"/>
                </a:lnTo>
                <a:lnTo>
                  <a:pt x="405342" y="4177470"/>
                </a:lnTo>
                <a:lnTo>
                  <a:pt x="202671" y="4226293"/>
                </a:lnTo>
                <a:lnTo>
                  <a:pt x="0" y="4279782"/>
                </a:lnTo>
                <a:lnTo>
                  <a:pt x="0" y="2326996"/>
                </a:lnTo>
                <a:lnTo>
                  <a:pt x="0" y="1407886"/>
                </a:lnTo>
                <a:close/>
              </a:path>
            </a:pathLst>
          </a:custGeom>
        </p:spPr>
        <p:txBody>
          <a:bodyPr wrap="square">
            <a:noAutofit/>
          </a:bodyPr>
          <a:lstStyle/>
          <a:p>
            <a:endParaRPr lang="id-ID"/>
          </a:p>
        </p:txBody>
      </p:sp>
    </p:spTree>
    <p:extLst>
      <p:ext uri="{BB962C8B-B14F-4D97-AF65-F5344CB8AC3E}">
        <p14:creationId xmlns:p14="http://schemas.microsoft.com/office/powerpoint/2010/main" val="4682190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12192000" cy="6858000"/>
          </a:xfrm>
        </p:spPr>
        <p:txBody>
          <a:bodyPr/>
          <a:lstStyle/>
          <a:p>
            <a:endParaRPr lang="zh-CN" altLang="en-US"/>
          </a:p>
        </p:txBody>
      </p:sp>
    </p:spTree>
    <p:extLst>
      <p:ext uri="{BB962C8B-B14F-4D97-AF65-F5344CB8AC3E}">
        <p14:creationId xmlns:p14="http://schemas.microsoft.com/office/powerpoint/2010/main" val="2011629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1A7B423-0985-A84F-B2A7-7CD49483F7B0}"/>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xmlns="" id="{86F4831D-DD48-124A-85C4-3C3BE90C399D}"/>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xmlns="" id="{22C6291C-0B43-7441-A6A7-A265F416BF2A}"/>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5" name="页脚占位符 4">
            <a:extLst>
              <a:ext uri="{FF2B5EF4-FFF2-40B4-BE49-F238E27FC236}">
                <a16:creationId xmlns:a16="http://schemas.microsoft.com/office/drawing/2014/main" xmlns="" id="{DD2F4077-BF68-394F-81B7-4AC829778CB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xmlns="" id="{05E5D346-C3AE-0E43-87C9-F3B4DC3114CA}"/>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2447409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C2524DF-B6C1-F649-B36B-7307896BD46B}"/>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xmlns="" id="{8C901915-914D-2F41-87FC-720084846F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xmlns="" id="{31E83312-F138-F941-A013-314097F756FE}"/>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5" name="页脚占位符 4">
            <a:extLst>
              <a:ext uri="{FF2B5EF4-FFF2-40B4-BE49-F238E27FC236}">
                <a16:creationId xmlns:a16="http://schemas.microsoft.com/office/drawing/2014/main" xmlns="" id="{4515E102-38DF-0941-9BD0-EA2998801C6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xmlns="" id="{20E87320-10A1-1742-B3F0-CF6FCFA60497}"/>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1959087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4F42400-933F-C74C-81B5-61909ACE2FA2}"/>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xmlns="" id="{3B56E66A-47E5-884E-955D-901189B2D220}"/>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xmlns="" id="{ABD4D034-5709-914A-BF1E-88D1E0FD6C14}"/>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xmlns="" id="{B024CD02-FEC0-5740-B901-31E5B4B29C77}"/>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6" name="页脚占位符 5">
            <a:extLst>
              <a:ext uri="{FF2B5EF4-FFF2-40B4-BE49-F238E27FC236}">
                <a16:creationId xmlns:a16="http://schemas.microsoft.com/office/drawing/2014/main" xmlns="" id="{99C53EAE-B8EC-4448-B362-7871CA3388AA}"/>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xmlns="" id="{457024DD-497C-7142-A238-48F07E711A32}"/>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3509132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5EAB63F-A718-DB4A-95CD-6146BBBA26EB}"/>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xmlns="" id="{F1EECCC8-4BF2-914A-9850-A78B9B763F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xmlns="" id="{F6D71D45-62A4-964E-9528-05EFD06D3D5A}"/>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xmlns="" id="{1132597D-AD1A-2C4E-B537-2C3E1BC80F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xmlns="" id="{FF4C07CD-190A-204A-BA7F-F383EF0D619F}"/>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xmlns="" id="{07BD31A0-5682-3F45-997F-CF313D2E9AF1}"/>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8" name="页脚占位符 7">
            <a:extLst>
              <a:ext uri="{FF2B5EF4-FFF2-40B4-BE49-F238E27FC236}">
                <a16:creationId xmlns:a16="http://schemas.microsoft.com/office/drawing/2014/main" xmlns="" id="{1C212986-736A-434F-9E55-8CA6C6C6D478}"/>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xmlns="" id="{26834DD9-FECC-8141-BE65-D1EF96C5CDF3}"/>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12353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93E052-9093-8B42-BC58-19EE61C4197D}"/>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xmlns="" id="{FBA8B0B3-4F97-CD4F-82D5-6345207F79BC}"/>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4" name="页脚占位符 3">
            <a:extLst>
              <a:ext uri="{FF2B5EF4-FFF2-40B4-BE49-F238E27FC236}">
                <a16:creationId xmlns:a16="http://schemas.microsoft.com/office/drawing/2014/main" xmlns="" id="{7C1304E1-C401-F646-A5A6-40AF3175FF89}"/>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xmlns="" id="{461F53E1-4C2E-CC4C-A245-6BE5FA43BAF7}"/>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1069070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992C638-8DBF-D341-995F-F2EFAC5C74A7}"/>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3" name="页脚占位符 2">
            <a:extLst>
              <a:ext uri="{FF2B5EF4-FFF2-40B4-BE49-F238E27FC236}">
                <a16:creationId xmlns:a16="http://schemas.microsoft.com/office/drawing/2014/main" xmlns="" id="{AD17996A-0108-7C40-9462-6F4F2057ADE3}"/>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xmlns="" id="{7CB550EB-3942-A247-9439-9A9582B6671B}"/>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456955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82F6202-CF68-F848-A314-500CE77C2367}"/>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xmlns="" id="{88EF19E7-AFE0-0147-882B-945492294B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xmlns="" id="{7BAABA77-1721-8142-BE24-185EFCC72F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xmlns="" id="{B65DC608-D827-6344-91FE-7795C8BBE212}"/>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6" name="页脚占位符 5">
            <a:extLst>
              <a:ext uri="{FF2B5EF4-FFF2-40B4-BE49-F238E27FC236}">
                <a16:creationId xmlns:a16="http://schemas.microsoft.com/office/drawing/2014/main" xmlns="" id="{569822E7-64C6-7549-9000-538E91F8D1C0}"/>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xmlns="" id="{F06FD3E1-806B-3D43-8BF0-8D2AB3E7C52C}"/>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3461007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E2004A-8E3F-B444-8D1D-85D93184A906}"/>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xmlns="" id="{3F85A707-4394-784F-BC9B-8ECAB6B6B0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xmlns="" id="{3DC9A755-7021-4F4F-88B2-8991FF62F8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xmlns="" id="{E51F6B82-2160-1240-A29B-5BCE86869938}"/>
              </a:ext>
            </a:extLst>
          </p:cNvPr>
          <p:cNvSpPr>
            <a:spLocks noGrp="1"/>
          </p:cNvSpPr>
          <p:nvPr>
            <p:ph type="dt" sz="half" idx="10"/>
          </p:nvPr>
        </p:nvSpPr>
        <p:spPr/>
        <p:txBody>
          <a:bodyPr/>
          <a:lstStyle/>
          <a:p>
            <a:fld id="{0925EB82-38C2-2E41-928C-53539996B266}" type="datetimeFigureOut">
              <a:t>2021/9/2</a:t>
            </a:fld>
            <a:endParaRPr kumimoji="1" lang="zh-CN" altLang="en-US"/>
          </a:p>
        </p:txBody>
      </p:sp>
      <p:sp>
        <p:nvSpPr>
          <p:cNvPr id="6" name="页脚占位符 5">
            <a:extLst>
              <a:ext uri="{FF2B5EF4-FFF2-40B4-BE49-F238E27FC236}">
                <a16:creationId xmlns:a16="http://schemas.microsoft.com/office/drawing/2014/main" xmlns="" id="{8D70D29E-B354-DD41-B237-8ABE1AB213F2}"/>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xmlns="" id="{BE4EDE7F-E157-E649-A7B3-63F628134992}"/>
              </a:ext>
            </a:extLst>
          </p:cNvPr>
          <p:cNvSpPr>
            <a:spLocks noGrp="1"/>
          </p:cNvSpPr>
          <p:nvPr>
            <p:ph type="sldNum" sz="quarter" idx="12"/>
          </p:nvPr>
        </p:nvSpPr>
        <p:spPr/>
        <p:txBody>
          <a:bodyPr/>
          <a:lstStyle/>
          <a:p>
            <a:fld id="{E97DD5BD-9227-DE4E-AF58-168CCECAFBDA}" type="slidenum">
              <a:t>‹#›</a:t>
            </a:fld>
            <a:endParaRPr kumimoji="1" lang="zh-CN" altLang="en-US"/>
          </a:p>
        </p:txBody>
      </p:sp>
    </p:spTree>
    <p:extLst>
      <p:ext uri="{BB962C8B-B14F-4D97-AF65-F5344CB8AC3E}">
        <p14:creationId xmlns:p14="http://schemas.microsoft.com/office/powerpoint/2010/main" val="4159893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F939D06C-2EF7-E146-97C7-A187761FA5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xmlns="" id="{CBC4A8F2-533C-6E44-97AB-8D5D6FAD08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xmlns="" id="{D372DC3F-6C9D-FC42-9933-3ECADAEEA4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25EB82-38C2-2E41-928C-53539996B266}" type="datetimeFigureOut">
              <a:t>2021/9/2</a:t>
            </a:fld>
            <a:endParaRPr kumimoji="1" lang="zh-CN" altLang="en-US"/>
          </a:p>
        </p:txBody>
      </p:sp>
      <p:sp>
        <p:nvSpPr>
          <p:cNvPr id="5" name="页脚占位符 4">
            <a:extLst>
              <a:ext uri="{FF2B5EF4-FFF2-40B4-BE49-F238E27FC236}">
                <a16:creationId xmlns:a16="http://schemas.microsoft.com/office/drawing/2014/main" xmlns="" id="{97EFE247-E405-624E-B4F3-4D9ADAB31F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xmlns="" id="{8D2CF224-B088-8645-8888-6BF001F882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7DD5BD-9227-DE4E-AF58-168CCECAFBDA}" type="slidenum">
              <a:t>‹#›</a:t>
            </a:fld>
            <a:endParaRPr kumimoji="1" lang="zh-CN" altLang="en-US"/>
          </a:p>
        </p:txBody>
      </p:sp>
    </p:spTree>
    <p:extLst>
      <p:ext uri="{BB962C8B-B14F-4D97-AF65-F5344CB8AC3E}">
        <p14:creationId xmlns:p14="http://schemas.microsoft.com/office/powerpoint/2010/main" val="8886827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20.jpeg"/><Relationship Id="rId7" Type="http://schemas.openxmlformats.org/officeDocument/2006/relationships/image" Target="../media/image23.png"/><Relationship Id="rId12" Type="http://schemas.openxmlformats.org/officeDocument/2006/relationships/image" Target="../media/image27.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1.svg"/><Relationship Id="rId11" Type="http://schemas.openxmlformats.org/officeDocument/2006/relationships/image" Target="../media/image25.png"/><Relationship Id="rId5" Type="http://schemas.openxmlformats.org/officeDocument/2006/relationships/image" Target="../media/image22.png"/><Relationship Id="rId10" Type="http://schemas.openxmlformats.org/officeDocument/2006/relationships/image" Target="../media/image25.svg"/><Relationship Id="rId4" Type="http://schemas.openxmlformats.org/officeDocument/2006/relationships/image" Target="../media/image21.emf"/><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jpeg"/><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1.emf"/></Relationships>
</file>

<file path=ppt/slides/_rels/slide16.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4.xml"/><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a:extLst>
              <a:ext uri="{FF2B5EF4-FFF2-40B4-BE49-F238E27FC236}">
                <a16:creationId xmlns:a16="http://schemas.microsoft.com/office/drawing/2014/main" xmlns="" id="{874A1E28-AA7E-534D-9076-D98BE791E1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1" y="1"/>
            <a:ext cx="12191398" cy="4585251"/>
          </a:xfrm>
          <a:custGeom>
            <a:avLst/>
            <a:gdLst>
              <a:gd name="connsiteX0" fmla="*/ 0 w 12191398"/>
              <a:gd name="connsiteY0" fmla="*/ 0 h 4825805"/>
              <a:gd name="connsiteX1" fmla="*/ 12191398 w 12191398"/>
              <a:gd name="connsiteY1" fmla="*/ 0 h 4825805"/>
              <a:gd name="connsiteX2" fmla="*/ 12183933 w 12191398"/>
              <a:gd name="connsiteY2" fmla="*/ 3922813 h 4825805"/>
              <a:gd name="connsiteX3" fmla="*/ 9465690 w 12191398"/>
              <a:gd name="connsiteY3" fmla="*/ 4816953 h 4825805"/>
              <a:gd name="connsiteX4" fmla="*/ 4893817 w 12191398"/>
              <a:gd name="connsiteY4" fmla="*/ 4253267 h 4825805"/>
              <a:gd name="connsiteX5" fmla="*/ 1828483 w 12191398"/>
              <a:gd name="connsiteY5" fmla="*/ 3925305 h 4825805"/>
              <a:gd name="connsiteX6" fmla="*/ 109221 w 12191398"/>
              <a:gd name="connsiteY6" fmla="*/ 4126184 h 4825805"/>
              <a:gd name="connsiteX7" fmla="*/ 0 w 12191398"/>
              <a:gd name="connsiteY7" fmla="*/ 4145651 h 4825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398" h="4825805">
                <a:moveTo>
                  <a:pt x="0" y="0"/>
                </a:moveTo>
                <a:lnTo>
                  <a:pt x="12191398" y="0"/>
                </a:lnTo>
                <a:cubicBezTo>
                  <a:pt x="12185799" y="1300284"/>
                  <a:pt x="12189532" y="2622529"/>
                  <a:pt x="12183933" y="3922813"/>
                </a:cubicBezTo>
                <a:cubicBezTo>
                  <a:pt x="11371156" y="4528324"/>
                  <a:pt x="10426509" y="4672640"/>
                  <a:pt x="9465690" y="4816953"/>
                </a:cubicBezTo>
                <a:cubicBezTo>
                  <a:pt x="8034621" y="4878447"/>
                  <a:pt x="6377136" y="4611976"/>
                  <a:pt x="4893817" y="4253267"/>
                </a:cubicBezTo>
                <a:cubicBezTo>
                  <a:pt x="3374212" y="3940676"/>
                  <a:pt x="2890416" y="3920598"/>
                  <a:pt x="1828483" y="3925305"/>
                </a:cubicBezTo>
                <a:cubicBezTo>
                  <a:pt x="547180" y="4054628"/>
                  <a:pt x="679279" y="4024851"/>
                  <a:pt x="109221" y="4126184"/>
                </a:cubicBezTo>
                <a:lnTo>
                  <a:pt x="0" y="4145651"/>
                </a:lnTo>
                <a:close/>
              </a:path>
            </a:pathLst>
          </a:custGeom>
        </p:spPr>
      </p:pic>
      <p:sp>
        <p:nvSpPr>
          <p:cNvPr id="6" name="矩形 5"/>
          <p:cNvSpPr/>
          <p:nvPr/>
        </p:nvSpPr>
        <p:spPr>
          <a:xfrm>
            <a:off x="-14178" y="3522502"/>
            <a:ext cx="6694627" cy="870857"/>
          </a:xfrm>
          <a:custGeom>
            <a:avLst/>
            <a:gdLst>
              <a:gd name="connsiteX0" fmla="*/ 0 w 6582843"/>
              <a:gd name="connsiteY0" fmla="*/ 0 h 623578"/>
              <a:gd name="connsiteX1" fmla="*/ 6582843 w 6582843"/>
              <a:gd name="connsiteY1" fmla="*/ 0 h 623578"/>
              <a:gd name="connsiteX2" fmla="*/ 6582843 w 6582843"/>
              <a:gd name="connsiteY2" fmla="*/ 623578 h 623578"/>
              <a:gd name="connsiteX3" fmla="*/ 0 w 6582843"/>
              <a:gd name="connsiteY3" fmla="*/ 623578 h 623578"/>
              <a:gd name="connsiteX4" fmla="*/ 0 w 6582843"/>
              <a:gd name="connsiteY4" fmla="*/ 0 h 623578"/>
              <a:gd name="connsiteX0" fmla="*/ 0 w 6582843"/>
              <a:gd name="connsiteY0" fmla="*/ 207148 h 830726"/>
              <a:gd name="connsiteX1" fmla="*/ 1460759 w 6582843"/>
              <a:gd name="connsiteY1" fmla="*/ 0 h 830726"/>
              <a:gd name="connsiteX2" fmla="*/ 6582843 w 6582843"/>
              <a:gd name="connsiteY2" fmla="*/ 207148 h 830726"/>
              <a:gd name="connsiteX3" fmla="*/ 6582843 w 6582843"/>
              <a:gd name="connsiteY3" fmla="*/ 830726 h 830726"/>
              <a:gd name="connsiteX4" fmla="*/ 0 w 6582843"/>
              <a:gd name="connsiteY4" fmla="*/ 830726 h 830726"/>
              <a:gd name="connsiteX5" fmla="*/ 0 w 6582843"/>
              <a:gd name="connsiteY5" fmla="*/ 207148 h 830726"/>
              <a:gd name="connsiteX0" fmla="*/ 0 w 6582843"/>
              <a:gd name="connsiteY0" fmla="*/ 207148 h 830726"/>
              <a:gd name="connsiteX1" fmla="*/ 1460759 w 6582843"/>
              <a:gd name="connsiteY1" fmla="*/ 0 h 830726"/>
              <a:gd name="connsiteX2" fmla="*/ 6582843 w 6582843"/>
              <a:gd name="connsiteY2" fmla="*/ 207148 h 830726"/>
              <a:gd name="connsiteX3" fmla="*/ 6582843 w 6582843"/>
              <a:gd name="connsiteY3" fmla="*/ 830726 h 830726"/>
              <a:gd name="connsiteX4" fmla="*/ 0 w 6582843"/>
              <a:gd name="connsiteY4" fmla="*/ 830726 h 830726"/>
              <a:gd name="connsiteX5" fmla="*/ 0 w 6582843"/>
              <a:gd name="connsiteY5" fmla="*/ 207148 h 830726"/>
              <a:gd name="connsiteX0" fmla="*/ 0 w 6582843"/>
              <a:gd name="connsiteY0" fmla="*/ 207148 h 830726"/>
              <a:gd name="connsiteX1" fmla="*/ 1460759 w 6582843"/>
              <a:gd name="connsiteY1" fmla="*/ 0 h 830726"/>
              <a:gd name="connsiteX2" fmla="*/ 3532155 w 6582843"/>
              <a:gd name="connsiteY2" fmla="*/ 279918 h 830726"/>
              <a:gd name="connsiteX3" fmla="*/ 6582843 w 6582843"/>
              <a:gd name="connsiteY3" fmla="*/ 207148 h 830726"/>
              <a:gd name="connsiteX4" fmla="*/ 6582843 w 6582843"/>
              <a:gd name="connsiteY4" fmla="*/ 830726 h 830726"/>
              <a:gd name="connsiteX5" fmla="*/ 0 w 6582843"/>
              <a:gd name="connsiteY5" fmla="*/ 830726 h 830726"/>
              <a:gd name="connsiteX6" fmla="*/ 0 w 6582843"/>
              <a:gd name="connsiteY6" fmla="*/ 207148 h 830726"/>
              <a:gd name="connsiteX0" fmla="*/ 0 w 6582843"/>
              <a:gd name="connsiteY0" fmla="*/ 207148 h 830726"/>
              <a:gd name="connsiteX1" fmla="*/ 1460759 w 6582843"/>
              <a:gd name="connsiteY1" fmla="*/ 0 h 830726"/>
              <a:gd name="connsiteX2" fmla="*/ 3448179 w 6582843"/>
              <a:gd name="connsiteY2" fmla="*/ 111967 h 830726"/>
              <a:gd name="connsiteX3" fmla="*/ 6582843 w 6582843"/>
              <a:gd name="connsiteY3" fmla="*/ 207148 h 830726"/>
              <a:gd name="connsiteX4" fmla="*/ 6582843 w 6582843"/>
              <a:gd name="connsiteY4" fmla="*/ 830726 h 830726"/>
              <a:gd name="connsiteX5" fmla="*/ 0 w 6582843"/>
              <a:gd name="connsiteY5" fmla="*/ 830726 h 830726"/>
              <a:gd name="connsiteX6" fmla="*/ 0 w 6582843"/>
              <a:gd name="connsiteY6" fmla="*/ 207148 h 830726"/>
              <a:gd name="connsiteX0" fmla="*/ 0 w 6582843"/>
              <a:gd name="connsiteY0" fmla="*/ 207148 h 830726"/>
              <a:gd name="connsiteX1" fmla="*/ 1460759 w 6582843"/>
              <a:gd name="connsiteY1" fmla="*/ 0 h 830726"/>
              <a:gd name="connsiteX2" fmla="*/ 3448179 w 6582843"/>
              <a:gd name="connsiteY2" fmla="*/ 111967 h 830726"/>
              <a:gd name="connsiteX3" fmla="*/ 6582843 w 6582843"/>
              <a:gd name="connsiteY3" fmla="*/ 207148 h 830726"/>
              <a:gd name="connsiteX4" fmla="*/ 6582843 w 6582843"/>
              <a:gd name="connsiteY4" fmla="*/ 830726 h 830726"/>
              <a:gd name="connsiteX5" fmla="*/ 0 w 6582843"/>
              <a:gd name="connsiteY5" fmla="*/ 830726 h 830726"/>
              <a:gd name="connsiteX6" fmla="*/ 0 w 6582843"/>
              <a:gd name="connsiteY6" fmla="*/ 207148 h 830726"/>
              <a:gd name="connsiteX0" fmla="*/ 0 w 6582843"/>
              <a:gd name="connsiteY0" fmla="*/ 207148 h 830726"/>
              <a:gd name="connsiteX1" fmla="*/ 1460759 w 6582843"/>
              <a:gd name="connsiteY1" fmla="*/ 0 h 830726"/>
              <a:gd name="connsiteX2" fmla="*/ 3448179 w 6582843"/>
              <a:gd name="connsiteY2" fmla="*/ 111967 h 830726"/>
              <a:gd name="connsiteX3" fmla="*/ 6582843 w 6582843"/>
              <a:gd name="connsiteY3" fmla="*/ 207148 h 830726"/>
              <a:gd name="connsiteX4" fmla="*/ 6582843 w 6582843"/>
              <a:gd name="connsiteY4" fmla="*/ 830726 h 830726"/>
              <a:gd name="connsiteX5" fmla="*/ 0 w 6582843"/>
              <a:gd name="connsiteY5" fmla="*/ 830726 h 830726"/>
              <a:gd name="connsiteX6" fmla="*/ 0 w 6582843"/>
              <a:gd name="connsiteY6" fmla="*/ 207148 h 830726"/>
              <a:gd name="connsiteX0" fmla="*/ 0 w 6582843"/>
              <a:gd name="connsiteY0" fmla="*/ 208965 h 832543"/>
              <a:gd name="connsiteX1" fmla="*/ 1460759 w 6582843"/>
              <a:gd name="connsiteY1" fmla="*/ 1817 h 832543"/>
              <a:gd name="connsiteX2" fmla="*/ 3448179 w 6582843"/>
              <a:gd name="connsiteY2" fmla="*/ 113784 h 832543"/>
              <a:gd name="connsiteX3" fmla="*/ 6582843 w 6582843"/>
              <a:gd name="connsiteY3" fmla="*/ 208965 h 832543"/>
              <a:gd name="connsiteX4" fmla="*/ 6582843 w 6582843"/>
              <a:gd name="connsiteY4" fmla="*/ 832543 h 832543"/>
              <a:gd name="connsiteX5" fmla="*/ 0 w 6582843"/>
              <a:gd name="connsiteY5" fmla="*/ 832543 h 832543"/>
              <a:gd name="connsiteX6" fmla="*/ 0 w 6582843"/>
              <a:gd name="connsiteY6" fmla="*/ 208965 h 832543"/>
              <a:gd name="connsiteX0" fmla="*/ 0 w 6582843"/>
              <a:gd name="connsiteY0" fmla="*/ 207712 h 831290"/>
              <a:gd name="connsiteX1" fmla="*/ 1460759 w 6582843"/>
              <a:gd name="connsiteY1" fmla="*/ 564 h 831290"/>
              <a:gd name="connsiteX2" fmla="*/ 3448179 w 6582843"/>
              <a:gd name="connsiteY2" fmla="*/ 112531 h 831290"/>
              <a:gd name="connsiteX3" fmla="*/ 6582843 w 6582843"/>
              <a:gd name="connsiteY3" fmla="*/ 207712 h 831290"/>
              <a:gd name="connsiteX4" fmla="*/ 6582843 w 6582843"/>
              <a:gd name="connsiteY4" fmla="*/ 831290 h 831290"/>
              <a:gd name="connsiteX5" fmla="*/ 0 w 6582843"/>
              <a:gd name="connsiteY5" fmla="*/ 831290 h 831290"/>
              <a:gd name="connsiteX6" fmla="*/ 0 w 6582843"/>
              <a:gd name="connsiteY6" fmla="*/ 207712 h 831290"/>
              <a:gd name="connsiteX0" fmla="*/ 0 w 6582843"/>
              <a:gd name="connsiteY0" fmla="*/ 207712 h 831290"/>
              <a:gd name="connsiteX1" fmla="*/ 1460759 w 6582843"/>
              <a:gd name="connsiteY1" fmla="*/ 564 h 831290"/>
              <a:gd name="connsiteX2" fmla="*/ 3448179 w 6582843"/>
              <a:gd name="connsiteY2" fmla="*/ 112531 h 831290"/>
              <a:gd name="connsiteX3" fmla="*/ 6582843 w 6582843"/>
              <a:gd name="connsiteY3" fmla="*/ 207712 h 831290"/>
              <a:gd name="connsiteX4" fmla="*/ 6582843 w 6582843"/>
              <a:gd name="connsiteY4" fmla="*/ 831290 h 831290"/>
              <a:gd name="connsiteX5" fmla="*/ 0 w 6582843"/>
              <a:gd name="connsiteY5" fmla="*/ 831290 h 831290"/>
              <a:gd name="connsiteX6" fmla="*/ 0 w 6582843"/>
              <a:gd name="connsiteY6" fmla="*/ 207712 h 831290"/>
              <a:gd name="connsiteX0" fmla="*/ 0 w 6582843"/>
              <a:gd name="connsiteY0" fmla="*/ 207712 h 831290"/>
              <a:gd name="connsiteX1" fmla="*/ 1460759 w 6582843"/>
              <a:gd name="connsiteY1" fmla="*/ 564 h 831290"/>
              <a:gd name="connsiteX2" fmla="*/ 3448179 w 6582843"/>
              <a:gd name="connsiteY2" fmla="*/ 112531 h 831290"/>
              <a:gd name="connsiteX3" fmla="*/ 6582843 w 6582843"/>
              <a:gd name="connsiteY3" fmla="*/ 207712 h 831290"/>
              <a:gd name="connsiteX4" fmla="*/ 6582843 w 6582843"/>
              <a:gd name="connsiteY4" fmla="*/ 831290 h 831290"/>
              <a:gd name="connsiteX5" fmla="*/ 0 w 6582843"/>
              <a:gd name="connsiteY5" fmla="*/ 831290 h 831290"/>
              <a:gd name="connsiteX6" fmla="*/ 0 w 6582843"/>
              <a:gd name="connsiteY6" fmla="*/ 207712 h 831290"/>
              <a:gd name="connsiteX0" fmla="*/ 0 w 6582843"/>
              <a:gd name="connsiteY0" fmla="*/ 207712 h 831290"/>
              <a:gd name="connsiteX1" fmla="*/ 1460759 w 6582843"/>
              <a:gd name="connsiteY1" fmla="*/ 564 h 831290"/>
              <a:gd name="connsiteX2" fmla="*/ 3448179 w 6582843"/>
              <a:gd name="connsiteY2" fmla="*/ 112531 h 831290"/>
              <a:gd name="connsiteX3" fmla="*/ 6582843 w 6582843"/>
              <a:gd name="connsiteY3" fmla="*/ 207712 h 831290"/>
              <a:gd name="connsiteX4" fmla="*/ 6582843 w 6582843"/>
              <a:gd name="connsiteY4" fmla="*/ 831290 h 831290"/>
              <a:gd name="connsiteX5" fmla="*/ 0 w 6582843"/>
              <a:gd name="connsiteY5" fmla="*/ 831290 h 831290"/>
              <a:gd name="connsiteX6" fmla="*/ 0 w 6582843"/>
              <a:gd name="connsiteY6" fmla="*/ 207712 h 831290"/>
              <a:gd name="connsiteX0" fmla="*/ 0 w 6582843"/>
              <a:gd name="connsiteY0" fmla="*/ 207712 h 831290"/>
              <a:gd name="connsiteX1" fmla="*/ 1460759 w 6582843"/>
              <a:gd name="connsiteY1" fmla="*/ 564 h 831290"/>
              <a:gd name="connsiteX2" fmla="*/ 3448179 w 6582843"/>
              <a:gd name="connsiteY2" fmla="*/ 112531 h 831290"/>
              <a:gd name="connsiteX3" fmla="*/ 6125643 w 6582843"/>
              <a:gd name="connsiteY3" fmla="*/ 562275 h 831290"/>
              <a:gd name="connsiteX4" fmla="*/ 6582843 w 6582843"/>
              <a:gd name="connsiteY4" fmla="*/ 831290 h 831290"/>
              <a:gd name="connsiteX5" fmla="*/ 0 w 6582843"/>
              <a:gd name="connsiteY5" fmla="*/ 831290 h 831290"/>
              <a:gd name="connsiteX6" fmla="*/ 0 w 6582843"/>
              <a:gd name="connsiteY6" fmla="*/ 207712 h 831290"/>
              <a:gd name="connsiteX0" fmla="*/ 0 w 6582843"/>
              <a:gd name="connsiteY0" fmla="*/ 207712 h 831290"/>
              <a:gd name="connsiteX1" fmla="*/ 1460759 w 6582843"/>
              <a:gd name="connsiteY1" fmla="*/ 564 h 831290"/>
              <a:gd name="connsiteX2" fmla="*/ 3448179 w 6582843"/>
              <a:gd name="connsiteY2" fmla="*/ 112531 h 831290"/>
              <a:gd name="connsiteX3" fmla="*/ 5873717 w 6582843"/>
              <a:gd name="connsiteY3" fmla="*/ 618259 h 831290"/>
              <a:gd name="connsiteX4" fmla="*/ 6582843 w 6582843"/>
              <a:gd name="connsiteY4" fmla="*/ 831290 h 831290"/>
              <a:gd name="connsiteX5" fmla="*/ 0 w 6582843"/>
              <a:gd name="connsiteY5" fmla="*/ 831290 h 831290"/>
              <a:gd name="connsiteX6" fmla="*/ 0 w 6582843"/>
              <a:gd name="connsiteY6" fmla="*/ 207712 h 831290"/>
              <a:gd name="connsiteX0" fmla="*/ 0 w 6582843"/>
              <a:gd name="connsiteY0" fmla="*/ 207712 h 831290"/>
              <a:gd name="connsiteX1" fmla="*/ 1460759 w 6582843"/>
              <a:gd name="connsiteY1" fmla="*/ 564 h 831290"/>
              <a:gd name="connsiteX2" fmla="*/ 3448179 w 6582843"/>
              <a:gd name="connsiteY2" fmla="*/ 112531 h 831290"/>
              <a:gd name="connsiteX3" fmla="*/ 5855056 w 6582843"/>
              <a:gd name="connsiteY3" fmla="*/ 571606 h 831290"/>
              <a:gd name="connsiteX4" fmla="*/ 6582843 w 6582843"/>
              <a:gd name="connsiteY4" fmla="*/ 831290 h 831290"/>
              <a:gd name="connsiteX5" fmla="*/ 0 w 6582843"/>
              <a:gd name="connsiteY5" fmla="*/ 831290 h 831290"/>
              <a:gd name="connsiteX6" fmla="*/ 0 w 6582843"/>
              <a:gd name="connsiteY6" fmla="*/ 207712 h 831290"/>
              <a:gd name="connsiteX0" fmla="*/ 0 w 6694811"/>
              <a:gd name="connsiteY0" fmla="*/ 207712 h 831290"/>
              <a:gd name="connsiteX1" fmla="*/ 1460759 w 6694811"/>
              <a:gd name="connsiteY1" fmla="*/ 564 h 831290"/>
              <a:gd name="connsiteX2" fmla="*/ 3448179 w 6694811"/>
              <a:gd name="connsiteY2" fmla="*/ 112531 h 831290"/>
              <a:gd name="connsiteX3" fmla="*/ 5855056 w 6694811"/>
              <a:gd name="connsiteY3" fmla="*/ 571606 h 831290"/>
              <a:gd name="connsiteX4" fmla="*/ 6694811 w 6694811"/>
              <a:gd name="connsiteY4" fmla="*/ 775307 h 831290"/>
              <a:gd name="connsiteX5" fmla="*/ 0 w 6694811"/>
              <a:gd name="connsiteY5" fmla="*/ 831290 h 831290"/>
              <a:gd name="connsiteX6" fmla="*/ 0 w 6694811"/>
              <a:gd name="connsiteY6" fmla="*/ 207712 h 831290"/>
              <a:gd name="connsiteX0" fmla="*/ 0 w 6694811"/>
              <a:gd name="connsiteY0" fmla="*/ 207712 h 831290"/>
              <a:gd name="connsiteX1" fmla="*/ 1460759 w 6694811"/>
              <a:gd name="connsiteY1" fmla="*/ 564 h 831290"/>
              <a:gd name="connsiteX2" fmla="*/ 3448179 w 6694811"/>
              <a:gd name="connsiteY2" fmla="*/ 112531 h 831290"/>
              <a:gd name="connsiteX3" fmla="*/ 5855056 w 6694811"/>
              <a:gd name="connsiteY3" fmla="*/ 571606 h 831290"/>
              <a:gd name="connsiteX4" fmla="*/ 6694811 w 6694811"/>
              <a:gd name="connsiteY4" fmla="*/ 775307 h 831290"/>
              <a:gd name="connsiteX5" fmla="*/ 0 w 6694811"/>
              <a:gd name="connsiteY5" fmla="*/ 831290 h 831290"/>
              <a:gd name="connsiteX6" fmla="*/ 0 w 6694811"/>
              <a:gd name="connsiteY6" fmla="*/ 207712 h 831290"/>
              <a:gd name="connsiteX0" fmla="*/ 0 w 6694811"/>
              <a:gd name="connsiteY0" fmla="*/ 207712 h 831290"/>
              <a:gd name="connsiteX1" fmla="*/ 1460759 w 6694811"/>
              <a:gd name="connsiteY1" fmla="*/ 564 h 831290"/>
              <a:gd name="connsiteX2" fmla="*/ 3448179 w 6694811"/>
              <a:gd name="connsiteY2" fmla="*/ 112531 h 831290"/>
              <a:gd name="connsiteX3" fmla="*/ 5855056 w 6694811"/>
              <a:gd name="connsiteY3" fmla="*/ 571606 h 831290"/>
              <a:gd name="connsiteX4" fmla="*/ 6694811 w 6694811"/>
              <a:gd name="connsiteY4" fmla="*/ 775307 h 831290"/>
              <a:gd name="connsiteX5" fmla="*/ 0 w 6694811"/>
              <a:gd name="connsiteY5" fmla="*/ 831290 h 831290"/>
              <a:gd name="connsiteX6" fmla="*/ 0 w 6694811"/>
              <a:gd name="connsiteY6" fmla="*/ 207712 h 831290"/>
              <a:gd name="connsiteX0" fmla="*/ 0 w 6694811"/>
              <a:gd name="connsiteY0" fmla="*/ 207712 h 831290"/>
              <a:gd name="connsiteX1" fmla="*/ 1460759 w 6694811"/>
              <a:gd name="connsiteY1" fmla="*/ 564 h 831290"/>
              <a:gd name="connsiteX2" fmla="*/ 3448179 w 6694811"/>
              <a:gd name="connsiteY2" fmla="*/ 112531 h 831290"/>
              <a:gd name="connsiteX3" fmla="*/ 5855056 w 6694811"/>
              <a:gd name="connsiteY3" fmla="*/ 571606 h 831290"/>
              <a:gd name="connsiteX4" fmla="*/ 6694811 w 6694811"/>
              <a:gd name="connsiteY4" fmla="*/ 775307 h 831290"/>
              <a:gd name="connsiteX5" fmla="*/ 0 w 6694811"/>
              <a:gd name="connsiteY5" fmla="*/ 831290 h 831290"/>
              <a:gd name="connsiteX6" fmla="*/ 0 w 6694811"/>
              <a:gd name="connsiteY6" fmla="*/ 207712 h 831290"/>
              <a:gd name="connsiteX0" fmla="*/ 0 w 6694811"/>
              <a:gd name="connsiteY0" fmla="*/ 207712 h 831290"/>
              <a:gd name="connsiteX1" fmla="*/ 1460759 w 6694811"/>
              <a:gd name="connsiteY1" fmla="*/ 564 h 831290"/>
              <a:gd name="connsiteX2" fmla="*/ 3448179 w 6694811"/>
              <a:gd name="connsiteY2" fmla="*/ 112531 h 831290"/>
              <a:gd name="connsiteX3" fmla="*/ 5855056 w 6694811"/>
              <a:gd name="connsiteY3" fmla="*/ 571606 h 831290"/>
              <a:gd name="connsiteX4" fmla="*/ 6694811 w 6694811"/>
              <a:gd name="connsiteY4" fmla="*/ 775307 h 831290"/>
              <a:gd name="connsiteX5" fmla="*/ 1936620 w 6694811"/>
              <a:gd name="connsiteY5" fmla="*/ 616384 h 831290"/>
              <a:gd name="connsiteX6" fmla="*/ 0 w 6694811"/>
              <a:gd name="connsiteY6" fmla="*/ 831290 h 831290"/>
              <a:gd name="connsiteX7" fmla="*/ 0 w 6694811"/>
              <a:gd name="connsiteY7" fmla="*/ 207712 h 831290"/>
              <a:gd name="connsiteX0" fmla="*/ 0 w 6694811"/>
              <a:gd name="connsiteY0" fmla="*/ 207712 h 776202"/>
              <a:gd name="connsiteX1" fmla="*/ 1460759 w 6694811"/>
              <a:gd name="connsiteY1" fmla="*/ 564 h 776202"/>
              <a:gd name="connsiteX2" fmla="*/ 3448179 w 6694811"/>
              <a:gd name="connsiteY2" fmla="*/ 112531 h 776202"/>
              <a:gd name="connsiteX3" fmla="*/ 5855056 w 6694811"/>
              <a:gd name="connsiteY3" fmla="*/ 571606 h 776202"/>
              <a:gd name="connsiteX4" fmla="*/ 6694811 w 6694811"/>
              <a:gd name="connsiteY4" fmla="*/ 775307 h 776202"/>
              <a:gd name="connsiteX5" fmla="*/ 1936620 w 6694811"/>
              <a:gd name="connsiteY5" fmla="*/ 616384 h 776202"/>
              <a:gd name="connsiteX6" fmla="*/ 0 w 6694811"/>
              <a:gd name="connsiteY6" fmla="*/ 626017 h 776202"/>
              <a:gd name="connsiteX7" fmla="*/ 0 w 6694811"/>
              <a:gd name="connsiteY7" fmla="*/ 207712 h 776202"/>
              <a:gd name="connsiteX0" fmla="*/ 0 w 6694811"/>
              <a:gd name="connsiteY0" fmla="*/ 207712 h 776202"/>
              <a:gd name="connsiteX1" fmla="*/ 1460759 w 6694811"/>
              <a:gd name="connsiteY1" fmla="*/ 564 h 776202"/>
              <a:gd name="connsiteX2" fmla="*/ 3448179 w 6694811"/>
              <a:gd name="connsiteY2" fmla="*/ 112531 h 776202"/>
              <a:gd name="connsiteX3" fmla="*/ 5855056 w 6694811"/>
              <a:gd name="connsiteY3" fmla="*/ 571606 h 776202"/>
              <a:gd name="connsiteX4" fmla="*/ 6694811 w 6694811"/>
              <a:gd name="connsiteY4" fmla="*/ 775307 h 776202"/>
              <a:gd name="connsiteX5" fmla="*/ 1936620 w 6694811"/>
              <a:gd name="connsiteY5" fmla="*/ 616384 h 776202"/>
              <a:gd name="connsiteX6" fmla="*/ 9330 w 6694811"/>
              <a:gd name="connsiteY6" fmla="*/ 523380 h 776202"/>
              <a:gd name="connsiteX7" fmla="*/ 0 w 6694811"/>
              <a:gd name="connsiteY7" fmla="*/ 207712 h 776202"/>
              <a:gd name="connsiteX0" fmla="*/ 9331 w 6704142"/>
              <a:gd name="connsiteY0" fmla="*/ 207712 h 776202"/>
              <a:gd name="connsiteX1" fmla="*/ 1470090 w 6704142"/>
              <a:gd name="connsiteY1" fmla="*/ 564 h 776202"/>
              <a:gd name="connsiteX2" fmla="*/ 3457510 w 6704142"/>
              <a:gd name="connsiteY2" fmla="*/ 112531 h 776202"/>
              <a:gd name="connsiteX3" fmla="*/ 5864387 w 6704142"/>
              <a:gd name="connsiteY3" fmla="*/ 571606 h 776202"/>
              <a:gd name="connsiteX4" fmla="*/ 6704142 w 6704142"/>
              <a:gd name="connsiteY4" fmla="*/ 775307 h 776202"/>
              <a:gd name="connsiteX5" fmla="*/ 1945951 w 6704142"/>
              <a:gd name="connsiteY5" fmla="*/ 616384 h 776202"/>
              <a:gd name="connsiteX6" fmla="*/ 0 w 6704142"/>
              <a:gd name="connsiteY6" fmla="*/ 570033 h 776202"/>
              <a:gd name="connsiteX7" fmla="*/ 9331 w 6704142"/>
              <a:gd name="connsiteY7" fmla="*/ 207712 h 776202"/>
              <a:gd name="connsiteX0" fmla="*/ 0 w 6694811"/>
              <a:gd name="connsiteY0" fmla="*/ 207712 h 776202"/>
              <a:gd name="connsiteX1" fmla="*/ 1460759 w 6694811"/>
              <a:gd name="connsiteY1" fmla="*/ 564 h 776202"/>
              <a:gd name="connsiteX2" fmla="*/ 3448179 w 6694811"/>
              <a:gd name="connsiteY2" fmla="*/ 112531 h 776202"/>
              <a:gd name="connsiteX3" fmla="*/ 5855056 w 6694811"/>
              <a:gd name="connsiteY3" fmla="*/ 571606 h 776202"/>
              <a:gd name="connsiteX4" fmla="*/ 6694811 w 6694811"/>
              <a:gd name="connsiteY4" fmla="*/ 775307 h 776202"/>
              <a:gd name="connsiteX5" fmla="*/ 1936620 w 6694811"/>
              <a:gd name="connsiteY5" fmla="*/ 616384 h 776202"/>
              <a:gd name="connsiteX6" fmla="*/ 0 w 6694811"/>
              <a:gd name="connsiteY6" fmla="*/ 588695 h 776202"/>
              <a:gd name="connsiteX7" fmla="*/ 0 w 6694811"/>
              <a:gd name="connsiteY7" fmla="*/ 207712 h 776202"/>
              <a:gd name="connsiteX0" fmla="*/ 0 w 6694811"/>
              <a:gd name="connsiteY0" fmla="*/ 207712 h 776202"/>
              <a:gd name="connsiteX1" fmla="*/ 1460759 w 6694811"/>
              <a:gd name="connsiteY1" fmla="*/ 564 h 776202"/>
              <a:gd name="connsiteX2" fmla="*/ 3448179 w 6694811"/>
              <a:gd name="connsiteY2" fmla="*/ 112531 h 776202"/>
              <a:gd name="connsiteX3" fmla="*/ 5855056 w 6694811"/>
              <a:gd name="connsiteY3" fmla="*/ 571606 h 776202"/>
              <a:gd name="connsiteX4" fmla="*/ 6694811 w 6694811"/>
              <a:gd name="connsiteY4" fmla="*/ 775307 h 776202"/>
              <a:gd name="connsiteX5" fmla="*/ 1936620 w 6694811"/>
              <a:gd name="connsiteY5" fmla="*/ 616384 h 776202"/>
              <a:gd name="connsiteX6" fmla="*/ 0 w 6694811"/>
              <a:gd name="connsiteY6" fmla="*/ 588695 h 776202"/>
              <a:gd name="connsiteX7" fmla="*/ 0 w 6694811"/>
              <a:gd name="connsiteY7" fmla="*/ 207712 h 776202"/>
              <a:gd name="connsiteX0" fmla="*/ 0 w 6694811"/>
              <a:gd name="connsiteY0" fmla="*/ 207712 h 776202"/>
              <a:gd name="connsiteX1" fmla="*/ 1460759 w 6694811"/>
              <a:gd name="connsiteY1" fmla="*/ 564 h 776202"/>
              <a:gd name="connsiteX2" fmla="*/ 3448179 w 6694811"/>
              <a:gd name="connsiteY2" fmla="*/ 112531 h 776202"/>
              <a:gd name="connsiteX3" fmla="*/ 5855056 w 6694811"/>
              <a:gd name="connsiteY3" fmla="*/ 571606 h 776202"/>
              <a:gd name="connsiteX4" fmla="*/ 6694811 w 6694811"/>
              <a:gd name="connsiteY4" fmla="*/ 775307 h 776202"/>
              <a:gd name="connsiteX5" fmla="*/ 1936620 w 6694811"/>
              <a:gd name="connsiteY5" fmla="*/ 616384 h 776202"/>
              <a:gd name="connsiteX6" fmla="*/ 0 w 6694811"/>
              <a:gd name="connsiteY6" fmla="*/ 588695 h 776202"/>
              <a:gd name="connsiteX7" fmla="*/ 0 w 6694811"/>
              <a:gd name="connsiteY7" fmla="*/ 207712 h 776202"/>
              <a:gd name="connsiteX0" fmla="*/ 0 w 6694811"/>
              <a:gd name="connsiteY0" fmla="*/ 207712 h 775898"/>
              <a:gd name="connsiteX1" fmla="*/ 1460759 w 6694811"/>
              <a:gd name="connsiteY1" fmla="*/ 564 h 775898"/>
              <a:gd name="connsiteX2" fmla="*/ 3448179 w 6694811"/>
              <a:gd name="connsiteY2" fmla="*/ 112531 h 775898"/>
              <a:gd name="connsiteX3" fmla="*/ 5855056 w 6694811"/>
              <a:gd name="connsiteY3" fmla="*/ 571606 h 775898"/>
              <a:gd name="connsiteX4" fmla="*/ 6694811 w 6694811"/>
              <a:gd name="connsiteY4" fmla="*/ 775307 h 775898"/>
              <a:gd name="connsiteX5" fmla="*/ 2384489 w 6694811"/>
              <a:gd name="connsiteY5" fmla="*/ 513748 h 775898"/>
              <a:gd name="connsiteX6" fmla="*/ 0 w 6694811"/>
              <a:gd name="connsiteY6" fmla="*/ 588695 h 775898"/>
              <a:gd name="connsiteX7" fmla="*/ 0 w 6694811"/>
              <a:gd name="connsiteY7" fmla="*/ 207712 h 775898"/>
              <a:gd name="connsiteX0" fmla="*/ 0 w 6694811"/>
              <a:gd name="connsiteY0" fmla="*/ 207712 h 775748"/>
              <a:gd name="connsiteX1" fmla="*/ 1460759 w 6694811"/>
              <a:gd name="connsiteY1" fmla="*/ 564 h 775748"/>
              <a:gd name="connsiteX2" fmla="*/ 3448179 w 6694811"/>
              <a:gd name="connsiteY2" fmla="*/ 112531 h 775748"/>
              <a:gd name="connsiteX3" fmla="*/ 5855056 w 6694811"/>
              <a:gd name="connsiteY3" fmla="*/ 571606 h 775748"/>
              <a:gd name="connsiteX4" fmla="*/ 6694811 w 6694811"/>
              <a:gd name="connsiteY4" fmla="*/ 775307 h 775748"/>
              <a:gd name="connsiteX5" fmla="*/ 2440473 w 6694811"/>
              <a:gd name="connsiteY5" fmla="*/ 411111 h 775748"/>
              <a:gd name="connsiteX6" fmla="*/ 0 w 6694811"/>
              <a:gd name="connsiteY6" fmla="*/ 588695 h 775748"/>
              <a:gd name="connsiteX7" fmla="*/ 0 w 6694811"/>
              <a:gd name="connsiteY7" fmla="*/ 207712 h 775748"/>
              <a:gd name="connsiteX0" fmla="*/ 0 w 6694811"/>
              <a:gd name="connsiteY0" fmla="*/ 207712 h 775703"/>
              <a:gd name="connsiteX1" fmla="*/ 1460759 w 6694811"/>
              <a:gd name="connsiteY1" fmla="*/ 564 h 775703"/>
              <a:gd name="connsiteX2" fmla="*/ 3448179 w 6694811"/>
              <a:gd name="connsiteY2" fmla="*/ 112531 h 775703"/>
              <a:gd name="connsiteX3" fmla="*/ 5855056 w 6694811"/>
              <a:gd name="connsiteY3" fmla="*/ 571606 h 775703"/>
              <a:gd name="connsiteX4" fmla="*/ 6694811 w 6694811"/>
              <a:gd name="connsiteY4" fmla="*/ 775307 h 775703"/>
              <a:gd name="connsiteX5" fmla="*/ 2440473 w 6694811"/>
              <a:gd name="connsiteY5" fmla="*/ 364458 h 775703"/>
              <a:gd name="connsiteX6" fmla="*/ 0 w 6694811"/>
              <a:gd name="connsiteY6" fmla="*/ 588695 h 775703"/>
              <a:gd name="connsiteX7" fmla="*/ 0 w 6694811"/>
              <a:gd name="connsiteY7" fmla="*/ 207712 h 775703"/>
              <a:gd name="connsiteX0" fmla="*/ 0 w 6694811"/>
              <a:gd name="connsiteY0" fmla="*/ 207712 h 775748"/>
              <a:gd name="connsiteX1" fmla="*/ 1460759 w 6694811"/>
              <a:gd name="connsiteY1" fmla="*/ 564 h 775748"/>
              <a:gd name="connsiteX2" fmla="*/ 3448179 w 6694811"/>
              <a:gd name="connsiteY2" fmla="*/ 112531 h 775748"/>
              <a:gd name="connsiteX3" fmla="*/ 5855056 w 6694811"/>
              <a:gd name="connsiteY3" fmla="*/ 571606 h 775748"/>
              <a:gd name="connsiteX4" fmla="*/ 6694811 w 6694811"/>
              <a:gd name="connsiteY4" fmla="*/ 775307 h 775748"/>
              <a:gd name="connsiteX5" fmla="*/ 2477795 w 6694811"/>
              <a:gd name="connsiteY5" fmla="*/ 411111 h 775748"/>
              <a:gd name="connsiteX6" fmla="*/ 0 w 6694811"/>
              <a:gd name="connsiteY6" fmla="*/ 588695 h 775748"/>
              <a:gd name="connsiteX7" fmla="*/ 0 w 6694811"/>
              <a:gd name="connsiteY7" fmla="*/ 207712 h 775748"/>
              <a:gd name="connsiteX0" fmla="*/ 0 w 6694811"/>
              <a:gd name="connsiteY0" fmla="*/ 207712 h 775720"/>
              <a:gd name="connsiteX1" fmla="*/ 1460759 w 6694811"/>
              <a:gd name="connsiteY1" fmla="*/ 564 h 775720"/>
              <a:gd name="connsiteX2" fmla="*/ 3448179 w 6694811"/>
              <a:gd name="connsiteY2" fmla="*/ 112531 h 775720"/>
              <a:gd name="connsiteX3" fmla="*/ 5855056 w 6694811"/>
              <a:gd name="connsiteY3" fmla="*/ 571606 h 775720"/>
              <a:gd name="connsiteX4" fmla="*/ 6694811 w 6694811"/>
              <a:gd name="connsiteY4" fmla="*/ 775307 h 775720"/>
              <a:gd name="connsiteX5" fmla="*/ 2477795 w 6694811"/>
              <a:gd name="connsiteY5" fmla="*/ 383119 h 775720"/>
              <a:gd name="connsiteX6" fmla="*/ 0 w 6694811"/>
              <a:gd name="connsiteY6" fmla="*/ 588695 h 775720"/>
              <a:gd name="connsiteX7" fmla="*/ 0 w 6694811"/>
              <a:gd name="connsiteY7" fmla="*/ 207712 h 775720"/>
              <a:gd name="connsiteX0" fmla="*/ 0 w 6694811"/>
              <a:gd name="connsiteY0" fmla="*/ 207712 h 775780"/>
              <a:gd name="connsiteX1" fmla="*/ 1460759 w 6694811"/>
              <a:gd name="connsiteY1" fmla="*/ 564 h 775780"/>
              <a:gd name="connsiteX2" fmla="*/ 3448179 w 6694811"/>
              <a:gd name="connsiteY2" fmla="*/ 112531 h 775780"/>
              <a:gd name="connsiteX3" fmla="*/ 5855056 w 6694811"/>
              <a:gd name="connsiteY3" fmla="*/ 571606 h 775780"/>
              <a:gd name="connsiteX4" fmla="*/ 6694811 w 6694811"/>
              <a:gd name="connsiteY4" fmla="*/ 775307 h 775780"/>
              <a:gd name="connsiteX5" fmla="*/ 2477795 w 6694811"/>
              <a:gd name="connsiteY5" fmla="*/ 383119 h 775780"/>
              <a:gd name="connsiteX6" fmla="*/ 0 w 6694811"/>
              <a:gd name="connsiteY6" fmla="*/ 588695 h 775780"/>
              <a:gd name="connsiteX7" fmla="*/ 0 w 6694811"/>
              <a:gd name="connsiteY7" fmla="*/ 207712 h 775780"/>
              <a:gd name="connsiteX0" fmla="*/ 0 w 6694811"/>
              <a:gd name="connsiteY0" fmla="*/ 207712 h 807843"/>
              <a:gd name="connsiteX1" fmla="*/ 1460759 w 6694811"/>
              <a:gd name="connsiteY1" fmla="*/ 564 h 807843"/>
              <a:gd name="connsiteX2" fmla="*/ 3448179 w 6694811"/>
              <a:gd name="connsiteY2" fmla="*/ 112531 h 807843"/>
              <a:gd name="connsiteX3" fmla="*/ 5855056 w 6694811"/>
              <a:gd name="connsiteY3" fmla="*/ 571606 h 807843"/>
              <a:gd name="connsiteX4" fmla="*/ 6694811 w 6694811"/>
              <a:gd name="connsiteY4" fmla="*/ 775307 h 807843"/>
              <a:gd name="connsiteX5" fmla="*/ 5435600 w 6694811"/>
              <a:gd name="connsiteY5" fmla="*/ 775005 h 807843"/>
              <a:gd name="connsiteX6" fmla="*/ 2477795 w 6694811"/>
              <a:gd name="connsiteY6" fmla="*/ 383119 h 807843"/>
              <a:gd name="connsiteX7" fmla="*/ 0 w 6694811"/>
              <a:gd name="connsiteY7" fmla="*/ 588695 h 807843"/>
              <a:gd name="connsiteX8" fmla="*/ 0 w 6694811"/>
              <a:gd name="connsiteY8" fmla="*/ 207712 h 807843"/>
              <a:gd name="connsiteX0" fmla="*/ 0 w 6694811"/>
              <a:gd name="connsiteY0" fmla="*/ 207712 h 807843"/>
              <a:gd name="connsiteX1" fmla="*/ 1460759 w 6694811"/>
              <a:gd name="connsiteY1" fmla="*/ 564 h 807843"/>
              <a:gd name="connsiteX2" fmla="*/ 3448179 w 6694811"/>
              <a:gd name="connsiteY2" fmla="*/ 112531 h 807843"/>
              <a:gd name="connsiteX3" fmla="*/ 5855056 w 6694811"/>
              <a:gd name="connsiteY3" fmla="*/ 571606 h 807843"/>
              <a:gd name="connsiteX4" fmla="*/ 6694811 w 6694811"/>
              <a:gd name="connsiteY4" fmla="*/ 775307 h 807843"/>
              <a:gd name="connsiteX5" fmla="*/ 5435600 w 6694811"/>
              <a:gd name="connsiteY5" fmla="*/ 775005 h 807843"/>
              <a:gd name="connsiteX6" fmla="*/ 2477795 w 6694811"/>
              <a:gd name="connsiteY6" fmla="*/ 383119 h 807843"/>
              <a:gd name="connsiteX7" fmla="*/ 0 w 6694811"/>
              <a:gd name="connsiteY7" fmla="*/ 588695 h 807843"/>
              <a:gd name="connsiteX8" fmla="*/ 0 w 6694811"/>
              <a:gd name="connsiteY8" fmla="*/ 207712 h 807843"/>
              <a:gd name="connsiteX0" fmla="*/ 0 w 6694811"/>
              <a:gd name="connsiteY0" fmla="*/ 207712 h 807843"/>
              <a:gd name="connsiteX1" fmla="*/ 1460759 w 6694811"/>
              <a:gd name="connsiteY1" fmla="*/ 564 h 807843"/>
              <a:gd name="connsiteX2" fmla="*/ 3448179 w 6694811"/>
              <a:gd name="connsiteY2" fmla="*/ 112531 h 807843"/>
              <a:gd name="connsiteX3" fmla="*/ 5855056 w 6694811"/>
              <a:gd name="connsiteY3" fmla="*/ 571606 h 807843"/>
              <a:gd name="connsiteX4" fmla="*/ 6694811 w 6694811"/>
              <a:gd name="connsiteY4" fmla="*/ 775307 h 807843"/>
              <a:gd name="connsiteX5" fmla="*/ 5435600 w 6694811"/>
              <a:gd name="connsiteY5" fmla="*/ 775005 h 807843"/>
              <a:gd name="connsiteX6" fmla="*/ 2477795 w 6694811"/>
              <a:gd name="connsiteY6" fmla="*/ 383119 h 807843"/>
              <a:gd name="connsiteX7" fmla="*/ 0 w 6694811"/>
              <a:gd name="connsiteY7" fmla="*/ 588695 h 807843"/>
              <a:gd name="connsiteX8" fmla="*/ 0 w 6694811"/>
              <a:gd name="connsiteY8" fmla="*/ 207712 h 807843"/>
              <a:gd name="connsiteX0" fmla="*/ 0 w 6694811"/>
              <a:gd name="connsiteY0" fmla="*/ 207712 h 807843"/>
              <a:gd name="connsiteX1" fmla="*/ 1460759 w 6694811"/>
              <a:gd name="connsiteY1" fmla="*/ 564 h 807843"/>
              <a:gd name="connsiteX2" fmla="*/ 3448179 w 6694811"/>
              <a:gd name="connsiteY2" fmla="*/ 112531 h 807843"/>
              <a:gd name="connsiteX3" fmla="*/ 5855056 w 6694811"/>
              <a:gd name="connsiteY3" fmla="*/ 571606 h 807843"/>
              <a:gd name="connsiteX4" fmla="*/ 6694811 w 6694811"/>
              <a:gd name="connsiteY4" fmla="*/ 775307 h 807843"/>
              <a:gd name="connsiteX5" fmla="*/ 5435600 w 6694811"/>
              <a:gd name="connsiteY5" fmla="*/ 775005 h 807843"/>
              <a:gd name="connsiteX6" fmla="*/ 2477795 w 6694811"/>
              <a:gd name="connsiteY6" fmla="*/ 383119 h 807843"/>
              <a:gd name="connsiteX7" fmla="*/ 0 w 6694811"/>
              <a:gd name="connsiteY7" fmla="*/ 588695 h 807843"/>
              <a:gd name="connsiteX8" fmla="*/ 0 w 6694811"/>
              <a:gd name="connsiteY8" fmla="*/ 207712 h 807843"/>
              <a:gd name="connsiteX0" fmla="*/ 0 w 6694811"/>
              <a:gd name="connsiteY0" fmla="*/ 207712 h 820185"/>
              <a:gd name="connsiteX1" fmla="*/ 1460759 w 6694811"/>
              <a:gd name="connsiteY1" fmla="*/ 564 h 820185"/>
              <a:gd name="connsiteX2" fmla="*/ 3448179 w 6694811"/>
              <a:gd name="connsiteY2" fmla="*/ 112531 h 820185"/>
              <a:gd name="connsiteX3" fmla="*/ 5855056 w 6694811"/>
              <a:gd name="connsiteY3" fmla="*/ 571606 h 820185"/>
              <a:gd name="connsiteX4" fmla="*/ 6694811 w 6694811"/>
              <a:gd name="connsiteY4" fmla="*/ 775307 h 820185"/>
              <a:gd name="connsiteX5" fmla="*/ 5435600 w 6694811"/>
              <a:gd name="connsiteY5" fmla="*/ 775005 h 820185"/>
              <a:gd name="connsiteX6" fmla="*/ 2477795 w 6694811"/>
              <a:gd name="connsiteY6" fmla="*/ 383119 h 820185"/>
              <a:gd name="connsiteX7" fmla="*/ 0 w 6694811"/>
              <a:gd name="connsiteY7" fmla="*/ 588695 h 820185"/>
              <a:gd name="connsiteX8" fmla="*/ 0 w 6694811"/>
              <a:gd name="connsiteY8" fmla="*/ 207712 h 820185"/>
              <a:gd name="connsiteX0" fmla="*/ 0 w 6694811"/>
              <a:gd name="connsiteY0" fmla="*/ 207712 h 820185"/>
              <a:gd name="connsiteX1" fmla="*/ 1460759 w 6694811"/>
              <a:gd name="connsiteY1" fmla="*/ 564 h 820185"/>
              <a:gd name="connsiteX2" fmla="*/ 3448179 w 6694811"/>
              <a:gd name="connsiteY2" fmla="*/ 112531 h 820185"/>
              <a:gd name="connsiteX3" fmla="*/ 5855056 w 6694811"/>
              <a:gd name="connsiteY3" fmla="*/ 571606 h 820185"/>
              <a:gd name="connsiteX4" fmla="*/ 6694811 w 6694811"/>
              <a:gd name="connsiteY4" fmla="*/ 775307 h 820185"/>
              <a:gd name="connsiteX5" fmla="*/ 5435600 w 6694811"/>
              <a:gd name="connsiteY5" fmla="*/ 775005 h 820185"/>
              <a:gd name="connsiteX6" fmla="*/ 2477795 w 6694811"/>
              <a:gd name="connsiteY6" fmla="*/ 383119 h 820185"/>
              <a:gd name="connsiteX7" fmla="*/ 0 w 6694811"/>
              <a:gd name="connsiteY7" fmla="*/ 588695 h 820185"/>
              <a:gd name="connsiteX8" fmla="*/ 0 w 6694811"/>
              <a:gd name="connsiteY8" fmla="*/ 207712 h 820185"/>
              <a:gd name="connsiteX0" fmla="*/ 0 w 6694811"/>
              <a:gd name="connsiteY0" fmla="*/ 207712 h 820185"/>
              <a:gd name="connsiteX1" fmla="*/ 1460759 w 6694811"/>
              <a:gd name="connsiteY1" fmla="*/ 564 h 820185"/>
              <a:gd name="connsiteX2" fmla="*/ 3448179 w 6694811"/>
              <a:gd name="connsiteY2" fmla="*/ 112531 h 820185"/>
              <a:gd name="connsiteX3" fmla="*/ 5855056 w 6694811"/>
              <a:gd name="connsiteY3" fmla="*/ 571606 h 820185"/>
              <a:gd name="connsiteX4" fmla="*/ 6694811 w 6694811"/>
              <a:gd name="connsiteY4" fmla="*/ 775307 h 820185"/>
              <a:gd name="connsiteX5" fmla="*/ 5435600 w 6694811"/>
              <a:gd name="connsiteY5" fmla="*/ 775005 h 820185"/>
              <a:gd name="connsiteX6" fmla="*/ 2477795 w 6694811"/>
              <a:gd name="connsiteY6" fmla="*/ 383119 h 820185"/>
              <a:gd name="connsiteX7" fmla="*/ 0 w 6694811"/>
              <a:gd name="connsiteY7" fmla="*/ 588695 h 820185"/>
              <a:gd name="connsiteX8" fmla="*/ 0 w 6694811"/>
              <a:gd name="connsiteY8" fmla="*/ 207712 h 820185"/>
              <a:gd name="connsiteX0" fmla="*/ 0 w 6694811"/>
              <a:gd name="connsiteY0" fmla="*/ 207712 h 820185"/>
              <a:gd name="connsiteX1" fmla="*/ 1460759 w 6694811"/>
              <a:gd name="connsiteY1" fmla="*/ 564 h 820185"/>
              <a:gd name="connsiteX2" fmla="*/ 3448179 w 6694811"/>
              <a:gd name="connsiteY2" fmla="*/ 112531 h 820185"/>
              <a:gd name="connsiteX3" fmla="*/ 5855056 w 6694811"/>
              <a:gd name="connsiteY3" fmla="*/ 571606 h 820185"/>
              <a:gd name="connsiteX4" fmla="*/ 6694811 w 6694811"/>
              <a:gd name="connsiteY4" fmla="*/ 775307 h 820185"/>
              <a:gd name="connsiteX5" fmla="*/ 5435600 w 6694811"/>
              <a:gd name="connsiteY5" fmla="*/ 775005 h 820185"/>
              <a:gd name="connsiteX6" fmla="*/ 2477795 w 6694811"/>
              <a:gd name="connsiteY6" fmla="*/ 383119 h 820185"/>
              <a:gd name="connsiteX7" fmla="*/ 0 w 6694811"/>
              <a:gd name="connsiteY7" fmla="*/ 588695 h 820185"/>
              <a:gd name="connsiteX8" fmla="*/ 0 w 6694811"/>
              <a:gd name="connsiteY8" fmla="*/ 207712 h 820185"/>
              <a:gd name="connsiteX0" fmla="*/ 0 w 6694811"/>
              <a:gd name="connsiteY0" fmla="*/ 207712 h 820185"/>
              <a:gd name="connsiteX1" fmla="*/ 1460759 w 6694811"/>
              <a:gd name="connsiteY1" fmla="*/ 564 h 820185"/>
              <a:gd name="connsiteX2" fmla="*/ 3448179 w 6694811"/>
              <a:gd name="connsiteY2" fmla="*/ 112531 h 820185"/>
              <a:gd name="connsiteX3" fmla="*/ 5855056 w 6694811"/>
              <a:gd name="connsiteY3" fmla="*/ 571606 h 820185"/>
              <a:gd name="connsiteX4" fmla="*/ 6694811 w 6694811"/>
              <a:gd name="connsiteY4" fmla="*/ 775307 h 820185"/>
              <a:gd name="connsiteX5" fmla="*/ 5528906 w 6694811"/>
              <a:gd name="connsiteY5" fmla="*/ 775005 h 820185"/>
              <a:gd name="connsiteX6" fmla="*/ 2477795 w 6694811"/>
              <a:gd name="connsiteY6" fmla="*/ 383119 h 820185"/>
              <a:gd name="connsiteX7" fmla="*/ 0 w 6694811"/>
              <a:gd name="connsiteY7" fmla="*/ 588695 h 820185"/>
              <a:gd name="connsiteX8" fmla="*/ 0 w 6694811"/>
              <a:gd name="connsiteY8" fmla="*/ 207712 h 820185"/>
              <a:gd name="connsiteX0" fmla="*/ 0 w 6694811"/>
              <a:gd name="connsiteY0" fmla="*/ 207712 h 807843"/>
              <a:gd name="connsiteX1" fmla="*/ 1460759 w 6694811"/>
              <a:gd name="connsiteY1" fmla="*/ 564 h 807843"/>
              <a:gd name="connsiteX2" fmla="*/ 3448179 w 6694811"/>
              <a:gd name="connsiteY2" fmla="*/ 112531 h 807843"/>
              <a:gd name="connsiteX3" fmla="*/ 5855056 w 6694811"/>
              <a:gd name="connsiteY3" fmla="*/ 571606 h 807843"/>
              <a:gd name="connsiteX4" fmla="*/ 6694811 w 6694811"/>
              <a:gd name="connsiteY4" fmla="*/ 775307 h 807843"/>
              <a:gd name="connsiteX5" fmla="*/ 5528906 w 6694811"/>
              <a:gd name="connsiteY5" fmla="*/ 775005 h 807843"/>
              <a:gd name="connsiteX6" fmla="*/ 2477795 w 6694811"/>
              <a:gd name="connsiteY6" fmla="*/ 383119 h 807843"/>
              <a:gd name="connsiteX7" fmla="*/ 0 w 6694811"/>
              <a:gd name="connsiteY7" fmla="*/ 588695 h 807843"/>
              <a:gd name="connsiteX8" fmla="*/ 0 w 6694811"/>
              <a:gd name="connsiteY8" fmla="*/ 207712 h 807843"/>
              <a:gd name="connsiteX0" fmla="*/ 0 w 6694811"/>
              <a:gd name="connsiteY0" fmla="*/ 207712 h 791435"/>
              <a:gd name="connsiteX1" fmla="*/ 1460759 w 6694811"/>
              <a:gd name="connsiteY1" fmla="*/ 564 h 791435"/>
              <a:gd name="connsiteX2" fmla="*/ 3448179 w 6694811"/>
              <a:gd name="connsiteY2" fmla="*/ 112531 h 791435"/>
              <a:gd name="connsiteX3" fmla="*/ 5855056 w 6694811"/>
              <a:gd name="connsiteY3" fmla="*/ 571606 h 791435"/>
              <a:gd name="connsiteX4" fmla="*/ 6694811 w 6694811"/>
              <a:gd name="connsiteY4" fmla="*/ 775307 h 791435"/>
              <a:gd name="connsiteX5" fmla="*/ 5528906 w 6694811"/>
              <a:gd name="connsiteY5" fmla="*/ 747013 h 791435"/>
              <a:gd name="connsiteX6" fmla="*/ 2477795 w 6694811"/>
              <a:gd name="connsiteY6" fmla="*/ 383119 h 791435"/>
              <a:gd name="connsiteX7" fmla="*/ 0 w 6694811"/>
              <a:gd name="connsiteY7" fmla="*/ 588695 h 791435"/>
              <a:gd name="connsiteX8" fmla="*/ 0 w 6694811"/>
              <a:gd name="connsiteY8" fmla="*/ 207712 h 791435"/>
              <a:gd name="connsiteX0" fmla="*/ 0 w 6694811"/>
              <a:gd name="connsiteY0" fmla="*/ 207712 h 791435"/>
              <a:gd name="connsiteX1" fmla="*/ 1460759 w 6694811"/>
              <a:gd name="connsiteY1" fmla="*/ 564 h 791435"/>
              <a:gd name="connsiteX2" fmla="*/ 3448179 w 6694811"/>
              <a:gd name="connsiteY2" fmla="*/ 112531 h 791435"/>
              <a:gd name="connsiteX3" fmla="*/ 5855056 w 6694811"/>
              <a:gd name="connsiteY3" fmla="*/ 571606 h 791435"/>
              <a:gd name="connsiteX4" fmla="*/ 6694811 w 6694811"/>
              <a:gd name="connsiteY4" fmla="*/ 775307 h 791435"/>
              <a:gd name="connsiteX5" fmla="*/ 5528906 w 6694811"/>
              <a:gd name="connsiteY5" fmla="*/ 747013 h 791435"/>
              <a:gd name="connsiteX6" fmla="*/ 2477795 w 6694811"/>
              <a:gd name="connsiteY6" fmla="*/ 383119 h 791435"/>
              <a:gd name="connsiteX7" fmla="*/ 0 w 6694811"/>
              <a:gd name="connsiteY7" fmla="*/ 588695 h 791435"/>
              <a:gd name="connsiteX8" fmla="*/ 0 w 6694811"/>
              <a:gd name="connsiteY8" fmla="*/ 207712 h 791435"/>
              <a:gd name="connsiteX0" fmla="*/ 0 w 6694811"/>
              <a:gd name="connsiteY0" fmla="*/ 207712 h 814444"/>
              <a:gd name="connsiteX1" fmla="*/ 1460759 w 6694811"/>
              <a:gd name="connsiteY1" fmla="*/ 564 h 814444"/>
              <a:gd name="connsiteX2" fmla="*/ 3448179 w 6694811"/>
              <a:gd name="connsiteY2" fmla="*/ 112531 h 814444"/>
              <a:gd name="connsiteX3" fmla="*/ 5855056 w 6694811"/>
              <a:gd name="connsiteY3" fmla="*/ 571606 h 814444"/>
              <a:gd name="connsiteX4" fmla="*/ 6694811 w 6694811"/>
              <a:gd name="connsiteY4" fmla="*/ 775307 h 814444"/>
              <a:gd name="connsiteX5" fmla="*/ 5482253 w 6694811"/>
              <a:gd name="connsiteY5" fmla="*/ 784335 h 814444"/>
              <a:gd name="connsiteX6" fmla="*/ 2477795 w 6694811"/>
              <a:gd name="connsiteY6" fmla="*/ 383119 h 814444"/>
              <a:gd name="connsiteX7" fmla="*/ 0 w 6694811"/>
              <a:gd name="connsiteY7" fmla="*/ 588695 h 814444"/>
              <a:gd name="connsiteX8" fmla="*/ 0 w 6694811"/>
              <a:gd name="connsiteY8" fmla="*/ 207712 h 814444"/>
              <a:gd name="connsiteX0" fmla="*/ 0 w 6694811"/>
              <a:gd name="connsiteY0" fmla="*/ 207712 h 851760"/>
              <a:gd name="connsiteX1" fmla="*/ 1460759 w 6694811"/>
              <a:gd name="connsiteY1" fmla="*/ 564 h 851760"/>
              <a:gd name="connsiteX2" fmla="*/ 3448179 w 6694811"/>
              <a:gd name="connsiteY2" fmla="*/ 112531 h 851760"/>
              <a:gd name="connsiteX3" fmla="*/ 5855056 w 6694811"/>
              <a:gd name="connsiteY3" fmla="*/ 571606 h 851760"/>
              <a:gd name="connsiteX4" fmla="*/ 6694811 w 6694811"/>
              <a:gd name="connsiteY4" fmla="*/ 775307 h 851760"/>
              <a:gd name="connsiteX5" fmla="*/ 5482253 w 6694811"/>
              <a:gd name="connsiteY5" fmla="*/ 784335 h 851760"/>
              <a:gd name="connsiteX6" fmla="*/ 2477795 w 6694811"/>
              <a:gd name="connsiteY6" fmla="*/ 383119 h 851760"/>
              <a:gd name="connsiteX7" fmla="*/ 0 w 6694811"/>
              <a:gd name="connsiteY7" fmla="*/ 588695 h 851760"/>
              <a:gd name="connsiteX8" fmla="*/ 0 w 6694811"/>
              <a:gd name="connsiteY8" fmla="*/ 207712 h 851760"/>
              <a:gd name="connsiteX0" fmla="*/ 0 w 6694811"/>
              <a:gd name="connsiteY0" fmla="*/ 213604 h 857652"/>
              <a:gd name="connsiteX1" fmla="*/ 1460759 w 6694811"/>
              <a:gd name="connsiteY1" fmla="*/ 6456 h 857652"/>
              <a:gd name="connsiteX2" fmla="*/ 3476171 w 6694811"/>
              <a:gd name="connsiteY2" fmla="*/ 81101 h 857652"/>
              <a:gd name="connsiteX3" fmla="*/ 5855056 w 6694811"/>
              <a:gd name="connsiteY3" fmla="*/ 577498 h 857652"/>
              <a:gd name="connsiteX4" fmla="*/ 6694811 w 6694811"/>
              <a:gd name="connsiteY4" fmla="*/ 781199 h 857652"/>
              <a:gd name="connsiteX5" fmla="*/ 5482253 w 6694811"/>
              <a:gd name="connsiteY5" fmla="*/ 790227 h 857652"/>
              <a:gd name="connsiteX6" fmla="*/ 2477795 w 6694811"/>
              <a:gd name="connsiteY6" fmla="*/ 389011 h 857652"/>
              <a:gd name="connsiteX7" fmla="*/ 0 w 6694811"/>
              <a:gd name="connsiteY7" fmla="*/ 594587 h 857652"/>
              <a:gd name="connsiteX8" fmla="*/ 0 w 6694811"/>
              <a:gd name="connsiteY8" fmla="*/ 213604 h 857652"/>
              <a:gd name="connsiteX0" fmla="*/ 0 w 6694811"/>
              <a:gd name="connsiteY0" fmla="*/ 213604 h 857652"/>
              <a:gd name="connsiteX1" fmla="*/ 1460759 w 6694811"/>
              <a:gd name="connsiteY1" fmla="*/ 6456 h 857652"/>
              <a:gd name="connsiteX2" fmla="*/ 3476171 w 6694811"/>
              <a:gd name="connsiteY2" fmla="*/ 81101 h 857652"/>
              <a:gd name="connsiteX3" fmla="*/ 5855056 w 6694811"/>
              <a:gd name="connsiteY3" fmla="*/ 577498 h 857652"/>
              <a:gd name="connsiteX4" fmla="*/ 6694811 w 6694811"/>
              <a:gd name="connsiteY4" fmla="*/ 781199 h 857652"/>
              <a:gd name="connsiteX5" fmla="*/ 5482253 w 6694811"/>
              <a:gd name="connsiteY5" fmla="*/ 790227 h 857652"/>
              <a:gd name="connsiteX6" fmla="*/ 2477795 w 6694811"/>
              <a:gd name="connsiteY6" fmla="*/ 389011 h 857652"/>
              <a:gd name="connsiteX7" fmla="*/ 0 w 6694811"/>
              <a:gd name="connsiteY7" fmla="*/ 594587 h 857652"/>
              <a:gd name="connsiteX8" fmla="*/ 0 w 6694811"/>
              <a:gd name="connsiteY8" fmla="*/ 213604 h 857652"/>
              <a:gd name="connsiteX0" fmla="*/ 0 w 6694811"/>
              <a:gd name="connsiteY0" fmla="*/ 225934 h 869982"/>
              <a:gd name="connsiteX1" fmla="*/ 1460759 w 6694811"/>
              <a:gd name="connsiteY1" fmla="*/ 18786 h 869982"/>
              <a:gd name="connsiteX2" fmla="*/ 3522824 w 6694811"/>
              <a:gd name="connsiteY2" fmla="*/ 65439 h 869982"/>
              <a:gd name="connsiteX3" fmla="*/ 5855056 w 6694811"/>
              <a:gd name="connsiteY3" fmla="*/ 589828 h 869982"/>
              <a:gd name="connsiteX4" fmla="*/ 6694811 w 6694811"/>
              <a:gd name="connsiteY4" fmla="*/ 793529 h 869982"/>
              <a:gd name="connsiteX5" fmla="*/ 5482253 w 6694811"/>
              <a:gd name="connsiteY5" fmla="*/ 802557 h 869982"/>
              <a:gd name="connsiteX6" fmla="*/ 2477795 w 6694811"/>
              <a:gd name="connsiteY6" fmla="*/ 401341 h 869982"/>
              <a:gd name="connsiteX7" fmla="*/ 0 w 6694811"/>
              <a:gd name="connsiteY7" fmla="*/ 606917 h 869982"/>
              <a:gd name="connsiteX8" fmla="*/ 0 w 6694811"/>
              <a:gd name="connsiteY8" fmla="*/ 225934 h 869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4811" h="869982">
                <a:moveTo>
                  <a:pt x="0" y="225934"/>
                </a:moveTo>
                <a:cubicBezTo>
                  <a:pt x="496250" y="147554"/>
                  <a:pt x="833880" y="59844"/>
                  <a:pt x="1460759" y="18786"/>
                </a:cubicBezTo>
                <a:cubicBezTo>
                  <a:pt x="2154334" y="15676"/>
                  <a:pt x="2717282" y="-43419"/>
                  <a:pt x="3522824" y="65439"/>
                </a:cubicBezTo>
                <a:cubicBezTo>
                  <a:pt x="4661019" y="265117"/>
                  <a:pt x="4922135" y="380819"/>
                  <a:pt x="5855056" y="589828"/>
                </a:cubicBezTo>
                <a:lnTo>
                  <a:pt x="6694811" y="793529"/>
                </a:lnTo>
                <a:cubicBezTo>
                  <a:pt x="6587579" y="808768"/>
                  <a:pt x="6576976" y="951898"/>
                  <a:pt x="5482253" y="802557"/>
                </a:cubicBezTo>
                <a:cubicBezTo>
                  <a:pt x="4592805" y="625225"/>
                  <a:pt x="3346406" y="413731"/>
                  <a:pt x="2477795" y="401341"/>
                </a:cubicBezTo>
                <a:cubicBezTo>
                  <a:pt x="1626981" y="429434"/>
                  <a:pt x="1345336" y="401543"/>
                  <a:pt x="0" y="606917"/>
                </a:cubicBezTo>
                <a:lnTo>
                  <a:pt x="0" y="225934"/>
                </a:lnTo>
                <a:close/>
              </a:path>
            </a:pathLst>
          </a:custGeom>
          <a:solidFill>
            <a:srgbClr val="1AA4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5" name="矩形 4"/>
          <p:cNvSpPr/>
          <p:nvPr/>
        </p:nvSpPr>
        <p:spPr>
          <a:xfrm>
            <a:off x="5738504" y="3344760"/>
            <a:ext cx="6453497" cy="1343738"/>
          </a:xfrm>
          <a:custGeom>
            <a:avLst/>
            <a:gdLst>
              <a:gd name="connsiteX0" fmla="*/ 0 w 6229739"/>
              <a:gd name="connsiteY0" fmla="*/ 0 h 1045029"/>
              <a:gd name="connsiteX1" fmla="*/ 6229739 w 6229739"/>
              <a:gd name="connsiteY1" fmla="*/ 0 h 1045029"/>
              <a:gd name="connsiteX2" fmla="*/ 6229739 w 6229739"/>
              <a:gd name="connsiteY2" fmla="*/ 1045029 h 1045029"/>
              <a:gd name="connsiteX3" fmla="*/ 0 w 6229739"/>
              <a:gd name="connsiteY3" fmla="*/ 1045029 h 1045029"/>
              <a:gd name="connsiteX4" fmla="*/ 0 w 6229739"/>
              <a:gd name="connsiteY4" fmla="*/ 0 h 1045029"/>
              <a:gd name="connsiteX0" fmla="*/ 0 w 6229739"/>
              <a:gd name="connsiteY0" fmla="*/ 301 h 1045330"/>
              <a:gd name="connsiteX1" fmla="*/ 4820155 w 6229739"/>
              <a:gd name="connsiteY1" fmla="*/ 0 h 1045330"/>
              <a:gd name="connsiteX2" fmla="*/ 6229739 w 6229739"/>
              <a:gd name="connsiteY2" fmla="*/ 301 h 1045330"/>
              <a:gd name="connsiteX3" fmla="*/ 6229739 w 6229739"/>
              <a:gd name="connsiteY3" fmla="*/ 1045330 h 1045330"/>
              <a:gd name="connsiteX4" fmla="*/ 0 w 6229739"/>
              <a:gd name="connsiteY4" fmla="*/ 1045330 h 1045330"/>
              <a:gd name="connsiteX5" fmla="*/ 0 w 6229739"/>
              <a:gd name="connsiteY5" fmla="*/ 301 h 1045330"/>
              <a:gd name="connsiteX0" fmla="*/ 0 w 6229739"/>
              <a:gd name="connsiteY0" fmla="*/ 0 h 1045029"/>
              <a:gd name="connsiteX1" fmla="*/ 5165387 w 6229739"/>
              <a:gd name="connsiteY1" fmla="*/ 186312 h 1045029"/>
              <a:gd name="connsiteX2" fmla="*/ 6229739 w 6229739"/>
              <a:gd name="connsiteY2" fmla="*/ 0 h 1045029"/>
              <a:gd name="connsiteX3" fmla="*/ 6229739 w 6229739"/>
              <a:gd name="connsiteY3" fmla="*/ 1045029 h 1045029"/>
              <a:gd name="connsiteX4" fmla="*/ 0 w 6229739"/>
              <a:gd name="connsiteY4" fmla="*/ 1045029 h 1045029"/>
              <a:gd name="connsiteX5" fmla="*/ 0 w 6229739"/>
              <a:gd name="connsiteY5" fmla="*/ 0 h 1045029"/>
              <a:gd name="connsiteX0" fmla="*/ 0 w 6229739"/>
              <a:gd name="connsiteY0" fmla="*/ 4873 h 1049902"/>
              <a:gd name="connsiteX1" fmla="*/ 5165387 w 6229739"/>
              <a:gd name="connsiteY1" fmla="*/ 191185 h 1049902"/>
              <a:gd name="connsiteX2" fmla="*/ 6229739 w 6229739"/>
              <a:gd name="connsiteY2" fmla="*/ 4873 h 1049902"/>
              <a:gd name="connsiteX3" fmla="*/ 6229739 w 6229739"/>
              <a:gd name="connsiteY3" fmla="*/ 1049902 h 1049902"/>
              <a:gd name="connsiteX4" fmla="*/ 0 w 6229739"/>
              <a:gd name="connsiteY4" fmla="*/ 1049902 h 1049902"/>
              <a:gd name="connsiteX5" fmla="*/ 0 w 6229739"/>
              <a:gd name="connsiteY5" fmla="*/ 4873 h 1049902"/>
              <a:gd name="connsiteX0" fmla="*/ 0 w 6229739"/>
              <a:gd name="connsiteY0" fmla="*/ 37405 h 1082434"/>
              <a:gd name="connsiteX1" fmla="*/ 4736179 w 6229739"/>
              <a:gd name="connsiteY1" fmla="*/ 167734 h 1082434"/>
              <a:gd name="connsiteX2" fmla="*/ 6229739 w 6229739"/>
              <a:gd name="connsiteY2" fmla="*/ 37405 h 1082434"/>
              <a:gd name="connsiteX3" fmla="*/ 6229739 w 6229739"/>
              <a:gd name="connsiteY3" fmla="*/ 1082434 h 1082434"/>
              <a:gd name="connsiteX4" fmla="*/ 0 w 6229739"/>
              <a:gd name="connsiteY4" fmla="*/ 1082434 h 1082434"/>
              <a:gd name="connsiteX5" fmla="*/ 0 w 6229739"/>
              <a:gd name="connsiteY5" fmla="*/ 37405 h 1082434"/>
              <a:gd name="connsiteX0" fmla="*/ 0 w 6229739"/>
              <a:gd name="connsiteY0" fmla="*/ 37405 h 1082434"/>
              <a:gd name="connsiteX1" fmla="*/ 4736179 w 6229739"/>
              <a:gd name="connsiteY1" fmla="*/ 167734 h 1082434"/>
              <a:gd name="connsiteX2" fmla="*/ 6229739 w 6229739"/>
              <a:gd name="connsiteY2" fmla="*/ 37405 h 1082434"/>
              <a:gd name="connsiteX3" fmla="*/ 6229739 w 6229739"/>
              <a:gd name="connsiteY3" fmla="*/ 1082434 h 1082434"/>
              <a:gd name="connsiteX4" fmla="*/ 0 w 6229739"/>
              <a:gd name="connsiteY4" fmla="*/ 1082434 h 1082434"/>
              <a:gd name="connsiteX5" fmla="*/ 0 w 6229739"/>
              <a:gd name="connsiteY5" fmla="*/ 37405 h 1082434"/>
              <a:gd name="connsiteX0" fmla="*/ 0 w 6229739"/>
              <a:gd name="connsiteY0" fmla="*/ 74835 h 1119864"/>
              <a:gd name="connsiteX1" fmla="*/ 4736179 w 6229739"/>
              <a:gd name="connsiteY1" fmla="*/ 205164 h 1119864"/>
              <a:gd name="connsiteX2" fmla="*/ 6229739 w 6229739"/>
              <a:gd name="connsiteY2" fmla="*/ 74835 h 1119864"/>
              <a:gd name="connsiteX3" fmla="*/ 6229739 w 6229739"/>
              <a:gd name="connsiteY3" fmla="*/ 1119864 h 1119864"/>
              <a:gd name="connsiteX4" fmla="*/ 0 w 6229739"/>
              <a:gd name="connsiteY4" fmla="*/ 1119864 h 1119864"/>
              <a:gd name="connsiteX5" fmla="*/ 0 w 6229739"/>
              <a:gd name="connsiteY5" fmla="*/ 74835 h 1119864"/>
              <a:gd name="connsiteX0" fmla="*/ 0 w 6229739"/>
              <a:gd name="connsiteY0" fmla="*/ 29211 h 1074240"/>
              <a:gd name="connsiteX1" fmla="*/ 4736179 w 6229739"/>
              <a:gd name="connsiteY1" fmla="*/ 159540 h 1074240"/>
              <a:gd name="connsiteX2" fmla="*/ 6229739 w 6229739"/>
              <a:gd name="connsiteY2" fmla="*/ 29211 h 1074240"/>
              <a:gd name="connsiteX3" fmla="*/ 6229739 w 6229739"/>
              <a:gd name="connsiteY3" fmla="*/ 1074240 h 1074240"/>
              <a:gd name="connsiteX4" fmla="*/ 0 w 6229739"/>
              <a:gd name="connsiteY4" fmla="*/ 1074240 h 1074240"/>
              <a:gd name="connsiteX5" fmla="*/ 0 w 6229739"/>
              <a:gd name="connsiteY5" fmla="*/ 29211 h 1074240"/>
              <a:gd name="connsiteX0" fmla="*/ 0 w 6229739"/>
              <a:gd name="connsiteY0" fmla="*/ 23212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0 w 6229739"/>
              <a:gd name="connsiteY5" fmla="*/ 23212 h 1068241"/>
              <a:gd name="connsiteX0" fmla="*/ 0 w 6229739"/>
              <a:gd name="connsiteY0" fmla="*/ 23212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0 w 6229739"/>
              <a:gd name="connsiteY5" fmla="*/ 23212 h 1068241"/>
              <a:gd name="connsiteX0" fmla="*/ 0 w 6229739"/>
              <a:gd name="connsiteY0" fmla="*/ 23212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0 w 6229739"/>
              <a:gd name="connsiteY5" fmla="*/ 23212 h 1068241"/>
              <a:gd name="connsiteX0" fmla="*/ 1045028 w 6229739"/>
              <a:gd name="connsiteY0" fmla="*/ 573718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045028 w 6229739"/>
              <a:gd name="connsiteY5" fmla="*/ 573718 h 1068241"/>
              <a:gd name="connsiteX0" fmla="*/ 1045028 w 6229739"/>
              <a:gd name="connsiteY0" fmla="*/ 573718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045028 w 6229739"/>
              <a:gd name="connsiteY5" fmla="*/ 573718 h 1068241"/>
              <a:gd name="connsiteX0" fmla="*/ 1045028 w 6229739"/>
              <a:gd name="connsiteY0" fmla="*/ 573718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045028 w 6229739"/>
              <a:gd name="connsiteY5" fmla="*/ 573718 h 1068241"/>
              <a:gd name="connsiteX0" fmla="*/ 1660848 w 6229739"/>
              <a:gd name="connsiteY0" fmla="*/ 573718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660848 w 6229739"/>
              <a:gd name="connsiteY5" fmla="*/ 573718 h 1068241"/>
              <a:gd name="connsiteX0" fmla="*/ 1660848 w 6229739"/>
              <a:gd name="connsiteY0" fmla="*/ 573718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660848 w 6229739"/>
              <a:gd name="connsiteY5" fmla="*/ 573718 h 1068241"/>
              <a:gd name="connsiteX0" fmla="*/ 1660848 w 6229739"/>
              <a:gd name="connsiteY0" fmla="*/ 573718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660848 w 6229739"/>
              <a:gd name="connsiteY5" fmla="*/ 573718 h 1068241"/>
              <a:gd name="connsiteX0" fmla="*/ 1595534 w 6229739"/>
              <a:gd name="connsiteY0" fmla="*/ 825645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595534 w 6229739"/>
              <a:gd name="connsiteY5" fmla="*/ 825645 h 1068241"/>
              <a:gd name="connsiteX0" fmla="*/ 1595534 w 6229739"/>
              <a:gd name="connsiteY0" fmla="*/ 825645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595534 w 6229739"/>
              <a:gd name="connsiteY5" fmla="*/ 825645 h 1068241"/>
              <a:gd name="connsiteX0" fmla="*/ 1483567 w 6229739"/>
              <a:gd name="connsiteY0" fmla="*/ 806983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483567 w 6229739"/>
              <a:gd name="connsiteY5" fmla="*/ 806983 h 1068241"/>
              <a:gd name="connsiteX0" fmla="*/ 1483567 w 6229739"/>
              <a:gd name="connsiteY0" fmla="*/ 806983 h 1068241"/>
              <a:gd name="connsiteX1" fmla="*/ 4736179 w 6229739"/>
              <a:gd name="connsiteY1" fmla="*/ 153541 h 1068241"/>
              <a:gd name="connsiteX2" fmla="*/ 6229739 w 6229739"/>
              <a:gd name="connsiteY2" fmla="*/ 23212 h 1068241"/>
              <a:gd name="connsiteX3" fmla="*/ 6229739 w 6229739"/>
              <a:gd name="connsiteY3" fmla="*/ 1068241 h 1068241"/>
              <a:gd name="connsiteX4" fmla="*/ 0 w 6229739"/>
              <a:gd name="connsiteY4" fmla="*/ 1068241 h 1068241"/>
              <a:gd name="connsiteX5" fmla="*/ 1483567 w 6229739"/>
              <a:gd name="connsiteY5" fmla="*/ 806983 h 1068241"/>
              <a:gd name="connsiteX0" fmla="*/ 1707502 w 6453674"/>
              <a:gd name="connsiteY0" fmla="*/ 806983 h 1068241"/>
              <a:gd name="connsiteX1" fmla="*/ 4960114 w 6453674"/>
              <a:gd name="connsiteY1" fmla="*/ 153541 h 1068241"/>
              <a:gd name="connsiteX2" fmla="*/ 6453674 w 6453674"/>
              <a:gd name="connsiteY2" fmla="*/ 23212 h 1068241"/>
              <a:gd name="connsiteX3" fmla="*/ 6453674 w 6453674"/>
              <a:gd name="connsiteY3" fmla="*/ 1068241 h 1068241"/>
              <a:gd name="connsiteX4" fmla="*/ 0 w 6453674"/>
              <a:gd name="connsiteY4" fmla="*/ 1002927 h 1068241"/>
              <a:gd name="connsiteX5" fmla="*/ 1707502 w 6453674"/>
              <a:gd name="connsiteY5" fmla="*/ 806983 h 1068241"/>
              <a:gd name="connsiteX0" fmla="*/ 1707502 w 6453674"/>
              <a:gd name="connsiteY0" fmla="*/ 806983 h 1068241"/>
              <a:gd name="connsiteX1" fmla="*/ 4960114 w 6453674"/>
              <a:gd name="connsiteY1" fmla="*/ 153541 h 1068241"/>
              <a:gd name="connsiteX2" fmla="*/ 6453674 w 6453674"/>
              <a:gd name="connsiteY2" fmla="*/ 23212 h 1068241"/>
              <a:gd name="connsiteX3" fmla="*/ 6453674 w 6453674"/>
              <a:gd name="connsiteY3" fmla="*/ 1068241 h 1068241"/>
              <a:gd name="connsiteX4" fmla="*/ 0 w 6453674"/>
              <a:gd name="connsiteY4" fmla="*/ 1002927 h 1068241"/>
              <a:gd name="connsiteX5" fmla="*/ 1707502 w 6453674"/>
              <a:gd name="connsiteY5" fmla="*/ 806983 h 1068241"/>
              <a:gd name="connsiteX0" fmla="*/ 1707502 w 6453674"/>
              <a:gd name="connsiteY0" fmla="*/ 806983 h 1208053"/>
              <a:gd name="connsiteX1" fmla="*/ 4960114 w 6453674"/>
              <a:gd name="connsiteY1" fmla="*/ 153541 h 1208053"/>
              <a:gd name="connsiteX2" fmla="*/ 6453674 w 6453674"/>
              <a:gd name="connsiteY2" fmla="*/ 23212 h 1208053"/>
              <a:gd name="connsiteX3" fmla="*/ 6453674 w 6453674"/>
              <a:gd name="connsiteY3" fmla="*/ 1068241 h 1208053"/>
              <a:gd name="connsiteX4" fmla="*/ 0 w 6453674"/>
              <a:gd name="connsiteY4" fmla="*/ 1002927 h 1208053"/>
              <a:gd name="connsiteX5" fmla="*/ 1707502 w 6453674"/>
              <a:gd name="connsiteY5" fmla="*/ 806983 h 1208053"/>
              <a:gd name="connsiteX0" fmla="*/ 1707502 w 6453674"/>
              <a:gd name="connsiteY0" fmla="*/ 806983 h 1303122"/>
              <a:gd name="connsiteX1" fmla="*/ 4960114 w 6453674"/>
              <a:gd name="connsiteY1" fmla="*/ 153541 h 1303122"/>
              <a:gd name="connsiteX2" fmla="*/ 6453674 w 6453674"/>
              <a:gd name="connsiteY2" fmla="*/ 23212 h 1303122"/>
              <a:gd name="connsiteX3" fmla="*/ 6453674 w 6453674"/>
              <a:gd name="connsiteY3" fmla="*/ 1068241 h 1303122"/>
              <a:gd name="connsiteX4" fmla="*/ 0 w 6453674"/>
              <a:gd name="connsiteY4" fmla="*/ 1002927 h 1303122"/>
              <a:gd name="connsiteX5" fmla="*/ 1707502 w 6453674"/>
              <a:gd name="connsiteY5" fmla="*/ 806983 h 1303122"/>
              <a:gd name="connsiteX0" fmla="*/ 1707502 w 6453674"/>
              <a:gd name="connsiteY0" fmla="*/ 806983 h 1373581"/>
              <a:gd name="connsiteX1" fmla="*/ 4960114 w 6453674"/>
              <a:gd name="connsiteY1" fmla="*/ 153541 h 1373581"/>
              <a:gd name="connsiteX2" fmla="*/ 6453674 w 6453674"/>
              <a:gd name="connsiteY2" fmla="*/ 23212 h 1373581"/>
              <a:gd name="connsiteX3" fmla="*/ 6453674 w 6453674"/>
              <a:gd name="connsiteY3" fmla="*/ 1068241 h 1373581"/>
              <a:gd name="connsiteX4" fmla="*/ 4572001 w 6453674"/>
              <a:gd name="connsiteY4" fmla="*/ 1372929 h 1373581"/>
              <a:gd name="connsiteX5" fmla="*/ 0 w 6453674"/>
              <a:gd name="connsiteY5" fmla="*/ 1002927 h 1373581"/>
              <a:gd name="connsiteX6" fmla="*/ 1707502 w 6453674"/>
              <a:gd name="connsiteY6" fmla="*/ 806983 h 1373581"/>
              <a:gd name="connsiteX0" fmla="*/ 1707502 w 6453674"/>
              <a:gd name="connsiteY0" fmla="*/ 806983 h 1372929"/>
              <a:gd name="connsiteX1" fmla="*/ 4960114 w 6453674"/>
              <a:gd name="connsiteY1" fmla="*/ 153541 h 1372929"/>
              <a:gd name="connsiteX2" fmla="*/ 6453674 w 6453674"/>
              <a:gd name="connsiteY2" fmla="*/ 23212 h 1372929"/>
              <a:gd name="connsiteX3" fmla="*/ 6453674 w 6453674"/>
              <a:gd name="connsiteY3" fmla="*/ 1068241 h 1372929"/>
              <a:gd name="connsiteX4" fmla="*/ 4572001 w 6453674"/>
              <a:gd name="connsiteY4" fmla="*/ 1372929 h 1372929"/>
              <a:gd name="connsiteX5" fmla="*/ 0 w 6453674"/>
              <a:gd name="connsiteY5" fmla="*/ 1002927 h 1372929"/>
              <a:gd name="connsiteX6" fmla="*/ 1707502 w 6453674"/>
              <a:gd name="connsiteY6" fmla="*/ 806983 h 1372929"/>
              <a:gd name="connsiteX0" fmla="*/ 1707502 w 6453674"/>
              <a:gd name="connsiteY0" fmla="*/ 806983 h 1111672"/>
              <a:gd name="connsiteX1" fmla="*/ 4960114 w 6453674"/>
              <a:gd name="connsiteY1" fmla="*/ 153541 h 1111672"/>
              <a:gd name="connsiteX2" fmla="*/ 6453674 w 6453674"/>
              <a:gd name="connsiteY2" fmla="*/ 23212 h 1111672"/>
              <a:gd name="connsiteX3" fmla="*/ 6453674 w 6453674"/>
              <a:gd name="connsiteY3" fmla="*/ 1068241 h 1111672"/>
              <a:gd name="connsiteX4" fmla="*/ 4711960 w 6453674"/>
              <a:gd name="connsiteY4" fmla="*/ 1111672 h 1111672"/>
              <a:gd name="connsiteX5" fmla="*/ 0 w 6453674"/>
              <a:gd name="connsiteY5" fmla="*/ 1002927 h 1111672"/>
              <a:gd name="connsiteX6" fmla="*/ 1707502 w 6453674"/>
              <a:gd name="connsiteY6" fmla="*/ 806983 h 1111672"/>
              <a:gd name="connsiteX0" fmla="*/ 1707502 w 6453674"/>
              <a:gd name="connsiteY0" fmla="*/ 806983 h 1111672"/>
              <a:gd name="connsiteX1" fmla="*/ 4960114 w 6453674"/>
              <a:gd name="connsiteY1" fmla="*/ 153541 h 1111672"/>
              <a:gd name="connsiteX2" fmla="*/ 6453674 w 6453674"/>
              <a:gd name="connsiteY2" fmla="*/ 23212 h 1111672"/>
              <a:gd name="connsiteX3" fmla="*/ 6435013 w 6453674"/>
              <a:gd name="connsiteY3" fmla="*/ 751000 h 1111672"/>
              <a:gd name="connsiteX4" fmla="*/ 4711960 w 6453674"/>
              <a:gd name="connsiteY4" fmla="*/ 1111672 h 1111672"/>
              <a:gd name="connsiteX5" fmla="*/ 0 w 6453674"/>
              <a:gd name="connsiteY5" fmla="*/ 1002927 h 1111672"/>
              <a:gd name="connsiteX6" fmla="*/ 1707502 w 6453674"/>
              <a:gd name="connsiteY6" fmla="*/ 806983 h 1111672"/>
              <a:gd name="connsiteX0" fmla="*/ 1707502 w 6472336"/>
              <a:gd name="connsiteY0" fmla="*/ 806983 h 1111672"/>
              <a:gd name="connsiteX1" fmla="*/ 4960114 w 6472336"/>
              <a:gd name="connsiteY1" fmla="*/ 153541 h 1111672"/>
              <a:gd name="connsiteX2" fmla="*/ 6453674 w 6472336"/>
              <a:gd name="connsiteY2" fmla="*/ 23212 h 1111672"/>
              <a:gd name="connsiteX3" fmla="*/ 6472336 w 6472336"/>
              <a:gd name="connsiteY3" fmla="*/ 545727 h 1111672"/>
              <a:gd name="connsiteX4" fmla="*/ 4711960 w 6472336"/>
              <a:gd name="connsiteY4" fmla="*/ 1111672 h 1111672"/>
              <a:gd name="connsiteX5" fmla="*/ 0 w 6472336"/>
              <a:gd name="connsiteY5" fmla="*/ 1002927 h 1111672"/>
              <a:gd name="connsiteX6" fmla="*/ 1707502 w 6472336"/>
              <a:gd name="connsiteY6" fmla="*/ 806983 h 1111672"/>
              <a:gd name="connsiteX0" fmla="*/ 1707502 w 6463005"/>
              <a:gd name="connsiteY0" fmla="*/ 806983 h 1111672"/>
              <a:gd name="connsiteX1" fmla="*/ 4960114 w 6463005"/>
              <a:gd name="connsiteY1" fmla="*/ 153541 h 1111672"/>
              <a:gd name="connsiteX2" fmla="*/ 6453674 w 6463005"/>
              <a:gd name="connsiteY2" fmla="*/ 23212 h 1111672"/>
              <a:gd name="connsiteX3" fmla="*/ 6463005 w 6463005"/>
              <a:gd name="connsiteY3" fmla="*/ 461751 h 1111672"/>
              <a:gd name="connsiteX4" fmla="*/ 4711960 w 6463005"/>
              <a:gd name="connsiteY4" fmla="*/ 1111672 h 1111672"/>
              <a:gd name="connsiteX5" fmla="*/ 0 w 6463005"/>
              <a:gd name="connsiteY5" fmla="*/ 1002927 h 1111672"/>
              <a:gd name="connsiteX6" fmla="*/ 1707502 w 6463005"/>
              <a:gd name="connsiteY6" fmla="*/ 806983 h 1111672"/>
              <a:gd name="connsiteX0" fmla="*/ 1707502 w 6453674"/>
              <a:gd name="connsiteY0" fmla="*/ 806983 h 1111672"/>
              <a:gd name="connsiteX1" fmla="*/ 4960114 w 6453674"/>
              <a:gd name="connsiteY1" fmla="*/ 153541 h 1111672"/>
              <a:gd name="connsiteX2" fmla="*/ 6453674 w 6453674"/>
              <a:gd name="connsiteY2" fmla="*/ 23212 h 1111672"/>
              <a:gd name="connsiteX3" fmla="*/ 6453674 w 6453674"/>
              <a:gd name="connsiteY3" fmla="*/ 564388 h 1111672"/>
              <a:gd name="connsiteX4" fmla="*/ 4711960 w 6453674"/>
              <a:gd name="connsiteY4" fmla="*/ 1111672 h 1111672"/>
              <a:gd name="connsiteX5" fmla="*/ 0 w 6453674"/>
              <a:gd name="connsiteY5" fmla="*/ 1002927 h 1111672"/>
              <a:gd name="connsiteX6" fmla="*/ 1707502 w 6453674"/>
              <a:gd name="connsiteY6" fmla="*/ 806983 h 1111672"/>
              <a:gd name="connsiteX0" fmla="*/ 1707502 w 6453674"/>
              <a:gd name="connsiteY0" fmla="*/ 806983 h 1111672"/>
              <a:gd name="connsiteX1" fmla="*/ 4960114 w 6453674"/>
              <a:gd name="connsiteY1" fmla="*/ 153541 h 1111672"/>
              <a:gd name="connsiteX2" fmla="*/ 6453674 w 6453674"/>
              <a:gd name="connsiteY2" fmla="*/ 23212 h 1111672"/>
              <a:gd name="connsiteX3" fmla="*/ 6453674 w 6453674"/>
              <a:gd name="connsiteY3" fmla="*/ 564388 h 1111672"/>
              <a:gd name="connsiteX4" fmla="*/ 4711960 w 6453674"/>
              <a:gd name="connsiteY4" fmla="*/ 1111672 h 1111672"/>
              <a:gd name="connsiteX5" fmla="*/ 0 w 6453674"/>
              <a:gd name="connsiteY5" fmla="*/ 1002927 h 1111672"/>
              <a:gd name="connsiteX6" fmla="*/ 1707502 w 6453674"/>
              <a:gd name="connsiteY6" fmla="*/ 806983 h 1111672"/>
              <a:gd name="connsiteX0" fmla="*/ 1707502 w 6453674"/>
              <a:gd name="connsiteY0" fmla="*/ 806983 h 1232970"/>
              <a:gd name="connsiteX1" fmla="*/ 4960114 w 6453674"/>
              <a:gd name="connsiteY1" fmla="*/ 153541 h 1232970"/>
              <a:gd name="connsiteX2" fmla="*/ 6453674 w 6453674"/>
              <a:gd name="connsiteY2" fmla="*/ 23212 h 1232970"/>
              <a:gd name="connsiteX3" fmla="*/ 6453674 w 6453674"/>
              <a:gd name="connsiteY3" fmla="*/ 564388 h 1232970"/>
              <a:gd name="connsiteX4" fmla="*/ 4320075 w 6453674"/>
              <a:gd name="connsiteY4" fmla="*/ 1232970 h 1232970"/>
              <a:gd name="connsiteX5" fmla="*/ 0 w 6453674"/>
              <a:gd name="connsiteY5" fmla="*/ 1002927 h 1232970"/>
              <a:gd name="connsiteX6" fmla="*/ 1707502 w 6453674"/>
              <a:gd name="connsiteY6" fmla="*/ 806983 h 1232970"/>
              <a:gd name="connsiteX0" fmla="*/ 1707502 w 6453674"/>
              <a:gd name="connsiteY0" fmla="*/ 806983 h 1232970"/>
              <a:gd name="connsiteX1" fmla="*/ 4960114 w 6453674"/>
              <a:gd name="connsiteY1" fmla="*/ 153541 h 1232970"/>
              <a:gd name="connsiteX2" fmla="*/ 6453674 w 6453674"/>
              <a:gd name="connsiteY2" fmla="*/ 23212 h 1232970"/>
              <a:gd name="connsiteX3" fmla="*/ 6453674 w 6453674"/>
              <a:gd name="connsiteY3" fmla="*/ 564388 h 1232970"/>
              <a:gd name="connsiteX4" fmla="*/ 4320075 w 6453674"/>
              <a:gd name="connsiteY4" fmla="*/ 1232970 h 1232970"/>
              <a:gd name="connsiteX5" fmla="*/ 0 w 6453674"/>
              <a:gd name="connsiteY5" fmla="*/ 1002927 h 1232970"/>
              <a:gd name="connsiteX6" fmla="*/ 1707502 w 6453674"/>
              <a:gd name="connsiteY6" fmla="*/ 806983 h 1232970"/>
              <a:gd name="connsiteX0" fmla="*/ 1707502 w 6453674"/>
              <a:gd name="connsiteY0" fmla="*/ 806983 h 1330804"/>
              <a:gd name="connsiteX1" fmla="*/ 4960114 w 6453674"/>
              <a:gd name="connsiteY1" fmla="*/ 153541 h 1330804"/>
              <a:gd name="connsiteX2" fmla="*/ 6453674 w 6453674"/>
              <a:gd name="connsiteY2" fmla="*/ 23212 h 1330804"/>
              <a:gd name="connsiteX3" fmla="*/ 6453674 w 6453674"/>
              <a:gd name="connsiteY3" fmla="*/ 564388 h 1330804"/>
              <a:gd name="connsiteX4" fmla="*/ 4320075 w 6453674"/>
              <a:gd name="connsiteY4" fmla="*/ 1232970 h 1330804"/>
              <a:gd name="connsiteX5" fmla="*/ 0 w 6453674"/>
              <a:gd name="connsiteY5" fmla="*/ 1002927 h 1330804"/>
              <a:gd name="connsiteX6" fmla="*/ 1707502 w 6453674"/>
              <a:gd name="connsiteY6" fmla="*/ 806983 h 1330804"/>
              <a:gd name="connsiteX0" fmla="*/ 1707502 w 6453674"/>
              <a:gd name="connsiteY0" fmla="*/ 817338 h 1341159"/>
              <a:gd name="connsiteX1" fmla="*/ 4950784 w 6453674"/>
              <a:gd name="connsiteY1" fmla="*/ 126574 h 1341159"/>
              <a:gd name="connsiteX2" fmla="*/ 6453674 w 6453674"/>
              <a:gd name="connsiteY2" fmla="*/ 33567 h 1341159"/>
              <a:gd name="connsiteX3" fmla="*/ 6453674 w 6453674"/>
              <a:gd name="connsiteY3" fmla="*/ 574743 h 1341159"/>
              <a:gd name="connsiteX4" fmla="*/ 4320075 w 6453674"/>
              <a:gd name="connsiteY4" fmla="*/ 1243325 h 1341159"/>
              <a:gd name="connsiteX5" fmla="*/ 0 w 6453674"/>
              <a:gd name="connsiteY5" fmla="*/ 1013282 h 1341159"/>
              <a:gd name="connsiteX6" fmla="*/ 1707502 w 6453674"/>
              <a:gd name="connsiteY6" fmla="*/ 817338 h 1341159"/>
              <a:gd name="connsiteX0" fmla="*/ 1707502 w 6453674"/>
              <a:gd name="connsiteY0" fmla="*/ 803005 h 1326826"/>
              <a:gd name="connsiteX1" fmla="*/ 4950784 w 6453674"/>
              <a:gd name="connsiteY1" fmla="*/ 112241 h 1326826"/>
              <a:gd name="connsiteX2" fmla="*/ 6453674 w 6453674"/>
              <a:gd name="connsiteY2" fmla="*/ 19234 h 1326826"/>
              <a:gd name="connsiteX3" fmla="*/ 6453674 w 6453674"/>
              <a:gd name="connsiteY3" fmla="*/ 560410 h 1326826"/>
              <a:gd name="connsiteX4" fmla="*/ 4320075 w 6453674"/>
              <a:gd name="connsiteY4" fmla="*/ 1228992 h 1326826"/>
              <a:gd name="connsiteX5" fmla="*/ 0 w 6453674"/>
              <a:gd name="connsiteY5" fmla="*/ 998949 h 1326826"/>
              <a:gd name="connsiteX6" fmla="*/ 1707502 w 6453674"/>
              <a:gd name="connsiteY6" fmla="*/ 803005 h 1326826"/>
              <a:gd name="connsiteX0" fmla="*/ 1707502 w 6453674"/>
              <a:gd name="connsiteY0" fmla="*/ 817338 h 1341159"/>
              <a:gd name="connsiteX1" fmla="*/ 4950784 w 6453674"/>
              <a:gd name="connsiteY1" fmla="*/ 126574 h 1341159"/>
              <a:gd name="connsiteX2" fmla="*/ 6453674 w 6453674"/>
              <a:gd name="connsiteY2" fmla="*/ 33567 h 1341159"/>
              <a:gd name="connsiteX3" fmla="*/ 6453674 w 6453674"/>
              <a:gd name="connsiteY3" fmla="*/ 574743 h 1341159"/>
              <a:gd name="connsiteX4" fmla="*/ 4320075 w 6453674"/>
              <a:gd name="connsiteY4" fmla="*/ 1243325 h 1341159"/>
              <a:gd name="connsiteX5" fmla="*/ 0 w 6453674"/>
              <a:gd name="connsiteY5" fmla="*/ 1013282 h 1341159"/>
              <a:gd name="connsiteX6" fmla="*/ 1707502 w 6453674"/>
              <a:gd name="connsiteY6" fmla="*/ 817338 h 1341159"/>
              <a:gd name="connsiteX0" fmla="*/ 1707502 w 6453674"/>
              <a:gd name="connsiteY0" fmla="*/ 817338 h 1341159"/>
              <a:gd name="connsiteX1" fmla="*/ 4950784 w 6453674"/>
              <a:gd name="connsiteY1" fmla="*/ 126574 h 1341159"/>
              <a:gd name="connsiteX2" fmla="*/ 6453674 w 6453674"/>
              <a:gd name="connsiteY2" fmla="*/ 33567 h 1341159"/>
              <a:gd name="connsiteX3" fmla="*/ 6453674 w 6453674"/>
              <a:gd name="connsiteY3" fmla="*/ 574743 h 1341159"/>
              <a:gd name="connsiteX4" fmla="*/ 4320075 w 6453674"/>
              <a:gd name="connsiteY4" fmla="*/ 1243325 h 1341159"/>
              <a:gd name="connsiteX5" fmla="*/ 0 w 6453674"/>
              <a:gd name="connsiteY5" fmla="*/ 1013282 h 1341159"/>
              <a:gd name="connsiteX6" fmla="*/ 1707502 w 6453674"/>
              <a:gd name="connsiteY6" fmla="*/ 817338 h 1341159"/>
              <a:gd name="connsiteX0" fmla="*/ 1707502 w 6453674"/>
              <a:gd name="connsiteY0" fmla="*/ 817338 h 1341159"/>
              <a:gd name="connsiteX1" fmla="*/ 4950784 w 6453674"/>
              <a:gd name="connsiteY1" fmla="*/ 126574 h 1341159"/>
              <a:gd name="connsiteX2" fmla="*/ 6453674 w 6453674"/>
              <a:gd name="connsiteY2" fmla="*/ 33567 h 1341159"/>
              <a:gd name="connsiteX3" fmla="*/ 6453674 w 6453674"/>
              <a:gd name="connsiteY3" fmla="*/ 574743 h 1341159"/>
              <a:gd name="connsiteX4" fmla="*/ 4320075 w 6453674"/>
              <a:gd name="connsiteY4" fmla="*/ 1243325 h 1341159"/>
              <a:gd name="connsiteX5" fmla="*/ 0 w 6453674"/>
              <a:gd name="connsiteY5" fmla="*/ 1013282 h 1341159"/>
              <a:gd name="connsiteX6" fmla="*/ 1707502 w 6453674"/>
              <a:gd name="connsiteY6" fmla="*/ 817338 h 1341159"/>
              <a:gd name="connsiteX0" fmla="*/ 1707502 w 6453674"/>
              <a:gd name="connsiteY0" fmla="*/ 824451 h 1348272"/>
              <a:gd name="connsiteX1" fmla="*/ 4950784 w 6453674"/>
              <a:gd name="connsiteY1" fmla="*/ 115026 h 1348272"/>
              <a:gd name="connsiteX2" fmla="*/ 6453674 w 6453674"/>
              <a:gd name="connsiteY2" fmla="*/ 40680 h 1348272"/>
              <a:gd name="connsiteX3" fmla="*/ 6453674 w 6453674"/>
              <a:gd name="connsiteY3" fmla="*/ 581856 h 1348272"/>
              <a:gd name="connsiteX4" fmla="*/ 4320075 w 6453674"/>
              <a:gd name="connsiteY4" fmla="*/ 1250438 h 1348272"/>
              <a:gd name="connsiteX5" fmla="*/ 0 w 6453674"/>
              <a:gd name="connsiteY5" fmla="*/ 1020395 h 1348272"/>
              <a:gd name="connsiteX6" fmla="*/ 1707502 w 6453674"/>
              <a:gd name="connsiteY6" fmla="*/ 824451 h 1348272"/>
              <a:gd name="connsiteX0" fmla="*/ 1707502 w 6453674"/>
              <a:gd name="connsiteY0" fmla="*/ 818566 h 1342387"/>
              <a:gd name="connsiteX1" fmla="*/ 4950784 w 6453674"/>
              <a:gd name="connsiteY1" fmla="*/ 109141 h 1342387"/>
              <a:gd name="connsiteX2" fmla="*/ 6453674 w 6453674"/>
              <a:gd name="connsiteY2" fmla="*/ 34795 h 1342387"/>
              <a:gd name="connsiteX3" fmla="*/ 6453674 w 6453674"/>
              <a:gd name="connsiteY3" fmla="*/ 575971 h 1342387"/>
              <a:gd name="connsiteX4" fmla="*/ 4320075 w 6453674"/>
              <a:gd name="connsiteY4" fmla="*/ 1244553 h 1342387"/>
              <a:gd name="connsiteX5" fmla="*/ 0 w 6453674"/>
              <a:gd name="connsiteY5" fmla="*/ 1014510 h 1342387"/>
              <a:gd name="connsiteX6" fmla="*/ 1707502 w 6453674"/>
              <a:gd name="connsiteY6" fmla="*/ 818566 h 134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53674" h="1342387">
                <a:moveTo>
                  <a:pt x="1707502" y="818566"/>
                </a:moveTo>
                <a:cubicBezTo>
                  <a:pt x="2343835" y="750042"/>
                  <a:pt x="3260090" y="401599"/>
                  <a:pt x="4950784" y="109141"/>
                </a:cubicBezTo>
                <a:cubicBezTo>
                  <a:pt x="5706787" y="-27608"/>
                  <a:pt x="6089560" y="-15068"/>
                  <a:pt x="6453674" y="34795"/>
                </a:cubicBezTo>
                <a:lnTo>
                  <a:pt x="6453674" y="575971"/>
                </a:lnTo>
                <a:cubicBezTo>
                  <a:pt x="5965890" y="877123"/>
                  <a:pt x="5237067" y="1068826"/>
                  <a:pt x="4320075" y="1244553"/>
                </a:cubicBezTo>
                <a:cubicBezTo>
                  <a:pt x="3076512" y="1541577"/>
                  <a:pt x="517849" y="1073067"/>
                  <a:pt x="0" y="1014510"/>
                </a:cubicBezTo>
                <a:cubicBezTo>
                  <a:pt x="587828" y="977187"/>
                  <a:pt x="1138335" y="883881"/>
                  <a:pt x="1707502" y="818566"/>
                </a:cubicBezTo>
                <a:close/>
              </a:path>
            </a:pathLst>
          </a:custGeom>
          <a:solidFill>
            <a:srgbClr val="00D9C6"/>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1707" dirty="0"/>
          </a:p>
        </p:txBody>
      </p:sp>
      <p:sp>
        <p:nvSpPr>
          <p:cNvPr id="13" name="椭圆 12"/>
          <p:cNvSpPr/>
          <p:nvPr/>
        </p:nvSpPr>
        <p:spPr>
          <a:xfrm>
            <a:off x="8325864" y="5903023"/>
            <a:ext cx="733273" cy="733273"/>
          </a:xfrm>
          <a:prstGeom prst="ellipse">
            <a:avLst/>
          </a:prstGeom>
          <a:solidFill>
            <a:srgbClr val="1AA49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pic>
        <p:nvPicPr>
          <p:cNvPr id="14" name="图片 13"/>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8454682" y="6026047"/>
            <a:ext cx="475637" cy="487225"/>
          </a:xfrm>
          <a:prstGeom prst="rect">
            <a:avLst/>
          </a:prstGeom>
        </p:spPr>
      </p:pic>
      <p:sp>
        <p:nvSpPr>
          <p:cNvPr id="16" name="椭圆 15"/>
          <p:cNvSpPr/>
          <p:nvPr/>
        </p:nvSpPr>
        <p:spPr>
          <a:xfrm>
            <a:off x="9316063" y="5896580"/>
            <a:ext cx="733273" cy="733273"/>
          </a:xfrm>
          <a:prstGeom prst="ellipse">
            <a:avLst/>
          </a:prstGeom>
          <a:solidFill>
            <a:srgbClr val="1AA49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pic>
        <p:nvPicPr>
          <p:cNvPr id="17" name="图片 16"/>
          <p:cNvPicPr>
            <a:picLocks noChangeAspect="1"/>
          </p:cNvPicPr>
          <p:nvPr/>
        </p:nvPicPr>
        <p:blipFill>
          <a:blip r:embed="rId5" cstate="screen">
            <a:biLevel thresh="25000"/>
            <a:extLst>
              <a:ext uri="{28A0092B-C50C-407E-A947-70E740481C1C}">
                <a14:useLocalDpi xmlns:a14="http://schemas.microsoft.com/office/drawing/2010/main"/>
              </a:ext>
            </a:extLst>
          </a:blip>
          <a:stretch>
            <a:fillRect/>
          </a:stretch>
        </p:blipFill>
        <p:spPr>
          <a:xfrm>
            <a:off x="9447170" y="6021948"/>
            <a:ext cx="471060" cy="482536"/>
          </a:xfrm>
          <a:prstGeom prst="rect">
            <a:avLst/>
          </a:prstGeom>
        </p:spPr>
      </p:pic>
      <p:sp>
        <p:nvSpPr>
          <p:cNvPr id="19" name="椭圆 18"/>
          <p:cNvSpPr/>
          <p:nvPr/>
        </p:nvSpPr>
        <p:spPr>
          <a:xfrm>
            <a:off x="11296461" y="5896580"/>
            <a:ext cx="733273" cy="733273"/>
          </a:xfrm>
          <a:prstGeom prst="ellipse">
            <a:avLst/>
          </a:prstGeom>
          <a:solidFill>
            <a:srgbClr val="1AA49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grpSp>
        <p:nvGrpSpPr>
          <p:cNvPr id="23" name="组合 22"/>
          <p:cNvGrpSpPr/>
          <p:nvPr/>
        </p:nvGrpSpPr>
        <p:grpSpPr>
          <a:xfrm>
            <a:off x="11456588" y="6051744"/>
            <a:ext cx="413020" cy="422944"/>
            <a:chOff x="3598200" y="1732459"/>
            <a:chExt cx="1947600" cy="1994400"/>
          </a:xfrm>
        </p:grpSpPr>
        <p:sp>
          <p:nvSpPr>
            <p:cNvPr id="24"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25"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26"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27"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28"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grpSp>
      <p:sp>
        <p:nvSpPr>
          <p:cNvPr id="30" name="椭圆 29"/>
          <p:cNvSpPr/>
          <p:nvPr/>
        </p:nvSpPr>
        <p:spPr>
          <a:xfrm>
            <a:off x="10306262" y="5875714"/>
            <a:ext cx="733273" cy="733273"/>
          </a:xfrm>
          <a:prstGeom prst="ellipse">
            <a:avLst/>
          </a:prstGeom>
          <a:solidFill>
            <a:srgbClr val="1AA49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grpSp>
        <p:nvGrpSpPr>
          <p:cNvPr id="31" name="Group 4"/>
          <p:cNvGrpSpPr>
            <a:grpSpLocks noChangeAspect="1"/>
          </p:cNvGrpSpPr>
          <p:nvPr/>
        </p:nvGrpSpPr>
        <p:grpSpPr bwMode="auto">
          <a:xfrm>
            <a:off x="10478724" y="6006642"/>
            <a:ext cx="388350" cy="471418"/>
            <a:chOff x="2694" y="1931"/>
            <a:chExt cx="374" cy="454"/>
          </a:xfrm>
          <a:solidFill>
            <a:schemeClr val="bg1"/>
          </a:solidFill>
        </p:grpSpPr>
        <p:sp>
          <p:nvSpPr>
            <p:cNvPr id="32"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33"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34"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35"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36"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37"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sp>
          <p:nvSpPr>
            <p:cNvPr id="38"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1400" dirty="0">
                <a:solidFill>
                  <a:srgbClr val="F38E02"/>
                </a:solidFill>
                <a:latin typeface="Arial" panose="020B0604020202020204" pitchFamily="34" charset="0"/>
                <a:ea typeface="方正尚酷简体" panose="03000509000000000000" pitchFamily="65" charset="-122"/>
                <a:sym typeface="Arial" panose="020B0604020202020204" pitchFamily="34" charset="0"/>
              </a:endParaRPr>
            </a:p>
          </p:txBody>
        </p:sp>
      </p:grpSp>
      <p:sp>
        <p:nvSpPr>
          <p:cNvPr id="39" name="文本框 38">
            <a:extLst>
              <a:ext uri="{FF2B5EF4-FFF2-40B4-BE49-F238E27FC236}">
                <a16:creationId xmlns:a16="http://schemas.microsoft.com/office/drawing/2014/main" xmlns="" id="{AF3ED413-D510-BE4A-AAC7-71D435777C6A}"/>
              </a:ext>
            </a:extLst>
          </p:cNvPr>
          <p:cNvSpPr txBox="1"/>
          <p:nvPr/>
        </p:nvSpPr>
        <p:spPr>
          <a:xfrm>
            <a:off x="-428498" y="4671778"/>
            <a:ext cx="8171402" cy="769441"/>
          </a:xfrm>
          <a:prstGeom prst="rect">
            <a:avLst/>
          </a:prstGeom>
          <a:noFill/>
        </p:spPr>
        <p:txBody>
          <a:bodyPr wrap="square" rtlCol="0">
            <a:spAutoFit/>
          </a:bodyPr>
          <a:lstStyle/>
          <a:p>
            <a:pPr algn="ctr"/>
            <a:r>
              <a:rPr lang="zh-CN" altLang="en-US" sz="4400" b="1" dirty="0">
                <a:solidFill>
                  <a:srgbClr val="1AA496"/>
                </a:solidFill>
                <a:latin typeface="Alibaba PuHuiTi M" pitchFamily="18" charset="-122"/>
                <a:ea typeface="Alibaba PuHuiTi M" pitchFamily="18" charset="-122"/>
                <a:cs typeface="Alibaba PuHuiTi M" pitchFamily="18" charset="-122"/>
              </a:rPr>
              <a:t>广州东华职业学院通用模板</a:t>
            </a:r>
          </a:p>
        </p:txBody>
      </p:sp>
      <p:sp>
        <p:nvSpPr>
          <p:cNvPr id="40" name="文本框 39">
            <a:extLst>
              <a:ext uri="{FF2B5EF4-FFF2-40B4-BE49-F238E27FC236}">
                <a16:creationId xmlns:a16="http://schemas.microsoft.com/office/drawing/2014/main" xmlns="" id="{0BCA15A6-91A3-1445-ACB7-23B7727F1631}"/>
              </a:ext>
            </a:extLst>
          </p:cNvPr>
          <p:cNvSpPr txBox="1"/>
          <p:nvPr/>
        </p:nvSpPr>
        <p:spPr>
          <a:xfrm>
            <a:off x="43450" y="5331504"/>
            <a:ext cx="7227506" cy="276999"/>
          </a:xfrm>
          <a:prstGeom prst="rect">
            <a:avLst/>
          </a:prstGeom>
          <a:noFill/>
        </p:spPr>
        <p:txBody>
          <a:bodyPr wrap="square" rtlCol="0">
            <a:spAutoFit/>
          </a:bodyPr>
          <a:lstStyle/>
          <a:p>
            <a:pPr algn="ctr"/>
            <a:r>
              <a:rPr lang="en" altLang="zh-CN" sz="1200" spc="300" dirty="0">
                <a:solidFill>
                  <a:srgbClr val="1AA496"/>
                </a:solidFill>
                <a:latin typeface="Alibaba PuHuiTi R" pitchFamily="18" charset="-122"/>
                <a:ea typeface="Alibaba PuHuiTi R" pitchFamily="18" charset="-122"/>
                <a:cs typeface="Alibaba PuHuiTi R" pitchFamily="18" charset="-122"/>
              </a:rPr>
              <a:t>General Template of Guangzhou Donghua Vocational College</a:t>
            </a:r>
            <a:endParaRPr lang="zh-CN" altLang="en-US" sz="1200" spc="300" dirty="0">
              <a:solidFill>
                <a:srgbClr val="1AA496"/>
              </a:solidFill>
              <a:latin typeface="Alibaba PuHuiTi R" pitchFamily="18" charset="-122"/>
              <a:ea typeface="Alibaba PuHuiTi R" pitchFamily="18" charset="-122"/>
              <a:cs typeface="Alibaba PuHuiTi R" pitchFamily="18" charset="-122"/>
            </a:endParaRPr>
          </a:p>
        </p:txBody>
      </p:sp>
      <p:sp>
        <p:nvSpPr>
          <p:cNvPr id="45" name="文本框 44">
            <a:extLst>
              <a:ext uri="{FF2B5EF4-FFF2-40B4-BE49-F238E27FC236}">
                <a16:creationId xmlns:a16="http://schemas.microsoft.com/office/drawing/2014/main" xmlns="" id="{C68CE2A3-C3A7-F242-AFE9-D12E256D07AD}"/>
              </a:ext>
            </a:extLst>
          </p:cNvPr>
          <p:cNvSpPr txBox="1"/>
          <p:nvPr/>
        </p:nvSpPr>
        <p:spPr>
          <a:xfrm>
            <a:off x="388646" y="6299574"/>
            <a:ext cx="1544490" cy="336722"/>
          </a:xfrm>
          <a:prstGeom prst="rect">
            <a:avLst/>
          </a:prstGeom>
          <a:noFill/>
        </p:spPr>
        <p:txBody>
          <a:bodyPr wrap="square" rtlCol="0">
            <a:spAutoFit/>
          </a:bodyPr>
          <a:lstStyle/>
          <a:p>
            <a:pPr algn="ctr"/>
            <a:r>
              <a:rPr lang="zh-CN" altLang="en-US" sz="1600" dirty="0">
                <a:solidFill>
                  <a:srgbClr val="1AA496"/>
                </a:solidFill>
                <a:latin typeface="Alibaba PuHuiTi R" pitchFamily="18" charset="-122"/>
                <a:ea typeface="Alibaba PuHuiTi R" pitchFamily="18" charset="-122"/>
                <a:cs typeface="Alibaba PuHuiTi R" pitchFamily="18" charset="-122"/>
              </a:rPr>
              <a:t>姓名：</a:t>
            </a:r>
            <a:r>
              <a:rPr lang="en-US" altLang="zh-CN" sz="1600" dirty="0">
                <a:solidFill>
                  <a:srgbClr val="1AA496"/>
                </a:solidFill>
                <a:latin typeface="Alibaba PuHuiTi R" pitchFamily="18" charset="-122"/>
                <a:ea typeface="Alibaba PuHuiTi R" pitchFamily="18" charset="-122"/>
                <a:cs typeface="Alibaba PuHuiTi R" pitchFamily="18" charset="-122"/>
              </a:rPr>
              <a:t>Hulk</a:t>
            </a:r>
            <a:endParaRPr lang="zh-CN" altLang="en-US" sz="1600" dirty="0">
              <a:solidFill>
                <a:srgbClr val="1AA496"/>
              </a:solidFill>
              <a:latin typeface="Alibaba PuHuiTi R" pitchFamily="18" charset="-122"/>
              <a:ea typeface="Alibaba PuHuiTi R" pitchFamily="18" charset="-122"/>
              <a:cs typeface="Alibaba PuHuiTi R" pitchFamily="18" charset="-122"/>
            </a:endParaRPr>
          </a:p>
        </p:txBody>
      </p:sp>
      <p:sp>
        <p:nvSpPr>
          <p:cNvPr id="46" name="文本框 45">
            <a:extLst>
              <a:ext uri="{FF2B5EF4-FFF2-40B4-BE49-F238E27FC236}">
                <a16:creationId xmlns:a16="http://schemas.microsoft.com/office/drawing/2014/main" xmlns="" id="{A785732D-5477-6047-91BD-0079E9257006}"/>
              </a:ext>
            </a:extLst>
          </p:cNvPr>
          <p:cNvSpPr txBox="1"/>
          <p:nvPr/>
        </p:nvSpPr>
        <p:spPr>
          <a:xfrm>
            <a:off x="1931651" y="6297742"/>
            <a:ext cx="1934485" cy="338554"/>
          </a:xfrm>
          <a:prstGeom prst="rect">
            <a:avLst/>
          </a:prstGeom>
          <a:noFill/>
        </p:spPr>
        <p:txBody>
          <a:bodyPr wrap="square" rtlCol="0">
            <a:spAutoFit/>
          </a:bodyPr>
          <a:lstStyle/>
          <a:p>
            <a:pPr algn="ctr"/>
            <a:r>
              <a:rPr lang="zh-CN" altLang="en-US" sz="1600" dirty="0">
                <a:solidFill>
                  <a:srgbClr val="1AA496"/>
                </a:solidFill>
                <a:latin typeface="Alibaba PuHuiTi R" pitchFamily="18" charset="-122"/>
                <a:ea typeface="Alibaba PuHuiTi R" pitchFamily="18" charset="-122"/>
                <a:cs typeface="Alibaba PuHuiTi R" pitchFamily="18" charset="-122"/>
              </a:rPr>
              <a:t>时间：</a:t>
            </a:r>
            <a:r>
              <a:rPr lang="en-US" altLang="zh-CN" sz="1600" dirty="0">
                <a:solidFill>
                  <a:srgbClr val="1AA496"/>
                </a:solidFill>
                <a:latin typeface="Alibaba PuHuiTi R" pitchFamily="18" charset="-122"/>
                <a:ea typeface="Alibaba PuHuiTi R" pitchFamily="18" charset="-122"/>
                <a:cs typeface="Alibaba PuHuiTi R" pitchFamily="18" charset="-122"/>
              </a:rPr>
              <a:t>2020/2/25</a:t>
            </a:r>
            <a:endParaRPr lang="zh-CN" altLang="en-US" sz="1600" dirty="0">
              <a:solidFill>
                <a:srgbClr val="1AA496"/>
              </a:solidFill>
              <a:latin typeface="Alibaba PuHuiTi R" pitchFamily="18" charset="-122"/>
              <a:ea typeface="Alibaba PuHuiTi R" pitchFamily="18" charset="-122"/>
              <a:cs typeface="Alibaba PuHuiTi R" pitchFamily="18" charset="-122"/>
            </a:endParaRPr>
          </a:p>
        </p:txBody>
      </p:sp>
      <p:pic>
        <p:nvPicPr>
          <p:cNvPr id="4" name="图片 3">
            <a:extLst>
              <a:ext uri="{FF2B5EF4-FFF2-40B4-BE49-F238E27FC236}">
                <a16:creationId xmlns:a16="http://schemas.microsoft.com/office/drawing/2014/main" xmlns="" id="{96348FCE-D0B1-564D-8719-D3E77FAC674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72639" y="5903023"/>
            <a:ext cx="733273" cy="733273"/>
          </a:xfrm>
          <a:prstGeom prst="rect">
            <a:avLst/>
          </a:prstGeom>
        </p:spPr>
      </p:pic>
    </p:spTree>
    <p:extLst>
      <p:ext uri="{BB962C8B-B14F-4D97-AF65-F5344CB8AC3E}">
        <p14:creationId xmlns:p14="http://schemas.microsoft.com/office/powerpoint/2010/main" val="2516637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0E3D4431-DD4F-E64E-B396-119404D829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6" name="矩形 45">
            <a:extLst>
              <a:ext uri="{FF2B5EF4-FFF2-40B4-BE49-F238E27FC236}">
                <a16:creationId xmlns:a16="http://schemas.microsoft.com/office/drawing/2014/main" xmlns="" id="{BB13BCD5-3CE3-44A8-B8DB-5201C520735A}"/>
              </a:ext>
            </a:extLst>
          </p:cNvPr>
          <p:cNvSpPr/>
          <p:nvPr/>
        </p:nvSpPr>
        <p:spPr>
          <a:xfrm>
            <a:off x="0" y="0"/>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22A1AFD-34DC-48EF-9422-1539A4D484DD}"/>
              </a:ext>
            </a:extLst>
          </p:cNvPr>
          <p:cNvSpPr/>
          <p:nvPr/>
        </p:nvSpPr>
        <p:spPr>
          <a:xfrm>
            <a:off x="797153" y="1451202"/>
            <a:ext cx="2569029" cy="4673826"/>
          </a:xfrm>
          <a:prstGeom prst="rect">
            <a:avLst/>
          </a:prstGeom>
          <a:solidFill>
            <a:schemeClr val="bg1">
              <a:alpha val="77000"/>
            </a:schemeClr>
          </a:solidFill>
          <a:ln>
            <a:noFill/>
          </a:ln>
          <a:effectLst>
            <a:outerShdw blurRad="1016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4AF67332-66C9-484A-BFD5-0F78FC8A627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11667" y="1582079"/>
            <a:ext cx="2340000" cy="2340000"/>
          </a:xfrm>
          <a:prstGeom prst="rect">
            <a:avLst/>
          </a:prstGeom>
        </p:spPr>
      </p:pic>
      <p:sp>
        <p:nvSpPr>
          <p:cNvPr id="11" name="矩形 10">
            <a:extLst>
              <a:ext uri="{FF2B5EF4-FFF2-40B4-BE49-F238E27FC236}">
                <a16:creationId xmlns:a16="http://schemas.microsoft.com/office/drawing/2014/main" xmlns="" id="{88123FA2-B01F-4BE6-9D6F-606720446A14}"/>
              </a:ext>
            </a:extLst>
          </p:cNvPr>
          <p:cNvSpPr/>
          <p:nvPr/>
        </p:nvSpPr>
        <p:spPr>
          <a:xfrm>
            <a:off x="3520943" y="1451202"/>
            <a:ext cx="2511506" cy="4673826"/>
          </a:xfrm>
          <a:prstGeom prst="rect">
            <a:avLst/>
          </a:prstGeom>
          <a:solidFill>
            <a:schemeClr val="bg1">
              <a:alpha val="77000"/>
            </a:schemeClr>
          </a:solidFill>
          <a:ln>
            <a:noFill/>
          </a:ln>
          <a:effectLst>
            <a:outerShdw blurRad="1016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9EF6DB71-08BB-4387-8D74-C053AC7C035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06696" y="1582079"/>
            <a:ext cx="2340000" cy="2340000"/>
          </a:xfrm>
          <a:prstGeom prst="rect">
            <a:avLst/>
          </a:prstGeom>
        </p:spPr>
      </p:pic>
      <p:sp>
        <p:nvSpPr>
          <p:cNvPr id="12" name="矩形 11">
            <a:extLst>
              <a:ext uri="{FF2B5EF4-FFF2-40B4-BE49-F238E27FC236}">
                <a16:creationId xmlns:a16="http://schemas.microsoft.com/office/drawing/2014/main" xmlns="" id="{221B0FF6-E3AF-4454-9685-514E9BD0BD1B}"/>
              </a:ext>
            </a:extLst>
          </p:cNvPr>
          <p:cNvSpPr/>
          <p:nvPr/>
        </p:nvSpPr>
        <p:spPr>
          <a:xfrm>
            <a:off x="6187210" y="1451202"/>
            <a:ext cx="2569029" cy="4673826"/>
          </a:xfrm>
          <a:prstGeom prst="rect">
            <a:avLst/>
          </a:prstGeom>
          <a:solidFill>
            <a:schemeClr val="bg1">
              <a:alpha val="77000"/>
            </a:schemeClr>
          </a:solidFill>
          <a:ln>
            <a:noFill/>
          </a:ln>
          <a:effectLst>
            <a:outerShdw blurRad="1016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F9F4A765-177C-440A-A6AD-80367AC01C6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301724" y="1582079"/>
            <a:ext cx="2340000" cy="2340000"/>
          </a:xfrm>
          <a:prstGeom prst="rect">
            <a:avLst/>
          </a:prstGeom>
        </p:spPr>
      </p:pic>
      <p:sp>
        <p:nvSpPr>
          <p:cNvPr id="13" name="矩形 12">
            <a:extLst>
              <a:ext uri="{FF2B5EF4-FFF2-40B4-BE49-F238E27FC236}">
                <a16:creationId xmlns:a16="http://schemas.microsoft.com/office/drawing/2014/main" xmlns="" id="{B42E88D4-C79D-4A4D-87FB-904B0CA80EEA}"/>
              </a:ext>
            </a:extLst>
          </p:cNvPr>
          <p:cNvSpPr/>
          <p:nvPr/>
        </p:nvSpPr>
        <p:spPr>
          <a:xfrm>
            <a:off x="8911001" y="1451202"/>
            <a:ext cx="2569029" cy="4673826"/>
          </a:xfrm>
          <a:prstGeom prst="rect">
            <a:avLst/>
          </a:prstGeom>
          <a:solidFill>
            <a:schemeClr val="bg1">
              <a:alpha val="77000"/>
            </a:schemeClr>
          </a:solidFill>
          <a:ln>
            <a:noFill/>
          </a:ln>
          <a:effectLst>
            <a:outerShdw blurRad="1016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36EC09FC-6AFD-437C-88FF-7A34125DF81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025515" y="1582079"/>
            <a:ext cx="2340000" cy="2340000"/>
          </a:xfrm>
          <a:prstGeom prst="rect">
            <a:avLst/>
          </a:prstGeom>
        </p:spPr>
      </p:pic>
      <p:sp>
        <p:nvSpPr>
          <p:cNvPr id="20" name="箭头: 五边形 19">
            <a:extLst>
              <a:ext uri="{FF2B5EF4-FFF2-40B4-BE49-F238E27FC236}">
                <a16:creationId xmlns:a16="http://schemas.microsoft.com/office/drawing/2014/main" xmlns="" id="{01821DBD-CBED-4E53-A519-13A97AD02EE2}"/>
              </a:ext>
            </a:extLst>
          </p:cNvPr>
          <p:cNvSpPr/>
          <p:nvPr/>
        </p:nvSpPr>
        <p:spPr>
          <a:xfrm rot="5400000">
            <a:off x="1851932" y="3531181"/>
            <a:ext cx="416351" cy="833558"/>
          </a:xfrm>
          <a:prstGeom prst="homePlate">
            <a:avLst>
              <a:gd name="adj" fmla="val 31008"/>
            </a:avLst>
          </a:prstGeom>
          <a:solidFill>
            <a:srgbClr val="00A468"/>
          </a:solidFill>
          <a:ln w="111125">
            <a:solidFill>
              <a:srgbClr val="00A468"/>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a:extLst>
              <a:ext uri="{FF2B5EF4-FFF2-40B4-BE49-F238E27FC236}">
                <a16:creationId xmlns:a16="http://schemas.microsoft.com/office/drawing/2014/main" xmlns="" id="{17E25902-DC69-4005-86C3-F73DF0A5DD27}"/>
              </a:ext>
            </a:extLst>
          </p:cNvPr>
          <p:cNvSpPr txBox="1"/>
          <p:nvPr/>
        </p:nvSpPr>
        <p:spPr>
          <a:xfrm>
            <a:off x="1652461" y="3747189"/>
            <a:ext cx="867545" cy="323165"/>
          </a:xfrm>
          <a:prstGeom prst="rect">
            <a:avLst/>
          </a:prstGeom>
          <a:noFill/>
        </p:spPr>
        <p:txBody>
          <a:bodyPr wrap="none" rtlCol="0">
            <a:spAutoFit/>
          </a:bodyPr>
          <a:lstStyle/>
          <a:p>
            <a:pPr algn="ctr"/>
            <a:r>
              <a:rPr lang="zh-CN" altLang="en-US" sz="1500" spc="300" dirty="0">
                <a:solidFill>
                  <a:schemeClr val="bg1"/>
                </a:solidFill>
                <a:latin typeface="Alibaba PuHuiTi R" pitchFamily="18" charset="-122"/>
                <a:ea typeface="Alibaba PuHuiTi R" pitchFamily="18" charset="-122"/>
                <a:cs typeface="Alibaba PuHuiTi R" pitchFamily="18" charset="-122"/>
              </a:rPr>
              <a:t>张三三</a:t>
            </a:r>
          </a:p>
        </p:txBody>
      </p:sp>
      <p:sp>
        <p:nvSpPr>
          <p:cNvPr id="37" name="文本框 36">
            <a:extLst>
              <a:ext uri="{FF2B5EF4-FFF2-40B4-BE49-F238E27FC236}">
                <a16:creationId xmlns:a16="http://schemas.microsoft.com/office/drawing/2014/main" xmlns="" id="{62888BB9-F13A-45BA-9F95-84472866B972}"/>
              </a:ext>
            </a:extLst>
          </p:cNvPr>
          <p:cNvSpPr txBox="1"/>
          <p:nvPr/>
        </p:nvSpPr>
        <p:spPr>
          <a:xfrm>
            <a:off x="1271189" y="4515722"/>
            <a:ext cx="1620957" cy="338554"/>
          </a:xfrm>
          <a:prstGeom prst="rect">
            <a:avLst/>
          </a:prstGeom>
          <a:noFill/>
        </p:spPr>
        <p:txBody>
          <a:bodyPr wrap="none" rtlCol="0">
            <a:spAutoFit/>
          </a:bodyPr>
          <a:lstStyle/>
          <a:p>
            <a:pPr algn="ctr"/>
            <a:r>
              <a:rPr lang="zh-CN" altLang="en-US" sz="1600" dirty="0">
                <a:latin typeface="Alibaba PuHuiTi R" pitchFamily="18" charset="-122"/>
                <a:ea typeface="Alibaba PuHuiTi R" pitchFamily="18" charset="-122"/>
                <a:cs typeface="Alibaba PuHuiTi R" pitchFamily="18" charset="-122"/>
              </a:rPr>
              <a:t>请在此输入标题</a:t>
            </a:r>
          </a:p>
        </p:txBody>
      </p:sp>
      <p:sp>
        <p:nvSpPr>
          <p:cNvPr id="39" name="文本框 38">
            <a:extLst>
              <a:ext uri="{FF2B5EF4-FFF2-40B4-BE49-F238E27FC236}">
                <a16:creationId xmlns:a16="http://schemas.microsoft.com/office/drawing/2014/main" xmlns="" id="{FA6FA5E5-636C-4D17-8767-C2627700FEE2}"/>
              </a:ext>
            </a:extLst>
          </p:cNvPr>
          <p:cNvSpPr txBox="1"/>
          <p:nvPr/>
        </p:nvSpPr>
        <p:spPr>
          <a:xfrm>
            <a:off x="3966218" y="4515722"/>
            <a:ext cx="1620957" cy="338554"/>
          </a:xfrm>
          <a:prstGeom prst="rect">
            <a:avLst/>
          </a:prstGeom>
          <a:noFill/>
        </p:spPr>
        <p:txBody>
          <a:bodyPr wrap="none" rtlCol="0">
            <a:spAutoFit/>
          </a:bodyPr>
          <a:lstStyle/>
          <a:p>
            <a:pPr algn="ctr"/>
            <a:r>
              <a:rPr lang="zh-CN" altLang="en-US" sz="1600" dirty="0">
                <a:latin typeface="Alibaba PuHuiTi R" pitchFamily="18" charset="-122"/>
                <a:ea typeface="Alibaba PuHuiTi R" pitchFamily="18" charset="-122"/>
                <a:cs typeface="Alibaba PuHuiTi R" pitchFamily="18" charset="-122"/>
              </a:rPr>
              <a:t>请在此输入标题</a:t>
            </a:r>
          </a:p>
        </p:txBody>
      </p:sp>
      <p:sp>
        <p:nvSpPr>
          <p:cNvPr id="41" name="文本框 40">
            <a:extLst>
              <a:ext uri="{FF2B5EF4-FFF2-40B4-BE49-F238E27FC236}">
                <a16:creationId xmlns:a16="http://schemas.microsoft.com/office/drawing/2014/main" xmlns="" id="{CD3875F5-1FB4-4E00-B097-589471421908}"/>
              </a:ext>
            </a:extLst>
          </p:cNvPr>
          <p:cNvSpPr txBox="1"/>
          <p:nvPr/>
        </p:nvSpPr>
        <p:spPr>
          <a:xfrm>
            <a:off x="6661246" y="4515722"/>
            <a:ext cx="1620957" cy="338554"/>
          </a:xfrm>
          <a:prstGeom prst="rect">
            <a:avLst/>
          </a:prstGeom>
          <a:noFill/>
        </p:spPr>
        <p:txBody>
          <a:bodyPr wrap="none" rtlCol="0">
            <a:spAutoFit/>
          </a:bodyPr>
          <a:lstStyle/>
          <a:p>
            <a:pPr algn="ctr"/>
            <a:r>
              <a:rPr lang="zh-CN" altLang="en-US" sz="1600" dirty="0">
                <a:latin typeface="Alibaba PuHuiTi R" pitchFamily="18" charset="-122"/>
                <a:ea typeface="Alibaba PuHuiTi R" pitchFamily="18" charset="-122"/>
                <a:cs typeface="Alibaba PuHuiTi R" pitchFamily="18" charset="-122"/>
              </a:rPr>
              <a:t>请在此输入标题</a:t>
            </a:r>
          </a:p>
        </p:txBody>
      </p:sp>
      <p:sp>
        <p:nvSpPr>
          <p:cNvPr id="43" name="文本框 42">
            <a:extLst>
              <a:ext uri="{FF2B5EF4-FFF2-40B4-BE49-F238E27FC236}">
                <a16:creationId xmlns:a16="http://schemas.microsoft.com/office/drawing/2014/main" xmlns="" id="{7BCA86EA-8E98-4B7F-BA27-159204BD1D4E}"/>
              </a:ext>
            </a:extLst>
          </p:cNvPr>
          <p:cNvSpPr txBox="1"/>
          <p:nvPr/>
        </p:nvSpPr>
        <p:spPr>
          <a:xfrm>
            <a:off x="9385037" y="4515722"/>
            <a:ext cx="1620957" cy="338554"/>
          </a:xfrm>
          <a:prstGeom prst="rect">
            <a:avLst/>
          </a:prstGeom>
          <a:noFill/>
        </p:spPr>
        <p:txBody>
          <a:bodyPr wrap="none" rtlCol="0">
            <a:spAutoFit/>
          </a:bodyPr>
          <a:lstStyle/>
          <a:p>
            <a:pPr algn="ctr"/>
            <a:r>
              <a:rPr lang="zh-CN" altLang="en-US" sz="1600" dirty="0">
                <a:latin typeface="Alibaba PuHuiTi R" pitchFamily="18" charset="-122"/>
                <a:ea typeface="Alibaba PuHuiTi R" pitchFamily="18" charset="-122"/>
                <a:cs typeface="Alibaba PuHuiTi R" pitchFamily="18" charset="-122"/>
              </a:rPr>
              <a:t>请在此输入标题</a:t>
            </a:r>
          </a:p>
        </p:txBody>
      </p:sp>
      <p:sp>
        <p:nvSpPr>
          <p:cNvPr id="32" name="矩形 31">
            <a:extLst>
              <a:ext uri="{FF2B5EF4-FFF2-40B4-BE49-F238E27FC236}">
                <a16:creationId xmlns:a16="http://schemas.microsoft.com/office/drawing/2014/main" xmlns="" id="{DF8CD8B6-E666-8347-A90F-5584EDE04E84}"/>
              </a:ext>
            </a:extLst>
          </p:cNvPr>
          <p:cNvSpPr/>
          <p:nvPr/>
        </p:nvSpPr>
        <p:spPr>
          <a:xfrm>
            <a:off x="4444472"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团队介绍排版页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33" name="直接连接符 30">
            <a:extLst>
              <a:ext uri="{FF2B5EF4-FFF2-40B4-BE49-F238E27FC236}">
                <a16:creationId xmlns:a16="http://schemas.microsoft.com/office/drawing/2014/main" xmlns="" id="{E591B9C1-5765-5F4A-8EE3-CF2BA93CDA62}"/>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1">
            <a:extLst>
              <a:ext uri="{FF2B5EF4-FFF2-40B4-BE49-F238E27FC236}">
                <a16:creationId xmlns:a16="http://schemas.microsoft.com/office/drawing/2014/main" xmlns="" id="{FF1CFBB0-AF7E-CD46-A5CB-CEE94712E1C1}"/>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5EF15643-A90D-8148-A276-93E7378FB73A}"/>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sp>
        <p:nvSpPr>
          <p:cNvPr id="47" name="箭头: 五边形 19">
            <a:extLst>
              <a:ext uri="{FF2B5EF4-FFF2-40B4-BE49-F238E27FC236}">
                <a16:creationId xmlns:a16="http://schemas.microsoft.com/office/drawing/2014/main" xmlns="" id="{4AD8A68B-3081-CC44-8030-5268D140AA91}"/>
              </a:ext>
            </a:extLst>
          </p:cNvPr>
          <p:cNvSpPr/>
          <p:nvPr/>
        </p:nvSpPr>
        <p:spPr>
          <a:xfrm rot="5400000">
            <a:off x="4556548" y="3531181"/>
            <a:ext cx="416351" cy="833558"/>
          </a:xfrm>
          <a:prstGeom prst="homePlate">
            <a:avLst>
              <a:gd name="adj" fmla="val 31008"/>
            </a:avLst>
          </a:prstGeom>
          <a:solidFill>
            <a:srgbClr val="00A468"/>
          </a:solidFill>
          <a:ln w="111125">
            <a:solidFill>
              <a:srgbClr val="00A468"/>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文本框 47">
            <a:extLst>
              <a:ext uri="{FF2B5EF4-FFF2-40B4-BE49-F238E27FC236}">
                <a16:creationId xmlns:a16="http://schemas.microsoft.com/office/drawing/2014/main" xmlns="" id="{3275F4D4-19C1-DA47-B96F-0BFB1D373AC5}"/>
              </a:ext>
            </a:extLst>
          </p:cNvPr>
          <p:cNvSpPr txBox="1"/>
          <p:nvPr/>
        </p:nvSpPr>
        <p:spPr>
          <a:xfrm>
            <a:off x="4357077" y="3747189"/>
            <a:ext cx="867545" cy="323165"/>
          </a:xfrm>
          <a:prstGeom prst="rect">
            <a:avLst/>
          </a:prstGeom>
          <a:noFill/>
        </p:spPr>
        <p:txBody>
          <a:bodyPr wrap="none" rtlCol="0">
            <a:spAutoFit/>
          </a:bodyPr>
          <a:lstStyle/>
          <a:p>
            <a:pPr algn="ctr"/>
            <a:r>
              <a:rPr lang="zh-CN" altLang="en-US" sz="1500" spc="300" dirty="0">
                <a:solidFill>
                  <a:schemeClr val="bg1"/>
                </a:solidFill>
                <a:latin typeface="Alibaba PuHuiTi R" pitchFamily="18" charset="-122"/>
                <a:ea typeface="Alibaba PuHuiTi R" pitchFamily="18" charset="-122"/>
                <a:cs typeface="Alibaba PuHuiTi R" pitchFamily="18" charset="-122"/>
              </a:rPr>
              <a:t>张三三</a:t>
            </a:r>
          </a:p>
        </p:txBody>
      </p:sp>
      <p:sp>
        <p:nvSpPr>
          <p:cNvPr id="50" name="箭头: 五边形 19">
            <a:extLst>
              <a:ext uri="{FF2B5EF4-FFF2-40B4-BE49-F238E27FC236}">
                <a16:creationId xmlns:a16="http://schemas.microsoft.com/office/drawing/2014/main" xmlns="" id="{31D67F55-CAD5-E04A-AC4B-2B43F2C1B4E0}"/>
              </a:ext>
            </a:extLst>
          </p:cNvPr>
          <p:cNvSpPr/>
          <p:nvPr/>
        </p:nvSpPr>
        <p:spPr>
          <a:xfrm rot="5400000">
            <a:off x="7261164" y="3531181"/>
            <a:ext cx="416351" cy="833558"/>
          </a:xfrm>
          <a:prstGeom prst="homePlate">
            <a:avLst>
              <a:gd name="adj" fmla="val 31008"/>
            </a:avLst>
          </a:prstGeom>
          <a:solidFill>
            <a:srgbClr val="00A468"/>
          </a:solidFill>
          <a:ln w="111125">
            <a:solidFill>
              <a:srgbClr val="00A468"/>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a:extLst>
              <a:ext uri="{FF2B5EF4-FFF2-40B4-BE49-F238E27FC236}">
                <a16:creationId xmlns:a16="http://schemas.microsoft.com/office/drawing/2014/main" xmlns="" id="{FD1A6E48-9BE0-2845-93D1-AA0B7DB91FA2}"/>
              </a:ext>
            </a:extLst>
          </p:cNvPr>
          <p:cNvSpPr txBox="1"/>
          <p:nvPr/>
        </p:nvSpPr>
        <p:spPr>
          <a:xfrm>
            <a:off x="7061693" y="3747189"/>
            <a:ext cx="867545" cy="323165"/>
          </a:xfrm>
          <a:prstGeom prst="rect">
            <a:avLst/>
          </a:prstGeom>
          <a:noFill/>
        </p:spPr>
        <p:txBody>
          <a:bodyPr wrap="none" rtlCol="0">
            <a:spAutoFit/>
          </a:bodyPr>
          <a:lstStyle/>
          <a:p>
            <a:pPr algn="ctr"/>
            <a:r>
              <a:rPr lang="zh-CN" altLang="en-US" sz="1500" spc="300" dirty="0">
                <a:solidFill>
                  <a:schemeClr val="bg1"/>
                </a:solidFill>
                <a:latin typeface="Alibaba PuHuiTi R" pitchFamily="18" charset="-122"/>
                <a:ea typeface="Alibaba PuHuiTi R" pitchFamily="18" charset="-122"/>
                <a:cs typeface="Alibaba PuHuiTi R" pitchFamily="18" charset="-122"/>
              </a:rPr>
              <a:t>张三三</a:t>
            </a:r>
          </a:p>
        </p:txBody>
      </p:sp>
      <p:sp>
        <p:nvSpPr>
          <p:cNvPr id="53" name="箭头: 五边形 19">
            <a:extLst>
              <a:ext uri="{FF2B5EF4-FFF2-40B4-BE49-F238E27FC236}">
                <a16:creationId xmlns:a16="http://schemas.microsoft.com/office/drawing/2014/main" xmlns="" id="{100E171A-E2B9-FE41-A3E9-67D2893F8401}"/>
              </a:ext>
            </a:extLst>
          </p:cNvPr>
          <p:cNvSpPr/>
          <p:nvPr/>
        </p:nvSpPr>
        <p:spPr>
          <a:xfrm rot="5400000">
            <a:off x="9965780" y="3531181"/>
            <a:ext cx="416351" cy="833558"/>
          </a:xfrm>
          <a:prstGeom prst="homePlate">
            <a:avLst>
              <a:gd name="adj" fmla="val 31008"/>
            </a:avLst>
          </a:prstGeom>
          <a:solidFill>
            <a:srgbClr val="00A468"/>
          </a:solidFill>
          <a:ln w="111125">
            <a:solidFill>
              <a:srgbClr val="00A468"/>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文本框 53">
            <a:extLst>
              <a:ext uri="{FF2B5EF4-FFF2-40B4-BE49-F238E27FC236}">
                <a16:creationId xmlns:a16="http://schemas.microsoft.com/office/drawing/2014/main" xmlns="" id="{7F657DD2-5A96-2349-92D2-B95E7A343D58}"/>
              </a:ext>
            </a:extLst>
          </p:cNvPr>
          <p:cNvSpPr txBox="1"/>
          <p:nvPr/>
        </p:nvSpPr>
        <p:spPr>
          <a:xfrm>
            <a:off x="9766309" y="3747189"/>
            <a:ext cx="867545" cy="323165"/>
          </a:xfrm>
          <a:prstGeom prst="rect">
            <a:avLst/>
          </a:prstGeom>
          <a:noFill/>
        </p:spPr>
        <p:txBody>
          <a:bodyPr wrap="none" rtlCol="0">
            <a:spAutoFit/>
          </a:bodyPr>
          <a:lstStyle/>
          <a:p>
            <a:pPr algn="ctr"/>
            <a:r>
              <a:rPr lang="zh-CN" altLang="en-US" sz="1500" spc="300" dirty="0">
                <a:solidFill>
                  <a:schemeClr val="bg1"/>
                </a:solidFill>
                <a:latin typeface="Alibaba PuHuiTi R" pitchFamily="18" charset="-122"/>
                <a:ea typeface="Alibaba PuHuiTi R" pitchFamily="18" charset="-122"/>
                <a:cs typeface="Alibaba PuHuiTi R" pitchFamily="18" charset="-122"/>
              </a:rPr>
              <a:t>张三三</a:t>
            </a:r>
          </a:p>
        </p:txBody>
      </p:sp>
      <p:sp>
        <p:nvSpPr>
          <p:cNvPr id="56" name="Rectangle 11">
            <a:extLst>
              <a:ext uri="{FF2B5EF4-FFF2-40B4-BE49-F238E27FC236}">
                <a16:creationId xmlns:a16="http://schemas.microsoft.com/office/drawing/2014/main" xmlns="" id="{6DEC3C1D-52C5-4341-A67C-AA8041C27068}"/>
              </a:ext>
            </a:extLst>
          </p:cNvPr>
          <p:cNvSpPr>
            <a:spLocks noChangeArrowheads="1"/>
          </p:cNvSpPr>
          <p:nvPr/>
        </p:nvSpPr>
        <p:spPr bwMode="auto">
          <a:xfrm>
            <a:off x="1012128" y="5035932"/>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57" name="Rectangle 11">
            <a:extLst>
              <a:ext uri="{FF2B5EF4-FFF2-40B4-BE49-F238E27FC236}">
                <a16:creationId xmlns:a16="http://schemas.microsoft.com/office/drawing/2014/main" xmlns="" id="{2C0873B9-6FAD-8C42-A5EA-03B1D5A9A349}"/>
              </a:ext>
            </a:extLst>
          </p:cNvPr>
          <p:cNvSpPr>
            <a:spLocks noChangeArrowheads="1"/>
          </p:cNvSpPr>
          <p:nvPr/>
        </p:nvSpPr>
        <p:spPr bwMode="auto">
          <a:xfrm>
            <a:off x="1012128" y="5231536"/>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59" name="Rectangle 11">
            <a:extLst>
              <a:ext uri="{FF2B5EF4-FFF2-40B4-BE49-F238E27FC236}">
                <a16:creationId xmlns:a16="http://schemas.microsoft.com/office/drawing/2014/main" xmlns="" id="{3A8CA743-E160-6245-9329-9BBDC218A3AA}"/>
              </a:ext>
            </a:extLst>
          </p:cNvPr>
          <p:cNvSpPr>
            <a:spLocks noChangeArrowheads="1"/>
          </p:cNvSpPr>
          <p:nvPr/>
        </p:nvSpPr>
        <p:spPr bwMode="auto">
          <a:xfrm>
            <a:off x="3715712" y="5035932"/>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60" name="Rectangle 11">
            <a:extLst>
              <a:ext uri="{FF2B5EF4-FFF2-40B4-BE49-F238E27FC236}">
                <a16:creationId xmlns:a16="http://schemas.microsoft.com/office/drawing/2014/main" xmlns="" id="{A9D7CED9-747C-854B-852E-4C16B9EA54D0}"/>
              </a:ext>
            </a:extLst>
          </p:cNvPr>
          <p:cNvSpPr>
            <a:spLocks noChangeArrowheads="1"/>
          </p:cNvSpPr>
          <p:nvPr/>
        </p:nvSpPr>
        <p:spPr bwMode="auto">
          <a:xfrm>
            <a:off x="3715712" y="5231536"/>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62" name="Rectangle 11">
            <a:extLst>
              <a:ext uri="{FF2B5EF4-FFF2-40B4-BE49-F238E27FC236}">
                <a16:creationId xmlns:a16="http://schemas.microsoft.com/office/drawing/2014/main" xmlns="" id="{89E901AB-118D-FC49-AE0A-3FD41D13E5CC}"/>
              </a:ext>
            </a:extLst>
          </p:cNvPr>
          <p:cNvSpPr>
            <a:spLocks noChangeArrowheads="1"/>
          </p:cNvSpPr>
          <p:nvPr/>
        </p:nvSpPr>
        <p:spPr bwMode="auto">
          <a:xfrm>
            <a:off x="6419296" y="5035932"/>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63" name="Rectangle 11">
            <a:extLst>
              <a:ext uri="{FF2B5EF4-FFF2-40B4-BE49-F238E27FC236}">
                <a16:creationId xmlns:a16="http://schemas.microsoft.com/office/drawing/2014/main" xmlns="" id="{CAF3A95F-4881-0940-A993-8C6ACE396553}"/>
              </a:ext>
            </a:extLst>
          </p:cNvPr>
          <p:cNvSpPr>
            <a:spLocks noChangeArrowheads="1"/>
          </p:cNvSpPr>
          <p:nvPr/>
        </p:nvSpPr>
        <p:spPr bwMode="auto">
          <a:xfrm>
            <a:off x="6419296" y="5231536"/>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65" name="Rectangle 11">
            <a:extLst>
              <a:ext uri="{FF2B5EF4-FFF2-40B4-BE49-F238E27FC236}">
                <a16:creationId xmlns:a16="http://schemas.microsoft.com/office/drawing/2014/main" xmlns="" id="{2B0F1D1D-9E59-1742-9AFE-BE6A56DB29FF}"/>
              </a:ext>
            </a:extLst>
          </p:cNvPr>
          <p:cNvSpPr>
            <a:spLocks noChangeArrowheads="1"/>
          </p:cNvSpPr>
          <p:nvPr/>
        </p:nvSpPr>
        <p:spPr bwMode="auto">
          <a:xfrm>
            <a:off x="9122880" y="5035932"/>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66" name="Rectangle 11">
            <a:extLst>
              <a:ext uri="{FF2B5EF4-FFF2-40B4-BE49-F238E27FC236}">
                <a16:creationId xmlns:a16="http://schemas.microsoft.com/office/drawing/2014/main" xmlns="" id="{81C0F17C-9566-AE44-B421-AC857C5A6892}"/>
              </a:ext>
            </a:extLst>
          </p:cNvPr>
          <p:cNvSpPr>
            <a:spLocks noChangeArrowheads="1"/>
          </p:cNvSpPr>
          <p:nvPr/>
        </p:nvSpPr>
        <p:spPr bwMode="auto">
          <a:xfrm>
            <a:off x="9122880" y="5231536"/>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Tree>
    <p:extLst>
      <p:ext uri="{BB962C8B-B14F-4D97-AF65-F5344CB8AC3E}">
        <p14:creationId xmlns:p14="http://schemas.microsoft.com/office/powerpoint/2010/main" val="28731120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71A2D7C2-3998-DE4F-9C0A-3821BE27BBB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545ADE1A-5947-F148-A398-5C69EDA4AEDF}"/>
              </a:ext>
            </a:extLst>
          </p:cNvPr>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13" name="任意形状 12">
            <a:extLst>
              <a:ext uri="{FF2B5EF4-FFF2-40B4-BE49-F238E27FC236}">
                <a16:creationId xmlns:a16="http://schemas.microsoft.com/office/drawing/2014/main" xmlns="" id="{28334C8E-D416-E542-A62A-2CE09D2D48FF}"/>
              </a:ext>
            </a:extLst>
          </p:cNvPr>
          <p:cNvSpPr/>
          <p:nvPr/>
        </p:nvSpPr>
        <p:spPr>
          <a:xfrm>
            <a:off x="425302" y="7002"/>
            <a:ext cx="11024268" cy="6850998"/>
          </a:xfrm>
          <a:custGeom>
            <a:avLst/>
            <a:gdLst>
              <a:gd name="connsiteX0" fmla="*/ 0 w 13831261"/>
              <a:gd name="connsiteY0" fmla="*/ 0 h 6850998"/>
              <a:gd name="connsiteX1" fmla="*/ 10405762 w 13831261"/>
              <a:gd name="connsiteY1" fmla="*/ 0 h 6850998"/>
              <a:gd name="connsiteX2" fmla="*/ 13831261 w 13831261"/>
              <a:gd name="connsiteY2" fmla="*/ 3425499 h 6850998"/>
              <a:gd name="connsiteX3" fmla="*/ 10405762 w 13831261"/>
              <a:gd name="connsiteY3" fmla="*/ 6850998 h 6850998"/>
              <a:gd name="connsiteX4" fmla="*/ 5635157 w 13831261"/>
              <a:gd name="connsiteY4" fmla="*/ 6850998 h 6850998"/>
              <a:gd name="connsiteX5" fmla="*/ 9050153 w 13831261"/>
              <a:gd name="connsiteY5" fmla="*/ 3436002 h 6850998"/>
              <a:gd name="connsiteX6" fmla="*/ 5624654 w 13831261"/>
              <a:gd name="connsiteY6" fmla="*/ 10503 h 6850998"/>
              <a:gd name="connsiteX7" fmla="*/ 0 w 13831261"/>
              <a:gd name="connsiteY7" fmla="*/ 10503 h 6850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31261" h="6850998">
                <a:moveTo>
                  <a:pt x="0" y="0"/>
                </a:moveTo>
                <a:lnTo>
                  <a:pt x="10405762" y="0"/>
                </a:lnTo>
                <a:lnTo>
                  <a:pt x="13831261" y="3425499"/>
                </a:lnTo>
                <a:lnTo>
                  <a:pt x="10405762" y="6850998"/>
                </a:lnTo>
                <a:lnTo>
                  <a:pt x="5635157" y="6850998"/>
                </a:lnTo>
                <a:lnTo>
                  <a:pt x="9050153" y="3436002"/>
                </a:lnTo>
                <a:lnTo>
                  <a:pt x="5624654" y="10503"/>
                </a:lnTo>
                <a:lnTo>
                  <a:pt x="0" y="10503"/>
                </a:lnTo>
                <a:close/>
              </a:path>
            </a:pathLst>
          </a:custGeom>
          <a:solidFill>
            <a:srgbClr val="00A46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15" name="椭圆 14">
            <a:extLst>
              <a:ext uri="{FF2B5EF4-FFF2-40B4-BE49-F238E27FC236}">
                <a16:creationId xmlns:a16="http://schemas.microsoft.com/office/drawing/2014/main" xmlns="" id="{91DD223C-5963-684B-91E4-0D3472750C2A}"/>
              </a:ext>
            </a:extLst>
          </p:cNvPr>
          <p:cNvSpPr/>
          <p:nvPr/>
        </p:nvSpPr>
        <p:spPr>
          <a:xfrm>
            <a:off x="8965628" y="399560"/>
            <a:ext cx="921317" cy="921317"/>
          </a:xfrm>
          <a:prstGeom prst="ellipse">
            <a:avLst/>
          </a:prstGeom>
          <a:solidFill>
            <a:srgbClr val="00A468">
              <a:alpha val="49000"/>
            </a:srgbClr>
          </a:solidFill>
          <a:ln>
            <a:solidFill>
              <a:srgbClr val="00A468">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14" name="椭圆 13">
            <a:extLst>
              <a:ext uri="{FF2B5EF4-FFF2-40B4-BE49-F238E27FC236}">
                <a16:creationId xmlns:a16="http://schemas.microsoft.com/office/drawing/2014/main" xmlns="" id="{F3488FBE-1174-7A4F-AFB4-D97FD20E2199}"/>
              </a:ext>
            </a:extLst>
          </p:cNvPr>
          <p:cNvSpPr/>
          <p:nvPr/>
        </p:nvSpPr>
        <p:spPr>
          <a:xfrm>
            <a:off x="9068879" y="502811"/>
            <a:ext cx="714815" cy="714815"/>
          </a:xfrm>
          <a:prstGeom prst="ellipse">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17" name="文本框 16">
            <a:extLst>
              <a:ext uri="{FF2B5EF4-FFF2-40B4-BE49-F238E27FC236}">
                <a16:creationId xmlns:a16="http://schemas.microsoft.com/office/drawing/2014/main" xmlns="" id="{E73F223D-673B-D844-8611-17571C878B84}"/>
              </a:ext>
            </a:extLst>
          </p:cNvPr>
          <p:cNvSpPr txBox="1"/>
          <p:nvPr/>
        </p:nvSpPr>
        <p:spPr>
          <a:xfrm>
            <a:off x="9204830" y="537052"/>
            <a:ext cx="442912" cy="646331"/>
          </a:xfrm>
          <a:prstGeom prst="rect">
            <a:avLst/>
          </a:prstGeom>
          <a:noFill/>
        </p:spPr>
        <p:txBody>
          <a:bodyPr wrap="square" rtlCol="0">
            <a:spAutoFit/>
          </a:bodyPr>
          <a:lstStyle/>
          <a:p>
            <a:pPr algn="ctr"/>
            <a:r>
              <a:rPr kumimoji="1" lang="en-US" altLang="zh-CN" sz="3600">
                <a:solidFill>
                  <a:schemeClr val="bg1"/>
                </a:solidFill>
                <a:latin typeface="Alibaba PuHuiTi M" pitchFamily="18" charset="-122"/>
                <a:ea typeface="Alibaba PuHuiTi M" pitchFamily="18" charset="-122"/>
                <a:cs typeface="Alibaba PuHuiTi M" pitchFamily="18" charset="-122"/>
              </a:rPr>
              <a:t>1</a:t>
            </a:r>
            <a:endParaRPr kumimoji="1" lang="zh-CN" altLang="en-US" sz="3600">
              <a:solidFill>
                <a:schemeClr val="bg1"/>
              </a:solidFill>
              <a:latin typeface="Alibaba PuHuiTi M" pitchFamily="18" charset="-122"/>
              <a:ea typeface="Alibaba PuHuiTi M" pitchFamily="18" charset="-122"/>
              <a:cs typeface="Alibaba PuHuiTi M" pitchFamily="18" charset="-122"/>
            </a:endParaRPr>
          </a:p>
        </p:txBody>
      </p:sp>
      <p:sp>
        <p:nvSpPr>
          <p:cNvPr id="19" name="矩形 18">
            <a:extLst>
              <a:ext uri="{FF2B5EF4-FFF2-40B4-BE49-F238E27FC236}">
                <a16:creationId xmlns:a16="http://schemas.microsoft.com/office/drawing/2014/main" xmlns="" id="{11A9A04E-245C-5A4D-A7CC-5A94D57711CC}"/>
              </a:ext>
            </a:extLst>
          </p:cNvPr>
          <p:cNvSpPr/>
          <p:nvPr/>
        </p:nvSpPr>
        <p:spPr>
          <a:xfrm>
            <a:off x="5845513" y="783295"/>
            <a:ext cx="3051913" cy="523220"/>
          </a:xfrm>
          <a:prstGeom prst="rect">
            <a:avLst/>
          </a:prstGeom>
        </p:spPr>
        <p:txBody>
          <a:bodyPr wrap="square">
            <a:spAutoFit/>
          </a:bodyPr>
          <a:lstStyle/>
          <a:p>
            <a:pPr algn="r" defTabSz="914195">
              <a:spcBef>
                <a:spcPts val="450"/>
              </a:spcBef>
              <a:defRPr/>
            </a:pPr>
            <a:r>
              <a:rPr lang="zh-CN" altLang="en-US" sz="1400" kern="0" spc="300" dirty="0">
                <a:solidFill>
                  <a:schemeClr val="bg1"/>
                </a:solidFill>
                <a:latin typeface="Alibaba PuHuiTi R" pitchFamily="18" charset="-122"/>
                <a:ea typeface="Alibaba PuHuiTi R" pitchFamily="18" charset="-122"/>
                <a:cs typeface="Alibaba PuHuiTi R" pitchFamily="18" charset="-122"/>
              </a:rPr>
              <a:t>在此处添加文字在此处添加文字，在此处添加文字。</a:t>
            </a:r>
          </a:p>
        </p:txBody>
      </p:sp>
      <p:sp>
        <p:nvSpPr>
          <p:cNvPr id="20" name="矩形 19">
            <a:extLst>
              <a:ext uri="{FF2B5EF4-FFF2-40B4-BE49-F238E27FC236}">
                <a16:creationId xmlns:a16="http://schemas.microsoft.com/office/drawing/2014/main" xmlns="" id="{C5F2B51B-7D82-DF41-9CAE-5E4FD20718CA}"/>
              </a:ext>
            </a:extLst>
          </p:cNvPr>
          <p:cNvSpPr/>
          <p:nvPr/>
        </p:nvSpPr>
        <p:spPr>
          <a:xfrm>
            <a:off x="7635542" y="413922"/>
            <a:ext cx="1345240" cy="400110"/>
          </a:xfrm>
          <a:prstGeom prst="rect">
            <a:avLst/>
          </a:prstGeom>
        </p:spPr>
        <p:txBody>
          <a:bodyPr wrap="none">
            <a:spAutoFit/>
          </a:bodyPr>
          <a:lstStyle/>
          <a:p>
            <a:pPr defTabSz="914195">
              <a:spcBef>
                <a:spcPts val="450"/>
              </a:spcBef>
              <a:defRPr/>
            </a:pPr>
            <a:r>
              <a:rPr lang="zh-CN" altLang="en-US" sz="2000" kern="0" spc="300" dirty="0">
                <a:solidFill>
                  <a:schemeClr val="bg1"/>
                </a:solidFill>
                <a:latin typeface="Alibaba PuHuiTi M" pitchFamily="18" charset="-122"/>
                <a:ea typeface="Alibaba PuHuiTi M" pitchFamily="18" charset="-122"/>
                <a:cs typeface="Alibaba PuHuiTi M" pitchFamily="18" charset="-122"/>
              </a:rPr>
              <a:t>添加标题</a:t>
            </a:r>
            <a:endParaRPr lang="en-US" altLang="zh-CN" sz="2000" kern="0" spc="300" dirty="0">
              <a:solidFill>
                <a:schemeClr val="bg1"/>
              </a:solidFill>
              <a:latin typeface="Alibaba PuHuiTi M" pitchFamily="18" charset="-122"/>
              <a:ea typeface="Alibaba PuHuiTi M" pitchFamily="18" charset="-122"/>
              <a:cs typeface="Alibaba PuHuiTi M" pitchFamily="18" charset="-122"/>
            </a:endParaRPr>
          </a:p>
        </p:txBody>
      </p:sp>
      <p:sp>
        <p:nvSpPr>
          <p:cNvPr id="27" name="椭圆 26">
            <a:extLst>
              <a:ext uri="{FF2B5EF4-FFF2-40B4-BE49-F238E27FC236}">
                <a16:creationId xmlns:a16="http://schemas.microsoft.com/office/drawing/2014/main" xmlns="" id="{D247AB05-A0E0-D348-920F-CDF89BE40AA3}"/>
              </a:ext>
            </a:extLst>
          </p:cNvPr>
          <p:cNvSpPr/>
          <p:nvPr/>
        </p:nvSpPr>
        <p:spPr>
          <a:xfrm>
            <a:off x="6521117" y="2112082"/>
            <a:ext cx="921317" cy="921317"/>
          </a:xfrm>
          <a:prstGeom prst="ellipse">
            <a:avLst/>
          </a:prstGeom>
          <a:solidFill>
            <a:srgbClr val="00A468">
              <a:alpha val="49000"/>
            </a:srgbClr>
          </a:solidFill>
          <a:ln>
            <a:solidFill>
              <a:srgbClr val="00A468">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26" name="椭圆 25">
            <a:extLst>
              <a:ext uri="{FF2B5EF4-FFF2-40B4-BE49-F238E27FC236}">
                <a16:creationId xmlns:a16="http://schemas.microsoft.com/office/drawing/2014/main" xmlns="" id="{E96D9E36-644D-2B4A-9E52-B2124567EC32}"/>
              </a:ext>
            </a:extLst>
          </p:cNvPr>
          <p:cNvSpPr/>
          <p:nvPr/>
        </p:nvSpPr>
        <p:spPr>
          <a:xfrm>
            <a:off x="6624368" y="2215333"/>
            <a:ext cx="714815" cy="714815"/>
          </a:xfrm>
          <a:prstGeom prst="ellipse">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25" name="文本框 24">
            <a:extLst>
              <a:ext uri="{FF2B5EF4-FFF2-40B4-BE49-F238E27FC236}">
                <a16:creationId xmlns:a16="http://schemas.microsoft.com/office/drawing/2014/main" xmlns="" id="{C2B1A1CA-070B-9146-B669-507DEEC153B4}"/>
              </a:ext>
            </a:extLst>
          </p:cNvPr>
          <p:cNvSpPr txBox="1"/>
          <p:nvPr/>
        </p:nvSpPr>
        <p:spPr>
          <a:xfrm>
            <a:off x="6760319" y="2249574"/>
            <a:ext cx="442912" cy="646331"/>
          </a:xfrm>
          <a:prstGeom prst="rect">
            <a:avLst/>
          </a:prstGeom>
          <a:noFill/>
        </p:spPr>
        <p:txBody>
          <a:bodyPr wrap="square" rtlCol="0">
            <a:spAutoFit/>
          </a:bodyPr>
          <a:lstStyle/>
          <a:p>
            <a:pPr algn="ctr"/>
            <a:r>
              <a:rPr kumimoji="1" lang="en-US" altLang="zh-CN" sz="3600">
                <a:solidFill>
                  <a:schemeClr val="bg1"/>
                </a:solidFill>
                <a:latin typeface="Alibaba PuHuiTi M" pitchFamily="18" charset="-122"/>
                <a:ea typeface="Alibaba PuHuiTi M" pitchFamily="18" charset="-122"/>
                <a:cs typeface="Alibaba PuHuiTi M" pitchFamily="18" charset="-122"/>
              </a:rPr>
              <a:t>2</a:t>
            </a:r>
            <a:endParaRPr kumimoji="1" lang="zh-CN" altLang="en-US" sz="3600">
              <a:solidFill>
                <a:schemeClr val="bg1"/>
              </a:solidFill>
              <a:latin typeface="Alibaba PuHuiTi M" pitchFamily="18" charset="-122"/>
              <a:ea typeface="Alibaba PuHuiTi M" pitchFamily="18" charset="-122"/>
              <a:cs typeface="Alibaba PuHuiTi M" pitchFamily="18" charset="-122"/>
            </a:endParaRPr>
          </a:p>
        </p:txBody>
      </p:sp>
      <p:sp>
        <p:nvSpPr>
          <p:cNvPr id="29" name="矩形 28">
            <a:extLst>
              <a:ext uri="{FF2B5EF4-FFF2-40B4-BE49-F238E27FC236}">
                <a16:creationId xmlns:a16="http://schemas.microsoft.com/office/drawing/2014/main" xmlns="" id="{EB72D576-1936-1045-91EE-2CDDE0EDB4DF}"/>
              </a:ext>
            </a:extLst>
          </p:cNvPr>
          <p:cNvSpPr/>
          <p:nvPr/>
        </p:nvSpPr>
        <p:spPr>
          <a:xfrm>
            <a:off x="7556738" y="2495817"/>
            <a:ext cx="3051913" cy="523220"/>
          </a:xfrm>
          <a:prstGeom prst="rect">
            <a:avLst/>
          </a:prstGeom>
        </p:spPr>
        <p:txBody>
          <a:bodyPr wrap="square">
            <a:spAutoFit/>
          </a:bodyPr>
          <a:lstStyle/>
          <a:p>
            <a:pPr defTabSz="914195">
              <a:spcBef>
                <a:spcPts val="450"/>
              </a:spcBef>
              <a:defRPr/>
            </a:pPr>
            <a:r>
              <a:rPr lang="zh-CN" altLang="en-US" sz="1400" kern="0" spc="300" dirty="0">
                <a:solidFill>
                  <a:schemeClr val="bg1"/>
                </a:solidFill>
                <a:latin typeface="Alibaba PuHuiTi R" pitchFamily="18" charset="-122"/>
                <a:ea typeface="Alibaba PuHuiTi R" pitchFamily="18" charset="-122"/>
                <a:cs typeface="Alibaba PuHuiTi R" pitchFamily="18" charset="-122"/>
              </a:rPr>
              <a:t>在此处添加文字在此处添加文字，在此处添加文字。</a:t>
            </a:r>
          </a:p>
        </p:txBody>
      </p:sp>
      <p:sp>
        <p:nvSpPr>
          <p:cNvPr id="30" name="矩形 29">
            <a:extLst>
              <a:ext uri="{FF2B5EF4-FFF2-40B4-BE49-F238E27FC236}">
                <a16:creationId xmlns:a16="http://schemas.microsoft.com/office/drawing/2014/main" xmlns="" id="{C962D075-8A35-904E-A641-C8919C52A874}"/>
              </a:ext>
            </a:extLst>
          </p:cNvPr>
          <p:cNvSpPr/>
          <p:nvPr/>
        </p:nvSpPr>
        <p:spPr>
          <a:xfrm>
            <a:off x="7556738" y="2126444"/>
            <a:ext cx="1345240" cy="400110"/>
          </a:xfrm>
          <a:prstGeom prst="rect">
            <a:avLst/>
          </a:prstGeom>
        </p:spPr>
        <p:txBody>
          <a:bodyPr wrap="none">
            <a:spAutoFit/>
          </a:bodyPr>
          <a:lstStyle/>
          <a:p>
            <a:pPr defTabSz="914195">
              <a:spcBef>
                <a:spcPts val="450"/>
              </a:spcBef>
              <a:defRPr/>
            </a:pPr>
            <a:r>
              <a:rPr lang="zh-CN" altLang="en-US" sz="2000" kern="0" spc="300" dirty="0">
                <a:solidFill>
                  <a:schemeClr val="bg1"/>
                </a:solidFill>
                <a:latin typeface="Alibaba PuHuiTi M" pitchFamily="18" charset="-122"/>
                <a:ea typeface="Alibaba PuHuiTi M" pitchFamily="18" charset="-122"/>
                <a:cs typeface="Alibaba PuHuiTi M" pitchFamily="18" charset="-122"/>
              </a:rPr>
              <a:t>添加标题</a:t>
            </a:r>
            <a:endParaRPr lang="en-US" altLang="zh-CN" sz="2000" kern="0" spc="300" dirty="0">
              <a:solidFill>
                <a:schemeClr val="bg1"/>
              </a:solidFill>
              <a:latin typeface="Alibaba PuHuiTi M" pitchFamily="18" charset="-122"/>
              <a:ea typeface="Alibaba PuHuiTi M" pitchFamily="18" charset="-122"/>
              <a:cs typeface="Alibaba PuHuiTi M" pitchFamily="18" charset="-122"/>
            </a:endParaRPr>
          </a:p>
        </p:txBody>
      </p:sp>
      <p:sp>
        <p:nvSpPr>
          <p:cNvPr id="36" name="椭圆 35">
            <a:extLst>
              <a:ext uri="{FF2B5EF4-FFF2-40B4-BE49-F238E27FC236}">
                <a16:creationId xmlns:a16="http://schemas.microsoft.com/office/drawing/2014/main" xmlns="" id="{339C9BE1-95B3-4F49-A3A1-C6C8EEDFD225}"/>
              </a:ext>
            </a:extLst>
          </p:cNvPr>
          <p:cNvSpPr/>
          <p:nvPr/>
        </p:nvSpPr>
        <p:spPr>
          <a:xfrm>
            <a:off x="10306994" y="3824604"/>
            <a:ext cx="921317" cy="921317"/>
          </a:xfrm>
          <a:prstGeom prst="ellipse">
            <a:avLst/>
          </a:prstGeom>
          <a:solidFill>
            <a:srgbClr val="00A468">
              <a:alpha val="49000"/>
            </a:srgbClr>
          </a:solidFill>
          <a:ln>
            <a:solidFill>
              <a:srgbClr val="00A468">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35" name="椭圆 34">
            <a:extLst>
              <a:ext uri="{FF2B5EF4-FFF2-40B4-BE49-F238E27FC236}">
                <a16:creationId xmlns:a16="http://schemas.microsoft.com/office/drawing/2014/main" xmlns="" id="{55825F83-9184-CA45-8940-342BA50B8A52}"/>
              </a:ext>
            </a:extLst>
          </p:cNvPr>
          <p:cNvSpPr/>
          <p:nvPr/>
        </p:nvSpPr>
        <p:spPr>
          <a:xfrm>
            <a:off x="10410245" y="3927855"/>
            <a:ext cx="714815" cy="714815"/>
          </a:xfrm>
          <a:prstGeom prst="ellipse">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34" name="文本框 33">
            <a:extLst>
              <a:ext uri="{FF2B5EF4-FFF2-40B4-BE49-F238E27FC236}">
                <a16:creationId xmlns:a16="http://schemas.microsoft.com/office/drawing/2014/main" xmlns="" id="{8C57C998-F85A-9441-B36B-9DC8031CEBED}"/>
              </a:ext>
            </a:extLst>
          </p:cNvPr>
          <p:cNvSpPr txBox="1"/>
          <p:nvPr/>
        </p:nvSpPr>
        <p:spPr>
          <a:xfrm>
            <a:off x="10546196" y="3962096"/>
            <a:ext cx="442912" cy="646331"/>
          </a:xfrm>
          <a:prstGeom prst="rect">
            <a:avLst/>
          </a:prstGeom>
          <a:noFill/>
        </p:spPr>
        <p:txBody>
          <a:bodyPr wrap="square" rtlCol="0">
            <a:spAutoFit/>
          </a:bodyPr>
          <a:lstStyle/>
          <a:p>
            <a:pPr algn="ctr"/>
            <a:r>
              <a:rPr kumimoji="1" lang="en-US" altLang="zh-CN" sz="3600">
                <a:solidFill>
                  <a:schemeClr val="bg1"/>
                </a:solidFill>
                <a:latin typeface="Alibaba PuHuiTi M" pitchFamily="18" charset="-122"/>
                <a:ea typeface="Alibaba PuHuiTi M" pitchFamily="18" charset="-122"/>
                <a:cs typeface="Alibaba PuHuiTi M" pitchFamily="18" charset="-122"/>
              </a:rPr>
              <a:t>3</a:t>
            </a:r>
            <a:endParaRPr kumimoji="1" lang="zh-CN" altLang="en-US" sz="3600">
              <a:solidFill>
                <a:schemeClr val="bg1"/>
              </a:solidFill>
              <a:latin typeface="Alibaba PuHuiTi M" pitchFamily="18" charset="-122"/>
              <a:ea typeface="Alibaba PuHuiTi M" pitchFamily="18" charset="-122"/>
              <a:cs typeface="Alibaba PuHuiTi M" pitchFamily="18" charset="-122"/>
            </a:endParaRPr>
          </a:p>
        </p:txBody>
      </p:sp>
      <p:sp>
        <p:nvSpPr>
          <p:cNvPr id="38" name="矩形 37">
            <a:extLst>
              <a:ext uri="{FF2B5EF4-FFF2-40B4-BE49-F238E27FC236}">
                <a16:creationId xmlns:a16="http://schemas.microsoft.com/office/drawing/2014/main" xmlns="" id="{304E0041-C5DF-3C49-961B-FFD05C244FAC}"/>
              </a:ext>
            </a:extLst>
          </p:cNvPr>
          <p:cNvSpPr/>
          <p:nvPr/>
        </p:nvSpPr>
        <p:spPr>
          <a:xfrm>
            <a:off x="7186879" y="4208339"/>
            <a:ext cx="3051913" cy="523220"/>
          </a:xfrm>
          <a:prstGeom prst="rect">
            <a:avLst/>
          </a:prstGeom>
        </p:spPr>
        <p:txBody>
          <a:bodyPr wrap="square">
            <a:spAutoFit/>
          </a:bodyPr>
          <a:lstStyle/>
          <a:p>
            <a:pPr algn="r" defTabSz="914195">
              <a:spcBef>
                <a:spcPts val="450"/>
              </a:spcBef>
              <a:defRPr/>
            </a:pPr>
            <a:r>
              <a:rPr lang="zh-CN" altLang="en-US" sz="1400" kern="0" spc="300" dirty="0">
                <a:solidFill>
                  <a:schemeClr val="bg1"/>
                </a:solidFill>
                <a:latin typeface="Alibaba PuHuiTi R" pitchFamily="18" charset="-122"/>
                <a:ea typeface="Alibaba PuHuiTi R" pitchFamily="18" charset="-122"/>
                <a:cs typeface="Alibaba PuHuiTi R" pitchFamily="18" charset="-122"/>
              </a:rPr>
              <a:t>在此处添加文字在此处添加文字，在此处添加文字。</a:t>
            </a:r>
          </a:p>
        </p:txBody>
      </p:sp>
      <p:sp>
        <p:nvSpPr>
          <p:cNvPr id="39" name="矩形 38">
            <a:extLst>
              <a:ext uri="{FF2B5EF4-FFF2-40B4-BE49-F238E27FC236}">
                <a16:creationId xmlns:a16="http://schemas.microsoft.com/office/drawing/2014/main" xmlns="" id="{0C77CA0D-F6D3-2C4C-9BAC-C2097B13894D}"/>
              </a:ext>
            </a:extLst>
          </p:cNvPr>
          <p:cNvSpPr/>
          <p:nvPr/>
        </p:nvSpPr>
        <p:spPr>
          <a:xfrm>
            <a:off x="8976908" y="3838966"/>
            <a:ext cx="1345240" cy="400110"/>
          </a:xfrm>
          <a:prstGeom prst="rect">
            <a:avLst/>
          </a:prstGeom>
        </p:spPr>
        <p:txBody>
          <a:bodyPr wrap="none">
            <a:spAutoFit/>
          </a:bodyPr>
          <a:lstStyle/>
          <a:p>
            <a:pPr defTabSz="914195">
              <a:spcBef>
                <a:spcPts val="450"/>
              </a:spcBef>
              <a:defRPr/>
            </a:pPr>
            <a:r>
              <a:rPr lang="zh-CN" altLang="en-US" sz="2000" kern="0" spc="300" dirty="0">
                <a:solidFill>
                  <a:schemeClr val="bg1"/>
                </a:solidFill>
                <a:latin typeface="Alibaba PuHuiTi M" pitchFamily="18" charset="-122"/>
                <a:ea typeface="Alibaba PuHuiTi M" pitchFamily="18" charset="-122"/>
                <a:cs typeface="Alibaba PuHuiTi M" pitchFamily="18" charset="-122"/>
              </a:rPr>
              <a:t>添加标题</a:t>
            </a:r>
            <a:endParaRPr lang="en-US" altLang="zh-CN" sz="2000" kern="0" spc="300" dirty="0">
              <a:solidFill>
                <a:schemeClr val="bg1"/>
              </a:solidFill>
              <a:latin typeface="Alibaba PuHuiTi M" pitchFamily="18" charset="-122"/>
              <a:ea typeface="Alibaba PuHuiTi M" pitchFamily="18" charset="-122"/>
              <a:cs typeface="Alibaba PuHuiTi M" pitchFamily="18" charset="-122"/>
            </a:endParaRPr>
          </a:p>
        </p:txBody>
      </p:sp>
      <p:sp>
        <p:nvSpPr>
          <p:cNvPr id="44" name="椭圆 43">
            <a:extLst>
              <a:ext uri="{FF2B5EF4-FFF2-40B4-BE49-F238E27FC236}">
                <a16:creationId xmlns:a16="http://schemas.microsoft.com/office/drawing/2014/main" xmlns="" id="{68EC645C-909B-B641-8789-BD9B23EA108F}"/>
              </a:ext>
            </a:extLst>
          </p:cNvPr>
          <p:cNvSpPr/>
          <p:nvPr/>
        </p:nvSpPr>
        <p:spPr>
          <a:xfrm>
            <a:off x="5188298" y="5537126"/>
            <a:ext cx="921317" cy="921317"/>
          </a:xfrm>
          <a:prstGeom prst="ellipse">
            <a:avLst/>
          </a:prstGeom>
          <a:solidFill>
            <a:srgbClr val="00A468">
              <a:alpha val="49000"/>
            </a:srgbClr>
          </a:solidFill>
          <a:ln>
            <a:solidFill>
              <a:srgbClr val="00A468">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43" name="椭圆 42">
            <a:extLst>
              <a:ext uri="{FF2B5EF4-FFF2-40B4-BE49-F238E27FC236}">
                <a16:creationId xmlns:a16="http://schemas.microsoft.com/office/drawing/2014/main" xmlns="" id="{4F07F3F1-BC73-5F4F-9AB0-F5DD03FC1665}"/>
              </a:ext>
            </a:extLst>
          </p:cNvPr>
          <p:cNvSpPr/>
          <p:nvPr/>
        </p:nvSpPr>
        <p:spPr>
          <a:xfrm>
            <a:off x="5291549" y="5640377"/>
            <a:ext cx="714815" cy="714815"/>
          </a:xfrm>
          <a:prstGeom prst="ellipse">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42" name="文本框 41">
            <a:extLst>
              <a:ext uri="{FF2B5EF4-FFF2-40B4-BE49-F238E27FC236}">
                <a16:creationId xmlns:a16="http://schemas.microsoft.com/office/drawing/2014/main" xmlns="" id="{8EF79EE3-C91B-7244-AA82-B7693FE32621}"/>
              </a:ext>
            </a:extLst>
          </p:cNvPr>
          <p:cNvSpPr txBox="1"/>
          <p:nvPr/>
        </p:nvSpPr>
        <p:spPr>
          <a:xfrm>
            <a:off x="5427500" y="5674618"/>
            <a:ext cx="442912" cy="646331"/>
          </a:xfrm>
          <a:prstGeom prst="rect">
            <a:avLst/>
          </a:prstGeom>
          <a:noFill/>
        </p:spPr>
        <p:txBody>
          <a:bodyPr wrap="square" rtlCol="0">
            <a:spAutoFit/>
          </a:bodyPr>
          <a:lstStyle/>
          <a:p>
            <a:pPr algn="ctr"/>
            <a:r>
              <a:rPr kumimoji="1" lang="en-US" altLang="zh-CN" sz="3600">
                <a:solidFill>
                  <a:schemeClr val="bg1"/>
                </a:solidFill>
                <a:latin typeface="Alibaba PuHuiTi M" pitchFamily="18" charset="-122"/>
                <a:ea typeface="Alibaba PuHuiTi M" pitchFamily="18" charset="-122"/>
                <a:cs typeface="Alibaba PuHuiTi M" pitchFamily="18" charset="-122"/>
              </a:rPr>
              <a:t>4</a:t>
            </a:r>
            <a:endParaRPr kumimoji="1" lang="zh-CN" altLang="en-US" sz="3600">
              <a:solidFill>
                <a:schemeClr val="bg1"/>
              </a:solidFill>
              <a:latin typeface="Alibaba PuHuiTi M" pitchFamily="18" charset="-122"/>
              <a:ea typeface="Alibaba PuHuiTi M" pitchFamily="18" charset="-122"/>
              <a:cs typeface="Alibaba PuHuiTi M" pitchFamily="18" charset="-122"/>
            </a:endParaRPr>
          </a:p>
        </p:txBody>
      </p:sp>
      <p:sp>
        <p:nvSpPr>
          <p:cNvPr id="46" name="矩形 45">
            <a:extLst>
              <a:ext uri="{FF2B5EF4-FFF2-40B4-BE49-F238E27FC236}">
                <a16:creationId xmlns:a16="http://schemas.microsoft.com/office/drawing/2014/main" xmlns="" id="{03671D0C-CC0E-1842-BDDA-FD4F0C8FB36E}"/>
              </a:ext>
            </a:extLst>
          </p:cNvPr>
          <p:cNvSpPr/>
          <p:nvPr/>
        </p:nvSpPr>
        <p:spPr>
          <a:xfrm>
            <a:off x="6223919" y="5920861"/>
            <a:ext cx="3051913" cy="523220"/>
          </a:xfrm>
          <a:prstGeom prst="rect">
            <a:avLst/>
          </a:prstGeom>
        </p:spPr>
        <p:txBody>
          <a:bodyPr wrap="square">
            <a:spAutoFit/>
          </a:bodyPr>
          <a:lstStyle/>
          <a:p>
            <a:pPr defTabSz="914195">
              <a:spcBef>
                <a:spcPts val="450"/>
              </a:spcBef>
              <a:defRPr/>
            </a:pPr>
            <a:r>
              <a:rPr lang="zh-CN" altLang="en-US" sz="1400" kern="0" spc="300" dirty="0">
                <a:solidFill>
                  <a:schemeClr val="bg1"/>
                </a:solidFill>
                <a:latin typeface="Alibaba PuHuiTi R" pitchFamily="18" charset="-122"/>
                <a:ea typeface="Alibaba PuHuiTi R" pitchFamily="18" charset="-122"/>
                <a:cs typeface="Alibaba PuHuiTi R" pitchFamily="18" charset="-122"/>
              </a:rPr>
              <a:t>在此处添加文字在此处添加文字，在此处添加文字。</a:t>
            </a:r>
          </a:p>
        </p:txBody>
      </p:sp>
      <p:sp>
        <p:nvSpPr>
          <p:cNvPr id="47" name="矩形 46">
            <a:extLst>
              <a:ext uri="{FF2B5EF4-FFF2-40B4-BE49-F238E27FC236}">
                <a16:creationId xmlns:a16="http://schemas.microsoft.com/office/drawing/2014/main" xmlns="" id="{AAD7CCCB-A7E7-4146-9799-9198607029ED}"/>
              </a:ext>
            </a:extLst>
          </p:cNvPr>
          <p:cNvSpPr/>
          <p:nvPr/>
        </p:nvSpPr>
        <p:spPr>
          <a:xfrm>
            <a:off x="6223919" y="5551488"/>
            <a:ext cx="1345240" cy="400110"/>
          </a:xfrm>
          <a:prstGeom prst="rect">
            <a:avLst/>
          </a:prstGeom>
        </p:spPr>
        <p:txBody>
          <a:bodyPr wrap="none">
            <a:spAutoFit/>
          </a:bodyPr>
          <a:lstStyle/>
          <a:p>
            <a:pPr defTabSz="914195">
              <a:spcBef>
                <a:spcPts val="450"/>
              </a:spcBef>
              <a:defRPr/>
            </a:pPr>
            <a:r>
              <a:rPr lang="zh-CN" altLang="en-US" sz="2000" kern="0" spc="300" dirty="0">
                <a:solidFill>
                  <a:schemeClr val="bg1"/>
                </a:solidFill>
                <a:latin typeface="Alibaba PuHuiTi M" pitchFamily="18" charset="-122"/>
                <a:ea typeface="Alibaba PuHuiTi M" pitchFamily="18" charset="-122"/>
                <a:cs typeface="Alibaba PuHuiTi M" pitchFamily="18" charset="-122"/>
              </a:rPr>
              <a:t>添加标题</a:t>
            </a:r>
            <a:endParaRPr lang="en-US" altLang="zh-CN" sz="2000" kern="0" spc="300" dirty="0">
              <a:solidFill>
                <a:schemeClr val="bg1"/>
              </a:solidFill>
              <a:latin typeface="Alibaba PuHuiTi M" pitchFamily="18" charset="-122"/>
              <a:ea typeface="Alibaba PuHuiTi M" pitchFamily="18" charset="-122"/>
              <a:cs typeface="Alibaba PuHuiTi M" pitchFamily="18" charset="-122"/>
            </a:endParaRPr>
          </a:p>
        </p:txBody>
      </p:sp>
      <p:grpSp>
        <p:nvGrpSpPr>
          <p:cNvPr id="2" name="组合 1">
            <a:extLst>
              <a:ext uri="{FF2B5EF4-FFF2-40B4-BE49-F238E27FC236}">
                <a16:creationId xmlns:a16="http://schemas.microsoft.com/office/drawing/2014/main" xmlns="" id="{DAD220D6-DE8D-CF41-9D0C-0CA482AE6AFE}"/>
              </a:ext>
            </a:extLst>
          </p:cNvPr>
          <p:cNvGrpSpPr/>
          <p:nvPr/>
        </p:nvGrpSpPr>
        <p:grpSpPr>
          <a:xfrm>
            <a:off x="622198" y="2996781"/>
            <a:ext cx="3360215" cy="864439"/>
            <a:chOff x="622198" y="2606982"/>
            <a:chExt cx="3360215" cy="864439"/>
          </a:xfrm>
        </p:grpSpPr>
        <p:sp>
          <p:nvSpPr>
            <p:cNvPr id="52" name="矩形 51">
              <a:extLst>
                <a:ext uri="{FF2B5EF4-FFF2-40B4-BE49-F238E27FC236}">
                  <a16:creationId xmlns:a16="http://schemas.microsoft.com/office/drawing/2014/main" xmlns="" id="{68EFFD87-6C24-C84A-9C22-CEDCD091232A}"/>
                </a:ext>
              </a:extLst>
            </p:cNvPr>
            <p:cNvSpPr/>
            <p:nvPr/>
          </p:nvSpPr>
          <p:spPr>
            <a:xfrm>
              <a:off x="622198" y="2606982"/>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Alibaba PuHuiTi M" pitchFamily="18" charset="-122"/>
                  <a:ea typeface="Alibaba PuHuiTi M" pitchFamily="18" charset="-122"/>
                  <a:cs typeface="Alibaba PuHuiTi M" pitchFamily="18" charset="-122"/>
                </a:rPr>
                <a:t>四文一图排版页</a:t>
              </a:r>
              <a:endParaRPr kumimoji="0" lang="zh-CN" altLang="en-US" sz="3600" u="none" strike="noStrike" kern="1200" cap="none" spc="0" normalizeH="0" baseline="0" noProof="0" dirty="0">
                <a:ln>
                  <a:noFill/>
                </a:ln>
                <a:solidFill>
                  <a:schemeClr val="bg1"/>
                </a:solidFill>
                <a:effectLst/>
                <a:uLnTx/>
                <a:uFillTx/>
                <a:latin typeface="Alibaba PuHuiTi M" pitchFamily="18" charset="-122"/>
                <a:ea typeface="Alibaba PuHuiTi M" pitchFamily="18" charset="-122"/>
                <a:cs typeface="Alibaba PuHuiTi M" pitchFamily="18" charset="-122"/>
              </a:endParaRPr>
            </a:p>
          </p:txBody>
        </p:sp>
        <p:sp>
          <p:nvSpPr>
            <p:cNvPr id="56" name="矩形 55">
              <a:extLst>
                <a:ext uri="{FF2B5EF4-FFF2-40B4-BE49-F238E27FC236}">
                  <a16:creationId xmlns:a16="http://schemas.microsoft.com/office/drawing/2014/main" xmlns="" id="{C7D27D66-A2F1-324C-A7B1-2E2849F04691}"/>
                </a:ext>
              </a:extLst>
            </p:cNvPr>
            <p:cNvSpPr/>
            <p:nvPr/>
          </p:nvSpPr>
          <p:spPr>
            <a:xfrm>
              <a:off x="1203174" y="3132867"/>
              <a:ext cx="2151551" cy="338554"/>
            </a:xfrm>
            <a:prstGeom prst="rect">
              <a:avLst/>
            </a:prstGeom>
          </p:spPr>
          <p:txBody>
            <a:bodyPr wrap="none">
              <a:spAutoFit/>
            </a:bodyPr>
            <a:lstStyle/>
            <a:p>
              <a:pPr lvl="0" algn="ctr">
                <a:defRPr/>
              </a:pPr>
              <a:r>
                <a:rPr lang="en" altLang="zh-CN" sz="1600" dirty="0">
                  <a:solidFill>
                    <a:schemeClr val="bg1"/>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chemeClr val="bg1"/>
                </a:solidFill>
                <a:effectLst/>
                <a:uLnTx/>
                <a:uFillTx/>
                <a:latin typeface="Alibaba PuHuiTi R" pitchFamily="18" charset="-122"/>
                <a:ea typeface="Alibaba PuHuiTi R" pitchFamily="18" charset="-122"/>
                <a:cs typeface="Alibaba PuHuiTi R" pitchFamily="18" charset="-122"/>
              </a:endParaRPr>
            </a:p>
          </p:txBody>
        </p:sp>
      </p:grpSp>
    </p:spTree>
    <p:extLst>
      <p:ext uri="{BB962C8B-B14F-4D97-AF65-F5344CB8AC3E}">
        <p14:creationId xmlns:p14="http://schemas.microsoft.com/office/powerpoint/2010/main" val="2255126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3FDB52F0-6525-4030-9E67-A9F7E83C456F}"/>
              </a:ext>
            </a:extLst>
          </p:cNvPr>
          <p:cNvSpPr/>
          <p:nvPr/>
        </p:nvSpPr>
        <p:spPr>
          <a:xfrm>
            <a:off x="0" y="0"/>
            <a:ext cx="12192000" cy="3127722"/>
          </a:xfrm>
          <a:custGeom>
            <a:avLst/>
            <a:gdLst>
              <a:gd name="connsiteX0" fmla="*/ 0 w 12192000"/>
              <a:gd name="connsiteY0" fmla="*/ 0 h 2079972"/>
              <a:gd name="connsiteX1" fmla="*/ 12192000 w 12192000"/>
              <a:gd name="connsiteY1" fmla="*/ 0 h 2079972"/>
              <a:gd name="connsiteX2" fmla="*/ 12192000 w 12192000"/>
              <a:gd name="connsiteY2" fmla="*/ 2079972 h 2079972"/>
              <a:gd name="connsiteX3" fmla="*/ 0 w 12192000"/>
              <a:gd name="connsiteY3" fmla="*/ 2079972 h 2079972"/>
              <a:gd name="connsiteX4" fmla="*/ 0 w 12192000"/>
              <a:gd name="connsiteY4" fmla="*/ 0 h 2079972"/>
              <a:gd name="connsiteX0" fmla="*/ 0 w 12192000"/>
              <a:gd name="connsiteY0" fmla="*/ 0 h 3127722"/>
              <a:gd name="connsiteX1" fmla="*/ 12192000 w 12192000"/>
              <a:gd name="connsiteY1" fmla="*/ 0 h 3127722"/>
              <a:gd name="connsiteX2" fmla="*/ 12192000 w 12192000"/>
              <a:gd name="connsiteY2" fmla="*/ 3127722 h 3127722"/>
              <a:gd name="connsiteX3" fmla="*/ 0 w 12192000"/>
              <a:gd name="connsiteY3" fmla="*/ 2079972 h 3127722"/>
              <a:gd name="connsiteX4" fmla="*/ 0 w 12192000"/>
              <a:gd name="connsiteY4" fmla="*/ 0 h 312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3127722">
                <a:moveTo>
                  <a:pt x="0" y="0"/>
                </a:moveTo>
                <a:lnTo>
                  <a:pt x="12192000" y="0"/>
                </a:lnTo>
                <a:lnTo>
                  <a:pt x="12192000" y="3127722"/>
                </a:lnTo>
                <a:lnTo>
                  <a:pt x="0" y="2079972"/>
                </a:lnTo>
                <a:lnTo>
                  <a:pt x="0" y="0"/>
                </a:lnTo>
                <a:close/>
              </a:path>
            </a:pathLst>
          </a:custGeom>
          <a:gradFill>
            <a:gsLst>
              <a:gs pos="0">
                <a:srgbClr val="81E46F">
                  <a:alpha val="93000"/>
                </a:srgbClr>
              </a:gs>
              <a:gs pos="46000">
                <a:srgbClr val="00A468">
                  <a:alpha val="78000"/>
                </a:srgbClr>
              </a:gs>
              <a:gs pos="100000">
                <a:srgbClr val="00A468">
                  <a:alpha val="97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a16="http://schemas.microsoft.com/office/drawing/2014/main" xmlns="" id="{17572E20-94C0-4A2A-89A9-5213D69C318D}"/>
              </a:ext>
            </a:extLst>
          </p:cNvPr>
          <p:cNvSpPr txBox="1"/>
          <p:nvPr/>
        </p:nvSpPr>
        <p:spPr>
          <a:xfrm>
            <a:off x="572407" y="2135622"/>
            <a:ext cx="78105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81E46F"/>
                    </a:gs>
                    <a:gs pos="100000">
                      <a:schemeClr val="bg1">
                        <a:lumMod val="95000"/>
                        <a:alpha val="30000"/>
                      </a:schemeClr>
                    </a:gs>
                  </a:gsLst>
                  <a:lin ang="5400000" scaled="0"/>
                </a:gradFill>
                <a:effectLst/>
                <a:uLnTx/>
                <a:uFillTx/>
                <a:latin typeface="微软雅黑" panose="020B0503020204020204" pitchFamily="34" charset="-122"/>
                <a:ea typeface="微软雅黑" panose="020B0503020204020204" pitchFamily="34" charset="-122"/>
                <a:cs typeface="+mn-cs"/>
              </a:rPr>
              <a:t>1</a:t>
            </a:r>
            <a:endParaRPr kumimoji="0" lang="zh-CN" altLang="en-US" sz="6000" b="1" i="0" u="none" strike="noStrike" kern="1200" cap="none" spc="0" normalizeH="0" baseline="0" noProof="0" dirty="0">
              <a:ln>
                <a:noFill/>
              </a:ln>
              <a:gradFill>
                <a:gsLst>
                  <a:gs pos="0">
                    <a:srgbClr val="81E46F"/>
                  </a:gs>
                  <a:gs pos="100000">
                    <a:schemeClr val="bg1">
                      <a:lumMod val="95000"/>
                      <a:alpha val="30000"/>
                    </a:schemeClr>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13" name="矩形 12">
            <a:extLst>
              <a:ext uri="{FF2B5EF4-FFF2-40B4-BE49-F238E27FC236}">
                <a16:creationId xmlns:a16="http://schemas.microsoft.com/office/drawing/2014/main" xmlns="" id="{33A9F590-49FD-4407-8A5A-A2E93C44FCF6}"/>
              </a:ext>
            </a:extLst>
          </p:cNvPr>
          <p:cNvSpPr/>
          <p:nvPr/>
        </p:nvSpPr>
        <p:spPr>
          <a:xfrm>
            <a:off x="820966" y="2508237"/>
            <a:ext cx="1699504"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请输入标题</a:t>
            </a:r>
          </a:p>
        </p:txBody>
      </p:sp>
      <p:sp>
        <p:nvSpPr>
          <p:cNvPr id="14" name="矩形 13">
            <a:extLst>
              <a:ext uri="{FF2B5EF4-FFF2-40B4-BE49-F238E27FC236}">
                <a16:creationId xmlns:a16="http://schemas.microsoft.com/office/drawing/2014/main" xmlns="" id="{A516BB0F-622B-45F8-8347-58B85FF42E3B}"/>
              </a:ext>
            </a:extLst>
          </p:cNvPr>
          <p:cNvSpPr/>
          <p:nvPr/>
        </p:nvSpPr>
        <p:spPr>
          <a:xfrm>
            <a:off x="820966" y="2877569"/>
            <a:ext cx="5120789" cy="710259"/>
          </a:xfrm>
          <a:prstGeom prst="rect">
            <a:avLst/>
          </a:prstGeom>
        </p:spPr>
        <p:txBody>
          <a:bodyPr wrap="square">
            <a:spAutoFit/>
          </a:bodyPr>
          <a:lstStyle/>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点击此处添加文本信息。</a:t>
            </a:r>
            <a:endParaRPr lang="en-US"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标题数字等都可以通过点击和重新输入进行更改</a:t>
            </a:r>
            <a:endParaRPr lang="en-US" altLang="zh-CN" kern="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sp>
        <p:nvSpPr>
          <p:cNvPr id="16" name="文本框 15">
            <a:extLst>
              <a:ext uri="{FF2B5EF4-FFF2-40B4-BE49-F238E27FC236}">
                <a16:creationId xmlns:a16="http://schemas.microsoft.com/office/drawing/2014/main" xmlns="" id="{02D6A7D2-4B0D-4600-B91A-4CB1389D1B45}"/>
              </a:ext>
            </a:extLst>
          </p:cNvPr>
          <p:cNvSpPr txBox="1"/>
          <p:nvPr/>
        </p:nvSpPr>
        <p:spPr>
          <a:xfrm>
            <a:off x="572407" y="3531771"/>
            <a:ext cx="781050" cy="1015663"/>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6000" b="1" i="0" u="none" strike="noStrike" cap="none" spc="0" normalizeH="0" baseline="0">
                <a:ln>
                  <a:noFill/>
                </a:ln>
                <a:gradFill>
                  <a:gsLst>
                    <a:gs pos="0">
                      <a:srgbClr val="81E46F"/>
                    </a:gs>
                    <a:gs pos="100000">
                      <a:schemeClr val="bg1">
                        <a:lumMod val="95000"/>
                        <a:alpha val="30000"/>
                      </a:schemeClr>
                    </a:gs>
                  </a:gsLst>
                  <a:lin ang="5400000" scaled="0"/>
                </a:gradFill>
                <a:effectLst/>
                <a:uLnTx/>
                <a:uFillTx/>
                <a:latin typeface="微软雅黑" panose="020B0503020204020204" pitchFamily="34" charset="-122"/>
                <a:ea typeface="微软雅黑" panose="020B0503020204020204" pitchFamily="34" charset="-122"/>
              </a:defRPr>
            </a:lvl1pPr>
          </a:lstStyle>
          <a:p>
            <a:r>
              <a:rPr lang="en-US" altLang="zh-CN" dirty="0"/>
              <a:t>2</a:t>
            </a:r>
            <a:endParaRPr lang="zh-CN" altLang="en-US" dirty="0"/>
          </a:p>
        </p:txBody>
      </p:sp>
      <p:sp>
        <p:nvSpPr>
          <p:cNvPr id="17" name="矩形 16">
            <a:extLst>
              <a:ext uri="{FF2B5EF4-FFF2-40B4-BE49-F238E27FC236}">
                <a16:creationId xmlns:a16="http://schemas.microsoft.com/office/drawing/2014/main" xmlns="" id="{2C622C5F-5C1C-465F-BE56-5FFD04D07B5C}"/>
              </a:ext>
            </a:extLst>
          </p:cNvPr>
          <p:cNvSpPr/>
          <p:nvPr/>
        </p:nvSpPr>
        <p:spPr>
          <a:xfrm>
            <a:off x="820966" y="3904386"/>
            <a:ext cx="1443024" cy="400110"/>
          </a:xfrm>
          <a:prstGeom prst="rect">
            <a:avLst/>
          </a:prstGeom>
        </p:spPr>
        <p:txBody>
          <a:bodyPr wrap="none">
            <a:spAutoFit/>
          </a:bodyPr>
          <a:lstStyle/>
          <a:p>
            <a:pPr lvl="0">
              <a:defRPr/>
            </a:pPr>
            <a:r>
              <a:rPr lang="zh-CN" altLang="en-US" sz="2000" dirty="0">
                <a:solidFill>
                  <a:srgbClr val="00A468"/>
                </a:solidFill>
                <a:latin typeface="Alibaba PuHuiTi M" pitchFamily="18" charset="-122"/>
                <a:ea typeface="Alibaba PuHuiTi M" pitchFamily="18" charset="-122"/>
                <a:cs typeface="Alibaba PuHuiTi M" pitchFamily="18" charset="-122"/>
              </a:rPr>
              <a:t>请输入标题</a:t>
            </a:r>
          </a:p>
        </p:txBody>
      </p:sp>
      <p:sp>
        <p:nvSpPr>
          <p:cNvPr id="18" name="矩形 17">
            <a:extLst>
              <a:ext uri="{FF2B5EF4-FFF2-40B4-BE49-F238E27FC236}">
                <a16:creationId xmlns:a16="http://schemas.microsoft.com/office/drawing/2014/main" xmlns="" id="{BCF9B102-1F40-44F2-BE2B-E1F12B77F2A2}"/>
              </a:ext>
            </a:extLst>
          </p:cNvPr>
          <p:cNvSpPr/>
          <p:nvPr/>
        </p:nvSpPr>
        <p:spPr>
          <a:xfrm>
            <a:off x="820966" y="4273718"/>
            <a:ext cx="5120789" cy="710259"/>
          </a:xfrm>
          <a:prstGeom prst="rect">
            <a:avLst/>
          </a:prstGeom>
        </p:spPr>
        <p:txBody>
          <a:bodyPr wrap="square">
            <a:spAutoFit/>
          </a:bodyPr>
          <a:lstStyle/>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点击此处添加文本信息。</a:t>
            </a:r>
            <a:endParaRPr lang="en-US"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标题数字等都可以通过点击和重新输入进行更改</a:t>
            </a:r>
            <a:endParaRPr lang="en-US" altLang="zh-CN" sz="1600" kern="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sp>
        <p:nvSpPr>
          <p:cNvPr id="19" name="文本框 18">
            <a:extLst>
              <a:ext uri="{FF2B5EF4-FFF2-40B4-BE49-F238E27FC236}">
                <a16:creationId xmlns:a16="http://schemas.microsoft.com/office/drawing/2014/main" xmlns="" id="{85195A91-8BE1-4BD0-815F-C4F33FD613BF}"/>
              </a:ext>
            </a:extLst>
          </p:cNvPr>
          <p:cNvSpPr txBox="1"/>
          <p:nvPr/>
        </p:nvSpPr>
        <p:spPr>
          <a:xfrm>
            <a:off x="572407" y="4927920"/>
            <a:ext cx="781050" cy="1015663"/>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6000" b="1" i="0" u="none" strike="noStrike" cap="none" spc="0" normalizeH="0" baseline="0">
                <a:ln>
                  <a:noFill/>
                </a:ln>
                <a:gradFill>
                  <a:gsLst>
                    <a:gs pos="0">
                      <a:srgbClr val="81E46F"/>
                    </a:gs>
                    <a:gs pos="100000">
                      <a:schemeClr val="bg1">
                        <a:lumMod val="95000"/>
                        <a:alpha val="30000"/>
                      </a:schemeClr>
                    </a:gs>
                  </a:gsLst>
                  <a:lin ang="5400000" scaled="0"/>
                </a:gradFill>
                <a:effectLst/>
                <a:uLnTx/>
                <a:uFillTx/>
                <a:latin typeface="微软雅黑" panose="020B0503020204020204" pitchFamily="34" charset="-122"/>
                <a:ea typeface="微软雅黑" panose="020B0503020204020204" pitchFamily="34" charset="-122"/>
              </a:defRPr>
            </a:lvl1pPr>
          </a:lstStyle>
          <a:p>
            <a:r>
              <a:rPr lang="en-US" altLang="zh-CN" dirty="0"/>
              <a:t>3</a:t>
            </a:r>
            <a:endParaRPr lang="zh-CN" altLang="en-US" dirty="0"/>
          </a:p>
        </p:txBody>
      </p:sp>
      <p:sp>
        <p:nvSpPr>
          <p:cNvPr id="20" name="矩形 19">
            <a:extLst>
              <a:ext uri="{FF2B5EF4-FFF2-40B4-BE49-F238E27FC236}">
                <a16:creationId xmlns:a16="http://schemas.microsoft.com/office/drawing/2014/main" xmlns="" id="{244FD2B3-5299-466F-A58E-C70AB2D66C38}"/>
              </a:ext>
            </a:extLst>
          </p:cNvPr>
          <p:cNvSpPr/>
          <p:nvPr/>
        </p:nvSpPr>
        <p:spPr>
          <a:xfrm>
            <a:off x="820966" y="5300535"/>
            <a:ext cx="1443024" cy="400110"/>
          </a:xfrm>
          <a:prstGeom prst="rect">
            <a:avLst/>
          </a:prstGeom>
        </p:spPr>
        <p:txBody>
          <a:bodyPr wrap="none">
            <a:spAutoFit/>
          </a:bodyPr>
          <a:lstStyle/>
          <a:p>
            <a:pPr lvl="0">
              <a:defRPr/>
            </a:pPr>
            <a:r>
              <a:rPr lang="zh-CN" altLang="en-US" sz="2000" dirty="0">
                <a:solidFill>
                  <a:srgbClr val="00A468"/>
                </a:solidFill>
                <a:latin typeface="Alibaba PuHuiTi M" pitchFamily="18" charset="-122"/>
                <a:ea typeface="Alibaba PuHuiTi M" pitchFamily="18" charset="-122"/>
                <a:cs typeface="Alibaba PuHuiTi M" pitchFamily="18" charset="-122"/>
              </a:rPr>
              <a:t>请输入标题</a:t>
            </a:r>
          </a:p>
        </p:txBody>
      </p:sp>
      <p:sp>
        <p:nvSpPr>
          <p:cNvPr id="21" name="矩形 20">
            <a:extLst>
              <a:ext uri="{FF2B5EF4-FFF2-40B4-BE49-F238E27FC236}">
                <a16:creationId xmlns:a16="http://schemas.microsoft.com/office/drawing/2014/main" xmlns="" id="{52C33CEF-01BA-4579-8F56-38EB1B336F0C}"/>
              </a:ext>
            </a:extLst>
          </p:cNvPr>
          <p:cNvSpPr/>
          <p:nvPr/>
        </p:nvSpPr>
        <p:spPr>
          <a:xfrm>
            <a:off x="820966" y="5669867"/>
            <a:ext cx="5120789" cy="710259"/>
          </a:xfrm>
          <a:prstGeom prst="rect">
            <a:avLst/>
          </a:prstGeom>
        </p:spPr>
        <p:txBody>
          <a:bodyPr wrap="square">
            <a:spAutoFit/>
          </a:bodyPr>
          <a:lstStyle/>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点击此处添加文本信息。</a:t>
            </a:r>
            <a:endParaRPr lang="en-US"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标题数字等都可以通过点击和重新输入进行更改</a:t>
            </a:r>
            <a:endParaRPr lang="en-US" altLang="zh-CN" sz="1600" kern="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sp>
        <p:nvSpPr>
          <p:cNvPr id="22" name="文本框 21">
            <a:extLst>
              <a:ext uri="{FF2B5EF4-FFF2-40B4-BE49-F238E27FC236}">
                <a16:creationId xmlns:a16="http://schemas.microsoft.com/office/drawing/2014/main" xmlns="" id="{62722740-5F5F-4296-996B-9B0A669C4516}"/>
              </a:ext>
            </a:extLst>
          </p:cNvPr>
          <p:cNvSpPr txBox="1"/>
          <p:nvPr/>
        </p:nvSpPr>
        <p:spPr>
          <a:xfrm>
            <a:off x="6250246" y="2975121"/>
            <a:ext cx="781050" cy="1015663"/>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6000" b="1" i="0" u="none" strike="noStrike" cap="none" spc="0" normalizeH="0" baseline="0">
                <a:ln>
                  <a:noFill/>
                </a:ln>
                <a:gradFill>
                  <a:gsLst>
                    <a:gs pos="0">
                      <a:srgbClr val="81E46F"/>
                    </a:gs>
                    <a:gs pos="100000">
                      <a:schemeClr val="bg1">
                        <a:lumMod val="95000"/>
                        <a:alpha val="30000"/>
                      </a:schemeClr>
                    </a:gs>
                  </a:gsLst>
                  <a:lin ang="5400000" scaled="0"/>
                </a:gradFill>
                <a:effectLst/>
                <a:uLnTx/>
                <a:uFillTx/>
                <a:latin typeface="微软雅黑" panose="020B0503020204020204" pitchFamily="34" charset="-122"/>
                <a:ea typeface="微软雅黑" panose="020B0503020204020204" pitchFamily="34" charset="-122"/>
              </a:defRPr>
            </a:lvl1pPr>
          </a:lstStyle>
          <a:p>
            <a:r>
              <a:rPr lang="en-US" altLang="zh-CN" dirty="0"/>
              <a:t>4</a:t>
            </a:r>
            <a:endParaRPr lang="zh-CN" altLang="en-US" dirty="0"/>
          </a:p>
        </p:txBody>
      </p:sp>
      <p:sp>
        <p:nvSpPr>
          <p:cNvPr id="23" name="矩形 22">
            <a:extLst>
              <a:ext uri="{FF2B5EF4-FFF2-40B4-BE49-F238E27FC236}">
                <a16:creationId xmlns:a16="http://schemas.microsoft.com/office/drawing/2014/main" xmlns="" id="{5592E826-42F5-4097-B608-41473C078EAF}"/>
              </a:ext>
            </a:extLst>
          </p:cNvPr>
          <p:cNvSpPr/>
          <p:nvPr/>
        </p:nvSpPr>
        <p:spPr>
          <a:xfrm>
            <a:off x="6498805" y="3347736"/>
            <a:ext cx="1443024" cy="400110"/>
          </a:xfrm>
          <a:prstGeom prst="rect">
            <a:avLst/>
          </a:prstGeom>
        </p:spPr>
        <p:txBody>
          <a:bodyPr wrap="none">
            <a:spAutoFit/>
          </a:bodyPr>
          <a:lstStyle/>
          <a:p>
            <a:pPr lvl="0">
              <a:defRPr/>
            </a:pPr>
            <a:r>
              <a:rPr lang="zh-CN" altLang="en-US" sz="2000" dirty="0">
                <a:solidFill>
                  <a:srgbClr val="00A468"/>
                </a:solidFill>
                <a:latin typeface="Alibaba PuHuiTi M" pitchFamily="18" charset="-122"/>
                <a:ea typeface="Alibaba PuHuiTi M" pitchFamily="18" charset="-122"/>
                <a:cs typeface="Alibaba PuHuiTi M" pitchFamily="18" charset="-122"/>
              </a:rPr>
              <a:t>请输入标题</a:t>
            </a:r>
          </a:p>
        </p:txBody>
      </p:sp>
      <p:sp>
        <p:nvSpPr>
          <p:cNvPr id="24" name="矩形 23">
            <a:extLst>
              <a:ext uri="{FF2B5EF4-FFF2-40B4-BE49-F238E27FC236}">
                <a16:creationId xmlns:a16="http://schemas.microsoft.com/office/drawing/2014/main" xmlns="" id="{DA66E51E-AE8F-44FD-9DF5-6A8F4E1540BB}"/>
              </a:ext>
            </a:extLst>
          </p:cNvPr>
          <p:cNvSpPr/>
          <p:nvPr/>
        </p:nvSpPr>
        <p:spPr>
          <a:xfrm>
            <a:off x="6498805" y="3717068"/>
            <a:ext cx="5120789" cy="710259"/>
          </a:xfrm>
          <a:prstGeom prst="rect">
            <a:avLst/>
          </a:prstGeom>
        </p:spPr>
        <p:txBody>
          <a:bodyPr wrap="square">
            <a:spAutoFit/>
          </a:bodyPr>
          <a:lstStyle/>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点击此处添加文本信息。</a:t>
            </a:r>
            <a:endParaRPr lang="en-US"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标题数字等都可以通过点击和重新输入进行更改</a:t>
            </a:r>
            <a:endParaRPr lang="en-US" altLang="zh-CN" sz="1600" kern="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sp>
        <p:nvSpPr>
          <p:cNvPr id="25" name="文本框 24">
            <a:extLst>
              <a:ext uri="{FF2B5EF4-FFF2-40B4-BE49-F238E27FC236}">
                <a16:creationId xmlns:a16="http://schemas.microsoft.com/office/drawing/2014/main" xmlns="" id="{A0143A8E-F71A-4DB1-B50C-92D9526438FA}"/>
              </a:ext>
            </a:extLst>
          </p:cNvPr>
          <p:cNvSpPr txBox="1"/>
          <p:nvPr/>
        </p:nvSpPr>
        <p:spPr>
          <a:xfrm>
            <a:off x="6250246" y="4371270"/>
            <a:ext cx="781050" cy="1015663"/>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6000" b="1" i="0" u="none" strike="noStrike" cap="none" spc="0" normalizeH="0" baseline="0">
                <a:ln>
                  <a:noFill/>
                </a:ln>
                <a:gradFill>
                  <a:gsLst>
                    <a:gs pos="0">
                      <a:srgbClr val="81E46F"/>
                    </a:gs>
                    <a:gs pos="100000">
                      <a:schemeClr val="bg1">
                        <a:lumMod val="95000"/>
                        <a:alpha val="30000"/>
                      </a:schemeClr>
                    </a:gs>
                  </a:gsLst>
                  <a:lin ang="5400000" scaled="0"/>
                </a:gradFill>
                <a:effectLst/>
                <a:uLnTx/>
                <a:uFillTx/>
                <a:latin typeface="微软雅黑" panose="020B0503020204020204" pitchFamily="34" charset="-122"/>
                <a:ea typeface="微软雅黑" panose="020B0503020204020204" pitchFamily="34" charset="-122"/>
              </a:defRPr>
            </a:lvl1pPr>
          </a:lstStyle>
          <a:p>
            <a:r>
              <a:rPr lang="en-US" altLang="zh-CN" dirty="0"/>
              <a:t>5</a:t>
            </a:r>
            <a:endParaRPr lang="zh-CN" altLang="en-US" dirty="0"/>
          </a:p>
        </p:txBody>
      </p:sp>
      <p:sp>
        <p:nvSpPr>
          <p:cNvPr id="26" name="矩形 25">
            <a:extLst>
              <a:ext uri="{FF2B5EF4-FFF2-40B4-BE49-F238E27FC236}">
                <a16:creationId xmlns:a16="http://schemas.microsoft.com/office/drawing/2014/main" xmlns="" id="{50C7AE7C-A0B2-4FDD-8BA4-24661904767B}"/>
              </a:ext>
            </a:extLst>
          </p:cNvPr>
          <p:cNvSpPr/>
          <p:nvPr/>
        </p:nvSpPr>
        <p:spPr>
          <a:xfrm>
            <a:off x="6498805" y="4743885"/>
            <a:ext cx="1443024" cy="400110"/>
          </a:xfrm>
          <a:prstGeom prst="rect">
            <a:avLst/>
          </a:prstGeom>
        </p:spPr>
        <p:txBody>
          <a:bodyPr wrap="none">
            <a:spAutoFit/>
          </a:bodyPr>
          <a:lstStyle/>
          <a:p>
            <a:pPr lvl="0">
              <a:defRPr/>
            </a:pPr>
            <a:r>
              <a:rPr lang="zh-CN" altLang="en-US" sz="2000" dirty="0">
                <a:solidFill>
                  <a:srgbClr val="00A468"/>
                </a:solidFill>
                <a:latin typeface="Alibaba PuHuiTi M" pitchFamily="18" charset="-122"/>
                <a:ea typeface="Alibaba PuHuiTi M" pitchFamily="18" charset="-122"/>
                <a:cs typeface="Alibaba PuHuiTi M" pitchFamily="18" charset="-122"/>
              </a:rPr>
              <a:t>请输入标题</a:t>
            </a:r>
          </a:p>
        </p:txBody>
      </p:sp>
      <p:sp>
        <p:nvSpPr>
          <p:cNvPr id="27" name="矩形 26">
            <a:extLst>
              <a:ext uri="{FF2B5EF4-FFF2-40B4-BE49-F238E27FC236}">
                <a16:creationId xmlns:a16="http://schemas.microsoft.com/office/drawing/2014/main" xmlns="" id="{0D1BCFE4-9290-4644-A7CA-AAF6E7F42CA9}"/>
              </a:ext>
            </a:extLst>
          </p:cNvPr>
          <p:cNvSpPr/>
          <p:nvPr/>
        </p:nvSpPr>
        <p:spPr>
          <a:xfrm>
            <a:off x="6498805" y="5113217"/>
            <a:ext cx="5120789" cy="710259"/>
          </a:xfrm>
          <a:prstGeom prst="rect">
            <a:avLst/>
          </a:prstGeom>
        </p:spPr>
        <p:txBody>
          <a:bodyPr wrap="square">
            <a:spAutoFit/>
          </a:bodyPr>
          <a:lstStyle/>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点击此处添加文本信息。</a:t>
            </a:r>
            <a:endParaRPr lang="en-US"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just" defTabSz="609554">
              <a:lnSpc>
                <a:spcPct val="130000"/>
              </a:lnSpc>
            </a:pPr>
            <a:r>
              <a:rPr lang="zh-CN" altLang="zh-CN" sz="1600" dirty="0">
                <a:solidFill>
                  <a:schemeClr val="tx1">
                    <a:lumMod val="75000"/>
                    <a:lumOff val="25000"/>
                  </a:schemeClr>
                </a:solidFill>
                <a:latin typeface="Alibaba PuHuiTi R" pitchFamily="18" charset="-122"/>
                <a:ea typeface="Alibaba PuHuiTi R" pitchFamily="18" charset="-122"/>
                <a:cs typeface="Alibaba PuHuiTi R" pitchFamily="18" charset="-122"/>
              </a:rPr>
              <a:t>标题数字等都可以通过点击和重新输入进行更改</a:t>
            </a:r>
            <a:endParaRPr lang="en-US" altLang="zh-CN" sz="1600" kern="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sp>
        <p:nvSpPr>
          <p:cNvPr id="29" name="圆: 空心 28">
            <a:extLst>
              <a:ext uri="{FF2B5EF4-FFF2-40B4-BE49-F238E27FC236}">
                <a16:creationId xmlns:a16="http://schemas.microsoft.com/office/drawing/2014/main" xmlns="" id="{9B7DB40C-98E6-4B4C-8834-85FB9BE8D5FC}"/>
              </a:ext>
            </a:extLst>
          </p:cNvPr>
          <p:cNvSpPr/>
          <p:nvPr/>
        </p:nvSpPr>
        <p:spPr>
          <a:xfrm rot="4491448">
            <a:off x="11752164" y="-428558"/>
            <a:ext cx="857118" cy="857118"/>
          </a:xfrm>
          <a:prstGeom prst="donut">
            <a:avLst>
              <a:gd name="adj" fmla="val 18374"/>
            </a:avLst>
          </a:prstGeom>
          <a:gradFill>
            <a:gsLst>
              <a:gs pos="0">
                <a:schemeClr val="bg1"/>
              </a:gs>
              <a:gs pos="46000">
                <a:srgbClr val="FFFFFF">
                  <a:alpha val="20000"/>
                </a:srgbClr>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 name="圆: 空心 30">
            <a:extLst>
              <a:ext uri="{FF2B5EF4-FFF2-40B4-BE49-F238E27FC236}">
                <a16:creationId xmlns:a16="http://schemas.microsoft.com/office/drawing/2014/main" xmlns="" id="{2C5B8484-96E8-4175-BF77-0D8971518110}"/>
              </a:ext>
            </a:extLst>
          </p:cNvPr>
          <p:cNvSpPr/>
          <p:nvPr/>
        </p:nvSpPr>
        <p:spPr>
          <a:xfrm rot="4491448">
            <a:off x="-506058" y="839579"/>
            <a:ext cx="857118" cy="857118"/>
          </a:xfrm>
          <a:prstGeom prst="donut">
            <a:avLst>
              <a:gd name="adj" fmla="val 18374"/>
            </a:avLst>
          </a:prstGeom>
          <a:gradFill>
            <a:gsLst>
              <a:gs pos="0">
                <a:schemeClr val="bg1"/>
              </a:gs>
              <a:gs pos="46000">
                <a:srgbClr val="FFFFFF">
                  <a:alpha val="20000"/>
                </a:srgbClr>
              </a:gs>
              <a:gs pos="100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 name="圆: 空心 31">
            <a:extLst>
              <a:ext uri="{FF2B5EF4-FFF2-40B4-BE49-F238E27FC236}">
                <a16:creationId xmlns:a16="http://schemas.microsoft.com/office/drawing/2014/main" xmlns="" id="{6D573E42-C3FB-48F1-87FA-71B257800C83}"/>
              </a:ext>
            </a:extLst>
          </p:cNvPr>
          <p:cNvSpPr/>
          <p:nvPr/>
        </p:nvSpPr>
        <p:spPr>
          <a:xfrm rot="4491448">
            <a:off x="7481972" y="647498"/>
            <a:ext cx="226844" cy="226844"/>
          </a:xfrm>
          <a:prstGeom prst="donut">
            <a:avLst>
              <a:gd name="adj" fmla="val 18374"/>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35" name="组合 34">
            <a:extLst>
              <a:ext uri="{FF2B5EF4-FFF2-40B4-BE49-F238E27FC236}">
                <a16:creationId xmlns:a16="http://schemas.microsoft.com/office/drawing/2014/main" xmlns="" id="{77EDAE74-9472-4566-834F-677A1C208F33}"/>
              </a:ext>
            </a:extLst>
          </p:cNvPr>
          <p:cNvGrpSpPr/>
          <p:nvPr/>
        </p:nvGrpSpPr>
        <p:grpSpPr>
          <a:xfrm>
            <a:off x="11254270" y="2210853"/>
            <a:ext cx="1347630" cy="1393875"/>
            <a:chOff x="-3303639" y="3528550"/>
            <a:chExt cx="1347630" cy="1393875"/>
          </a:xfrm>
        </p:grpSpPr>
        <p:grpSp>
          <p:nvGrpSpPr>
            <p:cNvPr id="36" name="组合 35">
              <a:extLst>
                <a:ext uri="{FF2B5EF4-FFF2-40B4-BE49-F238E27FC236}">
                  <a16:creationId xmlns:a16="http://schemas.microsoft.com/office/drawing/2014/main" xmlns="" id="{ECE75A2B-5E87-4CBB-87CD-429318BEEFE1}"/>
                </a:ext>
              </a:extLst>
            </p:cNvPr>
            <p:cNvGrpSpPr/>
            <p:nvPr/>
          </p:nvGrpSpPr>
          <p:grpSpPr>
            <a:xfrm>
              <a:off x="-3303639" y="3528550"/>
              <a:ext cx="1347630" cy="217539"/>
              <a:chOff x="-3303639" y="3528550"/>
              <a:chExt cx="1347630" cy="217539"/>
            </a:xfrm>
          </p:grpSpPr>
          <p:sp>
            <p:nvSpPr>
              <p:cNvPr id="52" name="椭圆 51">
                <a:extLst>
                  <a:ext uri="{FF2B5EF4-FFF2-40B4-BE49-F238E27FC236}">
                    <a16:creationId xmlns:a16="http://schemas.microsoft.com/office/drawing/2014/main" xmlns="" id="{7852019B-C04E-4243-89C9-288A86F3757F}"/>
                  </a:ext>
                </a:extLst>
              </p:cNvPr>
              <p:cNvSpPr/>
              <p:nvPr/>
            </p:nvSpPr>
            <p:spPr>
              <a:xfrm>
                <a:off x="-3303639" y="3528550"/>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椭圆 52">
                <a:extLst>
                  <a:ext uri="{FF2B5EF4-FFF2-40B4-BE49-F238E27FC236}">
                    <a16:creationId xmlns:a16="http://schemas.microsoft.com/office/drawing/2014/main" xmlns="" id="{69DDE9F5-1921-470A-BD1D-E866C195EDEE}"/>
                  </a:ext>
                </a:extLst>
              </p:cNvPr>
              <p:cNvSpPr/>
              <p:nvPr/>
            </p:nvSpPr>
            <p:spPr>
              <a:xfrm>
                <a:off x="-2926942" y="3528550"/>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椭圆 53">
                <a:extLst>
                  <a:ext uri="{FF2B5EF4-FFF2-40B4-BE49-F238E27FC236}">
                    <a16:creationId xmlns:a16="http://schemas.microsoft.com/office/drawing/2014/main" xmlns="" id="{6E9BA1E9-9760-4A3A-B12A-D58D7E7DB96C}"/>
                  </a:ext>
                </a:extLst>
              </p:cNvPr>
              <p:cNvSpPr/>
              <p:nvPr/>
            </p:nvSpPr>
            <p:spPr>
              <a:xfrm>
                <a:off x="-2550245" y="3528550"/>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5" name="椭圆 54">
                <a:extLst>
                  <a:ext uri="{FF2B5EF4-FFF2-40B4-BE49-F238E27FC236}">
                    <a16:creationId xmlns:a16="http://schemas.microsoft.com/office/drawing/2014/main" xmlns="" id="{1F2E1E7D-C59B-4625-9E63-770631B623AC}"/>
                  </a:ext>
                </a:extLst>
              </p:cNvPr>
              <p:cNvSpPr/>
              <p:nvPr/>
            </p:nvSpPr>
            <p:spPr>
              <a:xfrm>
                <a:off x="-2173548" y="3528550"/>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7" name="组合 36">
              <a:extLst>
                <a:ext uri="{FF2B5EF4-FFF2-40B4-BE49-F238E27FC236}">
                  <a16:creationId xmlns:a16="http://schemas.microsoft.com/office/drawing/2014/main" xmlns="" id="{41898CFA-5D14-4B1E-BAF9-422B25D2A57F}"/>
                </a:ext>
              </a:extLst>
            </p:cNvPr>
            <p:cNvGrpSpPr/>
            <p:nvPr/>
          </p:nvGrpSpPr>
          <p:grpSpPr>
            <a:xfrm>
              <a:off x="-3303639" y="3920662"/>
              <a:ext cx="1347630" cy="217539"/>
              <a:chOff x="-3303639" y="3857162"/>
              <a:chExt cx="1347630" cy="217539"/>
            </a:xfrm>
          </p:grpSpPr>
          <p:sp>
            <p:nvSpPr>
              <p:cNvPr id="48" name="椭圆 47">
                <a:extLst>
                  <a:ext uri="{FF2B5EF4-FFF2-40B4-BE49-F238E27FC236}">
                    <a16:creationId xmlns:a16="http://schemas.microsoft.com/office/drawing/2014/main" xmlns="" id="{7A52159E-7324-4C41-9E21-A01F96B7F378}"/>
                  </a:ext>
                </a:extLst>
              </p:cNvPr>
              <p:cNvSpPr/>
              <p:nvPr/>
            </p:nvSpPr>
            <p:spPr>
              <a:xfrm>
                <a:off x="-3303639" y="3857162"/>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9" name="椭圆 48">
                <a:extLst>
                  <a:ext uri="{FF2B5EF4-FFF2-40B4-BE49-F238E27FC236}">
                    <a16:creationId xmlns:a16="http://schemas.microsoft.com/office/drawing/2014/main" xmlns="" id="{DED87760-3F84-47AA-B2A4-63B8F991C9FE}"/>
                  </a:ext>
                </a:extLst>
              </p:cNvPr>
              <p:cNvSpPr/>
              <p:nvPr/>
            </p:nvSpPr>
            <p:spPr>
              <a:xfrm>
                <a:off x="-2926942" y="3857162"/>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椭圆 49">
                <a:extLst>
                  <a:ext uri="{FF2B5EF4-FFF2-40B4-BE49-F238E27FC236}">
                    <a16:creationId xmlns:a16="http://schemas.microsoft.com/office/drawing/2014/main" xmlns="" id="{CAE7E968-5C41-404E-97AA-0C9DFE28715F}"/>
                  </a:ext>
                </a:extLst>
              </p:cNvPr>
              <p:cNvSpPr/>
              <p:nvPr/>
            </p:nvSpPr>
            <p:spPr>
              <a:xfrm>
                <a:off x="-2550245" y="3857162"/>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椭圆 50">
                <a:extLst>
                  <a:ext uri="{FF2B5EF4-FFF2-40B4-BE49-F238E27FC236}">
                    <a16:creationId xmlns:a16="http://schemas.microsoft.com/office/drawing/2014/main" xmlns="" id="{B05E561E-08ED-44DF-B725-F43E8D4BB5DB}"/>
                  </a:ext>
                </a:extLst>
              </p:cNvPr>
              <p:cNvSpPr/>
              <p:nvPr/>
            </p:nvSpPr>
            <p:spPr>
              <a:xfrm>
                <a:off x="-2173548" y="3857162"/>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8" name="组合 37">
              <a:extLst>
                <a:ext uri="{FF2B5EF4-FFF2-40B4-BE49-F238E27FC236}">
                  <a16:creationId xmlns:a16="http://schemas.microsoft.com/office/drawing/2014/main" xmlns="" id="{8A496ACE-DAEA-4A60-9BC3-0EA8C07E70EE}"/>
                </a:ext>
              </a:extLst>
            </p:cNvPr>
            <p:cNvGrpSpPr/>
            <p:nvPr/>
          </p:nvGrpSpPr>
          <p:grpSpPr>
            <a:xfrm>
              <a:off x="-3303639" y="4312774"/>
              <a:ext cx="1347630" cy="217539"/>
              <a:chOff x="-3303639" y="4185774"/>
              <a:chExt cx="1347630" cy="217539"/>
            </a:xfrm>
          </p:grpSpPr>
          <p:sp>
            <p:nvSpPr>
              <p:cNvPr id="44" name="椭圆 43">
                <a:extLst>
                  <a:ext uri="{FF2B5EF4-FFF2-40B4-BE49-F238E27FC236}">
                    <a16:creationId xmlns:a16="http://schemas.microsoft.com/office/drawing/2014/main" xmlns="" id="{7924E01F-1E5F-4BEC-A662-7F22E48BB399}"/>
                  </a:ext>
                </a:extLst>
              </p:cNvPr>
              <p:cNvSpPr/>
              <p:nvPr/>
            </p:nvSpPr>
            <p:spPr>
              <a:xfrm>
                <a:off x="-3303639" y="4185774"/>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椭圆 44">
                <a:extLst>
                  <a:ext uri="{FF2B5EF4-FFF2-40B4-BE49-F238E27FC236}">
                    <a16:creationId xmlns:a16="http://schemas.microsoft.com/office/drawing/2014/main" xmlns="" id="{3AD956BC-10F3-4C2D-A228-A350FF67D2AF}"/>
                  </a:ext>
                </a:extLst>
              </p:cNvPr>
              <p:cNvSpPr/>
              <p:nvPr/>
            </p:nvSpPr>
            <p:spPr>
              <a:xfrm>
                <a:off x="-2926942" y="4185774"/>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 name="椭圆 45">
                <a:extLst>
                  <a:ext uri="{FF2B5EF4-FFF2-40B4-BE49-F238E27FC236}">
                    <a16:creationId xmlns:a16="http://schemas.microsoft.com/office/drawing/2014/main" xmlns="" id="{906CF0BC-3BC7-4D6B-8743-2B037329DD76}"/>
                  </a:ext>
                </a:extLst>
              </p:cNvPr>
              <p:cNvSpPr/>
              <p:nvPr/>
            </p:nvSpPr>
            <p:spPr>
              <a:xfrm>
                <a:off x="-2550245" y="4185774"/>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7" name="椭圆 46">
                <a:extLst>
                  <a:ext uri="{FF2B5EF4-FFF2-40B4-BE49-F238E27FC236}">
                    <a16:creationId xmlns:a16="http://schemas.microsoft.com/office/drawing/2014/main" xmlns="" id="{BC42A67A-6D16-49B8-BAEC-7D5E97C97B99}"/>
                  </a:ext>
                </a:extLst>
              </p:cNvPr>
              <p:cNvSpPr/>
              <p:nvPr/>
            </p:nvSpPr>
            <p:spPr>
              <a:xfrm>
                <a:off x="-2173548" y="4185774"/>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9" name="组合 38">
              <a:extLst>
                <a:ext uri="{FF2B5EF4-FFF2-40B4-BE49-F238E27FC236}">
                  <a16:creationId xmlns:a16="http://schemas.microsoft.com/office/drawing/2014/main" xmlns="" id="{DDAAF4BF-4C15-4B70-AD62-0A1051A259D0}"/>
                </a:ext>
              </a:extLst>
            </p:cNvPr>
            <p:cNvGrpSpPr/>
            <p:nvPr/>
          </p:nvGrpSpPr>
          <p:grpSpPr>
            <a:xfrm>
              <a:off x="-3303639" y="4704886"/>
              <a:ext cx="1347630" cy="217539"/>
              <a:chOff x="-3303639" y="4514386"/>
              <a:chExt cx="1347630" cy="217539"/>
            </a:xfrm>
          </p:grpSpPr>
          <p:sp>
            <p:nvSpPr>
              <p:cNvPr id="40" name="椭圆 39">
                <a:extLst>
                  <a:ext uri="{FF2B5EF4-FFF2-40B4-BE49-F238E27FC236}">
                    <a16:creationId xmlns:a16="http://schemas.microsoft.com/office/drawing/2014/main" xmlns="" id="{D06C616B-277C-4F3C-AEB8-57A84C017880}"/>
                  </a:ext>
                </a:extLst>
              </p:cNvPr>
              <p:cNvSpPr/>
              <p:nvPr/>
            </p:nvSpPr>
            <p:spPr>
              <a:xfrm>
                <a:off x="-3303639" y="4514386"/>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椭圆 40">
                <a:extLst>
                  <a:ext uri="{FF2B5EF4-FFF2-40B4-BE49-F238E27FC236}">
                    <a16:creationId xmlns:a16="http://schemas.microsoft.com/office/drawing/2014/main" xmlns="" id="{3189E402-11C9-48F6-8250-275A46C53CA6}"/>
                  </a:ext>
                </a:extLst>
              </p:cNvPr>
              <p:cNvSpPr/>
              <p:nvPr/>
            </p:nvSpPr>
            <p:spPr>
              <a:xfrm>
                <a:off x="-2926942" y="4514386"/>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椭圆 41">
                <a:extLst>
                  <a:ext uri="{FF2B5EF4-FFF2-40B4-BE49-F238E27FC236}">
                    <a16:creationId xmlns:a16="http://schemas.microsoft.com/office/drawing/2014/main" xmlns="" id="{BA895B70-25A9-4C27-BAC3-CA717FBDDC76}"/>
                  </a:ext>
                </a:extLst>
              </p:cNvPr>
              <p:cNvSpPr/>
              <p:nvPr/>
            </p:nvSpPr>
            <p:spPr>
              <a:xfrm>
                <a:off x="-2550245" y="4514386"/>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椭圆 42">
                <a:extLst>
                  <a:ext uri="{FF2B5EF4-FFF2-40B4-BE49-F238E27FC236}">
                    <a16:creationId xmlns:a16="http://schemas.microsoft.com/office/drawing/2014/main" xmlns="" id="{6523A90A-2B85-4C00-939C-F7A8A47C7CFD}"/>
                  </a:ext>
                </a:extLst>
              </p:cNvPr>
              <p:cNvSpPr/>
              <p:nvPr/>
            </p:nvSpPr>
            <p:spPr>
              <a:xfrm>
                <a:off x="-2173548" y="4514386"/>
                <a:ext cx="217539" cy="21753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56" name="组合 55">
            <a:extLst>
              <a:ext uri="{FF2B5EF4-FFF2-40B4-BE49-F238E27FC236}">
                <a16:creationId xmlns:a16="http://schemas.microsoft.com/office/drawing/2014/main" xmlns="" id="{54F1443B-E209-1B4C-BAB4-71942562F841}"/>
              </a:ext>
            </a:extLst>
          </p:cNvPr>
          <p:cNvGrpSpPr/>
          <p:nvPr/>
        </p:nvGrpSpPr>
        <p:grpSpPr>
          <a:xfrm>
            <a:off x="3132870" y="501900"/>
            <a:ext cx="5926261" cy="864439"/>
            <a:chOff x="2895278" y="316160"/>
            <a:chExt cx="5926261" cy="864439"/>
          </a:xfrm>
        </p:grpSpPr>
        <p:sp>
          <p:nvSpPr>
            <p:cNvPr id="57" name="矩形 56">
              <a:extLst>
                <a:ext uri="{FF2B5EF4-FFF2-40B4-BE49-F238E27FC236}">
                  <a16:creationId xmlns:a16="http://schemas.microsoft.com/office/drawing/2014/main" xmlns="" id="{9BFC7CFF-2E49-0C4D-B46C-F799C2FE369B}"/>
                </a:ext>
              </a:extLst>
            </p:cNvPr>
            <p:cNvSpPr/>
            <p:nvPr/>
          </p:nvSpPr>
          <p:spPr>
            <a:xfrm>
              <a:off x="4206880"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Alibaba PuHuiTi M" pitchFamily="18" charset="-122"/>
                  <a:ea typeface="Alibaba PuHuiTi M" pitchFamily="18" charset="-122"/>
                  <a:cs typeface="Alibaba PuHuiTi M" pitchFamily="18" charset="-122"/>
                </a:rPr>
                <a:t>五段话的排版页</a:t>
              </a:r>
              <a:endParaRPr kumimoji="0" lang="zh-CN" altLang="en-US" sz="3600" u="none" strike="noStrike" kern="1200" cap="none" spc="0" normalizeH="0" baseline="0" noProof="0" dirty="0">
                <a:ln>
                  <a:noFill/>
                </a:ln>
                <a:solidFill>
                  <a:schemeClr val="bg1"/>
                </a:solidFill>
                <a:effectLst/>
                <a:uLnTx/>
                <a:uFillTx/>
                <a:latin typeface="Alibaba PuHuiTi M" pitchFamily="18" charset="-122"/>
                <a:ea typeface="Alibaba PuHuiTi M" pitchFamily="18" charset="-122"/>
                <a:cs typeface="Alibaba PuHuiTi M" pitchFamily="18" charset="-122"/>
              </a:endParaRPr>
            </a:p>
          </p:txBody>
        </p:sp>
        <p:cxnSp>
          <p:nvCxnSpPr>
            <p:cNvPr id="58" name="直接连接符 30">
              <a:extLst>
                <a:ext uri="{FF2B5EF4-FFF2-40B4-BE49-F238E27FC236}">
                  <a16:creationId xmlns:a16="http://schemas.microsoft.com/office/drawing/2014/main" xmlns="" id="{D84A6B5D-7718-A741-B627-D3DAB29DF513}"/>
                </a:ext>
              </a:extLst>
            </p:cNvPr>
            <p:cNvCxnSpPr/>
            <p:nvPr/>
          </p:nvCxnSpPr>
          <p:spPr>
            <a:xfrm>
              <a:off x="2895278" y="639325"/>
              <a:ext cx="1087775" cy="0"/>
            </a:xfrm>
            <a:prstGeom prst="line">
              <a:avLst/>
            </a:prstGeom>
            <a:ln w="12700">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31">
              <a:extLst>
                <a:ext uri="{FF2B5EF4-FFF2-40B4-BE49-F238E27FC236}">
                  <a16:creationId xmlns:a16="http://schemas.microsoft.com/office/drawing/2014/main" xmlns="" id="{0DDF1DF3-97CD-CD42-8518-4B0C2AE58EB4}"/>
                </a:ext>
              </a:extLst>
            </p:cNvPr>
            <p:cNvCxnSpPr/>
            <p:nvPr/>
          </p:nvCxnSpPr>
          <p:spPr>
            <a:xfrm>
              <a:off x="7733764" y="639325"/>
              <a:ext cx="1087775" cy="0"/>
            </a:xfrm>
            <a:prstGeom prst="line">
              <a:avLst/>
            </a:prstGeom>
            <a:ln w="12700">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xmlns="" id="{18F1A632-CA94-CA44-9A44-336B20528802}"/>
                </a:ext>
              </a:extLst>
            </p:cNvPr>
            <p:cNvSpPr/>
            <p:nvPr/>
          </p:nvSpPr>
          <p:spPr>
            <a:xfrm>
              <a:off x="4787855" y="842045"/>
              <a:ext cx="2151551" cy="338554"/>
            </a:xfrm>
            <a:prstGeom prst="rect">
              <a:avLst/>
            </a:prstGeom>
          </p:spPr>
          <p:txBody>
            <a:bodyPr wrap="none">
              <a:spAutoFit/>
            </a:bodyPr>
            <a:lstStyle/>
            <a:p>
              <a:pPr lvl="0" algn="ctr">
                <a:defRPr/>
              </a:pPr>
              <a:r>
                <a:rPr lang="en" altLang="zh-CN" sz="1600" dirty="0">
                  <a:solidFill>
                    <a:schemeClr val="bg1"/>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chemeClr val="bg1"/>
                </a:solidFill>
                <a:effectLst/>
                <a:uLnTx/>
                <a:uFillTx/>
                <a:latin typeface="Alibaba PuHuiTi R" pitchFamily="18" charset="-122"/>
                <a:ea typeface="Alibaba PuHuiTi R" pitchFamily="18" charset="-122"/>
                <a:cs typeface="Alibaba PuHuiTi R" pitchFamily="18" charset="-122"/>
              </a:endParaRPr>
            </a:p>
          </p:txBody>
        </p:sp>
      </p:grpSp>
    </p:spTree>
    <p:extLst>
      <p:ext uri="{BB962C8B-B14F-4D97-AF65-F5344CB8AC3E}">
        <p14:creationId xmlns:p14="http://schemas.microsoft.com/office/powerpoint/2010/main" val="4096236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01F9C0AF-9B22-1541-A58C-D83EED26528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741" y="0"/>
            <a:ext cx="12209742" cy="3325092"/>
          </a:xfrm>
          <a:custGeom>
            <a:avLst/>
            <a:gdLst>
              <a:gd name="connsiteX0" fmla="*/ 0 w 12025745"/>
              <a:gd name="connsiteY0" fmla="*/ 0 h 3274984"/>
              <a:gd name="connsiteX1" fmla="*/ 12025745 w 12025745"/>
              <a:gd name="connsiteY1" fmla="*/ 0 h 3274984"/>
              <a:gd name="connsiteX2" fmla="*/ 12025745 w 12025745"/>
              <a:gd name="connsiteY2" fmla="*/ 3274984 h 3274984"/>
              <a:gd name="connsiteX3" fmla="*/ 0 w 12025745"/>
              <a:gd name="connsiteY3" fmla="*/ 3274984 h 3274984"/>
            </a:gdLst>
            <a:ahLst/>
            <a:cxnLst>
              <a:cxn ang="0">
                <a:pos x="connsiteX0" y="connsiteY0"/>
              </a:cxn>
              <a:cxn ang="0">
                <a:pos x="connsiteX1" y="connsiteY1"/>
              </a:cxn>
              <a:cxn ang="0">
                <a:pos x="connsiteX2" y="connsiteY2"/>
              </a:cxn>
              <a:cxn ang="0">
                <a:pos x="connsiteX3" y="connsiteY3"/>
              </a:cxn>
            </a:cxnLst>
            <a:rect l="l" t="t" r="r" b="b"/>
            <a:pathLst>
              <a:path w="12025745" h="3274984">
                <a:moveTo>
                  <a:pt x="0" y="0"/>
                </a:moveTo>
                <a:lnTo>
                  <a:pt x="12025745" y="0"/>
                </a:lnTo>
                <a:lnTo>
                  <a:pt x="12025745" y="3274984"/>
                </a:lnTo>
                <a:lnTo>
                  <a:pt x="0" y="3274984"/>
                </a:lnTo>
                <a:close/>
              </a:path>
            </a:pathLst>
          </a:custGeom>
        </p:spPr>
      </p:pic>
      <p:sp>
        <p:nvSpPr>
          <p:cNvPr id="11" name="矩形: 圆角 10" hidden="1">
            <a:extLst>
              <a:ext uri="{FF2B5EF4-FFF2-40B4-BE49-F238E27FC236}">
                <a16:creationId xmlns:a16="http://schemas.microsoft.com/office/drawing/2014/main" xmlns="" id="{37FE6632-C109-4468-B807-E07D2FED27A2}"/>
              </a:ext>
            </a:extLst>
          </p:cNvPr>
          <p:cNvSpPr/>
          <p:nvPr/>
        </p:nvSpPr>
        <p:spPr>
          <a:xfrm>
            <a:off x="-17741" y="0"/>
            <a:ext cx="12192000" cy="3325092"/>
          </a:xfrm>
          <a:prstGeom prst="roundRect">
            <a:avLst>
              <a:gd name="adj" fmla="val 0"/>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highlight>
                <a:srgbClr val="FFFF00"/>
              </a:highlight>
              <a:uLnTx/>
              <a:uFillTx/>
              <a:latin typeface="Arial"/>
              <a:ea typeface="宋体"/>
              <a:cs typeface="+mn-cs"/>
            </a:endParaRPr>
          </a:p>
        </p:txBody>
      </p:sp>
      <p:pic>
        <p:nvPicPr>
          <p:cNvPr id="36" name="图片 35">
            <a:extLst>
              <a:ext uri="{FF2B5EF4-FFF2-40B4-BE49-F238E27FC236}">
                <a16:creationId xmlns:a16="http://schemas.microsoft.com/office/drawing/2014/main" xmlns="" id="{CBDA1DD5-7989-C04F-831C-1807A994DDFB}"/>
              </a:ext>
            </a:extLst>
          </p:cNvPr>
          <p:cNvPicPr>
            <a:picLocks noChangeAspect="1"/>
          </p:cNvPicPr>
          <p:nvPr/>
        </p:nvPicPr>
        <p:blipFill>
          <a:blip r:embed="rId4">
            <a:alphaModFix amt="93000"/>
          </a:blip>
          <a:srcRect/>
          <a:stretch>
            <a:fillRect/>
          </a:stretch>
        </p:blipFill>
        <p:spPr>
          <a:xfrm>
            <a:off x="-17741" y="-1"/>
            <a:ext cx="12227482" cy="5355771"/>
          </a:xfrm>
          <a:custGeom>
            <a:avLst/>
            <a:gdLst>
              <a:gd name="connsiteX0" fmla="*/ 0 w 12192000"/>
              <a:gd name="connsiteY0" fmla="*/ 0 h 5303076"/>
              <a:gd name="connsiteX1" fmla="*/ 12192000 w 12192000"/>
              <a:gd name="connsiteY1" fmla="*/ 0 h 5303076"/>
              <a:gd name="connsiteX2" fmla="*/ 12192000 w 12192000"/>
              <a:gd name="connsiteY2" fmla="*/ 3316555 h 5303076"/>
              <a:gd name="connsiteX3" fmla="*/ 903515 w 12192000"/>
              <a:gd name="connsiteY3" fmla="*/ 3316555 h 5303076"/>
              <a:gd name="connsiteX4" fmla="*/ 903515 w 12192000"/>
              <a:gd name="connsiteY4" fmla="*/ 5303076 h 5303076"/>
              <a:gd name="connsiteX5" fmla="*/ 0 w 12192000"/>
              <a:gd name="connsiteY5" fmla="*/ 5303076 h 5303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303076">
                <a:moveTo>
                  <a:pt x="0" y="0"/>
                </a:moveTo>
                <a:lnTo>
                  <a:pt x="12192000" y="0"/>
                </a:lnTo>
                <a:lnTo>
                  <a:pt x="12192000" y="3316555"/>
                </a:lnTo>
                <a:lnTo>
                  <a:pt x="903515" y="3316555"/>
                </a:lnTo>
                <a:lnTo>
                  <a:pt x="903515" y="5303076"/>
                </a:lnTo>
                <a:lnTo>
                  <a:pt x="0" y="5303076"/>
                </a:lnTo>
                <a:close/>
              </a:path>
            </a:pathLst>
          </a:custGeom>
        </p:spPr>
      </p:pic>
      <p:sp>
        <p:nvSpPr>
          <p:cNvPr id="18" name="矩形: 圆角 17">
            <a:extLst>
              <a:ext uri="{FF2B5EF4-FFF2-40B4-BE49-F238E27FC236}">
                <a16:creationId xmlns:a16="http://schemas.microsoft.com/office/drawing/2014/main" xmlns="" id="{A254A805-1666-47C2-93D7-F6EAC71B1AD8}"/>
              </a:ext>
            </a:extLst>
          </p:cNvPr>
          <p:cNvSpPr/>
          <p:nvPr/>
        </p:nvSpPr>
        <p:spPr>
          <a:xfrm>
            <a:off x="5487600" y="2632456"/>
            <a:ext cx="1216800" cy="1216800"/>
          </a:xfrm>
          <a:prstGeom prst="roundRect">
            <a:avLst>
              <a:gd name="adj" fmla="val 50000"/>
            </a:avLst>
          </a:prstGeom>
          <a:solidFill>
            <a:srgbClr val="71E477"/>
          </a:solidFill>
          <a:ln>
            <a:noFill/>
          </a:ln>
          <a:effectLst>
            <a:outerShdw blurRad="1270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汉仪旗黑-40S" panose="00020600040101010101" pitchFamily="18" charset="-122"/>
              <a:ea typeface="汉仪旗黑-40S" panose="00020600040101010101" pitchFamily="18" charset="-122"/>
              <a:cs typeface="+mn-cs"/>
            </a:endParaRPr>
          </a:p>
        </p:txBody>
      </p:sp>
      <p:sp>
        <p:nvSpPr>
          <p:cNvPr id="28" name="矩形: 圆角 27">
            <a:extLst>
              <a:ext uri="{FF2B5EF4-FFF2-40B4-BE49-F238E27FC236}">
                <a16:creationId xmlns:a16="http://schemas.microsoft.com/office/drawing/2014/main" xmlns="" id="{3BD92602-0CDD-4B36-A8C8-77843845A8AA}"/>
              </a:ext>
            </a:extLst>
          </p:cNvPr>
          <p:cNvSpPr/>
          <p:nvPr/>
        </p:nvSpPr>
        <p:spPr>
          <a:xfrm>
            <a:off x="5910832" y="4476484"/>
            <a:ext cx="370336" cy="47010"/>
          </a:xfrm>
          <a:prstGeom prst="roundRect">
            <a:avLst>
              <a:gd name="adj" fmla="val 50000"/>
            </a:avLst>
          </a:prstGeom>
          <a:solidFill>
            <a:srgbClr val="00A46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汉仪旗黑-40S" panose="00020600040101010101" pitchFamily="18" charset="-122"/>
              <a:ea typeface="汉仪旗黑-40S" panose="00020600040101010101" pitchFamily="18" charset="-122"/>
              <a:cs typeface="+mn-cs"/>
            </a:endParaRPr>
          </a:p>
        </p:txBody>
      </p:sp>
      <p:pic>
        <p:nvPicPr>
          <p:cNvPr id="9" name="图形 8">
            <a:extLst>
              <a:ext uri="{FF2B5EF4-FFF2-40B4-BE49-F238E27FC236}">
                <a16:creationId xmlns:a16="http://schemas.microsoft.com/office/drawing/2014/main" xmlns="" id="{6C013D3D-09E3-453B-89E0-983BC20164D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5770573" y="2976358"/>
            <a:ext cx="650854" cy="650854"/>
          </a:xfrm>
          <a:prstGeom prst="rect">
            <a:avLst/>
          </a:prstGeom>
        </p:spPr>
      </p:pic>
      <p:sp>
        <p:nvSpPr>
          <p:cNvPr id="6" name="矩形 5">
            <a:extLst>
              <a:ext uri="{FF2B5EF4-FFF2-40B4-BE49-F238E27FC236}">
                <a16:creationId xmlns:a16="http://schemas.microsoft.com/office/drawing/2014/main" xmlns="" id="{6E2A00B0-30D1-49AE-A8BD-307E47746E2F}"/>
              </a:ext>
            </a:extLst>
          </p:cNvPr>
          <p:cNvSpPr/>
          <p:nvPr/>
        </p:nvSpPr>
        <p:spPr>
          <a:xfrm>
            <a:off x="1271798" y="3850480"/>
            <a:ext cx="1763624" cy="615425"/>
          </a:xfrm>
          <a:prstGeom prst="rect">
            <a:avLst/>
          </a:prstGeom>
          <a:noFill/>
        </p:spPr>
        <p:txBody>
          <a:bodyPr wrap="none">
            <a:spAutoFit/>
          </a:bodyPr>
          <a:lstStyle/>
          <a:p>
            <a:pPr marL="0" marR="0" lvl="0" indent="0" algn="ctr" defTabSz="914126" rtl="0" eaLnBrk="1" fontAlgn="auto" latinLnBrk="0" hangingPunct="1">
              <a:lnSpc>
                <a:spcPct val="150000"/>
              </a:lnSpc>
              <a:spcBef>
                <a:spcPts val="0"/>
              </a:spcBef>
              <a:spcAft>
                <a:spcPts val="0"/>
              </a:spcAft>
              <a:buClrTx/>
              <a:buSzTx/>
              <a:buFontTx/>
              <a:buNone/>
              <a:tabLst/>
              <a:defRPr/>
            </a:pPr>
            <a:r>
              <a:rPr kumimoji="0" lang="zh-CN" altLang="en-US" sz="25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请输入标题</a:t>
            </a:r>
            <a:endParaRPr kumimoji="0" lang="en-US" altLang="zh-CN" sz="25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grpSp>
        <p:nvGrpSpPr>
          <p:cNvPr id="5" name="组合 4">
            <a:extLst>
              <a:ext uri="{FF2B5EF4-FFF2-40B4-BE49-F238E27FC236}">
                <a16:creationId xmlns:a16="http://schemas.microsoft.com/office/drawing/2014/main" xmlns="" id="{5531768B-A952-4A2D-8C6B-7531601BE6D3}"/>
              </a:ext>
            </a:extLst>
          </p:cNvPr>
          <p:cNvGrpSpPr/>
          <p:nvPr/>
        </p:nvGrpSpPr>
        <p:grpSpPr>
          <a:xfrm>
            <a:off x="1544187" y="2624331"/>
            <a:ext cx="1218847" cy="1217955"/>
            <a:chOff x="1175103" y="2619756"/>
            <a:chExt cx="1460148" cy="1459080"/>
          </a:xfrm>
          <a:solidFill>
            <a:srgbClr val="1AA496"/>
          </a:solidFill>
        </p:grpSpPr>
        <p:sp>
          <p:nvSpPr>
            <p:cNvPr id="20" name="矩形: 圆角 19">
              <a:extLst>
                <a:ext uri="{FF2B5EF4-FFF2-40B4-BE49-F238E27FC236}">
                  <a16:creationId xmlns:a16="http://schemas.microsoft.com/office/drawing/2014/main" xmlns="" id="{04853379-7300-4E79-B2C4-D4BA847841FE}"/>
                </a:ext>
              </a:extLst>
            </p:cNvPr>
            <p:cNvSpPr/>
            <p:nvPr/>
          </p:nvSpPr>
          <p:spPr>
            <a:xfrm>
              <a:off x="1175103" y="2619756"/>
              <a:ext cx="1460148" cy="1459080"/>
            </a:xfrm>
            <a:prstGeom prst="roundRect">
              <a:avLst>
                <a:gd name="adj" fmla="val 50000"/>
              </a:avLst>
            </a:prstGeom>
            <a:grpFill/>
            <a:ln>
              <a:noFill/>
            </a:ln>
            <a:effectLst>
              <a:outerShdw blurRad="127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汉仪旗黑-40S" panose="00020600040101010101" pitchFamily="18" charset="-122"/>
                <a:ea typeface="汉仪旗黑-40S" panose="00020600040101010101" pitchFamily="18" charset="-122"/>
                <a:cs typeface="+mn-cs"/>
              </a:endParaRPr>
            </a:p>
          </p:txBody>
        </p:sp>
        <p:pic>
          <p:nvPicPr>
            <p:cNvPr id="8" name="图形 7">
              <a:extLst>
                <a:ext uri="{FF2B5EF4-FFF2-40B4-BE49-F238E27FC236}">
                  <a16:creationId xmlns:a16="http://schemas.microsoft.com/office/drawing/2014/main" xmlns="" id="{505AAEF5-8A5F-4A83-8C5D-6E34EDAC1A18}"/>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1494000" y="2938120"/>
              <a:ext cx="822352" cy="822351"/>
            </a:xfrm>
            <a:prstGeom prst="rect">
              <a:avLst/>
            </a:prstGeom>
          </p:spPr>
        </p:pic>
      </p:grpSp>
      <p:sp>
        <p:nvSpPr>
          <p:cNvPr id="23" name="矩形: 圆角 22">
            <a:extLst>
              <a:ext uri="{FF2B5EF4-FFF2-40B4-BE49-F238E27FC236}">
                <a16:creationId xmlns:a16="http://schemas.microsoft.com/office/drawing/2014/main" xmlns="" id="{92F17442-C4DB-4F35-9876-03632BFA8072}"/>
              </a:ext>
            </a:extLst>
          </p:cNvPr>
          <p:cNvSpPr/>
          <p:nvPr/>
        </p:nvSpPr>
        <p:spPr>
          <a:xfrm>
            <a:off x="1976005" y="4476484"/>
            <a:ext cx="370336" cy="47010"/>
          </a:xfrm>
          <a:prstGeom prst="roundRect">
            <a:avLst>
              <a:gd name="adj" fmla="val 50000"/>
            </a:avLst>
          </a:prstGeom>
          <a:solidFill>
            <a:srgbClr val="71E4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汉仪旗黑-40S" panose="00020600040101010101" pitchFamily="18" charset="-122"/>
              <a:ea typeface="汉仪旗黑-40S" panose="00020600040101010101" pitchFamily="18" charset="-122"/>
              <a:cs typeface="+mn-cs"/>
            </a:endParaRPr>
          </a:p>
        </p:txBody>
      </p:sp>
      <p:pic>
        <p:nvPicPr>
          <p:cNvPr id="12" name="图形 11">
            <a:extLst>
              <a:ext uri="{FF2B5EF4-FFF2-40B4-BE49-F238E27FC236}">
                <a16:creationId xmlns:a16="http://schemas.microsoft.com/office/drawing/2014/main" xmlns="" id="{AE4FD566-4228-4759-A319-5931920FA0A0}"/>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1867585" y="2927107"/>
            <a:ext cx="605414" cy="605414"/>
          </a:xfrm>
          <a:prstGeom prst="rect">
            <a:avLst/>
          </a:prstGeom>
        </p:spPr>
      </p:pic>
      <p:sp>
        <p:nvSpPr>
          <p:cNvPr id="22" name="矩形: 圆角 21">
            <a:extLst>
              <a:ext uri="{FF2B5EF4-FFF2-40B4-BE49-F238E27FC236}">
                <a16:creationId xmlns:a16="http://schemas.microsoft.com/office/drawing/2014/main" xmlns="" id="{98F2A703-B4A6-4381-966A-83BA80F755B3}"/>
              </a:ext>
            </a:extLst>
          </p:cNvPr>
          <p:cNvSpPr/>
          <p:nvPr/>
        </p:nvSpPr>
        <p:spPr>
          <a:xfrm>
            <a:off x="9455824" y="2661243"/>
            <a:ext cx="1216800" cy="1216800"/>
          </a:xfrm>
          <a:prstGeom prst="roundRect">
            <a:avLst>
              <a:gd name="adj" fmla="val 50000"/>
            </a:avLst>
          </a:prstGeom>
          <a:solidFill>
            <a:srgbClr val="1AA496"/>
          </a:solidFill>
          <a:ln>
            <a:noFill/>
          </a:ln>
          <a:effectLst>
            <a:outerShdw blurRad="127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汉仪旗黑-40S" panose="00020600040101010101" pitchFamily="18" charset="-122"/>
              <a:ea typeface="汉仪旗黑-40S" panose="00020600040101010101" pitchFamily="18" charset="-122"/>
              <a:cs typeface="+mn-cs"/>
            </a:endParaRPr>
          </a:p>
        </p:txBody>
      </p:sp>
      <p:sp>
        <p:nvSpPr>
          <p:cNvPr id="30" name="矩形: 圆角 29">
            <a:extLst>
              <a:ext uri="{FF2B5EF4-FFF2-40B4-BE49-F238E27FC236}">
                <a16:creationId xmlns:a16="http://schemas.microsoft.com/office/drawing/2014/main" xmlns="" id="{879DAA08-F107-4DA3-AE0D-D4699BF02150}"/>
              </a:ext>
            </a:extLst>
          </p:cNvPr>
          <p:cNvSpPr/>
          <p:nvPr/>
        </p:nvSpPr>
        <p:spPr>
          <a:xfrm>
            <a:off x="9897966" y="4489020"/>
            <a:ext cx="370336" cy="47010"/>
          </a:xfrm>
          <a:prstGeom prst="roundRect">
            <a:avLst>
              <a:gd name="adj" fmla="val 50000"/>
            </a:avLst>
          </a:prstGeom>
          <a:solidFill>
            <a:srgbClr val="71E4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汉仪旗黑-40S" panose="00020600040101010101" pitchFamily="18" charset="-122"/>
              <a:ea typeface="汉仪旗黑-40S" panose="00020600040101010101" pitchFamily="18" charset="-122"/>
              <a:cs typeface="+mn-cs"/>
            </a:endParaRPr>
          </a:p>
        </p:txBody>
      </p:sp>
      <p:pic>
        <p:nvPicPr>
          <p:cNvPr id="15" name="图形 14">
            <a:extLst>
              <a:ext uri="{FF2B5EF4-FFF2-40B4-BE49-F238E27FC236}">
                <a16:creationId xmlns:a16="http://schemas.microsoft.com/office/drawing/2014/main" xmlns="" id="{9871DB40-4E4B-4952-87E7-BFBC9ABB1519}"/>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9691370" y="2871214"/>
            <a:ext cx="745708" cy="745708"/>
          </a:xfrm>
          <a:prstGeom prst="rect">
            <a:avLst/>
          </a:prstGeom>
        </p:spPr>
      </p:pic>
      <p:sp>
        <p:nvSpPr>
          <p:cNvPr id="33" name="矩形 32">
            <a:extLst>
              <a:ext uri="{FF2B5EF4-FFF2-40B4-BE49-F238E27FC236}">
                <a16:creationId xmlns:a16="http://schemas.microsoft.com/office/drawing/2014/main" xmlns="" id="{6A7220CC-F44A-6F45-BAEB-53F847261450}"/>
              </a:ext>
            </a:extLst>
          </p:cNvPr>
          <p:cNvSpPr/>
          <p:nvPr/>
        </p:nvSpPr>
        <p:spPr>
          <a:xfrm>
            <a:off x="5067547" y="3896228"/>
            <a:ext cx="1763624" cy="615425"/>
          </a:xfrm>
          <a:prstGeom prst="rect">
            <a:avLst/>
          </a:prstGeom>
          <a:noFill/>
        </p:spPr>
        <p:txBody>
          <a:bodyPr wrap="none">
            <a:spAutoFit/>
          </a:bodyPr>
          <a:lstStyle/>
          <a:p>
            <a:pPr marL="0" marR="0" lvl="0" indent="0" algn="ctr" defTabSz="914126" rtl="0" eaLnBrk="1" fontAlgn="auto" latinLnBrk="0" hangingPunct="1">
              <a:lnSpc>
                <a:spcPct val="150000"/>
              </a:lnSpc>
              <a:spcBef>
                <a:spcPts val="0"/>
              </a:spcBef>
              <a:spcAft>
                <a:spcPts val="0"/>
              </a:spcAft>
              <a:buClrTx/>
              <a:buSzTx/>
              <a:buFontTx/>
              <a:buNone/>
              <a:tabLst/>
              <a:defRPr/>
            </a:pPr>
            <a:r>
              <a:rPr kumimoji="0" lang="zh-CN" altLang="en-US" sz="25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请输入标题</a:t>
            </a:r>
            <a:endParaRPr kumimoji="0" lang="en-US" altLang="zh-CN" sz="25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sp>
        <p:nvSpPr>
          <p:cNvPr id="34" name="矩形 33">
            <a:extLst>
              <a:ext uri="{FF2B5EF4-FFF2-40B4-BE49-F238E27FC236}">
                <a16:creationId xmlns:a16="http://schemas.microsoft.com/office/drawing/2014/main" xmlns="" id="{09683031-EAF5-7D4D-80F6-78564B4559F5}"/>
              </a:ext>
            </a:extLst>
          </p:cNvPr>
          <p:cNvSpPr/>
          <p:nvPr/>
        </p:nvSpPr>
        <p:spPr>
          <a:xfrm>
            <a:off x="9182412" y="3920605"/>
            <a:ext cx="1763624" cy="615425"/>
          </a:xfrm>
          <a:prstGeom prst="rect">
            <a:avLst/>
          </a:prstGeom>
          <a:noFill/>
        </p:spPr>
        <p:txBody>
          <a:bodyPr wrap="none">
            <a:spAutoFit/>
          </a:bodyPr>
          <a:lstStyle/>
          <a:p>
            <a:pPr marL="0" marR="0" lvl="0" indent="0" algn="ctr" defTabSz="914126" rtl="0" eaLnBrk="1" fontAlgn="auto" latinLnBrk="0" hangingPunct="1">
              <a:lnSpc>
                <a:spcPct val="150000"/>
              </a:lnSpc>
              <a:spcBef>
                <a:spcPts val="0"/>
              </a:spcBef>
              <a:spcAft>
                <a:spcPts val="0"/>
              </a:spcAft>
              <a:buClrTx/>
              <a:buSzTx/>
              <a:buFontTx/>
              <a:buNone/>
              <a:tabLst/>
              <a:defRPr/>
            </a:pPr>
            <a:r>
              <a:rPr kumimoji="0" lang="zh-CN" altLang="en-US" sz="25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请输入标题</a:t>
            </a:r>
            <a:endParaRPr kumimoji="0" lang="en-US" altLang="zh-CN" sz="25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sp>
        <p:nvSpPr>
          <p:cNvPr id="35" name="Rectangle 11">
            <a:extLst>
              <a:ext uri="{FF2B5EF4-FFF2-40B4-BE49-F238E27FC236}">
                <a16:creationId xmlns:a16="http://schemas.microsoft.com/office/drawing/2014/main" xmlns="" id="{0BB88A8B-43F0-F240-BCC9-8FECACD4C3A2}"/>
              </a:ext>
            </a:extLst>
          </p:cNvPr>
          <p:cNvSpPr>
            <a:spLocks noChangeArrowheads="1"/>
          </p:cNvSpPr>
          <p:nvPr/>
        </p:nvSpPr>
        <p:spPr bwMode="auto">
          <a:xfrm>
            <a:off x="747667" y="4777273"/>
            <a:ext cx="2845249" cy="90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5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endParaRPr kumimoji="0" lang="en-US" altLang="zh-CN" sz="15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5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endParaRPr lang="en-US" altLang="zh-CN" sz="1500"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5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37" name="Rectangle 11">
            <a:extLst>
              <a:ext uri="{FF2B5EF4-FFF2-40B4-BE49-F238E27FC236}">
                <a16:creationId xmlns:a16="http://schemas.microsoft.com/office/drawing/2014/main" xmlns="" id="{8631FFAA-13E2-0746-8964-75778A76B7B4}"/>
              </a:ext>
            </a:extLst>
          </p:cNvPr>
          <p:cNvSpPr>
            <a:spLocks noChangeArrowheads="1"/>
          </p:cNvSpPr>
          <p:nvPr/>
        </p:nvSpPr>
        <p:spPr bwMode="auto">
          <a:xfrm>
            <a:off x="4694158" y="4777273"/>
            <a:ext cx="2845249" cy="90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5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endParaRPr kumimoji="0" lang="en-US" altLang="zh-CN" sz="15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5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endParaRPr lang="en-US" altLang="zh-CN" sz="1500"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5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38" name="Rectangle 11">
            <a:extLst>
              <a:ext uri="{FF2B5EF4-FFF2-40B4-BE49-F238E27FC236}">
                <a16:creationId xmlns:a16="http://schemas.microsoft.com/office/drawing/2014/main" xmlns="" id="{F2C87E3F-02FA-D54E-960C-3EE18B1C5CD9}"/>
              </a:ext>
            </a:extLst>
          </p:cNvPr>
          <p:cNvSpPr>
            <a:spLocks noChangeArrowheads="1"/>
          </p:cNvSpPr>
          <p:nvPr/>
        </p:nvSpPr>
        <p:spPr bwMode="auto">
          <a:xfrm>
            <a:off x="8640648" y="4777273"/>
            <a:ext cx="2845249" cy="90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5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endParaRPr kumimoji="0" lang="en-US" altLang="zh-CN" sz="15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5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endParaRPr lang="en-US" altLang="zh-CN" sz="1500"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5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grpSp>
        <p:nvGrpSpPr>
          <p:cNvPr id="24" name="组合 23">
            <a:extLst>
              <a:ext uri="{FF2B5EF4-FFF2-40B4-BE49-F238E27FC236}">
                <a16:creationId xmlns:a16="http://schemas.microsoft.com/office/drawing/2014/main" xmlns="" id="{C9BAF7A8-36DA-B443-9C1E-CE44BB90F2B3}"/>
              </a:ext>
            </a:extLst>
          </p:cNvPr>
          <p:cNvGrpSpPr/>
          <p:nvPr/>
        </p:nvGrpSpPr>
        <p:grpSpPr>
          <a:xfrm>
            <a:off x="3132870" y="501900"/>
            <a:ext cx="5926261" cy="864439"/>
            <a:chOff x="2895278" y="316160"/>
            <a:chExt cx="5926261" cy="864439"/>
          </a:xfrm>
        </p:grpSpPr>
        <p:sp>
          <p:nvSpPr>
            <p:cNvPr id="25" name="矩形 24">
              <a:extLst>
                <a:ext uri="{FF2B5EF4-FFF2-40B4-BE49-F238E27FC236}">
                  <a16:creationId xmlns:a16="http://schemas.microsoft.com/office/drawing/2014/main" xmlns="" id="{93CB92AF-33D9-F840-8DC1-707E81B87E3B}"/>
                </a:ext>
              </a:extLst>
            </p:cNvPr>
            <p:cNvSpPr/>
            <p:nvPr/>
          </p:nvSpPr>
          <p:spPr>
            <a:xfrm>
              <a:off x="4208485" y="316160"/>
              <a:ext cx="3357009"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Alibaba PuHuiTi M" pitchFamily="18" charset="-122"/>
                  <a:ea typeface="Alibaba PuHuiTi M" pitchFamily="18" charset="-122"/>
                  <a:cs typeface="Alibaba PuHuiTi M" pitchFamily="18" charset="-122"/>
                </a:rPr>
                <a:t>三话一图排版页</a:t>
              </a:r>
              <a:endParaRPr kumimoji="0" lang="zh-CN" altLang="en-US" sz="3600" u="none" strike="noStrike" kern="1200" cap="none" spc="0" normalizeH="0" baseline="0" noProof="0" dirty="0">
                <a:ln>
                  <a:noFill/>
                </a:ln>
                <a:solidFill>
                  <a:schemeClr val="bg1"/>
                </a:solidFill>
                <a:effectLst/>
                <a:uLnTx/>
                <a:uFillTx/>
                <a:latin typeface="Alibaba PuHuiTi M" pitchFamily="18" charset="-122"/>
                <a:ea typeface="Alibaba PuHuiTi M" pitchFamily="18" charset="-122"/>
                <a:cs typeface="Alibaba PuHuiTi M" pitchFamily="18" charset="-122"/>
              </a:endParaRPr>
            </a:p>
          </p:txBody>
        </p:sp>
        <p:cxnSp>
          <p:nvCxnSpPr>
            <p:cNvPr id="26" name="直接连接符 30">
              <a:extLst>
                <a:ext uri="{FF2B5EF4-FFF2-40B4-BE49-F238E27FC236}">
                  <a16:creationId xmlns:a16="http://schemas.microsoft.com/office/drawing/2014/main" xmlns="" id="{92A48912-7B2D-4E41-94C1-04F517D9B180}"/>
                </a:ext>
              </a:extLst>
            </p:cNvPr>
            <p:cNvCxnSpPr/>
            <p:nvPr/>
          </p:nvCxnSpPr>
          <p:spPr>
            <a:xfrm>
              <a:off x="2895278" y="639325"/>
              <a:ext cx="1087775" cy="0"/>
            </a:xfrm>
            <a:prstGeom prst="line">
              <a:avLst/>
            </a:prstGeom>
            <a:ln w="12700">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1">
              <a:extLst>
                <a:ext uri="{FF2B5EF4-FFF2-40B4-BE49-F238E27FC236}">
                  <a16:creationId xmlns:a16="http://schemas.microsoft.com/office/drawing/2014/main" xmlns="" id="{5DE87DEA-B4DC-B44B-B7F7-5B5D664DE84C}"/>
                </a:ext>
              </a:extLst>
            </p:cNvPr>
            <p:cNvCxnSpPr/>
            <p:nvPr/>
          </p:nvCxnSpPr>
          <p:spPr>
            <a:xfrm>
              <a:off x="7733764" y="639325"/>
              <a:ext cx="1087775" cy="0"/>
            </a:xfrm>
            <a:prstGeom prst="line">
              <a:avLst/>
            </a:prstGeom>
            <a:ln w="12700">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DC50907C-2D18-8C4B-8A1C-311A968B1948}"/>
                </a:ext>
              </a:extLst>
            </p:cNvPr>
            <p:cNvSpPr/>
            <p:nvPr/>
          </p:nvSpPr>
          <p:spPr>
            <a:xfrm>
              <a:off x="4787855" y="842045"/>
              <a:ext cx="2151551" cy="338554"/>
            </a:xfrm>
            <a:prstGeom prst="rect">
              <a:avLst/>
            </a:prstGeom>
          </p:spPr>
          <p:txBody>
            <a:bodyPr wrap="none">
              <a:spAutoFit/>
            </a:bodyPr>
            <a:lstStyle/>
            <a:p>
              <a:pPr lvl="0" algn="ctr">
                <a:defRPr/>
              </a:pPr>
              <a:r>
                <a:rPr lang="en" altLang="zh-CN" sz="1600" dirty="0">
                  <a:solidFill>
                    <a:schemeClr val="bg1"/>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chemeClr val="bg1"/>
                </a:solidFill>
                <a:effectLst/>
                <a:uLnTx/>
                <a:uFillTx/>
                <a:latin typeface="Alibaba PuHuiTi R" pitchFamily="18" charset="-122"/>
                <a:ea typeface="Alibaba PuHuiTi R" pitchFamily="18" charset="-122"/>
                <a:cs typeface="Alibaba PuHuiTi R" pitchFamily="18" charset="-122"/>
              </a:endParaRPr>
            </a:p>
          </p:txBody>
        </p:sp>
      </p:grpSp>
    </p:spTree>
    <p:extLst>
      <p:ext uri="{BB962C8B-B14F-4D97-AF65-F5344CB8AC3E}">
        <p14:creationId xmlns:p14="http://schemas.microsoft.com/office/powerpoint/2010/main" val="3223942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 id="{09B2226B-7D50-4C45-9C28-44EC6807A8B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701" y="1999425"/>
            <a:ext cx="6096346" cy="3837943"/>
          </a:xfrm>
          <a:custGeom>
            <a:avLst/>
            <a:gdLst>
              <a:gd name="connsiteX0" fmla="*/ 0 w 6096346"/>
              <a:gd name="connsiteY0" fmla="*/ 0 h 3837943"/>
              <a:gd name="connsiteX1" fmla="*/ 6096346 w 6096346"/>
              <a:gd name="connsiteY1" fmla="*/ 0 h 3837943"/>
              <a:gd name="connsiteX2" fmla="*/ 6096346 w 6096346"/>
              <a:gd name="connsiteY2" fmla="*/ 3837943 h 3837943"/>
              <a:gd name="connsiteX3" fmla="*/ 0 w 6096346"/>
              <a:gd name="connsiteY3" fmla="*/ 3837943 h 3837943"/>
            </a:gdLst>
            <a:ahLst/>
            <a:cxnLst>
              <a:cxn ang="0">
                <a:pos x="connsiteX0" y="connsiteY0"/>
              </a:cxn>
              <a:cxn ang="0">
                <a:pos x="connsiteX1" y="connsiteY1"/>
              </a:cxn>
              <a:cxn ang="0">
                <a:pos x="connsiteX2" y="connsiteY2"/>
              </a:cxn>
              <a:cxn ang="0">
                <a:pos x="connsiteX3" y="connsiteY3"/>
              </a:cxn>
            </a:cxnLst>
            <a:rect l="l" t="t" r="r" b="b"/>
            <a:pathLst>
              <a:path w="6096346" h="3837943">
                <a:moveTo>
                  <a:pt x="0" y="0"/>
                </a:moveTo>
                <a:lnTo>
                  <a:pt x="6096346" y="0"/>
                </a:lnTo>
                <a:lnTo>
                  <a:pt x="6096346" y="3837943"/>
                </a:lnTo>
                <a:lnTo>
                  <a:pt x="0" y="3837943"/>
                </a:lnTo>
                <a:close/>
              </a:path>
            </a:pathLst>
          </a:custGeom>
        </p:spPr>
      </p:pic>
      <p:sp>
        <p:nvSpPr>
          <p:cNvPr id="6" name="出自【趣你的PPT】(微信:qunideppt)：最优质的PPT资源库"/>
          <p:cNvSpPr/>
          <p:nvPr/>
        </p:nvSpPr>
        <p:spPr>
          <a:xfrm>
            <a:off x="6099048" y="1999426"/>
            <a:ext cx="6092952" cy="3837942"/>
          </a:xfrm>
          <a:prstGeom prst="rect">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8" name="出自【趣你的PPT】(微信:qunideppt)：最优质的PPT资源库"/>
          <p:cNvSpPr/>
          <p:nvPr/>
        </p:nvSpPr>
        <p:spPr>
          <a:xfrm>
            <a:off x="6553998" y="3488584"/>
            <a:ext cx="587466" cy="585787"/>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5DB510"/>
              </a:solidFill>
              <a:latin typeface="FontAwesome" pitchFamily="2" charset="0"/>
            </a:endParaRPr>
          </a:p>
        </p:txBody>
      </p:sp>
      <p:sp>
        <p:nvSpPr>
          <p:cNvPr id="9" name="出自【趣你的PPT】(微信:qunideppt)：最优质的PPT资源库"/>
          <p:cNvSpPr/>
          <p:nvPr/>
        </p:nvSpPr>
        <p:spPr>
          <a:xfrm>
            <a:off x="6553998" y="4644317"/>
            <a:ext cx="587466" cy="585787"/>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5DB510"/>
              </a:solidFill>
              <a:latin typeface="FontAwesome" pitchFamily="2" charset="0"/>
            </a:endParaRPr>
          </a:p>
        </p:txBody>
      </p:sp>
      <p:sp>
        <p:nvSpPr>
          <p:cNvPr id="10" name="出自【趣你的PPT】(微信:qunideppt)：最优质的PPT资源库"/>
          <p:cNvSpPr/>
          <p:nvPr/>
        </p:nvSpPr>
        <p:spPr>
          <a:xfrm>
            <a:off x="9292263" y="3488583"/>
            <a:ext cx="587466" cy="585787"/>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5DB510"/>
              </a:solidFill>
              <a:latin typeface="FontAwesome" pitchFamily="2" charset="0"/>
            </a:endParaRPr>
          </a:p>
        </p:txBody>
      </p:sp>
      <p:sp>
        <p:nvSpPr>
          <p:cNvPr id="11" name="出自【趣你的PPT】(微信:qunideppt)：最优质的PPT资源库"/>
          <p:cNvSpPr/>
          <p:nvPr/>
        </p:nvSpPr>
        <p:spPr>
          <a:xfrm>
            <a:off x="9292263" y="4644316"/>
            <a:ext cx="587466" cy="585787"/>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5DB510"/>
              </a:solidFill>
              <a:latin typeface="FontAwesome" pitchFamily="2" charset="0"/>
            </a:endParaRPr>
          </a:p>
        </p:txBody>
      </p:sp>
      <p:sp>
        <p:nvSpPr>
          <p:cNvPr id="12" name="出自【趣你的PPT】(微信:qunideppt)：最优质的PPT资源库"/>
          <p:cNvSpPr txBox="1">
            <a:spLocks/>
          </p:cNvSpPr>
          <p:nvPr/>
        </p:nvSpPr>
        <p:spPr>
          <a:xfrm>
            <a:off x="9959711" y="3559552"/>
            <a:ext cx="1764204" cy="45089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fontAlgn="base">
              <a:spcAft>
                <a:spcPct val="0"/>
              </a:spcAft>
            </a:pPr>
            <a:r>
              <a:rPr lang="zh-CN" altLang="en-US" sz="2800">
                <a:solidFill>
                  <a:prstClr val="white"/>
                </a:solidFill>
                <a:latin typeface="Alibaba PuHuiTi M" pitchFamily="18" charset="-122"/>
                <a:ea typeface="Alibaba PuHuiTi M" pitchFamily="18" charset="-122"/>
                <a:cs typeface="Alibaba PuHuiTi M" pitchFamily="18" charset="-122"/>
                <a:sym typeface="Gill Sans" pitchFamily="2" charset="0"/>
              </a:rPr>
              <a:t>关键词</a:t>
            </a:r>
            <a:endParaRPr lang="zh-CN" altLang="en-US" sz="2800" dirty="0">
              <a:solidFill>
                <a:prstClr val="white"/>
              </a:solidFill>
              <a:latin typeface="Alibaba PuHuiTi M" pitchFamily="18" charset="-122"/>
              <a:ea typeface="Alibaba PuHuiTi M" pitchFamily="18" charset="-122"/>
              <a:cs typeface="Alibaba PuHuiTi M" pitchFamily="18" charset="-122"/>
              <a:sym typeface="Gill Sans" pitchFamily="2" charset="0"/>
            </a:endParaRPr>
          </a:p>
        </p:txBody>
      </p:sp>
      <p:sp>
        <p:nvSpPr>
          <p:cNvPr id="13" name="出自【趣你的PPT】(微信:qunideppt)：最优质的PPT资源库"/>
          <p:cNvSpPr txBox="1">
            <a:spLocks/>
          </p:cNvSpPr>
          <p:nvPr/>
        </p:nvSpPr>
        <p:spPr>
          <a:xfrm>
            <a:off x="9959711" y="4719892"/>
            <a:ext cx="1764204" cy="45089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fontAlgn="base">
              <a:spcAft>
                <a:spcPct val="0"/>
              </a:spcAft>
            </a:pPr>
            <a:r>
              <a:rPr lang="zh-CN" altLang="en-US" sz="2800">
                <a:solidFill>
                  <a:prstClr val="white"/>
                </a:solidFill>
                <a:latin typeface="Alibaba PuHuiTi M" pitchFamily="18" charset="-122"/>
                <a:ea typeface="Alibaba PuHuiTi M" pitchFamily="18" charset="-122"/>
                <a:cs typeface="Alibaba PuHuiTi M" pitchFamily="18" charset="-122"/>
                <a:sym typeface="Gill Sans" pitchFamily="2" charset="0"/>
              </a:rPr>
              <a:t>关键词</a:t>
            </a:r>
            <a:endParaRPr lang="zh-CN" altLang="en-US" sz="2800" dirty="0">
              <a:solidFill>
                <a:prstClr val="white"/>
              </a:solidFill>
              <a:latin typeface="Alibaba PuHuiTi M" pitchFamily="18" charset="-122"/>
              <a:ea typeface="Alibaba PuHuiTi M" pitchFamily="18" charset="-122"/>
              <a:cs typeface="Alibaba PuHuiTi M" pitchFamily="18" charset="-122"/>
              <a:sym typeface="Gill Sans" pitchFamily="2" charset="0"/>
            </a:endParaRPr>
          </a:p>
        </p:txBody>
      </p:sp>
      <p:sp>
        <p:nvSpPr>
          <p:cNvPr id="14" name="出自【趣你的PPT】(微信:qunideppt)：最优质的PPT资源库"/>
          <p:cNvSpPr txBox="1">
            <a:spLocks/>
          </p:cNvSpPr>
          <p:nvPr/>
        </p:nvSpPr>
        <p:spPr>
          <a:xfrm>
            <a:off x="7221446" y="3570188"/>
            <a:ext cx="1764204" cy="45089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fontAlgn="base">
              <a:spcAft>
                <a:spcPct val="0"/>
              </a:spcAft>
            </a:pPr>
            <a:r>
              <a:rPr lang="zh-CN" altLang="en-US" sz="2800">
                <a:solidFill>
                  <a:prstClr val="white"/>
                </a:solidFill>
                <a:latin typeface="Alibaba PuHuiTi M" pitchFamily="18" charset="-122"/>
                <a:ea typeface="Alibaba PuHuiTi M" pitchFamily="18" charset="-122"/>
                <a:cs typeface="Alibaba PuHuiTi M" pitchFamily="18" charset="-122"/>
                <a:sym typeface="Gill Sans" pitchFamily="2" charset="0"/>
              </a:rPr>
              <a:t>关键词</a:t>
            </a:r>
            <a:endParaRPr lang="zh-CN" altLang="en-US" sz="2800" dirty="0">
              <a:solidFill>
                <a:prstClr val="white"/>
              </a:solidFill>
              <a:latin typeface="Alibaba PuHuiTi M" pitchFamily="18" charset="-122"/>
              <a:ea typeface="Alibaba PuHuiTi M" pitchFamily="18" charset="-122"/>
              <a:cs typeface="Alibaba PuHuiTi M" pitchFamily="18" charset="-122"/>
              <a:sym typeface="Gill Sans" pitchFamily="2" charset="0"/>
            </a:endParaRPr>
          </a:p>
        </p:txBody>
      </p:sp>
      <p:sp>
        <p:nvSpPr>
          <p:cNvPr id="15" name="出自【趣你的PPT】(微信:qunideppt)：最优质的PPT资源库"/>
          <p:cNvSpPr txBox="1">
            <a:spLocks/>
          </p:cNvSpPr>
          <p:nvPr/>
        </p:nvSpPr>
        <p:spPr>
          <a:xfrm>
            <a:off x="7221446" y="4723059"/>
            <a:ext cx="1764204" cy="45089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fontAlgn="base">
              <a:spcAft>
                <a:spcPct val="0"/>
              </a:spcAft>
            </a:pPr>
            <a:r>
              <a:rPr lang="zh-CN" altLang="en-US" sz="2800">
                <a:solidFill>
                  <a:prstClr val="white"/>
                </a:solidFill>
                <a:latin typeface="Alibaba PuHuiTi M" pitchFamily="18" charset="-122"/>
                <a:ea typeface="Alibaba PuHuiTi M" pitchFamily="18" charset="-122"/>
                <a:cs typeface="Alibaba PuHuiTi M" pitchFamily="18" charset="-122"/>
                <a:sym typeface="Gill Sans" pitchFamily="2" charset="0"/>
              </a:rPr>
              <a:t>关键词</a:t>
            </a:r>
            <a:endParaRPr lang="zh-CN" altLang="en-US" sz="2800" dirty="0">
              <a:solidFill>
                <a:prstClr val="white"/>
              </a:solidFill>
              <a:latin typeface="Alibaba PuHuiTi M" pitchFamily="18" charset="-122"/>
              <a:ea typeface="Alibaba PuHuiTi M" pitchFamily="18" charset="-122"/>
              <a:cs typeface="Alibaba PuHuiTi M" pitchFamily="18" charset="-122"/>
              <a:sym typeface="Gill Sans" pitchFamily="2" charset="0"/>
            </a:endParaRPr>
          </a:p>
        </p:txBody>
      </p:sp>
      <p:sp>
        <p:nvSpPr>
          <p:cNvPr id="16" name="出自【趣你的PPT】(微信:qunideppt)：最优质的PPT资源库"/>
          <p:cNvSpPr txBox="1">
            <a:spLocks/>
          </p:cNvSpPr>
          <p:nvPr/>
        </p:nvSpPr>
        <p:spPr>
          <a:xfrm>
            <a:off x="6539991" y="3556029"/>
            <a:ext cx="615480" cy="4508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fontAlgn="base">
              <a:spcAft>
                <a:spcPct val="0"/>
              </a:spcAft>
            </a:pPr>
            <a:r>
              <a:rPr lang="en-US" altLang="zh-CN" sz="2400" dirty="0">
                <a:solidFill>
                  <a:srgbClr val="445469"/>
                </a:solidFill>
                <a:latin typeface="Alibaba PuHuiTi M" pitchFamily="18" charset="-122"/>
                <a:ea typeface="Alibaba PuHuiTi M" pitchFamily="18" charset="-122"/>
                <a:cs typeface="Alibaba PuHuiTi M" pitchFamily="18" charset="-122"/>
                <a:sym typeface="Gill Sans" pitchFamily="2" charset="0"/>
              </a:rPr>
              <a:t>01</a:t>
            </a:r>
            <a:endParaRPr lang="zh-CN" altLang="en-US" sz="2400" dirty="0">
              <a:solidFill>
                <a:srgbClr val="445469"/>
              </a:solidFill>
              <a:latin typeface="Alibaba PuHuiTi M" pitchFamily="18" charset="-122"/>
              <a:ea typeface="Alibaba PuHuiTi M" pitchFamily="18" charset="-122"/>
              <a:cs typeface="Alibaba PuHuiTi M" pitchFamily="18" charset="-122"/>
              <a:sym typeface="Gill Sans" pitchFamily="2" charset="0"/>
            </a:endParaRPr>
          </a:p>
        </p:txBody>
      </p:sp>
      <p:sp>
        <p:nvSpPr>
          <p:cNvPr id="17" name="出自【趣你的PPT】(微信:qunideppt)：最优质的PPT资源库"/>
          <p:cNvSpPr txBox="1">
            <a:spLocks/>
          </p:cNvSpPr>
          <p:nvPr/>
        </p:nvSpPr>
        <p:spPr>
          <a:xfrm>
            <a:off x="6539991" y="4711761"/>
            <a:ext cx="615480" cy="4508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fontAlgn="base">
              <a:spcAft>
                <a:spcPct val="0"/>
              </a:spcAft>
            </a:pPr>
            <a:r>
              <a:rPr lang="en-US" altLang="zh-CN" sz="2400" dirty="0">
                <a:solidFill>
                  <a:srgbClr val="445469"/>
                </a:solidFill>
                <a:latin typeface="Alibaba PuHuiTi M" pitchFamily="18" charset="-122"/>
                <a:ea typeface="Alibaba PuHuiTi M" pitchFamily="18" charset="-122"/>
                <a:cs typeface="Alibaba PuHuiTi M" pitchFamily="18" charset="-122"/>
                <a:sym typeface="Gill Sans" pitchFamily="2" charset="0"/>
              </a:rPr>
              <a:t>03</a:t>
            </a:r>
            <a:endParaRPr lang="zh-CN" altLang="en-US" sz="2400" dirty="0">
              <a:solidFill>
                <a:srgbClr val="445469"/>
              </a:solidFill>
              <a:latin typeface="Alibaba PuHuiTi M" pitchFamily="18" charset="-122"/>
              <a:ea typeface="Alibaba PuHuiTi M" pitchFamily="18" charset="-122"/>
              <a:cs typeface="Alibaba PuHuiTi M" pitchFamily="18" charset="-122"/>
              <a:sym typeface="Gill Sans" pitchFamily="2" charset="0"/>
            </a:endParaRPr>
          </a:p>
        </p:txBody>
      </p:sp>
      <p:sp>
        <p:nvSpPr>
          <p:cNvPr id="18" name="出自【趣你的PPT】(微信:qunideppt)：最优质的PPT资源库"/>
          <p:cNvSpPr txBox="1">
            <a:spLocks/>
          </p:cNvSpPr>
          <p:nvPr/>
        </p:nvSpPr>
        <p:spPr>
          <a:xfrm>
            <a:off x="9278256" y="4711761"/>
            <a:ext cx="615480" cy="4508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fontAlgn="base">
              <a:spcAft>
                <a:spcPct val="0"/>
              </a:spcAft>
            </a:pPr>
            <a:r>
              <a:rPr lang="en-US" altLang="zh-CN" sz="2400" dirty="0">
                <a:solidFill>
                  <a:srgbClr val="445469"/>
                </a:solidFill>
                <a:latin typeface="Alibaba PuHuiTi M" pitchFamily="18" charset="-122"/>
                <a:ea typeface="Alibaba PuHuiTi M" pitchFamily="18" charset="-122"/>
                <a:cs typeface="Alibaba PuHuiTi M" pitchFamily="18" charset="-122"/>
                <a:sym typeface="Gill Sans" pitchFamily="2" charset="0"/>
              </a:rPr>
              <a:t>04</a:t>
            </a:r>
            <a:endParaRPr lang="zh-CN" altLang="en-US" sz="2400" dirty="0">
              <a:solidFill>
                <a:srgbClr val="445469"/>
              </a:solidFill>
              <a:latin typeface="Alibaba PuHuiTi M" pitchFamily="18" charset="-122"/>
              <a:ea typeface="Alibaba PuHuiTi M" pitchFamily="18" charset="-122"/>
              <a:cs typeface="Alibaba PuHuiTi M" pitchFamily="18" charset="-122"/>
              <a:sym typeface="Gill Sans" pitchFamily="2" charset="0"/>
            </a:endParaRPr>
          </a:p>
        </p:txBody>
      </p:sp>
      <p:sp>
        <p:nvSpPr>
          <p:cNvPr id="19" name="出自【趣你的PPT】(微信:qunideppt)：最优质的PPT资源库"/>
          <p:cNvSpPr txBox="1">
            <a:spLocks/>
          </p:cNvSpPr>
          <p:nvPr/>
        </p:nvSpPr>
        <p:spPr>
          <a:xfrm>
            <a:off x="9278256" y="3563259"/>
            <a:ext cx="615480" cy="4508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fontAlgn="base">
              <a:spcAft>
                <a:spcPct val="0"/>
              </a:spcAft>
            </a:pPr>
            <a:r>
              <a:rPr lang="en-US" altLang="zh-CN" sz="2400" dirty="0">
                <a:solidFill>
                  <a:srgbClr val="445469"/>
                </a:solidFill>
                <a:latin typeface="Alibaba PuHuiTi M" pitchFamily="18" charset="-122"/>
                <a:ea typeface="Alibaba PuHuiTi M" pitchFamily="18" charset="-122"/>
                <a:cs typeface="Alibaba PuHuiTi M" pitchFamily="18" charset="-122"/>
                <a:sym typeface="Gill Sans" pitchFamily="2" charset="0"/>
              </a:rPr>
              <a:t>02</a:t>
            </a:r>
            <a:endParaRPr lang="zh-CN" altLang="en-US" sz="2400" dirty="0">
              <a:solidFill>
                <a:srgbClr val="445469"/>
              </a:solidFill>
              <a:latin typeface="Alibaba PuHuiTi M" pitchFamily="18" charset="-122"/>
              <a:ea typeface="Alibaba PuHuiTi M" pitchFamily="18" charset="-122"/>
              <a:cs typeface="Alibaba PuHuiTi M" pitchFamily="18" charset="-122"/>
              <a:sym typeface="Gill Sans" pitchFamily="2" charset="0"/>
            </a:endParaRPr>
          </a:p>
        </p:txBody>
      </p:sp>
      <p:sp>
        <p:nvSpPr>
          <p:cNvPr id="20" name="出自【趣你的PPT】(微信:qunideppt)：最优质的PPT资源库"/>
          <p:cNvSpPr/>
          <p:nvPr/>
        </p:nvSpPr>
        <p:spPr>
          <a:xfrm>
            <a:off x="6450749" y="2304337"/>
            <a:ext cx="5389550" cy="938014"/>
          </a:xfrm>
          <a:prstGeom prst="rect">
            <a:avLst/>
          </a:prstGeom>
          <a:noFill/>
        </p:spPr>
        <p:txBody>
          <a:bodyPr wrap="square" lIns="0" tIns="0" rIns="0" bIns="0" rtlCol="0" anchor="t" anchorCtr="0">
            <a:spAutoFit/>
          </a:bodyPr>
          <a:lstStyle/>
          <a:p>
            <a:pPr algn="just" defTabSz="609554">
              <a:lnSpc>
                <a:spcPct val="130000"/>
              </a:lnSpc>
            </a:pPr>
            <a:r>
              <a:rPr lang="zh-CN" altLang="zh-CN" sz="1600" dirty="0">
                <a:solidFill>
                  <a:schemeClr val="bg1"/>
                </a:solidFill>
                <a:latin typeface="Alibaba PuHuiTi R" pitchFamily="18" charset="-122"/>
                <a:ea typeface="Alibaba PuHuiTi R" pitchFamily="18" charset="-122"/>
                <a:cs typeface="Alibaba PuHuiTi R" pitchFamily="18" charset="-122"/>
              </a:rPr>
              <a:t>点击此处添加文本信息。</a:t>
            </a:r>
            <a:endParaRPr lang="en-US" altLang="zh-CN" sz="1600" dirty="0">
              <a:solidFill>
                <a:schemeClr val="bg1"/>
              </a:solidFill>
              <a:latin typeface="Alibaba PuHuiTi R" pitchFamily="18" charset="-122"/>
              <a:ea typeface="Alibaba PuHuiTi R" pitchFamily="18" charset="-122"/>
              <a:cs typeface="Alibaba PuHuiTi R" pitchFamily="18" charset="-122"/>
            </a:endParaRPr>
          </a:p>
          <a:p>
            <a:pPr algn="just" defTabSz="609554">
              <a:lnSpc>
                <a:spcPct val="130000"/>
              </a:lnSpc>
            </a:pPr>
            <a:r>
              <a:rPr lang="zh-CN" altLang="zh-CN" sz="1600" dirty="0">
                <a:solidFill>
                  <a:schemeClr val="bg1"/>
                </a:solidFill>
                <a:latin typeface="Alibaba PuHuiTi R" pitchFamily="18" charset="-122"/>
                <a:ea typeface="Alibaba PuHuiTi R" pitchFamily="18" charset="-122"/>
                <a:cs typeface="Alibaba PuHuiTi R" pitchFamily="18" charset="-122"/>
              </a:rPr>
              <a:t>标题数字等都可以通过点击和重新输入进行更改，顶部</a:t>
            </a:r>
            <a:r>
              <a:rPr lang="en-US" altLang="zh-CN" sz="1600" dirty="0">
                <a:solidFill>
                  <a:schemeClr val="bg1"/>
                </a:solidFill>
                <a:latin typeface="Alibaba PuHuiTi R" pitchFamily="18" charset="-122"/>
                <a:ea typeface="Alibaba PuHuiTi R" pitchFamily="18" charset="-122"/>
                <a:cs typeface="Alibaba PuHuiTi R" pitchFamily="18" charset="-122"/>
              </a:rPr>
              <a:t>“</a:t>
            </a:r>
            <a:r>
              <a:rPr lang="zh-CN" altLang="zh-CN" sz="1600" dirty="0">
                <a:solidFill>
                  <a:schemeClr val="bg1"/>
                </a:solidFill>
                <a:latin typeface="Alibaba PuHuiTi R" pitchFamily="18" charset="-122"/>
                <a:ea typeface="Alibaba PuHuiTi R" pitchFamily="18" charset="-122"/>
                <a:cs typeface="Alibaba PuHuiTi R" pitchFamily="18" charset="-122"/>
              </a:rPr>
              <a:t>开始</a:t>
            </a:r>
            <a:r>
              <a:rPr lang="en-US" altLang="zh-CN" sz="1600" dirty="0">
                <a:solidFill>
                  <a:schemeClr val="bg1"/>
                </a:solidFill>
                <a:latin typeface="Alibaba PuHuiTi R" pitchFamily="18" charset="-122"/>
                <a:ea typeface="Alibaba PuHuiTi R" pitchFamily="18" charset="-122"/>
                <a:cs typeface="Alibaba PuHuiTi R" pitchFamily="18" charset="-122"/>
              </a:rPr>
              <a:t>”</a:t>
            </a:r>
            <a:r>
              <a:rPr lang="zh-CN" altLang="zh-CN" sz="1600" dirty="0">
                <a:solidFill>
                  <a:schemeClr val="bg1"/>
                </a:solidFill>
                <a:latin typeface="Alibaba PuHuiTi R" pitchFamily="18" charset="-122"/>
                <a:ea typeface="Alibaba PuHuiTi R" pitchFamily="18" charset="-122"/>
                <a:cs typeface="Alibaba PuHuiTi R" pitchFamily="18" charset="-122"/>
              </a:rPr>
              <a:t>面板中可以对字体、字号、颜色、行距等进行修改。</a:t>
            </a:r>
            <a:endParaRPr lang="en-US" altLang="zh-CN" sz="2000" kern="0" dirty="0">
              <a:solidFill>
                <a:schemeClr val="bg1"/>
              </a:solidFill>
              <a:latin typeface="Alibaba PuHuiTi R" pitchFamily="18" charset="-122"/>
              <a:ea typeface="Alibaba PuHuiTi R" pitchFamily="18" charset="-122"/>
              <a:cs typeface="Alibaba PuHuiTi R" pitchFamily="18" charset="-122"/>
            </a:endParaRPr>
          </a:p>
        </p:txBody>
      </p:sp>
      <p:sp>
        <p:nvSpPr>
          <p:cNvPr id="21" name="矩形 20">
            <a:extLst>
              <a:ext uri="{FF2B5EF4-FFF2-40B4-BE49-F238E27FC236}">
                <a16:creationId xmlns:a16="http://schemas.microsoft.com/office/drawing/2014/main" xmlns="" id="{83FDEA3E-1C77-BD45-A915-9EE09DE4696F}"/>
              </a:ext>
            </a:extLst>
          </p:cNvPr>
          <p:cNvSpPr/>
          <p:nvPr/>
        </p:nvSpPr>
        <p:spPr>
          <a:xfrm>
            <a:off x="4444470"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三文一图排版页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22" name="直接连接符 30">
            <a:extLst>
              <a:ext uri="{FF2B5EF4-FFF2-40B4-BE49-F238E27FC236}">
                <a16:creationId xmlns:a16="http://schemas.microsoft.com/office/drawing/2014/main" xmlns="" id="{B2095867-21D7-AE42-8B38-41A5865593F5}"/>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31">
            <a:extLst>
              <a:ext uri="{FF2B5EF4-FFF2-40B4-BE49-F238E27FC236}">
                <a16:creationId xmlns:a16="http://schemas.microsoft.com/office/drawing/2014/main" xmlns="" id="{F72C98AC-501F-2242-A5AB-52A58F3DDE75}"/>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A3E09720-0D58-B549-87BE-A3307F9950F7}"/>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spTree>
    <p:extLst>
      <p:ext uri="{BB962C8B-B14F-4D97-AF65-F5344CB8AC3E}">
        <p14:creationId xmlns:p14="http://schemas.microsoft.com/office/powerpoint/2010/main" val="235151731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xmlns="" id="{01FFA1C5-074D-4D29-8850-FE03734D28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1" cy="4652519"/>
          </a:xfrm>
          <a:prstGeom prst="rect">
            <a:avLst/>
          </a:prstGeom>
        </p:spPr>
      </p:pic>
      <p:pic>
        <p:nvPicPr>
          <p:cNvPr id="27" name="图片 26">
            <a:extLst>
              <a:ext uri="{FF2B5EF4-FFF2-40B4-BE49-F238E27FC236}">
                <a16:creationId xmlns:a16="http://schemas.microsoft.com/office/drawing/2014/main" xmlns="" id="{737E09D3-08BE-D948-8878-519848BE75F4}"/>
              </a:ext>
            </a:extLst>
          </p:cNvPr>
          <p:cNvPicPr>
            <a:picLocks noChangeAspect="1"/>
          </p:cNvPicPr>
          <p:nvPr/>
        </p:nvPicPr>
        <p:blipFill>
          <a:blip r:embed="rId4">
            <a:alphaModFix amt="80000"/>
          </a:blip>
          <a:srcRect/>
          <a:stretch>
            <a:fillRect/>
          </a:stretch>
        </p:blipFill>
        <p:spPr>
          <a:xfrm>
            <a:off x="-25766" y="0"/>
            <a:ext cx="12227482" cy="7380514"/>
          </a:xfrm>
          <a:custGeom>
            <a:avLst/>
            <a:gdLst>
              <a:gd name="connsiteX0" fmla="*/ 0 w 12192000"/>
              <a:gd name="connsiteY0" fmla="*/ 0 h 5303076"/>
              <a:gd name="connsiteX1" fmla="*/ 12192000 w 12192000"/>
              <a:gd name="connsiteY1" fmla="*/ 0 h 5303076"/>
              <a:gd name="connsiteX2" fmla="*/ 12192000 w 12192000"/>
              <a:gd name="connsiteY2" fmla="*/ 3316555 h 5303076"/>
              <a:gd name="connsiteX3" fmla="*/ 903515 w 12192000"/>
              <a:gd name="connsiteY3" fmla="*/ 3316555 h 5303076"/>
              <a:gd name="connsiteX4" fmla="*/ 903515 w 12192000"/>
              <a:gd name="connsiteY4" fmla="*/ 5303076 h 5303076"/>
              <a:gd name="connsiteX5" fmla="*/ 0 w 12192000"/>
              <a:gd name="connsiteY5" fmla="*/ 5303076 h 5303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303076">
                <a:moveTo>
                  <a:pt x="0" y="0"/>
                </a:moveTo>
                <a:lnTo>
                  <a:pt x="12192000" y="0"/>
                </a:lnTo>
                <a:lnTo>
                  <a:pt x="12192000" y="3316555"/>
                </a:lnTo>
                <a:lnTo>
                  <a:pt x="903515" y="3316555"/>
                </a:lnTo>
                <a:lnTo>
                  <a:pt x="903515" y="5303076"/>
                </a:lnTo>
                <a:lnTo>
                  <a:pt x="0" y="5303076"/>
                </a:lnTo>
                <a:close/>
              </a:path>
            </a:pathLst>
          </a:custGeom>
        </p:spPr>
      </p:pic>
      <p:sp>
        <p:nvSpPr>
          <p:cNvPr id="5" name="圆角矩形 4"/>
          <p:cNvSpPr/>
          <p:nvPr/>
        </p:nvSpPr>
        <p:spPr>
          <a:xfrm>
            <a:off x="780366" y="2988741"/>
            <a:ext cx="2322091" cy="3140597"/>
          </a:xfrm>
          <a:prstGeom prst="roundRect">
            <a:avLst>
              <a:gd name="adj" fmla="val 3977"/>
            </a:avLst>
          </a:prstGeom>
          <a:solidFill>
            <a:srgbClr val="FFFFFF"/>
          </a:solidFill>
          <a:ln>
            <a:noFill/>
          </a:ln>
          <a:effectLst>
            <a:outerShdw blurRad="381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圆角矩形 5"/>
          <p:cNvSpPr/>
          <p:nvPr/>
        </p:nvSpPr>
        <p:spPr>
          <a:xfrm>
            <a:off x="3566700" y="2988741"/>
            <a:ext cx="2322091" cy="3140597"/>
          </a:xfrm>
          <a:prstGeom prst="roundRect">
            <a:avLst>
              <a:gd name="adj" fmla="val 3977"/>
            </a:avLst>
          </a:prstGeom>
          <a:solidFill>
            <a:srgbClr val="FFFFFF"/>
          </a:solidFill>
          <a:ln>
            <a:noFill/>
          </a:ln>
          <a:effectLst>
            <a:outerShdw blurRad="381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圆角矩形 6"/>
          <p:cNvSpPr/>
          <p:nvPr/>
        </p:nvSpPr>
        <p:spPr>
          <a:xfrm>
            <a:off x="6341311" y="2988741"/>
            <a:ext cx="2322091" cy="3140597"/>
          </a:xfrm>
          <a:prstGeom prst="roundRect">
            <a:avLst>
              <a:gd name="adj" fmla="val 3977"/>
            </a:avLst>
          </a:prstGeom>
          <a:solidFill>
            <a:srgbClr val="FFFFFF"/>
          </a:solidFill>
          <a:ln>
            <a:noFill/>
          </a:ln>
          <a:effectLst>
            <a:outerShdw blurRad="381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圆角矩形 7"/>
          <p:cNvSpPr/>
          <p:nvPr/>
        </p:nvSpPr>
        <p:spPr>
          <a:xfrm>
            <a:off x="9115921" y="2988741"/>
            <a:ext cx="2322091" cy="3140597"/>
          </a:xfrm>
          <a:prstGeom prst="roundRect">
            <a:avLst>
              <a:gd name="adj" fmla="val 3977"/>
            </a:avLst>
          </a:prstGeom>
          <a:solidFill>
            <a:srgbClr val="FFFFFF"/>
          </a:solidFill>
          <a:ln>
            <a:noFill/>
          </a:ln>
          <a:effectLst>
            <a:outerShdw blurRad="381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文本框 12"/>
          <p:cNvSpPr txBox="1"/>
          <p:nvPr/>
        </p:nvSpPr>
        <p:spPr>
          <a:xfrm>
            <a:off x="931763" y="4684602"/>
            <a:ext cx="2019296" cy="101919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400" spc="300" dirty="0">
                <a:solidFill>
                  <a:srgbClr val="00A468"/>
                </a:solidFill>
                <a:latin typeface="Alibaba PuHuiTi M" pitchFamily="18" charset="-122"/>
                <a:ea typeface="Alibaba PuHuiTi M" pitchFamily="18" charset="-122"/>
                <a:cs typeface="Alibaba PuHuiTi M" pitchFamily="18" charset="-122"/>
              </a:rPr>
              <a:t>请输入</a:t>
            </a:r>
            <a:endParaRPr lang="en-US" altLang="zh-CN" sz="2400" spc="300" dirty="0">
              <a:solidFill>
                <a:srgbClr val="00A468"/>
              </a:solidFill>
              <a:latin typeface="Alibaba PuHuiTi M" pitchFamily="18" charset="-122"/>
              <a:ea typeface="Alibaba PuHuiTi M" pitchFamily="18" charset="-122"/>
              <a:cs typeface="Alibaba PuHuiTi M"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400" u="none" strike="noStrike" kern="1200" cap="none" spc="30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相关内容</a:t>
            </a:r>
          </a:p>
        </p:txBody>
      </p:sp>
      <p:sp>
        <p:nvSpPr>
          <p:cNvPr id="14" name="文本框 13"/>
          <p:cNvSpPr txBox="1"/>
          <p:nvPr/>
        </p:nvSpPr>
        <p:spPr>
          <a:xfrm>
            <a:off x="3692721" y="4684602"/>
            <a:ext cx="2019296" cy="1019190"/>
          </a:xfrm>
          <a:prstGeom prst="rect">
            <a:avLst/>
          </a:prstGeom>
          <a:noFill/>
        </p:spPr>
        <p:txBody>
          <a:bodyPr wrap="square" rtlCol="0">
            <a:spAutoFit/>
          </a:bodyPr>
          <a:lstStyle/>
          <a:p>
            <a:pPr lvl="0" algn="ctr">
              <a:lnSpc>
                <a:spcPct val="130000"/>
              </a:lnSpc>
              <a:defRPr/>
            </a:pPr>
            <a:r>
              <a:rPr lang="zh-CN" altLang="en-US" sz="2400" spc="300" dirty="0">
                <a:solidFill>
                  <a:srgbClr val="00A468"/>
                </a:solidFill>
                <a:latin typeface="Alibaba PuHuiTi M" pitchFamily="18" charset="-122"/>
                <a:ea typeface="Alibaba PuHuiTi M" pitchFamily="18" charset="-122"/>
                <a:cs typeface="Alibaba PuHuiTi M" pitchFamily="18" charset="-122"/>
              </a:rPr>
              <a:t>请输入</a:t>
            </a:r>
            <a:endParaRPr lang="en-US" altLang="zh-CN" sz="2400" spc="300" dirty="0">
              <a:solidFill>
                <a:srgbClr val="00A468"/>
              </a:solidFill>
              <a:latin typeface="Alibaba PuHuiTi M" pitchFamily="18" charset="-122"/>
              <a:ea typeface="Alibaba PuHuiTi M" pitchFamily="18" charset="-122"/>
              <a:cs typeface="Alibaba PuHuiTi M" pitchFamily="18" charset="-122"/>
            </a:endParaRPr>
          </a:p>
          <a:p>
            <a:pPr lvl="0" algn="ctr">
              <a:lnSpc>
                <a:spcPct val="130000"/>
              </a:lnSpc>
              <a:defRPr/>
            </a:pPr>
            <a:r>
              <a:rPr lang="zh-CN" altLang="en-US" sz="2400" spc="300" dirty="0">
                <a:solidFill>
                  <a:srgbClr val="00A468"/>
                </a:solidFill>
                <a:latin typeface="Alibaba PuHuiTi M" pitchFamily="18" charset="-122"/>
                <a:ea typeface="Alibaba PuHuiTi M" pitchFamily="18" charset="-122"/>
                <a:cs typeface="Alibaba PuHuiTi M" pitchFamily="18" charset="-122"/>
              </a:rPr>
              <a:t>相关内容</a:t>
            </a:r>
          </a:p>
        </p:txBody>
      </p:sp>
      <p:sp>
        <p:nvSpPr>
          <p:cNvPr id="15" name="文本框 14"/>
          <p:cNvSpPr txBox="1"/>
          <p:nvPr/>
        </p:nvSpPr>
        <p:spPr>
          <a:xfrm>
            <a:off x="6479007" y="4684602"/>
            <a:ext cx="2019296" cy="1019190"/>
          </a:xfrm>
          <a:prstGeom prst="rect">
            <a:avLst/>
          </a:prstGeom>
          <a:noFill/>
        </p:spPr>
        <p:txBody>
          <a:bodyPr wrap="square" rtlCol="0">
            <a:spAutoFit/>
          </a:bodyPr>
          <a:lstStyle/>
          <a:p>
            <a:pPr lvl="0" algn="ctr">
              <a:lnSpc>
                <a:spcPct val="130000"/>
              </a:lnSpc>
              <a:defRPr/>
            </a:pPr>
            <a:r>
              <a:rPr lang="zh-CN" altLang="en-US" sz="2400" spc="300" dirty="0">
                <a:solidFill>
                  <a:srgbClr val="00A468"/>
                </a:solidFill>
                <a:latin typeface="Alibaba PuHuiTi M" pitchFamily="18" charset="-122"/>
                <a:ea typeface="Alibaba PuHuiTi M" pitchFamily="18" charset="-122"/>
                <a:cs typeface="Alibaba PuHuiTi M" pitchFamily="18" charset="-122"/>
              </a:rPr>
              <a:t>请输入</a:t>
            </a:r>
            <a:endParaRPr lang="en-US" altLang="zh-CN" sz="2400" spc="300" dirty="0">
              <a:solidFill>
                <a:srgbClr val="00A468"/>
              </a:solidFill>
              <a:latin typeface="Alibaba PuHuiTi M" pitchFamily="18" charset="-122"/>
              <a:ea typeface="Alibaba PuHuiTi M" pitchFamily="18" charset="-122"/>
              <a:cs typeface="Alibaba PuHuiTi M" pitchFamily="18" charset="-122"/>
            </a:endParaRPr>
          </a:p>
          <a:p>
            <a:pPr lvl="0" algn="ctr">
              <a:lnSpc>
                <a:spcPct val="130000"/>
              </a:lnSpc>
              <a:defRPr/>
            </a:pPr>
            <a:r>
              <a:rPr lang="zh-CN" altLang="en-US" sz="2400" spc="300" dirty="0">
                <a:solidFill>
                  <a:srgbClr val="00A468"/>
                </a:solidFill>
                <a:latin typeface="Alibaba PuHuiTi M" pitchFamily="18" charset="-122"/>
                <a:ea typeface="Alibaba PuHuiTi M" pitchFamily="18" charset="-122"/>
                <a:cs typeface="Alibaba PuHuiTi M" pitchFamily="18" charset="-122"/>
              </a:rPr>
              <a:t>相关内容</a:t>
            </a:r>
          </a:p>
        </p:txBody>
      </p:sp>
      <p:sp>
        <p:nvSpPr>
          <p:cNvPr id="16" name="文本框 15"/>
          <p:cNvSpPr txBox="1"/>
          <p:nvPr/>
        </p:nvSpPr>
        <p:spPr>
          <a:xfrm>
            <a:off x="9252282" y="4684602"/>
            <a:ext cx="2019296" cy="1019190"/>
          </a:xfrm>
          <a:prstGeom prst="rect">
            <a:avLst/>
          </a:prstGeom>
          <a:noFill/>
        </p:spPr>
        <p:txBody>
          <a:bodyPr wrap="square" rtlCol="0">
            <a:spAutoFit/>
          </a:bodyPr>
          <a:lstStyle/>
          <a:p>
            <a:pPr lvl="0" algn="ctr">
              <a:lnSpc>
                <a:spcPct val="130000"/>
              </a:lnSpc>
              <a:defRPr/>
            </a:pPr>
            <a:r>
              <a:rPr lang="zh-CN" altLang="en-US" sz="2400" spc="300" dirty="0">
                <a:solidFill>
                  <a:srgbClr val="00A468"/>
                </a:solidFill>
                <a:latin typeface="Alibaba PuHuiTi M" pitchFamily="18" charset="-122"/>
                <a:ea typeface="Alibaba PuHuiTi M" pitchFamily="18" charset="-122"/>
                <a:cs typeface="Alibaba PuHuiTi M" pitchFamily="18" charset="-122"/>
              </a:rPr>
              <a:t>请输入</a:t>
            </a:r>
            <a:endParaRPr lang="en-US" altLang="zh-CN" sz="2400" spc="300" dirty="0">
              <a:solidFill>
                <a:srgbClr val="00A468"/>
              </a:solidFill>
              <a:latin typeface="Alibaba PuHuiTi M" pitchFamily="18" charset="-122"/>
              <a:ea typeface="Alibaba PuHuiTi M" pitchFamily="18" charset="-122"/>
              <a:cs typeface="Alibaba PuHuiTi M" pitchFamily="18" charset="-122"/>
            </a:endParaRPr>
          </a:p>
          <a:p>
            <a:pPr lvl="0" algn="ctr">
              <a:lnSpc>
                <a:spcPct val="130000"/>
              </a:lnSpc>
              <a:defRPr/>
            </a:pPr>
            <a:r>
              <a:rPr lang="zh-CN" altLang="en-US" sz="2400" spc="300" dirty="0">
                <a:solidFill>
                  <a:srgbClr val="00A468"/>
                </a:solidFill>
                <a:latin typeface="Alibaba PuHuiTi M" pitchFamily="18" charset="-122"/>
                <a:ea typeface="Alibaba PuHuiTi M" pitchFamily="18" charset="-122"/>
                <a:cs typeface="Alibaba PuHuiTi M" pitchFamily="18" charset="-122"/>
              </a:rPr>
              <a:t>相关内容</a:t>
            </a:r>
          </a:p>
        </p:txBody>
      </p:sp>
      <p:cxnSp>
        <p:nvCxnSpPr>
          <p:cNvPr id="18" name="直接连接符 17"/>
          <p:cNvCxnSpPr/>
          <p:nvPr/>
        </p:nvCxnSpPr>
        <p:spPr>
          <a:xfrm>
            <a:off x="9764624" y="6097254"/>
            <a:ext cx="1024685" cy="0"/>
          </a:xfrm>
          <a:prstGeom prst="line">
            <a:avLst/>
          </a:prstGeom>
          <a:ln w="57150">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990014" y="6097254"/>
            <a:ext cx="1024685" cy="0"/>
          </a:xfrm>
          <a:prstGeom prst="line">
            <a:avLst/>
          </a:prstGeom>
          <a:ln w="57150">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215403" y="6097254"/>
            <a:ext cx="1024685" cy="0"/>
          </a:xfrm>
          <a:prstGeom prst="line">
            <a:avLst/>
          </a:prstGeom>
          <a:ln w="57150">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29069" y="6097254"/>
            <a:ext cx="1024685" cy="0"/>
          </a:xfrm>
          <a:prstGeom prst="line">
            <a:avLst/>
          </a:prstGeom>
          <a:ln w="57150">
            <a:solidFill>
              <a:srgbClr val="00A468"/>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5"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1493388" y="3429000"/>
            <a:ext cx="896045" cy="896045"/>
          </a:xfrm>
          <a:prstGeom prst="rect">
            <a:avLst/>
          </a:prstGeom>
        </p:spPr>
      </p:pic>
      <p:pic>
        <p:nvPicPr>
          <p:cNvPr id="24" name="图片 23"/>
          <p:cNvPicPr>
            <a:picLocks noChangeAspect="1"/>
          </p:cNvPicPr>
          <p:nvPr/>
        </p:nvPicPr>
        <p:blipFill>
          <a:blip r:embed="rId6"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254346" y="3458732"/>
            <a:ext cx="896045" cy="896045"/>
          </a:xfrm>
          <a:prstGeom prst="rect">
            <a:avLst/>
          </a:prstGeom>
        </p:spPr>
      </p:pic>
      <p:pic>
        <p:nvPicPr>
          <p:cNvPr id="25" name="图片 24"/>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7040632" y="3458732"/>
            <a:ext cx="896045" cy="896045"/>
          </a:xfrm>
          <a:prstGeom prst="rect">
            <a:avLst/>
          </a:prstGeom>
        </p:spPr>
      </p:pic>
      <p:pic>
        <p:nvPicPr>
          <p:cNvPr id="26" name="图片 25"/>
          <p:cNvPicPr>
            <a:picLocks noChangeAspect="1"/>
          </p:cNvPicPr>
          <p:nvPr/>
        </p:nvPicPr>
        <p:blipFill>
          <a:blip r:embed="rId8"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828943" y="3458732"/>
            <a:ext cx="896045" cy="896045"/>
          </a:xfrm>
          <a:prstGeom prst="rect">
            <a:avLst/>
          </a:prstGeom>
        </p:spPr>
      </p:pic>
      <p:grpSp>
        <p:nvGrpSpPr>
          <p:cNvPr id="33" name="组合 32">
            <a:extLst>
              <a:ext uri="{FF2B5EF4-FFF2-40B4-BE49-F238E27FC236}">
                <a16:creationId xmlns:a16="http://schemas.microsoft.com/office/drawing/2014/main" xmlns="" id="{1D334C22-62AE-B94F-AA47-F2556D0FFB35}"/>
              </a:ext>
            </a:extLst>
          </p:cNvPr>
          <p:cNvGrpSpPr/>
          <p:nvPr/>
        </p:nvGrpSpPr>
        <p:grpSpPr>
          <a:xfrm>
            <a:off x="3132870" y="501900"/>
            <a:ext cx="5926261" cy="864439"/>
            <a:chOff x="2895278" y="316160"/>
            <a:chExt cx="5926261" cy="864439"/>
          </a:xfrm>
        </p:grpSpPr>
        <p:sp>
          <p:nvSpPr>
            <p:cNvPr id="34" name="矩形 33">
              <a:extLst>
                <a:ext uri="{FF2B5EF4-FFF2-40B4-BE49-F238E27FC236}">
                  <a16:creationId xmlns:a16="http://schemas.microsoft.com/office/drawing/2014/main" xmlns="" id="{B9AF004B-5137-334F-8A10-BCE54517692D}"/>
                </a:ext>
              </a:extLst>
            </p:cNvPr>
            <p:cNvSpPr/>
            <p:nvPr/>
          </p:nvSpPr>
          <p:spPr>
            <a:xfrm>
              <a:off x="4151580" y="316160"/>
              <a:ext cx="3470822"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Alibaba PuHuiTi M" pitchFamily="18" charset="-122"/>
                  <a:ea typeface="Alibaba PuHuiTi M" pitchFamily="18" charset="-122"/>
                  <a:cs typeface="Alibaba PuHuiTi M" pitchFamily="18" charset="-122"/>
                </a:rPr>
                <a:t>四段话的排版页</a:t>
              </a:r>
              <a:endParaRPr kumimoji="0" lang="zh-CN" altLang="en-US" sz="3600" u="none" strike="noStrike" kern="1200" cap="none" spc="0" normalizeH="0" baseline="0" noProof="0" dirty="0">
                <a:ln>
                  <a:noFill/>
                </a:ln>
                <a:solidFill>
                  <a:schemeClr val="bg1"/>
                </a:solidFill>
                <a:effectLst/>
                <a:uLnTx/>
                <a:uFillTx/>
                <a:latin typeface="Alibaba PuHuiTi M" pitchFamily="18" charset="-122"/>
                <a:ea typeface="Alibaba PuHuiTi M" pitchFamily="18" charset="-122"/>
                <a:cs typeface="Alibaba PuHuiTi M" pitchFamily="18" charset="-122"/>
              </a:endParaRPr>
            </a:p>
          </p:txBody>
        </p:sp>
        <p:cxnSp>
          <p:nvCxnSpPr>
            <p:cNvPr id="35" name="直接连接符 30">
              <a:extLst>
                <a:ext uri="{FF2B5EF4-FFF2-40B4-BE49-F238E27FC236}">
                  <a16:creationId xmlns:a16="http://schemas.microsoft.com/office/drawing/2014/main" xmlns="" id="{6614901B-9FCB-1749-AA20-87111F0D53B4}"/>
                </a:ext>
              </a:extLst>
            </p:cNvPr>
            <p:cNvCxnSpPr/>
            <p:nvPr/>
          </p:nvCxnSpPr>
          <p:spPr>
            <a:xfrm>
              <a:off x="2895278" y="639325"/>
              <a:ext cx="1087775" cy="0"/>
            </a:xfrm>
            <a:prstGeom prst="line">
              <a:avLst/>
            </a:prstGeom>
            <a:ln w="12700">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1">
              <a:extLst>
                <a:ext uri="{FF2B5EF4-FFF2-40B4-BE49-F238E27FC236}">
                  <a16:creationId xmlns:a16="http://schemas.microsoft.com/office/drawing/2014/main" xmlns="" id="{8F36B991-3A50-924E-AB60-E02BF5FFAE81}"/>
                </a:ext>
              </a:extLst>
            </p:cNvPr>
            <p:cNvCxnSpPr/>
            <p:nvPr/>
          </p:nvCxnSpPr>
          <p:spPr>
            <a:xfrm>
              <a:off x="7733764" y="639325"/>
              <a:ext cx="1087775" cy="0"/>
            </a:xfrm>
            <a:prstGeom prst="line">
              <a:avLst/>
            </a:prstGeom>
            <a:ln w="12700">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xmlns="" id="{A45B6E83-9CD4-F645-A246-7046BD1BC019}"/>
                </a:ext>
              </a:extLst>
            </p:cNvPr>
            <p:cNvSpPr/>
            <p:nvPr/>
          </p:nvSpPr>
          <p:spPr>
            <a:xfrm>
              <a:off x="4787855" y="842045"/>
              <a:ext cx="2151551" cy="338554"/>
            </a:xfrm>
            <a:prstGeom prst="rect">
              <a:avLst/>
            </a:prstGeom>
          </p:spPr>
          <p:txBody>
            <a:bodyPr wrap="none">
              <a:spAutoFit/>
            </a:bodyPr>
            <a:lstStyle/>
            <a:p>
              <a:pPr lvl="0" algn="ctr">
                <a:defRPr/>
              </a:pPr>
              <a:r>
                <a:rPr lang="en" altLang="zh-CN" sz="1600" dirty="0">
                  <a:solidFill>
                    <a:schemeClr val="bg1"/>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chemeClr val="bg1"/>
                </a:solidFill>
                <a:effectLst/>
                <a:uLnTx/>
                <a:uFillTx/>
                <a:latin typeface="Alibaba PuHuiTi R" pitchFamily="18" charset="-122"/>
                <a:ea typeface="Alibaba PuHuiTi R" pitchFamily="18" charset="-122"/>
                <a:cs typeface="Alibaba PuHuiTi R" pitchFamily="18" charset="-122"/>
              </a:endParaRPr>
            </a:p>
          </p:txBody>
        </p:sp>
      </p:grpSp>
    </p:spTree>
    <p:extLst>
      <p:ext uri="{BB962C8B-B14F-4D97-AF65-F5344CB8AC3E}">
        <p14:creationId xmlns:p14="http://schemas.microsoft.com/office/powerpoint/2010/main" val="26286322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形状 8">
            <a:extLst>
              <a:ext uri="{FF2B5EF4-FFF2-40B4-BE49-F238E27FC236}">
                <a16:creationId xmlns:a16="http://schemas.microsoft.com/office/drawing/2014/main" xmlns="" id="{4BB847BD-2FE4-C740-9C61-B20DBF9AEEAF}"/>
              </a:ext>
            </a:extLst>
          </p:cNvPr>
          <p:cNvSpPr/>
          <p:nvPr/>
        </p:nvSpPr>
        <p:spPr>
          <a:xfrm>
            <a:off x="1883605" y="3857625"/>
            <a:ext cx="8424793" cy="3000375"/>
          </a:xfrm>
          <a:custGeom>
            <a:avLst/>
            <a:gdLst>
              <a:gd name="connsiteX0" fmla="*/ 4212396 w 8424793"/>
              <a:gd name="connsiteY0" fmla="*/ 0 h 3000375"/>
              <a:gd name="connsiteX1" fmla="*/ 8324176 w 8424793"/>
              <a:gd name="connsiteY1" fmla="*/ 2725471 h 3000375"/>
              <a:gd name="connsiteX2" fmla="*/ 8424793 w 8424793"/>
              <a:gd name="connsiteY2" fmla="*/ 3000375 h 3000375"/>
              <a:gd name="connsiteX3" fmla="*/ 0 w 8424793"/>
              <a:gd name="connsiteY3" fmla="*/ 3000375 h 3000375"/>
              <a:gd name="connsiteX4" fmla="*/ 100616 w 8424793"/>
              <a:gd name="connsiteY4" fmla="*/ 2725471 h 3000375"/>
              <a:gd name="connsiteX5" fmla="*/ 4212396 w 8424793"/>
              <a:gd name="connsiteY5" fmla="*/ 0 h 30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24793" h="3000375">
                <a:moveTo>
                  <a:pt x="4212396" y="0"/>
                </a:moveTo>
                <a:cubicBezTo>
                  <a:pt x="6060809" y="0"/>
                  <a:pt x="7646738" y="1123826"/>
                  <a:pt x="8324176" y="2725471"/>
                </a:cubicBezTo>
                <a:lnTo>
                  <a:pt x="8424793" y="3000375"/>
                </a:lnTo>
                <a:lnTo>
                  <a:pt x="0" y="3000375"/>
                </a:lnTo>
                <a:lnTo>
                  <a:pt x="100616" y="2725471"/>
                </a:lnTo>
                <a:cubicBezTo>
                  <a:pt x="778055" y="1123826"/>
                  <a:pt x="2363984" y="0"/>
                  <a:pt x="4212396" y="0"/>
                </a:cubicBezTo>
                <a:close/>
              </a:path>
            </a:pathLst>
          </a:custGeom>
          <a:noFill/>
          <a:ln w="12700">
            <a:solidFill>
              <a:srgbClr val="00A46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任意形状 6">
            <a:extLst>
              <a:ext uri="{FF2B5EF4-FFF2-40B4-BE49-F238E27FC236}">
                <a16:creationId xmlns:a16="http://schemas.microsoft.com/office/drawing/2014/main" xmlns="" id="{06DEDD9B-2DB2-784B-8E21-5E153F6329E0}"/>
              </a:ext>
            </a:extLst>
          </p:cNvPr>
          <p:cNvSpPr/>
          <p:nvPr/>
        </p:nvSpPr>
        <p:spPr>
          <a:xfrm>
            <a:off x="2655189" y="4638674"/>
            <a:ext cx="6881624" cy="2219326"/>
          </a:xfrm>
          <a:custGeom>
            <a:avLst/>
            <a:gdLst>
              <a:gd name="connsiteX0" fmla="*/ 3440813 w 6881624"/>
              <a:gd name="connsiteY0" fmla="*/ 0 h 2219326"/>
              <a:gd name="connsiteX1" fmla="*/ 6765840 w 6881624"/>
              <a:gd name="connsiteY1" fmla="*/ 1978974 h 2219326"/>
              <a:gd name="connsiteX2" fmla="*/ 6881624 w 6881624"/>
              <a:gd name="connsiteY2" fmla="*/ 2219326 h 2219326"/>
              <a:gd name="connsiteX3" fmla="*/ 0 w 6881624"/>
              <a:gd name="connsiteY3" fmla="*/ 2219326 h 2219326"/>
              <a:gd name="connsiteX4" fmla="*/ 115784 w 6881624"/>
              <a:gd name="connsiteY4" fmla="*/ 1978974 h 2219326"/>
              <a:gd name="connsiteX5" fmla="*/ 3440813 w 6881624"/>
              <a:gd name="connsiteY5" fmla="*/ 0 h 221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1624" h="2219326">
                <a:moveTo>
                  <a:pt x="3440813" y="0"/>
                </a:moveTo>
                <a:cubicBezTo>
                  <a:pt x="4876604" y="0"/>
                  <a:pt x="6125496" y="800208"/>
                  <a:pt x="6765840" y="1978974"/>
                </a:cubicBezTo>
                <a:lnTo>
                  <a:pt x="6881624" y="2219326"/>
                </a:lnTo>
                <a:lnTo>
                  <a:pt x="0" y="2219326"/>
                </a:lnTo>
                <a:lnTo>
                  <a:pt x="115784" y="1978974"/>
                </a:lnTo>
                <a:cubicBezTo>
                  <a:pt x="756128" y="800208"/>
                  <a:pt x="2005021" y="0"/>
                  <a:pt x="3440813" y="0"/>
                </a:cubicBezTo>
                <a:close/>
              </a:path>
            </a:pathLst>
          </a:cu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0" name="图片 9">
            <a:extLst>
              <a:ext uri="{FF2B5EF4-FFF2-40B4-BE49-F238E27FC236}">
                <a16:creationId xmlns:a16="http://schemas.microsoft.com/office/drawing/2014/main" xmlns="" id="{93F66345-5394-BB49-ACF7-31FE16DB38EA}"/>
              </a:ext>
            </a:extLst>
          </p:cNvPr>
          <p:cNvPicPr>
            <a:picLocks noChangeAspect="1"/>
          </p:cNvPicPr>
          <p:nvPr/>
        </p:nvPicPr>
        <p:blipFill>
          <a:blip r:embed="rId2"/>
          <a:stretch>
            <a:fillRect/>
          </a:stretch>
        </p:blipFill>
        <p:spPr>
          <a:xfrm>
            <a:off x="5968756" y="3650762"/>
            <a:ext cx="254488" cy="254488"/>
          </a:xfrm>
          <a:prstGeom prst="rect">
            <a:avLst/>
          </a:prstGeom>
        </p:spPr>
      </p:pic>
      <p:pic>
        <p:nvPicPr>
          <p:cNvPr id="11" name="图片 10">
            <a:extLst>
              <a:ext uri="{FF2B5EF4-FFF2-40B4-BE49-F238E27FC236}">
                <a16:creationId xmlns:a16="http://schemas.microsoft.com/office/drawing/2014/main" xmlns="" id="{167C6189-6BD9-4D4E-B6BA-D28E92E578E5}"/>
              </a:ext>
            </a:extLst>
          </p:cNvPr>
          <p:cNvPicPr>
            <a:picLocks noChangeAspect="1"/>
          </p:cNvPicPr>
          <p:nvPr/>
        </p:nvPicPr>
        <p:blipFill>
          <a:blip r:embed="rId2"/>
          <a:stretch>
            <a:fillRect/>
          </a:stretch>
        </p:blipFill>
        <p:spPr>
          <a:xfrm>
            <a:off x="8381756" y="4352436"/>
            <a:ext cx="254488" cy="254488"/>
          </a:xfrm>
          <a:prstGeom prst="rect">
            <a:avLst/>
          </a:prstGeom>
        </p:spPr>
      </p:pic>
      <p:pic>
        <p:nvPicPr>
          <p:cNvPr id="12" name="图片 11">
            <a:extLst>
              <a:ext uri="{FF2B5EF4-FFF2-40B4-BE49-F238E27FC236}">
                <a16:creationId xmlns:a16="http://schemas.microsoft.com/office/drawing/2014/main" xmlns="" id="{4CC404B4-D594-8445-9985-5424053C606D}"/>
              </a:ext>
            </a:extLst>
          </p:cNvPr>
          <p:cNvPicPr>
            <a:picLocks noChangeAspect="1"/>
          </p:cNvPicPr>
          <p:nvPr/>
        </p:nvPicPr>
        <p:blipFill>
          <a:blip r:embed="rId2"/>
          <a:stretch>
            <a:fillRect/>
          </a:stretch>
        </p:blipFill>
        <p:spPr>
          <a:xfrm>
            <a:off x="9963455" y="6206438"/>
            <a:ext cx="254488" cy="254488"/>
          </a:xfrm>
          <a:prstGeom prst="rect">
            <a:avLst/>
          </a:prstGeom>
        </p:spPr>
      </p:pic>
      <p:pic>
        <p:nvPicPr>
          <p:cNvPr id="13" name="图片 12">
            <a:extLst>
              <a:ext uri="{FF2B5EF4-FFF2-40B4-BE49-F238E27FC236}">
                <a16:creationId xmlns:a16="http://schemas.microsoft.com/office/drawing/2014/main" xmlns="" id="{69790621-0D7E-EE40-9766-12A01AF38F47}"/>
              </a:ext>
            </a:extLst>
          </p:cNvPr>
          <p:cNvPicPr>
            <a:picLocks noChangeAspect="1"/>
          </p:cNvPicPr>
          <p:nvPr/>
        </p:nvPicPr>
        <p:blipFill>
          <a:blip r:embed="rId2"/>
          <a:stretch>
            <a:fillRect/>
          </a:stretch>
        </p:blipFill>
        <p:spPr>
          <a:xfrm>
            <a:off x="1999616" y="6206438"/>
            <a:ext cx="254488" cy="254488"/>
          </a:xfrm>
          <a:prstGeom prst="rect">
            <a:avLst/>
          </a:prstGeom>
        </p:spPr>
      </p:pic>
      <p:pic>
        <p:nvPicPr>
          <p:cNvPr id="14" name="图片 13">
            <a:extLst>
              <a:ext uri="{FF2B5EF4-FFF2-40B4-BE49-F238E27FC236}">
                <a16:creationId xmlns:a16="http://schemas.microsoft.com/office/drawing/2014/main" xmlns="" id="{BEC5627B-EDCA-A041-A1D7-FAD6F1D78FFD}"/>
              </a:ext>
            </a:extLst>
          </p:cNvPr>
          <p:cNvPicPr>
            <a:picLocks noChangeAspect="1"/>
          </p:cNvPicPr>
          <p:nvPr/>
        </p:nvPicPr>
        <p:blipFill>
          <a:blip r:embed="rId2"/>
          <a:stretch>
            <a:fillRect/>
          </a:stretch>
        </p:blipFill>
        <p:spPr>
          <a:xfrm>
            <a:off x="3568457" y="4352436"/>
            <a:ext cx="254488" cy="254488"/>
          </a:xfrm>
          <a:prstGeom prst="rect">
            <a:avLst/>
          </a:prstGeom>
        </p:spPr>
      </p:pic>
      <p:cxnSp>
        <p:nvCxnSpPr>
          <p:cNvPr id="15" name="直线连接符 14">
            <a:extLst>
              <a:ext uri="{FF2B5EF4-FFF2-40B4-BE49-F238E27FC236}">
                <a16:creationId xmlns:a16="http://schemas.microsoft.com/office/drawing/2014/main" xmlns="" id="{CC9C6054-FA8B-364C-98EE-ABDC6750F563}"/>
              </a:ext>
            </a:extLst>
          </p:cNvPr>
          <p:cNvCxnSpPr/>
          <p:nvPr/>
        </p:nvCxnSpPr>
        <p:spPr>
          <a:xfrm>
            <a:off x="2126860" y="5080000"/>
            <a:ext cx="0" cy="914400"/>
          </a:xfrm>
          <a:prstGeom prst="line">
            <a:avLst/>
          </a:prstGeom>
          <a:ln w="12700">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16" name="直线连接符 15">
            <a:extLst>
              <a:ext uri="{FF2B5EF4-FFF2-40B4-BE49-F238E27FC236}">
                <a16:creationId xmlns:a16="http://schemas.microsoft.com/office/drawing/2014/main" xmlns="" id="{A9C42F99-2C8A-DE4C-BDB9-050EF702F19B}"/>
              </a:ext>
            </a:extLst>
          </p:cNvPr>
          <p:cNvCxnSpPr/>
          <p:nvPr/>
        </p:nvCxnSpPr>
        <p:spPr>
          <a:xfrm>
            <a:off x="3695701" y="3193562"/>
            <a:ext cx="0" cy="914400"/>
          </a:xfrm>
          <a:prstGeom prst="line">
            <a:avLst/>
          </a:prstGeom>
          <a:ln w="12700">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17" name="直线连接符 16">
            <a:extLst>
              <a:ext uri="{FF2B5EF4-FFF2-40B4-BE49-F238E27FC236}">
                <a16:creationId xmlns:a16="http://schemas.microsoft.com/office/drawing/2014/main" xmlns="" id="{36C8ED76-39BA-3F42-857B-12A5777C8D9D}"/>
              </a:ext>
            </a:extLst>
          </p:cNvPr>
          <p:cNvCxnSpPr/>
          <p:nvPr/>
        </p:nvCxnSpPr>
        <p:spPr>
          <a:xfrm>
            <a:off x="6089730" y="2514600"/>
            <a:ext cx="0" cy="914400"/>
          </a:xfrm>
          <a:prstGeom prst="line">
            <a:avLst/>
          </a:prstGeom>
          <a:ln w="12700">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18" name="直线连接符 17">
            <a:extLst>
              <a:ext uri="{FF2B5EF4-FFF2-40B4-BE49-F238E27FC236}">
                <a16:creationId xmlns:a16="http://schemas.microsoft.com/office/drawing/2014/main" xmlns="" id="{4587E31C-1800-A147-AA34-5988F782F71A}"/>
              </a:ext>
            </a:extLst>
          </p:cNvPr>
          <p:cNvCxnSpPr/>
          <p:nvPr/>
        </p:nvCxnSpPr>
        <p:spPr>
          <a:xfrm>
            <a:off x="8509000" y="3193562"/>
            <a:ext cx="0" cy="914400"/>
          </a:xfrm>
          <a:prstGeom prst="line">
            <a:avLst/>
          </a:prstGeom>
          <a:ln w="12700">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19" name="直线连接符 18">
            <a:extLst>
              <a:ext uri="{FF2B5EF4-FFF2-40B4-BE49-F238E27FC236}">
                <a16:creationId xmlns:a16="http://schemas.microsoft.com/office/drawing/2014/main" xmlns="" id="{40BE926A-DEB0-EC48-8D72-7EE76B4A8C87}"/>
              </a:ext>
            </a:extLst>
          </p:cNvPr>
          <p:cNvCxnSpPr/>
          <p:nvPr/>
        </p:nvCxnSpPr>
        <p:spPr>
          <a:xfrm>
            <a:off x="10052601" y="5080000"/>
            <a:ext cx="0" cy="914400"/>
          </a:xfrm>
          <a:prstGeom prst="line">
            <a:avLst/>
          </a:prstGeom>
          <a:ln w="12700">
            <a:solidFill>
              <a:srgbClr val="00A468"/>
            </a:solidFill>
          </a:ln>
        </p:spPr>
        <p:style>
          <a:lnRef idx="1">
            <a:schemeClr val="accent1"/>
          </a:lnRef>
          <a:fillRef idx="0">
            <a:schemeClr val="accent1"/>
          </a:fillRef>
          <a:effectRef idx="0">
            <a:schemeClr val="accent1"/>
          </a:effectRef>
          <a:fontRef idx="minor">
            <a:schemeClr val="tx1"/>
          </a:fontRef>
        </p:style>
      </p:cxnSp>
      <p:sp>
        <p:nvSpPr>
          <p:cNvPr id="20" name="Rectangle 11">
            <a:extLst>
              <a:ext uri="{FF2B5EF4-FFF2-40B4-BE49-F238E27FC236}">
                <a16:creationId xmlns:a16="http://schemas.microsoft.com/office/drawing/2014/main" xmlns="" id="{16CE31C3-A5B7-B245-B941-C530C5CB0ABE}"/>
              </a:ext>
            </a:extLst>
          </p:cNvPr>
          <p:cNvSpPr>
            <a:spLocks noChangeArrowheads="1"/>
          </p:cNvSpPr>
          <p:nvPr/>
        </p:nvSpPr>
        <p:spPr bwMode="auto">
          <a:xfrm>
            <a:off x="565869" y="4376529"/>
            <a:ext cx="2635465" cy="59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endParaRPr kumimoji="0" lang="en-US" altLang="zh-CN"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4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23" name="Rectangle 11">
            <a:extLst>
              <a:ext uri="{FF2B5EF4-FFF2-40B4-BE49-F238E27FC236}">
                <a16:creationId xmlns:a16="http://schemas.microsoft.com/office/drawing/2014/main" xmlns="" id="{B85B1AF5-1EC0-F44E-AB6A-1DB5C7320D52}"/>
              </a:ext>
            </a:extLst>
          </p:cNvPr>
          <p:cNvSpPr>
            <a:spLocks noChangeArrowheads="1"/>
          </p:cNvSpPr>
          <p:nvPr/>
        </p:nvSpPr>
        <p:spPr bwMode="auto">
          <a:xfrm>
            <a:off x="2126860" y="2473080"/>
            <a:ext cx="2635465" cy="59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endParaRPr kumimoji="0" lang="en-US" altLang="zh-CN"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4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24" name="Rectangle 11">
            <a:extLst>
              <a:ext uri="{FF2B5EF4-FFF2-40B4-BE49-F238E27FC236}">
                <a16:creationId xmlns:a16="http://schemas.microsoft.com/office/drawing/2014/main" xmlns="" id="{DA4546A0-0333-4146-AF6B-BAC75FC0CC79}"/>
              </a:ext>
            </a:extLst>
          </p:cNvPr>
          <p:cNvSpPr>
            <a:spLocks noChangeArrowheads="1"/>
          </p:cNvSpPr>
          <p:nvPr/>
        </p:nvSpPr>
        <p:spPr bwMode="auto">
          <a:xfrm>
            <a:off x="4651023" y="1796928"/>
            <a:ext cx="2635465" cy="59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endParaRPr kumimoji="0" lang="en-US" altLang="zh-CN"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4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25" name="Rectangle 11">
            <a:extLst>
              <a:ext uri="{FF2B5EF4-FFF2-40B4-BE49-F238E27FC236}">
                <a16:creationId xmlns:a16="http://schemas.microsoft.com/office/drawing/2014/main" xmlns="" id="{AB4523FA-61F6-2145-AD04-6199B9DF61FE}"/>
              </a:ext>
            </a:extLst>
          </p:cNvPr>
          <p:cNvSpPr>
            <a:spLocks noChangeArrowheads="1"/>
          </p:cNvSpPr>
          <p:nvPr/>
        </p:nvSpPr>
        <p:spPr bwMode="auto">
          <a:xfrm>
            <a:off x="7191267" y="2597977"/>
            <a:ext cx="2635465" cy="59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endParaRPr kumimoji="0" lang="en-US" altLang="zh-CN"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4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26" name="Rectangle 11">
            <a:extLst>
              <a:ext uri="{FF2B5EF4-FFF2-40B4-BE49-F238E27FC236}">
                <a16:creationId xmlns:a16="http://schemas.microsoft.com/office/drawing/2014/main" xmlns="" id="{099D1A2F-47F2-DF46-966C-D4E89AF3D07D}"/>
              </a:ext>
            </a:extLst>
          </p:cNvPr>
          <p:cNvSpPr>
            <a:spLocks noChangeArrowheads="1"/>
          </p:cNvSpPr>
          <p:nvPr/>
        </p:nvSpPr>
        <p:spPr bwMode="auto">
          <a:xfrm>
            <a:off x="9180753" y="4423769"/>
            <a:ext cx="2635465" cy="59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endParaRPr kumimoji="0" lang="en-US" altLang="zh-CN" sz="14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endParaRPr>
          </a:p>
          <a:p>
            <a:pPr algn="ctr" fontAlgn="base">
              <a:lnSpc>
                <a:spcPct val="120000"/>
              </a:lnSpc>
              <a:spcBef>
                <a:spcPct val="0"/>
              </a:spcBef>
              <a:spcAft>
                <a:spcPct val="0"/>
              </a:spcAft>
              <a:defRPr/>
            </a:pPr>
            <a:r>
              <a:rPr lang="zh-CN" altLang="en-US" sz="14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27" name="矩形 26">
            <a:extLst>
              <a:ext uri="{FF2B5EF4-FFF2-40B4-BE49-F238E27FC236}">
                <a16:creationId xmlns:a16="http://schemas.microsoft.com/office/drawing/2014/main" xmlns="" id="{5B0FBBF3-AD81-834B-B4E4-D3169F856675}"/>
              </a:ext>
            </a:extLst>
          </p:cNvPr>
          <p:cNvSpPr/>
          <p:nvPr/>
        </p:nvSpPr>
        <p:spPr>
          <a:xfrm>
            <a:off x="4389167" y="316160"/>
            <a:ext cx="3470822"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五段话的排版页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28" name="直接连接符 30">
            <a:extLst>
              <a:ext uri="{FF2B5EF4-FFF2-40B4-BE49-F238E27FC236}">
                <a16:creationId xmlns:a16="http://schemas.microsoft.com/office/drawing/2014/main" xmlns="" id="{6ABD0D23-EAEF-1A43-99D0-199959BBED2C}"/>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31">
            <a:extLst>
              <a:ext uri="{FF2B5EF4-FFF2-40B4-BE49-F238E27FC236}">
                <a16:creationId xmlns:a16="http://schemas.microsoft.com/office/drawing/2014/main" xmlns="" id="{448B6361-9DD0-4147-91A3-ECD2C67BA21F}"/>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4E17932A-F308-F648-ACEF-CE0599D53E36}"/>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spTree>
    <p:extLst>
      <p:ext uri="{BB962C8B-B14F-4D97-AF65-F5344CB8AC3E}">
        <p14:creationId xmlns:p14="http://schemas.microsoft.com/office/powerpoint/2010/main" val="225456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FC5A7C0C-E590-4E28-9C8D-94F5B89A250A}"/>
              </a:ext>
            </a:extLst>
          </p:cNvPr>
          <p:cNvSpPr/>
          <p:nvPr/>
        </p:nvSpPr>
        <p:spPr>
          <a:xfrm>
            <a:off x="872507" y="3936440"/>
            <a:ext cx="1959429" cy="2043865"/>
          </a:xfrm>
          <a:prstGeom prst="rect">
            <a:avLst/>
          </a:prstGeom>
          <a:noFill/>
          <a:ln w="76200">
            <a:solidFill>
              <a:srgbClr val="00A46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 name="图片 3">
            <a:extLst>
              <a:ext uri="{FF2B5EF4-FFF2-40B4-BE49-F238E27FC236}">
                <a16:creationId xmlns:a16="http://schemas.microsoft.com/office/drawing/2014/main" xmlns="" id="{52CB9B36-72BE-4657-A6CA-6AAB985C0DB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87657" y="0"/>
            <a:ext cx="3904343" cy="6858000"/>
          </a:xfrm>
          <a:prstGeom prst="rect">
            <a:avLst/>
          </a:prstGeom>
        </p:spPr>
      </p:pic>
      <p:sp>
        <p:nvSpPr>
          <p:cNvPr id="8" name="矩形 7">
            <a:extLst>
              <a:ext uri="{FF2B5EF4-FFF2-40B4-BE49-F238E27FC236}">
                <a16:creationId xmlns:a16="http://schemas.microsoft.com/office/drawing/2014/main" xmlns="" id="{A08370ED-BAD3-4892-8F4B-1E59C3B57E6E}"/>
              </a:ext>
            </a:extLst>
          </p:cNvPr>
          <p:cNvSpPr/>
          <p:nvPr/>
        </p:nvSpPr>
        <p:spPr>
          <a:xfrm>
            <a:off x="8287656" y="0"/>
            <a:ext cx="3904343"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a:extLst>
              <a:ext uri="{FF2B5EF4-FFF2-40B4-BE49-F238E27FC236}">
                <a16:creationId xmlns:a16="http://schemas.microsoft.com/office/drawing/2014/main" xmlns="" id="{1D6487BF-2D9B-443A-A66C-6D582F19E67F}"/>
              </a:ext>
            </a:extLst>
          </p:cNvPr>
          <p:cNvSpPr/>
          <p:nvPr/>
        </p:nvSpPr>
        <p:spPr>
          <a:xfrm>
            <a:off x="1190172" y="1106714"/>
            <a:ext cx="9463314" cy="4644572"/>
          </a:xfrm>
          <a:prstGeom prst="rect">
            <a:avLst/>
          </a:prstGeom>
          <a:solidFill>
            <a:schemeClr val="bg1"/>
          </a:solidFill>
          <a:ln>
            <a:noFill/>
          </a:ln>
          <a:effectLst>
            <a:outerShdw blurRad="190500" sx="101000" sy="101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片 6">
            <a:extLst>
              <a:ext uri="{FF2B5EF4-FFF2-40B4-BE49-F238E27FC236}">
                <a16:creationId xmlns:a16="http://schemas.microsoft.com/office/drawing/2014/main" xmlns="" id="{B395E19E-595B-402E-804B-A67E947A522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41030" y="1106715"/>
            <a:ext cx="3512457" cy="4644572"/>
          </a:xfrm>
          <a:prstGeom prst="rect">
            <a:avLst/>
          </a:prstGeom>
        </p:spPr>
      </p:pic>
      <p:sp>
        <p:nvSpPr>
          <p:cNvPr id="9" name="TextBox 2">
            <a:extLst>
              <a:ext uri="{FF2B5EF4-FFF2-40B4-BE49-F238E27FC236}">
                <a16:creationId xmlns:a16="http://schemas.microsoft.com/office/drawing/2014/main" xmlns="" id="{EA9DA837-8781-43CA-9906-A7B2EB67D7F9}"/>
              </a:ext>
            </a:extLst>
          </p:cNvPr>
          <p:cNvSpPr txBox="1"/>
          <p:nvPr/>
        </p:nvSpPr>
        <p:spPr>
          <a:xfrm>
            <a:off x="1810525" y="2645593"/>
            <a:ext cx="4392488" cy="49212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latin typeface="Alibaba PuHuiTi R" pitchFamily="18" charset="-122"/>
                <a:ea typeface="Alibaba PuHuiTi R" pitchFamily="18" charset="-122"/>
                <a:cs typeface="Alibaba PuHuiTi R" pitchFamily="18" charset="-122"/>
              </a:rPr>
              <a:t>我们是一支专业的团队。我们的成员拥有多年的信息安全专业技术背景，来自国内知名安全公司的一线骨干。</a:t>
            </a:r>
          </a:p>
        </p:txBody>
      </p:sp>
      <p:sp>
        <p:nvSpPr>
          <p:cNvPr id="10" name="TextBox 2">
            <a:extLst>
              <a:ext uri="{FF2B5EF4-FFF2-40B4-BE49-F238E27FC236}">
                <a16:creationId xmlns:a16="http://schemas.microsoft.com/office/drawing/2014/main" xmlns="" id="{A4BEE7A8-FE76-4A61-AE84-41590F52E3DC}"/>
              </a:ext>
            </a:extLst>
          </p:cNvPr>
          <p:cNvSpPr txBox="1"/>
          <p:nvPr/>
        </p:nvSpPr>
        <p:spPr>
          <a:xfrm>
            <a:off x="1810524" y="3329517"/>
            <a:ext cx="4392488" cy="49212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latin typeface="Alibaba PuHuiTi R" pitchFamily="18" charset="-122"/>
                <a:ea typeface="Alibaba PuHuiTi R" pitchFamily="18" charset="-122"/>
                <a:cs typeface="Alibaba PuHuiTi R" pitchFamily="18" charset="-122"/>
              </a:rPr>
              <a:t>我们是一支年轻的团队。我们的平均年龄仅有</a:t>
            </a:r>
            <a:r>
              <a:rPr lang="en-US" altLang="zh-CN" dirty="0">
                <a:latin typeface="Alibaba PuHuiTi R" pitchFamily="18" charset="-122"/>
                <a:ea typeface="Alibaba PuHuiTi R" pitchFamily="18" charset="-122"/>
                <a:cs typeface="Alibaba PuHuiTi R" pitchFamily="18" charset="-122"/>
              </a:rPr>
              <a:t>26</a:t>
            </a:r>
            <a:r>
              <a:rPr lang="zh-CN" altLang="en-US" dirty="0">
                <a:latin typeface="Alibaba PuHuiTi R" pitchFamily="18" charset="-122"/>
                <a:ea typeface="Alibaba PuHuiTi R" pitchFamily="18" charset="-122"/>
                <a:cs typeface="Alibaba PuHuiTi R" pitchFamily="18" charset="-122"/>
              </a:rPr>
              <a:t>岁，充满了朝气和创新精神。</a:t>
            </a:r>
          </a:p>
        </p:txBody>
      </p:sp>
      <p:sp>
        <p:nvSpPr>
          <p:cNvPr id="11" name="TextBox 2">
            <a:extLst>
              <a:ext uri="{FF2B5EF4-FFF2-40B4-BE49-F238E27FC236}">
                <a16:creationId xmlns:a16="http://schemas.microsoft.com/office/drawing/2014/main" xmlns="" id="{D8FF1103-E55F-4BDE-A288-688F63691CBF}"/>
              </a:ext>
            </a:extLst>
          </p:cNvPr>
          <p:cNvSpPr txBox="1"/>
          <p:nvPr/>
        </p:nvSpPr>
        <p:spPr>
          <a:xfrm>
            <a:off x="1810524" y="4013441"/>
            <a:ext cx="4392488" cy="49212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latin typeface="Alibaba PuHuiTi R" pitchFamily="18" charset="-122"/>
                <a:ea typeface="Alibaba PuHuiTi R" pitchFamily="18" charset="-122"/>
                <a:cs typeface="Alibaba PuHuiTi R" pitchFamily="18" charset="-122"/>
              </a:rPr>
              <a:t>我们是一支专注的团队。我们坚信，安全的品牌源自客户的信任。只有专注，才能做好安全。</a:t>
            </a:r>
          </a:p>
        </p:txBody>
      </p:sp>
      <p:sp>
        <p:nvSpPr>
          <p:cNvPr id="12" name="TextBox 2">
            <a:extLst>
              <a:ext uri="{FF2B5EF4-FFF2-40B4-BE49-F238E27FC236}">
                <a16:creationId xmlns:a16="http://schemas.microsoft.com/office/drawing/2014/main" xmlns="" id="{D28F72DC-59AC-44A6-80AA-6DAA5C4DA01A}"/>
              </a:ext>
            </a:extLst>
          </p:cNvPr>
          <p:cNvSpPr txBox="1"/>
          <p:nvPr/>
        </p:nvSpPr>
        <p:spPr>
          <a:xfrm>
            <a:off x="1810524" y="4697366"/>
            <a:ext cx="4392488" cy="769441"/>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latin typeface="Alibaba PuHuiTi R" pitchFamily="18" charset="-122"/>
                <a:ea typeface="Alibaba PuHuiTi R" pitchFamily="18" charset="-122"/>
                <a:cs typeface="Alibaba PuHuiTi R" pitchFamily="18" charset="-122"/>
              </a:rPr>
              <a:t>我们是一支有梦想的团队。我们来自五湖四海，因为一个共同的梦想：做一家真正优秀的信息安全企业，为客户提供最可靠的互联网安全防护。</a:t>
            </a:r>
          </a:p>
        </p:txBody>
      </p:sp>
      <p:sp>
        <p:nvSpPr>
          <p:cNvPr id="13" name="文本框 9">
            <a:extLst>
              <a:ext uri="{FF2B5EF4-FFF2-40B4-BE49-F238E27FC236}">
                <a16:creationId xmlns:a16="http://schemas.microsoft.com/office/drawing/2014/main" xmlns="" id="{94BAB131-8D2F-4E6C-8E68-8170ACDE7A94}"/>
              </a:ext>
            </a:extLst>
          </p:cNvPr>
          <p:cNvSpPr txBox="1"/>
          <p:nvPr/>
        </p:nvSpPr>
        <p:spPr>
          <a:xfrm>
            <a:off x="1618020" y="1546444"/>
            <a:ext cx="28256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ctr">
              <a:defRPr sz="3200" b="0">
                <a:solidFill>
                  <a:schemeClr val="accent2"/>
                </a:solidFill>
                <a:latin typeface="微软雅黑" pitchFamily="34" charset="-122"/>
                <a:ea typeface="微软雅黑" pitchFamily="34" charset="-122"/>
                <a:cs typeface="+mj-cs"/>
              </a:defRPr>
            </a:lvl1pPr>
            <a:lvl2pPr algn="ctr">
              <a:defRPr sz="5867"/>
            </a:lvl2pPr>
            <a:lvl3pPr algn="ctr">
              <a:defRPr sz="5867"/>
            </a:lvl3pPr>
            <a:lvl4pPr algn="ctr">
              <a:defRPr sz="5867"/>
            </a:lvl4pPr>
            <a:lvl5pPr algn="ctr">
              <a:defRPr sz="5867"/>
            </a:lvl5pPr>
            <a:lvl6pPr marL="609585" algn="ctr" fontAlgn="base">
              <a:spcBef>
                <a:spcPct val="0"/>
              </a:spcBef>
              <a:spcAft>
                <a:spcPct val="0"/>
              </a:spcAft>
              <a:defRPr sz="5867"/>
            </a:lvl6pPr>
            <a:lvl7pPr marL="1219170" algn="ctr" fontAlgn="base">
              <a:spcBef>
                <a:spcPct val="0"/>
              </a:spcBef>
              <a:spcAft>
                <a:spcPct val="0"/>
              </a:spcAft>
              <a:defRPr sz="5867"/>
            </a:lvl7pPr>
            <a:lvl8pPr marL="1828754" algn="ctr" fontAlgn="base">
              <a:spcBef>
                <a:spcPct val="0"/>
              </a:spcBef>
              <a:spcAft>
                <a:spcPct val="0"/>
              </a:spcAft>
              <a:defRPr sz="5867"/>
            </a:lvl8pPr>
            <a:lvl9pPr marL="2438339" algn="ctr" fontAlgn="base">
              <a:spcBef>
                <a:spcPct val="0"/>
              </a:spcBef>
              <a:spcAft>
                <a:spcPct val="0"/>
              </a:spcAft>
              <a:defRPr sz="5867"/>
            </a:lvl9pPr>
          </a:lstStyle>
          <a:p>
            <a:pPr marL="0" lvl="1"/>
            <a:r>
              <a:rPr lang="zh-CN" altLang="en-US" sz="4000" dirty="0">
                <a:solidFill>
                  <a:srgbClr val="00A468"/>
                </a:solidFill>
                <a:latin typeface="Alibaba PuHuiTi M" pitchFamily="18" charset="-122"/>
                <a:ea typeface="Alibaba PuHuiTi M" pitchFamily="18" charset="-122"/>
                <a:cs typeface="Alibaba PuHuiTi M" pitchFamily="18" charset="-122"/>
              </a:rPr>
              <a:t>请输入标题</a:t>
            </a:r>
          </a:p>
        </p:txBody>
      </p:sp>
      <p:pic>
        <p:nvPicPr>
          <p:cNvPr id="3" name="图片 2">
            <a:extLst>
              <a:ext uri="{FF2B5EF4-FFF2-40B4-BE49-F238E27FC236}">
                <a16:creationId xmlns:a16="http://schemas.microsoft.com/office/drawing/2014/main" xmlns="" id="{B1DE49A2-3988-394E-A561-AD2D149C521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76"/>
          <a:stretch/>
        </p:blipFill>
        <p:spPr>
          <a:xfrm>
            <a:off x="7155542" y="1110330"/>
            <a:ext cx="3512458" cy="4734559"/>
          </a:xfrm>
          <a:prstGeom prst="rect">
            <a:avLst/>
          </a:prstGeom>
        </p:spPr>
      </p:pic>
    </p:spTree>
    <p:extLst>
      <p:ext uri="{BB962C8B-B14F-4D97-AF65-F5344CB8AC3E}">
        <p14:creationId xmlns:p14="http://schemas.microsoft.com/office/powerpoint/2010/main" val="149761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15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8" dur="15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150"/>
                            </p:stCondLst>
                            <p:childTnLst>
                              <p:par>
                                <p:cTn id="10" presetID="2" presetClass="entr" presetSubtype="2" fill="hold" grpId="0" nodeType="after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 calcmode="lin" valueType="num">
                                      <p:cBhvr additive="base">
                                        <p:cTn id="12" dur="15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13" dur="15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300"/>
                            </p:stCondLst>
                            <p:childTnLst>
                              <p:par>
                                <p:cTn id="15" presetID="2" presetClass="entr" presetSubtype="2" fill="hold" grpId="0" nodeType="after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 calcmode="lin" valueType="num">
                                      <p:cBhvr additive="base">
                                        <p:cTn id="17" dur="15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18" dur="15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450"/>
                            </p:stCondLst>
                            <p:childTnLst>
                              <p:par>
                                <p:cTn id="20" presetID="2" presetClass="entr" presetSubtype="2" fill="hold" grpId="0"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 calcmode="lin" valueType="num">
                                      <p:cBhvr additive="base">
                                        <p:cTn id="22" dur="15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3" dur="15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build="p"/>
      <p:bldP spid="11" grpId="0" build="p"/>
      <p:bldP spid="1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819A9761-FCB3-4D71-8E18-326C6E425AEA}"/>
              </a:ext>
            </a:extLst>
          </p:cNvPr>
          <p:cNvSpPr txBox="1"/>
          <p:nvPr/>
        </p:nvSpPr>
        <p:spPr>
          <a:xfrm>
            <a:off x="1510636" y="2451210"/>
            <a:ext cx="575364" cy="923330"/>
          </a:xfrm>
          <a:prstGeom prst="rect">
            <a:avLst/>
          </a:prstGeom>
          <a:noFill/>
        </p:spPr>
        <p:txBody>
          <a:bodyPr wrap="square" rtlCol="0">
            <a:spAutoFit/>
          </a:bodyPr>
          <a:lstStyle/>
          <a:p>
            <a:r>
              <a:rPr lang="en-US" altLang="zh-CN" sz="5400" b="1">
                <a:solidFill>
                  <a:srgbClr val="00A468"/>
                </a:solidFill>
              </a:rPr>
              <a:t>S</a:t>
            </a:r>
            <a:endParaRPr lang="zh-CN" altLang="en-US" sz="5400" b="1">
              <a:solidFill>
                <a:srgbClr val="00A468"/>
              </a:solidFill>
            </a:endParaRPr>
          </a:p>
        </p:txBody>
      </p:sp>
      <p:sp>
        <p:nvSpPr>
          <p:cNvPr id="10" name="文本框 9">
            <a:extLst>
              <a:ext uri="{FF2B5EF4-FFF2-40B4-BE49-F238E27FC236}">
                <a16:creationId xmlns:a16="http://schemas.microsoft.com/office/drawing/2014/main" xmlns="" id="{342C145E-9A51-43FE-A994-99A1C5B35BE1}"/>
              </a:ext>
            </a:extLst>
          </p:cNvPr>
          <p:cNvSpPr txBox="1"/>
          <p:nvPr/>
        </p:nvSpPr>
        <p:spPr>
          <a:xfrm>
            <a:off x="4232694" y="2451210"/>
            <a:ext cx="885027" cy="923330"/>
          </a:xfrm>
          <a:prstGeom prst="rect">
            <a:avLst/>
          </a:prstGeom>
          <a:noFill/>
        </p:spPr>
        <p:txBody>
          <a:bodyPr wrap="square" rtlCol="0">
            <a:spAutoFit/>
          </a:bodyPr>
          <a:lstStyle/>
          <a:p>
            <a:r>
              <a:rPr lang="en-US" altLang="zh-CN" sz="5400" b="1">
                <a:solidFill>
                  <a:srgbClr val="00A468"/>
                </a:solidFill>
              </a:rPr>
              <a:t>W</a:t>
            </a:r>
            <a:endParaRPr lang="zh-CN" altLang="en-US" sz="5400" b="1">
              <a:solidFill>
                <a:srgbClr val="00A468"/>
              </a:solidFill>
            </a:endParaRPr>
          </a:p>
        </p:txBody>
      </p:sp>
      <p:sp>
        <p:nvSpPr>
          <p:cNvPr id="11" name="文本框 10">
            <a:extLst>
              <a:ext uri="{FF2B5EF4-FFF2-40B4-BE49-F238E27FC236}">
                <a16:creationId xmlns:a16="http://schemas.microsoft.com/office/drawing/2014/main" xmlns="" id="{E2928AC3-D62F-4504-8A2E-D059EFAB3636}"/>
              </a:ext>
            </a:extLst>
          </p:cNvPr>
          <p:cNvSpPr txBox="1"/>
          <p:nvPr/>
        </p:nvSpPr>
        <p:spPr>
          <a:xfrm>
            <a:off x="7264415" y="2451210"/>
            <a:ext cx="575364" cy="923330"/>
          </a:xfrm>
          <a:prstGeom prst="rect">
            <a:avLst/>
          </a:prstGeom>
          <a:noFill/>
        </p:spPr>
        <p:txBody>
          <a:bodyPr wrap="square" rtlCol="0">
            <a:spAutoFit/>
          </a:bodyPr>
          <a:lstStyle/>
          <a:p>
            <a:r>
              <a:rPr lang="en-US" altLang="zh-CN" sz="5400" b="1">
                <a:solidFill>
                  <a:srgbClr val="00A468"/>
                </a:solidFill>
              </a:rPr>
              <a:t>O</a:t>
            </a:r>
            <a:endParaRPr lang="zh-CN" altLang="en-US" sz="5400" b="1">
              <a:solidFill>
                <a:srgbClr val="00A468"/>
              </a:solidFill>
            </a:endParaRPr>
          </a:p>
        </p:txBody>
      </p:sp>
      <p:sp>
        <p:nvSpPr>
          <p:cNvPr id="12" name="文本框 11">
            <a:extLst>
              <a:ext uri="{FF2B5EF4-FFF2-40B4-BE49-F238E27FC236}">
                <a16:creationId xmlns:a16="http://schemas.microsoft.com/office/drawing/2014/main" xmlns="" id="{310ED4DD-331D-4982-A407-DC7822043463}"/>
              </a:ext>
            </a:extLst>
          </p:cNvPr>
          <p:cNvSpPr txBox="1"/>
          <p:nvPr/>
        </p:nvSpPr>
        <p:spPr>
          <a:xfrm>
            <a:off x="10141304" y="2451210"/>
            <a:ext cx="575364" cy="923330"/>
          </a:xfrm>
          <a:prstGeom prst="rect">
            <a:avLst/>
          </a:prstGeom>
          <a:noFill/>
        </p:spPr>
        <p:txBody>
          <a:bodyPr wrap="square" rtlCol="0">
            <a:spAutoFit/>
          </a:bodyPr>
          <a:lstStyle/>
          <a:p>
            <a:r>
              <a:rPr lang="en-US" altLang="zh-CN" sz="5400" b="1">
                <a:solidFill>
                  <a:srgbClr val="00A468"/>
                </a:solidFill>
              </a:rPr>
              <a:t>T</a:t>
            </a:r>
            <a:endParaRPr lang="zh-CN" altLang="en-US" sz="5400" b="1">
              <a:solidFill>
                <a:srgbClr val="00A468"/>
              </a:solidFill>
            </a:endParaRPr>
          </a:p>
        </p:txBody>
      </p:sp>
      <p:sp>
        <p:nvSpPr>
          <p:cNvPr id="14" name="TextBox 20">
            <a:extLst>
              <a:ext uri="{FF2B5EF4-FFF2-40B4-BE49-F238E27FC236}">
                <a16:creationId xmlns:a16="http://schemas.microsoft.com/office/drawing/2014/main" xmlns="" id="{D62881FC-6190-4232-94A5-FF1324F23A15}"/>
              </a:ext>
            </a:extLst>
          </p:cNvPr>
          <p:cNvSpPr txBox="1"/>
          <p:nvPr/>
        </p:nvSpPr>
        <p:spPr>
          <a:xfrm>
            <a:off x="782318" y="3946741"/>
            <a:ext cx="2032000" cy="127855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nSpc>
                <a:spcPct val="120000"/>
              </a:lnSpc>
            </a:pPr>
            <a:r>
              <a:rPr lang="zh-CN" altLang="en-US" sz="1400" dirty="0">
                <a:latin typeface="Alibaba PuHuiTi M" pitchFamily="18" charset="-122"/>
                <a:ea typeface="Alibaba PuHuiTi M" pitchFamily="18" charset="-122"/>
                <a:cs typeface="Alibaba PuHuiTi M" pitchFamily="18" charset="-122"/>
              </a:rPr>
              <a:t>详写内容</a:t>
            </a:r>
            <a:r>
              <a:rPr lang="en-US" altLang="zh-CN" sz="1400" dirty="0">
                <a:latin typeface="Alibaba PuHuiTi M" pitchFamily="18" charset="-122"/>
                <a:ea typeface="Alibaba PuHuiTi M" pitchFamily="18" charset="-122"/>
                <a:cs typeface="Alibaba PuHuiTi M" pitchFamily="18" charset="-122"/>
              </a:rPr>
              <a:t>……</a:t>
            </a:r>
            <a:r>
              <a:rPr lang="zh-CN" altLang="en-US" sz="1400" dirty="0">
                <a:latin typeface="Alibaba PuHuiTi M" pitchFamily="18" charset="-122"/>
                <a:ea typeface="Alibaba PuHuiTi M" pitchFamily="18" charset="-122"/>
                <a:cs typeface="Alibaba PuHuiTi M" pitchFamily="18" charset="-122"/>
              </a:rPr>
              <a:t>点击输入本栏的具体文字，简明扼要的说明分项内容，此为概念图解，请根据您的具体内容酌情修改</a:t>
            </a:r>
            <a:endParaRPr lang="en-US" altLang="zh-CN" sz="1400" dirty="0">
              <a:latin typeface="Alibaba PuHuiTi M" pitchFamily="18" charset="-122"/>
              <a:ea typeface="Alibaba PuHuiTi M" pitchFamily="18" charset="-122"/>
              <a:cs typeface="Alibaba PuHuiTi M" pitchFamily="18" charset="-122"/>
            </a:endParaRPr>
          </a:p>
        </p:txBody>
      </p:sp>
      <p:sp>
        <p:nvSpPr>
          <p:cNvPr id="15" name="TextBox 20">
            <a:extLst>
              <a:ext uri="{FF2B5EF4-FFF2-40B4-BE49-F238E27FC236}">
                <a16:creationId xmlns:a16="http://schemas.microsoft.com/office/drawing/2014/main" xmlns="" id="{EA4944E1-13EE-4B66-9248-525D99D29BE6}"/>
              </a:ext>
            </a:extLst>
          </p:cNvPr>
          <p:cNvSpPr txBox="1"/>
          <p:nvPr/>
        </p:nvSpPr>
        <p:spPr>
          <a:xfrm>
            <a:off x="9412986" y="3946741"/>
            <a:ext cx="2032000" cy="127855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nSpc>
                <a:spcPct val="120000"/>
              </a:lnSpc>
            </a:pPr>
            <a:r>
              <a:rPr lang="zh-CN" altLang="en-US" sz="1400" dirty="0">
                <a:latin typeface="Alibaba PuHuiTi M" pitchFamily="18" charset="-122"/>
                <a:ea typeface="Alibaba PuHuiTi M" pitchFamily="18" charset="-122"/>
                <a:cs typeface="Alibaba PuHuiTi M" pitchFamily="18" charset="-122"/>
              </a:rPr>
              <a:t>详写内容</a:t>
            </a:r>
            <a:r>
              <a:rPr lang="en-US" altLang="zh-CN" sz="1400" dirty="0">
                <a:latin typeface="Alibaba PuHuiTi M" pitchFamily="18" charset="-122"/>
                <a:ea typeface="Alibaba PuHuiTi M" pitchFamily="18" charset="-122"/>
                <a:cs typeface="Alibaba PuHuiTi M" pitchFamily="18" charset="-122"/>
              </a:rPr>
              <a:t>……</a:t>
            </a:r>
            <a:r>
              <a:rPr lang="zh-CN" altLang="en-US" sz="1400" dirty="0">
                <a:latin typeface="Alibaba PuHuiTi M" pitchFamily="18" charset="-122"/>
                <a:ea typeface="Alibaba PuHuiTi M" pitchFamily="18" charset="-122"/>
                <a:cs typeface="Alibaba PuHuiTi M" pitchFamily="18" charset="-122"/>
              </a:rPr>
              <a:t>点击输入本栏的具体文字，简明扼要的说明分项内容，此为概念图解，请根据您的具体内容酌情修改</a:t>
            </a:r>
            <a:endParaRPr lang="en-US" altLang="zh-CN" sz="1400" dirty="0">
              <a:latin typeface="Alibaba PuHuiTi M" pitchFamily="18" charset="-122"/>
              <a:ea typeface="Alibaba PuHuiTi M" pitchFamily="18" charset="-122"/>
              <a:cs typeface="Alibaba PuHuiTi M" pitchFamily="18" charset="-122"/>
            </a:endParaRPr>
          </a:p>
        </p:txBody>
      </p:sp>
      <p:sp>
        <p:nvSpPr>
          <p:cNvPr id="16" name="TextBox 20">
            <a:extLst>
              <a:ext uri="{FF2B5EF4-FFF2-40B4-BE49-F238E27FC236}">
                <a16:creationId xmlns:a16="http://schemas.microsoft.com/office/drawing/2014/main" xmlns="" id="{06E5AE4F-AE1C-414B-AA3A-2148EF6BA154}"/>
              </a:ext>
            </a:extLst>
          </p:cNvPr>
          <p:cNvSpPr txBox="1"/>
          <p:nvPr/>
        </p:nvSpPr>
        <p:spPr>
          <a:xfrm>
            <a:off x="6536097" y="3946741"/>
            <a:ext cx="2032000" cy="127855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nSpc>
                <a:spcPct val="120000"/>
              </a:lnSpc>
            </a:pPr>
            <a:r>
              <a:rPr lang="zh-CN" altLang="en-US" sz="1400" dirty="0">
                <a:latin typeface="Alibaba PuHuiTi M" pitchFamily="18" charset="-122"/>
                <a:ea typeface="Alibaba PuHuiTi M" pitchFamily="18" charset="-122"/>
                <a:cs typeface="Alibaba PuHuiTi M" pitchFamily="18" charset="-122"/>
              </a:rPr>
              <a:t>详写内容</a:t>
            </a:r>
            <a:r>
              <a:rPr lang="en-US" altLang="zh-CN" sz="1400" dirty="0">
                <a:latin typeface="Alibaba PuHuiTi M" pitchFamily="18" charset="-122"/>
                <a:ea typeface="Alibaba PuHuiTi M" pitchFamily="18" charset="-122"/>
                <a:cs typeface="Alibaba PuHuiTi M" pitchFamily="18" charset="-122"/>
              </a:rPr>
              <a:t>……</a:t>
            </a:r>
            <a:r>
              <a:rPr lang="zh-CN" altLang="en-US" sz="1400" dirty="0">
                <a:latin typeface="Alibaba PuHuiTi M" pitchFamily="18" charset="-122"/>
                <a:ea typeface="Alibaba PuHuiTi M" pitchFamily="18" charset="-122"/>
                <a:cs typeface="Alibaba PuHuiTi M" pitchFamily="18" charset="-122"/>
              </a:rPr>
              <a:t>点击输入本栏的具体文字，简明扼要的说明分项内容，此为概念图解，请根据您的具体内容酌情修改</a:t>
            </a:r>
            <a:endParaRPr lang="en-US" altLang="zh-CN" sz="1400" dirty="0">
              <a:latin typeface="Alibaba PuHuiTi M" pitchFamily="18" charset="-122"/>
              <a:ea typeface="Alibaba PuHuiTi M" pitchFamily="18" charset="-122"/>
              <a:cs typeface="Alibaba PuHuiTi M" pitchFamily="18" charset="-122"/>
            </a:endParaRPr>
          </a:p>
        </p:txBody>
      </p:sp>
      <p:sp>
        <p:nvSpPr>
          <p:cNvPr id="17" name="TextBox 20">
            <a:extLst>
              <a:ext uri="{FF2B5EF4-FFF2-40B4-BE49-F238E27FC236}">
                <a16:creationId xmlns:a16="http://schemas.microsoft.com/office/drawing/2014/main" xmlns="" id="{A53BBA43-E0FE-4999-B2DD-11EAF2790511}"/>
              </a:ext>
            </a:extLst>
          </p:cNvPr>
          <p:cNvSpPr txBox="1"/>
          <p:nvPr/>
        </p:nvSpPr>
        <p:spPr>
          <a:xfrm>
            <a:off x="3659207" y="3946741"/>
            <a:ext cx="2032000" cy="127855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nSpc>
                <a:spcPct val="120000"/>
              </a:lnSpc>
            </a:pPr>
            <a:r>
              <a:rPr lang="zh-CN" altLang="en-US" sz="1400" dirty="0">
                <a:latin typeface="Alibaba PuHuiTi M" pitchFamily="18" charset="-122"/>
                <a:ea typeface="Alibaba PuHuiTi M" pitchFamily="18" charset="-122"/>
                <a:cs typeface="Alibaba PuHuiTi M" pitchFamily="18" charset="-122"/>
              </a:rPr>
              <a:t>详写内容</a:t>
            </a:r>
            <a:r>
              <a:rPr lang="en-US" altLang="zh-CN" sz="1400" dirty="0">
                <a:latin typeface="Alibaba PuHuiTi M" pitchFamily="18" charset="-122"/>
                <a:ea typeface="Alibaba PuHuiTi M" pitchFamily="18" charset="-122"/>
                <a:cs typeface="Alibaba PuHuiTi M" pitchFamily="18" charset="-122"/>
              </a:rPr>
              <a:t>……</a:t>
            </a:r>
            <a:r>
              <a:rPr lang="zh-CN" altLang="en-US" sz="1400" dirty="0">
                <a:latin typeface="Alibaba PuHuiTi M" pitchFamily="18" charset="-122"/>
                <a:ea typeface="Alibaba PuHuiTi M" pitchFamily="18" charset="-122"/>
                <a:cs typeface="Alibaba PuHuiTi M" pitchFamily="18" charset="-122"/>
              </a:rPr>
              <a:t>点击输入本栏的具体文字，简明扼要的说明分项内容，此为概念图解，请根据您的具体内容酌情修改</a:t>
            </a:r>
            <a:endParaRPr lang="en-US" altLang="zh-CN" sz="1400" dirty="0">
              <a:latin typeface="Alibaba PuHuiTi M" pitchFamily="18" charset="-122"/>
              <a:ea typeface="Alibaba PuHuiTi M" pitchFamily="18" charset="-122"/>
              <a:cs typeface="Alibaba PuHuiTi M" pitchFamily="18" charset="-122"/>
            </a:endParaRPr>
          </a:p>
        </p:txBody>
      </p:sp>
      <p:sp>
        <p:nvSpPr>
          <p:cNvPr id="20" name="矩形 19">
            <a:extLst>
              <a:ext uri="{FF2B5EF4-FFF2-40B4-BE49-F238E27FC236}">
                <a16:creationId xmlns:a16="http://schemas.microsoft.com/office/drawing/2014/main" xmlns="" id="{91DF7DBD-C05F-A041-9F4E-0CCAC2F68DBD}"/>
              </a:ext>
            </a:extLst>
          </p:cNvPr>
          <p:cNvSpPr/>
          <p:nvPr/>
        </p:nvSpPr>
        <p:spPr>
          <a:xfrm>
            <a:off x="4444471"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四段话的排版页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21" name="直接连接符 30">
            <a:extLst>
              <a:ext uri="{FF2B5EF4-FFF2-40B4-BE49-F238E27FC236}">
                <a16:creationId xmlns:a16="http://schemas.microsoft.com/office/drawing/2014/main" xmlns="" id="{BD13A4AD-AFDA-2A4B-A164-0FE8A003C093}"/>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31">
            <a:extLst>
              <a:ext uri="{FF2B5EF4-FFF2-40B4-BE49-F238E27FC236}">
                <a16:creationId xmlns:a16="http://schemas.microsoft.com/office/drawing/2014/main" xmlns="" id="{4C46448F-5505-0345-84CE-08BFAC317670}"/>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54B11C29-ABF8-DD48-A694-A86372A800E8}"/>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spTree>
    <p:extLst>
      <p:ext uri="{BB962C8B-B14F-4D97-AF65-F5344CB8AC3E}">
        <p14:creationId xmlns:p14="http://schemas.microsoft.com/office/powerpoint/2010/main" val="4279391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06BE6F1A-ADC1-45CD-A865-A1DCCF08366A}"/>
              </a:ext>
            </a:extLst>
          </p:cNvPr>
          <p:cNvSpPr/>
          <p:nvPr/>
        </p:nvSpPr>
        <p:spPr>
          <a:xfrm>
            <a:off x="1000127" y="2530477"/>
            <a:ext cx="10191751" cy="3179763"/>
          </a:xfrm>
          <a:prstGeom prst="rect">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54">
              <a:defRPr/>
            </a:pPr>
            <a:endParaRPr lang="zh-CN" altLang="en-US">
              <a:solidFill>
                <a:prstClr val="white"/>
              </a:solidFill>
              <a:latin typeface="Arial"/>
              <a:ea typeface="幼圆"/>
            </a:endParaRPr>
          </a:p>
        </p:txBody>
      </p:sp>
      <p:grpSp>
        <p:nvGrpSpPr>
          <p:cNvPr id="3" name="组合 3">
            <a:extLst>
              <a:ext uri="{FF2B5EF4-FFF2-40B4-BE49-F238E27FC236}">
                <a16:creationId xmlns:a16="http://schemas.microsoft.com/office/drawing/2014/main" xmlns="" id="{F23066FE-4F17-4180-B75C-EA8ABF39CABD}"/>
              </a:ext>
            </a:extLst>
          </p:cNvPr>
          <p:cNvGrpSpPr>
            <a:grpSpLocks/>
          </p:cNvGrpSpPr>
          <p:nvPr/>
        </p:nvGrpSpPr>
        <p:grpSpPr bwMode="auto">
          <a:xfrm>
            <a:off x="5548313" y="3055939"/>
            <a:ext cx="5257800" cy="2098676"/>
            <a:chOff x="5547972" y="3056507"/>
            <a:chExt cx="5257389" cy="2097770"/>
          </a:xfrm>
        </p:grpSpPr>
        <p:grpSp>
          <p:nvGrpSpPr>
            <p:cNvPr id="4" name="组合 52">
              <a:extLst>
                <a:ext uri="{FF2B5EF4-FFF2-40B4-BE49-F238E27FC236}">
                  <a16:creationId xmlns:a16="http://schemas.microsoft.com/office/drawing/2014/main" xmlns="" id="{26B99BA8-1D1C-441D-90A8-6704F21E8392}"/>
                </a:ext>
              </a:extLst>
            </p:cNvPr>
            <p:cNvGrpSpPr/>
            <p:nvPr/>
          </p:nvGrpSpPr>
          <p:grpSpPr>
            <a:xfrm>
              <a:off x="5547972" y="3056507"/>
              <a:ext cx="315413" cy="292473"/>
              <a:chOff x="4092420" y="4687787"/>
              <a:chExt cx="174626" cy="161925"/>
            </a:xfrm>
            <a:solidFill>
              <a:schemeClr val="bg1"/>
            </a:solidFill>
          </p:grpSpPr>
          <p:sp>
            <p:nvSpPr>
              <p:cNvPr id="54" name="Freeform 324">
                <a:extLst>
                  <a:ext uri="{FF2B5EF4-FFF2-40B4-BE49-F238E27FC236}">
                    <a16:creationId xmlns:a16="http://schemas.microsoft.com/office/drawing/2014/main" xmlns="" id="{2B819D61-CBC2-4B8E-9F44-785EB26B2ACA}"/>
                  </a:ext>
                </a:extLst>
              </p:cNvPr>
              <p:cNvSpPr/>
              <p:nvPr/>
            </p:nvSpPr>
            <p:spPr bwMode="auto">
              <a:xfrm>
                <a:off x="4092420" y="4687787"/>
                <a:ext cx="71438" cy="161925"/>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p:spPr>
            <p:txBody>
              <a:bodyPr/>
              <a:lstStyle/>
              <a:p>
                <a:pPr defTabSz="914354">
                  <a:defRPr/>
                </a:pPr>
                <a:endParaRPr lang="zh-CN" altLang="en-US">
                  <a:solidFill>
                    <a:prstClr val="black"/>
                  </a:solidFill>
                  <a:latin typeface="Arial"/>
                  <a:ea typeface="幼圆"/>
                </a:endParaRPr>
              </a:p>
            </p:txBody>
          </p:sp>
          <p:sp>
            <p:nvSpPr>
              <p:cNvPr id="55" name="Freeform 325">
                <a:extLst>
                  <a:ext uri="{FF2B5EF4-FFF2-40B4-BE49-F238E27FC236}">
                    <a16:creationId xmlns:a16="http://schemas.microsoft.com/office/drawing/2014/main" xmlns="" id="{A96C90AB-6DDA-4E2A-8D61-E183A78A81CC}"/>
                  </a:ext>
                </a:extLst>
              </p:cNvPr>
              <p:cNvSpPr/>
              <p:nvPr/>
            </p:nvSpPr>
            <p:spPr bwMode="auto">
              <a:xfrm>
                <a:off x="4194021" y="4687787"/>
                <a:ext cx="73025" cy="161925"/>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p:spPr>
            <p:txBody>
              <a:bodyPr/>
              <a:lstStyle/>
              <a:p>
                <a:pPr defTabSz="914354">
                  <a:defRPr/>
                </a:pPr>
                <a:endParaRPr lang="zh-CN" altLang="en-US">
                  <a:solidFill>
                    <a:prstClr val="black"/>
                  </a:solidFill>
                  <a:latin typeface="Arial"/>
                  <a:ea typeface="幼圆"/>
                </a:endParaRPr>
              </a:p>
            </p:txBody>
          </p:sp>
        </p:grpSp>
        <p:grpSp>
          <p:nvGrpSpPr>
            <p:cNvPr id="5" name="组合 55">
              <a:extLst>
                <a:ext uri="{FF2B5EF4-FFF2-40B4-BE49-F238E27FC236}">
                  <a16:creationId xmlns:a16="http://schemas.microsoft.com/office/drawing/2014/main" xmlns="" id="{EABF66B9-822C-446C-A751-ECC033D23CCD}"/>
                </a:ext>
              </a:extLst>
            </p:cNvPr>
            <p:cNvGrpSpPr/>
            <p:nvPr/>
          </p:nvGrpSpPr>
          <p:grpSpPr>
            <a:xfrm rot="10800000">
              <a:off x="10489949" y="4861804"/>
              <a:ext cx="315411" cy="292473"/>
              <a:chOff x="4225290" y="4704096"/>
              <a:chExt cx="174625" cy="161925"/>
            </a:xfrm>
            <a:solidFill>
              <a:schemeClr val="bg1"/>
            </a:solidFill>
          </p:grpSpPr>
          <p:sp>
            <p:nvSpPr>
              <p:cNvPr id="57" name="Freeform 324">
                <a:extLst>
                  <a:ext uri="{FF2B5EF4-FFF2-40B4-BE49-F238E27FC236}">
                    <a16:creationId xmlns:a16="http://schemas.microsoft.com/office/drawing/2014/main" xmlns="" id="{519FC1DE-F292-4645-A325-B6ED01C852B0}"/>
                  </a:ext>
                </a:extLst>
              </p:cNvPr>
              <p:cNvSpPr/>
              <p:nvPr/>
            </p:nvSpPr>
            <p:spPr bwMode="auto">
              <a:xfrm>
                <a:off x="4225290" y="4704096"/>
                <a:ext cx="71438" cy="161925"/>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p:spPr>
            <p:txBody>
              <a:bodyPr/>
              <a:lstStyle/>
              <a:p>
                <a:pPr defTabSz="914354">
                  <a:defRPr/>
                </a:pPr>
                <a:endParaRPr lang="zh-CN" altLang="en-US">
                  <a:solidFill>
                    <a:prstClr val="black"/>
                  </a:solidFill>
                  <a:latin typeface="Arial"/>
                  <a:ea typeface="幼圆"/>
                </a:endParaRPr>
              </a:p>
            </p:txBody>
          </p:sp>
          <p:sp>
            <p:nvSpPr>
              <p:cNvPr id="58" name="Freeform 325">
                <a:extLst>
                  <a:ext uri="{FF2B5EF4-FFF2-40B4-BE49-F238E27FC236}">
                    <a16:creationId xmlns:a16="http://schemas.microsoft.com/office/drawing/2014/main" xmlns="" id="{CEFDE847-3863-419D-94AF-E86DA0CC2BF0}"/>
                  </a:ext>
                </a:extLst>
              </p:cNvPr>
              <p:cNvSpPr/>
              <p:nvPr/>
            </p:nvSpPr>
            <p:spPr bwMode="auto">
              <a:xfrm>
                <a:off x="4326890" y="4704096"/>
                <a:ext cx="73025" cy="161925"/>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p:spPr>
            <p:txBody>
              <a:bodyPr/>
              <a:lstStyle/>
              <a:p>
                <a:pPr defTabSz="914354">
                  <a:defRPr/>
                </a:pPr>
                <a:endParaRPr lang="zh-CN" altLang="en-US">
                  <a:solidFill>
                    <a:prstClr val="black"/>
                  </a:solidFill>
                  <a:latin typeface="Arial"/>
                  <a:ea typeface="幼圆"/>
                </a:endParaRPr>
              </a:p>
            </p:txBody>
          </p:sp>
        </p:grpSp>
        <p:sp>
          <p:nvSpPr>
            <p:cNvPr id="11" name="矩形 10">
              <a:extLst>
                <a:ext uri="{FF2B5EF4-FFF2-40B4-BE49-F238E27FC236}">
                  <a16:creationId xmlns:a16="http://schemas.microsoft.com/office/drawing/2014/main" xmlns="" id="{53FCF87A-0A6C-4983-814C-4B3AB10710FE}"/>
                </a:ext>
              </a:extLst>
            </p:cNvPr>
            <p:cNvSpPr/>
            <p:nvPr/>
          </p:nvSpPr>
          <p:spPr>
            <a:xfrm>
              <a:off x="5847986" y="3348481"/>
              <a:ext cx="4957375" cy="1752543"/>
            </a:xfrm>
            <a:prstGeom prst="rect">
              <a:avLst/>
            </a:prstGeom>
            <a:noFill/>
          </p:spPr>
          <p:txBody>
            <a:bodyPr>
              <a:spAutoFit/>
            </a:bodyPr>
            <a:lstStyle/>
            <a:p>
              <a:pPr algn="just" defTabSz="914354">
                <a:lnSpc>
                  <a:spcPct val="130000"/>
                </a:lnSpc>
                <a:defRPr/>
              </a:pPr>
              <a:r>
                <a:rPr lang="zh-CN" altLang="en-US" sz="1400">
                  <a:solidFill>
                    <a:prstClr val="white"/>
                  </a:solidFill>
                  <a:latin typeface="Alibaba PuHuiTi R" pitchFamily="18" charset="-122"/>
                  <a:ea typeface="Alibaba PuHuiTi R" pitchFamily="18" charset="-122"/>
                  <a:cs typeface="Alibaba PuHuiTi R" pitchFamily="18" charset="-122"/>
                </a:rPr>
                <a:t>点击添加正文、温馨提示正文行距在</a:t>
              </a:r>
              <a:r>
                <a:rPr lang="en-US" altLang="zh-CN" sz="1400">
                  <a:solidFill>
                    <a:prstClr val="white"/>
                  </a:solidFill>
                  <a:latin typeface="Alibaba PuHuiTi R" pitchFamily="18" charset="-122"/>
                  <a:ea typeface="Alibaba PuHuiTi R" pitchFamily="18" charset="-122"/>
                  <a:cs typeface="Alibaba PuHuiTi R" pitchFamily="18" charset="-122"/>
                </a:rPr>
                <a:t>1.2~1.3</a:t>
              </a:r>
              <a:r>
                <a:rPr lang="zh-CN" altLang="en-US" sz="1400">
                  <a:solidFill>
                    <a:prstClr val="white"/>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prstClr val="white"/>
                  </a:solidFill>
                  <a:latin typeface="Alibaba PuHuiTi R" pitchFamily="18" charset="-122"/>
                  <a:ea typeface="Alibaba PuHuiTi R" pitchFamily="18" charset="-122"/>
                  <a:cs typeface="Alibaba PuHuiTi R" pitchFamily="18" charset="-122"/>
                </a:rPr>
                <a:t>1.2~1.3</a:t>
              </a:r>
              <a:r>
                <a:rPr lang="zh-CN" altLang="en-US" sz="1400">
                  <a:solidFill>
                    <a:prstClr val="white"/>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prstClr val="white"/>
                  </a:solidFill>
                  <a:latin typeface="Alibaba PuHuiTi R" pitchFamily="18" charset="-122"/>
                  <a:ea typeface="Alibaba PuHuiTi R" pitchFamily="18" charset="-122"/>
                  <a:cs typeface="Alibaba PuHuiTi R" pitchFamily="18" charset="-122"/>
                </a:rPr>
                <a:t>1.2~1.3</a:t>
              </a:r>
              <a:r>
                <a:rPr lang="zh-CN" altLang="en-US" sz="1400">
                  <a:solidFill>
                    <a:prstClr val="white"/>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prstClr val="white"/>
                  </a:solidFill>
                  <a:latin typeface="Alibaba PuHuiTi R" pitchFamily="18" charset="-122"/>
                  <a:ea typeface="Alibaba PuHuiTi R" pitchFamily="18" charset="-122"/>
                  <a:cs typeface="Alibaba PuHuiTi R" pitchFamily="18" charset="-122"/>
                </a:rPr>
                <a:t>1.2~1.3</a:t>
              </a:r>
              <a:r>
                <a:rPr lang="zh-CN" altLang="en-US" sz="1400">
                  <a:solidFill>
                    <a:prstClr val="white"/>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prstClr val="white"/>
                  </a:solidFill>
                  <a:latin typeface="Alibaba PuHuiTi R" pitchFamily="18" charset="-122"/>
                  <a:ea typeface="Alibaba PuHuiTi R" pitchFamily="18" charset="-122"/>
                  <a:cs typeface="Alibaba PuHuiTi R" pitchFamily="18" charset="-122"/>
                </a:rPr>
                <a:t>1.2~1.3</a:t>
              </a:r>
              <a:r>
                <a:rPr lang="zh-CN" altLang="en-US" sz="1400">
                  <a:solidFill>
                    <a:prstClr val="white"/>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prstClr val="white"/>
                  </a:solidFill>
                  <a:latin typeface="Alibaba PuHuiTi R" pitchFamily="18" charset="-122"/>
                  <a:ea typeface="Alibaba PuHuiTi R" pitchFamily="18" charset="-122"/>
                  <a:cs typeface="Alibaba PuHuiTi R" pitchFamily="18" charset="-122"/>
                </a:rPr>
                <a:t>1.2~1.3</a:t>
              </a:r>
              <a:r>
                <a:rPr lang="zh-CN" altLang="en-US" sz="1400">
                  <a:solidFill>
                    <a:prstClr val="white"/>
                  </a:solidFill>
                  <a:latin typeface="Alibaba PuHuiTi R" pitchFamily="18" charset="-122"/>
                  <a:ea typeface="Alibaba PuHuiTi R" pitchFamily="18" charset="-122"/>
                  <a:cs typeface="Alibaba PuHuiTi R" pitchFamily="18" charset="-122"/>
                </a:rPr>
                <a:t>之间点击添加正文、</a:t>
              </a:r>
            </a:p>
          </p:txBody>
        </p:sp>
      </p:grpSp>
      <p:sp>
        <p:nvSpPr>
          <p:cNvPr id="21" name="矩形 20">
            <a:extLst>
              <a:ext uri="{FF2B5EF4-FFF2-40B4-BE49-F238E27FC236}">
                <a16:creationId xmlns:a16="http://schemas.microsoft.com/office/drawing/2014/main" xmlns="" id="{F6E44D06-2E2E-E043-A642-6A9E715E5ACC}"/>
              </a:ext>
            </a:extLst>
          </p:cNvPr>
          <p:cNvSpPr/>
          <p:nvPr/>
        </p:nvSpPr>
        <p:spPr>
          <a:xfrm>
            <a:off x="4444470"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一文一图排版页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22" name="直接连接符 30">
            <a:extLst>
              <a:ext uri="{FF2B5EF4-FFF2-40B4-BE49-F238E27FC236}">
                <a16:creationId xmlns:a16="http://schemas.microsoft.com/office/drawing/2014/main" xmlns="" id="{2C450441-F4EC-4047-916E-6BB42A54FA89}"/>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31">
            <a:extLst>
              <a:ext uri="{FF2B5EF4-FFF2-40B4-BE49-F238E27FC236}">
                <a16:creationId xmlns:a16="http://schemas.microsoft.com/office/drawing/2014/main" xmlns="" id="{E4D4A702-8DE9-504B-BD5E-C476E6148B1A}"/>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B3FBFD9B-B49D-0F44-8C6F-8EFC0099AEF8}"/>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pic>
        <p:nvPicPr>
          <p:cNvPr id="7" name="图片 6">
            <a:extLst>
              <a:ext uri="{FF2B5EF4-FFF2-40B4-BE49-F238E27FC236}">
                <a16:creationId xmlns:a16="http://schemas.microsoft.com/office/drawing/2014/main" xmlns="" id="{4EBE95E5-D760-C341-AF91-7DF46DC0AF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20789" y="2330451"/>
            <a:ext cx="4168775" cy="3200399"/>
          </a:xfrm>
          <a:prstGeom prst="rect">
            <a:avLst/>
          </a:prstGeom>
        </p:spPr>
      </p:pic>
    </p:spTree>
    <p:extLst>
      <p:ext uri="{BB962C8B-B14F-4D97-AF65-F5344CB8AC3E}">
        <p14:creationId xmlns:p14="http://schemas.microsoft.com/office/powerpoint/2010/main" val="2208942119"/>
      </p:ext>
    </p:extLst>
  </p:cSld>
  <p:clrMapOvr>
    <a:masterClrMapping/>
  </p:clrMapOvr>
  <p:transition advTm="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xmlns="" id="{53D9BDDE-BFDC-40A7-8020-4641393970EA}"/>
              </a:ext>
            </a:extLst>
          </p:cNvPr>
          <p:cNvCxnSpPr>
            <a:cxnSpLocks/>
          </p:cNvCxnSpPr>
          <p:nvPr/>
        </p:nvCxnSpPr>
        <p:spPr>
          <a:xfrm flipH="1">
            <a:off x="5173732" y="403833"/>
            <a:ext cx="2680871" cy="6670337"/>
          </a:xfrm>
          <a:prstGeom prst="line">
            <a:avLst/>
          </a:prstGeom>
          <a:ln w="228600">
            <a:solidFill>
              <a:srgbClr val="00A468"/>
            </a:solidFill>
          </a:ln>
        </p:spPr>
        <p:style>
          <a:lnRef idx="1">
            <a:schemeClr val="accent1"/>
          </a:lnRef>
          <a:fillRef idx="0">
            <a:schemeClr val="accent1"/>
          </a:fillRef>
          <a:effectRef idx="0">
            <a:schemeClr val="accent1"/>
          </a:effectRef>
          <a:fontRef idx="minor">
            <a:schemeClr val="tx1"/>
          </a:fontRef>
        </p:style>
      </p:cxnSp>
      <p:pic>
        <p:nvPicPr>
          <p:cNvPr id="32" name="图片 31">
            <a:extLst>
              <a:ext uri="{FF2B5EF4-FFF2-40B4-BE49-F238E27FC236}">
                <a16:creationId xmlns:a16="http://schemas.microsoft.com/office/drawing/2014/main" xmlns="" id="{663C52BD-CB75-4F4C-9CAF-71B09E47B6D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341657" y="0"/>
            <a:ext cx="6850342" cy="6858000"/>
          </a:xfrm>
          <a:custGeom>
            <a:avLst/>
            <a:gdLst>
              <a:gd name="connsiteX0" fmla="*/ 2730512 w 6850342"/>
              <a:gd name="connsiteY0" fmla="*/ 0 h 6858000"/>
              <a:gd name="connsiteX1" fmla="*/ 6850342 w 6850342"/>
              <a:gd name="connsiteY1" fmla="*/ 0 h 6858000"/>
              <a:gd name="connsiteX2" fmla="*/ 6850342 w 6850342"/>
              <a:gd name="connsiteY2" fmla="*/ 6858000 h 6858000"/>
              <a:gd name="connsiteX3" fmla="*/ 0 w 68503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50342" h="6858000">
                <a:moveTo>
                  <a:pt x="2730512" y="0"/>
                </a:moveTo>
                <a:lnTo>
                  <a:pt x="6850342" y="0"/>
                </a:lnTo>
                <a:lnTo>
                  <a:pt x="6850342" y="6858000"/>
                </a:lnTo>
                <a:lnTo>
                  <a:pt x="0" y="6858000"/>
                </a:lnTo>
                <a:close/>
              </a:path>
            </a:pathLst>
          </a:custGeom>
        </p:spPr>
      </p:pic>
      <p:sp>
        <p:nvSpPr>
          <p:cNvPr id="4" name="文本框 3">
            <a:extLst>
              <a:ext uri="{FF2B5EF4-FFF2-40B4-BE49-F238E27FC236}">
                <a16:creationId xmlns:a16="http://schemas.microsoft.com/office/drawing/2014/main" xmlns="" id="{B335D821-7F17-4DB8-96FA-16F3971DAEE5}"/>
              </a:ext>
            </a:extLst>
          </p:cNvPr>
          <p:cNvSpPr txBox="1"/>
          <p:nvPr/>
        </p:nvSpPr>
        <p:spPr>
          <a:xfrm>
            <a:off x="362371" y="416263"/>
            <a:ext cx="384850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00A468"/>
                </a:solidFill>
                <a:effectLst/>
                <a:uLnTx/>
                <a:uFillTx/>
                <a:latin typeface="Century" panose="02040604050505020304" pitchFamily="18" charset="0"/>
                <a:ea typeface="思源黑体 CN Light"/>
                <a:cs typeface="+mn-cs"/>
              </a:rPr>
              <a:t>CONTENTS</a:t>
            </a:r>
            <a:endParaRPr kumimoji="0" lang="zh-CN" altLang="en-US" sz="4000" b="0" i="0" u="none" strike="noStrike" kern="1200" cap="none" spc="0" normalizeH="0" baseline="0" noProof="0" dirty="0">
              <a:ln>
                <a:noFill/>
              </a:ln>
              <a:solidFill>
                <a:srgbClr val="00A468"/>
              </a:solidFill>
              <a:effectLst/>
              <a:uLnTx/>
              <a:uFillTx/>
              <a:latin typeface="Century" panose="02040604050505020304" pitchFamily="18" charset="0"/>
              <a:ea typeface="思源黑体 CN Light"/>
              <a:cs typeface="+mn-cs"/>
            </a:endParaRPr>
          </a:p>
        </p:txBody>
      </p:sp>
      <p:sp>
        <p:nvSpPr>
          <p:cNvPr id="5" name="文本框 4">
            <a:extLst>
              <a:ext uri="{FF2B5EF4-FFF2-40B4-BE49-F238E27FC236}">
                <a16:creationId xmlns:a16="http://schemas.microsoft.com/office/drawing/2014/main" xmlns="" id="{1EF2163D-BFD4-4D63-91F6-632E0635028C}"/>
              </a:ext>
            </a:extLst>
          </p:cNvPr>
          <p:cNvSpPr txBox="1"/>
          <p:nvPr/>
        </p:nvSpPr>
        <p:spPr>
          <a:xfrm>
            <a:off x="3513526" y="1326494"/>
            <a:ext cx="449716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u="none" strike="noStrike" kern="1200" cap="none" spc="40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rPr>
              <a:t>  输入小标题</a:t>
            </a:r>
          </a:p>
        </p:txBody>
      </p:sp>
      <p:sp>
        <p:nvSpPr>
          <p:cNvPr id="9" name="文本框 8">
            <a:extLst>
              <a:ext uri="{FF2B5EF4-FFF2-40B4-BE49-F238E27FC236}">
                <a16:creationId xmlns:a16="http://schemas.microsoft.com/office/drawing/2014/main" xmlns="" id="{D689BE4F-9F0C-483C-BBCC-2ADC836C35F9}"/>
              </a:ext>
            </a:extLst>
          </p:cNvPr>
          <p:cNvSpPr txBox="1"/>
          <p:nvPr/>
        </p:nvSpPr>
        <p:spPr>
          <a:xfrm>
            <a:off x="3026006" y="1223598"/>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rPr>
              <a:t>01</a:t>
            </a:r>
            <a:endParaRPr kumimoji="0" lang="zh-CN" altLang="en-US"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cxnSp>
        <p:nvCxnSpPr>
          <p:cNvPr id="13" name="直接连接符 12">
            <a:extLst>
              <a:ext uri="{FF2B5EF4-FFF2-40B4-BE49-F238E27FC236}">
                <a16:creationId xmlns:a16="http://schemas.microsoft.com/office/drawing/2014/main" xmlns="" id="{73F572B1-6842-4750-8459-61ADFC9CFBA0}"/>
              </a:ext>
            </a:extLst>
          </p:cNvPr>
          <p:cNvCxnSpPr>
            <a:cxnSpLocks/>
          </p:cNvCxnSpPr>
          <p:nvPr/>
        </p:nvCxnSpPr>
        <p:spPr>
          <a:xfrm>
            <a:off x="3143709" y="1850604"/>
            <a:ext cx="3012166" cy="0"/>
          </a:xfrm>
          <a:prstGeom prst="line">
            <a:avLst/>
          </a:prstGeom>
          <a:ln>
            <a:solidFill>
              <a:srgbClr val="00A468"/>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91A60C4F-E2F6-416B-A489-2E59B19FC37C}"/>
              </a:ext>
            </a:extLst>
          </p:cNvPr>
          <p:cNvSpPr txBox="1"/>
          <p:nvPr/>
        </p:nvSpPr>
        <p:spPr>
          <a:xfrm>
            <a:off x="3001133" y="2390746"/>
            <a:ext cx="4320736"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2400" spc="400">
                <a:solidFill>
                  <a:schemeClr val="tx1">
                    <a:lumMod val="75000"/>
                    <a:lumOff val="25000"/>
                  </a:schemeClr>
                </a:solidFill>
                <a:latin typeface="+mn-ea"/>
              </a:defRPr>
            </a:lvl1pPr>
          </a:lstStyle>
          <a:p>
            <a:pPr lvl="0">
              <a:defRPr/>
            </a:pPr>
            <a:r>
              <a:rPr lang="zh-CN" altLang="en-US" sz="2800" dirty="0">
                <a:solidFill>
                  <a:srgbClr val="00A468"/>
                </a:solidFill>
                <a:latin typeface="Alibaba PuHuiTi R" pitchFamily="18" charset="-122"/>
                <a:ea typeface="Alibaba PuHuiTi R" pitchFamily="18" charset="-122"/>
                <a:cs typeface="Alibaba PuHuiTi R" pitchFamily="18" charset="-122"/>
              </a:rPr>
              <a:t>   输入小标题</a:t>
            </a:r>
            <a:endParaRPr kumimoji="0" lang="zh-CN" altLang="en-US" sz="2800" u="none" strike="noStrike" kern="1200" cap="none" spc="400" normalizeH="0" baseline="0" noProof="0" dirty="0">
              <a:ln>
                <a:noFill/>
              </a:ln>
              <a:solidFill>
                <a:prstClr val="black">
                  <a:lumMod val="75000"/>
                  <a:lumOff val="25000"/>
                </a:prstClr>
              </a:solidFill>
              <a:effectLst/>
              <a:uLnTx/>
              <a:uFillTx/>
              <a:latin typeface="Alibaba PuHuiTi R" pitchFamily="18" charset="-122"/>
              <a:ea typeface="Alibaba PuHuiTi R" pitchFamily="18" charset="-122"/>
              <a:cs typeface="Alibaba PuHuiTi R" pitchFamily="18" charset="-122"/>
            </a:endParaRPr>
          </a:p>
        </p:txBody>
      </p:sp>
      <p:sp>
        <p:nvSpPr>
          <p:cNvPr id="10" name="文本框 9">
            <a:extLst>
              <a:ext uri="{FF2B5EF4-FFF2-40B4-BE49-F238E27FC236}">
                <a16:creationId xmlns:a16="http://schemas.microsoft.com/office/drawing/2014/main" xmlns="" id="{25E35DF4-39E7-4564-8F1A-1C6271BEBD84}"/>
              </a:ext>
            </a:extLst>
          </p:cNvPr>
          <p:cNvSpPr txBox="1"/>
          <p:nvPr/>
        </p:nvSpPr>
        <p:spPr>
          <a:xfrm>
            <a:off x="2498347" y="2291734"/>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rPr>
              <a:t>02</a:t>
            </a:r>
            <a:endParaRPr kumimoji="0" lang="zh-CN" altLang="en-US"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cxnSp>
        <p:nvCxnSpPr>
          <p:cNvPr id="14" name="直接连接符 13">
            <a:extLst>
              <a:ext uri="{FF2B5EF4-FFF2-40B4-BE49-F238E27FC236}">
                <a16:creationId xmlns:a16="http://schemas.microsoft.com/office/drawing/2014/main" xmlns="" id="{F9DB0759-4697-436E-946B-E5F8637130EF}"/>
              </a:ext>
            </a:extLst>
          </p:cNvPr>
          <p:cNvCxnSpPr>
            <a:cxnSpLocks/>
          </p:cNvCxnSpPr>
          <p:nvPr/>
        </p:nvCxnSpPr>
        <p:spPr>
          <a:xfrm>
            <a:off x="2579992" y="2910452"/>
            <a:ext cx="3031597" cy="0"/>
          </a:xfrm>
          <a:prstGeom prst="line">
            <a:avLst/>
          </a:prstGeom>
          <a:ln>
            <a:solidFill>
              <a:srgbClr val="00A468"/>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A53DFDEF-75E4-4AE1-BE03-73F4AD8CA542}"/>
              </a:ext>
            </a:extLst>
          </p:cNvPr>
          <p:cNvSpPr txBox="1"/>
          <p:nvPr/>
        </p:nvSpPr>
        <p:spPr>
          <a:xfrm>
            <a:off x="2462558" y="3454998"/>
            <a:ext cx="4545079"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2400" spc="400">
                <a:solidFill>
                  <a:schemeClr val="tx1">
                    <a:lumMod val="75000"/>
                    <a:lumOff val="25000"/>
                  </a:schemeClr>
                </a:solidFill>
                <a:latin typeface="+mn-ea"/>
              </a:defRPr>
            </a:lvl1pPr>
          </a:lstStyle>
          <a:p>
            <a:pPr lvl="0">
              <a:defRPr/>
            </a:pPr>
            <a:r>
              <a:rPr lang="zh-CN" altLang="en-US" sz="2800" dirty="0">
                <a:solidFill>
                  <a:srgbClr val="00A468"/>
                </a:solidFill>
                <a:latin typeface="Alibaba PuHuiTi R" pitchFamily="18" charset="-122"/>
                <a:ea typeface="Alibaba PuHuiTi R" pitchFamily="18" charset="-122"/>
                <a:cs typeface="Alibaba PuHuiTi R" pitchFamily="18" charset="-122"/>
              </a:rPr>
              <a:t>   输入小标题</a:t>
            </a:r>
            <a:endParaRPr kumimoji="0" lang="zh-CN" altLang="en-US" sz="2800" u="none" strike="noStrike" kern="1200" cap="none" spc="400" normalizeH="0" baseline="0" noProof="0" dirty="0">
              <a:ln>
                <a:noFill/>
              </a:ln>
              <a:solidFill>
                <a:prstClr val="black">
                  <a:lumMod val="75000"/>
                  <a:lumOff val="25000"/>
                </a:prstClr>
              </a:solidFill>
              <a:effectLst/>
              <a:uLnTx/>
              <a:uFillTx/>
              <a:latin typeface="Alibaba PuHuiTi R" pitchFamily="18" charset="-122"/>
              <a:ea typeface="Alibaba PuHuiTi R" pitchFamily="18" charset="-122"/>
              <a:cs typeface="Alibaba PuHuiTi R" pitchFamily="18" charset="-122"/>
            </a:endParaRPr>
          </a:p>
        </p:txBody>
      </p:sp>
      <p:sp>
        <p:nvSpPr>
          <p:cNvPr id="11" name="文本框 10">
            <a:extLst>
              <a:ext uri="{FF2B5EF4-FFF2-40B4-BE49-F238E27FC236}">
                <a16:creationId xmlns:a16="http://schemas.microsoft.com/office/drawing/2014/main" xmlns="" id="{CD95643D-A4B2-4750-917F-C03F25CF61B1}"/>
              </a:ext>
            </a:extLst>
          </p:cNvPr>
          <p:cNvSpPr txBox="1"/>
          <p:nvPr/>
        </p:nvSpPr>
        <p:spPr>
          <a:xfrm>
            <a:off x="1941392" y="3359869"/>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rPr>
              <a:t>03</a:t>
            </a:r>
            <a:endParaRPr kumimoji="0" lang="zh-CN" altLang="en-US"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cxnSp>
        <p:nvCxnSpPr>
          <p:cNvPr id="15" name="直接连接符 14">
            <a:extLst>
              <a:ext uri="{FF2B5EF4-FFF2-40B4-BE49-F238E27FC236}">
                <a16:creationId xmlns:a16="http://schemas.microsoft.com/office/drawing/2014/main" xmlns="" id="{BAE88D74-153A-403A-B50B-05CD93B73D36}"/>
              </a:ext>
            </a:extLst>
          </p:cNvPr>
          <p:cNvCxnSpPr>
            <a:cxnSpLocks/>
          </p:cNvCxnSpPr>
          <p:nvPr/>
        </p:nvCxnSpPr>
        <p:spPr>
          <a:xfrm>
            <a:off x="2052758" y="3981071"/>
            <a:ext cx="3108743" cy="0"/>
          </a:xfrm>
          <a:prstGeom prst="line">
            <a:avLst/>
          </a:prstGeom>
          <a:ln>
            <a:solidFill>
              <a:srgbClr val="00A468"/>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C5083641-E38E-4909-BB6F-AED7FA8380BB}"/>
              </a:ext>
            </a:extLst>
          </p:cNvPr>
          <p:cNvSpPr txBox="1"/>
          <p:nvPr/>
        </p:nvSpPr>
        <p:spPr>
          <a:xfrm>
            <a:off x="1969831" y="4519250"/>
            <a:ext cx="4500607"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2400" spc="400">
                <a:solidFill>
                  <a:schemeClr val="tx1">
                    <a:lumMod val="75000"/>
                    <a:lumOff val="25000"/>
                  </a:schemeClr>
                </a:solidFill>
                <a:latin typeface="+mn-ea"/>
              </a:defRPr>
            </a:lvl1pPr>
          </a:lstStyle>
          <a:p>
            <a:pPr lvl="0">
              <a:defRPr/>
            </a:pPr>
            <a:r>
              <a:rPr lang="zh-CN" altLang="en-US" sz="2800" dirty="0">
                <a:solidFill>
                  <a:srgbClr val="00A468"/>
                </a:solidFill>
                <a:latin typeface="Alibaba PuHuiTi R" pitchFamily="18" charset="-122"/>
                <a:ea typeface="Alibaba PuHuiTi R" pitchFamily="18" charset="-122"/>
                <a:cs typeface="Alibaba PuHuiTi R" pitchFamily="18" charset="-122"/>
              </a:rPr>
              <a:t>   输入小标题</a:t>
            </a:r>
            <a:endParaRPr kumimoji="0" lang="zh-CN" altLang="en-US" sz="2800" u="none" strike="noStrike" kern="1200" cap="none" spc="400" normalizeH="0" baseline="0" noProof="0" dirty="0">
              <a:ln>
                <a:noFill/>
              </a:ln>
              <a:solidFill>
                <a:prstClr val="black">
                  <a:lumMod val="75000"/>
                  <a:lumOff val="25000"/>
                </a:prstClr>
              </a:solidFill>
              <a:effectLst/>
              <a:uLnTx/>
              <a:uFillTx/>
              <a:latin typeface="Alibaba PuHuiTi R" pitchFamily="18" charset="-122"/>
              <a:ea typeface="Alibaba PuHuiTi R" pitchFamily="18" charset="-122"/>
              <a:cs typeface="Alibaba PuHuiTi R" pitchFamily="18" charset="-122"/>
            </a:endParaRPr>
          </a:p>
        </p:txBody>
      </p:sp>
      <p:sp>
        <p:nvSpPr>
          <p:cNvPr id="12" name="文本框 11">
            <a:extLst>
              <a:ext uri="{FF2B5EF4-FFF2-40B4-BE49-F238E27FC236}">
                <a16:creationId xmlns:a16="http://schemas.microsoft.com/office/drawing/2014/main" xmlns="" id="{7CC2D3B8-DC9A-46E6-BFF5-947BC7014D2A}"/>
              </a:ext>
            </a:extLst>
          </p:cNvPr>
          <p:cNvSpPr txBox="1"/>
          <p:nvPr/>
        </p:nvSpPr>
        <p:spPr>
          <a:xfrm>
            <a:off x="1467511" y="4428004"/>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rPr>
              <a:t>04</a:t>
            </a:r>
            <a:endParaRPr kumimoji="0" lang="zh-CN" altLang="en-US"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cxnSp>
        <p:nvCxnSpPr>
          <p:cNvPr id="16" name="直接连接符 15">
            <a:extLst>
              <a:ext uri="{FF2B5EF4-FFF2-40B4-BE49-F238E27FC236}">
                <a16:creationId xmlns:a16="http://schemas.microsoft.com/office/drawing/2014/main" xmlns="" id="{A657345C-F608-4042-95CB-CB51BCBE59B1}"/>
              </a:ext>
            </a:extLst>
          </p:cNvPr>
          <p:cNvCxnSpPr>
            <a:cxnSpLocks/>
          </p:cNvCxnSpPr>
          <p:nvPr/>
        </p:nvCxnSpPr>
        <p:spPr>
          <a:xfrm>
            <a:off x="1541210" y="5053524"/>
            <a:ext cx="2936904" cy="0"/>
          </a:xfrm>
          <a:prstGeom prst="line">
            <a:avLst/>
          </a:prstGeom>
          <a:ln>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4366CD93-B262-40D8-B29B-018121CB2AFA}"/>
              </a:ext>
            </a:extLst>
          </p:cNvPr>
          <p:cNvCxnSpPr>
            <a:cxnSpLocks/>
          </p:cNvCxnSpPr>
          <p:nvPr/>
        </p:nvCxnSpPr>
        <p:spPr>
          <a:xfrm flipH="1">
            <a:off x="-843908" y="3032707"/>
            <a:ext cx="1285011" cy="3377730"/>
          </a:xfrm>
          <a:prstGeom prst="line">
            <a:avLst/>
          </a:prstGeom>
          <a:ln w="3175">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C800CDD7-5979-44B1-8290-E4C6E9F42B91}"/>
              </a:ext>
            </a:extLst>
          </p:cNvPr>
          <p:cNvCxnSpPr>
            <a:cxnSpLocks/>
          </p:cNvCxnSpPr>
          <p:nvPr/>
        </p:nvCxnSpPr>
        <p:spPr>
          <a:xfrm flipH="1">
            <a:off x="-140230" y="1863959"/>
            <a:ext cx="1360035" cy="3574932"/>
          </a:xfrm>
          <a:prstGeom prst="line">
            <a:avLst/>
          </a:prstGeom>
          <a:ln w="3175">
            <a:solidFill>
              <a:srgbClr val="00A468"/>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30D03E55-4853-477C-A28C-4C164800E8E1}"/>
              </a:ext>
            </a:extLst>
          </p:cNvPr>
          <p:cNvSpPr txBox="1"/>
          <p:nvPr/>
        </p:nvSpPr>
        <p:spPr>
          <a:xfrm>
            <a:off x="1404904" y="5583501"/>
            <a:ext cx="4500607"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2400" spc="400">
                <a:solidFill>
                  <a:schemeClr val="tx1">
                    <a:lumMod val="75000"/>
                    <a:lumOff val="25000"/>
                  </a:schemeClr>
                </a:solidFill>
                <a:latin typeface="+mn-ea"/>
              </a:defRPr>
            </a:lvl1pPr>
          </a:lstStyle>
          <a:p>
            <a:pPr lvl="0">
              <a:defRPr/>
            </a:pPr>
            <a:r>
              <a:rPr lang="zh-CN" altLang="en-US" sz="2800" dirty="0">
                <a:solidFill>
                  <a:srgbClr val="00A468"/>
                </a:solidFill>
                <a:latin typeface="Alibaba PuHuiTi R" pitchFamily="18" charset="-122"/>
                <a:ea typeface="Alibaba PuHuiTi R" pitchFamily="18" charset="-122"/>
                <a:cs typeface="Alibaba PuHuiTi R" pitchFamily="18" charset="-122"/>
              </a:rPr>
              <a:t>   输入小标题</a:t>
            </a:r>
            <a:endParaRPr kumimoji="0" lang="zh-CN" altLang="en-US" sz="2800" u="none" strike="noStrike" kern="1200" cap="none" spc="400" normalizeH="0" baseline="0" noProof="0" dirty="0">
              <a:ln>
                <a:noFill/>
              </a:ln>
              <a:solidFill>
                <a:prstClr val="black">
                  <a:lumMod val="75000"/>
                  <a:lumOff val="25000"/>
                </a:prstClr>
              </a:solidFill>
              <a:effectLst/>
              <a:uLnTx/>
              <a:uFillTx/>
              <a:latin typeface="Alibaba PuHuiTi R" pitchFamily="18" charset="-122"/>
              <a:ea typeface="Alibaba PuHuiTi R" pitchFamily="18" charset="-122"/>
              <a:cs typeface="Alibaba PuHuiTi R" pitchFamily="18" charset="-122"/>
            </a:endParaRPr>
          </a:p>
        </p:txBody>
      </p:sp>
      <p:sp>
        <p:nvSpPr>
          <p:cNvPr id="25" name="文本框 24">
            <a:extLst>
              <a:ext uri="{FF2B5EF4-FFF2-40B4-BE49-F238E27FC236}">
                <a16:creationId xmlns:a16="http://schemas.microsoft.com/office/drawing/2014/main" xmlns="" id="{254D5F32-0958-4539-B4AA-31D5F2CFE6DD}"/>
              </a:ext>
            </a:extLst>
          </p:cNvPr>
          <p:cNvSpPr txBox="1"/>
          <p:nvPr/>
        </p:nvSpPr>
        <p:spPr>
          <a:xfrm>
            <a:off x="902584" y="5496140"/>
            <a:ext cx="96177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rPr>
              <a:t>05</a:t>
            </a:r>
            <a:endParaRPr kumimoji="0" lang="zh-CN" altLang="en-US" sz="40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cxnSp>
        <p:nvCxnSpPr>
          <p:cNvPr id="26" name="直接连接符 25">
            <a:extLst>
              <a:ext uri="{FF2B5EF4-FFF2-40B4-BE49-F238E27FC236}">
                <a16:creationId xmlns:a16="http://schemas.microsoft.com/office/drawing/2014/main" xmlns="" id="{E1B1E423-44EA-4C74-93FE-2A3D9B1CDB66}"/>
              </a:ext>
            </a:extLst>
          </p:cNvPr>
          <p:cNvCxnSpPr>
            <a:cxnSpLocks/>
          </p:cNvCxnSpPr>
          <p:nvPr/>
        </p:nvCxnSpPr>
        <p:spPr>
          <a:xfrm>
            <a:off x="976283" y="6121660"/>
            <a:ext cx="3011495" cy="0"/>
          </a:xfrm>
          <a:prstGeom prst="line">
            <a:avLst/>
          </a:prstGeom>
          <a:ln>
            <a:solidFill>
              <a:srgbClr val="00A468"/>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2B7ADAD2-0087-49A8-A804-45D49314C6DD}"/>
              </a:ext>
            </a:extLst>
          </p:cNvPr>
          <p:cNvCxnSpPr>
            <a:cxnSpLocks/>
          </p:cNvCxnSpPr>
          <p:nvPr/>
        </p:nvCxnSpPr>
        <p:spPr>
          <a:xfrm>
            <a:off x="513291" y="1090283"/>
            <a:ext cx="2856442" cy="0"/>
          </a:xfrm>
          <a:prstGeom prst="line">
            <a:avLst/>
          </a:prstGeom>
          <a:ln w="22225">
            <a:solidFill>
              <a:srgbClr val="00A46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9364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a16="http://schemas.microsoft.com/office/drawing/2014/main" xmlns="" id="{0BA9EF96-BB51-43F6-B13C-97B0AC31FD3F}"/>
              </a:ext>
            </a:extLst>
          </p:cNvPr>
          <p:cNvSpPr/>
          <p:nvPr/>
        </p:nvSpPr>
        <p:spPr>
          <a:xfrm>
            <a:off x="5608377" y="1683947"/>
            <a:ext cx="6210300" cy="4749800"/>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a16="http://schemas.microsoft.com/office/drawing/2014/main" xmlns="" id="{1FBAB3CB-B379-4310-910D-6E2C30970416}"/>
              </a:ext>
            </a:extLst>
          </p:cNvPr>
          <p:cNvCxnSpPr/>
          <p:nvPr/>
        </p:nvCxnSpPr>
        <p:spPr>
          <a:xfrm>
            <a:off x="5619807" y="1683947"/>
            <a:ext cx="0" cy="4749800"/>
          </a:xfrm>
          <a:prstGeom prst="line">
            <a:avLst/>
          </a:prstGeom>
          <a:ln w="19050">
            <a:solidFill>
              <a:srgbClr val="17B695"/>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xmlns="" id="{CF3CD7E0-28D4-4D45-91B8-3A6B61784012}"/>
              </a:ext>
            </a:extLst>
          </p:cNvPr>
          <p:cNvSpPr/>
          <p:nvPr/>
        </p:nvSpPr>
        <p:spPr>
          <a:xfrm>
            <a:off x="5618143" y="2193535"/>
            <a:ext cx="1300634" cy="304800"/>
          </a:xfrm>
          <a:prstGeom prst="rect">
            <a:avLst/>
          </a:prstGeom>
          <a:solidFill>
            <a:srgbClr val="1AA496"/>
          </a:solidFill>
          <a:ln>
            <a:noFill/>
          </a:ln>
          <a:effectLst>
            <a:outerShdw blurRad="330200" dist="1905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xmlns="" id="{0795A83B-B871-4A2F-AE3B-A6F87E122DA3}"/>
              </a:ext>
            </a:extLst>
          </p:cNvPr>
          <p:cNvSpPr/>
          <p:nvPr/>
        </p:nvSpPr>
        <p:spPr>
          <a:xfrm>
            <a:off x="5618143" y="3793735"/>
            <a:ext cx="1300634" cy="304800"/>
          </a:xfrm>
          <a:prstGeom prst="rect">
            <a:avLst/>
          </a:prstGeom>
          <a:solidFill>
            <a:srgbClr val="1AA496"/>
          </a:solidFill>
          <a:ln>
            <a:noFill/>
          </a:ln>
          <a:effectLst>
            <a:outerShdw blurRad="330200" dist="1905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3C129826-0AA2-4BA2-AFD2-80BF44520B42}"/>
              </a:ext>
            </a:extLst>
          </p:cNvPr>
          <p:cNvSpPr/>
          <p:nvPr/>
        </p:nvSpPr>
        <p:spPr>
          <a:xfrm>
            <a:off x="5618143" y="5346310"/>
            <a:ext cx="1300634" cy="304800"/>
          </a:xfrm>
          <a:prstGeom prst="rect">
            <a:avLst/>
          </a:prstGeom>
          <a:solidFill>
            <a:srgbClr val="1AA496"/>
          </a:solidFill>
          <a:ln>
            <a:noFill/>
          </a:ln>
          <a:effectLst>
            <a:outerShdw blurRad="330200" dist="1905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3F1F18E1-13E0-48C8-89B3-F6FE46B5E8DB}"/>
              </a:ext>
            </a:extLst>
          </p:cNvPr>
          <p:cNvSpPr txBox="1"/>
          <p:nvPr/>
        </p:nvSpPr>
        <p:spPr>
          <a:xfrm>
            <a:off x="5820308" y="2190199"/>
            <a:ext cx="905352" cy="307777"/>
          </a:xfrm>
          <a:prstGeom prst="rect">
            <a:avLst/>
          </a:prstGeom>
          <a:noFill/>
        </p:spPr>
        <p:txBody>
          <a:bodyPr wrap="square" rtlCol="0">
            <a:spAutoFit/>
          </a:bodyPr>
          <a:lstStyle/>
          <a:p>
            <a:pPr algn="dist"/>
            <a:r>
              <a:rPr lang="zh-CN" altLang="en-US" sz="1400">
                <a:solidFill>
                  <a:schemeClr val="bg1"/>
                </a:solidFill>
                <a:latin typeface="思源黑体 Medium" panose="020B0600000000000000" pitchFamily="34" charset="-122"/>
                <a:ea typeface="思源黑体 Medium" panose="020B0600000000000000" pitchFamily="34" charset="-122"/>
              </a:rPr>
              <a:t>输入文字</a:t>
            </a:r>
          </a:p>
        </p:txBody>
      </p:sp>
      <p:sp>
        <p:nvSpPr>
          <p:cNvPr id="48" name="文本框 47">
            <a:extLst>
              <a:ext uri="{FF2B5EF4-FFF2-40B4-BE49-F238E27FC236}">
                <a16:creationId xmlns:a16="http://schemas.microsoft.com/office/drawing/2014/main" xmlns="" id="{A75DB60D-43EC-4CB8-9FEF-18FA002ED051}"/>
              </a:ext>
            </a:extLst>
          </p:cNvPr>
          <p:cNvSpPr txBox="1"/>
          <p:nvPr/>
        </p:nvSpPr>
        <p:spPr>
          <a:xfrm>
            <a:off x="5820308" y="3795162"/>
            <a:ext cx="905352" cy="307777"/>
          </a:xfrm>
          <a:prstGeom prst="rect">
            <a:avLst/>
          </a:prstGeom>
          <a:noFill/>
        </p:spPr>
        <p:txBody>
          <a:bodyPr wrap="square" rtlCol="0">
            <a:spAutoFit/>
          </a:bodyPr>
          <a:lstStyle/>
          <a:p>
            <a:pPr algn="dist"/>
            <a:r>
              <a:rPr lang="zh-CN" altLang="en-US" sz="1400">
                <a:solidFill>
                  <a:schemeClr val="bg1"/>
                </a:solidFill>
                <a:latin typeface="思源黑体 Medium" panose="020B0600000000000000" pitchFamily="34" charset="-122"/>
                <a:ea typeface="思源黑体 Medium" panose="020B0600000000000000" pitchFamily="34" charset="-122"/>
              </a:rPr>
              <a:t>输入文字</a:t>
            </a:r>
          </a:p>
        </p:txBody>
      </p:sp>
      <p:sp>
        <p:nvSpPr>
          <p:cNvPr id="49" name="文本框 48">
            <a:extLst>
              <a:ext uri="{FF2B5EF4-FFF2-40B4-BE49-F238E27FC236}">
                <a16:creationId xmlns:a16="http://schemas.microsoft.com/office/drawing/2014/main" xmlns="" id="{AA1A8048-8FA7-4E24-9D16-7EBC7DB09652}"/>
              </a:ext>
            </a:extLst>
          </p:cNvPr>
          <p:cNvSpPr txBox="1"/>
          <p:nvPr/>
        </p:nvSpPr>
        <p:spPr>
          <a:xfrm>
            <a:off x="5820308" y="5347737"/>
            <a:ext cx="905352" cy="307777"/>
          </a:xfrm>
          <a:prstGeom prst="rect">
            <a:avLst/>
          </a:prstGeom>
          <a:noFill/>
        </p:spPr>
        <p:txBody>
          <a:bodyPr wrap="square" rtlCol="0">
            <a:spAutoFit/>
          </a:bodyPr>
          <a:lstStyle/>
          <a:p>
            <a:pPr algn="dist"/>
            <a:r>
              <a:rPr lang="zh-CN" altLang="en-US" sz="1400">
                <a:solidFill>
                  <a:schemeClr val="bg1"/>
                </a:solidFill>
                <a:latin typeface="思源黑体 Medium" panose="020B0600000000000000" pitchFamily="34" charset="-122"/>
                <a:ea typeface="思源黑体 Medium" panose="020B0600000000000000" pitchFamily="34" charset="-122"/>
              </a:rPr>
              <a:t>输入文字</a:t>
            </a:r>
          </a:p>
        </p:txBody>
      </p:sp>
      <p:sp>
        <p:nvSpPr>
          <p:cNvPr id="50" name="文本框 49">
            <a:extLst>
              <a:ext uri="{FF2B5EF4-FFF2-40B4-BE49-F238E27FC236}">
                <a16:creationId xmlns:a16="http://schemas.microsoft.com/office/drawing/2014/main" xmlns="" id="{DB880A1D-CAFA-4AEF-BB75-31ABA87B039F}"/>
              </a:ext>
            </a:extLst>
          </p:cNvPr>
          <p:cNvSpPr txBox="1"/>
          <p:nvPr/>
        </p:nvSpPr>
        <p:spPr>
          <a:xfrm>
            <a:off x="5869997" y="2548597"/>
            <a:ext cx="1803400" cy="415498"/>
          </a:xfrm>
          <a:prstGeom prst="rect">
            <a:avLst/>
          </a:prstGeom>
          <a:noFill/>
        </p:spPr>
        <p:txBody>
          <a:bodyPr vert="horz" wrap="square" rtlCol="0">
            <a:spAutoFit/>
          </a:bodyPr>
          <a:lstStyle/>
          <a:p>
            <a:r>
              <a:rPr lang="en-US" altLang="zh-CN" sz="1050" b="1">
                <a:solidFill>
                  <a:srgbClr val="17B695"/>
                </a:solidFill>
                <a:latin typeface="notosanssc regular"/>
                <a:ea typeface="思源黑体 Medium" panose="020B0600000000000000" pitchFamily="34" charset="-122"/>
              </a:rPr>
              <a:t>PRECISE</a:t>
            </a:r>
          </a:p>
          <a:p>
            <a:r>
              <a:rPr lang="en-US" altLang="zh-CN" sz="1050" b="1">
                <a:solidFill>
                  <a:srgbClr val="17B695"/>
                </a:solidFill>
                <a:latin typeface="notosanssc regular"/>
                <a:ea typeface="思源黑体 Medium" panose="020B0600000000000000" pitchFamily="34" charset="-122"/>
              </a:rPr>
              <a:t>CONDITIONING</a:t>
            </a:r>
            <a:endParaRPr lang="zh-CN" altLang="en-US" sz="1050" b="1">
              <a:solidFill>
                <a:srgbClr val="17B695"/>
              </a:solidFill>
              <a:latin typeface="notosanssc regular"/>
              <a:ea typeface="思源黑体 Medium" panose="020B0600000000000000" pitchFamily="34" charset="-122"/>
            </a:endParaRPr>
          </a:p>
        </p:txBody>
      </p:sp>
      <p:sp>
        <p:nvSpPr>
          <p:cNvPr id="51" name="文本框 50">
            <a:extLst>
              <a:ext uri="{FF2B5EF4-FFF2-40B4-BE49-F238E27FC236}">
                <a16:creationId xmlns:a16="http://schemas.microsoft.com/office/drawing/2014/main" xmlns="" id="{C283487B-9B1E-4A24-9118-B8318BB066B4}"/>
              </a:ext>
            </a:extLst>
          </p:cNvPr>
          <p:cNvSpPr txBox="1"/>
          <p:nvPr/>
        </p:nvSpPr>
        <p:spPr>
          <a:xfrm>
            <a:off x="5869997" y="5682640"/>
            <a:ext cx="1803400" cy="415498"/>
          </a:xfrm>
          <a:prstGeom prst="rect">
            <a:avLst/>
          </a:prstGeom>
          <a:noFill/>
        </p:spPr>
        <p:txBody>
          <a:bodyPr vert="horz" wrap="square" rtlCol="0">
            <a:spAutoFit/>
          </a:bodyPr>
          <a:lstStyle/>
          <a:p>
            <a:r>
              <a:rPr lang="en-US" altLang="zh-CN" sz="1050" b="1">
                <a:solidFill>
                  <a:srgbClr val="17B695"/>
                </a:solidFill>
                <a:latin typeface="notosanssc regular"/>
                <a:ea typeface="思源黑体 Medium" panose="020B0600000000000000" pitchFamily="34" charset="-122"/>
              </a:rPr>
              <a:t>MARKET</a:t>
            </a:r>
          </a:p>
          <a:p>
            <a:r>
              <a:rPr lang="en-US" altLang="zh-CN" sz="1050" b="1">
                <a:solidFill>
                  <a:srgbClr val="17B695"/>
                </a:solidFill>
                <a:latin typeface="notosanssc regular"/>
                <a:ea typeface="思源黑体 Medium" panose="020B0600000000000000" pitchFamily="34" charset="-122"/>
              </a:rPr>
              <a:t>FEEDBACK</a:t>
            </a:r>
            <a:endParaRPr lang="zh-CN" altLang="en-US" sz="1050" b="1">
              <a:solidFill>
                <a:srgbClr val="17B695"/>
              </a:solidFill>
              <a:latin typeface="notosanssc regular"/>
              <a:ea typeface="思源黑体 Medium" panose="020B0600000000000000" pitchFamily="34" charset="-122"/>
            </a:endParaRPr>
          </a:p>
        </p:txBody>
      </p:sp>
      <p:sp>
        <p:nvSpPr>
          <p:cNvPr id="52" name="文本框 51">
            <a:extLst>
              <a:ext uri="{FF2B5EF4-FFF2-40B4-BE49-F238E27FC236}">
                <a16:creationId xmlns:a16="http://schemas.microsoft.com/office/drawing/2014/main" xmlns="" id="{1AFA3F03-0DB2-4363-A535-81ECB3F42CB6}"/>
              </a:ext>
            </a:extLst>
          </p:cNvPr>
          <p:cNvSpPr txBox="1"/>
          <p:nvPr/>
        </p:nvSpPr>
        <p:spPr>
          <a:xfrm>
            <a:off x="5869997" y="4142447"/>
            <a:ext cx="1803400" cy="415498"/>
          </a:xfrm>
          <a:prstGeom prst="rect">
            <a:avLst/>
          </a:prstGeom>
          <a:noFill/>
        </p:spPr>
        <p:txBody>
          <a:bodyPr vert="horz" wrap="square" rtlCol="0">
            <a:spAutoFit/>
          </a:bodyPr>
          <a:lstStyle/>
          <a:p>
            <a:r>
              <a:rPr lang="en-US" altLang="zh-CN" sz="1050" b="1">
                <a:solidFill>
                  <a:srgbClr val="17B695"/>
                </a:solidFill>
                <a:latin typeface="notosanssc regular"/>
                <a:ea typeface="思源黑体 Medium" panose="020B0600000000000000" pitchFamily="34" charset="-122"/>
              </a:rPr>
              <a:t>PRECISE</a:t>
            </a:r>
          </a:p>
          <a:p>
            <a:r>
              <a:rPr lang="en-US" altLang="zh-CN" sz="1050" b="1">
                <a:solidFill>
                  <a:srgbClr val="17B695"/>
                </a:solidFill>
                <a:latin typeface="notosanssc regular"/>
                <a:ea typeface="思源黑体 Medium" panose="020B0600000000000000" pitchFamily="34" charset="-122"/>
              </a:rPr>
              <a:t>CONDITIONING</a:t>
            </a:r>
            <a:endParaRPr lang="zh-CN" altLang="en-US" sz="1050" b="1">
              <a:solidFill>
                <a:srgbClr val="17B695"/>
              </a:solidFill>
              <a:latin typeface="notosanssc regular"/>
              <a:ea typeface="思源黑体 Medium" panose="020B0600000000000000" pitchFamily="34" charset="-122"/>
            </a:endParaRPr>
          </a:p>
        </p:txBody>
      </p:sp>
      <p:sp>
        <p:nvSpPr>
          <p:cNvPr id="53" name="文本框 52">
            <a:extLst>
              <a:ext uri="{FF2B5EF4-FFF2-40B4-BE49-F238E27FC236}">
                <a16:creationId xmlns:a16="http://schemas.microsoft.com/office/drawing/2014/main" xmlns="" id="{28FEDDDB-7D20-4BAC-BAAD-501FA27018F0}"/>
              </a:ext>
            </a:extLst>
          </p:cNvPr>
          <p:cNvSpPr txBox="1"/>
          <p:nvPr/>
        </p:nvSpPr>
        <p:spPr>
          <a:xfrm>
            <a:off x="7297950" y="2116503"/>
            <a:ext cx="3657601" cy="663451"/>
          </a:xfrm>
          <a:prstGeom prst="rect">
            <a:avLst/>
          </a:prstGeom>
          <a:noFill/>
        </p:spPr>
        <p:txBody>
          <a:bodyPr wrap="square" rtlCol="0">
            <a:spAutoFit/>
          </a:bodyPr>
          <a:lstStyle/>
          <a:p>
            <a:pPr>
              <a:lnSpc>
                <a:spcPct val="120000"/>
              </a:lnSpc>
            </a:pPr>
            <a:r>
              <a:rPr lang="zh-CN" altLang="en-US" sz="1050" dirty="0">
                <a:solidFill>
                  <a:schemeClr val="tx1">
                    <a:lumMod val="75000"/>
                    <a:lumOff val="25000"/>
                  </a:schemeClr>
                </a:solidFill>
                <a:latin typeface="Alibaba PuHuiTi M" pitchFamily="18" charset="-122"/>
                <a:ea typeface="Alibaba PuHuiTi M" pitchFamily="18" charset="-122"/>
                <a:cs typeface="Alibaba PuHuiTi M" pitchFamily="18" charset="-122"/>
              </a:rPr>
              <a:t>详写内容</a:t>
            </a:r>
            <a:r>
              <a:rPr lang="en-US" altLang="zh-CN" sz="1050" dirty="0">
                <a:solidFill>
                  <a:schemeClr val="tx1">
                    <a:lumMod val="75000"/>
                    <a:lumOff val="25000"/>
                  </a:schemeClr>
                </a:solidFill>
                <a:latin typeface="Alibaba PuHuiTi M" pitchFamily="18" charset="-122"/>
                <a:ea typeface="Alibaba PuHuiTi M" pitchFamily="18" charset="-122"/>
                <a:cs typeface="Alibaba PuHuiTi M" pitchFamily="18" charset="-122"/>
              </a:rPr>
              <a:t>……</a:t>
            </a:r>
            <a:r>
              <a:rPr lang="zh-CN" altLang="en-US" sz="105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点击输入本栏的具体文字，简明扼要的说明分项内容，此为概念图解，请根据您的具体内容酌情修改详写内容</a:t>
            </a:r>
            <a:r>
              <a:rPr lang="en-US" altLang="zh-CN" sz="1050" dirty="0">
                <a:solidFill>
                  <a:schemeClr val="tx1">
                    <a:lumMod val="75000"/>
                    <a:lumOff val="25000"/>
                  </a:schemeClr>
                </a:solidFill>
                <a:latin typeface="Alibaba PuHuiTi M" pitchFamily="18" charset="-122"/>
                <a:ea typeface="Alibaba PuHuiTi M" pitchFamily="18" charset="-122"/>
                <a:cs typeface="Alibaba PuHuiTi M" pitchFamily="18" charset="-122"/>
              </a:rPr>
              <a:t>……</a:t>
            </a:r>
            <a:r>
              <a:rPr lang="zh-CN" altLang="en-US" sz="105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点击输入本栏的具体文字</a:t>
            </a:r>
            <a:endParaRPr lang="en-US" altLang="zh-CN" sz="1050" dirty="0">
              <a:solidFill>
                <a:schemeClr val="tx1">
                  <a:lumMod val="75000"/>
                  <a:lumOff val="25000"/>
                </a:schemeClr>
              </a:solidFill>
              <a:latin typeface="Alibaba PuHuiTi M" pitchFamily="18" charset="-122"/>
              <a:ea typeface="Alibaba PuHuiTi M" pitchFamily="18" charset="-122"/>
              <a:cs typeface="Alibaba PuHuiTi M" pitchFamily="18" charset="-122"/>
            </a:endParaRPr>
          </a:p>
        </p:txBody>
      </p:sp>
      <p:sp>
        <p:nvSpPr>
          <p:cNvPr id="54" name="文本框 53">
            <a:extLst>
              <a:ext uri="{FF2B5EF4-FFF2-40B4-BE49-F238E27FC236}">
                <a16:creationId xmlns:a16="http://schemas.microsoft.com/office/drawing/2014/main" xmlns="" id="{CC0D0E75-F83D-4927-B0A6-5334D8EBB1FC}"/>
              </a:ext>
            </a:extLst>
          </p:cNvPr>
          <p:cNvSpPr txBox="1"/>
          <p:nvPr/>
        </p:nvSpPr>
        <p:spPr>
          <a:xfrm>
            <a:off x="7297950" y="3716703"/>
            <a:ext cx="3657601" cy="663451"/>
          </a:xfrm>
          <a:prstGeom prst="rect">
            <a:avLst/>
          </a:prstGeom>
          <a:noFill/>
        </p:spPr>
        <p:txBody>
          <a:bodyPr wrap="square" rtlCol="0">
            <a:spAutoFit/>
          </a:bodyPr>
          <a:lstStyle/>
          <a:p>
            <a:pPr>
              <a:lnSpc>
                <a:spcPct val="120000"/>
              </a:lnSpc>
            </a:pPr>
            <a:r>
              <a:rPr lang="zh-CN" altLang="en-US" sz="1050" dirty="0">
                <a:solidFill>
                  <a:schemeClr val="tx1">
                    <a:lumMod val="75000"/>
                    <a:lumOff val="25000"/>
                  </a:schemeClr>
                </a:solidFill>
                <a:latin typeface="Alibaba PuHuiTi M" pitchFamily="18" charset="-122"/>
                <a:ea typeface="Alibaba PuHuiTi M" pitchFamily="18" charset="-122"/>
                <a:cs typeface="Alibaba PuHuiTi M" pitchFamily="18" charset="-122"/>
              </a:rPr>
              <a:t>详写内容</a:t>
            </a:r>
            <a:r>
              <a:rPr lang="en-US" altLang="zh-CN" sz="1050" dirty="0">
                <a:solidFill>
                  <a:schemeClr val="tx1">
                    <a:lumMod val="75000"/>
                    <a:lumOff val="25000"/>
                  </a:schemeClr>
                </a:solidFill>
                <a:latin typeface="Alibaba PuHuiTi M" pitchFamily="18" charset="-122"/>
                <a:ea typeface="Alibaba PuHuiTi M" pitchFamily="18" charset="-122"/>
                <a:cs typeface="Alibaba PuHuiTi M" pitchFamily="18" charset="-122"/>
              </a:rPr>
              <a:t>……</a:t>
            </a:r>
            <a:r>
              <a:rPr lang="zh-CN" altLang="en-US" sz="105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点击输入本栏的具体文字，简明扼要的说明分项内容，此为概念图解，请根据您的具体内容酌情修改详写内容</a:t>
            </a:r>
            <a:r>
              <a:rPr lang="en-US" altLang="zh-CN" sz="1050" dirty="0">
                <a:solidFill>
                  <a:schemeClr val="tx1">
                    <a:lumMod val="75000"/>
                    <a:lumOff val="25000"/>
                  </a:schemeClr>
                </a:solidFill>
                <a:latin typeface="Alibaba PuHuiTi M" pitchFamily="18" charset="-122"/>
                <a:ea typeface="Alibaba PuHuiTi M" pitchFamily="18" charset="-122"/>
                <a:cs typeface="Alibaba PuHuiTi M" pitchFamily="18" charset="-122"/>
              </a:rPr>
              <a:t>……</a:t>
            </a:r>
            <a:r>
              <a:rPr lang="zh-CN" altLang="en-US" sz="105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点击输入本栏的具体文字</a:t>
            </a:r>
            <a:endParaRPr lang="en-US" altLang="zh-CN" sz="1050" dirty="0">
              <a:solidFill>
                <a:schemeClr val="tx1">
                  <a:lumMod val="75000"/>
                  <a:lumOff val="25000"/>
                </a:schemeClr>
              </a:solidFill>
              <a:latin typeface="Alibaba PuHuiTi M" pitchFamily="18" charset="-122"/>
              <a:ea typeface="Alibaba PuHuiTi M" pitchFamily="18" charset="-122"/>
              <a:cs typeface="Alibaba PuHuiTi M" pitchFamily="18" charset="-122"/>
            </a:endParaRPr>
          </a:p>
        </p:txBody>
      </p:sp>
      <p:sp>
        <p:nvSpPr>
          <p:cNvPr id="55" name="文本框 54">
            <a:extLst>
              <a:ext uri="{FF2B5EF4-FFF2-40B4-BE49-F238E27FC236}">
                <a16:creationId xmlns:a16="http://schemas.microsoft.com/office/drawing/2014/main" xmlns="" id="{549BD7A0-0ECC-4BC9-BC05-AB2C47E30242}"/>
              </a:ext>
            </a:extLst>
          </p:cNvPr>
          <p:cNvSpPr txBox="1"/>
          <p:nvPr/>
        </p:nvSpPr>
        <p:spPr>
          <a:xfrm>
            <a:off x="7297950" y="5259912"/>
            <a:ext cx="3657601" cy="663451"/>
          </a:xfrm>
          <a:prstGeom prst="rect">
            <a:avLst/>
          </a:prstGeom>
          <a:noFill/>
        </p:spPr>
        <p:txBody>
          <a:bodyPr wrap="square" rtlCol="0">
            <a:spAutoFit/>
          </a:bodyPr>
          <a:lstStyle/>
          <a:p>
            <a:pPr>
              <a:lnSpc>
                <a:spcPct val="120000"/>
              </a:lnSpc>
            </a:pPr>
            <a:r>
              <a:rPr lang="zh-CN" altLang="en-US" sz="1050" dirty="0">
                <a:solidFill>
                  <a:schemeClr val="tx1">
                    <a:lumMod val="75000"/>
                    <a:lumOff val="25000"/>
                  </a:schemeClr>
                </a:solidFill>
                <a:latin typeface="Alibaba PuHuiTi M" pitchFamily="18" charset="-122"/>
                <a:ea typeface="Alibaba PuHuiTi M" pitchFamily="18" charset="-122"/>
                <a:cs typeface="Alibaba PuHuiTi M" pitchFamily="18" charset="-122"/>
              </a:rPr>
              <a:t>详写内容</a:t>
            </a:r>
            <a:r>
              <a:rPr lang="en-US" altLang="zh-CN" sz="1050" dirty="0">
                <a:solidFill>
                  <a:schemeClr val="tx1">
                    <a:lumMod val="75000"/>
                    <a:lumOff val="25000"/>
                  </a:schemeClr>
                </a:solidFill>
                <a:latin typeface="Alibaba PuHuiTi M" pitchFamily="18" charset="-122"/>
                <a:ea typeface="Alibaba PuHuiTi M" pitchFamily="18" charset="-122"/>
                <a:cs typeface="Alibaba PuHuiTi M" pitchFamily="18" charset="-122"/>
              </a:rPr>
              <a:t>……</a:t>
            </a:r>
            <a:r>
              <a:rPr lang="zh-CN" altLang="en-US" sz="105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点击输入本栏的具体文字，简明扼要的说明分项内容，此为概念图解，请根据您的具体内容酌情修改详写内容</a:t>
            </a:r>
            <a:r>
              <a:rPr lang="en-US" altLang="zh-CN" sz="1050" dirty="0">
                <a:solidFill>
                  <a:schemeClr val="tx1">
                    <a:lumMod val="75000"/>
                    <a:lumOff val="25000"/>
                  </a:schemeClr>
                </a:solidFill>
                <a:latin typeface="Alibaba PuHuiTi M" pitchFamily="18" charset="-122"/>
                <a:ea typeface="Alibaba PuHuiTi M" pitchFamily="18" charset="-122"/>
                <a:cs typeface="Alibaba PuHuiTi M" pitchFamily="18" charset="-122"/>
              </a:rPr>
              <a:t>……</a:t>
            </a:r>
            <a:r>
              <a:rPr lang="zh-CN" altLang="en-US" sz="105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点击输入本栏的具体文字</a:t>
            </a:r>
            <a:endParaRPr lang="en-US" altLang="zh-CN" sz="1050" dirty="0">
              <a:solidFill>
                <a:schemeClr val="tx1">
                  <a:lumMod val="75000"/>
                  <a:lumOff val="25000"/>
                </a:schemeClr>
              </a:solidFill>
              <a:latin typeface="Alibaba PuHuiTi M" pitchFamily="18" charset="-122"/>
              <a:ea typeface="Alibaba PuHuiTi M" pitchFamily="18" charset="-122"/>
              <a:cs typeface="Alibaba PuHuiTi M" pitchFamily="18" charset="-122"/>
            </a:endParaRPr>
          </a:p>
        </p:txBody>
      </p:sp>
      <p:pic>
        <p:nvPicPr>
          <p:cNvPr id="56" name="图片 55">
            <a:extLst>
              <a:ext uri="{FF2B5EF4-FFF2-40B4-BE49-F238E27FC236}">
                <a16:creationId xmlns:a16="http://schemas.microsoft.com/office/drawing/2014/main" xmlns="" id="{A6E5690B-8F5D-440C-B3CE-8ADE38B1C77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94877" y="1706484"/>
            <a:ext cx="3930570" cy="1919581"/>
          </a:xfrm>
          <a:prstGeom prst="rect">
            <a:avLst/>
          </a:prstGeom>
          <a:effectLst>
            <a:outerShdw blurRad="381000" dist="38100" dir="2700000" algn="tl" rotWithShape="0">
              <a:prstClr val="black">
                <a:alpha val="14000"/>
              </a:prstClr>
            </a:outerShdw>
          </a:effectLst>
        </p:spPr>
      </p:pic>
      <p:pic>
        <p:nvPicPr>
          <p:cNvPr id="57" name="图片 56">
            <a:extLst>
              <a:ext uri="{FF2B5EF4-FFF2-40B4-BE49-F238E27FC236}">
                <a16:creationId xmlns:a16="http://schemas.microsoft.com/office/drawing/2014/main" xmlns="" id="{84935BEB-EDEA-48E5-A0CD-B6BC8F4415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74954" y="4413124"/>
            <a:ext cx="3942970" cy="1604697"/>
          </a:xfrm>
          <a:prstGeom prst="rect">
            <a:avLst/>
          </a:prstGeom>
          <a:effectLst>
            <a:outerShdw blurRad="381000" dist="38100" dir="2700000" algn="tl" rotWithShape="0">
              <a:prstClr val="black">
                <a:alpha val="14000"/>
              </a:prstClr>
            </a:outerShdw>
          </a:effectLst>
        </p:spPr>
      </p:pic>
      <p:cxnSp>
        <p:nvCxnSpPr>
          <p:cNvPr id="58" name="直接连接符 57">
            <a:extLst>
              <a:ext uri="{FF2B5EF4-FFF2-40B4-BE49-F238E27FC236}">
                <a16:creationId xmlns:a16="http://schemas.microsoft.com/office/drawing/2014/main" xmlns="" id="{B1E3409F-70C0-459C-9769-CC529011C11A}"/>
              </a:ext>
            </a:extLst>
          </p:cNvPr>
          <p:cNvCxnSpPr>
            <a:cxnSpLocks/>
          </p:cNvCxnSpPr>
          <p:nvPr/>
        </p:nvCxnSpPr>
        <p:spPr>
          <a:xfrm>
            <a:off x="1570253" y="3631809"/>
            <a:ext cx="2957513" cy="0"/>
          </a:xfrm>
          <a:prstGeom prst="line">
            <a:avLst/>
          </a:prstGeom>
          <a:ln w="60325">
            <a:solidFill>
              <a:srgbClr val="15A587"/>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BA38ED50-E524-472F-B231-54B0271C522B}"/>
              </a:ext>
            </a:extLst>
          </p:cNvPr>
          <p:cNvCxnSpPr>
            <a:cxnSpLocks/>
          </p:cNvCxnSpPr>
          <p:nvPr/>
        </p:nvCxnSpPr>
        <p:spPr>
          <a:xfrm>
            <a:off x="1625022" y="6046397"/>
            <a:ext cx="2847975" cy="0"/>
          </a:xfrm>
          <a:prstGeom prst="line">
            <a:avLst/>
          </a:prstGeom>
          <a:ln w="60325">
            <a:solidFill>
              <a:srgbClr val="15A587"/>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0E037F58-6E97-3A48-8F0A-EA8E766D1A9A}"/>
              </a:ext>
            </a:extLst>
          </p:cNvPr>
          <p:cNvSpPr/>
          <p:nvPr/>
        </p:nvSpPr>
        <p:spPr>
          <a:xfrm>
            <a:off x="4444472"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三段话的排版页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28" name="直接连接符 30">
            <a:extLst>
              <a:ext uri="{FF2B5EF4-FFF2-40B4-BE49-F238E27FC236}">
                <a16:creationId xmlns:a16="http://schemas.microsoft.com/office/drawing/2014/main" xmlns="" id="{2A7A03E3-45E8-194D-A7E3-8BE12958ED82}"/>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31">
            <a:extLst>
              <a:ext uri="{FF2B5EF4-FFF2-40B4-BE49-F238E27FC236}">
                <a16:creationId xmlns:a16="http://schemas.microsoft.com/office/drawing/2014/main" xmlns="" id="{39D73449-D62D-6240-BEED-B5D1DD37A861}"/>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D5CBE5B9-4BE8-704F-96A0-81B6CB644E23}"/>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pic>
        <p:nvPicPr>
          <p:cNvPr id="35" name="图片 34">
            <a:extLst>
              <a:ext uri="{FF2B5EF4-FFF2-40B4-BE49-F238E27FC236}">
                <a16:creationId xmlns:a16="http://schemas.microsoft.com/office/drawing/2014/main" xmlns="" id="{4C0EF9E7-4F7B-6F4A-B027-E013C1912ED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74954" y="4413124"/>
            <a:ext cx="3931200" cy="1919889"/>
          </a:xfrm>
          <a:custGeom>
            <a:avLst/>
            <a:gdLst>
              <a:gd name="connsiteX0" fmla="*/ 0 w 3931200"/>
              <a:gd name="connsiteY0" fmla="*/ 0 h 1919889"/>
              <a:gd name="connsiteX1" fmla="*/ 3931200 w 3931200"/>
              <a:gd name="connsiteY1" fmla="*/ 0 h 1919889"/>
              <a:gd name="connsiteX2" fmla="*/ 3931200 w 3931200"/>
              <a:gd name="connsiteY2" fmla="*/ 1919889 h 1919889"/>
              <a:gd name="connsiteX3" fmla="*/ 0 w 3931200"/>
              <a:gd name="connsiteY3" fmla="*/ 1919889 h 1919889"/>
            </a:gdLst>
            <a:ahLst/>
            <a:cxnLst>
              <a:cxn ang="0">
                <a:pos x="connsiteX0" y="connsiteY0"/>
              </a:cxn>
              <a:cxn ang="0">
                <a:pos x="connsiteX1" y="connsiteY1"/>
              </a:cxn>
              <a:cxn ang="0">
                <a:pos x="connsiteX2" y="connsiteY2"/>
              </a:cxn>
              <a:cxn ang="0">
                <a:pos x="connsiteX3" y="connsiteY3"/>
              </a:cxn>
            </a:cxnLst>
            <a:rect l="l" t="t" r="r" b="b"/>
            <a:pathLst>
              <a:path w="3931200" h="1919889">
                <a:moveTo>
                  <a:pt x="0" y="0"/>
                </a:moveTo>
                <a:lnTo>
                  <a:pt x="3931200" y="0"/>
                </a:lnTo>
                <a:lnTo>
                  <a:pt x="3931200" y="1919889"/>
                </a:lnTo>
                <a:lnTo>
                  <a:pt x="0" y="1919889"/>
                </a:lnTo>
                <a:close/>
              </a:path>
            </a:pathLst>
          </a:custGeom>
        </p:spPr>
      </p:pic>
      <p:pic>
        <p:nvPicPr>
          <p:cNvPr id="36" name="图片 35">
            <a:extLst>
              <a:ext uri="{FF2B5EF4-FFF2-40B4-BE49-F238E27FC236}">
                <a16:creationId xmlns:a16="http://schemas.microsoft.com/office/drawing/2014/main" xmlns="" id="{17CCA41A-2FE5-3D4F-8498-D37936A8E43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94877" y="1706484"/>
            <a:ext cx="3931200" cy="1919889"/>
          </a:xfrm>
          <a:custGeom>
            <a:avLst/>
            <a:gdLst>
              <a:gd name="connsiteX0" fmla="*/ 0 w 3931200"/>
              <a:gd name="connsiteY0" fmla="*/ 0 h 1919889"/>
              <a:gd name="connsiteX1" fmla="*/ 3931200 w 3931200"/>
              <a:gd name="connsiteY1" fmla="*/ 0 h 1919889"/>
              <a:gd name="connsiteX2" fmla="*/ 3931200 w 3931200"/>
              <a:gd name="connsiteY2" fmla="*/ 1919889 h 1919889"/>
              <a:gd name="connsiteX3" fmla="*/ 0 w 3931200"/>
              <a:gd name="connsiteY3" fmla="*/ 1919889 h 1919889"/>
            </a:gdLst>
            <a:ahLst/>
            <a:cxnLst>
              <a:cxn ang="0">
                <a:pos x="connsiteX0" y="connsiteY0"/>
              </a:cxn>
              <a:cxn ang="0">
                <a:pos x="connsiteX1" y="connsiteY1"/>
              </a:cxn>
              <a:cxn ang="0">
                <a:pos x="connsiteX2" y="connsiteY2"/>
              </a:cxn>
              <a:cxn ang="0">
                <a:pos x="connsiteX3" y="connsiteY3"/>
              </a:cxn>
            </a:cxnLst>
            <a:rect l="l" t="t" r="r" b="b"/>
            <a:pathLst>
              <a:path w="3931200" h="1919889">
                <a:moveTo>
                  <a:pt x="0" y="0"/>
                </a:moveTo>
                <a:lnTo>
                  <a:pt x="3931200" y="0"/>
                </a:lnTo>
                <a:lnTo>
                  <a:pt x="3931200" y="1919889"/>
                </a:lnTo>
                <a:lnTo>
                  <a:pt x="0" y="1919889"/>
                </a:lnTo>
                <a:close/>
              </a:path>
            </a:pathLst>
          </a:custGeom>
        </p:spPr>
      </p:pic>
    </p:spTree>
    <p:extLst>
      <p:ext uri="{BB962C8B-B14F-4D97-AF65-F5344CB8AC3E}">
        <p14:creationId xmlns:p14="http://schemas.microsoft.com/office/powerpoint/2010/main" val="3600036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047E182A-D7DF-4F99-B183-BA53F37F7217}"/>
              </a:ext>
            </a:extLst>
          </p:cNvPr>
          <p:cNvSpPr/>
          <p:nvPr/>
        </p:nvSpPr>
        <p:spPr>
          <a:xfrm>
            <a:off x="0" y="0"/>
            <a:ext cx="12192000" cy="4476750"/>
          </a:xfrm>
          <a:prstGeom prst="rect">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xmlns="" id="{FF338B4A-35FC-4764-84D4-4B98515FFC68}"/>
              </a:ext>
            </a:extLst>
          </p:cNvPr>
          <p:cNvSpPr/>
          <p:nvPr/>
        </p:nvSpPr>
        <p:spPr>
          <a:xfrm>
            <a:off x="1238250" y="1927860"/>
            <a:ext cx="2914650" cy="4434840"/>
          </a:xfrm>
          <a:prstGeom prst="roundRect">
            <a:avLst>
              <a:gd name="adj" fmla="val 1961"/>
            </a:avLst>
          </a:prstGeom>
          <a:solidFill>
            <a:srgbClr val="F7F8F8"/>
          </a:solidFill>
          <a:ln>
            <a:noFill/>
          </a:ln>
          <a:effectLst>
            <a:outerShdw blurRad="660400" dist="381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xmlns="" id="{1C23A6D3-9729-4FCC-AE52-7510E0D11D24}"/>
              </a:ext>
            </a:extLst>
          </p:cNvPr>
          <p:cNvSpPr/>
          <p:nvPr/>
        </p:nvSpPr>
        <p:spPr>
          <a:xfrm>
            <a:off x="4648200" y="1927860"/>
            <a:ext cx="2914650" cy="4434840"/>
          </a:xfrm>
          <a:prstGeom prst="roundRect">
            <a:avLst>
              <a:gd name="adj" fmla="val 1961"/>
            </a:avLst>
          </a:prstGeom>
          <a:solidFill>
            <a:srgbClr val="F7F8F8"/>
          </a:solidFill>
          <a:ln>
            <a:noFill/>
          </a:ln>
          <a:effectLst>
            <a:outerShdw blurRad="660400" dist="381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xmlns="" id="{A17C01A1-C0B8-4C5C-9CA4-F2041CACCE27}"/>
              </a:ext>
            </a:extLst>
          </p:cNvPr>
          <p:cNvSpPr/>
          <p:nvPr/>
        </p:nvSpPr>
        <p:spPr>
          <a:xfrm>
            <a:off x="8039100" y="1927860"/>
            <a:ext cx="2914650" cy="4434840"/>
          </a:xfrm>
          <a:prstGeom prst="roundRect">
            <a:avLst>
              <a:gd name="adj" fmla="val 1961"/>
            </a:avLst>
          </a:prstGeom>
          <a:solidFill>
            <a:srgbClr val="F7F8F8"/>
          </a:solidFill>
          <a:ln>
            <a:noFill/>
          </a:ln>
          <a:effectLst>
            <a:outerShdw blurRad="660400" dist="38100" dir="2700000" algn="t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157C8CCE-7333-4622-985C-50CEDC99198E}"/>
              </a:ext>
            </a:extLst>
          </p:cNvPr>
          <p:cNvSpPr txBox="1"/>
          <p:nvPr/>
        </p:nvSpPr>
        <p:spPr>
          <a:xfrm>
            <a:off x="1350170" y="4174332"/>
            <a:ext cx="1697830" cy="307777"/>
          </a:xfrm>
          <a:prstGeom prst="rect">
            <a:avLst/>
          </a:prstGeom>
          <a:noFill/>
        </p:spPr>
        <p:txBody>
          <a:bodyPr wrap="square" rtlCol="0">
            <a:spAutoFit/>
          </a:bodyPr>
          <a:lstStyle/>
          <a:p>
            <a:r>
              <a:rPr lang="zh-CN" altLang="en-US" sz="1400" b="1" spc="300">
                <a:latin typeface="微软雅黑 Light" panose="020B0502040204020203" pitchFamily="34" charset="-122"/>
                <a:ea typeface="微软雅黑 Light" panose="020B0502040204020203" pitchFamily="34" charset="-122"/>
              </a:rPr>
              <a:t>请输入标题文字</a:t>
            </a:r>
          </a:p>
        </p:txBody>
      </p:sp>
      <p:sp>
        <p:nvSpPr>
          <p:cNvPr id="35" name="文本框 34">
            <a:extLst>
              <a:ext uri="{FF2B5EF4-FFF2-40B4-BE49-F238E27FC236}">
                <a16:creationId xmlns:a16="http://schemas.microsoft.com/office/drawing/2014/main" xmlns="" id="{ED969816-27C3-49D2-9B5E-2B125A8BFCC1}"/>
              </a:ext>
            </a:extLst>
          </p:cNvPr>
          <p:cNvSpPr txBox="1"/>
          <p:nvPr/>
        </p:nvSpPr>
        <p:spPr>
          <a:xfrm>
            <a:off x="4752975" y="4174332"/>
            <a:ext cx="1787309" cy="307777"/>
          </a:xfrm>
          <a:prstGeom prst="rect">
            <a:avLst/>
          </a:prstGeom>
          <a:noFill/>
        </p:spPr>
        <p:txBody>
          <a:bodyPr wrap="square" rtlCol="0">
            <a:spAutoFit/>
          </a:bodyPr>
          <a:lstStyle>
            <a:defPPr>
              <a:defRPr lang="zh-CN"/>
            </a:defPPr>
            <a:lvl1pPr>
              <a:defRPr sz="1400" b="1" spc="300">
                <a:latin typeface="微软雅黑 Light" panose="020B0502040204020203" pitchFamily="34" charset="-122"/>
                <a:ea typeface="微软雅黑 Light" panose="020B0502040204020203" pitchFamily="34" charset="-122"/>
              </a:defRPr>
            </a:lvl1pPr>
          </a:lstStyle>
          <a:p>
            <a:r>
              <a:rPr lang="zh-CN" altLang="en-US"/>
              <a:t>请输入标题文字</a:t>
            </a:r>
          </a:p>
        </p:txBody>
      </p:sp>
      <p:sp>
        <p:nvSpPr>
          <p:cNvPr id="36" name="文本框 35">
            <a:extLst>
              <a:ext uri="{FF2B5EF4-FFF2-40B4-BE49-F238E27FC236}">
                <a16:creationId xmlns:a16="http://schemas.microsoft.com/office/drawing/2014/main" xmlns="" id="{FDE31664-DBD8-4791-979A-15ABCD04FA57}"/>
              </a:ext>
            </a:extLst>
          </p:cNvPr>
          <p:cNvSpPr txBox="1"/>
          <p:nvPr/>
        </p:nvSpPr>
        <p:spPr>
          <a:xfrm>
            <a:off x="8137525" y="4174332"/>
            <a:ext cx="1858882" cy="307777"/>
          </a:xfrm>
          <a:prstGeom prst="rect">
            <a:avLst/>
          </a:prstGeom>
          <a:noFill/>
        </p:spPr>
        <p:txBody>
          <a:bodyPr wrap="square" rtlCol="0">
            <a:spAutoFit/>
          </a:bodyPr>
          <a:lstStyle>
            <a:defPPr>
              <a:defRPr lang="zh-CN"/>
            </a:defPPr>
            <a:lvl1pPr>
              <a:defRPr sz="1400" b="1" spc="300">
                <a:latin typeface="微软雅黑 Light" panose="020B0502040204020203" pitchFamily="34" charset="-122"/>
                <a:ea typeface="微软雅黑 Light" panose="020B0502040204020203" pitchFamily="34" charset="-122"/>
              </a:defRPr>
            </a:lvl1pPr>
          </a:lstStyle>
          <a:p>
            <a:r>
              <a:rPr lang="zh-CN" altLang="en-US"/>
              <a:t>请输入标题文字</a:t>
            </a:r>
          </a:p>
        </p:txBody>
      </p:sp>
      <p:cxnSp>
        <p:nvCxnSpPr>
          <p:cNvPr id="37" name="直接连接符 36">
            <a:extLst>
              <a:ext uri="{FF2B5EF4-FFF2-40B4-BE49-F238E27FC236}">
                <a16:creationId xmlns:a16="http://schemas.microsoft.com/office/drawing/2014/main" xmlns="" id="{2A7E0FD3-91EA-4DEF-BDA1-1B0F31F11B7B}"/>
              </a:ext>
            </a:extLst>
          </p:cNvPr>
          <p:cNvCxnSpPr/>
          <p:nvPr/>
        </p:nvCxnSpPr>
        <p:spPr>
          <a:xfrm>
            <a:off x="1458912" y="4645026"/>
            <a:ext cx="2540000" cy="0"/>
          </a:xfrm>
          <a:prstGeom prst="line">
            <a:avLst/>
          </a:prstGeom>
          <a:ln w="15875">
            <a:solidFill>
              <a:srgbClr val="13B693"/>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B7375F87-AA91-4EE2-805D-6D6E44D37486}"/>
              </a:ext>
            </a:extLst>
          </p:cNvPr>
          <p:cNvCxnSpPr/>
          <p:nvPr/>
        </p:nvCxnSpPr>
        <p:spPr>
          <a:xfrm>
            <a:off x="4862512" y="4645026"/>
            <a:ext cx="2540000" cy="0"/>
          </a:xfrm>
          <a:prstGeom prst="line">
            <a:avLst/>
          </a:prstGeom>
          <a:ln w="15875">
            <a:solidFill>
              <a:srgbClr val="13B693"/>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B9F5650C-46BA-4D57-BB56-EC349EC0B99C}"/>
              </a:ext>
            </a:extLst>
          </p:cNvPr>
          <p:cNvCxnSpPr/>
          <p:nvPr/>
        </p:nvCxnSpPr>
        <p:spPr>
          <a:xfrm>
            <a:off x="8291512" y="4645026"/>
            <a:ext cx="2540000" cy="0"/>
          </a:xfrm>
          <a:prstGeom prst="line">
            <a:avLst/>
          </a:prstGeom>
          <a:ln w="15875">
            <a:solidFill>
              <a:srgbClr val="13B693"/>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 id="{0A8906E7-D643-4EAA-A74F-6BA4FE85D3DC}"/>
              </a:ext>
            </a:extLst>
          </p:cNvPr>
          <p:cNvSpPr txBox="1"/>
          <p:nvPr/>
        </p:nvSpPr>
        <p:spPr>
          <a:xfrm>
            <a:off x="1360486" y="4797424"/>
            <a:ext cx="2709864" cy="957250"/>
          </a:xfrm>
          <a:prstGeom prst="rect">
            <a:avLst/>
          </a:prstGeom>
          <a:noFill/>
        </p:spPr>
        <p:txBody>
          <a:bodyPr wrap="square" rtlCol="0">
            <a:spAutoFit/>
          </a:bodyPr>
          <a:lstStyle/>
          <a:p>
            <a:pPr defTabSz="1216630">
              <a:lnSpc>
                <a:spcPct val="130000"/>
              </a:lnSpc>
              <a:spcBef>
                <a:spcPct val="20000"/>
              </a:spcBef>
            </a:pPr>
            <a:r>
              <a:rPr lang="zh-CN" altLang="en-US"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rPr>
              <a:t>单击此处编辑您要的内容，建议您在展示时采用微软雅黑字体，本模版所有图形线条及其相应素材均可自由编辑、改色、替换。</a:t>
            </a:r>
            <a:endParaRPr lang="en-US" altLang="zh-CN"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endParaRPr>
          </a:p>
        </p:txBody>
      </p:sp>
      <p:sp>
        <p:nvSpPr>
          <p:cNvPr id="64" name="文本框 63">
            <a:extLst>
              <a:ext uri="{FF2B5EF4-FFF2-40B4-BE49-F238E27FC236}">
                <a16:creationId xmlns:a16="http://schemas.microsoft.com/office/drawing/2014/main" xmlns="" id="{C595AAF6-E57B-47B0-8CD2-D458EA94ADE9}"/>
              </a:ext>
            </a:extLst>
          </p:cNvPr>
          <p:cNvSpPr txBox="1"/>
          <p:nvPr/>
        </p:nvSpPr>
        <p:spPr>
          <a:xfrm>
            <a:off x="4770436" y="4797424"/>
            <a:ext cx="2709864" cy="707886"/>
          </a:xfrm>
          <a:prstGeom prst="rect">
            <a:avLst/>
          </a:prstGeom>
          <a:noFill/>
        </p:spPr>
        <p:txBody>
          <a:bodyPr wrap="square" rtlCol="0">
            <a:spAutoFit/>
          </a:bodyPr>
          <a:lstStyle>
            <a:defPPr>
              <a:defRPr lang="zh-CN"/>
            </a:defPPr>
            <a:lvl1pPr defTabSz="1216630">
              <a:lnSpc>
                <a:spcPct val="130000"/>
              </a:lnSpc>
              <a:spcBef>
                <a:spcPct val="20000"/>
              </a:spcBef>
              <a:defRPr sz="1100">
                <a:solidFill>
                  <a:schemeClr val="tx1">
                    <a:lumMod val="65000"/>
                    <a:lumOff val="35000"/>
                  </a:schemeClr>
                </a:solidFill>
                <a:latin typeface="Alibaba PuHuiTi R" pitchFamily="18" charset="-122"/>
                <a:ea typeface="Alibaba PuHuiTi R" pitchFamily="18" charset="-122"/>
                <a:cs typeface="Alibaba PuHuiTi R" pitchFamily="18" charset="-122"/>
              </a:defRPr>
            </a:lvl1pPr>
          </a:lstStyle>
          <a:p>
            <a:r>
              <a:rPr lang="zh-CN" altLang="en-US" dirty="0">
                <a:sym typeface="+mn-lt"/>
              </a:rPr>
              <a:t>单击此处编辑您要的内容，建议您在展示时采用微软雅黑字体，本模版所有图形线条及其相应素材均可自由编辑、改色、替换。</a:t>
            </a:r>
            <a:endParaRPr lang="en-US" altLang="zh-CN" dirty="0">
              <a:sym typeface="+mn-lt"/>
            </a:endParaRPr>
          </a:p>
        </p:txBody>
      </p:sp>
      <p:sp>
        <p:nvSpPr>
          <p:cNvPr id="65" name="文本框 64">
            <a:extLst>
              <a:ext uri="{FF2B5EF4-FFF2-40B4-BE49-F238E27FC236}">
                <a16:creationId xmlns:a16="http://schemas.microsoft.com/office/drawing/2014/main" xmlns="" id="{40051E1C-4D1A-4DC2-9118-A1A6E936EF41}"/>
              </a:ext>
            </a:extLst>
          </p:cNvPr>
          <p:cNvSpPr txBox="1"/>
          <p:nvPr/>
        </p:nvSpPr>
        <p:spPr>
          <a:xfrm>
            <a:off x="8156574" y="4797424"/>
            <a:ext cx="2709864" cy="707886"/>
          </a:xfrm>
          <a:prstGeom prst="rect">
            <a:avLst/>
          </a:prstGeom>
          <a:noFill/>
        </p:spPr>
        <p:txBody>
          <a:bodyPr wrap="square" rtlCol="0">
            <a:spAutoFit/>
          </a:bodyPr>
          <a:lstStyle>
            <a:defPPr>
              <a:defRPr lang="zh-CN"/>
            </a:defPPr>
            <a:lvl1pPr defTabSz="1216630">
              <a:lnSpc>
                <a:spcPct val="130000"/>
              </a:lnSpc>
              <a:spcBef>
                <a:spcPct val="20000"/>
              </a:spcBef>
              <a:defRPr sz="1100">
                <a:solidFill>
                  <a:schemeClr val="tx1">
                    <a:lumMod val="65000"/>
                    <a:lumOff val="35000"/>
                  </a:schemeClr>
                </a:solidFill>
                <a:latin typeface="Alibaba PuHuiTi R" pitchFamily="18" charset="-122"/>
                <a:ea typeface="Alibaba PuHuiTi R" pitchFamily="18" charset="-122"/>
                <a:cs typeface="Alibaba PuHuiTi R" pitchFamily="18" charset="-122"/>
              </a:defRPr>
            </a:lvl1pPr>
          </a:lstStyle>
          <a:p>
            <a:r>
              <a:rPr lang="zh-CN" altLang="en-US" dirty="0">
                <a:sym typeface="+mn-lt"/>
              </a:rPr>
              <a:t>单击此处编辑您要的内容，建议您在展示时采用微软雅黑字体，本模版所有图形线条及其相应素材均可自由编辑、改色、替换。</a:t>
            </a:r>
            <a:endParaRPr lang="en-US" altLang="zh-CN" dirty="0">
              <a:sym typeface="+mn-lt"/>
            </a:endParaRPr>
          </a:p>
        </p:txBody>
      </p:sp>
      <p:pic>
        <p:nvPicPr>
          <p:cNvPr id="3" name="图片 2">
            <a:extLst>
              <a:ext uri="{FF2B5EF4-FFF2-40B4-BE49-F238E27FC236}">
                <a16:creationId xmlns:a16="http://schemas.microsoft.com/office/drawing/2014/main" xmlns="" id="{E8DD0E33-3B19-415C-8A45-5B625DA0FFDE}"/>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8187096" y="2053000"/>
            <a:ext cx="2618659" cy="1918320"/>
          </a:xfrm>
          <a:prstGeom prst="rect">
            <a:avLst/>
          </a:prstGeom>
        </p:spPr>
      </p:pic>
      <p:pic>
        <p:nvPicPr>
          <p:cNvPr id="8" name="图片 7">
            <a:extLst>
              <a:ext uri="{FF2B5EF4-FFF2-40B4-BE49-F238E27FC236}">
                <a16:creationId xmlns:a16="http://schemas.microsoft.com/office/drawing/2014/main" xmlns="" id="{DD8ED9F5-0E88-4926-9B6B-314C75D003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96196" y="2053000"/>
            <a:ext cx="2618659" cy="1918320"/>
          </a:xfrm>
          <a:prstGeom prst="rect">
            <a:avLst/>
          </a:prstGeom>
        </p:spPr>
      </p:pic>
      <p:pic>
        <p:nvPicPr>
          <p:cNvPr id="66" name="图片 65">
            <a:extLst>
              <a:ext uri="{FF2B5EF4-FFF2-40B4-BE49-F238E27FC236}">
                <a16:creationId xmlns:a16="http://schemas.microsoft.com/office/drawing/2014/main" xmlns="" id="{2CBCC934-D466-4EDB-80DE-4FE6AFF5C93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128" y="2053000"/>
            <a:ext cx="2618659" cy="1918320"/>
          </a:xfrm>
          <a:prstGeom prst="rect">
            <a:avLst/>
          </a:prstGeom>
        </p:spPr>
      </p:pic>
      <p:grpSp>
        <p:nvGrpSpPr>
          <p:cNvPr id="26" name="组合 25">
            <a:extLst>
              <a:ext uri="{FF2B5EF4-FFF2-40B4-BE49-F238E27FC236}">
                <a16:creationId xmlns:a16="http://schemas.microsoft.com/office/drawing/2014/main" xmlns="" id="{5064DA94-BF41-D849-A246-F2A403FDBF83}"/>
              </a:ext>
            </a:extLst>
          </p:cNvPr>
          <p:cNvGrpSpPr/>
          <p:nvPr/>
        </p:nvGrpSpPr>
        <p:grpSpPr>
          <a:xfrm>
            <a:off x="3132870" y="501900"/>
            <a:ext cx="5926261" cy="864439"/>
            <a:chOff x="2895278" y="316160"/>
            <a:chExt cx="5926261" cy="864439"/>
          </a:xfrm>
        </p:grpSpPr>
        <p:sp>
          <p:nvSpPr>
            <p:cNvPr id="41" name="矩形 40">
              <a:extLst>
                <a:ext uri="{FF2B5EF4-FFF2-40B4-BE49-F238E27FC236}">
                  <a16:creationId xmlns:a16="http://schemas.microsoft.com/office/drawing/2014/main" xmlns="" id="{E336C701-4E17-BC41-A5E3-E44472B5B2E8}"/>
                </a:ext>
              </a:extLst>
            </p:cNvPr>
            <p:cNvSpPr/>
            <p:nvPr/>
          </p:nvSpPr>
          <p:spPr>
            <a:xfrm>
              <a:off x="4206884"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bg1"/>
                  </a:solidFill>
                  <a:latin typeface="Alibaba PuHuiTi M" pitchFamily="18" charset="-122"/>
                  <a:ea typeface="Alibaba PuHuiTi M" pitchFamily="18" charset="-122"/>
                  <a:cs typeface="Alibaba PuHuiTi M" pitchFamily="18" charset="-122"/>
                </a:rPr>
                <a:t>三段话的排版页</a:t>
              </a:r>
              <a:endParaRPr kumimoji="0" lang="zh-CN" altLang="en-US" sz="3600" u="none" strike="noStrike" kern="1200" cap="none" spc="0" normalizeH="0" baseline="0" noProof="0" dirty="0">
                <a:ln>
                  <a:noFill/>
                </a:ln>
                <a:solidFill>
                  <a:schemeClr val="bg1"/>
                </a:solidFill>
                <a:effectLst/>
                <a:uLnTx/>
                <a:uFillTx/>
                <a:latin typeface="Alibaba PuHuiTi M" pitchFamily="18" charset="-122"/>
                <a:ea typeface="Alibaba PuHuiTi M" pitchFamily="18" charset="-122"/>
                <a:cs typeface="Alibaba PuHuiTi M" pitchFamily="18" charset="-122"/>
              </a:endParaRPr>
            </a:p>
          </p:txBody>
        </p:sp>
        <p:cxnSp>
          <p:nvCxnSpPr>
            <p:cNvPr id="42" name="直接连接符 30">
              <a:extLst>
                <a:ext uri="{FF2B5EF4-FFF2-40B4-BE49-F238E27FC236}">
                  <a16:creationId xmlns:a16="http://schemas.microsoft.com/office/drawing/2014/main" xmlns="" id="{6B1F4CB6-4AA5-CF46-AE3C-1297B70D5855}"/>
                </a:ext>
              </a:extLst>
            </p:cNvPr>
            <p:cNvCxnSpPr/>
            <p:nvPr/>
          </p:nvCxnSpPr>
          <p:spPr>
            <a:xfrm>
              <a:off x="2895278" y="639325"/>
              <a:ext cx="1087775" cy="0"/>
            </a:xfrm>
            <a:prstGeom prst="line">
              <a:avLst/>
            </a:prstGeom>
            <a:ln w="12700">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31">
              <a:extLst>
                <a:ext uri="{FF2B5EF4-FFF2-40B4-BE49-F238E27FC236}">
                  <a16:creationId xmlns:a16="http://schemas.microsoft.com/office/drawing/2014/main" xmlns="" id="{A9BF128D-7B91-0046-BB9A-E698BB85DBDA}"/>
                </a:ext>
              </a:extLst>
            </p:cNvPr>
            <p:cNvCxnSpPr/>
            <p:nvPr/>
          </p:nvCxnSpPr>
          <p:spPr>
            <a:xfrm>
              <a:off x="7733764" y="639325"/>
              <a:ext cx="1087775" cy="0"/>
            </a:xfrm>
            <a:prstGeom prst="line">
              <a:avLst/>
            </a:prstGeom>
            <a:ln w="12700">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xmlns="" id="{9619EC0D-9E51-DE41-98A0-158E932AC13A}"/>
                </a:ext>
              </a:extLst>
            </p:cNvPr>
            <p:cNvSpPr/>
            <p:nvPr/>
          </p:nvSpPr>
          <p:spPr>
            <a:xfrm>
              <a:off x="4787855" y="842045"/>
              <a:ext cx="2151551" cy="338554"/>
            </a:xfrm>
            <a:prstGeom prst="rect">
              <a:avLst/>
            </a:prstGeom>
          </p:spPr>
          <p:txBody>
            <a:bodyPr wrap="none">
              <a:spAutoFit/>
            </a:bodyPr>
            <a:lstStyle/>
            <a:p>
              <a:pPr lvl="0" algn="ctr">
                <a:defRPr/>
              </a:pPr>
              <a:r>
                <a:rPr lang="en" altLang="zh-CN" sz="1600" dirty="0">
                  <a:solidFill>
                    <a:schemeClr val="bg1"/>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chemeClr val="bg1"/>
                </a:solidFill>
                <a:effectLst/>
                <a:uLnTx/>
                <a:uFillTx/>
                <a:latin typeface="Alibaba PuHuiTi R" pitchFamily="18" charset="-122"/>
                <a:ea typeface="Alibaba PuHuiTi R" pitchFamily="18" charset="-122"/>
                <a:cs typeface="Alibaba PuHuiTi R" pitchFamily="18" charset="-122"/>
              </a:endParaRPr>
            </a:p>
          </p:txBody>
        </p:sp>
      </p:grpSp>
    </p:spTree>
    <p:extLst>
      <p:ext uri="{BB962C8B-B14F-4D97-AF65-F5344CB8AC3E}">
        <p14:creationId xmlns:p14="http://schemas.microsoft.com/office/powerpoint/2010/main" val="730647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a:extLst>
              <a:ext uri="{FF2B5EF4-FFF2-40B4-BE49-F238E27FC236}">
                <a16:creationId xmlns:a16="http://schemas.microsoft.com/office/drawing/2014/main" xmlns="" id="{322F7B53-E3C4-FE41-A1A1-3B538479934C}"/>
              </a:ext>
            </a:extLst>
          </p:cNvPr>
          <p:cNvGrpSpPr/>
          <p:nvPr/>
        </p:nvGrpSpPr>
        <p:grpSpPr>
          <a:xfrm>
            <a:off x="1307517" y="1531900"/>
            <a:ext cx="9576966" cy="4868900"/>
            <a:chOff x="1338681" y="1531900"/>
            <a:chExt cx="9576966" cy="4868900"/>
          </a:xfrm>
        </p:grpSpPr>
        <p:grpSp>
          <p:nvGrpSpPr>
            <p:cNvPr id="29" name="组合 28">
              <a:extLst>
                <a:ext uri="{FF2B5EF4-FFF2-40B4-BE49-F238E27FC236}">
                  <a16:creationId xmlns:a16="http://schemas.microsoft.com/office/drawing/2014/main" xmlns="" id="{2AEC6440-CFD0-F540-B526-3A9215AEFDA9}"/>
                </a:ext>
              </a:extLst>
            </p:cNvPr>
            <p:cNvGrpSpPr/>
            <p:nvPr/>
          </p:nvGrpSpPr>
          <p:grpSpPr>
            <a:xfrm>
              <a:off x="1338681" y="1531900"/>
              <a:ext cx="2933532" cy="2241136"/>
              <a:chOff x="466011" y="2193537"/>
              <a:chExt cx="3512254" cy="2683263"/>
            </a:xfrm>
          </p:grpSpPr>
          <p:sp>
            <p:nvSpPr>
              <p:cNvPr id="27" name="圆角矩形 26">
                <a:extLst>
                  <a:ext uri="{FF2B5EF4-FFF2-40B4-BE49-F238E27FC236}">
                    <a16:creationId xmlns:a16="http://schemas.microsoft.com/office/drawing/2014/main" xmlns="" id="{BF3A5091-5F04-4244-88B2-DB6F4810307C}"/>
                  </a:ext>
                </a:extLst>
              </p:cNvPr>
              <p:cNvSpPr/>
              <p:nvPr/>
            </p:nvSpPr>
            <p:spPr>
              <a:xfrm>
                <a:off x="466011" y="2193537"/>
                <a:ext cx="3512254" cy="2683263"/>
              </a:xfrm>
              <a:prstGeom prst="roundRect">
                <a:avLst>
                  <a:gd name="adj" fmla="val 8925"/>
                </a:avLst>
              </a:prstGeom>
              <a:solidFill>
                <a:srgbClr val="00A468"/>
              </a:solidFill>
              <a:ln>
                <a:noFill/>
              </a:ln>
              <a:effectLst>
                <a:outerShdw blurRad="2159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pic>
            <p:nvPicPr>
              <p:cNvPr id="28" name="图片 27">
                <a:extLst>
                  <a:ext uri="{FF2B5EF4-FFF2-40B4-BE49-F238E27FC236}">
                    <a16:creationId xmlns:a16="http://schemas.microsoft.com/office/drawing/2014/main" xmlns="" id="{B431D236-9E7C-B64A-A2FE-A5677463E46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6012" y="2193537"/>
                <a:ext cx="3512253" cy="2107352"/>
              </a:xfrm>
              <a:custGeom>
                <a:avLst/>
                <a:gdLst>
                  <a:gd name="connsiteX0" fmla="*/ 239480 w 3512253"/>
                  <a:gd name="connsiteY0" fmla="*/ 0 h 2107352"/>
                  <a:gd name="connsiteX1" fmla="*/ 3272772 w 3512253"/>
                  <a:gd name="connsiteY1" fmla="*/ 0 h 2107352"/>
                  <a:gd name="connsiteX2" fmla="*/ 3512253 w 3512253"/>
                  <a:gd name="connsiteY2" fmla="*/ 239481 h 2107352"/>
                  <a:gd name="connsiteX3" fmla="*/ 3512253 w 3512253"/>
                  <a:gd name="connsiteY3" fmla="*/ 2107352 h 2107352"/>
                  <a:gd name="connsiteX4" fmla="*/ 0 w 3512253"/>
                  <a:gd name="connsiteY4" fmla="*/ 2107352 h 2107352"/>
                  <a:gd name="connsiteX5" fmla="*/ 0 w 3512253"/>
                  <a:gd name="connsiteY5" fmla="*/ 239471 h 2107352"/>
                  <a:gd name="connsiteX6" fmla="*/ 4864 w 3512253"/>
                  <a:gd name="connsiteY6" fmla="*/ 191217 h 2107352"/>
                  <a:gd name="connsiteX7" fmla="*/ 239480 w 3512253"/>
                  <a:gd name="connsiteY7" fmla="*/ 0 h 210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2253" h="2107352">
                    <a:moveTo>
                      <a:pt x="239480" y="0"/>
                    </a:moveTo>
                    <a:lnTo>
                      <a:pt x="3272772" y="0"/>
                    </a:lnTo>
                    <a:cubicBezTo>
                      <a:pt x="3405034" y="0"/>
                      <a:pt x="3512253" y="107219"/>
                      <a:pt x="3512253" y="239481"/>
                    </a:cubicBezTo>
                    <a:lnTo>
                      <a:pt x="3512253" y="2107352"/>
                    </a:lnTo>
                    <a:lnTo>
                      <a:pt x="0" y="2107352"/>
                    </a:lnTo>
                    <a:lnTo>
                      <a:pt x="0" y="239471"/>
                    </a:lnTo>
                    <a:lnTo>
                      <a:pt x="4864" y="191217"/>
                    </a:lnTo>
                    <a:cubicBezTo>
                      <a:pt x="27195" y="82090"/>
                      <a:pt x="123751" y="0"/>
                      <a:pt x="239480" y="0"/>
                    </a:cubicBezTo>
                    <a:close/>
                  </a:path>
                </a:pathLst>
              </a:custGeom>
            </p:spPr>
          </p:pic>
        </p:grpSp>
        <p:grpSp>
          <p:nvGrpSpPr>
            <p:cNvPr id="36" name="组合 35">
              <a:extLst>
                <a:ext uri="{FF2B5EF4-FFF2-40B4-BE49-F238E27FC236}">
                  <a16:creationId xmlns:a16="http://schemas.microsoft.com/office/drawing/2014/main" xmlns="" id="{C5EC5799-E3F4-5C47-B2A2-FC9A7604FD41}"/>
                </a:ext>
              </a:extLst>
            </p:cNvPr>
            <p:cNvGrpSpPr/>
            <p:nvPr/>
          </p:nvGrpSpPr>
          <p:grpSpPr>
            <a:xfrm>
              <a:off x="4660398" y="1531900"/>
              <a:ext cx="2933532" cy="2241136"/>
              <a:chOff x="466011" y="2193537"/>
              <a:chExt cx="3512254" cy="2683263"/>
            </a:xfrm>
          </p:grpSpPr>
          <p:sp>
            <p:nvSpPr>
              <p:cNvPr id="37" name="圆角矩形 36">
                <a:extLst>
                  <a:ext uri="{FF2B5EF4-FFF2-40B4-BE49-F238E27FC236}">
                    <a16:creationId xmlns:a16="http://schemas.microsoft.com/office/drawing/2014/main" xmlns="" id="{FEAE4FC3-94D0-8048-87D5-429E92E5BBCF}"/>
                  </a:ext>
                </a:extLst>
              </p:cNvPr>
              <p:cNvSpPr/>
              <p:nvPr/>
            </p:nvSpPr>
            <p:spPr>
              <a:xfrm>
                <a:off x="466011" y="2193537"/>
                <a:ext cx="3512254" cy="2683263"/>
              </a:xfrm>
              <a:prstGeom prst="roundRect">
                <a:avLst>
                  <a:gd name="adj" fmla="val 8925"/>
                </a:avLst>
              </a:prstGeom>
              <a:solidFill>
                <a:srgbClr val="00A468"/>
              </a:solidFill>
              <a:ln>
                <a:noFill/>
              </a:ln>
              <a:effectLst>
                <a:outerShdw blurRad="2159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pic>
            <p:nvPicPr>
              <p:cNvPr id="38" name="图片 37">
                <a:extLst>
                  <a:ext uri="{FF2B5EF4-FFF2-40B4-BE49-F238E27FC236}">
                    <a16:creationId xmlns:a16="http://schemas.microsoft.com/office/drawing/2014/main" xmlns="" id="{824197D1-B7E7-9742-A114-FE0C12F5EE5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6012" y="2193537"/>
                <a:ext cx="3512253" cy="2107352"/>
              </a:xfrm>
              <a:custGeom>
                <a:avLst/>
                <a:gdLst>
                  <a:gd name="connsiteX0" fmla="*/ 239480 w 3512253"/>
                  <a:gd name="connsiteY0" fmla="*/ 0 h 2107352"/>
                  <a:gd name="connsiteX1" fmla="*/ 3272772 w 3512253"/>
                  <a:gd name="connsiteY1" fmla="*/ 0 h 2107352"/>
                  <a:gd name="connsiteX2" fmla="*/ 3512253 w 3512253"/>
                  <a:gd name="connsiteY2" fmla="*/ 239481 h 2107352"/>
                  <a:gd name="connsiteX3" fmla="*/ 3512253 w 3512253"/>
                  <a:gd name="connsiteY3" fmla="*/ 2107352 h 2107352"/>
                  <a:gd name="connsiteX4" fmla="*/ 0 w 3512253"/>
                  <a:gd name="connsiteY4" fmla="*/ 2107352 h 2107352"/>
                  <a:gd name="connsiteX5" fmla="*/ 0 w 3512253"/>
                  <a:gd name="connsiteY5" fmla="*/ 239471 h 2107352"/>
                  <a:gd name="connsiteX6" fmla="*/ 4864 w 3512253"/>
                  <a:gd name="connsiteY6" fmla="*/ 191217 h 2107352"/>
                  <a:gd name="connsiteX7" fmla="*/ 239480 w 3512253"/>
                  <a:gd name="connsiteY7" fmla="*/ 0 h 210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2253" h="2107352">
                    <a:moveTo>
                      <a:pt x="239480" y="0"/>
                    </a:moveTo>
                    <a:lnTo>
                      <a:pt x="3272772" y="0"/>
                    </a:lnTo>
                    <a:cubicBezTo>
                      <a:pt x="3405034" y="0"/>
                      <a:pt x="3512253" y="107219"/>
                      <a:pt x="3512253" y="239481"/>
                    </a:cubicBezTo>
                    <a:lnTo>
                      <a:pt x="3512253" y="2107352"/>
                    </a:lnTo>
                    <a:lnTo>
                      <a:pt x="0" y="2107352"/>
                    </a:lnTo>
                    <a:lnTo>
                      <a:pt x="0" y="239471"/>
                    </a:lnTo>
                    <a:lnTo>
                      <a:pt x="4864" y="191217"/>
                    </a:lnTo>
                    <a:cubicBezTo>
                      <a:pt x="27195" y="82090"/>
                      <a:pt x="123751" y="0"/>
                      <a:pt x="239480" y="0"/>
                    </a:cubicBezTo>
                    <a:close/>
                  </a:path>
                </a:pathLst>
              </a:custGeom>
            </p:spPr>
          </p:pic>
        </p:grpSp>
        <p:grpSp>
          <p:nvGrpSpPr>
            <p:cNvPr id="39" name="组合 38">
              <a:extLst>
                <a:ext uri="{FF2B5EF4-FFF2-40B4-BE49-F238E27FC236}">
                  <a16:creationId xmlns:a16="http://schemas.microsoft.com/office/drawing/2014/main" xmlns="" id="{1F813702-B441-4747-9F5E-C0A29D4D9339}"/>
                </a:ext>
              </a:extLst>
            </p:cNvPr>
            <p:cNvGrpSpPr/>
            <p:nvPr/>
          </p:nvGrpSpPr>
          <p:grpSpPr>
            <a:xfrm>
              <a:off x="7982115" y="1531900"/>
              <a:ext cx="2933532" cy="2241136"/>
              <a:chOff x="466011" y="2193537"/>
              <a:chExt cx="3512254" cy="2683263"/>
            </a:xfrm>
          </p:grpSpPr>
          <p:sp>
            <p:nvSpPr>
              <p:cNvPr id="40" name="圆角矩形 39">
                <a:extLst>
                  <a:ext uri="{FF2B5EF4-FFF2-40B4-BE49-F238E27FC236}">
                    <a16:creationId xmlns:a16="http://schemas.microsoft.com/office/drawing/2014/main" xmlns="" id="{CA57A8E7-9734-CC4E-B542-DF861A5CD450}"/>
                  </a:ext>
                </a:extLst>
              </p:cNvPr>
              <p:cNvSpPr/>
              <p:nvPr/>
            </p:nvSpPr>
            <p:spPr>
              <a:xfrm>
                <a:off x="466011" y="2193537"/>
                <a:ext cx="3512254" cy="2683263"/>
              </a:xfrm>
              <a:prstGeom prst="roundRect">
                <a:avLst>
                  <a:gd name="adj" fmla="val 8925"/>
                </a:avLst>
              </a:prstGeom>
              <a:solidFill>
                <a:srgbClr val="00A468"/>
              </a:solidFill>
              <a:ln>
                <a:noFill/>
              </a:ln>
              <a:effectLst>
                <a:outerShdw blurRad="2159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pic>
            <p:nvPicPr>
              <p:cNvPr id="41" name="图片 40">
                <a:extLst>
                  <a:ext uri="{FF2B5EF4-FFF2-40B4-BE49-F238E27FC236}">
                    <a16:creationId xmlns:a16="http://schemas.microsoft.com/office/drawing/2014/main" xmlns="" id="{11817D0E-3B81-8D44-B904-288A1CCCC30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6012" y="2193537"/>
                <a:ext cx="3512253" cy="2107352"/>
              </a:xfrm>
              <a:custGeom>
                <a:avLst/>
                <a:gdLst>
                  <a:gd name="connsiteX0" fmla="*/ 239480 w 3512253"/>
                  <a:gd name="connsiteY0" fmla="*/ 0 h 2107352"/>
                  <a:gd name="connsiteX1" fmla="*/ 3272772 w 3512253"/>
                  <a:gd name="connsiteY1" fmla="*/ 0 h 2107352"/>
                  <a:gd name="connsiteX2" fmla="*/ 3512253 w 3512253"/>
                  <a:gd name="connsiteY2" fmla="*/ 239481 h 2107352"/>
                  <a:gd name="connsiteX3" fmla="*/ 3512253 w 3512253"/>
                  <a:gd name="connsiteY3" fmla="*/ 2107352 h 2107352"/>
                  <a:gd name="connsiteX4" fmla="*/ 0 w 3512253"/>
                  <a:gd name="connsiteY4" fmla="*/ 2107352 h 2107352"/>
                  <a:gd name="connsiteX5" fmla="*/ 0 w 3512253"/>
                  <a:gd name="connsiteY5" fmla="*/ 239471 h 2107352"/>
                  <a:gd name="connsiteX6" fmla="*/ 4864 w 3512253"/>
                  <a:gd name="connsiteY6" fmla="*/ 191217 h 2107352"/>
                  <a:gd name="connsiteX7" fmla="*/ 239480 w 3512253"/>
                  <a:gd name="connsiteY7" fmla="*/ 0 h 210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2253" h="2107352">
                    <a:moveTo>
                      <a:pt x="239480" y="0"/>
                    </a:moveTo>
                    <a:lnTo>
                      <a:pt x="3272772" y="0"/>
                    </a:lnTo>
                    <a:cubicBezTo>
                      <a:pt x="3405034" y="0"/>
                      <a:pt x="3512253" y="107219"/>
                      <a:pt x="3512253" y="239481"/>
                    </a:cubicBezTo>
                    <a:lnTo>
                      <a:pt x="3512253" y="2107352"/>
                    </a:lnTo>
                    <a:lnTo>
                      <a:pt x="0" y="2107352"/>
                    </a:lnTo>
                    <a:lnTo>
                      <a:pt x="0" y="239471"/>
                    </a:lnTo>
                    <a:lnTo>
                      <a:pt x="4864" y="191217"/>
                    </a:lnTo>
                    <a:cubicBezTo>
                      <a:pt x="27195" y="82090"/>
                      <a:pt x="123751" y="0"/>
                      <a:pt x="239480" y="0"/>
                    </a:cubicBezTo>
                    <a:close/>
                  </a:path>
                </a:pathLst>
              </a:custGeom>
            </p:spPr>
          </p:pic>
        </p:grpSp>
        <p:grpSp>
          <p:nvGrpSpPr>
            <p:cNvPr id="42" name="组合 41">
              <a:extLst>
                <a:ext uri="{FF2B5EF4-FFF2-40B4-BE49-F238E27FC236}">
                  <a16:creationId xmlns:a16="http://schemas.microsoft.com/office/drawing/2014/main" xmlns="" id="{B9E2FA06-7F82-4F4D-94F3-091A64F1AE2C}"/>
                </a:ext>
              </a:extLst>
            </p:cNvPr>
            <p:cNvGrpSpPr/>
            <p:nvPr/>
          </p:nvGrpSpPr>
          <p:grpSpPr>
            <a:xfrm>
              <a:off x="1338681" y="4159664"/>
              <a:ext cx="2933532" cy="2241136"/>
              <a:chOff x="466011" y="2193537"/>
              <a:chExt cx="3512254" cy="2683263"/>
            </a:xfrm>
          </p:grpSpPr>
          <p:sp>
            <p:nvSpPr>
              <p:cNvPr id="43" name="圆角矩形 42">
                <a:extLst>
                  <a:ext uri="{FF2B5EF4-FFF2-40B4-BE49-F238E27FC236}">
                    <a16:creationId xmlns:a16="http://schemas.microsoft.com/office/drawing/2014/main" xmlns="" id="{A19908F5-D438-D844-A6A5-8EA5F3B9F701}"/>
                  </a:ext>
                </a:extLst>
              </p:cNvPr>
              <p:cNvSpPr/>
              <p:nvPr/>
            </p:nvSpPr>
            <p:spPr>
              <a:xfrm>
                <a:off x="466011" y="2193537"/>
                <a:ext cx="3512254" cy="2683263"/>
              </a:xfrm>
              <a:prstGeom prst="roundRect">
                <a:avLst>
                  <a:gd name="adj" fmla="val 8925"/>
                </a:avLst>
              </a:prstGeom>
              <a:solidFill>
                <a:srgbClr val="00A468"/>
              </a:solidFill>
              <a:ln>
                <a:noFill/>
              </a:ln>
              <a:effectLst>
                <a:outerShdw blurRad="2159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pic>
            <p:nvPicPr>
              <p:cNvPr id="44" name="图片 43">
                <a:extLst>
                  <a:ext uri="{FF2B5EF4-FFF2-40B4-BE49-F238E27FC236}">
                    <a16:creationId xmlns:a16="http://schemas.microsoft.com/office/drawing/2014/main" xmlns="" id="{4A0A241C-FF58-DA41-9B21-907DDA78064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6012" y="2193537"/>
                <a:ext cx="3512253" cy="2107352"/>
              </a:xfrm>
              <a:custGeom>
                <a:avLst/>
                <a:gdLst>
                  <a:gd name="connsiteX0" fmla="*/ 239480 w 3512253"/>
                  <a:gd name="connsiteY0" fmla="*/ 0 h 2107352"/>
                  <a:gd name="connsiteX1" fmla="*/ 3272772 w 3512253"/>
                  <a:gd name="connsiteY1" fmla="*/ 0 h 2107352"/>
                  <a:gd name="connsiteX2" fmla="*/ 3512253 w 3512253"/>
                  <a:gd name="connsiteY2" fmla="*/ 239481 h 2107352"/>
                  <a:gd name="connsiteX3" fmla="*/ 3512253 w 3512253"/>
                  <a:gd name="connsiteY3" fmla="*/ 2107352 h 2107352"/>
                  <a:gd name="connsiteX4" fmla="*/ 0 w 3512253"/>
                  <a:gd name="connsiteY4" fmla="*/ 2107352 h 2107352"/>
                  <a:gd name="connsiteX5" fmla="*/ 0 w 3512253"/>
                  <a:gd name="connsiteY5" fmla="*/ 239471 h 2107352"/>
                  <a:gd name="connsiteX6" fmla="*/ 4864 w 3512253"/>
                  <a:gd name="connsiteY6" fmla="*/ 191217 h 2107352"/>
                  <a:gd name="connsiteX7" fmla="*/ 239480 w 3512253"/>
                  <a:gd name="connsiteY7" fmla="*/ 0 h 210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2253" h="2107352">
                    <a:moveTo>
                      <a:pt x="239480" y="0"/>
                    </a:moveTo>
                    <a:lnTo>
                      <a:pt x="3272772" y="0"/>
                    </a:lnTo>
                    <a:cubicBezTo>
                      <a:pt x="3405034" y="0"/>
                      <a:pt x="3512253" y="107219"/>
                      <a:pt x="3512253" y="239481"/>
                    </a:cubicBezTo>
                    <a:lnTo>
                      <a:pt x="3512253" y="2107352"/>
                    </a:lnTo>
                    <a:lnTo>
                      <a:pt x="0" y="2107352"/>
                    </a:lnTo>
                    <a:lnTo>
                      <a:pt x="0" y="239471"/>
                    </a:lnTo>
                    <a:lnTo>
                      <a:pt x="4864" y="191217"/>
                    </a:lnTo>
                    <a:cubicBezTo>
                      <a:pt x="27195" y="82090"/>
                      <a:pt x="123751" y="0"/>
                      <a:pt x="239480" y="0"/>
                    </a:cubicBezTo>
                    <a:close/>
                  </a:path>
                </a:pathLst>
              </a:custGeom>
            </p:spPr>
          </p:pic>
        </p:grpSp>
        <p:grpSp>
          <p:nvGrpSpPr>
            <p:cNvPr id="45" name="组合 44">
              <a:extLst>
                <a:ext uri="{FF2B5EF4-FFF2-40B4-BE49-F238E27FC236}">
                  <a16:creationId xmlns:a16="http://schemas.microsoft.com/office/drawing/2014/main" xmlns="" id="{A59426B4-3006-5444-8BBD-F3DB7B95B4DB}"/>
                </a:ext>
              </a:extLst>
            </p:cNvPr>
            <p:cNvGrpSpPr/>
            <p:nvPr/>
          </p:nvGrpSpPr>
          <p:grpSpPr>
            <a:xfrm>
              <a:off x="4660398" y="4159664"/>
              <a:ext cx="2933532" cy="2241136"/>
              <a:chOff x="466011" y="2193537"/>
              <a:chExt cx="3512254" cy="2683263"/>
            </a:xfrm>
          </p:grpSpPr>
          <p:sp>
            <p:nvSpPr>
              <p:cNvPr id="46" name="圆角矩形 45">
                <a:extLst>
                  <a:ext uri="{FF2B5EF4-FFF2-40B4-BE49-F238E27FC236}">
                    <a16:creationId xmlns:a16="http://schemas.microsoft.com/office/drawing/2014/main" xmlns="" id="{FA8BC842-5C1B-A34F-A34F-1B0B261890D8}"/>
                  </a:ext>
                </a:extLst>
              </p:cNvPr>
              <p:cNvSpPr/>
              <p:nvPr/>
            </p:nvSpPr>
            <p:spPr>
              <a:xfrm>
                <a:off x="466011" y="2193537"/>
                <a:ext cx="3512254" cy="2683263"/>
              </a:xfrm>
              <a:prstGeom prst="roundRect">
                <a:avLst>
                  <a:gd name="adj" fmla="val 8925"/>
                </a:avLst>
              </a:prstGeom>
              <a:solidFill>
                <a:srgbClr val="00A468"/>
              </a:solidFill>
              <a:ln>
                <a:noFill/>
              </a:ln>
              <a:effectLst>
                <a:outerShdw blurRad="2159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pic>
            <p:nvPicPr>
              <p:cNvPr id="47" name="图片 46">
                <a:extLst>
                  <a:ext uri="{FF2B5EF4-FFF2-40B4-BE49-F238E27FC236}">
                    <a16:creationId xmlns:a16="http://schemas.microsoft.com/office/drawing/2014/main" xmlns="" id="{74D61AF7-74B2-6E42-97AF-A8695BC6CC7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6012" y="2193537"/>
                <a:ext cx="3512253" cy="2107352"/>
              </a:xfrm>
              <a:custGeom>
                <a:avLst/>
                <a:gdLst>
                  <a:gd name="connsiteX0" fmla="*/ 239480 w 3512253"/>
                  <a:gd name="connsiteY0" fmla="*/ 0 h 2107352"/>
                  <a:gd name="connsiteX1" fmla="*/ 3272772 w 3512253"/>
                  <a:gd name="connsiteY1" fmla="*/ 0 h 2107352"/>
                  <a:gd name="connsiteX2" fmla="*/ 3512253 w 3512253"/>
                  <a:gd name="connsiteY2" fmla="*/ 239481 h 2107352"/>
                  <a:gd name="connsiteX3" fmla="*/ 3512253 w 3512253"/>
                  <a:gd name="connsiteY3" fmla="*/ 2107352 h 2107352"/>
                  <a:gd name="connsiteX4" fmla="*/ 0 w 3512253"/>
                  <a:gd name="connsiteY4" fmla="*/ 2107352 h 2107352"/>
                  <a:gd name="connsiteX5" fmla="*/ 0 w 3512253"/>
                  <a:gd name="connsiteY5" fmla="*/ 239471 h 2107352"/>
                  <a:gd name="connsiteX6" fmla="*/ 4864 w 3512253"/>
                  <a:gd name="connsiteY6" fmla="*/ 191217 h 2107352"/>
                  <a:gd name="connsiteX7" fmla="*/ 239480 w 3512253"/>
                  <a:gd name="connsiteY7" fmla="*/ 0 h 210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2253" h="2107352">
                    <a:moveTo>
                      <a:pt x="239480" y="0"/>
                    </a:moveTo>
                    <a:lnTo>
                      <a:pt x="3272772" y="0"/>
                    </a:lnTo>
                    <a:cubicBezTo>
                      <a:pt x="3405034" y="0"/>
                      <a:pt x="3512253" y="107219"/>
                      <a:pt x="3512253" y="239481"/>
                    </a:cubicBezTo>
                    <a:lnTo>
                      <a:pt x="3512253" y="2107352"/>
                    </a:lnTo>
                    <a:lnTo>
                      <a:pt x="0" y="2107352"/>
                    </a:lnTo>
                    <a:lnTo>
                      <a:pt x="0" y="239471"/>
                    </a:lnTo>
                    <a:lnTo>
                      <a:pt x="4864" y="191217"/>
                    </a:lnTo>
                    <a:cubicBezTo>
                      <a:pt x="27195" y="82090"/>
                      <a:pt x="123751" y="0"/>
                      <a:pt x="239480" y="0"/>
                    </a:cubicBezTo>
                    <a:close/>
                  </a:path>
                </a:pathLst>
              </a:custGeom>
            </p:spPr>
          </p:pic>
        </p:grpSp>
        <p:grpSp>
          <p:nvGrpSpPr>
            <p:cNvPr id="48" name="组合 47">
              <a:extLst>
                <a:ext uri="{FF2B5EF4-FFF2-40B4-BE49-F238E27FC236}">
                  <a16:creationId xmlns:a16="http://schemas.microsoft.com/office/drawing/2014/main" xmlns="" id="{2275C27C-F23F-764D-BE1A-E4741E0EF16D}"/>
                </a:ext>
              </a:extLst>
            </p:cNvPr>
            <p:cNvGrpSpPr/>
            <p:nvPr/>
          </p:nvGrpSpPr>
          <p:grpSpPr>
            <a:xfrm>
              <a:off x="7982115" y="4159664"/>
              <a:ext cx="2933532" cy="2241136"/>
              <a:chOff x="466011" y="2193537"/>
              <a:chExt cx="3512254" cy="2683263"/>
            </a:xfrm>
          </p:grpSpPr>
          <p:sp>
            <p:nvSpPr>
              <p:cNvPr id="49" name="圆角矩形 48">
                <a:extLst>
                  <a:ext uri="{FF2B5EF4-FFF2-40B4-BE49-F238E27FC236}">
                    <a16:creationId xmlns:a16="http://schemas.microsoft.com/office/drawing/2014/main" xmlns="" id="{1E8AA13A-C93C-8344-944B-07BAEDBDF956}"/>
                  </a:ext>
                </a:extLst>
              </p:cNvPr>
              <p:cNvSpPr/>
              <p:nvPr/>
            </p:nvSpPr>
            <p:spPr>
              <a:xfrm>
                <a:off x="466011" y="2193537"/>
                <a:ext cx="3512254" cy="2683263"/>
              </a:xfrm>
              <a:prstGeom prst="roundRect">
                <a:avLst>
                  <a:gd name="adj" fmla="val 8925"/>
                </a:avLst>
              </a:prstGeom>
              <a:solidFill>
                <a:srgbClr val="00A468"/>
              </a:solidFill>
              <a:ln>
                <a:noFill/>
              </a:ln>
              <a:effectLst>
                <a:outerShdw blurRad="2159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pic>
            <p:nvPicPr>
              <p:cNvPr id="50" name="图片 49">
                <a:extLst>
                  <a:ext uri="{FF2B5EF4-FFF2-40B4-BE49-F238E27FC236}">
                    <a16:creationId xmlns:a16="http://schemas.microsoft.com/office/drawing/2014/main" xmlns="" id="{2FAF6A2A-8F6F-4A40-8B29-7E72DB95E68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6012" y="2193537"/>
                <a:ext cx="3512253" cy="2107352"/>
              </a:xfrm>
              <a:custGeom>
                <a:avLst/>
                <a:gdLst>
                  <a:gd name="connsiteX0" fmla="*/ 239480 w 3512253"/>
                  <a:gd name="connsiteY0" fmla="*/ 0 h 2107352"/>
                  <a:gd name="connsiteX1" fmla="*/ 3272772 w 3512253"/>
                  <a:gd name="connsiteY1" fmla="*/ 0 h 2107352"/>
                  <a:gd name="connsiteX2" fmla="*/ 3512253 w 3512253"/>
                  <a:gd name="connsiteY2" fmla="*/ 239481 h 2107352"/>
                  <a:gd name="connsiteX3" fmla="*/ 3512253 w 3512253"/>
                  <a:gd name="connsiteY3" fmla="*/ 2107352 h 2107352"/>
                  <a:gd name="connsiteX4" fmla="*/ 0 w 3512253"/>
                  <a:gd name="connsiteY4" fmla="*/ 2107352 h 2107352"/>
                  <a:gd name="connsiteX5" fmla="*/ 0 w 3512253"/>
                  <a:gd name="connsiteY5" fmla="*/ 239471 h 2107352"/>
                  <a:gd name="connsiteX6" fmla="*/ 4864 w 3512253"/>
                  <a:gd name="connsiteY6" fmla="*/ 191217 h 2107352"/>
                  <a:gd name="connsiteX7" fmla="*/ 239480 w 3512253"/>
                  <a:gd name="connsiteY7" fmla="*/ 0 h 2107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2253" h="2107352">
                    <a:moveTo>
                      <a:pt x="239480" y="0"/>
                    </a:moveTo>
                    <a:lnTo>
                      <a:pt x="3272772" y="0"/>
                    </a:lnTo>
                    <a:cubicBezTo>
                      <a:pt x="3405034" y="0"/>
                      <a:pt x="3512253" y="107219"/>
                      <a:pt x="3512253" y="239481"/>
                    </a:cubicBezTo>
                    <a:lnTo>
                      <a:pt x="3512253" y="2107352"/>
                    </a:lnTo>
                    <a:lnTo>
                      <a:pt x="0" y="2107352"/>
                    </a:lnTo>
                    <a:lnTo>
                      <a:pt x="0" y="239471"/>
                    </a:lnTo>
                    <a:lnTo>
                      <a:pt x="4864" y="191217"/>
                    </a:lnTo>
                    <a:cubicBezTo>
                      <a:pt x="27195" y="82090"/>
                      <a:pt x="123751" y="0"/>
                      <a:pt x="239480" y="0"/>
                    </a:cubicBezTo>
                    <a:close/>
                  </a:path>
                </a:pathLst>
              </a:custGeom>
            </p:spPr>
          </p:pic>
        </p:grpSp>
        <p:sp>
          <p:nvSpPr>
            <p:cNvPr id="53" name="矩形 52">
              <a:extLst>
                <a:ext uri="{FF2B5EF4-FFF2-40B4-BE49-F238E27FC236}">
                  <a16:creationId xmlns:a16="http://schemas.microsoft.com/office/drawing/2014/main" xmlns="" id="{C8A1FF7B-9B22-7842-BEF0-1D05CED677D5}"/>
                </a:ext>
              </a:extLst>
            </p:cNvPr>
            <p:cNvSpPr/>
            <p:nvPr/>
          </p:nvSpPr>
          <p:spPr>
            <a:xfrm>
              <a:off x="2246877" y="3335166"/>
              <a:ext cx="1345240" cy="400110"/>
            </a:xfrm>
            <a:prstGeom prst="rect">
              <a:avLst/>
            </a:prstGeom>
          </p:spPr>
          <p:txBody>
            <a:bodyPr wrap="none">
              <a:spAutoFit/>
            </a:bodyPr>
            <a:lstStyle/>
            <a:p>
              <a:r>
                <a:rPr lang="zh-CN" altLang="en-US" sz="2000" spc="300" dirty="0">
                  <a:solidFill>
                    <a:schemeClr val="bg1"/>
                  </a:solidFill>
                  <a:latin typeface="Alibaba PuHuiTi M" pitchFamily="18" charset="-122"/>
                  <a:ea typeface="Alibaba PuHuiTi M" pitchFamily="18" charset="-122"/>
                  <a:cs typeface="Alibaba PuHuiTi M" pitchFamily="18" charset="-122"/>
                </a:rPr>
                <a:t>标题自取</a:t>
              </a:r>
            </a:p>
          </p:txBody>
        </p:sp>
        <p:sp>
          <p:nvSpPr>
            <p:cNvPr id="54" name="矩形 53">
              <a:extLst>
                <a:ext uri="{FF2B5EF4-FFF2-40B4-BE49-F238E27FC236}">
                  <a16:creationId xmlns:a16="http://schemas.microsoft.com/office/drawing/2014/main" xmlns="" id="{B12C91F7-59D9-714A-8815-812A18B62FE4}"/>
                </a:ext>
              </a:extLst>
            </p:cNvPr>
            <p:cNvSpPr/>
            <p:nvPr/>
          </p:nvSpPr>
          <p:spPr>
            <a:xfrm>
              <a:off x="5525733" y="3335166"/>
              <a:ext cx="1345240" cy="400110"/>
            </a:xfrm>
            <a:prstGeom prst="rect">
              <a:avLst/>
            </a:prstGeom>
          </p:spPr>
          <p:txBody>
            <a:bodyPr wrap="none">
              <a:spAutoFit/>
            </a:bodyPr>
            <a:lstStyle/>
            <a:p>
              <a:r>
                <a:rPr lang="zh-CN" altLang="en-US" sz="2000" spc="300" dirty="0">
                  <a:solidFill>
                    <a:schemeClr val="bg1"/>
                  </a:solidFill>
                  <a:latin typeface="Alibaba PuHuiTi M" pitchFamily="18" charset="-122"/>
                  <a:ea typeface="Alibaba PuHuiTi M" pitchFamily="18" charset="-122"/>
                  <a:cs typeface="Alibaba PuHuiTi M" pitchFamily="18" charset="-122"/>
                </a:rPr>
                <a:t>标题自取</a:t>
              </a:r>
            </a:p>
          </p:txBody>
        </p:sp>
        <p:sp>
          <p:nvSpPr>
            <p:cNvPr id="55" name="矩形 54">
              <a:extLst>
                <a:ext uri="{FF2B5EF4-FFF2-40B4-BE49-F238E27FC236}">
                  <a16:creationId xmlns:a16="http://schemas.microsoft.com/office/drawing/2014/main" xmlns="" id="{6BC0C8E8-4FFB-9E43-A2F6-5683EE14F292}"/>
                </a:ext>
              </a:extLst>
            </p:cNvPr>
            <p:cNvSpPr/>
            <p:nvPr/>
          </p:nvSpPr>
          <p:spPr>
            <a:xfrm>
              <a:off x="8804589" y="3335166"/>
              <a:ext cx="1345240" cy="400110"/>
            </a:xfrm>
            <a:prstGeom prst="rect">
              <a:avLst/>
            </a:prstGeom>
          </p:spPr>
          <p:txBody>
            <a:bodyPr wrap="none">
              <a:spAutoFit/>
            </a:bodyPr>
            <a:lstStyle/>
            <a:p>
              <a:r>
                <a:rPr lang="zh-CN" altLang="en-US" sz="2000" spc="300" dirty="0">
                  <a:solidFill>
                    <a:schemeClr val="bg1"/>
                  </a:solidFill>
                  <a:latin typeface="Alibaba PuHuiTi M" pitchFamily="18" charset="-122"/>
                  <a:ea typeface="Alibaba PuHuiTi M" pitchFamily="18" charset="-122"/>
                  <a:cs typeface="Alibaba PuHuiTi M" pitchFamily="18" charset="-122"/>
                </a:rPr>
                <a:t>标题自取</a:t>
              </a:r>
            </a:p>
          </p:txBody>
        </p:sp>
        <p:sp>
          <p:nvSpPr>
            <p:cNvPr id="56" name="矩形 55">
              <a:extLst>
                <a:ext uri="{FF2B5EF4-FFF2-40B4-BE49-F238E27FC236}">
                  <a16:creationId xmlns:a16="http://schemas.microsoft.com/office/drawing/2014/main" xmlns="" id="{DF214DF5-72BD-4A46-8C17-FB643E7052BE}"/>
                </a:ext>
              </a:extLst>
            </p:cNvPr>
            <p:cNvSpPr/>
            <p:nvPr/>
          </p:nvSpPr>
          <p:spPr>
            <a:xfrm>
              <a:off x="2246877" y="5970241"/>
              <a:ext cx="1345240" cy="400110"/>
            </a:xfrm>
            <a:prstGeom prst="rect">
              <a:avLst/>
            </a:prstGeom>
          </p:spPr>
          <p:txBody>
            <a:bodyPr wrap="none">
              <a:spAutoFit/>
            </a:bodyPr>
            <a:lstStyle/>
            <a:p>
              <a:r>
                <a:rPr lang="zh-CN" altLang="en-US" sz="2000" spc="300" dirty="0">
                  <a:solidFill>
                    <a:schemeClr val="bg1"/>
                  </a:solidFill>
                  <a:latin typeface="Alibaba PuHuiTi M" pitchFamily="18" charset="-122"/>
                  <a:ea typeface="Alibaba PuHuiTi M" pitchFamily="18" charset="-122"/>
                  <a:cs typeface="Alibaba PuHuiTi M" pitchFamily="18" charset="-122"/>
                </a:rPr>
                <a:t>标题自取</a:t>
              </a:r>
            </a:p>
          </p:txBody>
        </p:sp>
        <p:sp>
          <p:nvSpPr>
            <p:cNvPr id="57" name="矩形 56">
              <a:extLst>
                <a:ext uri="{FF2B5EF4-FFF2-40B4-BE49-F238E27FC236}">
                  <a16:creationId xmlns:a16="http://schemas.microsoft.com/office/drawing/2014/main" xmlns="" id="{052F146B-84BB-5244-A093-1500A4FCA410}"/>
                </a:ext>
              </a:extLst>
            </p:cNvPr>
            <p:cNvSpPr/>
            <p:nvPr/>
          </p:nvSpPr>
          <p:spPr>
            <a:xfrm>
              <a:off x="5525733" y="5970241"/>
              <a:ext cx="1345240" cy="400110"/>
            </a:xfrm>
            <a:prstGeom prst="rect">
              <a:avLst/>
            </a:prstGeom>
          </p:spPr>
          <p:txBody>
            <a:bodyPr wrap="none">
              <a:spAutoFit/>
            </a:bodyPr>
            <a:lstStyle/>
            <a:p>
              <a:r>
                <a:rPr lang="zh-CN" altLang="en-US" sz="2000" spc="300" dirty="0">
                  <a:solidFill>
                    <a:schemeClr val="bg1"/>
                  </a:solidFill>
                  <a:latin typeface="Alibaba PuHuiTi M" pitchFamily="18" charset="-122"/>
                  <a:ea typeface="Alibaba PuHuiTi M" pitchFamily="18" charset="-122"/>
                  <a:cs typeface="Alibaba PuHuiTi M" pitchFamily="18" charset="-122"/>
                </a:rPr>
                <a:t>标题自取</a:t>
              </a:r>
            </a:p>
          </p:txBody>
        </p:sp>
        <p:sp>
          <p:nvSpPr>
            <p:cNvPr id="58" name="矩形 57">
              <a:extLst>
                <a:ext uri="{FF2B5EF4-FFF2-40B4-BE49-F238E27FC236}">
                  <a16:creationId xmlns:a16="http://schemas.microsoft.com/office/drawing/2014/main" xmlns="" id="{5BA08366-B6C1-BB4E-B5F3-4CD40C19498C}"/>
                </a:ext>
              </a:extLst>
            </p:cNvPr>
            <p:cNvSpPr/>
            <p:nvPr/>
          </p:nvSpPr>
          <p:spPr>
            <a:xfrm>
              <a:off x="8804589" y="5970241"/>
              <a:ext cx="1345240" cy="400110"/>
            </a:xfrm>
            <a:prstGeom prst="rect">
              <a:avLst/>
            </a:prstGeom>
          </p:spPr>
          <p:txBody>
            <a:bodyPr wrap="none">
              <a:spAutoFit/>
            </a:bodyPr>
            <a:lstStyle/>
            <a:p>
              <a:r>
                <a:rPr lang="zh-CN" altLang="en-US" sz="2000" spc="300" dirty="0">
                  <a:solidFill>
                    <a:schemeClr val="bg1"/>
                  </a:solidFill>
                  <a:latin typeface="Alibaba PuHuiTi M" pitchFamily="18" charset="-122"/>
                  <a:ea typeface="Alibaba PuHuiTi M" pitchFamily="18" charset="-122"/>
                  <a:cs typeface="Alibaba PuHuiTi M" pitchFamily="18" charset="-122"/>
                </a:rPr>
                <a:t>标题自取</a:t>
              </a:r>
            </a:p>
          </p:txBody>
        </p:sp>
      </p:grpSp>
      <p:sp>
        <p:nvSpPr>
          <p:cNvPr id="30" name="矩形 29">
            <a:extLst>
              <a:ext uri="{FF2B5EF4-FFF2-40B4-BE49-F238E27FC236}">
                <a16:creationId xmlns:a16="http://schemas.microsoft.com/office/drawing/2014/main" xmlns="" id="{7E4150E8-A67F-4541-AEB8-191B29FB7FED}"/>
              </a:ext>
            </a:extLst>
          </p:cNvPr>
          <p:cNvSpPr/>
          <p:nvPr/>
        </p:nvSpPr>
        <p:spPr>
          <a:xfrm>
            <a:off x="4389168" y="316160"/>
            <a:ext cx="3470822"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六张图的排版页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31" name="直接连接符 30">
            <a:extLst>
              <a:ext uri="{FF2B5EF4-FFF2-40B4-BE49-F238E27FC236}">
                <a16:creationId xmlns:a16="http://schemas.microsoft.com/office/drawing/2014/main" xmlns="" id="{90926269-97BB-6E43-944F-F3895EDF42E5}"/>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85DBEFC7-039D-2E4B-A7A2-70912328A6F3}"/>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xmlns="" id="{FD44EF3E-176B-9942-8937-FEF614E342A4}"/>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spTree>
    <p:extLst>
      <p:ext uri="{BB962C8B-B14F-4D97-AF65-F5344CB8AC3E}">
        <p14:creationId xmlns:p14="http://schemas.microsoft.com/office/powerpoint/2010/main" val="3824525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泪滴形 8"/>
          <p:cNvSpPr/>
          <p:nvPr/>
        </p:nvSpPr>
        <p:spPr>
          <a:xfrm>
            <a:off x="4267200" y="3828900"/>
            <a:ext cx="1778000" cy="1778000"/>
          </a:xfrm>
          <a:prstGeom prst="teardrop">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p:nvPr/>
        </p:nvSpPr>
        <p:spPr>
          <a:xfrm flipH="1">
            <a:off x="6146800" y="3828900"/>
            <a:ext cx="1778000" cy="1778000"/>
          </a:xfrm>
          <a:prstGeom prst="teardrop">
            <a:avLst/>
          </a:prstGeom>
          <a:solidFill>
            <a:srgbClr val="1AA4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flipV="1">
            <a:off x="4267200" y="1885800"/>
            <a:ext cx="1778000" cy="1778000"/>
          </a:xfrm>
          <a:prstGeom prst="teardrop">
            <a:avLst/>
          </a:prstGeom>
          <a:solidFill>
            <a:srgbClr val="1AA4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2" name="泪滴形 11"/>
          <p:cNvSpPr/>
          <p:nvPr/>
        </p:nvSpPr>
        <p:spPr>
          <a:xfrm flipH="1" flipV="1">
            <a:off x="6146800" y="1885800"/>
            <a:ext cx="1778000" cy="1778000"/>
          </a:xfrm>
          <a:prstGeom prst="teardrop">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79680" y="2102002"/>
            <a:ext cx="2882729" cy="525811"/>
          </a:xfrm>
          <a:prstGeom prst="rect">
            <a:avLst/>
          </a:prstGeom>
          <a:noFill/>
        </p:spPr>
        <p:txBody>
          <a:bodyPr wrap="square" rtlCol="0">
            <a:spAutoFit/>
          </a:bodyPr>
          <a:lstStyle/>
          <a:p>
            <a:pPr algn="r"/>
            <a:r>
              <a:rPr lang="zh-CN" altLang="en-US" sz="280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点击输入标题</a:t>
            </a:r>
          </a:p>
        </p:txBody>
      </p:sp>
      <p:sp>
        <p:nvSpPr>
          <p:cNvPr id="19" name="文本框 18"/>
          <p:cNvSpPr txBox="1"/>
          <p:nvPr/>
        </p:nvSpPr>
        <p:spPr>
          <a:xfrm>
            <a:off x="772011" y="2803084"/>
            <a:ext cx="2990398" cy="828240"/>
          </a:xfrm>
          <a:prstGeom prst="rect">
            <a:avLst/>
          </a:prstGeom>
          <a:noFill/>
        </p:spPr>
        <p:txBody>
          <a:bodyPr wrap="square" rtlCol="0">
            <a:spAutoFit/>
          </a:bodyPr>
          <a:lstStyle/>
          <a:p>
            <a:pPr algn="r" defTabSz="1216630">
              <a:lnSpc>
                <a:spcPct val="150000"/>
              </a:lnSpc>
              <a:spcBef>
                <a:spcPct val="20000"/>
              </a:spcBef>
            </a:pPr>
            <a:r>
              <a:rPr lang="zh-CN" altLang="en-US"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rPr>
              <a:t>单击此处编辑您要的内容，建议您在展示时采用微软雅黑字体，本模版所有图形线条及其相应素材均可自由编辑、改色、替换。</a:t>
            </a:r>
            <a:endParaRPr lang="en-US" altLang="zh-CN"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endParaRPr>
          </a:p>
        </p:txBody>
      </p:sp>
      <p:sp>
        <p:nvSpPr>
          <p:cNvPr id="16" name="文本框 15"/>
          <p:cNvSpPr txBox="1"/>
          <p:nvPr/>
        </p:nvSpPr>
        <p:spPr>
          <a:xfrm>
            <a:off x="960702" y="4694081"/>
            <a:ext cx="2801707" cy="525811"/>
          </a:xfrm>
          <a:prstGeom prst="rect">
            <a:avLst/>
          </a:prstGeom>
          <a:noFill/>
        </p:spPr>
        <p:txBody>
          <a:bodyPr wrap="square" rtlCol="0">
            <a:spAutoFit/>
          </a:bodyPr>
          <a:lstStyle/>
          <a:p>
            <a:pPr algn="r"/>
            <a:r>
              <a:rPr lang="zh-CN" altLang="en-US" sz="280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点击输入标题</a:t>
            </a:r>
          </a:p>
        </p:txBody>
      </p:sp>
      <p:sp>
        <p:nvSpPr>
          <p:cNvPr id="17" name="文本框 16"/>
          <p:cNvSpPr txBox="1"/>
          <p:nvPr/>
        </p:nvSpPr>
        <p:spPr>
          <a:xfrm>
            <a:off x="772011" y="5395163"/>
            <a:ext cx="2990398" cy="828240"/>
          </a:xfrm>
          <a:prstGeom prst="rect">
            <a:avLst/>
          </a:prstGeom>
          <a:noFill/>
        </p:spPr>
        <p:txBody>
          <a:bodyPr wrap="square" rtlCol="0">
            <a:spAutoFit/>
          </a:bodyPr>
          <a:lstStyle/>
          <a:p>
            <a:pPr algn="r" defTabSz="1216630">
              <a:lnSpc>
                <a:spcPct val="150000"/>
              </a:lnSpc>
              <a:spcBef>
                <a:spcPct val="20000"/>
              </a:spcBef>
            </a:pPr>
            <a:r>
              <a:rPr lang="zh-CN" altLang="en-US"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rPr>
              <a:t>单击此处编辑您要的内容，建议您在展示时采用微软雅黑字体，本模版所有图形线条及其相应素材均可自由编辑、改色、替换。</a:t>
            </a:r>
            <a:endParaRPr lang="en-US" altLang="zh-CN"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endParaRPr>
          </a:p>
        </p:txBody>
      </p:sp>
      <p:sp>
        <p:nvSpPr>
          <p:cNvPr id="25" name="文本框 24"/>
          <p:cNvSpPr txBox="1"/>
          <p:nvPr/>
        </p:nvSpPr>
        <p:spPr>
          <a:xfrm>
            <a:off x="8429591" y="2102002"/>
            <a:ext cx="2732780" cy="525811"/>
          </a:xfrm>
          <a:prstGeom prst="rect">
            <a:avLst/>
          </a:prstGeom>
          <a:noFill/>
        </p:spPr>
        <p:txBody>
          <a:bodyPr wrap="square" rtlCol="0">
            <a:spAutoFit/>
          </a:bodyPr>
          <a:lstStyle/>
          <a:p>
            <a:r>
              <a:rPr lang="zh-CN" altLang="en-US" sz="280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点击输入标题</a:t>
            </a:r>
          </a:p>
        </p:txBody>
      </p:sp>
      <p:sp>
        <p:nvSpPr>
          <p:cNvPr id="26" name="文本框 25"/>
          <p:cNvSpPr txBox="1"/>
          <p:nvPr/>
        </p:nvSpPr>
        <p:spPr>
          <a:xfrm>
            <a:off x="8429591" y="2803084"/>
            <a:ext cx="2990398" cy="828240"/>
          </a:xfrm>
          <a:prstGeom prst="rect">
            <a:avLst/>
          </a:prstGeom>
          <a:noFill/>
        </p:spPr>
        <p:txBody>
          <a:bodyPr wrap="square" rtlCol="0">
            <a:spAutoFit/>
          </a:bodyPr>
          <a:lstStyle/>
          <a:p>
            <a:pPr defTabSz="1216630">
              <a:lnSpc>
                <a:spcPct val="150000"/>
              </a:lnSpc>
              <a:spcBef>
                <a:spcPct val="20000"/>
              </a:spcBef>
            </a:pPr>
            <a:r>
              <a:rPr lang="zh-CN" altLang="en-US"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rPr>
              <a:t>单击此处编辑您要的内容，建议您在展示时采用微软雅黑字体，本模版所有图形线条及其相应素材均可自由编辑、改色、替换。</a:t>
            </a:r>
            <a:endParaRPr lang="en-US" altLang="zh-CN"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endParaRPr>
          </a:p>
        </p:txBody>
      </p:sp>
      <p:sp>
        <p:nvSpPr>
          <p:cNvPr id="23" name="文本框 22"/>
          <p:cNvSpPr txBox="1"/>
          <p:nvPr/>
        </p:nvSpPr>
        <p:spPr>
          <a:xfrm>
            <a:off x="8429591" y="4694081"/>
            <a:ext cx="2990398" cy="525811"/>
          </a:xfrm>
          <a:prstGeom prst="rect">
            <a:avLst/>
          </a:prstGeom>
          <a:noFill/>
        </p:spPr>
        <p:txBody>
          <a:bodyPr wrap="square" rtlCol="0">
            <a:spAutoFit/>
          </a:bodyPr>
          <a:lstStyle/>
          <a:p>
            <a:r>
              <a:rPr lang="zh-CN" altLang="en-US" sz="2800" dirty="0">
                <a:solidFill>
                  <a:schemeClr val="tx1">
                    <a:lumMod val="75000"/>
                    <a:lumOff val="25000"/>
                  </a:schemeClr>
                </a:solidFill>
                <a:latin typeface="Alibaba PuHuiTi M" pitchFamily="18" charset="-122"/>
                <a:ea typeface="Alibaba PuHuiTi M" pitchFamily="18" charset="-122"/>
                <a:cs typeface="Alibaba PuHuiTi M" pitchFamily="18" charset="-122"/>
              </a:rPr>
              <a:t>点击输入标题</a:t>
            </a:r>
          </a:p>
        </p:txBody>
      </p:sp>
      <p:sp>
        <p:nvSpPr>
          <p:cNvPr id="24" name="文本框 23"/>
          <p:cNvSpPr txBox="1"/>
          <p:nvPr/>
        </p:nvSpPr>
        <p:spPr>
          <a:xfrm>
            <a:off x="8429591" y="5395163"/>
            <a:ext cx="2990398" cy="828240"/>
          </a:xfrm>
          <a:prstGeom prst="rect">
            <a:avLst/>
          </a:prstGeom>
          <a:noFill/>
        </p:spPr>
        <p:txBody>
          <a:bodyPr wrap="square" rtlCol="0">
            <a:spAutoFit/>
          </a:bodyPr>
          <a:lstStyle/>
          <a:p>
            <a:pPr defTabSz="1216630">
              <a:lnSpc>
                <a:spcPct val="150000"/>
              </a:lnSpc>
              <a:spcBef>
                <a:spcPct val="20000"/>
              </a:spcBef>
            </a:pPr>
            <a:r>
              <a:rPr lang="zh-CN" altLang="en-US"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rPr>
              <a:t>单击此处编辑您要的内容，建议您在展示时采用微软雅黑字体，本模版所有图形线条及其相应素材均可自由编辑、改色、替换。</a:t>
            </a:r>
            <a:endParaRPr lang="en-US" altLang="zh-CN" sz="1100" dirty="0">
              <a:solidFill>
                <a:schemeClr val="tx1">
                  <a:lumMod val="65000"/>
                  <a:lumOff val="35000"/>
                </a:schemeClr>
              </a:solidFill>
              <a:latin typeface="Alibaba PuHuiTi R" pitchFamily="18" charset="-122"/>
              <a:ea typeface="Alibaba PuHuiTi R" pitchFamily="18" charset="-122"/>
              <a:cs typeface="Alibaba PuHuiTi R" pitchFamily="18" charset="-122"/>
              <a:sym typeface="+mn-lt"/>
            </a:endParaRPr>
          </a:p>
        </p:txBody>
      </p:sp>
      <p:sp>
        <p:nvSpPr>
          <p:cNvPr id="27" name="文本框 26"/>
          <p:cNvSpPr txBox="1"/>
          <p:nvPr/>
        </p:nvSpPr>
        <p:spPr>
          <a:xfrm>
            <a:off x="4577759" y="2679762"/>
            <a:ext cx="1156885" cy="523220"/>
          </a:xfrm>
          <a:prstGeom prst="rect">
            <a:avLst/>
          </a:prstGeom>
          <a:noFill/>
        </p:spPr>
        <p:txBody>
          <a:bodyPr wrap="square" rtlCol="0">
            <a:spAutoFit/>
          </a:bodyPr>
          <a:lstStyle/>
          <a:p>
            <a:pPr algn="ctr"/>
            <a:r>
              <a:rPr lang="en-US" altLang="zh-CN" sz="2800" dirty="0">
                <a:solidFill>
                  <a:schemeClr val="bg1"/>
                </a:solidFill>
                <a:latin typeface="Calibri" panose="020F0502020204030204" pitchFamily="34" charset="0"/>
              </a:rPr>
              <a:t>TEXT</a:t>
            </a:r>
            <a:endParaRPr lang="zh-CN" altLang="en-US" sz="2800" dirty="0">
              <a:solidFill>
                <a:schemeClr val="bg1"/>
              </a:solidFill>
              <a:latin typeface="Calibri" panose="020F0502020204030204" pitchFamily="34" charset="0"/>
            </a:endParaRPr>
          </a:p>
        </p:txBody>
      </p:sp>
      <p:sp>
        <p:nvSpPr>
          <p:cNvPr id="28" name="文本框 27"/>
          <p:cNvSpPr txBox="1"/>
          <p:nvPr/>
        </p:nvSpPr>
        <p:spPr>
          <a:xfrm>
            <a:off x="6457359" y="2679762"/>
            <a:ext cx="1156885" cy="523220"/>
          </a:xfrm>
          <a:prstGeom prst="rect">
            <a:avLst/>
          </a:prstGeom>
          <a:noFill/>
        </p:spPr>
        <p:txBody>
          <a:bodyPr wrap="square" rtlCol="0">
            <a:spAutoFit/>
          </a:bodyPr>
          <a:lstStyle/>
          <a:p>
            <a:pPr algn="ctr"/>
            <a:r>
              <a:rPr lang="en-US" altLang="zh-CN" sz="2800" dirty="0">
                <a:solidFill>
                  <a:schemeClr val="bg1"/>
                </a:solidFill>
                <a:latin typeface="Calibri" panose="020F0502020204030204" pitchFamily="34" charset="0"/>
              </a:rPr>
              <a:t>TEXT</a:t>
            </a:r>
            <a:endParaRPr lang="zh-CN" altLang="en-US" sz="2800" dirty="0">
              <a:solidFill>
                <a:schemeClr val="bg1"/>
              </a:solidFill>
              <a:latin typeface="Calibri" panose="020F0502020204030204" pitchFamily="34" charset="0"/>
            </a:endParaRPr>
          </a:p>
        </p:txBody>
      </p:sp>
      <p:sp>
        <p:nvSpPr>
          <p:cNvPr id="29" name="文本框 28"/>
          <p:cNvSpPr txBox="1"/>
          <p:nvPr/>
        </p:nvSpPr>
        <p:spPr>
          <a:xfrm>
            <a:off x="4577759" y="4684784"/>
            <a:ext cx="1156885" cy="523220"/>
          </a:xfrm>
          <a:prstGeom prst="rect">
            <a:avLst/>
          </a:prstGeom>
          <a:noFill/>
        </p:spPr>
        <p:txBody>
          <a:bodyPr wrap="square" rtlCol="0">
            <a:spAutoFit/>
          </a:bodyPr>
          <a:lstStyle/>
          <a:p>
            <a:pPr algn="ctr"/>
            <a:r>
              <a:rPr lang="en-US" altLang="zh-CN" sz="2800" dirty="0">
                <a:solidFill>
                  <a:schemeClr val="bg1"/>
                </a:solidFill>
                <a:latin typeface="Calibri" panose="020F0502020204030204" pitchFamily="34" charset="0"/>
              </a:rPr>
              <a:t>TEXT</a:t>
            </a:r>
            <a:endParaRPr lang="zh-CN" altLang="en-US" sz="2800" dirty="0">
              <a:solidFill>
                <a:schemeClr val="bg1"/>
              </a:solidFill>
              <a:latin typeface="Calibri" panose="020F0502020204030204" pitchFamily="34" charset="0"/>
            </a:endParaRPr>
          </a:p>
        </p:txBody>
      </p:sp>
      <p:sp>
        <p:nvSpPr>
          <p:cNvPr id="30" name="文本框 29"/>
          <p:cNvSpPr txBox="1"/>
          <p:nvPr/>
        </p:nvSpPr>
        <p:spPr>
          <a:xfrm>
            <a:off x="6457359" y="4684784"/>
            <a:ext cx="1156885" cy="523220"/>
          </a:xfrm>
          <a:prstGeom prst="rect">
            <a:avLst/>
          </a:prstGeom>
          <a:noFill/>
        </p:spPr>
        <p:txBody>
          <a:bodyPr wrap="square" rtlCol="0">
            <a:spAutoFit/>
          </a:bodyPr>
          <a:lstStyle/>
          <a:p>
            <a:pPr algn="ctr"/>
            <a:r>
              <a:rPr lang="en-US" altLang="zh-CN" sz="2800" dirty="0">
                <a:solidFill>
                  <a:schemeClr val="bg1"/>
                </a:solidFill>
                <a:latin typeface="Calibri" panose="020F0502020204030204" pitchFamily="34" charset="0"/>
              </a:rPr>
              <a:t>TEXT</a:t>
            </a:r>
            <a:endParaRPr lang="zh-CN" altLang="en-US" sz="2800" dirty="0">
              <a:solidFill>
                <a:schemeClr val="bg1"/>
              </a:solidFill>
              <a:latin typeface="Calibri" panose="020F0502020204030204" pitchFamily="34" charset="0"/>
            </a:endParaRPr>
          </a:p>
        </p:txBody>
      </p:sp>
      <p:sp>
        <p:nvSpPr>
          <p:cNvPr id="31" name="Freeform 98"/>
          <p:cNvSpPr>
            <a:spLocks noEditPoints="1"/>
          </p:cNvSpPr>
          <p:nvPr/>
        </p:nvSpPr>
        <p:spPr bwMode="auto">
          <a:xfrm>
            <a:off x="6892131" y="2437039"/>
            <a:ext cx="287338" cy="296862"/>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02"/>
          <p:cNvSpPr>
            <a:spLocks noEditPoints="1"/>
          </p:cNvSpPr>
          <p:nvPr/>
        </p:nvSpPr>
        <p:spPr bwMode="auto">
          <a:xfrm>
            <a:off x="4999831" y="2464821"/>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03"/>
          <p:cNvSpPr>
            <a:spLocks noEditPoints="1"/>
          </p:cNvSpPr>
          <p:nvPr/>
        </p:nvSpPr>
        <p:spPr bwMode="auto">
          <a:xfrm>
            <a:off x="5018089" y="4405540"/>
            <a:ext cx="276225" cy="250825"/>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04"/>
          <p:cNvSpPr>
            <a:spLocks noEditPoints="1"/>
          </p:cNvSpPr>
          <p:nvPr/>
        </p:nvSpPr>
        <p:spPr bwMode="auto">
          <a:xfrm>
            <a:off x="6888956" y="4380140"/>
            <a:ext cx="293688" cy="301625"/>
          </a:xfrm>
          <a:custGeom>
            <a:avLst/>
            <a:gdLst>
              <a:gd name="T0" fmla="*/ 91 w 91"/>
              <a:gd name="T1" fmla="*/ 93 h 93"/>
              <a:gd name="T2" fmla="*/ 7 w 91"/>
              <a:gd name="T3" fmla="*/ 86 h 93"/>
              <a:gd name="T4" fmla="*/ 2 w 91"/>
              <a:gd name="T5" fmla="*/ 73 h 93"/>
              <a:gd name="T6" fmla="*/ 11 w 91"/>
              <a:gd name="T7" fmla="*/ 70 h 93"/>
              <a:gd name="T8" fmla="*/ 2 w 91"/>
              <a:gd name="T9" fmla="*/ 63 h 93"/>
              <a:gd name="T10" fmla="*/ 2 w 91"/>
              <a:gd name="T11" fmla="*/ 52 h 93"/>
              <a:gd name="T12" fmla="*/ 11 w 91"/>
              <a:gd name="T13" fmla="*/ 49 h 93"/>
              <a:gd name="T14" fmla="*/ 2 w 91"/>
              <a:gd name="T15" fmla="*/ 41 h 93"/>
              <a:gd name="T16" fmla="*/ 2 w 91"/>
              <a:gd name="T17" fmla="*/ 30 h 93"/>
              <a:gd name="T18" fmla="*/ 11 w 91"/>
              <a:gd name="T19" fmla="*/ 28 h 93"/>
              <a:gd name="T20" fmla="*/ 2 w 91"/>
              <a:gd name="T21" fmla="*/ 20 h 93"/>
              <a:gd name="T22" fmla="*/ 2 w 91"/>
              <a:gd name="T23" fmla="*/ 9 h 93"/>
              <a:gd name="T24" fmla="*/ 11 w 91"/>
              <a:gd name="T25" fmla="*/ 0 h 93"/>
              <a:gd name="T26" fmla="*/ 6 w 91"/>
              <a:gd name="T27" fmla="*/ 34 h 93"/>
              <a:gd name="T28" fmla="*/ 6 w 91"/>
              <a:gd name="T29" fmla="*/ 37 h 93"/>
              <a:gd name="T30" fmla="*/ 23 w 91"/>
              <a:gd name="T31" fmla="*/ 37 h 93"/>
              <a:gd name="T32" fmla="*/ 23 w 91"/>
              <a:gd name="T33" fmla="*/ 34 h 93"/>
              <a:gd name="T34" fmla="*/ 7 w 91"/>
              <a:gd name="T35" fmla="*/ 12 h 93"/>
              <a:gd name="T36" fmla="*/ 5 w 91"/>
              <a:gd name="T37" fmla="*/ 15 h 93"/>
              <a:gd name="T38" fmla="*/ 21 w 91"/>
              <a:gd name="T39" fmla="*/ 17 h 93"/>
              <a:gd name="T40" fmla="*/ 23 w 91"/>
              <a:gd name="T41" fmla="*/ 13 h 93"/>
              <a:gd name="T42" fmla="*/ 7 w 91"/>
              <a:gd name="T43" fmla="*/ 76 h 93"/>
              <a:gd name="T44" fmla="*/ 5 w 91"/>
              <a:gd name="T45" fmla="*/ 78 h 93"/>
              <a:gd name="T46" fmla="*/ 21 w 91"/>
              <a:gd name="T47" fmla="*/ 81 h 93"/>
              <a:gd name="T48" fmla="*/ 23 w 91"/>
              <a:gd name="T49" fmla="*/ 76 h 93"/>
              <a:gd name="T50" fmla="*/ 7 w 91"/>
              <a:gd name="T51" fmla="*/ 55 h 93"/>
              <a:gd name="T52" fmla="*/ 5 w 91"/>
              <a:gd name="T53" fmla="*/ 57 h 93"/>
              <a:gd name="T54" fmla="*/ 21 w 91"/>
              <a:gd name="T55" fmla="*/ 60 h 93"/>
              <a:gd name="T56" fmla="*/ 23 w 91"/>
              <a:gd name="T57" fmla="*/ 55 h 93"/>
              <a:gd name="T58" fmla="*/ 30 w 91"/>
              <a:gd name="T59" fmla="*/ 39 h 93"/>
              <a:gd name="T60" fmla="*/ 43 w 91"/>
              <a:gd name="T61" fmla="*/ 43 h 93"/>
              <a:gd name="T62" fmla="*/ 70 w 91"/>
              <a:gd name="T63" fmla="*/ 37 h 93"/>
              <a:gd name="T64" fmla="*/ 79 w 91"/>
              <a:gd name="T65" fmla="*/ 45 h 93"/>
              <a:gd name="T66" fmla="*/ 84 w 91"/>
              <a:gd name="T67" fmla="*/ 36 h 93"/>
              <a:gd name="T68" fmla="*/ 49 w 91"/>
              <a:gd name="T69" fmla="*/ 39 h 93"/>
              <a:gd name="T70" fmla="*/ 39 w 91"/>
              <a:gd name="T71" fmla="*/ 48 h 93"/>
              <a:gd name="T72" fmla="*/ 58 w 91"/>
              <a:gd name="T73" fmla="*/ 63 h 93"/>
              <a:gd name="T74" fmla="*/ 76 w 91"/>
              <a:gd name="T75" fmla="*/ 48 h 93"/>
              <a:gd name="T76" fmla="*/ 66 w 91"/>
              <a:gd name="T77" fmla="*/ 39 h 93"/>
              <a:gd name="T78" fmla="*/ 58 w 91"/>
              <a:gd name="T79" fmla="*/ 44 h 93"/>
              <a:gd name="T80" fmla="*/ 52 w 91"/>
              <a:gd name="T81" fmla="*/ 58 h 93"/>
              <a:gd name="T82" fmla="*/ 61 w 91"/>
              <a:gd name="T83" fmla="*/ 56 h 93"/>
              <a:gd name="T84" fmla="*/ 53 w 91"/>
              <a:gd name="T85" fmla="*/ 52 h 93"/>
              <a:gd name="T86" fmla="*/ 61 w 91"/>
              <a:gd name="T87" fmla="*/ 49 h 93"/>
              <a:gd name="T88" fmla="*/ 65 w 91"/>
              <a:gd name="T89" fmla="*/ 56 h 93"/>
              <a:gd name="T90" fmla="*/ 58 w 91"/>
              <a:gd name="T91" fmla="*/ 44 h 93"/>
              <a:gd name="T92" fmla="*/ 70 w 91"/>
              <a:gd name="T93" fmla="*/ 68 h 93"/>
              <a:gd name="T94" fmla="*/ 40 w 91"/>
              <a:gd name="T95" fmla="*/ 64 h 93"/>
              <a:gd name="T96" fmla="*/ 45 w 91"/>
              <a:gd name="T97" fmla="*/ 6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矩形 35">
            <a:extLst>
              <a:ext uri="{FF2B5EF4-FFF2-40B4-BE49-F238E27FC236}">
                <a16:creationId xmlns:a16="http://schemas.microsoft.com/office/drawing/2014/main" xmlns="" id="{83C28DBB-2312-6648-A624-0082615CF420}"/>
              </a:ext>
            </a:extLst>
          </p:cNvPr>
          <p:cNvSpPr/>
          <p:nvPr/>
        </p:nvSpPr>
        <p:spPr>
          <a:xfrm>
            <a:off x="4444477"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四段话的排版页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37" name="直接连接符 30">
            <a:extLst>
              <a:ext uri="{FF2B5EF4-FFF2-40B4-BE49-F238E27FC236}">
                <a16:creationId xmlns:a16="http://schemas.microsoft.com/office/drawing/2014/main" xmlns="" id="{5BFED265-C935-754D-8F29-0D836C0431A1}"/>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1">
            <a:extLst>
              <a:ext uri="{FF2B5EF4-FFF2-40B4-BE49-F238E27FC236}">
                <a16:creationId xmlns:a16="http://schemas.microsoft.com/office/drawing/2014/main" xmlns="" id="{BD28ED36-8E62-3749-9353-F6F058D423E7}"/>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xmlns="" id="{FDA34E55-E389-4A40-BDB9-14CE72416C53}"/>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spTree>
    <p:extLst>
      <p:ext uri="{BB962C8B-B14F-4D97-AF65-F5344CB8AC3E}">
        <p14:creationId xmlns:p14="http://schemas.microsoft.com/office/powerpoint/2010/main" val="360318171"/>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32" grpId="0" animBg="1"/>
      <p:bldP spid="33" grpId="0" animBg="1"/>
      <p:bldP spid="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xmlns="" id="{9806E813-9CAF-7944-95D8-D730D61D93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a:stretch/>
        </p:blipFill>
        <p:spPr>
          <a:xfrm>
            <a:off x="1860551" y="1849212"/>
            <a:ext cx="10331449" cy="5008789"/>
          </a:xfrm>
          <a:custGeom>
            <a:avLst/>
            <a:gdLst>
              <a:gd name="connsiteX0" fmla="*/ 0 w 12192000"/>
              <a:gd name="connsiteY0" fmla="*/ 0 h 5008789"/>
              <a:gd name="connsiteX1" fmla="*/ 12192000 w 12192000"/>
              <a:gd name="connsiteY1" fmla="*/ 0 h 5008789"/>
              <a:gd name="connsiteX2" fmla="*/ 12192000 w 12192000"/>
              <a:gd name="connsiteY2" fmla="*/ 5008789 h 5008789"/>
              <a:gd name="connsiteX3" fmla="*/ 0 w 12192000"/>
              <a:gd name="connsiteY3" fmla="*/ 5008789 h 5008789"/>
            </a:gdLst>
            <a:ahLst/>
            <a:cxnLst>
              <a:cxn ang="0">
                <a:pos x="connsiteX0" y="connsiteY0"/>
              </a:cxn>
              <a:cxn ang="0">
                <a:pos x="connsiteX1" y="connsiteY1"/>
              </a:cxn>
              <a:cxn ang="0">
                <a:pos x="connsiteX2" y="connsiteY2"/>
              </a:cxn>
              <a:cxn ang="0">
                <a:pos x="connsiteX3" y="connsiteY3"/>
              </a:cxn>
            </a:cxnLst>
            <a:rect l="l" t="t" r="r" b="b"/>
            <a:pathLst>
              <a:path w="12192000" h="5008789">
                <a:moveTo>
                  <a:pt x="0" y="0"/>
                </a:moveTo>
                <a:lnTo>
                  <a:pt x="12192000" y="0"/>
                </a:lnTo>
                <a:lnTo>
                  <a:pt x="12192000" y="5008789"/>
                </a:lnTo>
                <a:lnTo>
                  <a:pt x="0" y="5008789"/>
                </a:lnTo>
                <a:close/>
              </a:path>
            </a:pathLst>
          </a:custGeom>
        </p:spPr>
      </p:pic>
      <p:sp>
        <p:nvSpPr>
          <p:cNvPr id="5" name="矩形 4">
            <a:extLst>
              <a:ext uri="{FF2B5EF4-FFF2-40B4-BE49-F238E27FC236}">
                <a16:creationId xmlns:a16="http://schemas.microsoft.com/office/drawing/2014/main" xmlns="" id="{3931EF4F-5AD8-41DB-B442-9748F2834966}"/>
              </a:ext>
            </a:extLst>
          </p:cNvPr>
          <p:cNvSpPr/>
          <p:nvPr/>
        </p:nvSpPr>
        <p:spPr>
          <a:xfrm>
            <a:off x="0" y="1849212"/>
            <a:ext cx="12192000" cy="5008789"/>
          </a:xfrm>
          <a:prstGeom prst="rect">
            <a:avLst/>
          </a:prstGeom>
          <a:gradFill flip="none" rotWithShape="1">
            <a:gsLst>
              <a:gs pos="0">
                <a:schemeClr val="bg1">
                  <a:alpha val="90000"/>
                </a:schemeClr>
              </a:gs>
              <a:gs pos="46000">
                <a:schemeClr val="bg1">
                  <a:alpha val="7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a16="http://schemas.microsoft.com/office/drawing/2014/main" xmlns="" id="{FD74FBC1-27D6-4424-AC72-A612356D384B}"/>
              </a:ext>
            </a:extLst>
          </p:cNvPr>
          <p:cNvSpPr/>
          <p:nvPr/>
        </p:nvSpPr>
        <p:spPr>
          <a:xfrm>
            <a:off x="-1123950" y="2676752"/>
            <a:ext cx="7829550" cy="3390446"/>
          </a:xfrm>
          <a:prstGeom prst="roundRect">
            <a:avLst>
              <a:gd name="adj" fmla="val 2712"/>
            </a:avLst>
          </a:prstGeom>
          <a:solidFill>
            <a:schemeClr val="bg1"/>
          </a:solidFill>
          <a:ln>
            <a:noFill/>
          </a:ln>
          <a:effectLst>
            <a:outerShdw blurRad="127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a:extLst>
              <a:ext uri="{FF2B5EF4-FFF2-40B4-BE49-F238E27FC236}">
                <a16:creationId xmlns:a16="http://schemas.microsoft.com/office/drawing/2014/main" xmlns="" id="{D0E1F042-2E6A-43F7-BF1C-0B5C3034A849}"/>
              </a:ext>
            </a:extLst>
          </p:cNvPr>
          <p:cNvSpPr/>
          <p:nvPr/>
        </p:nvSpPr>
        <p:spPr>
          <a:xfrm>
            <a:off x="1325113" y="3361938"/>
            <a:ext cx="1969630" cy="595291"/>
          </a:xfrm>
          <a:prstGeom prst="rect">
            <a:avLst/>
          </a:prstGeom>
        </p:spPr>
        <p:txBody>
          <a:bodyPr wrap="square">
            <a:spAutoFit/>
          </a:bodyPr>
          <a:lstStyle/>
          <a:p>
            <a:pPr lvl="0" algn="just" fontAlgn="base">
              <a:lnSpc>
                <a:spcPct val="120000"/>
              </a:lnSpc>
              <a:spcBef>
                <a:spcPct val="0"/>
              </a:spcBef>
              <a:spcAft>
                <a:spcPct val="0"/>
              </a:spcAft>
              <a:defRPr/>
            </a:pPr>
            <a:r>
              <a:rPr lang="zh-CN" altLang="en-US" sz="14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endParaRPr lang="en-US" altLang="zh-CN" sz="140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sp>
        <p:nvSpPr>
          <p:cNvPr id="20" name="矩形 19">
            <a:extLst>
              <a:ext uri="{FF2B5EF4-FFF2-40B4-BE49-F238E27FC236}">
                <a16:creationId xmlns:a16="http://schemas.microsoft.com/office/drawing/2014/main" xmlns="" id="{C1B130F1-DE09-436D-91B0-C0E907910167}"/>
              </a:ext>
            </a:extLst>
          </p:cNvPr>
          <p:cNvSpPr/>
          <p:nvPr/>
        </p:nvSpPr>
        <p:spPr>
          <a:xfrm>
            <a:off x="1325113" y="5025874"/>
            <a:ext cx="1969630" cy="595291"/>
          </a:xfrm>
          <a:prstGeom prst="rect">
            <a:avLst/>
          </a:prstGeom>
        </p:spPr>
        <p:txBody>
          <a:bodyPr wrap="square">
            <a:spAutoFit/>
          </a:bodyPr>
          <a:lstStyle/>
          <a:p>
            <a:pPr lvl="0" algn="just" fontAlgn="base">
              <a:lnSpc>
                <a:spcPct val="120000"/>
              </a:lnSpc>
              <a:spcBef>
                <a:spcPct val="0"/>
              </a:spcBef>
              <a:spcAft>
                <a:spcPct val="0"/>
              </a:spcAft>
              <a:defRPr/>
            </a:pPr>
            <a:r>
              <a:rPr lang="zh-CN" altLang="en-US" sz="14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endParaRPr lang="en-US" altLang="zh-CN" sz="140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sp>
        <p:nvSpPr>
          <p:cNvPr id="47" name="矩形 46">
            <a:extLst>
              <a:ext uri="{FF2B5EF4-FFF2-40B4-BE49-F238E27FC236}">
                <a16:creationId xmlns:a16="http://schemas.microsoft.com/office/drawing/2014/main" xmlns="" id="{74289EC2-40C3-4D46-8ECF-02AEB3BF48C3}"/>
              </a:ext>
            </a:extLst>
          </p:cNvPr>
          <p:cNvSpPr/>
          <p:nvPr/>
        </p:nvSpPr>
        <p:spPr>
          <a:xfrm>
            <a:off x="4619856" y="3338695"/>
            <a:ext cx="1969630" cy="631263"/>
          </a:xfrm>
          <a:prstGeom prst="rect">
            <a:avLst/>
          </a:prstGeom>
        </p:spPr>
        <p:txBody>
          <a:bodyPr wrap="square">
            <a:spAutoFit/>
          </a:bodyPr>
          <a:lstStyle/>
          <a:p>
            <a:pPr lvl="0" algn="just" fontAlgn="base">
              <a:lnSpc>
                <a:spcPct val="120000"/>
              </a:lnSpc>
              <a:spcBef>
                <a:spcPct val="0"/>
              </a:spcBef>
              <a:spcAft>
                <a:spcPct val="0"/>
              </a:spcAft>
              <a:defRPr/>
            </a:pPr>
            <a:r>
              <a:rPr lang="zh-CN" altLang="en-US" sz="15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endParaRPr lang="en-US" altLang="zh-CN" sz="150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sp>
        <p:nvSpPr>
          <p:cNvPr id="48" name="矩形 47">
            <a:extLst>
              <a:ext uri="{FF2B5EF4-FFF2-40B4-BE49-F238E27FC236}">
                <a16:creationId xmlns:a16="http://schemas.microsoft.com/office/drawing/2014/main" xmlns="" id="{F1594B2F-08EF-4422-9812-7C0ADF0C4917}"/>
              </a:ext>
            </a:extLst>
          </p:cNvPr>
          <p:cNvSpPr/>
          <p:nvPr/>
        </p:nvSpPr>
        <p:spPr>
          <a:xfrm>
            <a:off x="4619856" y="5025874"/>
            <a:ext cx="1969630" cy="595291"/>
          </a:xfrm>
          <a:prstGeom prst="rect">
            <a:avLst/>
          </a:prstGeom>
        </p:spPr>
        <p:txBody>
          <a:bodyPr wrap="square">
            <a:spAutoFit/>
          </a:bodyPr>
          <a:lstStyle/>
          <a:p>
            <a:pPr lvl="0" algn="just" fontAlgn="base">
              <a:lnSpc>
                <a:spcPct val="120000"/>
              </a:lnSpc>
              <a:spcBef>
                <a:spcPct val="0"/>
              </a:spcBef>
              <a:spcAft>
                <a:spcPct val="0"/>
              </a:spcAft>
              <a:defRPr/>
            </a:pPr>
            <a:r>
              <a:rPr lang="zh-CN" altLang="en-US" sz="14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endParaRPr lang="en-US" altLang="zh-CN" sz="140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sp>
        <p:nvSpPr>
          <p:cNvPr id="53" name="矩形 52">
            <a:extLst>
              <a:ext uri="{FF2B5EF4-FFF2-40B4-BE49-F238E27FC236}">
                <a16:creationId xmlns:a16="http://schemas.microsoft.com/office/drawing/2014/main" xmlns="" id="{CE3246D2-7141-784B-BD37-946B986698E5}"/>
              </a:ext>
            </a:extLst>
          </p:cNvPr>
          <p:cNvSpPr/>
          <p:nvPr/>
        </p:nvSpPr>
        <p:spPr>
          <a:xfrm>
            <a:off x="4444474"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四文一图排版页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54" name="直接连接符 30">
            <a:extLst>
              <a:ext uri="{FF2B5EF4-FFF2-40B4-BE49-F238E27FC236}">
                <a16:creationId xmlns:a16="http://schemas.microsoft.com/office/drawing/2014/main" xmlns="" id="{50677DBA-5D01-F641-9A6D-EE6FA9C611E4}"/>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31">
            <a:extLst>
              <a:ext uri="{FF2B5EF4-FFF2-40B4-BE49-F238E27FC236}">
                <a16:creationId xmlns:a16="http://schemas.microsoft.com/office/drawing/2014/main" xmlns="" id="{6D9AA03F-18CC-C243-98BF-11A8286D65EC}"/>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xmlns="" id="{9B4EBDC4-DAAD-5F45-91D3-07288C1C2E5C}"/>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grpSp>
        <p:nvGrpSpPr>
          <p:cNvPr id="23" name="组合 22">
            <a:extLst>
              <a:ext uri="{FF2B5EF4-FFF2-40B4-BE49-F238E27FC236}">
                <a16:creationId xmlns:a16="http://schemas.microsoft.com/office/drawing/2014/main" xmlns="" id="{D1B6BC5C-6132-BE45-A321-AB32AD9E023A}"/>
              </a:ext>
            </a:extLst>
          </p:cNvPr>
          <p:cNvGrpSpPr/>
          <p:nvPr/>
        </p:nvGrpSpPr>
        <p:grpSpPr>
          <a:xfrm>
            <a:off x="3699825" y="3194311"/>
            <a:ext cx="920031" cy="920031"/>
            <a:chOff x="3699825" y="3194311"/>
            <a:chExt cx="920031" cy="920031"/>
          </a:xfrm>
        </p:grpSpPr>
        <p:grpSp>
          <p:nvGrpSpPr>
            <p:cNvPr id="22" name="组合 21">
              <a:extLst>
                <a:ext uri="{FF2B5EF4-FFF2-40B4-BE49-F238E27FC236}">
                  <a16:creationId xmlns:a16="http://schemas.microsoft.com/office/drawing/2014/main" xmlns="" id="{51478A4F-F9DB-2A45-B5EC-551A5AA8340F}"/>
                </a:ext>
              </a:extLst>
            </p:cNvPr>
            <p:cNvGrpSpPr/>
            <p:nvPr/>
          </p:nvGrpSpPr>
          <p:grpSpPr>
            <a:xfrm>
              <a:off x="3699825" y="3194311"/>
              <a:ext cx="920031" cy="920031"/>
              <a:chOff x="5635985" y="2968985"/>
              <a:chExt cx="920031" cy="920031"/>
            </a:xfrm>
          </p:grpSpPr>
          <p:sp>
            <p:nvSpPr>
              <p:cNvPr id="58" name="椭圆 57">
                <a:extLst>
                  <a:ext uri="{FF2B5EF4-FFF2-40B4-BE49-F238E27FC236}">
                    <a16:creationId xmlns:a16="http://schemas.microsoft.com/office/drawing/2014/main" xmlns="" id="{E47AFBDD-C0E2-694B-8EA4-D53B8E0EEB07}"/>
                  </a:ext>
                </a:extLst>
              </p:cNvPr>
              <p:cNvSpPr/>
              <p:nvPr/>
            </p:nvSpPr>
            <p:spPr>
              <a:xfrm>
                <a:off x="5635985" y="2968985"/>
                <a:ext cx="920031" cy="920031"/>
              </a:xfrm>
              <a:prstGeom prst="ellipse">
                <a:avLst/>
              </a:prstGeom>
              <a:solidFill>
                <a:srgbClr val="00A468">
                  <a:alpha val="49000"/>
                </a:srgbClr>
              </a:solidFill>
              <a:ln>
                <a:solidFill>
                  <a:srgbClr val="00A468">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59" name="椭圆 58">
                <a:extLst>
                  <a:ext uri="{FF2B5EF4-FFF2-40B4-BE49-F238E27FC236}">
                    <a16:creationId xmlns:a16="http://schemas.microsoft.com/office/drawing/2014/main" xmlns="" id="{B5AD485B-4DE9-7C48-B1DF-E7E95A4308D7}"/>
                  </a:ext>
                </a:extLst>
              </p:cNvPr>
              <p:cNvSpPr/>
              <p:nvPr/>
            </p:nvSpPr>
            <p:spPr>
              <a:xfrm>
                <a:off x="5739091" y="3072091"/>
                <a:ext cx="713818" cy="713818"/>
              </a:xfrm>
              <a:prstGeom prst="ellipse">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grpSp>
        <p:sp>
          <p:nvSpPr>
            <p:cNvPr id="62" name="出自【趣你的PPT】(微信:qunideppt)：最优质的PPT资源库">
              <a:extLst>
                <a:ext uri="{FF2B5EF4-FFF2-40B4-BE49-F238E27FC236}">
                  <a16:creationId xmlns:a16="http://schemas.microsoft.com/office/drawing/2014/main" xmlns="" id="{5EB7576C-F1C0-A44B-AA3C-1B1D985F33C1}"/>
                </a:ext>
              </a:extLst>
            </p:cNvPr>
            <p:cNvSpPr/>
            <p:nvPr/>
          </p:nvSpPr>
          <p:spPr>
            <a:xfrm>
              <a:off x="3975345" y="3469831"/>
              <a:ext cx="368991" cy="36899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852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latin typeface="Source Sans Pro Light" charset="0"/>
                <a:ea typeface="Source Sans Pro Light" charset="0"/>
                <a:cs typeface="Source Sans Pro Light" charset="0"/>
              </a:endParaRPr>
            </a:p>
          </p:txBody>
        </p:sp>
      </p:grpSp>
      <p:grpSp>
        <p:nvGrpSpPr>
          <p:cNvPr id="64" name="组合 63">
            <a:extLst>
              <a:ext uri="{FF2B5EF4-FFF2-40B4-BE49-F238E27FC236}">
                <a16:creationId xmlns:a16="http://schemas.microsoft.com/office/drawing/2014/main" xmlns="" id="{B767BE1F-66F9-024F-8295-8D9CF0C22BB5}"/>
              </a:ext>
            </a:extLst>
          </p:cNvPr>
          <p:cNvGrpSpPr/>
          <p:nvPr/>
        </p:nvGrpSpPr>
        <p:grpSpPr>
          <a:xfrm>
            <a:off x="3699825" y="4803756"/>
            <a:ext cx="920031" cy="920031"/>
            <a:chOff x="3699825" y="3194311"/>
            <a:chExt cx="920031" cy="920031"/>
          </a:xfrm>
        </p:grpSpPr>
        <p:grpSp>
          <p:nvGrpSpPr>
            <p:cNvPr id="65" name="组合 64">
              <a:extLst>
                <a:ext uri="{FF2B5EF4-FFF2-40B4-BE49-F238E27FC236}">
                  <a16:creationId xmlns:a16="http://schemas.microsoft.com/office/drawing/2014/main" xmlns="" id="{464D1F63-BC04-604F-93B9-743167BCC7CC}"/>
                </a:ext>
              </a:extLst>
            </p:cNvPr>
            <p:cNvGrpSpPr/>
            <p:nvPr/>
          </p:nvGrpSpPr>
          <p:grpSpPr>
            <a:xfrm>
              <a:off x="3699825" y="3194311"/>
              <a:ext cx="920031" cy="920031"/>
              <a:chOff x="5635985" y="2968985"/>
              <a:chExt cx="920031" cy="920031"/>
            </a:xfrm>
          </p:grpSpPr>
          <p:sp>
            <p:nvSpPr>
              <p:cNvPr id="67" name="椭圆 66">
                <a:extLst>
                  <a:ext uri="{FF2B5EF4-FFF2-40B4-BE49-F238E27FC236}">
                    <a16:creationId xmlns:a16="http://schemas.microsoft.com/office/drawing/2014/main" xmlns="" id="{D77484C5-EC4B-5E4A-8960-8CE708EF71BD}"/>
                  </a:ext>
                </a:extLst>
              </p:cNvPr>
              <p:cNvSpPr/>
              <p:nvPr/>
            </p:nvSpPr>
            <p:spPr>
              <a:xfrm>
                <a:off x="5635985" y="2968985"/>
                <a:ext cx="920031" cy="920031"/>
              </a:xfrm>
              <a:prstGeom prst="ellipse">
                <a:avLst/>
              </a:prstGeom>
              <a:solidFill>
                <a:srgbClr val="00A468">
                  <a:alpha val="49000"/>
                </a:srgbClr>
              </a:solidFill>
              <a:ln>
                <a:solidFill>
                  <a:srgbClr val="00A468">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68" name="椭圆 67">
                <a:extLst>
                  <a:ext uri="{FF2B5EF4-FFF2-40B4-BE49-F238E27FC236}">
                    <a16:creationId xmlns:a16="http://schemas.microsoft.com/office/drawing/2014/main" xmlns="" id="{8FADC834-C744-834A-9CC0-C3F4BA57F52A}"/>
                  </a:ext>
                </a:extLst>
              </p:cNvPr>
              <p:cNvSpPr/>
              <p:nvPr/>
            </p:nvSpPr>
            <p:spPr>
              <a:xfrm>
                <a:off x="5739091" y="3072091"/>
                <a:ext cx="713818" cy="713818"/>
              </a:xfrm>
              <a:prstGeom prst="ellipse">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grpSp>
        <p:sp>
          <p:nvSpPr>
            <p:cNvPr id="66" name="出自【趣你的PPT】(微信:qunideppt)：最优质的PPT资源库">
              <a:extLst>
                <a:ext uri="{FF2B5EF4-FFF2-40B4-BE49-F238E27FC236}">
                  <a16:creationId xmlns:a16="http://schemas.microsoft.com/office/drawing/2014/main" xmlns="" id="{2246FB68-1243-854A-A9DB-33CD72AFBF95}"/>
                </a:ext>
              </a:extLst>
            </p:cNvPr>
            <p:cNvSpPr/>
            <p:nvPr/>
          </p:nvSpPr>
          <p:spPr>
            <a:xfrm>
              <a:off x="3975345" y="3469831"/>
              <a:ext cx="368991" cy="36899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852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latin typeface="Source Sans Pro Light" charset="0"/>
                <a:ea typeface="Source Sans Pro Light" charset="0"/>
                <a:cs typeface="Source Sans Pro Light" charset="0"/>
              </a:endParaRPr>
            </a:p>
          </p:txBody>
        </p:sp>
      </p:grpSp>
      <p:grpSp>
        <p:nvGrpSpPr>
          <p:cNvPr id="69" name="组合 68">
            <a:extLst>
              <a:ext uri="{FF2B5EF4-FFF2-40B4-BE49-F238E27FC236}">
                <a16:creationId xmlns:a16="http://schemas.microsoft.com/office/drawing/2014/main" xmlns="" id="{70C56E32-37A7-3F43-8C53-1201BB82E367}"/>
              </a:ext>
            </a:extLst>
          </p:cNvPr>
          <p:cNvGrpSpPr/>
          <p:nvPr/>
        </p:nvGrpSpPr>
        <p:grpSpPr>
          <a:xfrm>
            <a:off x="405082" y="4803756"/>
            <a:ext cx="920031" cy="920031"/>
            <a:chOff x="3699825" y="3194311"/>
            <a:chExt cx="920031" cy="920031"/>
          </a:xfrm>
        </p:grpSpPr>
        <p:grpSp>
          <p:nvGrpSpPr>
            <p:cNvPr id="70" name="组合 69">
              <a:extLst>
                <a:ext uri="{FF2B5EF4-FFF2-40B4-BE49-F238E27FC236}">
                  <a16:creationId xmlns:a16="http://schemas.microsoft.com/office/drawing/2014/main" xmlns="" id="{8058E951-EC0A-4E4C-8D73-E0FCE9ACA036}"/>
                </a:ext>
              </a:extLst>
            </p:cNvPr>
            <p:cNvGrpSpPr/>
            <p:nvPr/>
          </p:nvGrpSpPr>
          <p:grpSpPr>
            <a:xfrm>
              <a:off x="3699825" y="3194311"/>
              <a:ext cx="920031" cy="920031"/>
              <a:chOff x="5635985" y="2968985"/>
              <a:chExt cx="920031" cy="920031"/>
            </a:xfrm>
          </p:grpSpPr>
          <p:sp>
            <p:nvSpPr>
              <p:cNvPr id="72" name="椭圆 71">
                <a:extLst>
                  <a:ext uri="{FF2B5EF4-FFF2-40B4-BE49-F238E27FC236}">
                    <a16:creationId xmlns:a16="http://schemas.microsoft.com/office/drawing/2014/main" xmlns="" id="{775B4148-04E7-1148-BDEE-28AB409D3CAE}"/>
                  </a:ext>
                </a:extLst>
              </p:cNvPr>
              <p:cNvSpPr/>
              <p:nvPr/>
            </p:nvSpPr>
            <p:spPr>
              <a:xfrm>
                <a:off x="5635985" y="2968985"/>
                <a:ext cx="920031" cy="920031"/>
              </a:xfrm>
              <a:prstGeom prst="ellipse">
                <a:avLst/>
              </a:prstGeom>
              <a:solidFill>
                <a:srgbClr val="00A468">
                  <a:alpha val="49000"/>
                </a:srgbClr>
              </a:solidFill>
              <a:ln>
                <a:solidFill>
                  <a:srgbClr val="00A468">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73" name="椭圆 72">
                <a:extLst>
                  <a:ext uri="{FF2B5EF4-FFF2-40B4-BE49-F238E27FC236}">
                    <a16:creationId xmlns:a16="http://schemas.microsoft.com/office/drawing/2014/main" xmlns="" id="{C9937695-A843-7342-9C84-9B030B3EA027}"/>
                  </a:ext>
                </a:extLst>
              </p:cNvPr>
              <p:cNvSpPr/>
              <p:nvPr/>
            </p:nvSpPr>
            <p:spPr>
              <a:xfrm>
                <a:off x="5739091" y="3072091"/>
                <a:ext cx="713818" cy="713818"/>
              </a:xfrm>
              <a:prstGeom prst="ellipse">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grpSp>
        <p:sp>
          <p:nvSpPr>
            <p:cNvPr id="71" name="出自【趣你的PPT】(微信:qunideppt)：最优质的PPT资源库">
              <a:extLst>
                <a:ext uri="{FF2B5EF4-FFF2-40B4-BE49-F238E27FC236}">
                  <a16:creationId xmlns:a16="http://schemas.microsoft.com/office/drawing/2014/main" xmlns="" id="{D3881815-0723-0B46-BC94-422C22585398}"/>
                </a:ext>
              </a:extLst>
            </p:cNvPr>
            <p:cNvSpPr/>
            <p:nvPr/>
          </p:nvSpPr>
          <p:spPr>
            <a:xfrm>
              <a:off x="3975345" y="3469831"/>
              <a:ext cx="368991" cy="36899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852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latin typeface="Source Sans Pro Light" charset="0"/>
                <a:ea typeface="Source Sans Pro Light" charset="0"/>
                <a:cs typeface="Source Sans Pro Light" charset="0"/>
              </a:endParaRPr>
            </a:p>
          </p:txBody>
        </p:sp>
      </p:grpSp>
      <p:grpSp>
        <p:nvGrpSpPr>
          <p:cNvPr id="74" name="组合 73">
            <a:extLst>
              <a:ext uri="{FF2B5EF4-FFF2-40B4-BE49-F238E27FC236}">
                <a16:creationId xmlns:a16="http://schemas.microsoft.com/office/drawing/2014/main" xmlns="" id="{B0E08B4C-C49F-514C-AB9D-89EF59199C60}"/>
              </a:ext>
            </a:extLst>
          </p:cNvPr>
          <p:cNvGrpSpPr/>
          <p:nvPr/>
        </p:nvGrpSpPr>
        <p:grpSpPr>
          <a:xfrm>
            <a:off x="405082" y="3194311"/>
            <a:ext cx="920031" cy="920031"/>
            <a:chOff x="3699825" y="3194311"/>
            <a:chExt cx="920031" cy="920031"/>
          </a:xfrm>
        </p:grpSpPr>
        <p:grpSp>
          <p:nvGrpSpPr>
            <p:cNvPr id="75" name="组合 74">
              <a:extLst>
                <a:ext uri="{FF2B5EF4-FFF2-40B4-BE49-F238E27FC236}">
                  <a16:creationId xmlns:a16="http://schemas.microsoft.com/office/drawing/2014/main" xmlns="" id="{3A0A949D-4B60-8148-9087-339FC0BD6CC8}"/>
                </a:ext>
              </a:extLst>
            </p:cNvPr>
            <p:cNvGrpSpPr/>
            <p:nvPr/>
          </p:nvGrpSpPr>
          <p:grpSpPr>
            <a:xfrm>
              <a:off x="3699825" y="3194311"/>
              <a:ext cx="920031" cy="920031"/>
              <a:chOff x="5635985" y="2968985"/>
              <a:chExt cx="920031" cy="920031"/>
            </a:xfrm>
          </p:grpSpPr>
          <p:sp>
            <p:nvSpPr>
              <p:cNvPr id="77" name="椭圆 76">
                <a:extLst>
                  <a:ext uri="{FF2B5EF4-FFF2-40B4-BE49-F238E27FC236}">
                    <a16:creationId xmlns:a16="http://schemas.microsoft.com/office/drawing/2014/main" xmlns="" id="{05E708AA-106A-EE4B-8903-E1AA25812C5B}"/>
                  </a:ext>
                </a:extLst>
              </p:cNvPr>
              <p:cNvSpPr/>
              <p:nvPr/>
            </p:nvSpPr>
            <p:spPr>
              <a:xfrm>
                <a:off x="5635985" y="2968985"/>
                <a:ext cx="920031" cy="920031"/>
              </a:xfrm>
              <a:prstGeom prst="ellipse">
                <a:avLst/>
              </a:prstGeom>
              <a:solidFill>
                <a:srgbClr val="00A468">
                  <a:alpha val="49000"/>
                </a:srgbClr>
              </a:solidFill>
              <a:ln>
                <a:solidFill>
                  <a:srgbClr val="00A468">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sp>
            <p:nvSpPr>
              <p:cNvPr id="78" name="椭圆 77">
                <a:extLst>
                  <a:ext uri="{FF2B5EF4-FFF2-40B4-BE49-F238E27FC236}">
                    <a16:creationId xmlns:a16="http://schemas.microsoft.com/office/drawing/2014/main" xmlns="" id="{0A688A4F-0268-484A-8709-9C26225D3856}"/>
                  </a:ext>
                </a:extLst>
              </p:cNvPr>
              <p:cNvSpPr/>
              <p:nvPr/>
            </p:nvSpPr>
            <p:spPr>
              <a:xfrm>
                <a:off x="5739091" y="3072091"/>
                <a:ext cx="713818" cy="713818"/>
              </a:xfrm>
              <a:prstGeom prst="ellipse">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kumimoji="1" lang="zh-CN" altLang="en-US"/>
              </a:p>
            </p:txBody>
          </p:sp>
        </p:grpSp>
        <p:sp>
          <p:nvSpPr>
            <p:cNvPr id="76" name="出自【趣你的PPT】(微信:qunideppt)：最优质的PPT资源库">
              <a:extLst>
                <a:ext uri="{FF2B5EF4-FFF2-40B4-BE49-F238E27FC236}">
                  <a16:creationId xmlns:a16="http://schemas.microsoft.com/office/drawing/2014/main" xmlns="" id="{C542E46C-D4CB-964F-BBD4-EF5331406F43}"/>
                </a:ext>
              </a:extLst>
            </p:cNvPr>
            <p:cNvSpPr/>
            <p:nvPr/>
          </p:nvSpPr>
          <p:spPr>
            <a:xfrm>
              <a:off x="3975345" y="3469831"/>
              <a:ext cx="368991" cy="36899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852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latin typeface="Source Sans Pro Light" charset="0"/>
                <a:ea typeface="Source Sans Pro Light" charset="0"/>
                <a:cs typeface="Source Sans Pro Light" charset="0"/>
              </a:endParaRPr>
            </a:p>
          </p:txBody>
        </p:sp>
      </p:grpSp>
    </p:spTree>
    <p:extLst>
      <p:ext uri="{BB962C8B-B14F-4D97-AF65-F5344CB8AC3E}">
        <p14:creationId xmlns:p14="http://schemas.microsoft.com/office/powerpoint/2010/main" val="32816458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DC68902-68C7-5A4A-98D4-59C7F1B8B80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262"/>
          <a:stretch/>
        </p:blipFill>
        <p:spPr>
          <a:xfrm>
            <a:off x="0" y="0"/>
            <a:ext cx="12192000" cy="6858001"/>
          </a:xfrm>
          <a:prstGeom prst="rect">
            <a:avLst/>
          </a:prstGeom>
        </p:spPr>
      </p:pic>
      <p:sp>
        <p:nvSpPr>
          <p:cNvPr id="16" name="矩形 15">
            <a:extLst>
              <a:ext uri="{FF2B5EF4-FFF2-40B4-BE49-F238E27FC236}">
                <a16:creationId xmlns:a16="http://schemas.microsoft.com/office/drawing/2014/main" xmlns="" id="{F11E756D-4619-46D3-968E-D07621207E1F}"/>
              </a:ext>
            </a:extLst>
          </p:cNvPr>
          <p:cNvSpPr/>
          <p:nvPr/>
        </p:nvSpPr>
        <p:spPr>
          <a:xfrm>
            <a:off x="0" y="0"/>
            <a:ext cx="12192000" cy="6858000"/>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3FC42308-FCBD-4D77-BC1E-E49A93BBBC83}"/>
              </a:ext>
            </a:extLst>
          </p:cNvPr>
          <p:cNvSpPr txBox="1"/>
          <p:nvPr/>
        </p:nvSpPr>
        <p:spPr>
          <a:xfrm>
            <a:off x="1632602" y="1838487"/>
            <a:ext cx="2653290" cy="523220"/>
          </a:xfrm>
          <a:prstGeom prst="rect">
            <a:avLst/>
          </a:prstGeom>
          <a:noFill/>
        </p:spPr>
        <p:txBody>
          <a:bodyPr wrap="none" rtlCol="0">
            <a:spAutoFit/>
          </a:bodyPr>
          <a:lstStyle/>
          <a:p>
            <a:r>
              <a:rPr lang="zh-CN" altLang="en-US" sz="2800" dirty="0">
                <a:solidFill>
                  <a:schemeClr val="tx1">
                    <a:lumMod val="85000"/>
                    <a:lumOff val="15000"/>
                  </a:schemeClr>
                </a:solidFill>
                <a:latin typeface="Alibaba PuHuiTi M" pitchFamily="18" charset="-122"/>
                <a:ea typeface="Alibaba PuHuiTi M" pitchFamily="18" charset="-122"/>
                <a:cs typeface="Alibaba PuHuiTi M" pitchFamily="18" charset="-122"/>
              </a:rPr>
              <a:t>请在此输入标题</a:t>
            </a:r>
          </a:p>
        </p:txBody>
      </p:sp>
      <p:sp>
        <p:nvSpPr>
          <p:cNvPr id="5" name="文本框 4">
            <a:extLst>
              <a:ext uri="{FF2B5EF4-FFF2-40B4-BE49-F238E27FC236}">
                <a16:creationId xmlns:a16="http://schemas.microsoft.com/office/drawing/2014/main" xmlns="" id="{14C0522A-CA1F-426E-9A30-F4B27F540F1A}"/>
              </a:ext>
            </a:extLst>
          </p:cNvPr>
          <p:cNvSpPr txBox="1"/>
          <p:nvPr/>
        </p:nvSpPr>
        <p:spPr>
          <a:xfrm>
            <a:off x="1282084" y="2392472"/>
            <a:ext cx="3903102" cy="2033377"/>
          </a:xfrm>
          <a:prstGeom prst="rect">
            <a:avLst/>
          </a:prstGeom>
          <a:noFill/>
        </p:spPr>
        <p:txBody>
          <a:bodyPr wrap="square" rtlCol="0">
            <a:spAutoFit/>
          </a:bodyPr>
          <a:lstStyle/>
          <a:p>
            <a:pPr algn="just" defTabSz="914354">
              <a:lnSpc>
                <a:spcPct val="130000"/>
              </a:lnSpc>
              <a:defRPr/>
            </a:pPr>
            <a:r>
              <a:rPr lang="zh-CN" altLang="en-US" sz="1400">
                <a:solidFill>
                  <a:schemeClr val="tx1">
                    <a:lumMod val="75000"/>
                    <a:lumOff val="25000"/>
                  </a:schemeClr>
                </a:solidFill>
                <a:latin typeface="Alibaba PuHuiTi R" pitchFamily="18" charset="-122"/>
                <a:ea typeface="Alibaba PuHuiTi R" pitchFamily="18" charset="-122"/>
                <a:cs typeface="Alibaba PuHuiTi R" pitchFamily="18" charset="-122"/>
              </a:rPr>
              <a:t>点击添加正文、温馨提示正文行距在</a:t>
            </a:r>
            <a:r>
              <a:rPr lang="en-US" altLang="zh-CN" sz="1400">
                <a:solidFill>
                  <a:schemeClr val="tx1">
                    <a:lumMod val="75000"/>
                    <a:lumOff val="25000"/>
                  </a:schemeClr>
                </a:solidFill>
                <a:latin typeface="Alibaba PuHuiTi R" pitchFamily="18" charset="-122"/>
                <a:ea typeface="Alibaba PuHuiTi R" pitchFamily="18" charset="-122"/>
                <a:cs typeface="Alibaba PuHuiTi R" pitchFamily="18" charset="-122"/>
              </a:rPr>
              <a:t>1.2~1.3</a:t>
            </a:r>
            <a:r>
              <a:rPr lang="zh-CN" altLang="en-US" sz="1400">
                <a:solidFill>
                  <a:schemeClr val="tx1">
                    <a:lumMod val="75000"/>
                    <a:lumOff val="25000"/>
                  </a:schemeClr>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schemeClr val="tx1">
                    <a:lumMod val="75000"/>
                    <a:lumOff val="25000"/>
                  </a:schemeClr>
                </a:solidFill>
                <a:latin typeface="Alibaba PuHuiTi R" pitchFamily="18" charset="-122"/>
                <a:ea typeface="Alibaba PuHuiTi R" pitchFamily="18" charset="-122"/>
                <a:cs typeface="Alibaba PuHuiTi R" pitchFamily="18" charset="-122"/>
              </a:rPr>
              <a:t>1.2~1.3</a:t>
            </a:r>
            <a:r>
              <a:rPr lang="zh-CN" altLang="en-US" sz="1400">
                <a:solidFill>
                  <a:schemeClr val="tx1">
                    <a:lumMod val="75000"/>
                    <a:lumOff val="25000"/>
                  </a:schemeClr>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schemeClr val="tx1">
                    <a:lumMod val="75000"/>
                    <a:lumOff val="25000"/>
                  </a:schemeClr>
                </a:solidFill>
                <a:latin typeface="Alibaba PuHuiTi R" pitchFamily="18" charset="-122"/>
                <a:ea typeface="Alibaba PuHuiTi R" pitchFamily="18" charset="-122"/>
                <a:cs typeface="Alibaba PuHuiTi R" pitchFamily="18" charset="-122"/>
              </a:rPr>
              <a:t>1.2~1.3</a:t>
            </a:r>
            <a:r>
              <a:rPr lang="zh-CN" altLang="en-US" sz="1400">
                <a:solidFill>
                  <a:schemeClr val="tx1">
                    <a:lumMod val="75000"/>
                    <a:lumOff val="25000"/>
                  </a:schemeClr>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schemeClr val="tx1">
                    <a:lumMod val="75000"/>
                    <a:lumOff val="25000"/>
                  </a:schemeClr>
                </a:solidFill>
                <a:latin typeface="Alibaba PuHuiTi R" pitchFamily="18" charset="-122"/>
                <a:ea typeface="Alibaba PuHuiTi R" pitchFamily="18" charset="-122"/>
                <a:cs typeface="Alibaba PuHuiTi R" pitchFamily="18" charset="-122"/>
              </a:rPr>
              <a:t>1.2~1.3</a:t>
            </a:r>
            <a:r>
              <a:rPr lang="zh-CN" altLang="en-US" sz="1400">
                <a:solidFill>
                  <a:schemeClr val="tx1">
                    <a:lumMod val="75000"/>
                    <a:lumOff val="25000"/>
                  </a:schemeClr>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schemeClr val="tx1">
                    <a:lumMod val="75000"/>
                    <a:lumOff val="25000"/>
                  </a:schemeClr>
                </a:solidFill>
                <a:latin typeface="Alibaba PuHuiTi R" pitchFamily="18" charset="-122"/>
                <a:ea typeface="Alibaba PuHuiTi R" pitchFamily="18" charset="-122"/>
                <a:cs typeface="Alibaba PuHuiTi R" pitchFamily="18" charset="-122"/>
              </a:rPr>
              <a:t>1.2~1.3</a:t>
            </a:r>
            <a:r>
              <a:rPr lang="zh-CN" altLang="en-US" sz="1400">
                <a:solidFill>
                  <a:schemeClr val="tx1">
                    <a:lumMod val="75000"/>
                    <a:lumOff val="25000"/>
                  </a:schemeClr>
                </a:solidFill>
                <a:latin typeface="Alibaba PuHuiTi R" pitchFamily="18" charset="-122"/>
                <a:ea typeface="Alibaba PuHuiTi R" pitchFamily="18" charset="-122"/>
                <a:cs typeface="Alibaba PuHuiTi R" pitchFamily="18" charset="-122"/>
              </a:rPr>
              <a:t>之间点击添加正文、温馨提示正文行距在</a:t>
            </a:r>
            <a:r>
              <a:rPr lang="en-US" altLang="zh-CN" sz="1400">
                <a:solidFill>
                  <a:schemeClr val="tx1">
                    <a:lumMod val="75000"/>
                    <a:lumOff val="25000"/>
                  </a:schemeClr>
                </a:solidFill>
                <a:latin typeface="Alibaba PuHuiTi R" pitchFamily="18" charset="-122"/>
                <a:ea typeface="Alibaba PuHuiTi R" pitchFamily="18" charset="-122"/>
                <a:cs typeface="Alibaba PuHuiTi R" pitchFamily="18" charset="-122"/>
              </a:rPr>
              <a:t>1.2~1.3</a:t>
            </a:r>
            <a:r>
              <a:rPr lang="zh-CN" altLang="en-US" sz="1400">
                <a:solidFill>
                  <a:schemeClr val="tx1">
                    <a:lumMod val="75000"/>
                    <a:lumOff val="25000"/>
                  </a:schemeClr>
                </a:solidFill>
                <a:latin typeface="Alibaba PuHuiTi R" pitchFamily="18" charset="-122"/>
                <a:ea typeface="Alibaba PuHuiTi R" pitchFamily="18" charset="-122"/>
                <a:cs typeface="Alibaba PuHuiTi R" pitchFamily="18" charset="-122"/>
              </a:rPr>
              <a:t>之间点击添加正文、</a:t>
            </a:r>
          </a:p>
        </p:txBody>
      </p:sp>
      <p:sp>
        <p:nvSpPr>
          <p:cNvPr id="7" name="矩形 6">
            <a:extLst>
              <a:ext uri="{FF2B5EF4-FFF2-40B4-BE49-F238E27FC236}">
                <a16:creationId xmlns:a16="http://schemas.microsoft.com/office/drawing/2014/main" xmlns="" id="{F8B65F0E-4E76-442B-8B73-6648EB084B32}"/>
              </a:ext>
            </a:extLst>
          </p:cNvPr>
          <p:cNvSpPr/>
          <p:nvPr/>
        </p:nvSpPr>
        <p:spPr>
          <a:xfrm>
            <a:off x="6488817" y="1600200"/>
            <a:ext cx="5156200" cy="4006850"/>
          </a:xfrm>
          <a:prstGeom prst="rect">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17C8086B-D4C7-4EFC-BEA2-F24323C2705E}"/>
              </a:ext>
            </a:extLst>
          </p:cNvPr>
          <p:cNvSpPr/>
          <p:nvPr/>
        </p:nvSpPr>
        <p:spPr>
          <a:xfrm>
            <a:off x="1394698" y="1941985"/>
            <a:ext cx="45719" cy="358167"/>
          </a:xfrm>
          <a:prstGeom prst="roundRect">
            <a:avLst>
              <a:gd name="adj" fmla="val 50000"/>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3C018A08-5437-49A5-B8FE-C6C2F4960449}"/>
              </a:ext>
            </a:extLst>
          </p:cNvPr>
          <p:cNvSpPr/>
          <p:nvPr/>
        </p:nvSpPr>
        <p:spPr>
          <a:xfrm>
            <a:off x="1481212" y="1941986"/>
            <a:ext cx="45719" cy="245604"/>
          </a:xfrm>
          <a:prstGeom prst="roundRect">
            <a:avLst>
              <a:gd name="adj" fmla="val 50000"/>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112B2925-A49A-471B-9AE8-C10732835D0A}"/>
              </a:ext>
            </a:extLst>
          </p:cNvPr>
          <p:cNvSpPr/>
          <p:nvPr/>
        </p:nvSpPr>
        <p:spPr>
          <a:xfrm>
            <a:off x="1563146" y="1941985"/>
            <a:ext cx="45719" cy="169859"/>
          </a:xfrm>
          <a:prstGeom prst="roundRect">
            <a:avLst>
              <a:gd name="adj" fmla="val 50000"/>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B1882A9A-62EA-4ECF-BCFE-EFB3FBDE5894}"/>
              </a:ext>
            </a:extLst>
          </p:cNvPr>
          <p:cNvSpPr/>
          <p:nvPr/>
        </p:nvSpPr>
        <p:spPr>
          <a:xfrm rot="16200000">
            <a:off x="1636117" y="4558622"/>
            <a:ext cx="57153" cy="539990"/>
          </a:xfrm>
          <a:prstGeom prst="roundRect">
            <a:avLst>
              <a:gd name="adj" fmla="val 50000"/>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7B419596-E670-A24B-9BBE-07DEA5963C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71" b="-668"/>
          <a:stretch/>
        </p:blipFill>
        <p:spPr>
          <a:xfrm>
            <a:off x="6192122" y="1343368"/>
            <a:ext cx="5156200" cy="4131583"/>
          </a:xfrm>
          <a:prstGeom prst="rect">
            <a:avLst/>
          </a:prstGeom>
          <a:effectLst>
            <a:outerShdw blurRad="190500" dist="38100" dir="16200000" rotWithShape="0">
              <a:srgbClr val="00A468">
                <a:alpha val="20000"/>
              </a:srgbClr>
            </a:outerShdw>
          </a:effectLst>
        </p:spPr>
      </p:pic>
    </p:spTree>
    <p:extLst>
      <p:ext uri="{BB962C8B-B14F-4D97-AF65-F5344CB8AC3E}">
        <p14:creationId xmlns:p14="http://schemas.microsoft.com/office/powerpoint/2010/main" val="36031272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a:extLst>
              <a:ext uri="{FF2B5EF4-FFF2-40B4-BE49-F238E27FC236}">
                <a16:creationId xmlns:a16="http://schemas.microsoft.com/office/drawing/2014/main" xmlns="" id="{D2F4286A-9242-F44C-A7A7-93574797C279}"/>
              </a:ext>
            </a:extLst>
          </p:cNvPr>
          <p:cNvSpPr/>
          <p:nvPr/>
        </p:nvSpPr>
        <p:spPr>
          <a:xfrm>
            <a:off x="7651763" y="1838185"/>
            <a:ext cx="2889044" cy="3876911"/>
          </a:xfrm>
          <a:prstGeom prst="roundRect">
            <a:avLst>
              <a:gd name="adj" fmla="val 8925"/>
            </a:avLst>
          </a:prstGeom>
          <a:solidFill>
            <a:schemeClr val="bg1"/>
          </a:solidFill>
          <a:ln>
            <a:noFill/>
          </a:ln>
          <a:effectLst>
            <a:outerShdw blurRad="2159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8" name="矩形 7">
            <a:extLst>
              <a:ext uri="{FF2B5EF4-FFF2-40B4-BE49-F238E27FC236}">
                <a16:creationId xmlns:a16="http://schemas.microsoft.com/office/drawing/2014/main" xmlns="" id="{EAEABC10-C297-FC43-A56B-D31F5B477EB1}"/>
              </a:ext>
            </a:extLst>
          </p:cNvPr>
          <p:cNvSpPr/>
          <p:nvPr/>
        </p:nvSpPr>
        <p:spPr>
          <a:xfrm>
            <a:off x="7743013" y="4232643"/>
            <a:ext cx="2706544" cy="791948"/>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200" dirty="0">
                <a:solidFill>
                  <a:schemeClr val="tx1">
                    <a:lumMod val="50000"/>
                    <a:lumOff val="50000"/>
                  </a:schemeClr>
                </a:solidFill>
                <a:latin typeface="FZDeSaiHeiS 507R" panose="02010000010101010101" pitchFamily="2" charset="-122"/>
                <a:ea typeface="FZDeSaiHeiS 507R" panose="02010000010101010101" pitchFamily="2" charset="-122"/>
              </a:rPr>
              <a:t>用户可以在投影仪或者计算机上进行演示也可以将演示文稿打印出来制作成胶片以便应用到更广泛的领域。</a:t>
            </a:r>
          </a:p>
        </p:txBody>
      </p:sp>
      <p:sp>
        <p:nvSpPr>
          <p:cNvPr id="9" name="矩形 8">
            <a:extLst>
              <a:ext uri="{FF2B5EF4-FFF2-40B4-BE49-F238E27FC236}">
                <a16:creationId xmlns:a16="http://schemas.microsoft.com/office/drawing/2014/main" xmlns="" id="{13AD16B7-BEB8-4049-A183-111F3A65EE1E}"/>
              </a:ext>
            </a:extLst>
          </p:cNvPr>
          <p:cNvSpPr/>
          <p:nvPr/>
        </p:nvSpPr>
        <p:spPr>
          <a:xfrm>
            <a:off x="8181116" y="3829327"/>
            <a:ext cx="1830338" cy="43511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latin typeface="FZDeSaiHeiS 507R" panose="02010000010101010101" pitchFamily="2" charset="-122"/>
                <a:ea typeface="FZDeSaiHeiS 507R" panose="02010000010101010101" pitchFamily="2" charset="-122"/>
              </a:rPr>
              <a:t>标题文字添加</a:t>
            </a:r>
          </a:p>
        </p:txBody>
      </p:sp>
      <p:sp>
        <p:nvSpPr>
          <p:cNvPr id="24" name="圆角矩形 23">
            <a:extLst>
              <a:ext uri="{FF2B5EF4-FFF2-40B4-BE49-F238E27FC236}">
                <a16:creationId xmlns:a16="http://schemas.microsoft.com/office/drawing/2014/main" xmlns="" id="{42867751-12CB-9F43-A4F1-8A9EB74EAB48}"/>
              </a:ext>
            </a:extLst>
          </p:cNvPr>
          <p:cNvSpPr/>
          <p:nvPr/>
        </p:nvSpPr>
        <p:spPr>
          <a:xfrm>
            <a:off x="1651193" y="1838185"/>
            <a:ext cx="2889044" cy="3876911"/>
          </a:xfrm>
          <a:prstGeom prst="roundRect">
            <a:avLst>
              <a:gd name="adj" fmla="val 8925"/>
            </a:avLst>
          </a:prstGeom>
          <a:solidFill>
            <a:schemeClr val="bg1"/>
          </a:solidFill>
          <a:ln>
            <a:noFill/>
          </a:ln>
          <a:effectLst>
            <a:outerShdw blurRad="2159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4" name="矩形 3">
            <a:extLst>
              <a:ext uri="{FF2B5EF4-FFF2-40B4-BE49-F238E27FC236}">
                <a16:creationId xmlns:a16="http://schemas.microsoft.com/office/drawing/2014/main" xmlns="" id="{496EFB23-C7BB-2B46-81D5-D2D50360AA34}"/>
              </a:ext>
            </a:extLst>
          </p:cNvPr>
          <p:cNvSpPr/>
          <p:nvPr/>
        </p:nvSpPr>
        <p:spPr>
          <a:xfrm>
            <a:off x="1742443" y="4264446"/>
            <a:ext cx="2706544" cy="791948"/>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200" dirty="0">
                <a:solidFill>
                  <a:schemeClr val="tx1">
                    <a:lumMod val="50000"/>
                    <a:lumOff val="50000"/>
                  </a:schemeClr>
                </a:solidFill>
                <a:latin typeface="FZDeSaiHeiS 507R" panose="02010000010101010101" pitchFamily="2" charset="-122"/>
                <a:ea typeface="FZDeSaiHeiS 507R" panose="02010000010101010101" pitchFamily="2" charset="-122"/>
              </a:rPr>
              <a:t>用户可以在投影仪或者计算机上进行演示也可以将演示文稿打印出来制作成胶片以便应用到更广泛的领域。</a:t>
            </a:r>
          </a:p>
        </p:txBody>
      </p:sp>
      <p:sp>
        <p:nvSpPr>
          <p:cNvPr id="5" name="矩形 4">
            <a:extLst>
              <a:ext uri="{FF2B5EF4-FFF2-40B4-BE49-F238E27FC236}">
                <a16:creationId xmlns:a16="http://schemas.microsoft.com/office/drawing/2014/main" xmlns="" id="{B515864D-E90D-F04F-88F9-F1553B1CC1FA}"/>
              </a:ext>
            </a:extLst>
          </p:cNvPr>
          <p:cNvSpPr/>
          <p:nvPr/>
        </p:nvSpPr>
        <p:spPr>
          <a:xfrm>
            <a:off x="2180546" y="3861130"/>
            <a:ext cx="1830338" cy="43511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latin typeface="FZDeSaiHeiS 507R" panose="02010000010101010101" pitchFamily="2" charset="-122"/>
                <a:ea typeface="FZDeSaiHeiS 507R" panose="02010000010101010101" pitchFamily="2" charset="-122"/>
              </a:rPr>
              <a:t>标题文字添加</a:t>
            </a:r>
          </a:p>
        </p:txBody>
      </p:sp>
      <p:sp>
        <p:nvSpPr>
          <p:cNvPr id="22" name="圆角矩形 21">
            <a:extLst>
              <a:ext uri="{FF2B5EF4-FFF2-40B4-BE49-F238E27FC236}">
                <a16:creationId xmlns:a16="http://schemas.microsoft.com/office/drawing/2014/main" xmlns="" id="{C4A8676D-6666-164C-9524-FFF39FEEA00B}"/>
              </a:ext>
            </a:extLst>
          </p:cNvPr>
          <p:cNvSpPr/>
          <p:nvPr/>
        </p:nvSpPr>
        <p:spPr>
          <a:xfrm>
            <a:off x="4510433" y="1595386"/>
            <a:ext cx="3250908" cy="4362508"/>
          </a:xfrm>
          <a:prstGeom prst="roundRect">
            <a:avLst>
              <a:gd name="adj" fmla="val 8925"/>
            </a:avLst>
          </a:prstGeom>
          <a:solidFill>
            <a:schemeClr val="bg1"/>
          </a:solidFill>
          <a:ln>
            <a:noFill/>
          </a:ln>
          <a:effectLst>
            <a:outerShdw blurRad="215900" sx="101000" sy="101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6" name="矩形 5">
            <a:extLst>
              <a:ext uri="{FF2B5EF4-FFF2-40B4-BE49-F238E27FC236}">
                <a16:creationId xmlns:a16="http://schemas.microsoft.com/office/drawing/2014/main" xmlns="" id="{DAA78AFF-3F44-3043-87CB-70B7E151A2EA}"/>
              </a:ext>
            </a:extLst>
          </p:cNvPr>
          <p:cNvSpPr/>
          <p:nvPr/>
        </p:nvSpPr>
        <p:spPr>
          <a:xfrm>
            <a:off x="4782615" y="4239055"/>
            <a:ext cx="2706544" cy="791948"/>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200" dirty="0">
                <a:solidFill>
                  <a:schemeClr val="tx1">
                    <a:lumMod val="50000"/>
                    <a:lumOff val="50000"/>
                  </a:schemeClr>
                </a:solidFill>
                <a:latin typeface="FZDeSaiHeiS 507R" panose="02010000010101010101" pitchFamily="2" charset="-122"/>
                <a:ea typeface="FZDeSaiHeiS 507R" panose="02010000010101010101" pitchFamily="2" charset="-122"/>
              </a:rPr>
              <a:t>用户可以在投影仪或者计算机上进行演示也可以将演示文稿打印出来制作成胶片以便应用到更广泛的领域。</a:t>
            </a:r>
          </a:p>
        </p:txBody>
      </p:sp>
      <p:sp>
        <p:nvSpPr>
          <p:cNvPr id="7" name="矩形 6">
            <a:extLst>
              <a:ext uri="{FF2B5EF4-FFF2-40B4-BE49-F238E27FC236}">
                <a16:creationId xmlns:a16="http://schemas.microsoft.com/office/drawing/2014/main" xmlns="" id="{88034D61-5C80-774F-A7AC-09BB988A45C2}"/>
              </a:ext>
            </a:extLst>
          </p:cNvPr>
          <p:cNvSpPr/>
          <p:nvPr/>
        </p:nvSpPr>
        <p:spPr>
          <a:xfrm>
            <a:off x="5220718" y="3835739"/>
            <a:ext cx="1830338" cy="43511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latin typeface="FZDeSaiHeiS 507R" panose="02010000010101010101" pitchFamily="2" charset="-122"/>
                <a:ea typeface="FZDeSaiHeiS 507R" panose="02010000010101010101" pitchFamily="2" charset="-122"/>
              </a:rPr>
              <a:t>标题文字添加</a:t>
            </a:r>
          </a:p>
        </p:txBody>
      </p:sp>
      <p:pic>
        <p:nvPicPr>
          <p:cNvPr id="3" name="图片 2">
            <a:extLst>
              <a:ext uri="{FF2B5EF4-FFF2-40B4-BE49-F238E27FC236}">
                <a16:creationId xmlns:a16="http://schemas.microsoft.com/office/drawing/2014/main" xmlns="" id="{9045FEEF-0082-C543-A25F-95D1C322659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6974" y="2052322"/>
            <a:ext cx="1097826" cy="1097826"/>
          </a:xfrm>
          <a:prstGeom prst="rect">
            <a:avLst/>
          </a:prstGeom>
        </p:spPr>
      </p:pic>
      <p:pic>
        <p:nvPicPr>
          <p:cNvPr id="14" name="图片 13">
            <a:extLst>
              <a:ext uri="{FF2B5EF4-FFF2-40B4-BE49-F238E27FC236}">
                <a16:creationId xmlns:a16="http://schemas.microsoft.com/office/drawing/2014/main" xmlns="" id="{E91C01FF-4368-8247-9AE2-9FC8D558BB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7372" y="2520618"/>
            <a:ext cx="1097826" cy="1097826"/>
          </a:xfrm>
          <a:prstGeom prst="rect">
            <a:avLst/>
          </a:prstGeom>
        </p:spPr>
      </p:pic>
      <p:pic>
        <p:nvPicPr>
          <p:cNvPr id="16" name="图片 15">
            <a:extLst>
              <a:ext uri="{FF2B5EF4-FFF2-40B4-BE49-F238E27FC236}">
                <a16:creationId xmlns:a16="http://schemas.microsoft.com/office/drawing/2014/main" xmlns="" id="{DAABABFE-EBBE-8248-B439-598F2D80DC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46802" y="2520618"/>
            <a:ext cx="1097826" cy="1097826"/>
          </a:xfrm>
          <a:prstGeom prst="rect">
            <a:avLst/>
          </a:prstGeom>
        </p:spPr>
      </p:pic>
      <p:sp>
        <p:nvSpPr>
          <p:cNvPr id="25" name="矩形 24">
            <a:extLst>
              <a:ext uri="{FF2B5EF4-FFF2-40B4-BE49-F238E27FC236}">
                <a16:creationId xmlns:a16="http://schemas.microsoft.com/office/drawing/2014/main" xmlns="" id="{5E438D33-7B05-314D-B7BA-E4D04BFF7E51}"/>
              </a:ext>
            </a:extLst>
          </p:cNvPr>
          <p:cNvSpPr/>
          <p:nvPr/>
        </p:nvSpPr>
        <p:spPr>
          <a:xfrm>
            <a:off x="4389173" y="316160"/>
            <a:ext cx="3470822"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三段话的排版页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26" name="直接连接符 30">
            <a:extLst>
              <a:ext uri="{FF2B5EF4-FFF2-40B4-BE49-F238E27FC236}">
                <a16:creationId xmlns:a16="http://schemas.microsoft.com/office/drawing/2014/main" xmlns="" id="{9C0795A5-B5E7-B64F-8011-9B4CC77963C3}"/>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31">
            <a:extLst>
              <a:ext uri="{FF2B5EF4-FFF2-40B4-BE49-F238E27FC236}">
                <a16:creationId xmlns:a16="http://schemas.microsoft.com/office/drawing/2014/main" xmlns="" id="{DED38E15-B6F0-D548-AA3D-F535CABD2976}"/>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xmlns="" id="{4F8B750E-9FEA-2341-B8F2-DEECF513E4C3}"/>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spTree>
    <p:extLst>
      <p:ext uri="{BB962C8B-B14F-4D97-AF65-F5344CB8AC3E}">
        <p14:creationId xmlns:p14="http://schemas.microsoft.com/office/powerpoint/2010/main" val="29496151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211C8E5-0E87-A34C-B129-6BA0EB1F14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AE69D33B-6773-3545-98DE-779AC763153D}"/>
              </a:ext>
            </a:extLst>
          </p:cNvPr>
          <p:cNvSpPr/>
          <p:nvPr/>
        </p:nvSpPr>
        <p:spPr>
          <a:xfrm>
            <a:off x="0" y="-1"/>
            <a:ext cx="12192000" cy="6858001"/>
          </a:xfrm>
          <a:prstGeom prst="rect">
            <a:avLst/>
          </a:prstGeom>
          <a:gradFill flip="none" rotWithShape="1">
            <a:gsLst>
              <a:gs pos="0">
                <a:schemeClr val="bg1"/>
              </a:gs>
              <a:gs pos="46000">
                <a:schemeClr val="bg1">
                  <a:alpha val="85000"/>
                </a:schemeClr>
              </a:gs>
              <a:gs pos="100000">
                <a:schemeClr val="bg1">
                  <a:alpha val="19000"/>
                </a:schemeClr>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a:extLst>
              <a:ext uri="{FF2B5EF4-FFF2-40B4-BE49-F238E27FC236}">
                <a16:creationId xmlns:a16="http://schemas.microsoft.com/office/drawing/2014/main" xmlns="" id="{E2D5F0CE-4E27-DE4B-A849-80DAF67EA4FD}"/>
              </a:ext>
            </a:extLst>
          </p:cNvPr>
          <p:cNvSpPr txBox="1"/>
          <p:nvPr/>
        </p:nvSpPr>
        <p:spPr>
          <a:xfrm>
            <a:off x="804862" y="1749325"/>
            <a:ext cx="6415088" cy="923330"/>
          </a:xfrm>
          <a:prstGeom prst="rect">
            <a:avLst/>
          </a:prstGeom>
          <a:noFill/>
        </p:spPr>
        <p:txBody>
          <a:bodyPr wrap="square" rtlCol="0">
            <a:spAutoFit/>
          </a:bodyPr>
          <a:lstStyle/>
          <a:p>
            <a:r>
              <a:rPr kumimoji="1" lang="zh-CN" altLang="en-US" sz="5400">
                <a:solidFill>
                  <a:srgbClr val="00A468"/>
                </a:solidFill>
                <a:latin typeface="Alibaba PuHuiTi M" pitchFamily="18" charset="-122"/>
                <a:ea typeface="Alibaba PuHuiTi M" pitchFamily="18" charset="-122"/>
                <a:cs typeface="Alibaba PuHuiTi M" pitchFamily="18" charset="-122"/>
              </a:rPr>
              <a:t>汇报完毕，敬请期待</a:t>
            </a:r>
          </a:p>
        </p:txBody>
      </p:sp>
      <p:grpSp>
        <p:nvGrpSpPr>
          <p:cNvPr id="20" name="组合 19">
            <a:extLst>
              <a:ext uri="{FF2B5EF4-FFF2-40B4-BE49-F238E27FC236}">
                <a16:creationId xmlns:a16="http://schemas.microsoft.com/office/drawing/2014/main" xmlns="" id="{F2C535B8-1F55-BC41-95E1-6D9D9900A50C}"/>
              </a:ext>
            </a:extLst>
          </p:cNvPr>
          <p:cNvGrpSpPr/>
          <p:nvPr/>
        </p:nvGrpSpPr>
        <p:grpSpPr>
          <a:xfrm>
            <a:off x="804862" y="2771923"/>
            <a:ext cx="6415088" cy="495291"/>
            <a:chOff x="804862" y="2771923"/>
            <a:chExt cx="6415088" cy="495291"/>
          </a:xfrm>
        </p:grpSpPr>
        <p:sp>
          <p:nvSpPr>
            <p:cNvPr id="13" name="矩形 12">
              <a:extLst>
                <a:ext uri="{FF2B5EF4-FFF2-40B4-BE49-F238E27FC236}">
                  <a16:creationId xmlns:a16="http://schemas.microsoft.com/office/drawing/2014/main" xmlns="" id="{6B2D142A-ECFB-7248-B4DF-3E4CEA8FECD5}"/>
                </a:ext>
              </a:extLst>
            </p:cNvPr>
            <p:cNvSpPr/>
            <p:nvPr/>
          </p:nvSpPr>
          <p:spPr>
            <a:xfrm>
              <a:off x="804862" y="2819513"/>
              <a:ext cx="6415088" cy="400110"/>
            </a:xfrm>
            <a:prstGeom prst="rect">
              <a:avLst/>
            </a:prstGeom>
          </p:spPr>
          <p:txBody>
            <a:bodyPr wrap="square">
              <a:spAutoFit/>
            </a:bodyPr>
            <a:lstStyle/>
            <a:p>
              <a:pPr algn="dist"/>
              <a:r>
                <a:rPr lang="en-US" altLang="zh-CN" sz="2000" kern="500" spc="-60" dirty="0">
                  <a:solidFill>
                    <a:schemeClr val="tx1">
                      <a:lumMod val="65000"/>
                      <a:lumOff val="35000"/>
                    </a:schemeClr>
                  </a:solidFill>
                  <a:latin typeface="STHeiti" panose="02010600040101010101" pitchFamily="2" charset="-122"/>
                  <a:ea typeface="STHeiti" panose="02010600040101010101" pitchFamily="2" charset="-122"/>
                  <a:cs typeface="Corporate" panose="02020500000000000000" pitchFamily="18" charset="0"/>
                </a:rPr>
                <a:t>takes more than just thinking about cars</a:t>
              </a:r>
              <a:endParaRPr lang="zh-CN" altLang="en-US" sz="2000">
                <a:solidFill>
                  <a:schemeClr val="tx1">
                    <a:lumMod val="65000"/>
                    <a:lumOff val="35000"/>
                  </a:schemeClr>
                </a:solidFill>
                <a:latin typeface="STHeiti" panose="02010600040101010101" pitchFamily="2" charset="-122"/>
                <a:ea typeface="STHeiti" panose="02010600040101010101" pitchFamily="2" charset="-122"/>
              </a:endParaRPr>
            </a:p>
          </p:txBody>
        </p:sp>
        <p:cxnSp>
          <p:nvCxnSpPr>
            <p:cNvPr id="15" name="直线连接符 14">
              <a:extLst>
                <a:ext uri="{FF2B5EF4-FFF2-40B4-BE49-F238E27FC236}">
                  <a16:creationId xmlns:a16="http://schemas.microsoft.com/office/drawing/2014/main" xmlns="" id="{8287BE03-D350-3B4B-A9CF-003859E5C130}"/>
                </a:ext>
              </a:extLst>
            </p:cNvPr>
            <p:cNvCxnSpPr>
              <a:cxnSpLocks/>
            </p:cNvCxnSpPr>
            <p:nvPr/>
          </p:nvCxnSpPr>
          <p:spPr>
            <a:xfrm>
              <a:off x="859631" y="2771923"/>
              <a:ext cx="6305550" cy="0"/>
            </a:xfrm>
            <a:prstGeom prst="line">
              <a:avLst/>
            </a:prstGeom>
            <a:ln w="635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线连接符 17">
              <a:extLst>
                <a:ext uri="{FF2B5EF4-FFF2-40B4-BE49-F238E27FC236}">
                  <a16:creationId xmlns:a16="http://schemas.microsoft.com/office/drawing/2014/main" xmlns="" id="{61840593-CADF-6442-8E4C-554B53DAAFFA}"/>
                </a:ext>
              </a:extLst>
            </p:cNvPr>
            <p:cNvCxnSpPr>
              <a:cxnSpLocks/>
            </p:cNvCxnSpPr>
            <p:nvPr/>
          </p:nvCxnSpPr>
          <p:spPr>
            <a:xfrm>
              <a:off x="859631" y="3267214"/>
              <a:ext cx="6305550" cy="0"/>
            </a:xfrm>
            <a:prstGeom prst="line">
              <a:avLst/>
            </a:prstGeom>
            <a:ln w="635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xmlns="" id="{C408DAB9-07FB-B64E-8EC6-81A75FB3F56F}"/>
              </a:ext>
            </a:extLst>
          </p:cNvPr>
          <p:cNvSpPr txBox="1"/>
          <p:nvPr/>
        </p:nvSpPr>
        <p:spPr>
          <a:xfrm>
            <a:off x="766756" y="5769488"/>
            <a:ext cx="2781301" cy="369332"/>
          </a:xfrm>
          <a:prstGeom prst="rect">
            <a:avLst/>
          </a:prstGeom>
          <a:noFill/>
        </p:spPr>
        <p:txBody>
          <a:bodyPr wrap="square" rtlCol="0">
            <a:spAutoFit/>
          </a:bodyPr>
          <a:lstStyle/>
          <a:p>
            <a:r>
              <a:rPr kumimoji="1" lang="en-US" altLang="zh-CN">
                <a:solidFill>
                  <a:schemeClr val="tx1">
                    <a:lumMod val="75000"/>
                    <a:lumOff val="25000"/>
                  </a:schemeClr>
                </a:solidFill>
                <a:latin typeface="Alibaba PuHuiTi R" pitchFamily="18" charset="-122"/>
                <a:ea typeface="Alibaba PuHuiTi R" pitchFamily="18" charset="-122"/>
                <a:cs typeface="Alibaba PuHuiTi R" pitchFamily="18" charset="-122"/>
              </a:rPr>
              <a:t>Hulk</a:t>
            </a:r>
            <a:r>
              <a:rPr kumimoji="1" lang="zh-CN" altLang="en-US">
                <a:solidFill>
                  <a:schemeClr val="tx1">
                    <a:lumMod val="75000"/>
                    <a:lumOff val="25000"/>
                  </a:schemeClr>
                </a:solidFill>
                <a:latin typeface="Alibaba PuHuiTi R" pitchFamily="18" charset="-122"/>
                <a:ea typeface="Alibaba PuHuiTi R" pitchFamily="18" charset="-122"/>
                <a:cs typeface="Alibaba PuHuiTi R" pitchFamily="18" charset="-122"/>
              </a:rPr>
              <a:t>  </a:t>
            </a:r>
            <a:r>
              <a:rPr kumimoji="1" lang="en-US" altLang="zh-CN">
                <a:solidFill>
                  <a:schemeClr val="tx1">
                    <a:lumMod val="75000"/>
                    <a:lumOff val="25000"/>
                  </a:schemeClr>
                </a:solidFill>
                <a:latin typeface="Alibaba PuHuiTi R" pitchFamily="18" charset="-122"/>
                <a:ea typeface="Alibaba PuHuiTi R" pitchFamily="18" charset="-122"/>
                <a:cs typeface="Alibaba PuHuiTi R" pitchFamily="18" charset="-122"/>
              </a:rPr>
              <a:t>|</a:t>
            </a:r>
            <a:r>
              <a:rPr kumimoji="1" lang="zh-CN" altLang="en-US">
                <a:solidFill>
                  <a:schemeClr val="tx1">
                    <a:lumMod val="75000"/>
                    <a:lumOff val="25000"/>
                  </a:schemeClr>
                </a:solidFill>
                <a:latin typeface="Alibaba PuHuiTi R" pitchFamily="18" charset="-122"/>
                <a:ea typeface="Alibaba PuHuiTi R" pitchFamily="18" charset="-122"/>
                <a:cs typeface="Alibaba PuHuiTi R" pitchFamily="18" charset="-122"/>
              </a:rPr>
              <a:t>  </a:t>
            </a:r>
            <a:r>
              <a:rPr kumimoji="1" lang="en-US" altLang="zh-CN">
                <a:solidFill>
                  <a:schemeClr val="tx1">
                    <a:lumMod val="75000"/>
                    <a:lumOff val="25000"/>
                  </a:schemeClr>
                </a:solidFill>
                <a:latin typeface="Alibaba PuHuiTi R" pitchFamily="18" charset="-122"/>
                <a:ea typeface="Alibaba PuHuiTi R" pitchFamily="18" charset="-122"/>
                <a:cs typeface="Alibaba PuHuiTi R" pitchFamily="18" charset="-122"/>
              </a:rPr>
              <a:t>2020</a:t>
            </a:r>
            <a:r>
              <a:rPr kumimoji="1" lang="zh-CN" altLang="en-US">
                <a:solidFill>
                  <a:schemeClr val="tx1">
                    <a:lumMod val="75000"/>
                    <a:lumOff val="25000"/>
                  </a:schemeClr>
                </a:solidFill>
                <a:latin typeface="Alibaba PuHuiTi R" pitchFamily="18" charset="-122"/>
                <a:ea typeface="Alibaba PuHuiTi R" pitchFamily="18" charset="-122"/>
                <a:cs typeface="Alibaba PuHuiTi R" pitchFamily="18" charset="-122"/>
              </a:rPr>
              <a:t>年</a:t>
            </a:r>
            <a:r>
              <a:rPr kumimoji="1" lang="en-US" altLang="zh-CN">
                <a:solidFill>
                  <a:schemeClr val="tx1">
                    <a:lumMod val="75000"/>
                    <a:lumOff val="25000"/>
                  </a:schemeClr>
                </a:solidFill>
                <a:latin typeface="Alibaba PuHuiTi R" pitchFamily="18" charset="-122"/>
                <a:ea typeface="Alibaba PuHuiTi R" pitchFamily="18" charset="-122"/>
                <a:cs typeface="Alibaba PuHuiTi R" pitchFamily="18" charset="-122"/>
              </a:rPr>
              <a:t>2</a:t>
            </a:r>
            <a:r>
              <a:rPr kumimoji="1" lang="zh-CN" altLang="en-US">
                <a:solidFill>
                  <a:schemeClr val="tx1">
                    <a:lumMod val="75000"/>
                    <a:lumOff val="25000"/>
                  </a:schemeClr>
                </a:solidFill>
                <a:latin typeface="Alibaba PuHuiTi R" pitchFamily="18" charset="-122"/>
                <a:ea typeface="Alibaba PuHuiTi R" pitchFamily="18" charset="-122"/>
                <a:cs typeface="Alibaba PuHuiTi R" pitchFamily="18" charset="-122"/>
              </a:rPr>
              <a:t>月</a:t>
            </a:r>
            <a:r>
              <a:rPr kumimoji="1" lang="en-US" altLang="zh-CN">
                <a:solidFill>
                  <a:schemeClr val="tx1">
                    <a:lumMod val="75000"/>
                    <a:lumOff val="25000"/>
                  </a:schemeClr>
                </a:solidFill>
                <a:latin typeface="Alibaba PuHuiTi R" pitchFamily="18" charset="-122"/>
                <a:ea typeface="Alibaba PuHuiTi R" pitchFamily="18" charset="-122"/>
                <a:cs typeface="Alibaba PuHuiTi R" pitchFamily="18" charset="-122"/>
              </a:rPr>
              <a:t>20</a:t>
            </a:r>
            <a:r>
              <a:rPr kumimoji="1" lang="zh-CN" altLang="en-US">
                <a:solidFill>
                  <a:schemeClr val="tx1">
                    <a:lumMod val="75000"/>
                    <a:lumOff val="25000"/>
                  </a:schemeClr>
                </a:solidFill>
                <a:latin typeface="Alibaba PuHuiTi R" pitchFamily="18" charset="-122"/>
                <a:ea typeface="Alibaba PuHuiTi R" pitchFamily="18" charset="-122"/>
                <a:cs typeface="Alibaba PuHuiTi R" pitchFamily="18" charset="-122"/>
              </a:rPr>
              <a:t>日</a:t>
            </a:r>
          </a:p>
        </p:txBody>
      </p:sp>
    </p:spTree>
    <p:extLst>
      <p:ext uri="{BB962C8B-B14F-4D97-AF65-F5344CB8AC3E}">
        <p14:creationId xmlns:p14="http://schemas.microsoft.com/office/powerpoint/2010/main" val="1705219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a16="http://schemas.microsoft.com/office/drawing/2014/main" xmlns="" id="{CCBD4871-2083-438B-B93E-0602991B6C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977913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b="1" spc="133" dirty="0" smtClean="0">
                <a:solidFill>
                  <a:schemeClr val="accent2"/>
                </a:solidFill>
                <a:latin typeface="微软雅黑" panose="020B0503020204020204" pitchFamily="34" charset="-122"/>
                <a:ea typeface="微软雅黑" panose="020B0503020204020204" pitchFamily="34" charset="-122"/>
              </a:rPr>
              <a:t>浩克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347054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B64E1E1-6642-DB45-8D4A-33AC7273AA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929B551E-64BD-F94E-886A-8CDE5A0B3026}"/>
              </a:ext>
            </a:extLst>
          </p:cNvPr>
          <p:cNvSpPr/>
          <p:nvPr/>
        </p:nvSpPr>
        <p:spPr>
          <a:xfrm>
            <a:off x="0" y="-1"/>
            <a:ext cx="12192000" cy="6858001"/>
          </a:xfrm>
          <a:prstGeom prst="rect">
            <a:avLst/>
          </a:pr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D014A0D3-0FC9-1E43-8A54-E6DFC03A8AF0}"/>
              </a:ext>
            </a:extLst>
          </p:cNvPr>
          <p:cNvSpPr txBox="1"/>
          <p:nvPr/>
        </p:nvSpPr>
        <p:spPr>
          <a:xfrm>
            <a:off x="4817675" y="984624"/>
            <a:ext cx="2877490"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u="none" strike="noStrike" kern="1200" cap="none" spc="0" normalizeH="0" baseline="0" noProof="0" dirty="0">
                <a:ln>
                  <a:noFill/>
                </a:ln>
                <a:gradFill flip="none" rotWithShape="1">
                  <a:gsLst>
                    <a:gs pos="0">
                      <a:srgbClr val="1AA496"/>
                    </a:gs>
                    <a:gs pos="63000">
                      <a:srgbClr val="FFFFFF">
                        <a:alpha val="0"/>
                      </a:srgbClr>
                    </a:gs>
                    <a:gs pos="40000">
                      <a:srgbClr val="1AA496">
                        <a:alpha val="80000"/>
                      </a:srgbClr>
                    </a:gs>
                    <a:gs pos="100000">
                      <a:schemeClr val="bg1">
                        <a:alpha val="0"/>
                      </a:schemeClr>
                    </a:gs>
                  </a:gsLst>
                  <a:lin ang="5400000" scaled="1"/>
                  <a:tileRect/>
                </a:gradFill>
                <a:effectLst/>
                <a:uLnTx/>
                <a:uFillTx/>
                <a:latin typeface="Alibaba PuHuiTi B" pitchFamily="18" charset="-122"/>
                <a:ea typeface="Alibaba PuHuiTi B" pitchFamily="18" charset="-122"/>
                <a:cs typeface="Alibaba PuHuiTi B" pitchFamily="18" charset="-122"/>
              </a:rPr>
              <a:t>01</a:t>
            </a:r>
            <a:endParaRPr kumimoji="0" lang="zh-CN" altLang="en-US" sz="16600" b="1" u="none" strike="noStrike" kern="1200" cap="none" spc="0" normalizeH="0" baseline="0" noProof="0" dirty="0">
              <a:ln>
                <a:noFill/>
              </a:ln>
              <a:gradFill flip="none" rotWithShape="1">
                <a:gsLst>
                  <a:gs pos="0">
                    <a:srgbClr val="1AA496"/>
                  </a:gs>
                  <a:gs pos="63000">
                    <a:srgbClr val="FFFFFF">
                      <a:alpha val="0"/>
                    </a:srgbClr>
                  </a:gs>
                  <a:gs pos="40000">
                    <a:srgbClr val="1AA496">
                      <a:alpha val="80000"/>
                    </a:srgbClr>
                  </a:gs>
                  <a:gs pos="100000">
                    <a:schemeClr val="bg1">
                      <a:alpha val="0"/>
                    </a:schemeClr>
                  </a:gs>
                </a:gsLst>
                <a:lin ang="5400000" scaled="1"/>
                <a:tileRect/>
              </a:gradFill>
              <a:effectLst/>
              <a:uLnTx/>
              <a:uFillTx/>
              <a:latin typeface="Alibaba PuHuiTi B" pitchFamily="18" charset="-122"/>
              <a:ea typeface="Alibaba PuHuiTi B" pitchFamily="18" charset="-122"/>
              <a:cs typeface="Alibaba PuHuiTi B" pitchFamily="18" charset="-122"/>
            </a:endParaRPr>
          </a:p>
        </p:txBody>
      </p:sp>
      <p:sp>
        <p:nvSpPr>
          <p:cNvPr id="8" name="文本框 7">
            <a:extLst>
              <a:ext uri="{FF2B5EF4-FFF2-40B4-BE49-F238E27FC236}">
                <a16:creationId xmlns:a16="http://schemas.microsoft.com/office/drawing/2014/main" xmlns="" id="{42B50B3B-4973-D34B-A6BA-C525EDAD21FD}"/>
              </a:ext>
            </a:extLst>
          </p:cNvPr>
          <p:cNvSpPr txBox="1"/>
          <p:nvPr/>
        </p:nvSpPr>
        <p:spPr>
          <a:xfrm>
            <a:off x="3416969" y="2456436"/>
            <a:ext cx="5358063" cy="1323439"/>
          </a:xfrm>
          <a:prstGeom prst="rect">
            <a:avLst/>
          </a:prstGeom>
          <a:noFill/>
        </p:spPr>
        <p:txBody>
          <a:bodyPr wrap="square" rtlCol="0">
            <a:spAutoFit/>
          </a:bodyPr>
          <a:lstStyle/>
          <a:p>
            <a:pPr algn="ctr"/>
            <a:r>
              <a:rPr kumimoji="1" lang="zh-CN" altLang="en-US" sz="8000">
                <a:solidFill>
                  <a:srgbClr val="1AA496"/>
                </a:solidFill>
                <a:latin typeface="Alibaba PuHuiTi M" pitchFamily="18" charset="-122"/>
                <a:ea typeface="Alibaba PuHuiTi M" pitchFamily="18" charset="-122"/>
                <a:cs typeface="Alibaba PuHuiTi M" pitchFamily="18" charset="-122"/>
              </a:rPr>
              <a:t>请输入标题</a:t>
            </a:r>
          </a:p>
        </p:txBody>
      </p:sp>
      <p:sp>
        <p:nvSpPr>
          <p:cNvPr id="9" name="矩形 8">
            <a:extLst>
              <a:ext uri="{FF2B5EF4-FFF2-40B4-BE49-F238E27FC236}">
                <a16:creationId xmlns:a16="http://schemas.microsoft.com/office/drawing/2014/main" xmlns="" id="{92334548-AE56-4842-96FD-2228DC07A793}"/>
              </a:ext>
            </a:extLst>
          </p:cNvPr>
          <p:cNvSpPr/>
          <p:nvPr/>
        </p:nvSpPr>
        <p:spPr>
          <a:xfrm>
            <a:off x="4511271" y="3699665"/>
            <a:ext cx="3169458" cy="369332"/>
          </a:xfrm>
          <a:prstGeom prst="rect">
            <a:avLst/>
          </a:prstGeom>
        </p:spPr>
        <p:txBody>
          <a:bodyPr wrap="none">
            <a:spAutoFit/>
          </a:bodyPr>
          <a:lstStyle/>
          <a:p>
            <a:pPr lvl="0" algn="ctr">
              <a:defRPr/>
            </a:pPr>
            <a:r>
              <a:rPr lang="en" altLang="zh-CN" spc="300" dirty="0">
                <a:solidFill>
                  <a:srgbClr val="1AA496"/>
                </a:solidFill>
                <a:latin typeface="Alibaba PuHuiTi R" pitchFamily="18" charset="-122"/>
                <a:ea typeface="Alibaba PuHuiTi R" pitchFamily="18" charset="-122"/>
                <a:cs typeface="Alibaba PuHuiTi R" pitchFamily="18" charset="-122"/>
              </a:rPr>
              <a:t>Please enter English</a:t>
            </a:r>
            <a:endParaRPr kumimoji="0" lang="zh-CN" altLang="en-US" u="none" strike="noStrike" kern="1200" cap="none" spc="300" normalizeH="0" baseline="0" noProof="0" dirty="0">
              <a:ln>
                <a:noFill/>
              </a:ln>
              <a:solidFill>
                <a:srgbClr val="1AA496"/>
              </a:solidFill>
              <a:effectLst/>
              <a:uLnTx/>
              <a:uFillTx/>
              <a:latin typeface="Alibaba PuHuiTi R" pitchFamily="18" charset="-122"/>
              <a:ea typeface="Alibaba PuHuiTi R" pitchFamily="18" charset="-122"/>
              <a:cs typeface="Alibaba PuHuiTi R" pitchFamily="18" charset="-122"/>
            </a:endParaRPr>
          </a:p>
        </p:txBody>
      </p:sp>
      <p:sp>
        <p:nvSpPr>
          <p:cNvPr id="10" name="半闭框 9">
            <a:extLst>
              <a:ext uri="{FF2B5EF4-FFF2-40B4-BE49-F238E27FC236}">
                <a16:creationId xmlns:a16="http://schemas.microsoft.com/office/drawing/2014/main" xmlns="" id="{8E4F3180-BFF4-8149-8953-4604E791F7E5}"/>
              </a:ext>
            </a:extLst>
          </p:cNvPr>
          <p:cNvSpPr/>
          <p:nvPr/>
        </p:nvSpPr>
        <p:spPr>
          <a:xfrm rot="13500000">
            <a:off x="5934507" y="5713462"/>
            <a:ext cx="322986" cy="322986"/>
          </a:xfrm>
          <a:prstGeom prst="halfFrame">
            <a:avLst>
              <a:gd name="adj1" fmla="val 13516"/>
              <a:gd name="adj2" fmla="val 13516"/>
            </a:avLst>
          </a:prstGeom>
          <a:solidFill>
            <a:srgbClr val="1AA49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solidFill>
                <a:schemeClr val="tx1"/>
              </a:solidFill>
            </a:endParaRPr>
          </a:p>
        </p:txBody>
      </p:sp>
    </p:spTree>
    <p:extLst>
      <p:ext uri="{BB962C8B-B14F-4D97-AF65-F5344CB8AC3E}">
        <p14:creationId xmlns:p14="http://schemas.microsoft.com/office/powerpoint/2010/main" val="3036285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B64E1E1-6642-DB45-8D4A-33AC7273AA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929B551E-64BD-F94E-886A-8CDE5A0B3026}"/>
              </a:ext>
            </a:extLst>
          </p:cNvPr>
          <p:cNvSpPr/>
          <p:nvPr/>
        </p:nvSpPr>
        <p:spPr>
          <a:xfrm>
            <a:off x="0" y="-1"/>
            <a:ext cx="12192000" cy="6858001"/>
          </a:xfrm>
          <a:prstGeom prst="rect">
            <a:avLst/>
          </a:pr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D014A0D3-0FC9-1E43-8A54-E6DFC03A8AF0}"/>
              </a:ext>
            </a:extLst>
          </p:cNvPr>
          <p:cNvSpPr txBox="1"/>
          <p:nvPr/>
        </p:nvSpPr>
        <p:spPr>
          <a:xfrm>
            <a:off x="4817675" y="984624"/>
            <a:ext cx="2877490"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u="none" strike="noStrike" kern="1200" cap="none" spc="0" normalizeH="0" baseline="0" noProof="0" dirty="0">
                <a:ln>
                  <a:noFill/>
                </a:ln>
                <a:gradFill flip="none" rotWithShape="1">
                  <a:gsLst>
                    <a:gs pos="0">
                      <a:srgbClr val="1AA496"/>
                    </a:gs>
                    <a:gs pos="63000">
                      <a:srgbClr val="FFFFFF">
                        <a:alpha val="0"/>
                      </a:srgbClr>
                    </a:gs>
                    <a:gs pos="40000">
                      <a:srgbClr val="1AA496">
                        <a:alpha val="80000"/>
                      </a:srgbClr>
                    </a:gs>
                    <a:gs pos="100000">
                      <a:schemeClr val="bg1">
                        <a:alpha val="0"/>
                      </a:schemeClr>
                    </a:gs>
                  </a:gsLst>
                  <a:lin ang="5400000" scaled="1"/>
                  <a:tileRect/>
                </a:gradFill>
                <a:effectLst/>
                <a:uLnTx/>
                <a:uFillTx/>
                <a:latin typeface="Alibaba PuHuiTi B" pitchFamily="18" charset="-122"/>
                <a:ea typeface="Alibaba PuHuiTi B" pitchFamily="18" charset="-122"/>
                <a:cs typeface="Alibaba PuHuiTi B" pitchFamily="18" charset="-122"/>
              </a:rPr>
              <a:t>02</a:t>
            </a:r>
            <a:endParaRPr kumimoji="0" lang="zh-CN" altLang="en-US" sz="16600" b="1" u="none" strike="noStrike" kern="1200" cap="none" spc="0" normalizeH="0" baseline="0" noProof="0" dirty="0">
              <a:ln>
                <a:noFill/>
              </a:ln>
              <a:gradFill flip="none" rotWithShape="1">
                <a:gsLst>
                  <a:gs pos="0">
                    <a:srgbClr val="1AA496"/>
                  </a:gs>
                  <a:gs pos="63000">
                    <a:srgbClr val="FFFFFF">
                      <a:alpha val="0"/>
                    </a:srgbClr>
                  </a:gs>
                  <a:gs pos="40000">
                    <a:srgbClr val="1AA496">
                      <a:alpha val="80000"/>
                    </a:srgbClr>
                  </a:gs>
                  <a:gs pos="100000">
                    <a:schemeClr val="bg1">
                      <a:alpha val="0"/>
                    </a:schemeClr>
                  </a:gs>
                </a:gsLst>
                <a:lin ang="5400000" scaled="1"/>
                <a:tileRect/>
              </a:gradFill>
              <a:effectLst/>
              <a:uLnTx/>
              <a:uFillTx/>
              <a:latin typeface="Alibaba PuHuiTi B" pitchFamily="18" charset="-122"/>
              <a:ea typeface="Alibaba PuHuiTi B" pitchFamily="18" charset="-122"/>
              <a:cs typeface="Alibaba PuHuiTi B" pitchFamily="18" charset="-122"/>
            </a:endParaRPr>
          </a:p>
        </p:txBody>
      </p:sp>
      <p:sp>
        <p:nvSpPr>
          <p:cNvPr id="8" name="文本框 7">
            <a:extLst>
              <a:ext uri="{FF2B5EF4-FFF2-40B4-BE49-F238E27FC236}">
                <a16:creationId xmlns:a16="http://schemas.microsoft.com/office/drawing/2014/main" xmlns="" id="{42B50B3B-4973-D34B-A6BA-C525EDAD21FD}"/>
              </a:ext>
            </a:extLst>
          </p:cNvPr>
          <p:cNvSpPr txBox="1"/>
          <p:nvPr/>
        </p:nvSpPr>
        <p:spPr>
          <a:xfrm>
            <a:off x="3416969" y="2456436"/>
            <a:ext cx="5358063" cy="1323439"/>
          </a:xfrm>
          <a:prstGeom prst="rect">
            <a:avLst/>
          </a:prstGeom>
          <a:noFill/>
        </p:spPr>
        <p:txBody>
          <a:bodyPr wrap="square" rtlCol="0">
            <a:spAutoFit/>
          </a:bodyPr>
          <a:lstStyle/>
          <a:p>
            <a:pPr algn="ctr"/>
            <a:r>
              <a:rPr kumimoji="1" lang="zh-CN" altLang="en-US" sz="8000">
                <a:solidFill>
                  <a:srgbClr val="1AA496"/>
                </a:solidFill>
                <a:latin typeface="Alibaba PuHuiTi M" pitchFamily="18" charset="-122"/>
                <a:ea typeface="Alibaba PuHuiTi M" pitchFamily="18" charset="-122"/>
                <a:cs typeface="Alibaba PuHuiTi M" pitchFamily="18" charset="-122"/>
              </a:rPr>
              <a:t>请输入标题</a:t>
            </a:r>
          </a:p>
        </p:txBody>
      </p:sp>
      <p:sp>
        <p:nvSpPr>
          <p:cNvPr id="9" name="矩形 8">
            <a:extLst>
              <a:ext uri="{FF2B5EF4-FFF2-40B4-BE49-F238E27FC236}">
                <a16:creationId xmlns:a16="http://schemas.microsoft.com/office/drawing/2014/main" xmlns="" id="{92334548-AE56-4842-96FD-2228DC07A793}"/>
              </a:ext>
            </a:extLst>
          </p:cNvPr>
          <p:cNvSpPr/>
          <p:nvPr/>
        </p:nvSpPr>
        <p:spPr>
          <a:xfrm>
            <a:off x="4511271" y="3699665"/>
            <a:ext cx="3169458" cy="369332"/>
          </a:xfrm>
          <a:prstGeom prst="rect">
            <a:avLst/>
          </a:prstGeom>
        </p:spPr>
        <p:txBody>
          <a:bodyPr wrap="none">
            <a:spAutoFit/>
          </a:bodyPr>
          <a:lstStyle/>
          <a:p>
            <a:pPr lvl="0" algn="ctr">
              <a:defRPr/>
            </a:pPr>
            <a:r>
              <a:rPr lang="en" altLang="zh-CN" spc="300" dirty="0">
                <a:solidFill>
                  <a:srgbClr val="1AA496"/>
                </a:solidFill>
                <a:latin typeface="Alibaba PuHuiTi R" pitchFamily="18" charset="-122"/>
                <a:ea typeface="Alibaba PuHuiTi R" pitchFamily="18" charset="-122"/>
                <a:cs typeface="Alibaba PuHuiTi R" pitchFamily="18" charset="-122"/>
              </a:rPr>
              <a:t>Please enter English</a:t>
            </a:r>
            <a:endParaRPr kumimoji="0" lang="zh-CN" altLang="en-US" u="none" strike="noStrike" kern="1200" cap="none" spc="300" normalizeH="0" baseline="0" noProof="0" dirty="0">
              <a:ln>
                <a:noFill/>
              </a:ln>
              <a:solidFill>
                <a:srgbClr val="1AA496"/>
              </a:solidFill>
              <a:effectLst/>
              <a:uLnTx/>
              <a:uFillTx/>
              <a:latin typeface="Alibaba PuHuiTi R" pitchFamily="18" charset="-122"/>
              <a:ea typeface="Alibaba PuHuiTi R" pitchFamily="18" charset="-122"/>
              <a:cs typeface="Alibaba PuHuiTi R" pitchFamily="18" charset="-122"/>
            </a:endParaRPr>
          </a:p>
        </p:txBody>
      </p:sp>
      <p:sp>
        <p:nvSpPr>
          <p:cNvPr id="10" name="半闭框 9">
            <a:extLst>
              <a:ext uri="{FF2B5EF4-FFF2-40B4-BE49-F238E27FC236}">
                <a16:creationId xmlns:a16="http://schemas.microsoft.com/office/drawing/2014/main" xmlns="" id="{8E4F3180-BFF4-8149-8953-4604E791F7E5}"/>
              </a:ext>
            </a:extLst>
          </p:cNvPr>
          <p:cNvSpPr/>
          <p:nvPr/>
        </p:nvSpPr>
        <p:spPr>
          <a:xfrm rot="13500000">
            <a:off x="5934507" y="5713462"/>
            <a:ext cx="322986" cy="322986"/>
          </a:xfrm>
          <a:prstGeom prst="halfFrame">
            <a:avLst>
              <a:gd name="adj1" fmla="val 13516"/>
              <a:gd name="adj2" fmla="val 13516"/>
            </a:avLst>
          </a:prstGeom>
          <a:solidFill>
            <a:srgbClr val="1AA49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solidFill>
                <a:schemeClr val="tx1"/>
              </a:solidFill>
            </a:endParaRPr>
          </a:p>
        </p:txBody>
      </p:sp>
    </p:spTree>
    <p:extLst>
      <p:ext uri="{BB962C8B-B14F-4D97-AF65-F5344CB8AC3E}">
        <p14:creationId xmlns:p14="http://schemas.microsoft.com/office/powerpoint/2010/main" val="239091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B64E1E1-6642-DB45-8D4A-33AC7273AA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929B551E-64BD-F94E-886A-8CDE5A0B3026}"/>
              </a:ext>
            </a:extLst>
          </p:cNvPr>
          <p:cNvSpPr/>
          <p:nvPr/>
        </p:nvSpPr>
        <p:spPr>
          <a:xfrm>
            <a:off x="0" y="-1"/>
            <a:ext cx="12192000" cy="6858001"/>
          </a:xfrm>
          <a:prstGeom prst="rect">
            <a:avLst/>
          </a:pr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D014A0D3-0FC9-1E43-8A54-E6DFC03A8AF0}"/>
              </a:ext>
            </a:extLst>
          </p:cNvPr>
          <p:cNvSpPr txBox="1"/>
          <p:nvPr/>
        </p:nvSpPr>
        <p:spPr>
          <a:xfrm>
            <a:off x="4817675" y="984624"/>
            <a:ext cx="2877490"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u="none" strike="noStrike" kern="1200" cap="none" spc="0" normalizeH="0" baseline="0" noProof="0" dirty="0">
                <a:ln>
                  <a:noFill/>
                </a:ln>
                <a:gradFill flip="none" rotWithShape="1">
                  <a:gsLst>
                    <a:gs pos="0">
                      <a:srgbClr val="1AA496"/>
                    </a:gs>
                    <a:gs pos="63000">
                      <a:srgbClr val="FFFFFF">
                        <a:alpha val="0"/>
                      </a:srgbClr>
                    </a:gs>
                    <a:gs pos="40000">
                      <a:srgbClr val="1AA496">
                        <a:alpha val="80000"/>
                      </a:srgbClr>
                    </a:gs>
                    <a:gs pos="100000">
                      <a:schemeClr val="bg1">
                        <a:alpha val="0"/>
                      </a:schemeClr>
                    </a:gs>
                  </a:gsLst>
                  <a:lin ang="5400000" scaled="1"/>
                  <a:tileRect/>
                </a:gradFill>
                <a:effectLst/>
                <a:uLnTx/>
                <a:uFillTx/>
                <a:latin typeface="Alibaba PuHuiTi B" pitchFamily="18" charset="-122"/>
                <a:ea typeface="Alibaba PuHuiTi B" pitchFamily="18" charset="-122"/>
                <a:cs typeface="Alibaba PuHuiTi B" pitchFamily="18" charset="-122"/>
              </a:rPr>
              <a:t>03</a:t>
            </a:r>
            <a:endParaRPr kumimoji="0" lang="zh-CN" altLang="en-US" sz="16600" b="1" u="none" strike="noStrike" kern="1200" cap="none" spc="0" normalizeH="0" baseline="0" noProof="0" dirty="0">
              <a:ln>
                <a:noFill/>
              </a:ln>
              <a:gradFill flip="none" rotWithShape="1">
                <a:gsLst>
                  <a:gs pos="0">
                    <a:srgbClr val="1AA496"/>
                  </a:gs>
                  <a:gs pos="63000">
                    <a:srgbClr val="FFFFFF">
                      <a:alpha val="0"/>
                    </a:srgbClr>
                  </a:gs>
                  <a:gs pos="40000">
                    <a:srgbClr val="1AA496">
                      <a:alpha val="80000"/>
                    </a:srgbClr>
                  </a:gs>
                  <a:gs pos="100000">
                    <a:schemeClr val="bg1">
                      <a:alpha val="0"/>
                    </a:schemeClr>
                  </a:gs>
                </a:gsLst>
                <a:lin ang="5400000" scaled="1"/>
                <a:tileRect/>
              </a:gradFill>
              <a:effectLst/>
              <a:uLnTx/>
              <a:uFillTx/>
              <a:latin typeface="Alibaba PuHuiTi B" pitchFamily="18" charset="-122"/>
              <a:ea typeface="Alibaba PuHuiTi B" pitchFamily="18" charset="-122"/>
              <a:cs typeface="Alibaba PuHuiTi B" pitchFamily="18" charset="-122"/>
            </a:endParaRPr>
          </a:p>
        </p:txBody>
      </p:sp>
      <p:sp>
        <p:nvSpPr>
          <p:cNvPr id="8" name="文本框 7">
            <a:extLst>
              <a:ext uri="{FF2B5EF4-FFF2-40B4-BE49-F238E27FC236}">
                <a16:creationId xmlns:a16="http://schemas.microsoft.com/office/drawing/2014/main" xmlns="" id="{42B50B3B-4973-D34B-A6BA-C525EDAD21FD}"/>
              </a:ext>
            </a:extLst>
          </p:cNvPr>
          <p:cNvSpPr txBox="1"/>
          <p:nvPr/>
        </p:nvSpPr>
        <p:spPr>
          <a:xfrm>
            <a:off x="3416969" y="2456436"/>
            <a:ext cx="5358063" cy="1323439"/>
          </a:xfrm>
          <a:prstGeom prst="rect">
            <a:avLst/>
          </a:prstGeom>
          <a:noFill/>
        </p:spPr>
        <p:txBody>
          <a:bodyPr wrap="square" rtlCol="0">
            <a:spAutoFit/>
          </a:bodyPr>
          <a:lstStyle/>
          <a:p>
            <a:pPr algn="ctr"/>
            <a:r>
              <a:rPr kumimoji="1" lang="zh-CN" altLang="en-US" sz="8000">
                <a:solidFill>
                  <a:srgbClr val="1AA496"/>
                </a:solidFill>
                <a:latin typeface="Alibaba PuHuiTi M" pitchFamily="18" charset="-122"/>
                <a:ea typeface="Alibaba PuHuiTi M" pitchFamily="18" charset="-122"/>
                <a:cs typeface="Alibaba PuHuiTi M" pitchFamily="18" charset="-122"/>
              </a:rPr>
              <a:t>请输入标题</a:t>
            </a:r>
          </a:p>
        </p:txBody>
      </p:sp>
      <p:sp>
        <p:nvSpPr>
          <p:cNvPr id="9" name="矩形 8">
            <a:extLst>
              <a:ext uri="{FF2B5EF4-FFF2-40B4-BE49-F238E27FC236}">
                <a16:creationId xmlns:a16="http://schemas.microsoft.com/office/drawing/2014/main" xmlns="" id="{92334548-AE56-4842-96FD-2228DC07A793}"/>
              </a:ext>
            </a:extLst>
          </p:cNvPr>
          <p:cNvSpPr/>
          <p:nvPr/>
        </p:nvSpPr>
        <p:spPr>
          <a:xfrm>
            <a:off x="4511271" y="3699665"/>
            <a:ext cx="3169458" cy="369332"/>
          </a:xfrm>
          <a:prstGeom prst="rect">
            <a:avLst/>
          </a:prstGeom>
        </p:spPr>
        <p:txBody>
          <a:bodyPr wrap="none">
            <a:spAutoFit/>
          </a:bodyPr>
          <a:lstStyle/>
          <a:p>
            <a:pPr lvl="0" algn="ctr">
              <a:defRPr/>
            </a:pPr>
            <a:r>
              <a:rPr lang="en" altLang="zh-CN" spc="300" dirty="0">
                <a:solidFill>
                  <a:srgbClr val="1AA496"/>
                </a:solidFill>
                <a:latin typeface="Alibaba PuHuiTi R" pitchFamily="18" charset="-122"/>
                <a:ea typeface="Alibaba PuHuiTi R" pitchFamily="18" charset="-122"/>
                <a:cs typeface="Alibaba PuHuiTi R" pitchFamily="18" charset="-122"/>
              </a:rPr>
              <a:t>Please enter English</a:t>
            </a:r>
            <a:endParaRPr kumimoji="0" lang="zh-CN" altLang="en-US" u="none" strike="noStrike" kern="1200" cap="none" spc="300" normalizeH="0" baseline="0" noProof="0" dirty="0">
              <a:ln>
                <a:noFill/>
              </a:ln>
              <a:solidFill>
                <a:srgbClr val="1AA496"/>
              </a:solidFill>
              <a:effectLst/>
              <a:uLnTx/>
              <a:uFillTx/>
              <a:latin typeface="Alibaba PuHuiTi R" pitchFamily="18" charset="-122"/>
              <a:ea typeface="Alibaba PuHuiTi R" pitchFamily="18" charset="-122"/>
              <a:cs typeface="Alibaba PuHuiTi R" pitchFamily="18" charset="-122"/>
            </a:endParaRPr>
          </a:p>
        </p:txBody>
      </p:sp>
      <p:sp>
        <p:nvSpPr>
          <p:cNvPr id="10" name="半闭框 9">
            <a:extLst>
              <a:ext uri="{FF2B5EF4-FFF2-40B4-BE49-F238E27FC236}">
                <a16:creationId xmlns:a16="http://schemas.microsoft.com/office/drawing/2014/main" xmlns="" id="{8E4F3180-BFF4-8149-8953-4604E791F7E5}"/>
              </a:ext>
            </a:extLst>
          </p:cNvPr>
          <p:cNvSpPr/>
          <p:nvPr/>
        </p:nvSpPr>
        <p:spPr>
          <a:xfrm rot="13500000">
            <a:off x="5934507" y="5713462"/>
            <a:ext cx="322986" cy="322986"/>
          </a:xfrm>
          <a:prstGeom prst="halfFrame">
            <a:avLst>
              <a:gd name="adj1" fmla="val 13516"/>
              <a:gd name="adj2" fmla="val 13516"/>
            </a:avLst>
          </a:prstGeom>
          <a:solidFill>
            <a:srgbClr val="1AA49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solidFill>
                <a:schemeClr val="tx1"/>
              </a:solidFill>
            </a:endParaRPr>
          </a:p>
        </p:txBody>
      </p:sp>
    </p:spTree>
    <p:extLst>
      <p:ext uri="{BB962C8B-B14F-4D97-AF65-F5344CB8AC3E}">
        <p14:creationId xmlns:p14="http://schemas.microsoft.com/office/powerpoint/2010/main" val="8966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B64E1E1-6642-DB45-8D4A-33AC7273AA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929B551E-64BD-F94E-886A-8CDE5A0B3026}"/>
              </a:ext>
            </a:extLst>
          </p:cNvPr>
          <p:cNvSpPr/>
          <p:nvPr/>
        </p:nvSpPr>
        <p:spPr>
          <a:xfrm>
            <a:off x="0" y="-1"/>
            <a:ext cx="12192000" cy="6858001"/>
          </a:xfrm>
          <a:prstGeom prst="rect">
            <a:avLst/>
          </a:prstGeom>
          <a:solidFill>
            <a:schemeClr val="bg1">
              <a:alpha val="9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D014A0D3-0FC9-1E43-8A54-E6DFC03A8AF0}"/>
              </a:ext>
            </a:extLst>
          </p:cNvPr>
          <p:cNvSpPr txBox="1"/>
          <p:nvPr/>
        </p:nvSpPr>
        <p:spPr>
          <a:xfrm>
            <a:off x="4817675" y="984624"/>
            <a:ext cx="2877490"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u="none" strike="noStrike" kern="1200" cap="none" spc="0" normalizeH="0" baseline="0" noProof="0" dirty="0">
                <a:ln>
                  <a:noFill/>
                </a:ln>
                <a:gradFill flip="none" rotWithShape="1">
                  <a:gsLst>
                    <a:gs pos="0">
                      <a:srgbClr val="1AA496"/>
                    </a:gs>
                    <a:gs pos="63000">
                      <a:srgbClr val="FFFFFF">
                        <a:alpha val="0"/>
                      </a:srgbClr>
                    </a:gs>
                    <a:gs pos="40000">
                      <a:srgbClr val="1AA496">
                        <a:alpha val="80000"/>
                      </a:srgbClr>
                    </a:gs>
                    <a:gs pos="100000">
                      <a:schemeClr val="bg1">
                        <a:alpha val="0"/>
                      </a:schemeClr>
                    </a:gs>
                  </a:gsLst>
                  <a:lin ang="5400000" scaled="1"/>
                  <a:tileRect/>
                </a:gradFill>
                <a:effectLst/>
                <a:uLnTx/>
                <a:uFillTx/>
                <a:latin typeface="Alibaba PuHuiTi B" pitchFamily="18" charset="-122"/>
                <a:ea typeface="Alibaba PuHuiTi B" pitchFamily="18" charset="-122"/>
                <a:cs typeface="Alibaba PuHuiTi B" pitchFamily="18" charset="-122"/>
              </a:rPr>
              <a:t>04</a:t>
            </a:r>
            <a:endParaRPr kumimoji="0" lang="zh-CN" altLang="en-US" sz="16600" b="1" u="none" strike="noStrike" kern="1200" cap="none" spc="0" normalizeH="0" baseline="0" noProof="0" dirty="0">
              <a:ln>
                <a:noFill/>
              </a:ln>
              <a:gradFill flip="none" rotWithShape="1">
                <a:gsLst>
                  <a:gs pos="0">
                    <a:srgbClr val="1AA496"/>
                  </a:gs>
                  <a:gs pos="63000">
                    <a:srgbClr val="FFFFFF">
                      <a:alpha val="0"/>
                    </a:srgbClr>
                  </a:gs>
                  <a:gs pos="40000">
                    <a:srgbClr val="1AA496">
                      <a:alpha val="80000"/>
                    </a:srgbClr>
                  </a:gs>
                  <a:gs pos="100000">
                    <a:schemeClr val="bg1">
                      <a:alpha val="0"/>
                    </a:schemeClr>
                  </a:gs>
                </a:gsLst>
                <a:lin ang="5400000" scaled="1"/>
                <a:tileRect/>
              </a:gradFill>
              <a:effectLst/>
              <a:uLnTx/>
              <a:uFillTx/>
              <a:latin typeface="Alibaba PuHuiTi B" pitchFamily="18" charset="-122"/>
              <a:ea typeface="Alibaba PuHuiTi B" pitchFamily="18" charset="-122"/>
              <a:cs typeface="Alibaba PuHuiTi B" pitchFamily="18" charset="-122"/>
            </a:endParaRPr>
          </a:p>
        </p:txBody>
      </p:sp>
      <p:sp>
        <p:nvSpPr>
          <p:cNvPr id="8" name="文本框 7">
            <a:extLst>
              <a:ext uri="{FF2B5EF4-FFF2-40B4-BE49-F238E27FC236}">
                <a16:creationId xmlns:a16="http://schemas.microsoft.com/office/drawing/2014/main" xmlns="" id="{42B50B3B-4973-D34B-A6BA-C525EDAD21FD}"/>
              </a:ext>
            </a:extLst>
          </p:cNvPr>
          <p:cNvSpPr txBox="1"/>
          <p:nvPr/>
        </p:nvSpPr>
        <p:spPr>
          <a:xfrm>
            <a:off x="3416969" y="2456436"/>
            <a:ext cx="5358063" cy="1323439"/>
          </a:xfrm>
          <a:prstGeom prst="rect">
            <a:avLst/>
          </a:prstGeom>
          <a:noFill/>
        </p:spPr>
        <p:txBody>
          <a:bodyPr wrap="square" rtlCol="0">
            <a:spAutoFit/>
          </a:bodyPr>
          <a:lstStyle/>
          <a:p>
            <a:pPr algn="ctr"/>
            <a:r>
              <a:rPr kumimoji="1" lang="zh-CN" altLang="en-US" sz="8000">
                <a:solidFill>
                  <a:srgbClr val="1AA496"/>
                </a:solidFill>
                <a:latin typeface="Alibaba PuHuiTi M" pitchFamily="18" charset="-122"/>
                <a:ea typeface="Alibaba PuHuiTi M" pitchFamily="18" charset="-122"/>
                <a:cs typeface="Alibaba PuHuiTi M" pitchFamily="18" charset="-122"/>
              </a:rPr>
              <a:t>请输入标题</a:t>
            </a:r>
          </a:p>
        </p:txBody>
      </p:sp>
      <p:sp>
        <p:nvSpPr>
          <p:cNvPr id="9" name="矩形 8">
            <a:extLst>
              <a:ext uri="{FF2B5EF4-FFF2-40B4-BE49-F238E27FC236}">
                <a16:creationId xmlns:a16="http://schemas.microsoft.com/office/drawing/2014/main" xmlns="" id="{92334548-AE56-4842-96FD-2228DC07A793}"/>
              </a:ext>
            </a:extLst>
          </p:cNvPr>
          <p:cNvSpPr/>
          <p:nvPr/>
        </p:nvSpPr>
        <p:spPr>
          <a:xfrm>
            <a:off x="4511271" y="3699665"/>
            <a:ext cx="3169458" cy="369332"/>
          </a:xfrm>
          <a:prstGeom prst="rect">
            <a:avLst/>
          </a:prstGeom>
        </p:spPr>
        <p:txBody>
          <a:bodyPr wrap="none">
            <a:spAutoFit/>
          </a:bodyPr>
          <a:lstStyle/>
          <a:p>
            <a:pPr lvl="0" algn="ctr">
              <a:defRPr/>
            </a:pPr>
            <a:r>
              <a:rPr lang="en" altLang="zh-CN" spc="300" dirty="0">
                <a:solidFill>
                  <a:srgbClr val="1AA496"/>
                </a:solidFill>
                <a:latin typeface="Alibaba PuHuiTi R" pitchFamily="18" charset="-122"/>
                <a:ea typeface="Alibaba PuHuiTi R" pitchFamily="18" charset="-122"/>
                <a:cs typeface="Alibaba PuHuiTi R" pitchFamily="18" charset="-122"/>
              </a:rPr>
              <a:t>Please enter English</a:t>
            </a:r>
            <a:endParaRPr kumimoji="0" lang="zh-CN" altLang="en-US" u="none" strike="noStrike" kern="1200" cap="none" spc="300" normalizeH="0" baseline="0" noProof="0" dirty="0">
              <a:ln>
                <a:noFill/>
              </a:ln>
              <a:solidFill>
                <a:srgbClr val="1AA496"/>
              </a:solidFill>
              <a:effectLst/>
              <a:uLnTx/>
              <a:uFillTx/>
              <a:latin typeface="Alibaba PuHuiTi R" pitchFamily="18" charset="-122"/>
              <a:ea typeface="Alibaba PuHuiTi R" pitchFamily="18" charset="-122"/>
              <a:cs typeface="Alibaba PuHuiTi R" pitchFamily="18" charset="-122"/>
            </a:endParaRPr>
          </a:p>
        </p:txBody>
      </p:sp>
      <p:sp>
        <p:nvSpPr>
          <p:cNvPr id="10" name="半闭框 9">
            <a:extLst>
              <a:ext uri="{FF2B5EF4-FFF2-40B4-BE49-F238E27FC236}">
                <a16:creationId xmlns:a16="http://schemas.microsoft.com/office/drawing/2014/main" xmlns="" id="{8E4F3180-BFF4-8149-8953-4604E791F7E5}"/>
              </a:ext>
            </a:extLst>
          </p:cNvPr>
          <p:cNvSpPr/>
          <p:nvPr/>
        </p:nvSpPr>
        <p:spPr>
          <a:xfrm rot="13500000">
            <a:off x="5934507" y="5713462"/>
            <a:ext cx="322986" cy="322986"/>
          </a:xfrm>
          <a:prstGeom prst="halfFrame">
            <a:avLst>
              <a:gd name="adj1" fmla="val 13516"/>
              <a:gd name="adj2" fmla="val 13516"/>
            </a:avLst>
          </a:prstGeom>
          <a:solidFill>
            <a:srgbClr val="1AA49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solidFill>
                <a:schemeClr val="tx1"/>
              </a:solidFill>
            </a:endParaRPr>
          </a:p>
        </p:txBody>
      </p:sp>
    </p:spTree>
    <p:extLst>
      <p:ext uri="{BB962C8B-B14F-4D97-AF65-F5344CB8AC3E}">
        <p14:creationId xmlns:p14="http://schemas.microsoft.com/office/powerpoint/2010/main" val="2276302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等腰三角形 26">
            <a:extLst>
              <a:ext uri="{FF2B5EF4-FFF2-40B4-BE49-F238E27FC236}">
                <a16:creationId xmlns:a16="http://schemas.microsoft.com/office/drawing/2014/main" xmlns="" id="{A452E035-9188-4315-9EF9-E77C79590E26}"/>
              </a:ext>
            </a:extLst>
          </p:cNvPr>
          <p:cNvSpPr/>
          <p:nvPr/>
        </p:nvSpPr>
        <p:spPr>
          <a:xfrm flipH="1">
            <a:off x="0" y="4818798"/>
            <a:ext cx="2027873" cy="2039202"/>
          </a:xfrm>
          <a:prstGeom prst="triangle">
            <a:avLst>
              <a:gd name="adj" fmla="val 100000"/>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7" name="等腰三角形 16">
            <a:extLst>
              <a:ext uri="{FF2B5EF4-FFF2-40B4-BE49-F238E27FC236}">
                <a16:creationId xmlns:a16="http://schemas.microsoft.com/office/drawing/2014/main" xmlns="" id="{3D1DEA15-CE5F-44C5-9A2D-28815CCB8CBF}"/>
              </a:ext>
            </a:extLst>
          </p:cNvPr>
          <p:cNvSpPr/>
          <p:nvPr/>
        </p:nvSpPr>
        <p:spPr>
          <a:xfrm flipV="1">
            <a:off x="5894963" y="0"/>
            <a:ext cx="6297037" cy="6332219"/>
          </a:xfrm>
          <a:prstGeom prst="triangle">
            <a:avLst>
              <a:gd name="adj" fmla="val 100000"/>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3" name="矩形: 圆角 12">
            <a:extLst>
              <a:ext uri="{FF2B5EF4-FFF2-40B4-BE49-F238E27FC236}">
                <a16:creationId xmlns:a16="http://schemas.microsoft.com/office/drawing/2014/main" xmlns="" id="{7365F4DC-50B4-4771-8171-26C374ED518A}"/>
              </a:ext>
            </a:extLst>
          </p:cNvPr>
          <p:cNvSpPr/>
          <p:nvPr/>
        </p:nvSpPr>
        <p:spPr>
          <a:xfrm>
            <a:off x="438150" y="262890"/>
            <a:ext cx="11315700" cy="6332220"/>
          </a:xfrm>
          <a:prstGeom prst="roundRect">
            <a:avLst>
              <a:gd name="adj" fmla="val 1144"/>
            </a:avLst>
          </a:prstGeom>
          <a:solidFill>
            <a:schemeClr val="bg1"/>
          </a:solidFill>
          <a:ln>
            <a:noFill/>
          </a:ln>
          <a:effectLst>
            <a:outerShdw blurRad="254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0" name="任意多边形: 形状 29">
            <a:extLst>
              <a:ext uri="{FF2B5EF4-FFF2-40B4-BE49-F238E27FC236}">
                <a16:creationId xmlns:a16="http://schemas.microsoft.com/office/drawing/2014/main" xmlns="" id="{FAB96FEE-EA1D-4522-9D9D-3F4C5C414B3A}"/>
              </a:ext>
            </a:extLst>
          </p:cNvPr>
          <p:cNvSpPr/>
          <p:nvPr/>
        </p:nvSpPr>
        <p:spPr>
          <a:xfrm flipH="1">
            <a:off x="438150" y="5259397"/>
            <a:ext cx="1328293" cy="1335713"/>
          </a:xfrm>
          <a:custGeom>
            <a:avLst/>
            <a:gdLst>
              <a:gd name="connsiteX0" fmla="*/ 1255852 w 1328293"/>
              <a:gd name="connsiteY0" fmla="*/ 1335713 h 1335713"/>
              <a:gd name="connsiteX1" fmla="*/ 0 w 1328293"/>
              <a:gd name="connsiteY1" fmla="*/ 1335713 h 1335713"/>
              <a:gd name="connsiteX2" fmla="*/ 1328293 w 1328293"/>
              <a:gd name="connsiteY2" fmla="*/ 0 h 1335713"/>
              <a:gd name="connsiteX3" fmla="*/ 1328293 w 1328293"/>
              <a:gd name="connsiteY3" fmla="*/ 1263272 h 1335713"/>
              <a:gd name="connsiteX4" fmla="*/ 1255852 w 1328293"/>
              <a:gd name="connsiteY4" fmla="*/ 1335713 h 1335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293" h="1335713">
                <a:moveTo>
                  <a:pt x="1255852" y="1335713"/>
                </a:moveTo>
                <a:lnTo>
                  <a:pt x="0" y="1335713"/>
                </a:lnTo>
                <a:lnTo>
                  <a:pt x="1328293" y="0"/>
                </a:lnTo>
                <a:lnTo>
                  <a:pt x="1328293" y="1263272"/>
                </a:lnTo>
                <a:cubicBezTo>
                  <a:pt x="1328293" y="1303280"/>
                  <a:pt x="1295860" y="1335713"/>
                  <a:pt x="1255852" y="1335713"/>
                </a:cubicBezTo>
                <a:close/>
              </a:path>
            </a:pathLst>
          </a:custGeom>
          <a:solidFill>
            <a:srgbClr val="00A468">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7" name="矩形 36">
            <a:extLst>
              <a:ext uri="{FF2B5EF4-FFF2-40B4-BE49-F238E27FC236}">
                <a16:creationId xmlns:a16="http://schemas.microsoft.com/office/drawing/2014/main" xmlns="" id="{E3C62E88-2A3C-4F06-BFEF-8446FA57548C}"/>
              </a:ext>
            </a:extLst>
          </p:cNvPr>
          <p:cNvSpPr/>
          <p:nvPr/>
        </p:nvSpPr>
        <p:spPr>
          <a:xfrm>
            <a:off x="9299025" y="3304634"/>
            <a:ext cx="986168" cy="369332"/>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8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2008</a:t>
            </a:r>
            <a:r>
              <a:rPr kumimoji="0" lang="zh-CN" altLang="en-US" sz="18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年</a:t>
            </a:r>
          </a:p>
        </p:txBody>
      </p:sp>
      <p:sp>
        <p:nvSpPr>
          <p:cNvPr id="38" name="矩形 37">
            <a:extLst>
              <a:ext uri="{FF2B5EF4-FFF2-40B4-BE49-F238E27FC236}">
                <a16:creationId xmlns:a16="http://schemas.microsoft.com/office/drawing/2014/main" xmlns="" id="{A8423E27-0495-48CC-98FC-A6ECC450AB35}"/>
              </a:ext>
            </a:extLst>
          </p:cNvPr>
          <p:cNvSpPr/>
          <p:nvPr/>
        </p:nvSpPr>
        <p:spPr>
          <a:xfrm>
            <a:off x="6632117" y="4041401"/>
            <a:ext cx="986168" cy="369332"/>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8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1987</a:t>
            </a:r>
            <a:r>
              <a:rPr kumimoji="0" lang="zh-CN" altLang="en-US" sz="18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年</a:t>
            </a:r>
          </a:p>
        </p:txBody>
      </p:sp>
      <p:sp>
        <p:nvSpPr>
          <p:cNvPr id="39" name="矩形 38">
            <a:extLst>
              <a:ext uri="{FF2B5EF4-FFF2-40B4-BE49-F238E27FC236}">
                <a16:creationId xmlns:a16="http://schemas.microsoft.com/office/drawing/2014/main" xmlns="" id="{0B4A348B-6C68-443D-8BFE-05715B9A1C02}"/>
              </a:ext>
            </a:extLst>
          </p:cNvPr>
          <p:cNvSpPr/>
          <p:nvPr/>
        </p:nvSpPr>
        <p:spPr>
          <a:xfrm>
            <a:off x="4161465" y="3304634"/>
            <a:ext cx="986168" cy="369332"/>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8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1976</a:t>
            </a:r>
            <a:r>
              <a:rPr kumimoji="0" lang="zh-CN" altLang="en-US" sz="18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年</a:t>
            </a:r>
          </a:p>
        </p:txBody>
      </p:sp>
      <p:sp>
        <p:nvSpPr>
          <p:cNvPr id="2" name="矩形: 圆角 1">
            <a:extLst>
              <a:ext uri="{FF2B5EF4-FFF2-40B4-BE49-F238E27FC236}">
                <a16:creationId xmlns:a16="http://schemas.microsoft.com/office/drawing/2014/main" xmlns="" id="{7F11D9C3-C4D2-4945-A54E-B417C1EDB77D}"/>
              </a:ext>
            </a:extLst>
          </p:cNvPr>
          <p:cNvSpPr/>
          <p:nvPr/>
        </p:nvSpPr>
        <p:spPr>
          <a:xfrm>
            <a:off x="1051815" y="1822283"/>
            <a:ext cx="2473740" cy="1649415"/>
          </a:xfrm>
          <a:prstGeom prst="roundRect">
            <a:avLst>
              <a:gd name="adj" fmla="val 4926"/>
            </a:avLst>
          </a:prstGeom>
          <a:solidFill>
            <a:schemeClr val="bg1"/>
          </a:solidFill>
          <a:ln>
            <a:noFill/>
          </a:ln>
          <a:effectLst>
            <a:outerShdw blurRad="254000" sx="102000" sy="102000" algn="ctr" rotWithShape="0">
              <a:prstClr val="black">
                <a:alpha val="15000"/>
              </a:prstClr>
            </a:outerShdw>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0" name="矩形 39">
            <a:extLst>
              <a:ext uri="{FF2B5EF4-FFF2-40B4-BE49-F238E27FC236}">
                <a16:creationId xmlns:a16="http://schemas.microsoft.com/office/drawing/2014/main" xmlns="" id="{0DF10682-0280-4449-A3B4-6C962BECA2A5}"/>
              </a:ext>
            </a:extLst>
          </p:cNvPr>
          <p:cNvSpPr/>
          <p:nvPr/>
        </p:nvSpPr>
        <p:spPr>
          <a:xfrm>
            <a:off x="1694352" y="4041401"/>
            <a:ext cx="986168" cy="369332"/>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8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1945</a:t>
            </a:r>
            <a:r>
              <a:rPr kumimoji="0" lang="zh-CN" altLang="en-US" sz="18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rPr>
              <a:t>年</a:t>
            </a:r>
          </a:p>
        </p:txBody>
      </p:sp>
      <p:cxnSp>
        <p:nvCxnSpPr>
          <p:cNvPr id="8" name="直接箭头连接符 7">
            <a:extLst>
              <a:ext uri="{FF2B5EF4-FFF2-40B4-BE49-F238E27FC236}">
                <a16:creationId xmlns:a16="http://schemas.microsoft.com/office/drawing/2014/main" xmlns="" id="{2B64DEFA-AED7-4369-9E2B-AAF214E6D192}"/>
              </a:ext>
            </a:extLst>
          </p:cNvPr>
          <p:cNvCxnSpPr/>
          <p:nvPr/>
        </p:nvCxnSpPr>
        <p:spPr>
          <a:xfrm>
            <a:off x="1080653" y="3820319"/>
            <a:ext cx="9948325" cy="0"/>
          </a:xfrm>
          <a:prstGeom prst="straightConnector1">
            <a:avLst/>
          </a:prstGeom>
          <a:ln w="19050">
            <a:solidFill>
              <a:schemeClr val="bg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91075E4E-A88D-4579-9CA5-BB6D995B5B65}"/>
              </a:ext>
            </a:extLst>
          </p:cNvPr>
          <p:cNvSpPr/>
          <p:nvPr/>
        </p:nvSpPr>
        <p:spPr>
          <a:xfrm>
            <a:off x="2091212" y="3724095"/>
            <a:ext cx="192448" cy="192448"/>
          </a:xfrm>
          <a:prstGeom prst="ellipse">
            <a:avLst/>
          </a:prstGeom>
          <a:solidFill>
            <a:schemeClr val="bg1"/>
          </a:solidFill>
          <a:ln w="31750">
            <a:solidFill>
              <a:srgbClr val="00A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65" name="图片 64" descr="“pre-bed care baby”的图片搜索结果">
            <a:extLst>
              <a:ext uri="{FF2B5EF4-FFF2-40B4-BE49-F238E27FC236}">
                <a16:creationId xmlns:a16="http://schemas.microsoft.com/office/drawing/2014/main" xmlns="" id="{37B460F9-AAC7-4608-B940-D10B77F96EA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18928" y="4245279"/>
            <a:ext cx="2271243" cy="781764"/>
          </a:xfrm>
          <a:custGeom>
            <a:avLst/>
            <a:gdLst>
              <a:gd name="connsiteX0" fmla="*/ 74599 w 2271243"/>
              <a:gd name="connsiteY0" fmla="*/ 0 h 781764"/>
              <a:gd name="connsiteX1" fmla="*/ 2196644 w 2271243"/>
              <a:gd name="connsiteY1" fmla="*/ 0 h 781764"/>
              <a:gd name="connsiteX2" fmla="*/ 2271243 w 2271243"/>
              <a:gd name="connsiteY2" fmla="*/ 74599 h 781764"/>
              <a:gd name="connsiteX3" fmla="*/ 2271243 w 2271243"/>
              <a:gd name="connsiteY3" fmla="*/ 781764 h 781764"/>
              <a:gd name="connsiteX4" fmla="*/ 0 w 2271243"/>
              <a:gd name="connsiteY4" fmla="*/ 781764 h 781764"/>
              <a:gd name="connsiteX5" fmla="*/ 0 w 2271243"/>
              <a:gd name="connsiteY5" fmla="*/ 74599 h 781764"/>
              <a:gd name="connsiteX6" fmla="*/ 74599 w 2271243"/>
              <a:gd name="connsiteY6" fmla="*/ 0 h 7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1243" h="781764">
                <a:moveTo>
                  <a:pt x="74599" y="0"/>
                </a:moveTo>
                <a:lnTo>
                  <a:pt x="2196644" y="0"/>
                </a:lnTo>
                <a:cubicBezTo>
                  <a:pt x="2237844" y="0"/>
                  <a:pt x="2271243" y="33399"/>
                  <a:pt x="2271243" y="74599"/>
                </a:cubicBezTo>
                <a:lnTo>
                  <a:pt x="2271243" y="781764"/>
                </a:lnTo>
                <a:lnTo>
                  <a:pt x="0" y="781764"/>
                </a:lnTo>
                <a:lnTo>
                  <a:pt x="0" y="74599"/>
                </a:lnTo>
                <a:cubicBezTo>
                  <a:pt x="0" y="33399"/>
                  <a:pt x="33399" y="0"/>
                  <a:pt x="74599" y="0"/>
                </a:cubicBezTo>
                <a:close/>
              </a:path>
            </a:pathLst>
          </a:custGeom>
          <a:noFill/>
          <a:extLst>
            <a:ext uri="{909E8E84-426E-40DD-AFC4-6F175D3DCCD1}">
              <a14:hiddenFill xmlns:a14="http://schemas.microsoft.com/office/drawing/2010/main">
                <a:solidFill>
                  <a:srgbClr val="FFFFFF"/>
                </a:solidFill>
              </a14:hiddenFill>
            </a:ext>
          </a:extLst>
        </p:spPr>
      </p:pic>
      <p:sp>
        <p:nvSpPr>
          <p:cNvPr id="62" name="椭圆 61">
            <a:extLst>
              <a:ext uri="{FF2B5EF4-FFF2-40B4-BE49-F238E27FC236}">
                <a16:creationId xmlns:a16="http://schemas.microsoft.com/office/drawing/2014/main" xmlns="" id="{1DAC31FB-BC8A-4914-BD87-7DA00179EB54}"/>
              </a:ext>
            </a:extLst>
          </p:cNvPr>
          <p:cNvSpPr/>
          <p:nvPr/>
        </p:nvSpPr>
        <p:spPr>
          <a:xfrm>
            <a:off x="4558325" y="3724095"/>
            <a:ext cx="192448" cy="192448"/>
          </a:xfrm>
          <a:prstGeom prst="ellipse">
            <a:avLst/>
          </a:prstGeom>
          <a:solidFill>
            <a:schemeClr val="bg1"/>
          </a:solidFill>
          <a:ln w="31750">
            <a:solidFill>
              <a:srgbClr val="00A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7" name="矩形: 圆角 66">
            <a:extLst>
              <a:ext uri="{FF2B5EF4-FFF2-40B4-BE49-F238E27FC236}">
                <a16:creationId xmlns:a16="http://schemas.microsoft.com/office/drawing/2014/main" xmlns="" id="{A1E14E4B-F93B-4538-B10A-0A3F524CAABE}"/>
              </a:ext>
            </a:extLst>
          </p:cNvPr>
          <p:cNvSpPr/>
          <p:nvPr/>
        </p:nvSpPr>
        <p:spPr>
          <a:xfrm>
            <a:off x="5888330" y="1822283"/>
            <a:ext cx="2473740" cy="1649415"/>
          </a:xfrm>
          <a:prstGeom prst="roundRect">
            <a:avLst>
              <a:gd name="adj" fmla="val 4926"/>
            </a:avLst>
          </a:prstGeom>
          <a:solidFill>
            <a:schemeClr val="bg1"/>
          </a:solidFill>
          <a:ln>
            <a:noFill/>
          </a:ln>
          <a:effectLst>
            <a:outerShdw blurRad="254000" sx="102000" sy="102000" algn="ctr" rotWithShape="0">
              <a:prstClr val="black">
                <a:alpha val="15000"/>
              </a:prstClr>
            </a:outerShdw>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9" name="椭圆 68">
            <a:extLst>
              <a:ext uri="{FF2B5EF4-FFF2-40B4-BE49-F238E27FC236}">
                <a16:creationId xmlns:a16="http://schemas.microsoft.com/office/drawing/2014/main" xmlns="" id="{8C542727-49CD-431C-A1E1-E4E17208E91D}"/>
              </a:ext>
            </a:extLst>
          </p:cNvPr>
          <p:cNvSpPr/>
          <p:nvPr/>
        </p:nvSpPr>
        <p:spPr>
          <a:xfrm>
            <a:off x="7028976" y="3724095"/>
            <a:ext cx="192448" cy="192448"/>
          </a:xfrm>
          <a:prstGeom prst="ellipse">
            <a:avLst/>
          </a:prstGeom>
          <a:solidFill>
            <a:schemeClr val="bg1"/>
          </a:solidFill>
          <a:ln w="31750">
            <a:solidFill>
              <a:srgbClr val="00A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72" name="图片 71" descr="“Bedside nursing literature.”的图片搜索结果">
            <a:extLst>
              <a:ext uri="{FF2B5EF4-FFF2-40B4-BE49-F238E27FC236}">
                <a16:creationId xmlns:a16="http://schemas.microsoft.com/office/drawing/2014/main" xmlns="" id="{708B4617-6544-4F52-A03C-02F3FA4F637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88330" y="1822283"/>
            <a:ext cx="2473740" cy="851464"/>
          </a:xfrm>
          <a:custGeom>
            <a:avLst/>
            <a:gdLst>
              <a:gd name="connsiteX0" fmla="*/ 81250 w 2473740"/>
              <a:gd name="connsiteY0" fmla="*/ 0 h 851464"/>
              <a:gd name="connsiteX1" fmla="*/ 2392490 w 2473740"/>
              <a:gd name="connsiteY1" fmla="*/ 0 h 851464"/>
              <a:gd name="connsiteX2" fmla="*/ 2473740 w 2473740"/>
              <a:gd name="connsiteY2" fmla="*/ 81250 h 851464"/>
              <a:gd name="connsiteX3" fmla="*/ 2473740 w 2473740"/>
              <a:gd name="connsiteY3" fmla="*/ 851464 h 851464"/>
              <a:gd name="connsiteX4" fmla="*/ 0 w 2473740"/>
              <a:gd name="connsiteY4" fmla="*/ 851464 h 851464"/>
              <a:gd name="connsiteX5" fmla="*/ 0 w 2473740"/>
              <a:gd name="connsiteY5" fmla="*/ 81250 h 851464"/>
              <a:gd name="connsiteX6" fmla="*/ 81250 w 2473740"/>
              <a:gd name="connsiteY6" fmla="*/ 0 h 851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3740" h="851464">
                <a:moveTo>
                  <a:pt x="81250" y="0"/>
                </a:moveTo>
                <a:lnTo>
                  <a:pt x="2392490" y="0"/>
                </a:lnTo>
                <a:cubicBezTo>
                  <a:pt x="2437363" y="0"/>
                  <a:pt x="2473740" y="36377"/>
                  <a:pt x="2473740" y="81250"/>
                </a:cubicBezTo>
                <a:lnTo>
                  <a:pt x="2473740" y="851464"/>
                </a:lnTo>
                <a:lnTo>
                  <a:pt x="0" y="851464"/>
                </a:lnTo>
                <a:lnTo>
                  <a:pt x="0" y="81250"/>
                </a:lnTo>
                <a:cubicBezTo>
                  <a:pt x="0" y="36377"/>
                  <a:pt x="36377" y="0"/>
                  <a:pt x="81250" y="0"/>
                </a:cubicBezTo>
                <a:close/>
              </a:path>
            </a:pathLst>
          </a:custGeom>
          <a:noFill/>
          <a:extLst>
            <a:ext uri="{909E8E84-426E-40DD-AFC4-6F175D3DCCD1}">
              <a14:hiddenFill xmlns:a14="http://schemas.microsoft.com/office/drawing/2010/main">
                <a:solidFill>
                  <a:srgbClr val="FFFFFF"/>
                </a:solidFill>
              </a14:hiddenFill>
            </a:ext>
          </a:extLst>
        </p:spPr>
      </p:pic>
      <p:sp>
        <p:nvSpPr>
          <p:cNvPr id="75" name="矩形: 圆角 74">
            <a:extLst>
              <a:ext uri="{FF2B5EF4-FFF2-40B4-BE49-F238E27FC236}">
                <a16:creationId xmlns:a16="http://schemas.microsoft.com/office/drawing/2014/main" xmlns="" id="{26740687-65BF-4E70-A7E6-3FF22ED32ADB}"/>
              </a:ext>
            </a:extLst>
          </p:cNvPr>
          <p:cNvSpPr/>
          <p:nvPr/>
        </p:nvSpPr>
        <p:spPr>
          <a:xfrm>
            <a:off x="8555241" y="4229462"/>
            <a:ext cx="2473737" cy="1649413"/>
          </a:xfrm>
          <a:prstGeom prst="roundRect">
            <a:avLst>
              <a:gd name="adj" fmla="val 4926"/>
            </a:avLst>
          </a:prstGeom>
          <a:solidFill>
            <a:schemeClr val="bg1"/>
          </a:solidFill>
          <a:ln>
            <a:noFill/>
          </a:ln>
          <a:effectLst>
            <a:outerShdw blurRad="254000" sx="102000" sy="102000" algn="ctr" rotWithShape="0">
              <a:prstClr val="black">
                <a:alpha val="15000"/>
              </a:prstClr>
            </a:outerShdw>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73" name="椭圆 72">
            <a:extLst>
              <a:ext uri="{FF2B5EF4-FFF2-40B4-BE49-F238E27FC236}">
                <a16:creationId xmlns:a16="http://schemas.microsoft.com/office/drawing/2014/main" xmlns="" id="{0D7DB602-263D-439B-ADDA-23CD140AD724}"/>
              </a:ext>
            </a:extLst>
          </p:cNvPr>
          <p:cNvSpPr/>
          <p:nvPr/>
        </p:nvSpPr>
        <p:spPr>
          <a:xfrm>
            <a:off x="9695885" y="3724095"/>
            <a:ext cx="192448" cy="192448"/>
          </a:xfrm>
          <a:prstGeom prst="ellipse">
            <a:avLst/>
          </a:prstGeom>
          <a:solidFill>
            <a:schemeClr val="bg1"/>
          </a:solidFill>
          <a:ln w="31750">
            <a:solidFill>
              <a:srgbClr val="00A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80" name="图片 79" descr="相关图片">
            <a:extLst>
              <a:ext uri="{FF2B5EF4-FFF2-40B4-BE49-F238E27FC236}">
                <a16:creationId xmlns:a16="http://schemas.microsoft.com/office/drawing/2014/main" xmlns="" id="{19E58930-5B9F-49DA-90D7-3249B050F18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555241" y="4229462"/>
            <a:ext cx="2473740" cy="851464"/>
          </a:xfrm>
          <a:custGeom>
            <a:avLst/>
            <a:gdLst>
              <a:gd name="connsiteX0" fmla="*/ 74599 w 2271243"/>
              <a:gd name="connsiteY0" fmla="*/ 0 h 781764"/>
              <a:gd name="connsiteX1" fmla="*/ 2196644 w 2271243"/>
              <a:gd name="connsiteY1" fmla="*/ 0 h 781764"/>
              <a:gd name="connsiteX2" fmla="*/ 2271243 w 2271243"/>
              <a:gd name="connsiteY2" fmla="*/ 74599 h 781764"/>
              <a:gd name="connsiteX3" fmla="*/ 2271243 w 2271243"/>
              <a:gd name="connsiteY3" fmla="*/ 781764 h 781764"/>
              <a:gd name="connsiteX4" fmla="*/ 0 w 2271243"/>
              <a:gd name="connsiteY4" fmla="*/ 781764 h 781764"/>
              <a:gd name="connsiteX5" fmla="*/ 0 w 2271243"/>
              <a:gd name="connsiteY5" fmla="*/ 74599 h 781764"/>
              <a:gd name="connsiteX6" fmla="*/ 74599 w 2271243"/>
              <a:gd name="connsiteY6" fmla="*/ 0 h 7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1243" h="781764">
                <a:moveTo>
                  <a:pt x="74599" y="0"/>
                </a:moveTo>
                <a:lnTo>
                  <a:pt x="2196644" y="0"/>
                </a:lnTo>
                <a:cubicBezTo>
                  <a:pt x="2237844" y="0"/>
                  <a:pt x="2271243" y="33399"/>
                  <a:pt x="2271243" y="74599"/>
                </a:cubicBezTo>
                <a:lnTo>
                  <a:pt x="2271243" y="781764"/>
                </a:lnTo>
                <a:lnTo>
                  <a:pt x="0" y="781764"/>
                </a:lnTo>
                <a:lnTo>
                  <a:pt x="0" y="74599"/>
                </a:lnTo>
                <a:cubicBezTo>
                  <a:pt x="0" y="33399"/>
                  <a:pt x="33399" y="0"/>
                  <a:pt x="74599" y="0"/>
                </a:cubicBezTo>
                <a:close/>
              </a:path>
            </a:pathLst>
          </a:custGeom>
          <a:noFill/>
          <a:extLst>
            <a:ext uri="{909E8E84-426E-40DD-AFC4-6F175D3DCCD1}">
              <a14:hiddenFill xmlns:a14="http://schemas.microsoft.com/office/drawing/2010/main">
                <a:solidFill>
                  <a:srgbClr val="FFFFFF"/>
                </a:solidFill>
              </a14:hiddenFill>
            </a:ext>
          </a:extLst>
        </p:spPr>
      </p:pic>
      <p:grpSp>
        <p:nvGrpSpPr>
          <p:cNvPr id="3" name="组合 2">
            <a:extLst>
              <a:ext uri="{FF2B5EF4-FFF2-40B4-BE49-F238E27FC236}">
                <a16:creationId xmlns:a16="http://schemas.microsoft.com/office/drawing/2014/main" xmlns="" id="{AE2942FC-9A28-CC4E-94BB-69B409497158}"/>
              </a:ext>
            </a:extLst>
          </p:cNvPr>
          <p:cNvGrpSpPr/>
          <p:nvPr/>
        </p:nvGrpSpPr>
        <p:grpSpPr>
          <a:xfrm>
            <a:off x="1072514" y="2813515"/>
            <a:ext cx="2437812" cy="479977"/>
            <a:chOff x="1072514" y="2813515"/>
            <a:chExt cx="2437812" cy="479977"/>
          </a:xfrm>
        </p:grpSpPr>
        <p:sp>
          <p:nvSpPr>
            <p:cNvPr id="33" name="Rectangle 11">
              <a:extLst>
                <a:ext uri="{FF2B5EF4-FFF2-40B4-BE49-F238E27FC236}">
                  <a16:creationId xmlns:a16="http://schemas.microsoft.com/office/drawing/2014/main" xmlns="" id="{8F01F090-7ACC-4E6A-B22D-2517A62FBC32}"/>
                </a:ext>
              </a:extLst>
            </p:cNvPr>
            <p:cNvSpPr>
              <a:spLocks noChangeArrowheads="1"/>
            </p:cNvSpPr>
            <p:nvPr/>
          </p:nvSpPr>
          <p:spPr bwMode="auto">
            <a:xfrm>
              <a:off x="1072514" y="2813515"/>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41" name="Rectangle 11">
              <a:extLst>
                <a:ext uri="{FF2B5EF4-FFF2-40B4-BE49-F238E27FC236}">
                  <a16:creationId xmlns:a16="http://schemas.microsoft.com/office/drawing/2014/main" xmlns="" id="{018E563A-3755-4B47-98C0-2CCB8A5FC252}"/>
                </a:ext>
              </a:extLst>
            </p:cNvPr>
            <p:cNvSpPr>
              <a:spLocks noChangeArrowheads="1"/>
            </p:cNvSpPr>
            <p:nvPr/>
          </p:nvSpPr>
          <p:spPr bwMode="auto">
            <a:xfrm>
              <a:off x="1072514" y="3009119"/>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grpSp>
      <p:grpSp>
        <p:nvGrpSpPr>
          <p:cNvPr id="42" name="组合 41">
            <a:extLst>
              <a:ext uri="{FF2B5EF4-FFF2-40B4-BE49-F238E27FC236}">
                <a16:creationId xmlns:a16="http://schemas.microsoft.com/office/drawing/2014/main" xmlns="" id="{6EB50ED1-1B5B-394F-B4B3-D484D589F9C6}"/>
              </a:ext>
            </a:extLst>
          </p:cNvPr>
          <p:cNvGrpSpPr/>
          <p:nvPr/>
        </p:nvGrpSpPr>
        <p:grpSpPr>
          <a:xfrm>
            <a:off x="5933845" y="2813515"/>
            <a:ext cx="2437812" cy="479977"/>
            <a:chOff x="1072514" y="2813515"/>
            <a:chExt cx="2437812" cy="479977"/>
          </a:xfrm>
        </p:grpSpPr>
        <p:sp>
          <p:nvSpPr>
            <p:cNvPr id="43" name="Rectangle 11">
              <a:extLst>
                <a:ext uri="{FF2B5EF4-FFF2-40B4-BE49-F238E27FC236}">
                  <a16:creationId xmlns:a16="http://schemas.microsoft.com/office/drawing/2014/main" xmlns="" id="{A223F37E-EDA5-FA47-9BD2-0F70D2BC49EA}"/>
                </a:ext>
              </a:extLst>
            </p:cNvPr>
            <p:cNvSpPr>
              <a:spLocks noChangeArrowheads="1"/>
            </p:cNvSpPr>
            <p:nvPr/>
          </p:nvSpPr>
          <p:spPr bwMode="auto">
            <a:xfrm>
              <a:off x="1072514" y="2813515"/>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44" name="Rectangle 11">
              <a:extLst>
                <a:ext uri="{FF2B5EF4-FFF2-40B4-BE49-F238E27FC236}">
                  <a16:creationId xmlns:a16="http://schemas.microsoft.com/office/drawing/2014/main" xmlns="" id="{794E3614-1DA8-B64F-AE21-1C191002B127}"/>
                </a:ext>
              </a:extLst>
            </p:cNvPr>
            <p:cNvSpPr>
              <a:spLocks noChangeArrowheads="1"/>
            </p:cNvSpPr>
            <p:nvPr/>
          </p:nvSpPr>
          <p:spPr bwMode="auto">
            <a:xfrm>
              <a:off x="1072514" y="3009119"/>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grpSp>
      <p:grpSp>
        <p:nvGrpSpPr>
          <p:cNvPr id="48" name="组合 47">
            <a:extLst>
              <a:ext uri="{FF2B5EF4-FFF2-40B4-BE49-F238E27FC236}">
                <a16:creationId xmlns:a16="http://schemas.microsoft.com/office/drawing/2014/main" xmlns="" id="{A02F020E-481D-8848-AC5D-D9010A145A2E}"/>
              </a:ext>
            </a:extLst>
          </p:cNvPr>
          <p:cNvGrpSpPr/>
          <p:nvPr/>
        </p:nvGrpSpPr>
        <p:grpSpPr>
          <a:xfrm>
            <a:off x="8626375" y="5261924"/>
            <a:ext cx="2437812" cy="479977"/>
            <a:chOff x="1072514" y="2813515"/>
            <a:chExt cx="2437812" cy="479977"/>
          </a:xfrm>
        </p:grpSpPr>
        <p:sp>
          <p:nvSpPr>
            <p:cNvPr id="49" name="Rectangle 11">
              <a:extLst>
                <a:ext uri="{FF2B5EF4-FFF2-40B4-BE49-F238E27FC236}">
                  <a16:creationId xmlns:a16="http://schemas.microsoft.com/office/drawing/2014/main" xmlns="" id="{73518050-7E8C-9B47-9F34-1294AA23DB22}"/>
                </a:ext>
              </a:extLst>
            </p:cNvPr>
            <p:cNvSpPr>
              <a:spLocks noChangeArrowheads="1"/>
            </p:cNvSpPr>
            <p:nvPr/>
          </p:nvSpPr>
          <p:spPr bwMode="auto">
            <a:xfrm>
              <a:off x="1072514" y="2813515"/>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50" name="Rectangle 11">
              <a:extLst>
                <a:ext uri="{FF2B5EF4-FFF2-40B4-BE49-F238E27FC236}">
                  <a16:creationId xmlns:a16="http://schemas.microsoft.com/office/drawing/2014/main" xmlns="" id="{CD06ABC8-0A3F-7A43-A36C-302101647DD4}"/>
                </a:ext>
              </a:extLst>
            </p:cNvPr>
            <p:cNvSpPr>
              <a:spLocks noChangeArrowheads="1"/>
            </p:cNvSpPr>
            <p:nvPr/>
          </p:nvSpPr>
          <p:spPr bwMode="auto">
            <a:xfrm>
              <a:off x="1072514" y="3009119"/>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grpSp>
      <p:pic>
        <p:nvPicPr>
          <p:cNvPr id="51" name="图片 50">
            <a:extLst>
              <a:ext uri="{FF2B5EF4-FFF2-40B4-BE49-F238E27FC236}">
                <a16:creationId xmlns:a16="http://schemas.microsoft.com/office/drawing/2014/main" xmlns="" id="{C32BB8A2-F3B9-4C40-BA54-80C8543A1440}"/>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51815" y="1822283"/>
            <a:ext cx="2473738" cy="851462"/>
          </a:xfrm>
          <a:custGeom>
            <a:avLst/>
            <a:gdLst>
              <a:gd name="connsiteX0" fmla="*/ 81245 w 2473738"/>
              <a:gd name="connsiteY0" fmla="*/ 0 h 851462"/>
              <a:gd name="connsiteX1" fmla="*/ 2392493 w 2473738"/>
              <a:gd name="connsiteY1" fmla="*/ 0 h 851462"/>
              <a:gd name="connsiteX2" fmla="*/ 2424114 w 2473738"/>
              <a:gd name="connsiteY2" fmla="*/ 6384 h 851462"/>
              <a:gd name="connsiteX3" fmla="*/ 2473738 w 2473738"/>
              <a:gd name="connsiteY3" fmla="*/ 81249 h 851462"/>
              <a:gd name="connsiteX4" fmla="*/ 2473738 w 2473738"/>
              <a:gd name="connsiteY4" fmla="*/ 851462 h 851462"/>
              <a:gd name="connsiteX5" fmla="*/ 0 w 2473738"/>
              <a:gd name="connsiteY5" fmla="*/ 851462 h 851462"/>
              <a:gd name="connsiteX6" fmla="*/ 0 w 2473738"/>
              <a:gd name="connsiteY6" fmla="*/ 81249 h 851462"/>
              <a:gd name="connsiteX7" fmla="*/ 49624 w 2473738"/>
              <a:gd name="connsiteY7" fmla="*/ 6384 h 85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3738" h="851462">
                <a:moveTo>
                  <a:pt x="81245" y="0"/>
                </a:moveTo>
                <a:lnTo>
                  <a:pt x="2392493" y="0"/>
                </a:lnTo>
                <a:lnTo>
                  <a:pt x="2424114" y="6384"/>
                </a:lnTo>
                <a:cubicBezTo>
                  <a:pt x="2453276" y="18719"/>
                  <a:pt x="2473738" y="47594"/>
                  <a:pt x="2473738" y="81249"/>
                </a:cubicBezTo>
                <a:lnTo>
                  <a:pt x="2473738" y="851462"/>
                </a:lnTo>
                <a:lnTo>
                  <a:pt x="0" y="851462"/>
                </a:lnTo>
                <a:lnTo>
                  <a:pt x="0" y="81249"/>
                </a:lnTo>
                <a:cubicBezTo>
                  <a:pt x="0" y="47594"/>
                  <a:pt x="20462" y="18719"/>
                  <a:pt x="49624" y="6384"/>
                </a:cubicBezTo>
                <a:close/>
              </a:path>
            </a:pathLst>
          </a:custGeom>
        </p:spPr>
      </p:pic>
      <p:pic>
        <p:nvPicPr>
          <p:cNvPr id="52" name="图片 51">
            <a:extLst>
              <a:ext uri="{FF2B5EF4-FFF2-40B4-BE49-F238E27FC236}">
                <a16:creationId xmlns:a16="http://schemas.microsoft.com/office/drawing/2014/main" xmlns="" id="{D62C9F54-E4DB-9D4A-9B9A-4D08E402EAFA}"/>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5888330" y="1818467"/>
            <a:ext cx="2473738" cy="851462"/>
          </a:xfrm>
          <a:custGeom>
            <a:avLst/>
            <a:gdLst>
              <a:gd name="connsiteX0" fmla="*/ 81245 w 2473738"/>
              <a:gd name="connsiteY0" fmla="*/ 0 h 851462"/>
              <a:gd name="connsiteX1" fmla="*/ 2392493 w 2473738"/>
              <a:gd name="connsiteY1" fmla="*/ 0 h 851462"/>
              <a:gd name="connsiteX2" fmla="*/ 2424114 w 2473738"/>
              <a:gd name="connsiteY2" fmla="*/ 6384 h 851462"/>
              <a:gd name="connsiteX3" fmla="*/ 2473738 w 2473738"/>
              <a:gd name="connsiteY3" fmla="*/ 81249 h 851462"/>
              <a:gd name="connsiteX4" fmla="*/ 2473738 w 2473738"/>
              <a:gd name="connsiteY4" fmla="*/ 851462 h 851462"/>
              <a:gd name="connsiteX5" fmla="*/ 0 w 2473738"/>
              <a:gd name="connsiteY5" fmla="*/ 851462 h 851462"/>
              <a:gd name="connsiteX6" fmla="*/ 0 w 2473738"/>
              <a:gd name="connsiteY6" fmla="*/ 81249 h 851462"/>
              <a:gd name="connsiteX7" fmla="*/ 49624 w 2473738"/>
              <a:gd name="connsiteY7" fmla="*/ 6384 h 85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3738" h="851462">
                <a:moveTo>
                  <a:pt x="81245" y="0"/>
                </a:moveTo>
                <a:lnTo>
                  <a:pt x="2392493" y="0"/>
                </a:lnTo>
                <a:lnTo>
                  <a:pt x="2424114" y="6384"/>
                </a:lnTo>
                <a:cubicBezTo>
                  <a:pt x="2453276" y="18719"/>
                  <a:pt x="2473738" y="47594"/>
                  <a:pt x="2473738" y="81249"/>
                </a:cubicBezTo>
                <a:lnTo>
                  <a:pt x="2473738" y="851462"/>
                </a:lnTo>
                <a:lnTo>
                  <a:pt x="0" y="851462"/>
                </a:lnTo>
                <a:lnTo>
                  <a:pt x="0" y="81249"/>
                </a:lnTo>
                <a:cubicBezTo>
                  <a:pt x="0" y="47594"/>
                  <a:pt x="20462" y="18719"/>
                  <a:pt x="49624" y="6384"/>
                </a:cubicBezTo>
                <a:close/>
              </a:path>
            </a:pathLst>
          </a:custGeom>
        </p:spPr>
      </p:pic>
      <p:pic>
        <p:nvPicPr>
          <p:cNvPr id="54" name="图片 53">
            <a:extLst>
              <a:ext uri="{FF2B5EF4-FFF2-40B4-BE49-F238E27FC236}">
                <a16:creationId xmlns:a16="http://schemas.microsoft.com/office/drawing/2014/main" xmlns="" id="{146E6C31-0E2B-034F-A01B-68AD24BF15C8}"/>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8555241" y="4224807"/>
            <a:ext cx="2473738" cy="851462"/>
          </a:xfrm>
          <a:custGeom>
            <a:avLst/>
            <a:gdLst>
              <a:gd name="connsiteX0" fmla="*/ 81245 w 2473738"/>
              <a:gd name="connsiteY0" fmla="*/ 0 h 851462"/>
              <a:gd name="connsiteX1" fmla="*/ 2392493 w 2473738"/>
              <a:gd name="connsiteY1" fmla="*/ 0 h 851462"/>
              <a:gd name="connsiteX2" fmla="*/ 2424114 w 2473738"/>
              <a:gd name="connsiteY2" fmla="*/ 6384 h 851462"/>
              <a:gd name="connsiteX3" fmla="*/ 2473738 w 2473738"/>
              <a:gd name="connsiteY3" fmla="*/ 81249 h 851462"/>
              <a:gd name="connsiteX4" fmla="*/ 2473738 w 2473738"/>
              <a:gd name="connsiteY4" fmla="*/ 851462 h 851462"/>
              <a:gd name="connsiteX5" fmla="*/ 0 w 2473738"/>
              <a:gd name="connsiteY5" fmla="*/ 851462 h 851462"/>
              <a:gd name="connsiteX6" fmla="*/ 0 w 2473738"/>
              <a:gd name="connsiteY6" fmla="*/ 81249 h 851462"/>
              <a:gd name="connsiteX7" fmla="*/ 49624 w 2473738"/>
              <a:gd name="connsiteY7" fmla="*/ 6384 h 85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3738" h="851462">
                <a:moveTo>
                  <a:pt x="81245" y="0"/>
                </a:moveTo>
                <a:lnTo>
                  <a:pt x="2392493" y="0"/>
                </a:lnTo>
                <a:lnTo>
                  <a:pt x="2424114" y="6384"/>
                </a:lnTo>
                <a:cubicBezTo>
                  <a:pt x="2453276" y="18719"/>
                  <a:pt x="2473738" y="47594"/>
                  <a:pt x="2473738" y="81249"/>
                </a:cubicBezTo>
                <a:lnTo>
                  <a:pt x="2473738" y="851462"/>
                </a:lnTo>
                <a:lnTo>
                  <a:pt x="0" y="851462"/>
                </a:lnTo>
                <a:lnTo>
                  <a:pt x="0" y="81249"/>
                </a:lnTo>
                <a:cubicBezTo>
                  <a:pt x="0" y="47594"/>
                  <a:pt x="20462" y="18719"/>
                  <a:pt x="49624" y="6384"/>
                </a:cubicBezTo>
                <a:close/>
              </a:path>
            </a:pathLst>
          </a:custGeom>
        </p:spPr>
      </p:pic>
      <p:sp>
        <p:nvSpPr>
          <p:cNvPr id="55" name="矩形: 圆角 74">
            <a:extLst>
              <a:ext uri="{FF2B5EF4-FFF2-40B4-BE49-F238E27FC236}">
                <a16:creationId xmlns:a16="http://schemas.microsoft.com/office/drawing/2014/main" xmlns="" id="{B433B9E5-F62D-7B4D-B97B-12F05B90EAB8}"/>
              </a:ext>
            </a:extLst>
          </p:cNvPr>
          <p:cNvSpPr/>
          <p:nvPr/>
        </p:nvSpPr>
        <p:spPr>
          <a:xfrm>
            <a:off x="3518928" y="4229464"/>
            <a:ext cx="2473737" cy="1649413"/>
          </a:xfrm>
          <a:prstGeom prst="roundRect">
            <a:avLst>
              <a:gd name="adj" fmla="val 4926"/>
            </a:avLst>
          </a:prstGeom>
          <a:solidFill>
            <a:schemeClr val="bg1"/>
          </a:solidFill>
          <a:ln>
            <a:noFill/>
          </a:ln>
          <a:effectLst>
            <a:outerShdw blurRad="254000" sx="102000" sy="102000" algn="ctr" rotWithShape="0">
              <a:prstClr val="black">
                <a:alpha val="15000"/>
              </a:prstClr>
            </a:outerShdw>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45" name="组合 44">
            <a:extLst>
              <a:ext uri="{FF2B5EF4-FFF2-40B4-BE49-F238E27FC236}">
                <a16:creationId xmlns:a16="http://schemas.microsoft.com/office/drawing/2014/main" xmlns="" id="{AE9538EE-7134-1340-A4CD-C7B487065DC0}"/>
              </a:ext>
            </a:extLst>
          </p:cNvPr>
          <p:cNvGrpSpPr/>
          <p:nvPr/>
        </p:nvGrpSpPr>
        <p:grpSpPr>
          <a:xfrm>
            <a:off x="3584482" y="5261924"/>
            <a:ext cx="2437812" cy="479977"/>
            <a:chOff x="1072514" y="2813515"/>
            <a:chExt cx="2437812" cy="479977"/>
          </a:xfrm>
        </p:grpSpPr>
        <p:sp>
          <p:nvSpPr>
            <p:cNvPr id="46" name="Rectangle 11">
              <a:extLst>
                <a:ext uri="{FF2B5EF4-FFF2-40B4-BE49-F238E27FC236}">
                  <a16:creationId xmlns:a16="http://schemas.microsoft.com/office/drawing/2014/main" xmlns="" id="{016D6177-CC7E-AB4C-8ADE-2FF25E3EF50D}"/>
                </a:ext>
              </a:extLst>
            </p:cNvPr>
            <p:cNvSpPr>
              <a:spLocks noChangeArrowheads="1"/>
            </p:cNvSpPr>
            <p:nvPr/>
          </p:nvSpPr>
          <p:spPr bwMode="auto">
            <a:xfrm>
              <a:off x="1072514" y="2813515"/>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47" name="Rectangle 11">
              <a:extLst>
                <a:ext uri="{FF2B5EF4-FFF2-40B4-BE49-F238E27FC236}">
                  <a16:creationId xmlns:a16="http://schemas.microsoft.com/office/drawing/2014/main" xmlns="" id="{AD581491-758E-E746-A614-1773644BCB21}"/>
                </a:ext>
              </a:extLst>
            </p:cNvPr>
            <p:cNvSpPr>
              <a:spLocks noChangeArrowheads="1"/>
            </p:cNvSpPr>
            <p:nvPr/>
          </p:nvSpPr>
          <p:spPr bwMode="auto">
            <a:xfrm>
              <a:off x="1072514" y="3009119"/>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grpSp>
      <p:pic>
        <p:nvPicPr>
          <p:cNvPr id="53" name="图片 52">
            <a:extLst>
              <a:ext uri="{FF2B5EF4-FFF2-40B4-BE49-F238E27FC236}">
                <a16:creationId xmlns:a16="http://schemas.microsoft.com/office/drawing/2014/main" xmlns="" id="{B9B07748-32CB-4149-8ED9-F54C21CA4AC5}"/>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518928" y="4229464"/>
            <a:ext cx="2473738" cy="851462"/>
          </a:xfrm>
          <a:custGeom>
            <a:avLst/>
            <a:gdLst>
              <a:gd name="connsiteX0" fmla="*/ 81245 w 2473738"/>
              <a:gd name="connsiteY0" fmla="*/ 0 h 851462"/>
              <a:gd name="connsiteX1" fmla="*/ 2392493 w 2473738"/>
              <a:gd name="connsiteY1" fmla="*/ 0 h 851462"/>
              <a:gd name="connsiteX2" fmla="*/ 2424114 w 2473738"/>
              <a:gd name="connsiteY2" fmla="*/ 6384 h 851462"/>
              <a:gd name="connsiteX3" fmla="*/ 2473738 w 2473738"/>
              <a:gd name="connsiteY3" fmla="*/ 81249 h 851462"/>
              <a:gd name="connsiteX4" fmla="*/ 2473738 w 2473738"/>
              <a:gd name="connsiteY4" fmla="*/ 851462 h 851462"/>
              <a:gd name="connsiteX5" fmla="*/ 0 w 2473738"/>
              <a:gd name="connsiteY5" fmla="*/ 851462 h 851462"/>
              <a:gd name="connsiteX6" fmla="*/ 0 w 2473738"/>
              <a:gd name="connsiteY6" fmla="*/ 81249 h 851462"/>
              <a:gd name="connsiteX7" fmla="*/ 49624 w 2473738"/>
              <a:gd name="connsiteY7" fmla="*/ 6384 h 851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3738" h="851462">
                <a:moveTo>
                  <a:pt x="81245" y="0"/>
                </a:moveTo>
                <a:lnTo>
                  <a:pt x="2392493" y="0"/>
                </a:lnTo>
                <a:lnTo>
                  <a:pt x="2424114" y="6384"/>
                </a:lnTo>
                <a:cubicBezTo>
                  <a:pt x="2453276" y="18719"/>
                  <a:pt x="2473738" y="47594"/>
                  <a:pt x="2473738" y="81249"/>
                </a:cubicBezTo>
                <a:lnTo>
                  <a:pt x="2473738" y="851462"/>
                </a:lnTo>
                <a:lnTo>
                  <a:pt x="0" y="851462"/>
                </a:lnTo>
                <a:lnTo>
                  <a:pt x="0" y="81249"/>
                </a:lnTo>
                <a:cubicBezTo>
                  <a:pt x="0" y="47594"/>
                  <a:pt x="20462" y="18719"/>
                  <a:pt x="49624" y="6384"/>
                </a:cubicBezTo>
                <a:close/>
              </a:path>
            </a:pathLst>
          </a:custGeom>
        </p:spPr>
      </p:pic>
      <p:grpSp>
        <p:nvGrpSpPr>
          <p:cNvPr id="56" name="组合 55">
            <a:extLst>
              <a:ext uri="{FF2B5EF4-FFF2-40B4-BE49-F238E27FC236}">
                <a16:creationId xmlns:a16="http://schemas.microsoft.com/office/drawing/2014/main" xmlns="" id="{3926B1B6-4753-C549-8600-955F0B835EEB}"/>
              </a:ext>
            </a:extLst>
          </p:cNvPr>
          <p:cNvGrpSpPr/>
          <p:nvPr/>
        </p:nvGrpSpPr>
        <p:grpSpPr>
          <a:xfrm>
            <a:off x="3132870" y="501900"/>
            <a:ext cx="5926261" cy="864439"/>
            <a:chOff x="2895278" y="316160"/>
            <a:chExt cx="5926261" cy="864439"/>
          </a:xfrm>
        </p:grpSpPr>
        <p:sp>
          <p:nvSpPr>
            <p:cNvPr id="57" name="矩形 56">
              <a:extLst>
                <a:ext uri="{FF2B5EF4-FFF2-40B4-BE49-F238E27FC236}">
                  <a16:creationId xmlns:a16="http://schemas.microsoft.com/office/drawing/2014/main" xmlns="" id="{875055D4-F942-FA4A-82B6-7FD056A24746}"/>
                </a:ext>
              </a:extLst>
            </p:cNvPr>
            <p:cNvSpPr/>
            <p:nvPr/>
          </p:nvSpPr>
          <p:spPr>
            <a:xfrm>
              <a:off x="4151575" y="316160"/>
              <a:ext cx="3470822"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时间轴的排版页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58" name="直接连接符 30">
              <a:extLst>
                <a:ext uri="{FF2B5EF4-FFF2-40B4-BE49-F238E27FC236}">
                  <a16:creationId xmlns:a16="http://schemas.microsoft.com/office/drawing/2014/main" xmlns="" id="{89D963E0-A8C1-4645-A356-8D7B92AA4BED}"/>
                </a:ext>
              </a:extLst>
            </p:cNvPr>
            <p:cNvCxnSpPr/>
            <p:nvPr/>
          </p:nvCxnSpPr>
          <p:spPr>
            <a:xfrm>
              <a:off x="2895278"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59" name="直接连接符 31">
              <a:extLst>
                <a:ext uri="{FF2B5EF4-FFF2-40B4-BE49-F238E27FC236}">
                  <a16:creationId xmlns:a16="http://schemas.microsoft.com/office/drawing/2014/main" xmlns="" id="{01470C5C-5F27-114D-8E58-B9B8BC71462C}"/>
                </a:ext>
              </a:extLst>
            </p:cNvPr>
            <p:cNvCxnSpPr/>
            <p:nvPr/>
          </p:nvCxnSpPr>
          <p:spPr>
            <a:xfrm>
              <a:off x="7733764"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xmlns="" id="{37F3A724-CC09-9A45-88C0-12656EA550DC}"/>
                </a:ext>
              </a:extLst>
            </p:cNvPr>
            <p:cNvSpPr/>
            <p:nvPr/>
          </p:nvSpPr>
          <p:spPr>
            <a:xfrm>
              <a:off x="4787855"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grpSp>
    </p:spTree>
    <p:extLst>
      <p:ext uri="{BB962C8B-B14F-4D97-AF65-F5344CB8AC3E}">
        <p14:creationId xmlns:p14="http://schemas.microsoft.com/office/powerpoint/2010/main" val="877216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DA2EA9FB-8A60-5A44-BBD6-BB8A4B527C8C}"/>
              </a:ext>
            </a:extLst>
          </p:cNvPr>
          <p:cNvGrpSpPr/>
          <p:nvPr/>
        </p:nvGrpSpPr>
        <p:grpSpPr>
          <a:xfrm>
            <a:off x="1040606" y="1638304"/>
            <a:ext cx="10110788" cy="4574117"/>
            <a:chOff x="785813" y="1638304"/>
            <a:chExt cx="10110788" cy="4574117"/>
          </a:xfrm>
        </p:grpSpPr>
        <p:grpSp>
          <p:nvGrpSpPr>
            <p:cNvPr id="7" name="组合 6">
              <a:extLst>
                <a:ext uri="{FF2B5EF4-FFF2-40B4-BE49-F238E27FC236}">
                  <a16:creationId xmlns:a16="http://schemas.microsoft.com/office/drawing/2014/main" xmlns="" id="{BF9A0FB8-313E-8949-8206-1DEAAB742E58}"/>
                </a:ext>
              </a:extLst>
            </p:cNvPr>
            <p:cNvGrpSpPr/>
            <p:nvPr/>
          </p:nvGrpSpPr>
          <p:grpSpPr>
            <a:xfrm>
              <a:off x="6305551" y="1800632"/>
              <a:ext cx="4591050" cy="4249460"/>
              <a:chOff x="6305551" y="1381122"/>
              <a:chExt cx="4591050" cy="4249460"/>
            </a:xfrm>
          </p:grpSpPr>
          <p:grpSp>
            <p:nvGrpSpPr>
              <p:cNvPr id="2" name="组合 1">
                <a:extLst>
                  <a:ext uri="{FF2B5EF4-FFF2-40B4-BE49-F238E27FC236}">
                    <a16:creationId xmlns:a16="http://schemas.microsoft.com/office/drawing/2014/main" xmlns="" id="{C359B703-5B74-054E-BFA1-D5F9F9AA11A4}"/>
                  </a:ext>
                </a:extLst>
              </p:cNvPr>
              <p:cNvGrpSpPr/>
              <p:nvPr/>
            </p:nvGrpSpPr>
            <p:grpSpPr>
              <a:xfrm>
                <a:off x="6305551" y="1381122"/>
                <a:ext cx="4591050" cy="1876425"/>
                <a:chOff x="6305551" y="1709738"/>
                <a:chExt cx="4591050" cy="1876425"/>
              </a:xfrm>
            </p:grpSpPr>
            <p:sp>
              <p:nvSpPr>
                <p:cNvPr id="9" name="出自【趣你的PPT】(微信:qunideppt)：最优质的PPT资源库"/>
                <p:cNvSpPr/>
                <p:nvPr/>
              </p:nvSpPr>
              <p:spPr bwMode="auto">
                <a:xfrm>
                  <a:off x="6305551" y="1943100"/>
                  <a:ext cx="4591050" cy="1643063"/>
                </a:xfrm>
                <a:prstGeom prst="roundRect">
                  <a:avLst>
                    <a:gd name="adj" fmla="val 9083"/>
                  </a:avLst>
                </a:prstGeom>
                <a:noFill/>
                <a:ln>
                  <a:solidFill>
                    <a:srgbClr val="00A4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B382D"/>
                    </a:solidFill>
                  </a:endParaRPr>
                </a:p>
              </p:txBody>
            </p:sp>
            <p:sp>
              <p:nvSpPr>
                <p:cNvPr id="13" name="出自【趣你的PPT】(微信:qunideppt)：最优质的PPT资源库"/>
                <p:cNvSpPr/>
                <p:nvPr/>
              </p:nvSpPr>
              <p:spPr bwMode="auto">
                <a:xfrm>
                  <a:off x="6961189" y="1709738"/>
                  <a:ext cx="3279775" cy="461962"/>
                </a:xfrm>
                <a:prstGeom prst="roundRect">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B382D"/>
                    </a:solidFill>
                  </a:endParaRPr>
                </a:p>
              </p:txBody>
            </p:sp>
            <p:sp>
              <p:nvSpPr>
                <p:cNvPr id="11276" name="出自【趣你的PPT】(微信:qunideppt)：最优质的PPT资源库"/>
                <p:cNvSpPr txBox="1">
                  <a:spLocks noChangeArrowheads="1"/>
                </p:cNvSpPr>
                <p:nvPr/>
              </p:nvSpPr>
              <p:spPr bwMode="auto">
                <a:xfrm>
                  <a:off x="7192915" y="1759534"/>
                  <a:ext cx="27978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a:solidFill>
                        <a:schemeClr val="bg1"/>
                      </a:solidFill>
                      <a:latin typeface="Alibaba PuHuiTi M" pitchFamily="18" charset="-122"/>
                      <a:ea typeface="Alibaba PuHuiTi M" pitchFamily="18" charset="-122"/>
                      <a:cs typeface="Alibaba PuHuiTi M" pitchFamily="18" charset="-122"/>
                      <a:sym typeface="Arial" panose="020B0604020202020204" pitchFamily="34" charset="0"/>
                    </a:rPr>
                    <a:t>请输入标题</a:t>
                  </a:r>
                  <a:endParaRPr lang="en-US" altLang="zh-CN" sz="2000">
                    <a:solidFill>
                      <a:schemeClr val="bg1"/>
                    </a:solidFill>
                    <a:latin typeface="Alibaba PuHuiTi M" pitchFamily="18" charset="-122"/>
                    <a:ea typeface="Alibaba PuHuiTi M" pitchFamily="18" charset="-122"/>
                    <a:cs typeface="Alibaba PuHuiTi M" pitchFamily="18" charset="-122"/>
                    <a:sym typeface="Arial" panose="020B0604020202020204" pitchFamily="34" charset="0"/>
                  </a:endParaRPr>
                </a:p>
              </p:txBody>
            </p:sp>
            <p:sp>
              <p:nvSpPr>
                <p:cNvPr id="17" name="矩形 16">
                  <a:extLst>
                    <a:ext uri="{FF2B5EF4-FFF2-40B4-BE49-F238E27FC236}">
                      <a16:creationId xmlns:a16="http://schemas.microsoft.com/office/drawing/2014/main" xmlns="" id="{941FC1A7-5538-3A4B-B798-3576C0B2ECDF}"/>
                    </a:ext>
                  </a:extLst>
                </p:cNvPr>
                <p:cNvSpPr/>
                <p:nvPr/>
              </p:nvSpPr>
              <p:spPr>
                <a:xfrm>
                  <a:off x="6523949" y="2296077"/>
                  <a:ext cx="4154255" cy="1163314"/>
                </a:xfrm>
                <a:prstGeom prst="rect">
                  <a:avLst/>
                </a:prstGeom>
              </p:spPr>
              <p:txBody>
                <a:bodyPr wrap="square" lIns="121901" tIns="60951" rIns="121901" bIns="60951">
                  <a:spAutoFit/>
                </a:bodyPr>
                <a:lstStyle/>
                <a:p>
                  <a:pPr algn="just" defTabSz="609554">
                    <a:lnSpc>
                      <a:spcPct val="130000"/>
                    </a:lnSpc>
                  </a:pPr>
                  <a:r>
                    <a:rPr lang="zh-CN"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点击此处添加文本信息。</a:t>
                  </a:r>
                  <a:endParaRPr lang="en-US"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just" defTabSz="609554">
                    <a:lnSpc>
                      <a:spcPct val="130000"/>
                    </a:lnSpc>
                  </a:pPr>
                  <a:r>
                    <a:rPr lang="zh-CN"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标题数字等都可以通过点击和重新输入进行更改，顶部</a:t>
                  </a:r>
                  <a:r>
                    <a:rPr lang="en-US"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a:t>
                  </a:r>
                  <a:r>
                    <a:rPr lang="zh-CN"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开始</a:t>
                  </a:r>
                  <a:r>
                    <a:rPr lang="en-US"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a:t>
                  </a:r>
                  <a:r>
                    <a:rPr lang="zh-CN"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面板中可以对字体、字号、颜色、行距等进行修改。</a:t>
                  </a:r>
                  <a:endParaRPr lang="en-US" altLang="zh-CN" sz="1600" kern="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grpSp>
          <p:grpSp>
            <p:nvGrpSpPr>
              <p:cNvPr id="18" name="组合 17">
                <a:extLst>
                  <a:ext uri="{FF2B5EF4-FFF2-40B4-BE49-F238E27FC236}">
                    <a16:creationId xmlns:a16="http://schemas.microsoft.com/office/drawing/2014/main" xmlns="" id="{26A40C9C-661E-3140-BD18-D904840C0556}"/>
                  </a:ext>
                </a:extLst>
              </p:cNvPr>
              <p:cNvGrpSpPr/>
              <p:nvPr/>
            </p:nvGrpSpPr>
            <p:grpSpPr>
              <a:xfrm>
                <a:off x="6305551" y="3754157"/>
                <a:ext cx="4591050" cy="1876425"/>
                <a:chOff x="6305551" y="1709738"/>
                <a:chExt cx="4591050" cy="1876425"/>
              </a:xfrm>
            </p:grpSpPr>
            <p:sp>
              <p:nvSpPr>
                <p:cNvPr id="19" name="出自【趣你的PPT】(微信:qunideppt)：最优质的PPT资源库">
                  <a:extLst>
                    <a:ext uri="{FF2B5EF4-FFF2-40B4-BE49-F238E27FC236}">
                      <a16:creationId xmlns:a16="http://schemas.microsoft.com/office/drawing/2014/main" xmlns="" id="{F448FA69-89BF-F54D-8E79-966A7BBE585D}"/>
                    </a:ext>
                  </a:extLst>
                </p:cNvPr>
                <p:cNvSpPr/>
                <p:nvPr/>
              </p:nvSpPr>
              <p:spPr bwMode="auto">
                <a:xfrm>
                  <a:off x="6305551" y="1943100"/>
                  <a:ext cx="4591050" cy="1643063"/>
                </a:xfrm>
                <a:prstGeom prst="roundRect">
                  <a:avLst>
                    <a:gd name="adj" fmla="val 9083"/>
                  </a:avLst>
                </a:prstGeom>
                <a:noFill/>
                <a:ln>
                  <a:solidFill>
                    <a:srgbClr val="00A46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B382D"/>
                    </a:solidFill>
                  </a:endParaRPr>
                </a:p>
              </p:txBody>
            </p:sp>
            <p:sp>
              <p:nvSpPr>
                <p:cNvPr id="20" name="出自【趣你的PPT】(微信:qunideppt)：最优质的PPT资源库">
                  <a:extLst>
                    <a:ext uri="{FF2B5EF4-FFF2-40B4-BE49-F238E27FC236}">
                      <a16:creationId xmlns:a16="http://schemas.microsoft.com/office/drawing/2014/main" xmlns="" id="{15C6E95D-FE01-C540-BEB7-FB36E88A70EF}"/>
                    </a:ext>
                  </a:extLst>
                </p:cNvPr>
                <p:cNvSpPr/>
                <p:nvPr/>
              </p:nvSpPr>
              <p:spPr bwMode="auto">
                <a:xfrm>
                  <a:off x="6961189" y="1709738"/>
                  <a:ext cx="3279775" cy="461962"/>
                </a:xfrm>
                <a:prstGeom prst="roundRect">
                  <a:avLst/>
                </a:prstGeom>
                <a:solidFill>
                  <a:srgbClr val="00A46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B382D"/>
                    </a:solidFill>
                  </a:endParaRPr>
                </a:p>
              </p:txBody>
            </p:sp>
            <p:sp>
              <p:nvSpPr>
                <p:cNvPr id="21" name="出自【趣你的PPT】(微信:qunideppt)：最优质的PPT资源库">
                  <a:extLst>
                    <a:ext uri="{FF2B5EF4-FFF2-40B4-BE49-F238E27FC236}">
                      <a16:creationId xmlns:a16="http://schemas.microsoft.com/office/drawing/2014/main" xmlns="" id="{44D49F22-6108-7249-81C6-5AF5937ED4ED}"/>
                    </a:ext>
                  </a:extLst>
                </p:cNvPr>
                <p:cNvSpPr txBox="1">
                  <a:spLocks noChangeArrowheads="1"/>
                </p:cNvSpPr>
                <p:nvPr/>
              </p:nvSpPr>
              <p:spPr bwMode="auto">
                <a:xfrm>
                  <a:off x="7192915" y="1759534"/>
                  <a:ext cx="27978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a:solidFill>
                        <a:schemeClr val="bg1"/>
                      </a:solidFill>
                      <a:latin typeface="Alibaba PuHuiTi M" pitchFamily="18" charset="-122"/>
                      <a:ea typeface="Alibaba PuHuiTi M" pitchFamily="18" charset="-122"/>
                      <a:cs typeface="Alibaba PuHuiTi M" pitchFamily="18" charset="-122"/>
                      <a:sym typeface="Arial" panose="020B0604020202020204" pitchFamily="34" charset="0"/>
                    </a:rPr>
                    <a:t>请输入标题</a:t>
                  </a:r>
                  <a:endParaRPr lang="en-US" altLang="zh-CN" sz="2000">
                    <a:solidFill>
                      <a:schemeClr val="bg1"/>
                    </a:solidFill>
                    <a:latin typeface="Alibaba PuHuiTi M" pitchFamily="18" charset="-122"/>
                    <a:ea typeface="Alibaba PuHuiTi M" pitchFamily="18" charset="-122"/>
                    <a:cs typeface="Alibaba PuHuiTi M" pitchFamily="18" charset="-122"/>
                    <a:sym typeface="Arial" panose="020B0604020202020204" pitchFamily="34" charset="0"/>
                  </a:endParaRPr>
                </a:p>
              </p:txBody>
            </p:sp>
            <p:sp>
              <p:nvSpPr>
                <p:cNvPr id="22" name="矩形 21">
                  <a:extLst>
                    <a:ext uri="{FF2B5EF4-FFF2-40B4-BE49-F238E27FC236}">
                      <a16:creationId xmlns:a16="http://schemas.microsoft.com/office/drawing/2014/main" xmlns="" id="{056F5C25-3303-544F-A5EA-1641BCF01CAE}"/>
                    </a:ext>
                  </a:extLst>
                </p:cNvPr>
                <p:cNvSpPr/>
                <p:nvPr/>
              </p:nvSpPr>
              <p:spPr>
                <a:xfrm>
                  <a:off x="6523949" y="2296077"/>
                  <a:ext cx="4154255" cy="1163314"/>
                </a:xfrm>
                <a:prstGeom prst="rect">
                  <a:avLst/>
                </a:prstGeom>
              </p:spPr>
              <p:txBody>
                <a:bodyPr wrap="square" lIns="121901" tIns="60951" rIns="121901" bIns="60951">
                  <a:spAutoFit/>
                </a:bodyPr>
                <a:lstStyle/>
                <a:p>
                  <a:pPr algn="just" defTabSz="609554">
                    <a:lnSpc>
                      <a:spcPct val="130000"/>
                    </a:lnSpc>
                  </a:pPr>
                  <a:r>
                    <a:rPr lang="zh-CN"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点击此处添加文本信息。</a:t>
                  </a:r>
                  <a:endParaRPr lang="en-US"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endParaRPr>
                </a:p>
                <a:p>
                  <a:pPr algn="just" defTabSz="609554">
                    <a:lnSpc>
                      <a:spcPct val="130000"/>
                    </a:lnSpc>
                  </a:pPr>
                  <a:r>
                    <a:rPr lang="zh-CN"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标题数字等都可以通过点击和重新输入进行更改，顶部</a:t>
                  </a:r>
                  <a:r>
                    <a:rPr lang="en-US"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a:t>
                  </a:r>
                  <a:r>
                    <a:rPr lang="zh-CN"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开始</a:t>
                  </a:r>
                  <a:r>
                    <a:rPr lang="en-US"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a:t>
                  </a:r>
                  <a:r>
                    <a:rPr lang="zh-CN" altLang="zh-CN" sz="1333" dirty="0">
                      <a:solidFill>
                        <a:schemeClr val="tx1">
                          <a:lumMod val="75000"/>
                          <a:lumOff val="25000"/>
                        </a:schemeClr>
                      </a:solidFill>
                      <a:latin typeface="Alibaba PuHuiTi R" pitchFamily="18" charset="-122"/>
                      <a:ea typeface="Alibaba PuHuiTi R" pitchFamily="18" charset="-122"/>
                      <a:cs typeface="Alibaba PuHuiTi R" pitchFamily="18" charset="-122"/>
                    </a:rPr>
                    <a:t>面板中可以对字体、字号、颜色、行距等进行修改。</a:t>
                  </a:r>
                  <a:endParaRPr lang="en-US" altLang="zh-CN" sz="1600" kern="0" dirty="0">
                    <a:solidFill>
                      <a:schemeClr val="tx1">
                        <a:lumMod val="75000"/>
                        <a:lumOff val="25000"/>
                      </a:schemeClr>
                    </a:solidFill>
                    <a:latin typeface="Alibaba PuHuiTi R" pitchFamily="18" charset="-122"/>
                    <a:ea typeface="Alibaba PuHuiTi R" pitchFamily="18" charset="-122"/>
                    <a:cs typeface="Alibaba PuHuiTi R" pitchFamily="18" charset="-122"/>
                  </a:endParaRPr>
                </a:p>
              </p:txBody>
            </p:sp>
          </p:grpSp>
        </p:grpSp>
        <p:pic>
          <p:nvPicPr>
            <p:cNvPr id="5" name="图片 4">
              <a:extLst>
                <a:ext uri="{FF2B5EF4-FFF2-40B4-BE49-F238E27FC236}">
                  <a16:creationId xmlns:a16="http://schemas.microsoft.com/office/drawing/2014/main" xmlns="" id="{BC4B400C-C428-404B-9AB3-7CBAD0A7AD9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813" y="1638304"/>
              <a:ext cx="4132265" cy="4574117"/>
            </a:xfrm>
            <a:prstGeom prst="rect">
              <a:avLst/>
            </a:prstGeom>
          </p:spPr>
        </p:pic>
      </p:grpSp>
      <p:grpSp>
        <p:nvGrpSpPr>
          <p:cNvPr id="8" name="组合 7">
            <a:extLst>
              <a:ext uri="{FF2B5EF4-FFF2-40B4-BE49-F238E27FC236}">
                <a16:creationId xmlns:a16="http://schemas.microsoft.com/office/drawing/2014/main" xmlns="" id="{A8A9393E-583E-2646-A75E-D216B9DD72FA}"/>
              </a:ext>
            </a:extLst>
          </p:cNvPr>
          <p:cNvGrpSpPr/>
          <p:nvPr/>
        </p:nvGrpSpPr>
        <p:grpSpPr>
          <a:xfrm>
            <a:off x="3132870" y="316160"/>
            <a:ext cx="5926261" cy="864439"/>
            <a:chOff x="2895278" y="316160"/>
            <a:chExt cx="5926261" cy="864439"/>
          </a:xfrm>
        </p:grpSpPr>
        <p:sp>
          <p:nvSpPr>
            <p:cNvPr id="25" name="矩形 24">
              <a:extLst>
                <a:ext uri="{FF2B5EF4-FFF2-40B4-BE49-F238E27FC236}">
                  <a16:creationId xmlns:a16="http://schemas.microsoft.com/office/drawing/2014/main" xmlns="" id="{55048266-8FBA-1F41-A035-8CFE72AF0390}"/>
                </a:ext>
              </a:extLst>
            </p:cNvPr>
            <p:cNvSpPr/>
            <p:nvPr/>
          </p:nvSpPr>
          <p:spPr>
            <a:xfrm>
              <a:off x="4206877"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两文一图排版页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26" name="直接连接符 30">
              <a:extLst>
                <a:ext uri="{FF2B5EF4-FFF2-40B4-BE49-F238E27FC236}">
                  <a16:creationId xmlns:a16="http://schemas.microsoft.com/office/drawing/2014/main" xmlns="" id="{31629396-DFB8-AF48-A923-8E07B2E9FF38}"/>
                </a:ext>
              </a:extLst>
            </p:cNvPr>
            <p:cNvCxnSpPr/>
            <p:nvPr/>
          </p:nvCxnSpPr>
          <p:spPr>
            <a:xfrm>
              <a:off x="2895278"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31">
              <a:extLst>
                <a:ext uri="{FF2B5EF4-FFF2-40B4-BE49-F238E27FC236}">
                  <a16:creationId xmlns:a16="http://schemas.microsoft.com/office/drawing/2014/main" xmlns="" id="{EB58400D-3A68-9A4A-8756-17C4D2B8C07D}"/>
                </a:ext>
              </a:extLst>
            </p:cNvPr>
            <p:cNvCxnSpPr/>
            <p:nvPr/>
          </p:nvCxnSpPr>
          <p:spPr>
            <a:xfrm>
              <a:off x="7733764"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6C8879D6-2041-5F49-A438-55F217B9F1F2}"/>
                </a:ext>
              </a:extLst>
            </p:cNvPr>
            <p:cNvSpPr/>
            <p:nvPr/>
          </p:nvSpPr>
          <p:spPr>
            <a:xfrm>
              <a:off x="4787855"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grpSp>
    </p:spTree>
    <p:extLst>
      <p:ext uri="{BB962C8B-B14F-4D97-AF65-F5344CB8AC3E}">
        <p14:creationId xmlns:p14="http://schemas.microsoft.com/office/powerpoint/2010/main" val="1657179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p:cNvSpPr/>
          <p:nvPr/>
        </p:nvSpPr>
        <p:spPr>
          <a:xfrm>
            <a:off x="600075" y="1621975"/>
            <a:ext cx="10991850" cy="2602682"/>
          </a:xfrm>
          <a:prstGeom prst="rect">
            <a:avLst/>
          </a:prstGeom>
          <a:gradFill flip="none" rotWithShape="1">
            <a:gsLst>
              <a:gs pos="0">
                <a:schemeClr val="accent3">
                  <a:lumMod val="75000"/>
                </a:schemeClr>
              </a:gs>
              <a:gs pos="100000">
                <a:schemeClr val="accent3">
                  <a:lumMod val="50000"/>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占位符 2">
            <a:extLst>
              <a:ext uri="{FF2B5EF4-FFF2-40B4-BE49-F238E27FC236}">
                <a16:creationId xmlns:a16="http://schemas.microsoft.com/office/drawing/2014/main" xmlns="" id="{64823CCB-AE63-47F7-962F-259DF3F8D256}"/>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a:xfrm>
            <a:off x="600077" y="1621975"/>
            <a:ext cx="10991851" cy="2602682"/>
          </a:xfrm>
        </p:spPr>
      </p:pic>
      <p:sp>
        <p:nvSpPr>
          <p:cNvPr id="14" name="Freeform 46"/>
          <p:cNvSpPr>
            <a:spLocks/>
          </p:cNvSpPr>
          <p:nvPr/>
        </p:nvSpPr>
        <p:spPr bwMode="auto">
          <a:xfrm>
            <a:off x="846520" y="5025584"/>
            <a:ext cx="300853" cy="119911"/>
          </a:xfrm>
          <a:custGeom>
            <a:avLst/>
            <a:gdLst>
              <a:gd name="T0" fmla="*/ 586 w 716"/>
              <a:gd name="T1" fmla="*/ 0 h 286"/>
              <a:gd name="T2" fmla="*/ 132 w 716"/>
              <a:gd name="T3" fmla="*/ 0 h 286"/>
              <a:gd name="T4" fmla="*/ 49 w 716"/>
              <a:gd name="T5" fmla="*/ 28 h 286"/>
              <a:gd name="T6" fmla="*/ 2 w 716"/>
              <a:gd name="T7" fmla="*/ 113 h 286"/>
              <a:gd name="T8" fmla="*/ 1 w 716"/>
              <a:gd name="T9" fmla="*/ 155 h 286"/>
              <a:gd name="T10" fmla="*/ 1 w 716"/>
              <a:gd name="T11" fmla="*/ 258 h 286"/>
              <a:gd name="T12" fmla="*/ 44 w 716"/>
              <a:gd name="T13" fmla="*/ 258 h 286"/>
              <a:gd name="T14" fmla="*/ 44 w 716"/>
              <a:gd name="T15" fmla="*/ 130 h 286"/>
              <a:gd name="T16" fmla="*/ 83 w 716"/>
              <a:gd name="T17" fmla="*/ 57 h 286"/>
              <a:gd name="T18" fmla="*/ 135 w 716"/>
              <a:gd name="T19" fmla="*/ 43 h 286"/>
              <a:gd name="T20" fmla="*/ 587 w 716"/>
              <a:gd name="T21" fmla="*/ 43 h 286"/>
              <a:gd name="T22" fmla="*/ 662 w 716"/>
              <a:gd name="T23" fmla="*/ 88 h 286"/>
              <a:gd name="T24" fmla="*/ 672 w 716"/>
              <a:gd name="T25" fmla="*/ 118 h 286"/>
              <a:gd name="T26" fmla="*/ 672 w 716"/>
              <a:gd name="T27" fmla="*/ 132 h 286"/>
              <a:gd name="T28" fmla="*/ 672 w 716"/>
              <a:gd name="T29" fmla="*/ 258 h 286"/>
              <a:gd name="T30" fmla="*/ 716 w 716"/>
              <a:gd name="T31" fmla="*/ 258 h 286"/>
              <a:gd name="T32" fmla="*/ 716 w 716"/>
              <a:gd name="T33" fmla="*/ 130 h 286"/>
              <a:gd name="T34" fmla="*/ 586 w 716"/>
              <a:gd name="T35"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6" h="286">
                <a:moveTo>
                  <a:pt x="586" y="0"/>
                </a:moveTo>
                <a:cubicBezTo>
                  <a:pt x="132" y="0"/>
                  <a:pt x="132" y="0"/>
                  <a:pt x="132" y="0"/>
                </a:cubicBezTo>
                <a:cubicBezTo>
                  <a:pt x="101" y="0"/>
                  <a:pt x="73" y="10"/>
                  <a:pt x="49" y="28"/>
                </a:cubicBezTo>
                <a:cubicBezTo>
                  <a:pt x="22" y="49"/>
                  <a:pt x="6" y="80"/>
                  <a:pt x="2" y="113"/>
                </a:cubicBezTo>
                <a:cubicBezTo>
                  <a:pt x="0" y="127"/>
                  <a:pt x="1" y="141"/>
                  <a:pt x="1" y="155"/>
                </a:cubicBezTo>
                <a:cubicBezTo>
                  <a:pt x="1" y="258"/>
                  <a:pt x="1" y="258"/>
                  <a:pt x="1" y="258"/>
                </a:cubicBezTo>
                <a:cubicBezTo>
                  <a:pt x="1" y="286"/>
                  <a:pt x="44" y="286"/>
                  <a:pt x="44" y="258"/>
                </a:cubicBezTo>
                <a:cubicBezTo>
                  <a:pt x="44" y="130"/>
                  <a:pt x="44" y="130"/>
                  <a:pt x="44" y="130"/>
                </a:cubicBezTo>
                <a:cubicBezTo>
                  <a:pt x="44" y="100"/>
                  <a:pt x="58" y="73"/>
                  <a:pt x="83" y="57"/>
                </a:cubicBezTo>
                <a:cubicBezTo>
                  <a:pt x="99" y="46"/>
                  <a:pt x="115" y="43"/>
                  <a:pt x="135" y="43"/>
                </a:cubicBezTo>
                <a:cubicBezTo>
                  <a:pt x="587" y="43"/>
                  <a:pt x="587" y="43"/>
                  <a:pt x="587" y="43"/>
                </a:cubicBezTo>
                <a:cubicBezTo>
                  <a:pt x="619" y="43"/>
                  <a:pt x="647" y="60"/>
                  <a:pt x="662" y="88"/>
                </a:cubicBezTo>
                <a:cubicBezTo>
                  <a:pt x="667" y="97"/>
                  <a:pt x="671" y="109"/>
                  <a:pt x="672" y="118"/>
                </a:cubicBezTo>
                <a:cubicBezTo>
                  <a:pt x="672" y="123"/>
                  <a:pt x="672" y="127"/>
                  <a:pt x="672" y="132"/>
                </a:cubicBezTo>
                <a:cubicBezTo>
                  <a:pt x="672" y="258"/>
                  <a:pt x="672" y="258"/>
                  <a:pt x="672" y="258"/>
                </a:cubicBezTo>
                <a:cubicBezTo>
                  <a:pt x="672" y="286"/>
                  <a:pt x="716" y="286"/>
                  <a:pt x="716" y="258"/>
                </a:cubicBezTo>
                <a:cubicBezTo>
                  <a:pt x="716" y="130"/>
                  <a:pt x="716" y="130"/>
                  <a:pt x="716" y="130"/>
                </a:cubicBezTo>
                <a:cubicBezTo>
                  <a:pt x="716" y="58"/>
                  <a:pt x="658" y="0"/>
                  <a:pt x="58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47"/>
          <p:cNvSpPr>
            <a:spLocks/>
          </p:cNvSpPr>
          <p:nvPr/>
        </p:nvSpPr>
        <p:spPr bwMode="auto">
          <a:xfrm>
            <a:off x="1078544" y="4856741"/>
            <a:ext cx="23391" cy="18014"/>
          </a:xfrm>
          <a:custGeom>
            <a:avLst/>
            <a:gdLst>
              <a:gd name="T0" fmla="*/ 28 w 56"/>
              <a:gd name="T1" fmla="*/ 0 h 43"/>
              <a:gd name="T2" fmla="*/ 28 w 56"/>
              <a:gd name="T3" fmla="*/ 43 h 43"/>
              <a:gd name="T4" fmla="*/ 28 w 56"/>
              <a:gd name="T5" fmla="*/ 0 h 43"/>
            </a:gdLst>
            <a:ahLst/>
            <a:cxnLst>
              <a:cxn ang="0">
                <a:pos x="T0" y="T1"/>
              </a:cxn>
              <a:cxn ang="0">
                <a:pos x="T2" y="T3"/>
              </a:cxn>
              <a:cxn ang="0">
                <a:pos x="T4" y="T5"/>
              </a:cxn>
            </a:cxnLst>
            <a:rect l="0" t="0" r="r" b="b"/>
            <a:pathLst>
              <a:path w="56" h="43">
                <a:moveTo>
                  <a:pt x="28" y="0"/>
                </a:moveTo>
                <a:cubicBezTo>
                  <a:pt x="0" y="0"/>
                  <a:pt x="0" y="43"/>
                  <a:pt x="28" y="43"/>
                </a:cubicBezTo>
                <a:cubicBezTo>
                  <a:pt x="56" y="43"/>
                  <a:pt x="56" y="0"/>
                  <a:pt x="28"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48"/>
          <p:cNvSpPr>
            <a:spLocks noEditPoints="1"/>
          </p:cNvSpPr>
          <p:nvPr/>
        </p:nvSpPr>
        <p:spPr bwMode="auto">
          <a:xfrm>
            <a:off x="845982" y="4722850"/>
            <a:ext cx="343870" cy="422107"/>
          </a:xfrm>
          <a:custGeom>
            <a:avLst/>
            <a:gdLst>
              <a:gd name="T0" fmla="*/ 695 w 818"/>
              <a:gd name="T1" fmla="*/ 425 h 1008"/>
              <a:gd name="T2" fmla="*/ 693 w 818"/>
              <a:gd name="T3" fmla="*/ 284 h 1008"/>
              <a:gd name="T4" fmla="*/ 536 w 818"/>
              <a:gd name="T5" fmla="*/ 70 h 1008"/>
              <a:gd name="T6" fmla="*/ 248 w 818"/>
              <a:gd name="T7" fmla="*/ 25 h 1008"/>
              <a:gd name="T8" fmla="*/ 86 w 818"/>
              <a:gd name="T9" fmla="*/ 134 h 1008"/>
              <a:gd name="T10" fmla="*/ 0 w 818"/>
              <a:gd name="T11" fmla="*/ 283 h 1008"/>
              <a:gd name="T12" fmla="*/ 55 w 818"/>
              <a:gd name="T13" fmla="*/ 520 h 1008"/>
              <a:gd name="T14" fmla="*/ 82 w 818"/>
              <a:gd name="T15" fmla="*/ 556 h 1008"/>
              <a:gd name="T16" fmla="*/ 531 w 818"/>
              <a:gd name="T17" fmla="*/ 629 h 1008"/>
              <a:gd name="T18" fmla="*/ 637 w 818"/>
              <a:gd name="T19" fmla="*/ 520 h 1008"/>
              <a:gd name="T20" fmla="*/ 693 w 818"/>
              <a:gd name="T21" fmla="*/ 468 h 1008"/>
              <a:gd name="T22" fmla="*/ 695 w 818"/>
              <a:gd name="T23" fmla="*/ 468 h 1008"/>
              <a:gd name="T24" fmla="*/ 775 w 818"/>
              <a:gd name="T25" fmla="*/ 565 h 1008"/>
              <a:gd name="T26" fmla="*/ 818 w 818"/>
              <a:gd name="T27" fmla="*/ 980 h 1008"/>
              <a:gd name="T28" fmla="*/ 772 w 818"/>
              <a:gd name="T29" fmla="*/ 453 h 1008"/>
              <a:gd name="T30" fmla="*/ 260 w 818"/>
              <a:gd name="T31" fmla="*/ 67 h 1008"/>
              <a:gd name="T32" fmla="*/ 397 w 818"/>
              <a:gd name="T33" fmla="*/ 58 h 1008"/>
              <a:gd name="T34" fmla="*/ 615 w 818"/>
              <a:gd name="T35" fmla="*/ 231 h 1008"/>
              <a:gd name="T36" fmla="*/ 442 w 818"/>
              <a:gd name="T37" fmla="*/ 139 h 1008"/>
              <a:gd name="T38" fmla="*/ 404 w 818"/>
              <a:gd name="T39" fmla="*/ 137 h 1008"/>
              <a:gd name="T40" fmla="*/ 77 w 818"/>
              <a:gd name="T41" fmla="*/ 231 h 1008"/>
              <a:gd name="T42" fmla="*/ 472 w 818"/>
              <a:gd name="T43" fmla="*/ 231 h 1008"/>
              <a:gd name="T44" fmla="*/ 420 w 818"/>
              <a:gd name="T45" fmla="*/ 186 h 1008"/>
              <a:gd name="T46" fmla="*/ 580 w 818"/>
              <a:gd name="T47" fmla="*/ 525 h 1008"/>
              <a:gd name="T48" fmla="*/ 564 w 818"/>
              <a:gd name="T49" fmla="*/ 544 h 1008"/>
              <a:gd name="T50" fmla="*/ 497 w 818"/>
              <a:gd name="T51" fmla="*/ 599 h 1008"/>
              <a:gd name="T52" fmla="*/ 271 w 818"/>
              <a:gd name="T53" fmla="*/ 631 h 1008"/>
              <a:gd name="T54" fmla="*/ 148 w 818"/>
              <a:gd name="T55" fmla="*/ 564 h 1008"/>
              <a:gd name="T56" fmla="*/ 109 w 818"/>
              <a:gd name="T57" fmla="*/ 520 h 1008"/>
              <a:gd name="T58" fmla="*/ 580 w 818"/>
              <a:gd name="T59" fmla="*/ 525 h 1008"/>
              <a:gd name="T60" fmla="*/ 643 w 818"/>
              <a:gd name="T61" fmla="*/ 477 h 1008"/>
              <a:gd name="T62" fmla="*/ 52 w 818"/>
              <a:gd name="T63" fmla="*/ 477 h 1008"/>
              <a:gd name="T64" fmla="*/ 43 w 818"/>
              <a:gd name="T65" fmla="*/ 468 h 1008"/>
              <a:gd name="T66" fmla="*/ 43 w 818"/>
              <a:gd name="T67" fmla="*/ 281 h 1008"/>
              <a:gd name="T68" fmla="*/ 45 w 818"/>
              <a:gd name="T69" fmla="*/ 278 h 1008"/>
              <a:gd name="T70" fmla="*/ 47 w 818"/>
              <a:gd name="T71" fmla="*/ 276 h 1008"/>
              <a:gd name="T72" fmla="*/ 50 w 818"/>
              <a:gd name="T73" fmla="*/ 275 h 1008"/>
              <a:gd name="T74" fmla="*/ 641 w 818"/>
              <a:gd name="T75" fmla="*/ 275 h 1008"/>
              <a:gd name="T76" fmla="*/ 649 w 818"/>
              <a:gd name="T77" fmla="*/ 46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8" h="1008">
                <a:moveTo>
                  <a:pt x="772" y="453"/>
                </a:moveTo>
                <a:cubicBezTo>
                  <a:pt x="750" y="435"/>
                  <a:pt x="723" y="425"/>
                  <a:pt x="695" y="425"/>
                </a:cubicBezTo>
                <a:cubicBezTo>
                  <a:pt x="694" y="425"/>
                  <a:pt x="693" y="425"/>
                  <a:pt x="693" y="425"/>
                </a:cubicBezTo>
                <a:cubicBezTo>
                  <a:pt x="693" y="284"/>
                  <a:pt x="693" y="284"/>
                  <a:pt x="693" y="284"/>
                </a:cubicBezTo>
                <a:cubicBezTo>
                  <a:pt x="693" y="263"/>
                  <a:pt x="681" y="246"/>
                  <a:pt x="664" y="237"/>
                </a:cubicBezTo>
                <a:cubicBezTo>
                  <a:pt x="640" y="170"/>
                  <a:pt x="595" y="111"/>
                  <a:pt x="536" y="70"/>
                </a:cubicBezTo>
                <a:cubicBezTo>
                  <a:pt x="459" y="16"/>
                  <a:pt x="361" y="0"/>
                  <a:pt x="271" y="20"/>
                </a:cubicBezTo>
                <a:cubicBezTo>
                  <a:pt x="263" y="21"/>
                  <a:pt x="256" y="23"/>
                  <a:pt x="248" y="25"/>
                </a:cubicBezTo>
                <a:cubicBezTo>
                  <a:pt x="246" y="26"/>
                  <a:pt x="243" y="27"/>
                  <a:pt x="240" y="28"/>
                </a:cubicBezTo>
                <a:cubicBezTo>
                  <a:pt x="180" y="48"/>
                  <a:pt x="127" y="85"/>
                  <a:pt x="86" y="134"/>
                </a:cubicBezTo>
                <a:cubicBezTo>
                  <a:pt x="61" y="165"/>
                  <a:pt x="41" y="200"/>
                  <a:pt x="28" y="238"/>
                </a:cubicBezTo>
                <a:cubicBezTo>
                  <a:pt x="12" y="246"/>
                  <a:pt x="0" y="263"/>
                  <a:pt x="0" y="283"/>
                </a:cubicBezTo>
                <a:cubicBezTo>
                  <a:pt x="0" y="468"/>
                  <a:pt x="0" y="468"/>
                  <a:pt x="0" y="468"/>
                </a:cubicBezTo>
                <a:cubicBezTo>
                  <a:pt x="0" y="499"/>
                  <a:pt x="26" y="520"/>
                  <a:pt x="55" y="520"/>
                </a:cubicBezTo>
                <a:cubicBezTo>
                  <a:pt x="58" y="520"/>
                  <a:pt x="58" y="520"/>
                  <a:pt x="58" y="520"/>
                </a:cubicBezTo>
                <a:cubicBezTo>
                  <a:pt x="65" y="533"/>
                  <a:pt x="73" y="545"/>
                  <a:pt x="82" y="556"/>
                </a:cubicBezTo>
                <a:cubicBezTo>
                  <a:pt x="132" y="621"/>
                  <a:pt x="208" y="665"/>
                  <a:pt x="288" y="679"/>
                </a:cubicBezTo>
                <a:cubicBezTo>
                  <a:pt x="372" y="693"/>
                  <a:pt x="460" y="676"/>
                  <a:pt x="531" y="629"/>
                </a:cubicBezTo>
                <a:cubicBezTo>
                  <a:pt x="574" y="601"/>
                  <a:pt x="609" y="563"/>
                  <a:pt x="635" y="520"/>
                </a:cubicBezTo>
                <a:cubicBezTo>
                  <a:pt x="637" y="520"/>
                  <a:pt x="637" y="520"/>
                  <a:pt x="637" y="520"/>
                </a:cubicBezTo>
                <a:cubicBezTo>
                  <a:pt x="666" y="520"/>
                  <a:pt x="690" y="501"/>
                  <a:pt x="692" y="472"/>
                </a:cubicBezTo>
                <a:cubicBezTo>
                  <a:pt x="693" y="471"/>
                  <a:pt x="693" y="470"/>
                  <a:pt x="693" y="468"/>
                </a:cubicBezTo>
                <a:cubicBezTo>
                  <a:pt x="693" y="468"/>
                  <a:pt x="693" y="468"/>
                  <a:pt x="693" y="468"/>
                </a:cubicBezTo>
                <a:cubicBezTo>
                  <a:pt x="693" y="468"/>
                  <a:pt x="694" y="468"/>
                  <a:pt x="695" y="468"/>
                </a:cubicBezTo>
                <a:cubicBezTo>
                  <a:pt x="730" y="468"/>
                  <a:pt x="761" y="492"/>
                  <a:pt x="771" y="527"/>
                </a:cubicBezTo>
                <a:cubicBezTo>
                  <a:pt x="775" y="539"/>
                  <a:pt x="775" y="551"/>
                  <a:pt x="775" y="565"/>
                </a:cubicBezTo>
                <a:cubicBezTo>
                  <a:pt x="775" y="980"/>
                  <a:pt x="775" y="980"/>
                  <a:pt x="775" y="980"/>
                </a:cubicBezTo>
                <a:cubicBezTo>
                  <a:pt x="775" y="1008"/>
                  <a:pt x="818" y="1008"/>
                  <a:pt x="818" y="980"/>
                </a:cubicBezTo>
                <a:cubicBezTo>
                  <a:pt x="818" y="552"/>
                  <a:pt x="818" y="552"/>
                  <a:pt x="818" y="552"/>
                </a:cubicBezTo>
                <a:cubicBezTo>
                  <a:pt x="818" y="514"/>
                  <a:pt x="801" y="477"/>
                  <a:pt x="772" y="453"/>
                </a:cubicBezTo>
                <a:close/>
                <a:moveTo>
                  <a:pt x="251" y="70"/>
                </a:moveTo>
                <a:cubicBezTo>
                  <a:pt x="254" y="69"/>
                  <a:pt x="257" y="68"/>
                  <a:pt x="260" y="67"/>
                </a:cubicBezTo>
                <a:cubicBezTo>
                  <a:pt x="285" y="60"/>
                  <a:pt x="310" y="55"/>
                  <a:pt x="336" y="54"/>
                </a:cubicBezTo>
                <a:cubicBezTo>
                  <a:pt x="357" y="54"/>
                  <a:pt x="378" y="55"/>
                  <a:pt x="397" y="58"/>
                </a:cubicBezTo>
                <a:cubicBezTo>
                  <a:pt x="437" y="66"/>
                  <a:pt x="472" y="80"/>
                  <a:pt x="506" y="101"/>
                </a:cubicBezTo>
                <a:cubicBezTo>
                  <a:pt x="554" y="133"/>
                  <a:pt x="592" y="178"/>
                  <a:pt x="615" y="231"/>
                </a:cubicBezTo>
                <a:cubicBezTo>
                  <a:pt x="567" y="231"/>
                  <a:pt x="567" y="231"/>
                  <a:pt x="567" y="231"/>
                </a:cubicBezTo>
                <a:cubicBezTo>
                  <a:pt x="515" y="211"/>
                  <a:pt x="460" y="180"/>
                  <a:pt x="442" y="139"/>
                </a:cubicBezTo>
                <a:cubicBezTo>
                  <a:pt x="439" y="132"/>
                  <a:pt x="432" y="127"/>
                  <a:pt x="424" y="127"/>
                </a:cubicBezTo>
                <a:cubicBezTo>
                  <a:pt x="416" y="126"/>
                  <a:pt x="408" y="130"/>
                  <a:pt x="404" y="137"/>
                </a:cubicBezTo>
                <a:cubicBezTo>
                  <a:pt x="376" y="181"/>
                  <a:pt x="307" y="211"/>
                  <a:pt x="204" y="224"/>
                </a:cubicBezTo>
                <a:cubicBezTo>
                  <a:pt x="153" y="230"/>
                  <a:pt x="106" y="231"/>
                  <a:pt x="77" y="231"/>
                </a:cubicBezTo>
                <a:cubicBezTo>
                  <a:pt x="110" y="156"/>
                  <a:pt x="174" y="96"/>
                  <a:pt x="251" y="70"/>
                </a:cubicBezTo>
                <a:close/>
                <a:moveTo>
                  <a:pt x="472" y="231"/>
                </a:moveTo>
                <a:cubicBezTo>
                  <a:pt x="350" y="231"/>
                  <a:pt x="350" y="231"/>
                  <a:pt x="350" y="231"/>
                </a:cubicBezTo>
                <a:cubicBezTo>
                  <a:pt x="379" y="219"/>
                  <a:pt x="402" y="204"/>
                  <a:pt x="420" y="186"/>
                </a:cubicBezTo>
                <a:cubicBezTo>
                  <a:pt x="433" y="202"/>
                  <a:pt x="450" y="217"/>
                  <a:pt x="472" y="231"/>
                </a:cubicBezTo>
                <a:close/>
                <a:moveTo>
                  <a:pt x="580" y="525"/>
                </a:moveTo>
                <a:cubicBezTo>
                  <a:pt x="579" y="527"/>
                  <a:pt x="576" y="530"/>
                  <a:pt x="573" y="533"/>
                </a:cubicBezTo>
                <a:cubicBezTo>
                  <a:pt x="570" y="537"/>
                  <a:pt x="567" y="540"/>
                  <a:pt x="564" y="544"/>
                </a:cubicBezTo>
                <a:cubicBezTo>
                  <a:pt x="557" y="551"/>
                  <a:pt x="550" y="559"/>
                  <a:pt x="542" y="566"/>
                </a:cubicBezTo>
                <a:cubicBezTo>
                  <a:pt x="528" y="579"/>
                  <a:pt x="515" y="588"/>
                  <a:pt x="497" y="599"/>
                </a:cubicBezTo>
                <a:cubicBezTo>
                  <a:pt x="464" y="619"/>
                  <a:pt x="428" y="632"/>
                  <a:pt x="388" y="638"/>
                </a:cubicBezTo>
                <a:cubicBezTo>
                  <a:pt x="351" y="644"/>
                  <a:pt x="308" y="641"/>
                  <a:pt x="271" y="631"/>
                </a:cubicBezTo>
                <a:cubicBezTo>
                  <a:pt x="233" y="621"/>
                  <a:pt x="199" y="604"/>
                  <a:pt x="167" y="580"/>
                </a:cubicBezTo>
                <a:cubicBezTo>
                  <a:pt x="163" y="577"/>
                  <a:pt x="154" y="569"/>
                  <a:pt x="148" y="564"/>
                </a:cubicBezTo>
                <a:cubicBezTo>
                  <a:pt x="140" y="557"/>
                  <a:pt x="133" y="550"/>
                  <a:pt x="126" y="542"/>
                </a:cubicBezTo>
                <a:cubicBezTo>
                  <a:pt x="120" y="535"/>
                  <a:pt x="114" y="528"/>
                  <a:pt x="109" y="520"/>
                </a:cubicBezTo>
                <a:cubicBezTo>
                  <a:pt x="583" y="520"/>
                  <a:pt x="583" y="520"/>
                  <a:pt x="583" y="520"/>
                </a:cubicBezTo>
                <a:cubicBezTo>
                  <a:pt x="582" y="522"/>
                  <a:pt x="581" y="523"/>
                  <a:pt x="580" y="525"/>
                </a:cubicBezTo>
                <a:close/>
                <a:moveTo>
                  <a:pt x="649" y="468"/>
                </a:moveTo>
                <a:cubicBezTo>
                  <a:pt x="649" y="473"/>
                  <a:pt x="647" y="475"/>
                  <a:pt x="643" y="477"/>
                </a:cubicBezTo>
                <a:cubicBezTo>
                  <a:pt x="643" y="477"/>
                  <a:pt x="641" y="477"/>
                  <a:pt x="640" y="477"/>
                </a:cubicBezTo>
                <a:cubicBezTo>
                  <a:pt x="52" y="477"/>
                  <a:pt x="52" y="477"/>
                  <a:pt x="52" y="477"/>
                </a:cubicBezTo>
                <a:cubicBezTo>
                  <a:pt x="49" y="477"/>
                  <a:pt x="48" y="477"/>
                  <a:pt x="46" y="475"/>
                </a:cubicBezTo>
                <a:cubicBezTo>
                  <a:pt x="43" y="472"/>
                  <a:pt x="43" y="472"/>
                  <a:pt x="43" y="468"/>
                </a:cubicBezTo>
                <a:cubicBezTo>
                  <a:pt x="43" y="295"/>
                  <a:pt x="43" y="295"/>
                  <a:pt x="43" y="295"/>
                </a:cubicBezTo>
                <a:cubicBezTo>
                  <a:pt x="43" y="290"/>
                  <a:pt x="43" y="286"/>
                  <a:pt x="43" y="281"/>
                </a:cubicBezTo>
                <a:cubicBezTo>
                  <a:pt x="43" y="284"/>
                  <a:pt x="45" y="277"/>
                  <a:pt x="44" y="280"/>
                </a:cubicBezTo>
                <a:cubicBezTo>
                  <a:pt x="44" y="279"/>
                  <a:pt x="45" y="279"/>
                  <a:pt x="45" y="278"/>
                </a:cubicBezTo>
                <a:cubicBezTo>
                  <a:pt x="45" y="278"/>
                  <a:pt x="45" y="278"/>
                  <a:pt x="46" y="277"/>
                </a:cubicBezTo>
                <a:cubicBezTo>
                  <a:pt x="47" y="277"/>
                  <a:pt x="47" y="276"/>
                  <a:pt x="47" y="276"/>
                </a:cubicBezTo>
                <a:cubicBezTo>
                  <a:pt x="47" y="276"/>
                  <a:pt x="48" y="276"/>
                  <a:pt x="49" y="275"/>
                </a:cubicBezTo>
                <a:cubicBezTo>
                  <a:pt x="47" y="277"/>
                  <a:pt x="52" y="275"/>
                  <a:pt x="50" y="275"/>
                </a:cubicBezTo>
                <a:cubicBezTo>
                  <a:pt x="51" y="275"/>
                  <a:pt x="52" y="275"/>
                  <a:pt x="53" y="275"/>
                </a:cubicBezTo>
                <a:cubicBezTo>
                  <a:pt x="641" y="275"/>
                  <a:pt x="641" y="275"/>
                  <a:pt x="641" y="275"/>
                </a:cubicBezTo>
                <a:cubicBezTo>
                  <a:pt x="646" y="275"/>
                  <a:pt x="649" y="278"/>
                  <a:pt x="649" y="284"/>
                </a:cubicBezTo>
                <a:lnTo>
                  <a:pt x="649" y="46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p:cNvSpPr/>
          <p:nvPr/>
        </p:nvSpPr>
        <p:spPr>
          <a:xfrm>
            <a:off x="1442073" y="4867095"/>
            <a:ext cx="2490289" cy="366960"/>
          </a:xfrm>
          <a:prstGeom prst="rect">
            <a:avLst/>
          </a:prstGeom>
        </p:spPr>
        <p:txBody>
          <a:bodyPr wrap="square">
            <a:spAutoFit/>
          </a:bodyPr>
          <a:lstStyle/>
          <a:p>
            <a:pPr>
              <a:lnSpc>
                <a:spcPct val="120000"/>
              </a:lnSpc>
            </a:pPr>
            <a:r>
              <a:rPr lang="zh-CN" altLang="en-US" sz="1600" dirty="0">
                <a:solidFill>
                  <a:srgbClr val="00A468"/>
                </a:solidFill>
                <a:latin typeface="Lato" panose="020F0502020204030203" pitchFamily="34" charset="0"/>
                <a:ea typeface="Lato" panose="020F0502020204030203" pitchFamily="34" charset="0"/>
                <a:cs typeface="Lato" panose="020F0502020204030203" pitchFamily="34" charset="0"/>
              </a:rPr>
              <a:t>请输入标题</a:t>
            </a:r>
            <a:endParaRPr lang="en-US" sz="1600" dirty="0">
              <a:solidFill>
                <a:srgbClr val="00A468"/>
              </a:solidFill>
              <a:latin typeface="Lato" panose="020F0502020204030203" pitchFamily="34" charset="0"/>
              <a:ea typeface="Lato" panose="020F0502020204030203" pitchFamily="34" charset="0"/>
              <a:cs typeface="Lato" panose="020F0502020204030203" pitchFamily="34" charset="0"/>
            </a:endParaRPr>
          </a:p>
        </p:txBody>
      </p:sp>
      <p:sp>
        <p:nvSpPr>
          <p:cNvPr id="17" name="Freeform 80"/>
          <p:cNvSpPr>
            <a:spLocks noEditPoints="1"/>
          </p:cNvSpPr>
          <p:nvPr/>
        </p:nvSpPr>
        <p:spPr bwMode="auto">
          <a:xfrm>
            <a:off x="4558490" y="4724400"/>
            <a:ext cx="438069" cy="435960"/>
          </a:xfrm>
          <a:custGeom>
            <a:avLst/>
            <a:gdLst>
              <a:gd name="T0" fmla="*/ 992 w 1065"/>
              <a:gd name="T1" fmla="*/ 619 h 1062"/>
              <a:gd name="T2" fmla="*/ 508 w 1065"/>
              <a:gd name="T3" fmla="*/ 0 h 1062"/>
              <a:gd name="T4" fmla="*/ 10 w 1065"/>
              <a:gd name="T5" fmla="*/ 593 h 1062"/>
              <a:gd name="T6" fmla="*/ 172 w 1065"/>
              <a:gd name="T7" fmla="*/ 876 h 1062"/>
              <a:gd name="T8" fmla="*/ 354 w 1065"/>
              <a:gd name="T9" fmla="*/ 778 h 1062"/>
              <a:gd name="T10" fmla="*/ 196 w 1065"/>
              <a:gd name="T11" fmla="*/ 438 h 1062"/>
              <a:gd name="T12" fmla="*/ 760 w 1065"/>
              <a:gd name="T13" fmla="*/ 437 h 1062"/>
              <a:gd name="T14" fmla="*/ 655 w 1065"/>
              <a:gd name="T15" fmla="*/ 782 h 1062"/>
              <a:gd name="T16" fmla="*/ 852 w 1065"/>
              <a:gd name="T17" fmla="*/ 878 h 1062"/>
              <a:gd name="T18" fmla="*/ 1002 w 1065"/>
              <a:gd name="T19" fmla="*/ 716 h 1062"/>
              <a:gd name="T20" fmla="*/ 1007 w 1065"/>
              <a:gd name="T21" fmla="*/ 723 h 1062"/>
              <a:gd name="T22" fmla="*/ 1010 w 1065"/>
              <a:gd name="T23" fmla="*/ 793 h 1062"/>
              <a:gd name="T24" fmla="*/ 950 w 1065"/>
              <a:gd name="T25" fmla="*/ 948 h 1062"/>
              <a:gd name="T26" fmla="*/ 910 w 1065"/>
              <a:gd name="T27" fmla="*/ 972 h 1062"/>
              <a:gd name="T28" fmla="*/ 849 w 1065"/>
              <a:gd name="T29" fmla="*/ 976 h 1062"/>
              <a:gd name="T30" fmla="*/ 558 w 1065"/>
              <a:gd name="T31" fmla="*/ 984 h 1062"/>
              <a:gd name="T32" fmla="*/ 723 w 1065"/>
              <a:gd name="T33" fmla="*/ 1062 h 1062"/>
              <a:gd name="T34" fmla="*/ 937 w 1065"/>
              <a:gd name="T35" fmla="*/ 1012 h 1062"/>
              <a:gd name="T36" fmla="*/ 1062 w 1065"/>
              <a:gd name="T37" fmla="*/ 748 h 1062"/>
              <a:gd name="T38" fmla="*/ 150 w 1065"/>
              <a:gd name="T39" fmla="*/ 831 h 1062"/>
              <a:gd name="T40" fmla="*/ 126 w 1065"/>
              <a:gd name="T41" fmla="*/ 821 h 1062"/>
              <a:gd name="T42" fmla="*/ 117 w 1065"/>
              <a:gd name="T43" fmla="*/ 811 h 1062"/>
              <a:gd name="T44" fmla="*/ 55 w 1065"/>
              <a:gd name="T45" fmla="*/ 581 h 1062"/>
              <a:gd name="T46" fmla="*/ 63 w 1065"/>
              <a:gd name="T47" fmla="*/ 531 h 1062"/>
              <a:gd name="T48" fmla="*/ 75 w 1065"/>
              <a:gd name="T49" fmla="*/ 518 h 1062"/>
              <a:gd name="T50" fmla="*/ 117 w 1065"/>
              <a:gd name="T51" fmla="*/ 506 h 1062"/>
              <a:gd name="T52" fmla="*/ 181 w 1065"/>
              <a:gd name="T53" fmla="*/ 826 h 1062"/>
              <a:gd name="T54" fmla="*/ 228 w 1065"/>
              <a:gd name="T55" fmla="*/ 478 h 1062"/>
              <a:gd name="T56" fmla="*/ 231 w 1065"/>
              <a:gd name="T57" fmla="*/ 483 h 1062"/>
              <a:gd name="T58" fmla="*/ 309 w 1065"/>
              <a:gd name="T59" fmla="*/ 790 h 1062"/>
              <a:gd name="T60" fmla="*/ 306 w 1065"/>
              <a:gd name="T61" fmla="*/ 794 h 1062"/>
              <a:gd name="T62" fmla="*/ 305 w 1065"/>
              <a:gd name="T63" fmla="*/ 794 h 1062"/>
              <a:gd name="T64" fmla="*/ 191 w 1065"/>
              <a:gd name="T65" fmla="*/ 487 h 1062"/>
              <a:gd name="T66" fmla="*/ 253 w 1065"/>
              <a:gd name="T67" fmla="*/ 193 h 1062"/>
              <a:gd name="T68" fmla="*/ 897 w 1065"/>
              <a:gd name="T69" fmla="*/ 459 h 1062"/>
              <a:gd name="T70" fmla="*/ 738 w 1065"/>
              <a:gd name="T71" fmla="*/ 803 h 1062"/>
              <a:gd name="T72" fmla="*/ 702 w 1065"/>
              <a:gd name="T73" fmla="*/ 794 h 1062"/>
              <a:gd name="T74" fmla="*/ 700 w 1065"/>
              <a:gd name="T75" fmla="*/ 790 h 1062"/>
              <a:gd name="T76" fmla="*/ 778 w 1065"/>
              <a:gd name="T77" fmla="*/ 483 h 1062"/>
              <a:gd name="T78" fmla="*/ 818 w 1065"/>
              <a:gd name="T79" fmla="*/ 487 h 1062"/>
              <a:gd name="T80" fmla="*/ 850 w 1065"/>
              <a:gd name="T81" fmla="*/ 832 h 1062"/>
              <a:gd name="T82" fmla="*/ 898 w 1065"/>
              <a:gd name="T83" fmla="*/ 801 h 1062"/>
              <a:gd name="T84" fmla="*/ 880 w 1065"/>
              <a:gd name="T85" fmla="*/ 822 h 1062"/>
              <a:gd name="T86" fmla="*/ 859 w 1065"/>
              <a:gd name="T87" fmla="*/ 831 h 1062"/>
              <a:gd name="T88" fmla="*/ 842 w 1065"/>
              <a:gd name="T89" fmla="*/ 830 h 1062"/>
              <a:gd name="T90" fmla="*/ 863 w 1065"/>
              <a:gd name="T91" fmla="*/ 498 h 1062"/>
              <a:gd name="T92" fmla="*/ 934 w 1065"/>
              <a:gd name="T93" fmla="*/ 518 h 1062"/>
              <a:gd name="T94" fmla="*/ 944 w 1065"/>
              <a:gd name="T95" fmla="*/ 528 h 1062"/>
              <a:gd name="T96" fmla="*/ 1002 w 1065"/>
              <a:gd name="T97" fmla="*/ 717 h 1062"/>
              <a:gd name="T98" fmla="*/ 603 w 1065"/>
              <a:gd name="T99" fmla="*/ 1010 h 1062"/>
              <a:gd name="T100" fmla="*/ 603 w 1065"/>
              <a:gd name="T101" fmla="*/ 987 h 1062"/>
              <a:gd name="T102" fmla="*/ 609 w 1065"/>
              <a:gd name="T103" fmla="*/ 982 h 1062"/>
              <a:gd name="T104" fmla="*/ 724 w 1065"/>
              <a:gd name="T105" fmla="*/ 982 h 1062"/>
              <a:gd name="T106" fmla="*/ 723 w 1065"/>
              <a:gd name="T107" fmla="*/ 1015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5" h="1062">
                <a:moveTo>
                  <a:pt x="1062" y="748"/>
                </a:moveTo>
                <a:cubicBezTo>
                  <a:pt x="1060" y="721"/>
                  <a:pt x="1048" y="688"/>
                  <a:pt x="1022" y="675"/>
                </a:cubicBezTo>
                <a:cubicBezTo>
                  <a:pt x="1009" y="668"/>
                  <a:pt x="996" y="662"/>
                  <a:pt x="983" y="656"/>
                </a:cubicBezTo>
                <a:cubicBezTo>
                  <a:pt x="986" y="643"/>
                  <a:pt x="989" y="631"/>
                  <a:pt x="992" y="619"/>
                </a:cubicBezTo>
                <a:cubicBezTo>
                  <a:pt x="998" y="595"/>
                  <a:pt x="1005" y="572"/>
                  <a:pt x="1001" y="547"/>
                </a:cubicBezTo>
                <a:cubicBezTo>
                  <a:pt x="997" y="517"/>
                  <a:pt x="974" y="480"/>
                  <a:pt x="943" y="471"/>
                </a:cubicBezTo>
                <a:cubicBezTo>
                  <a:pt x="943" y="346"/>
                  <a:pt x="898" y="228"/>
                  <a:pt x="816" y="139"/>
                </a:cubicBezTo>
                <a:cubicBezTo>
                  <a:pt x="734" y="50"/>
                  <a:pt x="625" y="0"/>
                  <a:pt x="508" y="0"/>
                </a:cubicBezTo>
                <a:cubicBezTo>
                  <a:pt x="391" y="0"/>
                  <a:pt x="282" y="50"/>
                  <a:pt x="199" y="139"/>
                </a:cubicBezTo>
                <a:cubicBezTo>
                  <a:pt x="118" y="227"/>
                  <a:pt x="73" y="344"/>
                  <a:pt x="73" y="469"/>
                </a:cubicBezTo>
                <a:cubicBezTo>
                  <a:pt x="65" y="471"/>
                  <a:pt x="58" y="474"/>
                  <a:pt x="52" y="478"/>
                </a:cubicBezTo>
                <a:cubicBezTo>
                  <a:pt x="14" y="503"/>
                  <a:pt x="0" y="550"/>
                  <a:pt x="10" y="593"/>
                </a:cubicBezTo>
                <a:cubicBezTo>
                  <a:pt x="21" y="638"/>
                  <a:pt x="33" y="682"/>
                  <a:pt x="44" y="727"/>
                </a:cubicBezTo>
                <a:cubicBezTo>
                  <a:pt x="49" y="748"/>
                  <a:pt x="55" y="770"/>
                  <a:pt x="60" y="791"/>
                </a:cubicBezTo>
                <a:cubicBezTo>
                  <a:pt x="66" y="813"/>
                  <a:pt x="73" y="833"/>
                  <a:pt x="89" y="850"/>
                </a:cubicBezTo>
                <a:cubicBezTo>
                  <a:pt x="109" y="870"/>
                  <a:pt x="144" y="883"/>
                  <a:pt x="172" y="876"/>
                </a:cubicBezTo>
                <a:cubicBezTo>
                  <a:pt x="205" y="868"/>
                  <a:pt x="237" y="859"/>
                  <a:pt x="270" y="851"/>
                </a:cubicBezTo>
                <a:cubicBezTo>
                  <a:pt x="285" y="847"/>
                  <a:pt x="299" y="844"/>
                  <a:pt x="314" y="840"/>
                </a:cubicBezTo>
                <a:cubicBezTo>
                  <a:pt x="342" y="833"/>
                  <a:pt x="358" y="809"/>
                  <a:pt x="354" y="782"/>
                </a:cubicBezTo>
                <a:cubicBezTo>
                  <a:pt x="354" y="780"/>
                  <a:pt x="354" y="779"/>
                  <a:pt x="354" y="778"/>
                </a:cubicBezTo>
                <a:cubicBezTo>
                  <a:pt x="330" y="685"/>
                  <a:pt x="307" y="592"/>
                  <a:pt x="283" y="499"/>
                </a:cubicBezTo>
                <a:cubicBezTo>
                  <a:pt x="280" y="488"/>
                  <a:pt x="278" y="475"/>
                  <a:pt x="274" y="464"/>
                </a:cubicBezTo>
                <a:cubicBezTo>
                  <a:pt x="264" y="440"/>
                  <a:pt x="239" y="427"/>
                  <a:pt x="213" y="433"/>
                </a:cubicBezTo>
                <a:cubicBezTo>
                  <a:pt x="208" y="435"/>
                  <a:pt x="202" y="436"/>
                  <a:pt x="196" y="438"/>
                </a:cubicBezTo>
                <a:cubicBezTo>
                  <a:pt x="209" y="263"/>
                  <a:pt x="344" y="124"/>
                  <a:pt x="508" y="124"/>
                </a:cubicBezTo>
                <a:cubicBezTo>
                  <a:pt x="672" y="124"/>
                  <a:pt x="807" y="263"/>
                  <a:pt x="820" y="440"/>
                </a:cubicBezTo>
                <a:cubicBezTo>
                  <a:pt x="814" y="438"/>
                  <a:pt x="808" y="437"/>
                  <a:pt x="801" y="435"/>
                </a:cubicBezTo>
                <a:cubicBezTo>
                  <a:pt x="787" y="431"/>
                  <a:pt x="773" y="430"/>
                  <a:pt x="760" y="437"/>
                </a:cubicBezTo>
                <a:cubicBezTo>
                  <a:pt x="746" y="444"/>
                  <a:pt x="737" y="457"/>
                  <a:pt x="733" y="471"/>
                </a:cubicBezTo>
                <a:cubicBezTo>
                  <a:pt x="722" y="515"/>
                  <a:pt x="711" y="558"/>
                  <a:pt x="700" y="601"/>
                </a:cubicBezTo>
                <a:cubicBezTo>
                  <a:pt x="685" y="660"/>
                  <a:pt x="670" y="719"/>
                  <a:pt x="655" y="778"/>
                </a:cubicBezTo>
                <a:cubicBezTo>
                  <a:pt x="655" y="779"/>
                  <a:pt x="655" y="781"/>
                  <a:pt x="655" y="782"/>
                </a:cubicBezTo>
                <a:cubicBezTo>
                  <a:pt x="651" y="807"/>
                  <a:pt x="665" y="832"/>
                  <a:pt x="691" y="839"/>
                </a:cubicBezTo>
                <a:cubicBezTo>
                  <a:pt x="698" y="841"/>
                  <a:pt x="704" y="842"/>
                  <a:pt x="711" y="844"/>
                </a:cubicBezTo>
                <a:cubicBezTo>
                  <a:pt x="797" y="866"/>
                  <a:pt x="797" y="866"/>
                  <a:pt x="797" y="866"/>
                </a:cubicBezTo>
                <a:cubicBezTo>
                  <a:pt x="814" y="870"/>
                  <a:pt x="833" y="877"/>
                  <a:pt x="852" y="878"/>
                </a:cubicBezTo>
                <a:cubicBezTo>
                  <a:pt x="891" y="878"/>
                  <a:pt x="927" y="852"/>
                  <a:pt x="941" y="816"/>
                </a:cubicBezTo>
                <a:cubicBezTo>
                  <a:pt x="949" y="798"/>
                  <a:pt x="952" y="777"/>
                  <a:pt x="957" y="757"/>
                </a:cubicBezTo>
                <a:cubicBezTo>
                  <a:pt x="962" y="738"/>
                  <a:pt x="967" y="720"/>
                  <a:pt x="971" y="701"/>
                </a:cubicBezTo>
                <a:cubicBezTo>
                  <a:pt x="982" y="706"/>
                  <a:pt x="992" y="711"/>
                  <a:pt x="1002" y="716"/>
                </a:cubicBezTo>
                <a:cubicBezTo>
                  <a:pt x="1002" y="716"/>
                  <a:pt x="1002" y="716"/>
                  <a:pt x="1002" y="716"/>
                </a:cubicBezTo>
                <a:cubicBezTo>
                  <a:pt x="1002" y="717"/>
                  <a:pt x="1003" y="718"/>
                  <a:pt x="1003" y="718"/>
                </a:cubicBezTo>
                <a:cubicBezTo>
                  <a:pt x="1004" y="719"/>
                  <a:pt x="1005" y="719"/>
                  <a:pt x="1005" y="720"/>
                </a:cubicBezTo>
                <a:cubicBezTo>
                  <a:pt x="1006" y="721"/>
                  <a:pt x="1006" y="722"/>
                  <a:pt x="1007" y="723"/>
                </a:cubicBezTo>
                <a:cubicBezTo>
                  <a:pt x="1008" y="725"/>
                  <a:pt x="1009" y="726"/>
                  <a:pt x="1010" y="728"/>
                </a:cubicBezTo>
                <a:cubicBezTo>
                  <a:pt x="1010" y="728"/>
                  <a:pt x="1011" y="731"/>
                  <a:pt x="1011" y="732"/>
                </a:cubicBezTo>
                <a:cubicBezTo>
                  <a:pt x="1013" y="736"/>
                  <a:pt x="1015" y="741"/>
                  <a:pt x="1015" y="746"/>
                </a:cubicBezTo>
                <a:cubicBezTo>
                  <a:pt x="1018" y="759"/>
                  <a:pt x="1015" y="778"/>
                  <a:pt x="1010" y="793"/>
                </a:cubicBezTo>
                <a:cubicBezTo>
                  <a:pt x="1000" y="824"/>
                  <a:pt x="989" y="854"/>
                  <a:pt x="978" y="884"/>
                </a:cubicBezTo>
                <a:cubicBezTo>
                  <a:pt x="975" y="894"/>
                  <a:pt x="971" y="903"/>
                  <a:pt x="967" y="912"/>
                </a:cubicBezTo>
                <a:cubicBezTo>
                  <a:pt x="964" y="920"/>
                  <a:pt x="961" y="926"/>
                  <a:pt x="957" y="936"/>
                </a:cubicBezTo>
                <a:cubicBezTo>
                  <a:pt x="955" y="940"/>
                  <a:pt x="953" y="944"/>
                  <a:pt x="950" y="948"/>
                </a:cubicBezTo>
                <a:cubicBezTo>
                  <a:pt x="949" y="950"/>
                  <a:pt x="947" y="952"/>
                  <a:pt x="943" y="956"/>
                </a:cubicBezTo>
                <a:cubicBezTo>
                  <a:pt x="938" y="960"/>
                  <a:pt x="932" y="964"/>
                  <a:pt x="924" y="968"/>
                </a:cubicBezTo>
                <a:cubicBezTo>
                  <a:pt x="925" y="967"/>
                  <a:pt x="919" y="969"/>
                  <a:pt x="919" y="970"/>
                </a:cubicBezTo>
                <a:cubicBezTo>
                  <a:pt x="916" y="971"/>
                  <a:pt x="913" y="972"/>
                  <a:pt x="910" y="972"/>
                </a:cubicBezTo>
                <a:cubicBezTo>
                  <a:pt x="906" y="973"/>
                  <a:pt x="902" y="974"/>
                  <a:pt x="898" y="975"/>
                </a:cubicBezTo>
                <a:cubicBezTo>
                  <a:pt x="899" y="975"/>
                  <a:pt x="892" y="975"/>
                  <a:pt x="890" y="975"/>
                </a:cubicBezTo>
                <a:cubicBezTo>
                  <a:pt x="888" y="976"/>
                  <a:pt x="887" y="976"/>
                  <a:pt x="885" y="976"/>
                </a:cubicBezTo>
                <a:cubicBezTo>
                  <a:pt x="873" y="975"/>
                  <a:pt x="861" y="976"/>
                  <a:pt x="849" y="976"/>
                </a:cubicBezTo>
                <a:cubicBezTo>
                  <a:pt x="776" y="976"/>
                  <a:pt x="776" y="976"/>
                  <a:pt x="776" y="976"/>
                </a:cubicBezTo>
                <a:cubicBezTo>
                  <a:pt x="772" y="952"/>
                  <a:pt x="747" y="936"/>
                  <a:pt x="724" y="936"/>
                </a:cubicBezTo>
                <a:cubicBezTo>
                  <a:pt x="610" y="936"/>
                  <a:pt x="610" y="936"/>
                  <a:pt x="610" y="936"/>
                </a:cubicBezTo>
                <a:cubicBezTo>
                  <a:pt x="582" y="936"/>
                  <a:pt x="561" y="957"/>
                  <a:pt x="558" y="984"/>
                </a:cubicBezTo>
                <a:cubicBezTo>
                  <a:pt x="557" y="985"/>
                  <a:pt x="557" y="987"/>
                  <a:pt x="557" y="988"/>
                </a:cubicBezTo>
                <a:cubicBezTo>
                  <a:pt x="557" y="1005"/>
                  <a:pt x="556" y="1020"/>
                  <a:pt x="564" y="1036"/>
                </a:cubicBezTo>
                <a:cubicBezTo>
                  <a:pt x="574" y="1053"/>
                  <a:pt x="594" y="1062"/>
                  <a:pt x="612" y="1062"/>
                </a:cubicBezTo>
                <a:cubicBezTo>
                  <a:pt x="723" y="1062"/>
                  <a:pt x="723" y="1062"/>
                  <a:pt x="723" y="1062"/>
                </a:cubicBezTo>
                <a:cubicBezTo>
                  <a:pt x="746" y="1062"/>
                  <a:pt x="767" y="1048"/>
                  <a:pt x="774" y="1026"/>
                </a:cubicBezTo>
                <a:cubicBezTo>
                  <a:pt x="775" y="1024"/>
                  <a:pt x="775" y="1023"/>
                  <a:pt x="775" y="1022"/>
                </a:cubicBezTo>
                <a:cubicBezTo>
                  <a:pt x="881" y="1022"/>
                  <a:pt x="881" y="1022"/>
                  <a:pt x="881" y="1022"/>
                </a:cubicBezTo>
                <a:cubicBezTo>
                  <a:pt x="900" y="1022"/>
                  <a:pt x="919" y="1019"/>
                  <a:pt x="937" y="1012"/>
                </a:cubicBezTo>
                <a:cubicBezTo>
                  <a:pt x="958" y="1004"/>
                  <a:pt x="975" y="991"/>
                  <a:pt x="989" y="973"/>
                </a:cubicBezTo>
                <a:cubicBezTo>
                  <a:pt x="1000" y="957"/>
                  <a:pt x="1007" y="936"/>
                  <a:pt x="1014" y="918"/>
                </a:cubicBezTo>
                <a:cubicBezTo>
                  <a:pt x="1027" y="888"/>
                  <a:pt x="1037" y="857"/>
                  <a:pt x="1048" y="826"/>
                </a:cubicBezTo>
                <a:cubicBezTo>
                  <a:pt x="1056" y="800"/>
                  <a:pt x="1065" y="775"/>
                  <a:pt x="1062" y="748"/>
                </a:cubicBezTo>
                <a:close/>
                <a:moveTo>
                  <a:pt x="181" y="826"/>
                </a:moveTo>
                <a:cubicBezTo>
                  <a:pt x="174" y="828"/>
                  <a:pt x="168" y="829"/>
                  <a:pt x="161" y="831"/>
                </a:cubicBezTo>
                <a:cubicBezTo>
                  <a:pt x="159" y="831"/>
                  <a:pt x="157" y="831"/>
                  <a:pt x="156" y="831"/>
                </a:cubicBezTo>
                <a:cubicBezTo>
                  <a:pt x="155" y="831"/>
                  <a:pt x="151" y="831"/>
                  <a:pt x="150" y="831"/>
                </a:cubicBezTo>
                <a:cubicBezTo>
                  <a:pt x="147" y="830"/>
                  <a:pt x="144" y="830"/>
                  <a:pt x="141" y="829"/>
                </a:cubicBezTo>
                <a:cubicBezTo>
                  <a:pt x="140" y="828"/>
                  <a:pt x="139" y="828"/>
                  <a:pt x="138" y="828"/>
                </a:cubicBezTo>
                <a:cubicBezTo>
                  <a:pt x="139" y="828"/>
                  <a:pt x="136" y="826"/>
                  <a:pt x="135" y="826"/>
                </a:cubicBezTo>
                <a:cubicBezTo>
                  <a:pt x="132" y="825"/>
                  <a:pt x="129" y="823"/>
                  <a:pt x="126" y="821"/>
                </a:cubicBezTo>
                <a:cubicBezTo>
                  <a:pt x="128" y="822"/>
                  <a:pt x="124" y="819"/>
                  <a:pt x="123" y="818"/>
                </a:cubicBezTo>
                <a:cubicBezTo>
                  <a:pt x="122" y="817"/>
                  <a:pt x="120" y="815"/>
                  <a:pt x="119" y="814"/>
                </a:cubicBezTo>
                <a:cubicBezTo>
                  <a:pt x="118" y="813"/>
                  <a:pt x="118" y="813"/>
                  <a:pt x="118" y="813"/>
                </a:cubicBezTo>
                <a:cubicBezTo>
                  <a:pt x="118" y="812"/>
                  <a:pt x="117" y="812"/>
                  <a:pt x="117" y="811"/>
                </a:cubicBezTo>
                <a:cubicBezTo>
                  <a:pt x="115" y="809"/>
                  <a:pt x="114" y="806"/>
                  <a:pt x="112" y="803"/>
                </a:cubicBezTo>
                <a:cubicBezTo>
                  <a:pt x="105" y="790"/>
                  <a:pt x="101" y="765"/>
                  <a:pt x="97" y="747"/>
                </a:cubicBezTo>
                <a:cubicBezTo>
                  <a:pt x="85" y="701"/>
                  <a:pt x="73" y="655"/>
                  <a:pt x="62" y="609"/>
                </a:cubicBezTo>
                <a:cubicBezTo>
                  <a:pt x="60" y="599"/>
                  <a:pt x="57" y="590"/>
                  <a:pt x="55" y="581"/>
                </a:cubicBezTo>
                <a:cubicBezTo>
                  <a:pt x="52" y="571"/>
                  <a:pt x="52" y="560"/>
                  <a:pt x="54" y="552"/>
                </a:cubicBezTo>
                <a:cubicBezTo>
                  <a:pt x="54" y="550"/>
                  <a:pt x="55" y="547"/>
                  <a:pt x="56" y="545"/>
                </a:cubicBezTo>
                <a:cubicBezTo>
                  <a:pt x="56" y="545"/>
                  <a:pt x="57" y="541"/>
                  <a:pt x="57" y="541"/>
                </a:cubicBezTo>
                <a:cubicBezTo>
                  <a:pt x="59" y="537"/>
                  <a:pt x="61" y="534"/>
                  <a:pt x="63" y="531"/>
                </a:cubicBezTo>
                <a:cubicBezTo>
                  <a:pt x="63" y="530"/>
                  <a:pt x="65" y="528"/>
                  <a:pt x="65" y="528"/>
                </a:cubicBezTo>
                <a:cubicBezTo>
                  <a:pt x="66" y="527"/>
                  <a:pt x="67" y="526"/>
                  <a:pt x="68" y="525"/>
                </a:cubicBezTo>
                <a:cubicBezTo>
                  <a:pt x="69" y="523"/>
                  <a:pt x="70" y="522"/>
                  <a:pt x="71" y="521"/>
                </a:cubicBezTo>
                <a:cubicBezTo>
                  <a:pt x="72" y="520"/>
                  <a:pt x="74" y="519"/>
                  <a:pt x="75" y="518"/>
                </a:cubicBezTo>
                <a:cubicBezTo>
                  <a:pt x="76" y="517"/>
                  <a:pt x="78" y="516"/>
                  <a:pt x="80" y="515"/>
                </a:cubicBezTo>
                <a:cubicBezTo>
                  <a:pt x="80" y="515"/>
                  <a:pt x="80" y="515"/>
                  <a:pt x="80" y="515"/>
                </a:cubicBezTo>
                <a:cubicBezTo>
                  <a:pt x="82" y="515"/>
                  <a:pt x="84" y="514"/>
                  <a:pt x="86" y="514"/>
                </a:cubicBezTo>
                <a:cubicBezTo>
                  <a:pt x="96" y="511"/>
                  <a:pt x="107" y="508"/>
                  <a:pt x="117" y="506"/>
                </a:cubicBezTo>
                <a:cubicBezTo>
                  <a:pt x="127" y="503"/>
                  <a:pt x="137" y="501"/>
                  <a:pt x="146" y="498"/>
                </a:cubicBezTo>
                <a:cubicBezTo>
                  <a:pt x="168" y="584"/>
                  <a:pt x="189" y="669"/>
                  <a:pt x="211" y="755"/>
                </a:cubicBezTo>
                <a:cubicBezTo>
                  <a:pt x="216" y="775"/>
                  <a:pt x="221" y="794"/>
                  <a:pt x="226" y="814"/>
                </a:cubicBezTo>
                <a:cubicBezTo>
                  <a:pt x="211" y="818"/>
                  <a:pt x="196" y="822"/>
                  <a:pt x="181" y="826"/>
                </a:cubicBezTo>
                <a:close/>
                <a:moveTo>
                  <a:pt x="204" y="484"/>
                </a:moveTo>
                <a:cubicBezTo>
                  <a:pt x="211" y="482"/>
                  <a:pt x="219" y="480"/>
                  <a:pt x="226" y="478"/>
                </a:cubicBezTo>
                <a:cubicBezTo>
                  <a:pt x="226" y="478"/>
                  <a:pt x="226" y="478"/>
                  <a:pt x="226" y="478"/>
                </a:cubicBezTo>
                <a:cubicBezTo>
                  <a:pt x="227" y="478"/>
                  <a:pt x="227" y="478"/>
                  <a:pt x="228" y="478"/>
                </a:cubicBezTo>
                <a:cubicBezTo>
                  <a:pt x="224" y="478"/>
                  <a:pt x="231" y="480"/>
                  <a:pt x="228" y="478"/>
                </a:cubicBezTo>
                <a:cubicBezTo>
                  <a:pt x="229" y="478"/>
                  <a:pt x="229" y="479"/>
                  <a:pt x="230" y="479"/>
                </a:cubicBezTo>
                <a:cubicBezTo>
                  <a:pt x="230" y="479"/>
                  <a:pt x="230" y="479"/>
                  <a:pt x="231" y="480"/>
                </a:cubicBezTo>
                <a:cubicBezTo>
                  <a:pt x="228" y="478"/>
                  <a:pt x="231" y="481"/>
                  <a:pt x="231" y="483"/>
                </a:cubicBezTo>
                <a:cubicBezTo>
                  <a:pt x="235" y="498"/>
                  <a:pt x="238" y="512"/>
                  <a:pt x="242" y="527"/>
                </a:cubicBezTo>
                <a:cubicBezTo>
                  <a:pt x="257" y="585"/>
                  <a:pt x="272" y="643"/>
                  <a:pt x="286" y="701"/>
                </a:cubicBezTo>
                <a:cubicBezTo>
                  <a:pt x="294" y="730"/>
                  <a:pt x="301" y="760"/>
                  <a:pt x="309" y="789"/>
                </a:cubicBezTo>
                <a:cubicBezTo>
                  <a:pt x="308" y="788"/>
                  <a:pt x="308" y="794"/>
                  <a:pt x="309" y="790"/>
                </a:cubicBezTo>
                <a:cubicBezTo>
                  <a:pt x="309" y="790"/>
                  <a:pt x="309" y="790"/>
                  <a:pt x="309" y="790"/>
                </a:cubicBezTo>
                <a:cubicBezTo>
                  <a:pt x="309" y="791"/>
                  <a:pt x="309" y="792"/>
                  <a:pt x="309" y="792"/>
                </a:cubicBezTo>
                <a:cubicBezTo>
                  <a:pt x="309" y="792"/>
                  <a:pt x="308" y="793"/>
                  <a:pt x="308" y="794"/>
                </a:cubicBezTo>
                <a:cubicBezTo>
                  <a:pt x="309" y="793"/>
                  <a:pt x="311" y="793"/>
                  <a:pt x="306" y="794"/>
                </a:cubicBezTo>
                <a:cubicBezTo>
                  <a:pt x="307" y="794"/>
                  <a:pt x="307" y="794"/>
                  <a:pt x="307" y="794"/>
                </a:cubicBezTo>
                <a:cubicBezTo>
                  <a:pt x="307" y="794"/>
                  <a:pt x="307" y="794"/>
                  <a:pt x="308" y="794"/>
                </a:cubicBezTo>
                <a:cubicBezTo>
                  <a:pt x="309" y="791"/>
                  <a:pt x="306" y="794"/>
                  <a:pt x="306" y="794"/>
                </a:cubicBezTo>
                <a:cubicBezTo>
                  <a:pt x="306" y="794"/>
                  <a:pt x="306" y="794"/>
                  <a:pt x="305" y="794"/>
                </a:cubicBezTo>
                <a:cubicBezTo>
                  <a:pt x="303" y="795"/>
                  <a:pt x="302" y="795"/>
                  <a:pt x="300" y="796"/>
                </a:cubicBezTo>
                <a:cubicBezTo>
                  <a:pt x="290" y="798"/>
                  <a:pt x="281" y="801"/>
                  <a:pt x="271" y="803"/>
                </a:cubicBezTo>
                <a:cubicBezTo>
                  <a:pt x="249" y="718"/>
                  <a:pt x="228" y="632"/>
                  <a:pt x="206" y="547"/>
                </a:cubicBezTo>
                <a:cubicBezTo>
                  <a:pt x="201" y="527"/>
                  <a:pt x="196" y="507"/>
                  <a:pt x="191" y="487"/>
                </a:cubicBezTo>
                <a:cubicBezTo>
                  <a:pt x="195" y="486"/>
                  <a:pt x="200" y="485"/>
                  <a:pt x="204" y="484"/>
                </a:cubicBezTo>
                <a:close/>
                <a:moveTo>
                  <a:pt x="763" y="193"/>
                </a:moveTo>
                <a:cubicBezTo>
                  <a:pt x="695" y="119"/>
                  <a:pt x="604" y="78"/>
                  <a:pt x="508" y="78"/>
                </a:cubicBezTo>
                <a:cubicBezTo>
                  <a:pt x="412" y="78"/>
                  <a:pt x="321" y="119"/>
                  <a:pt x="253" y="193"/>
                </a:cubicBezTo>
                <a:cubicBezTo>
                  <a:pt x="189" y="262"/>
                  <a:pt x="153" y="353"/>
                  <a:pt x="149" y="450"/>
                </a:cubicBezTo>
                <a:cubicBezTo>
                  <a:pt x="139" y="452"/>
                  <a:pt x="129" y="455"/>
                  <a:pt x="119" y="457"/>
                </a:cubicBezTo>
                <a:cubicBezTo>
                  <a:pt x="126" y="230"/>
                  <a:pt x="298" y="47"/>
                  <a:pt x="508" y="47"/>
                </a:cubicBezTo>
                <a:cubicBezTo>
                  <a:pt x="719" y="47"/>
                  <a:pt x="891" y="231"/>
                  <a:pt x="897" y="459"/>
                </a:cubicBezTo>
                <a:cubicBezTo>
                  <a:pt x="879" y="455"/>
                  <a:pt x="879" y="455"/>
                  <a:pt x="879" y="455"/>
                </a:cubicBezTo>
                <a:cubicBezTo>
                  <a:pt x="875" y="454"/>
                  <a:pt x="871" y="453"/>
                  <a:pt x="867" y="452"/>
                </a:cubicBezTo>
                <a:cubicBezTo>
                  <a:pt x="864" y="354"/>
                  <a:pt x="827" y="262"/>
                  <a:pt x="763" y="193"/>
                </a:cubicBezTo>
                <a:close/>
                <a:moveTo>
                  <a:pt x="738" y="803"/>
                </a:moveTo>
                <a:cubicBezTo>
                  <a:pt x="736" y="803"/>
                  <a:pt x="734" y="802"/>
                  <a:pt x="731" y="802"/>
                </a:cubicBezTo>
                <a:cubicBezTo>
                  <a:pt x="723" y="799"/>
                  <a:pt x="715" y="797"/>
                  <a:pt x="707" y="795"/>
                </a:cubicBezTo>
                <a:cubicBezTo>
                  <a:pt x="706" y="795"/>
                  <a:pt x="705" y="795"/>
                  <a:pt x="703" y="794"/>
                </a:cubicBezTo>
                <a:cubicBezTo>
                  <a:pt x="701" y="794"/>
                  <a:pt x="700" y="793"/>
                  <a:pt x="702" y="794"/>
                </a:cubicBezTo>
                <a:cubicBezTo>
                  <a:pt x="705" y="795"/>
                  <a:pt x="699" y="791"/>
                  <a:pt x="701" y="794"/>
                </a:cubicBezTo>
                <a:cubicBezTo>
                  <a:pt x="701" y="793"/>
                  <a:pt x="700" y="793"/>
                  <a:pt x="700" y="792"/>
                </a:cubicBezTo>
                <a:cubicBezTo>
                  <a:pt x="700" y="792"/>
                  <a:pt x="700" y="792"/>
                  <a:pt x="700" y="790"/>
                </a:cubicBezTo>
                <a:cubicBezTo>
                  <a:pt x="700" y="790"/>
                  <a:pt x="700" y="790"/>
                  <a:pt x="700" y="790"/>
                </a:cubicBezTo>
                <a:cubicBezTo>
                  <a:pt x="701" y="793"/>
                  <a:pt x="701" y="788"/>
                  <a:pt x="700" y="789"/>
                </a:cubicBezTo>
                <a:cubicBezTo>
                  <a:pt x="724" y="697"/>
                  <a:pt x="747" y="604"/>
                  <a:pt x="770" y="512"/>
                </a:cubicBezTo>
                <a:cubicBezTo>
                  <a:pt x="772" y="504"/>
                  <a:pt x="774" y="496"/>
                  <a:pt x="776" y="489"/>
                </a:cubicBezTo>
                <a:cubicBezTo>
                  <a:pt x="777" y="487"/>
                  <a:pt x="777" y="485"/>
                  <a:pt x="778" y="483"/>
                </a:cubicBezTo>
                <a:cubicBezTo>
                  <a:pt x="778" y="482"/>
                  <a:pt x="779" y="480"/>
                  <a:pt x="779" y="479"/>
                </a:cubicBezTo>
                <a:cubicBezTo>
                  <a:pt x="780" y="478"/>
                  <a:pt x="782" y="478"/>
                  <a:pt x="783" y="478"/>
                </a:cubicBezTo>
                <a:cubicBezTo>
                  <a:pt x="785" y="479"/>
                  <a:pt x="788" y="479"/>
                  <a:pt x="790" y="480"/>
                </a:cubicBezTo>
                <a:cubicBezTo>
                  <a:pt x="799" y="482"/>
                  <a:pt x="808" y="485"/>
                  <a:pt x="818" y="487"/>
                </a:cubicBezTo>
                <a:cubicBezTo>
                  <a:pt x="796" y="572"/>
                  <a:pt x="775" y="657"/>
                  <a:pt x="753" y="742"/>
                </a:cubicBezTo>
                <a:cubicBezTo>
                  <a:pt x="748" y="763"/>
                  <a:pt x="743" y="783"/>
                  <a:pt x="738" y="803"/>
                </a:cubicBezTo>
                <a:close/>
                <a:moveTo>
                  <a:pt x="850" y="832"/>
                </a:moveTo>
                <a:cubicBezTo>
                  <a:pt x="853" y="832"/>
                  <a:pt x="852" y="832"/>
                  <a:pt x="850" y="832"/>
                </a:cubicBezTo>
                <a:close/>
                <a:moveTo>
                  <a:pt x="955" y="578"/>
                </a:moveTo>
                <a:cubicBezTo>
                  <a:pt x="951" y="599"/>
                  <a:pt x="944" y="620"/>
                  <a:pt x="939" y="641"/>
                </a:cubicBezTo>
                <a:cubicBezTo>
                  <a:pt x="928" y="686"/>
                  <a:pt x="916" y="731"/>
                  <a:pt x="905" y="777"/>
                </a:cubicBezTo>
                <a:cubicBezTo>
                  <a:pt x="903" y="784"/>
                  <a:pt x="900" y="796"/>
                  <a:pt x="898" y="801"/>
                </a:cubicBezTo>
                <a:cubicBezTo>
                  <a:pt x="896" y="805"/>
                  <a:pt x="894" y="809"/>
                  <a:pt x="891" y="812"/>
                </a:cubicBezTo>
                <a:cubicBezTo>
                  <a:pt x="892" y="811"/>
                  <a:pt x="889" y="815"/>
                  <a:pt x="889" y="815"/>
                </a:cubicBezTo>
                <a:cubicBezTo>
                  <a:pt x="887" y="817"/>
                  <a:pt x="885" y="818"/>
                  <a:pt x="884" y="820"/>
                </a:cubicBezTo>
                <a:cubicBezTo>
                  <a:pt x="884" y="819"/>
                  <a:pt x="881" y="822"/>
                  <a:pt x="880" y="822"/>
                </a:cubicBezTo>
                <a:cubicBezTo>
                  <a:pt x="879" y="823"/>
                  <a:pt x="877" y="824"/>
                  <a:pt x="875" y="825"/>
                </a:cubicBezTo>
                <a:cubicBezTo>
                  <a:pt x="874" y="826"/>
                  <a:pt x="873" y="826"/>
                  <a:pt x="872" y="827"/>
                </a:cubicBezTo>
                <a:cubicBezTo>
                  <a:pt x="873" y="826"/>
                  <a:pt x="870" y="828"/>
                  <a:pt x="869" y="828"/>
                </a:cubicBezTo>
                <a:cubicBezTo>
                  <a:pt x="866" y="829"/>
                  <a:pt x="863" y="830"/>
                  <a:pt x="859" y="831"/>
                </a:cubicBezTo>
                <a:cubicBezTo>
                  <a:pt x="859" y="831"/>
                  <a:pt x="858" y="831"/>
                  <a:pt x="857" y="831"/>
                </a:cubicBezTo>
                <a:cubicBezTo>
                  <a:pt x="856" y="831"/>
                  <a:pt x="855" y="831"/>
                  <a:pt x="854" y="831"/>
                </a:cubicBezTo>
                <a:cubicBezTo>
                  <a:pt x="852" y="832"/>
                  <a:pt x="851" y="831"/>
                  <a:pt x="849" y="831"/>
                </a:cubicBezTo>
                <a:cubicBezTo>
                  <a:pt x="847" y="831"/>
                  <a:pt x="845" y="830"/>
                  <a:pt x="842" y="830"/>
                </a:cubicBezTo>
                <a:cubicBezTo>
                  <a:pt x="831" y="827"/>
                  <a:pt x="820" y="824"/>
                  <a:pt x="809" y="821"/>
                </a:cubicBezTo>
                <a:cubicBezTo>
                  <a:pt x="800" y="819"/>
                  <a:pt x="791" y="817"/>
                  <a:pt x="783" y="814"/>
                </a:cubicBezTo>
                <a:cubicBezTo>
                  <a:pt x="804" y="729"/>
                  <a:pt x="826" y="644"/>
                  <a:pt x="847" y="559"/>
                </a:cubicBezTo>
                <a:cubicBezTo>
                  <a:pt x="852" y="539"/>
                  <a:pt x="858" y="518"/>
                  <a:pt x="863" y="498"/>
                </a:cubicBezTo>
                <a:cubicBezTo>
                  <a:pt x="878" y="502"/>
                  <a:pt x="894" y="506"/>
                  <a:pt x="909" y="510"/>
                </a:cubicBezTo>
                <a:cubicBezTo>
                  <a:pt x="916" y="512"/>
                  <a:pt x="922" y="513"/>
                  <a:pt x="929" y="515"/>
                </a:cubicBezTo>
                <a:cubicBezTo>
                  <a:pt x="929" y="515"/>
                  <a:pt x="929" y="515"/>
                  <a:pt x="929" y="515"/>
                </a:cubicBezTo>
                <a:cubicBezTo>
                  <a:pt x="931" y="516"/>
                  <a:pt x="933" y="517"/>
                  <a:pt x="934" y="518"/>
                </a:cubicBezTo>
                <a:cubicBezTo>
                  <a:pt x="935" y="518"/>
                  <a:pt x="935" y="519"/>
                  <a:pt x="935" y="519"/>
                </a:cubicBezTo>
                <a:cubicBezTo>
                  <a:pt x="936" y="520"/>
                  <a:pt x="937" y="521"/>
                  <a:pt x="939" y="522"/>
                </a:cubicBezTo>
                <a:cubicBezTo>
                  <a:pt x="940" y="523"/>
                  <a:pt x="941" y="525"/>
                  <a:pt x="942" y="526"/>
                </a:cubicBezTo>
                <a:cubicBezTo>
                  <a:pt x="943" y="527"/>
                  <a:pt x="944" y="528"/>
                  <a:pt x="944" y="528"/>
                </a:cubicBezTo>
                <a:cubicBezTo>
                  <a:pt x="944" y="529"/>
                  <a:pt x="945" y="529"/>
                  <a:pt x="945" y="529"/>
                </a:cubicBezTo>
                <a:cubicBezTo>
                  <a:pt x="955" y="544"/>
                  <a:pt x="959" y="559"/>
                  <a:pt x="955" y="578"/>
                </a:cubicBezTo>
                <a:close/>
                <a:moveTo>
                  <a:pt x="1002" y="717"/>
                </a:moveTo>
                <a:cubicBezTo>
                  <a:pt x="1003" y="718"/>
                  <a:pt x="1005" y="719"/>
                  <a:pt x="1002" y="717"/>
                </a:cubicBezTo>
                <a:close/>
                <a:moveTo>
                  <a:pt x="723" y="1015"/>
                </a:moveTo>
                <a:cubicBezTo>
                  <a:pt x="609" y="1015"/>
                  <a:pt x="609" y="1015"/>
                  <a:pt x="609" y="1015"/>
                </a:cubicBezTo>
                <a:cubicBezTo>
                  <a:pt x="611" y="1015"/>
                  <a:pt x="606" y="1014"/>
                  <a:pt x="607" y="1015"/>
                </a:cubicBezTo>
                <a:cubicBezTo>
                  <a:pt x="603" y="1013"/>
                  <a:pt x="604" y="1013"/>
                  <a:pt x="603" y="1010"/>
                </a:cubicBezTo>
                <a:cubicBezTo>
                  <a:pt x="605" y="1013"/>
                  <a:pt x="603" y="1007"/>
                  <a:pt x="603" y="1009"/>
                </a:cubicBezTo>
                <a:cubicBezTo>
                  <a:pt x="603" y="989"/>
                  <a:pt x="603" y="989"/>
                  <a:pt x="603" y="989"/>
                </a:cubicBezTo>
                <a:cubicBezTo>
                  <a:pt x="604" y="990"/>
                  <a:pt x="604" y="986"/>
                  <a:pt x="603" y="987"/>
                </a:cubicBezTo>
                <a:cubicBezTo>
                  <a:pt x="603" y="987"/>
                  <a:pt x="603" y="987"/>
                  <a:pt x="603" y="987"/>
                </a:cubicBezTo>
                <a:cubicBezTo>
                  <a:pt x="604" y="986"/>
                  <a:pt x="604" y="985"/>
                  <a:pt x="604" y="985"/>
                </a:cubicBezTo>
                <a:cubicBezTo>
                  <a:pt x="604" y="985"/>
                  <a:pt x="604" y="985"/>
                  <a:pt x="605" y="984"/>
                </a:cubicBezTo>
                <a:cubicBezTo>
                  <a:pt x="606" y="983"/>
                  <a:pt x="606" y="983"/>
                  <a:pt x="606" y="983"/>
                </a:cubicBezTo>
                <a:cubicBezTo>
                  <a:pt x="606" y="983"/>
                  <a:pt x="607" y="983"/>
                  <a:pt x="609" y="982"/>
                </a:cubicBezTo>
                <a:cubicBezTo>
                  <a:pt x="606" y="983"/>
                  <a:pt x="612" y="982"/>
                  <a:pt x="610" y="982"/>
                </a:cubicBezTo>
                <a:cubicBezTo>
                  <a:pt x="612" y="982"/>
                  <a:pt x="614" y="982"/>
                  <a:pt x="616" y="982"/>
                </a:cubicBezTo>
                <a:cubicBezTo>
                  <a:pt x="725" y="982"/>
                  <a:pt x="725" y="982"/>
                  <a:pt x="725" y="982"/>
                </a:cubicBezTo>
                <a:cubicBezTo>
                  <a:pt x="725" y="982"/>
                  <a:pt x="726" y="982"/>
                  <a:pt x="724" y="982"/>
                </a:cubicBezTo>
                <a:cubicBezTo>
                  <a:pt x="725" y="982"/>
                  <a:pt x="726" y="982"/>
                  <a:pt x="726" y="982"/>
                </a:cubicBezTo>
                <a:cubicBezTo>
                  <a:pt x="726" y="982"/>
                  <a:pt x="726" y="982"/>
                  <a:pt x="726" y="982"/>
                </a:cubicBezTo>
                <a:cubicBezTo>
                  <a:pt x="718" y="991"/>
                  <a:pt x="718" y="1007"/>
                  <a:pt x="726" y="1015"/>
                </a:cubicBezTo>
                <a:cubicBezTo>
                  <a:pt x="726" y="1016"/>
                  <a:pt x="725" y="1015"/>
                  <a:pt x="723" y="101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Rectangle 40"/>
          <p:cNvSpPr/>
          <p:nvPr/>
        </p:nvSpPr>
        <p:spPr>
          <a:xfrm>
            <a:off x="5202005" y="4867095"/>
            <a:ext cx="2490289" cy="368049"/>
          </a:xfrm>
          <a:prstGeom prst="rect">
            <a:avLst/>
          </a:prstGeom>
        </p:spPr>
        <p:txBody>
          <a:bodyPr wrap="square">
            <a:spAutoFit/>
          </a:bodyPr>
          <a:lstStyle/>
          <a:p>
            <a:pPr>
              <a:lnSpc>
                <a:spcPct val="120000"/>
              </a:lnSpc>
            </a:pPr>
            <a:r>
              <a:rPr lang="zh-CN" altLang="en-US" sz="1600" dirty="0">
                <a:solidFill>
                  <a:srgbClr val="00A468"/>
                </a:solidFill>
                <a:latin typeface="Lato" panose="020F0502020204030203" pitchFamily="34" charset="0"/>
                <a:ea typeface="Lato" panose="020F0502020204030203" pitchFamily="34" charset="0"/>
                <a:cs typeface="Lato" panose="020F0502020204030203" pitchFamily="34" charset="0"/>
              </a:rPr>
              <a:t>请输入标题</a:t>
            </a:r>
            <a:endParaRPr lang="en-US" altLang="zh-CN" sz="1600" dirty="0">
              <a:solidFill>
                <a:srgbClr val="00A468"/>
              </a:solidFill>
              <a:latin typeface="Lato" panose="020F0502020204030203" pitchFamily="34" charset="0"/>
              <a:ea typeface="Lato" panose="020F0502020204030203" pitchFamily="34" charset="0"/>
              <a:cs typeface="Lato" panose="020F0502020204030203" pitchFamily="34" charset="0"/>
            </a:endParaRPr>
          </a:p>
        </p:txBody>
      </p:sp>
      <p:sp>
        <p:nvSpPr>
          <p:cNvPr id="19" name="Freeform 197"/>
          <p:cNvSpPr>
            <a:spLocks/>
          </p:cNvSpPr>
          <p:nvPr/>
        </p:nvSpPr>
        <p:spPr bwMode="auto">
          <a:xfrm>
            <a:off x="8479999" y="4994628"/>
            <a:ext cx="64813" cy="74120"/>
          </a:xfrm>
          <a:custGeom>
            <a:avLst/>
            <a:gdLst>
              <a:gd name="T0" fmla="*/ 81 w 125"/>
              <a:gd name="T1" fmla="*/ 10 h 143"/>
              <a:gd name="T2" fmla="*/ 10 w 125"/>
              <a:gd name="T3" fmla="*/ 99 h 143"/>
              <a:gd name="T4" fmla="*/ 10 w 125"/>
              <a:gd name="T5" fmla="*/ 133 h 143"/>
              <a:gd name="T6" fmla="*/ 44 w 125"/>
              <a:gd name="T7" fmla="*/ 133 h 143"/>
              <a:gd name="T8" fmla="*/ 115 w 125"/>
              <a:gd name="T9" fmla="*/ 44 h 143"/>
              <a:gd name="T10" fmla="*/ 115 w 125"/>
              <a:gd name="T11" fmla="*/ 10 h 143"/>
              <a:gd name="T12" fmla="*/ 81 w 125"/>
              <a:gd name="T13" fmla="*/ 10 h 143"/>
            </a:gdLst>
            <a:ahLst/>
            <a:cxnLst>
              <a:cxn ang="0">
                <a:pos x="T0" y="T1"/>
              </a:cxn>
              <a:cxn ang="0">
                <a:pos x="T2" y="T3"/>
              </a:cxn>
              <a:cxn ang="0">
                <a:pos x="T4" y="T5"/>
              </a:cxn>
              <a:cxn ang="0">
                <a:pos x="T6" y="T7"/>
              </a:cxn>
              <a:cxn ang="0">
                <a:pos x="T8" y="T9"/>
              </a:cxn>
              <a:cxn ang="0">
                <a:pos x="T10" y="T11"/>
              </a:cxn>
              <a:cxn ang="0">
                <a:pos x="T12" y="T13"/>
              </a:cxn>
            </a:cxnLst>
            <a:rect l="0" t="0" r="r" b="b"/>
            <a:pathLst>
              <a:path w="125" h="143">
                <a:moveTo>
                  <a:pt x="81" y="10"/>
                </a:moveTo>
                <a:cubicBezTo>
                  <a:pt x="58" y="40"/>
                  <a:pt x="34" y="69"/>
                  <a:pt x="10" y="99"/>
                </a:cubicBezTo>
                <a:cubicBezTo>
                  <a:pt x="2" y="109"/>
                  <a:pt x="0" y="123"/>
                  <a:pt x="10" y="133"/>
                </a:cubicBezTo>
                <a:cubicBezTo>
                  <a:pt x="19" y="141"/>
                  <a:pt x="36" y="143"/>
                  <a:pt x="44" y="133"/>
                </a:cubicBezTo>
                <a:cubicBezTo>
                  <a:pt x="68" y="103"/>
                  <a:pt x="92" y="74"/>
                  <a:pt x="115" y="44"/>
                </a:cubicBezTo>
                <a:cubicBezTo>
                  <a:pt x="124" y="34"/>
                  <a:pt x="125" y="20"/>
                  <a:pt x="115" y="10"/>
                </a:cubicBezTo>
                <a:cubicBezTo>
                  <a:pt x="107" y="2"/>
                  <a:pt x="90" y="0"/>
                  <a:pt x="81" y="1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8"/>
          <p:cNvSpPr>
            <a:spLocks/>
          </p:cNvSpPr>
          <p:nvPr/>
        </p:nvSpPr>
        <p:spPr bwMode="auto">
          <a:xfrm>
            <a:off x="8452079" y="4964714"/>
            <a:ext cx="64813" cy="74453"/>
          </a:xfrm>
          <a:custGeom>
            <a:avLst/>
            <a:gdLst>
              <a:gd name="T0" fmla="*/ 115 w 125"/>
              <a:gd name="T1" fmla="*/ 10 h 143"/>
              <a:gd name="T2" fmla="*/ 81 w 125"/>
              <a:gd name="T3" fmla="*/ 10 h 143"/>
              <a:gd name="T4" fmla="*/ 10 w 125"/>
              <a:gd name="T5" fmla="*/ 98 h 143"/>
              <a:gd name="T6" fmla="*/ 10 w 125"/>
              <a:gd name="T7" fmla="*/ 132 h 143"/>
              <a:gd name="T8" fmla="*/ 44 w 125"/>
              <a:gd name="T9" fmla="*/ 132 h 143"/>
              <a:gd name="T10" fmla="*/ 115 w 125"/>
              <a:gd name="T11" fmla="*/ 44 h 143"/>
              <a:gd name="T12" fmla="*/ 115 w 125"/>
              <a:gd name="T13" fmla="*/ 10 h 143"/>
            </a:gdLst>
            <a:ahLst/>
            <a:cxnLst>
              <a:cxn ang="0">
                <a:pos x="T0" y="T1"/>
              </a:cxn>
              <a:cxn ang="0">
                <a:pos x="T2" y="T3"/>
              </a:cxn>
              <a:cxn ang="0">
                <a:pos x="T4" y="T5"/>
              </a:cxn>
              <a:cxn ang="0">
                <a:pos x="T6" y="T7"/>
              </a:cxn>
              <a:cxn ang="0">
                <a:pos x="T8" y="T9"/>
              </a:cxn>
              <a:cxn ang="0">
                <a:pos x="T10" y="T11"/>
              </a:cxn>
              <a:cxn ang="0">
                <a:pos x="T12" y="T13"/>
              </a:cxn>
            </a:cxnLst>
            <a:rect l="0" t="0" r="r" b="b"/>
            <a:pathLst>
              <a:path w="125" h="143">
                <a:moveTo>
                  <a:pt x="115" y="10"/>
                </a:moveTo>
                <a:cubicBezTo>
                  <a:pt x="107" y="1"/>
                  <a:pt x="89" y="0"/>
                  <a:pt x="81" y="10"/>
                </a:cubicBezTo>
                <a:cubicBezTo>
                  <a:pt x="57" y="39"/>
                  <a:pt x="34" y="69"/>
                  <a:pt x="10" y="98"/>
                </a:cubicBezTo>
                <a:cubicBezTo>
                  <a:pt x="2" y="109"/>
                  <a:pt x="0" y="122"/>
                  <a:pt x="10" y="132"/>
                </a:cubicBezTo>
                <a:cubicBezTo>
                  <a:pt x="18" y="141"/>
                  <a:pt x="36" y="143"/>
                  <a:pt x="44" y="132"/>
                </a:cubicBezTo>
                <a:cubicBezTo>
                  <a:pt x="68" y="103"/>
                  <a:pt x="91" y="73"/>
                  <a:pt x="115" y="44"/>
                </a:cubicBezTo>
                <a:cubicBezTo>
                  <a:pt x="123" y="34"/>
                  <a:pt x="125" y="20"/>
                  <a:pt x="115" y="1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9"/>
          <p:cNvSpPr>
            <a:spLocks/>
          </p:cNvSpPr>
          <p:nvPr/>
        </p:nvSpPr>
        <p:spPr bwMode="auto">
          <a:xfrm>
            <a:off x="8310487" y="4970032"/>
            <a:ext cx="88745" cy="88412"/>
          </a:xfrm>
          <a:custGeom>
            <a:avLst/>
            <a:gdLst>
              <a:gd name="T0" fmla="*/ 140 w 171"/>
              <a:gd name="T1" fmla="*/ 61 h 170"/>
              <a:gd name="T2" fmla="*/ 109 w 171"/>
              <a:gd name="T3" fmla="*/ 61 h 170"/>
              <a:gd name="T4" fmla="*/ 109 w 171"/>
              <a:gd name="T5" fmla="*/ 31 h 170"/>
              <a:gd name="T6" fmla="*/ 61 w 171"/>
              <a:gd name="T7" fmla="*/ 31 h 170"/>
              <a:gd name="T8" fmla="*/ 61 w 171"/>
              <a:gd name="T9" fmla="*/ 61 h 170"/>
              <a:gd name="T10" fmla="*/ 31 w 171"/>
              <a:gd name="T11" fmla="*/ 61 h 170"/>
              <a:gd name="T12" fmla="*/ 31 w 171"/>
              <a:gd name="T13" fmla="*/ 109 h 170"/>
              <a:gd name="T14" fmla="*/ 61 w 171"/>
              <a:gd name="T15" fmla="*/ 109 h 170"/>
              <a:gd name="T16" fmla="*/ 61 w 171"/>
              <a:gd name="T17" fmla="*/ 139 h 170"/>
              <a:gd name="T18" fmla="*/ 109 w 171"/>
              <a:gd name="T19" fmla="*/ 139 h 170"/>
              <a:gd name="T20" fmla="*/ 109 w 171"/>
              <a:gd name="T21" fmla="*/ 109 h 170"/>
              <a:gd name="T22" fmla="*/ 140 w 171"/>
              <a:gd name="T23" fmla="*/ 109 h 170"/>
              <a:gd name="T24" fmla="*/ 140 w 171"/>
              <a:gd name="T25"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170">
                <a:moveTo>
                  <a:pt x="140" y="61"/>
                </a:moveTo>
                <a:cubicBezTo>
                  <a:pt x="109" y="61"/>
                  <a:pt x="109" y="61"/>
                  <a:pt x="109" y="61"/>
                </a:cubicBezTo>
                <a:cubicBezTo>
                  <a:pt x="109" y="31"/>
                  <a:pt x="109" y="31"/>
                  <a:pt x="109" y="31"/>
                </a:cubicBezTo>
                <a:cubicBezTo>
                  <a:pt x="109" y="0"/>
                  <a:pt x="61" y="0"/>
                  <a:pt x="61" y="31"/>
                </a:cubicBezTo>
                <a:cubicBezTo>
                  <a:pt x="61" y="61"/>
                  <a:pt x="61" y="61"/>
                  <a:pt x="61" y="61"/>
                </a:cubicBezTo>
                <a:cubicBezTo>
                  <a:pt x="31" y="61"/>
                  <a:pt x="31" y="61"/>
                  <a:pt x="31" y="61"/>
                </a:cubicBezTo>
                <a:cubicBezTo>
                  <a:pt x="0" y="61"/>
                  <a:pt x="0" y="109"/>
                  <a:pt x="31" y="109"/>
                </a:cubicBezTo>
                <a:cubicBezTo>
                  <a:pt x="61" y="109"/>
                  <a:pt x="61" y="109"/>
                  <a:pt x="61" y="109"/>
                </a:cubicBezTo>
                <a:cubicBezTo>
                  <a:pt x="61" y="139"/>
                  <a:pt x="61" y="139"/>
                  <a:pt x="61" y="139"/>
                </a:cubicBezTo>
                <a:cubicBezTo>
                  <a:pt x="61" y="170"/>
                  <a:pt x="109" y="170"/>
                  <a:pt x="109" y="139"/>
                </a:cubicBezTo>
                <a:cubicBezTo>
                  <a:pt x="109" y="109"/>
                  <a:pt x="109" y="109"/>
                  <a:pt x="109" y="109"/>
                </a:cubicBezTo>
                <a:cubicBezTo>
                  <a:pt x="140" y="109"/>
                  <a:pt x="140" y="109"/>
                  <a:pt x="140" y="109"/>
                </a:cubicBezTo>
                <a:cubicBezTo>
                  <a:pt x="171" y="109"/>
                  <a:pt x="171" y="61"/>
                  <a:pt x="140" y="6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0"/>
          <p:cNvSpPr>
            <a:spLocks/>
          </p:cNvSpPr>
          <p:nvPr/>
        </p:nvSpPr>
        <p:spPr bwMode="auto">
          <a:xfrm>
            <a:off x="8706679" y="5001608"/>
            <a:ext cx="32241" cy="25261"/>
          </a:xfrm>
          <a:custGeom>
            <a:avLst/>
            <a:gdLst>
              <a:gd name="T0" fmla="*/ 31 w 62"/>
              <a:gd name="T1" fmla="*/ 0 h 48"/>
              <a:gd name="T2" fmla="*/ 31 w 62"/>
              <a:gd name="T3" fmla="*/ 48 h 48"/>
              <a:gd name="T4" fmla="*/ 31 w 62"/>
              <a:gd name="T5" fmla="*/ 0 h 48"/>
            </a:gdLst>
            <a:ahLst/>
            <a:cxnLst>
              <a:cxn ang="0">
                <a:pos x="T0" y="T1"/>
              </a:cxn>
              <a:cxn ang="0">
                <a:pos x="T2" y="T3"/>
              </a:cxn>
              <a:cxn ang="0">
                <a:pos x="T4" y="T5"/>
              </a:cxn>
            </a:cxnLst>
            <a:rect l="0" t="0" r="r" b="b"/>
            <a:pathLst>
              <a:path w="62" h="48">
                <a:moveTo>
                  <a:pt x="31" y="0"/>
                </a:moveTo>
                <a:cubicBezTo>
                  <a:pt x="0" y="0"/>
                  <a:pt x="0" y="48"/>
                  <a:pt x="31" y="48"/>
                </a:cubicBezTo>
                <a:cubicBezTo>
                  <a:pt x="62" y="48"/>
                  <a:pt x="62" y="0"/>
                  <a:pt x="31"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01"/>
          <p:cNvSpPr>
            <a:spLocks noEditPoints="1"/>
          </p:cNvSpPr>
          <p:nvPr/>
        </p:nvSpPr>
        <p:spPr bwMode="auto">
          <a:xfrm>
            <a:off x="8259301" y="4887270"/>
            <a:ext cx="577005" cy="257925"/>
          </a:xfrm>
          <a:custGeom>
            <a:avLst/>
            <a:gdLst>
              <a:gd name="T0" fmla="*/ 985 w 1113"/>
              <a:gd name="T1" fmla="*/ 23 h 496"/>
              <a:gd name="T2" fmla="*/ 861 w 1113"/>
              <a:gd name="T3" fmla="*/ 0 h 496"/>
              <a:gd name="T4" fmla="*/ 232 w 1113"/>
              <a:gd name="T5" fmla="*/ 0 h 496"/>
              <a:gd name="T6" fmla="*/ 172 w 1113"/>
              <a:gd name="T7" fmla="*/ 10 h 496"/>
              <a:gd name="T8" fmla="*/ 64 w 1113"/>
              <a:gd name="T9" fmla="*/ 88 h 496"/>
              <a:gd name="T10" fmla="*/ 35 w 1113"/>
              <a:gd name="T11" fmla="*/ 355 h 496"/>
              <a:gd name="T12" fmla="*/ 119 w 1113"/>
              <a:gd name="T13" fmla="*/ 459 h 496"/>
              <a:gd name="T14" fmla="*/ 233 w 1113"/>
              <a:gd name="T15" fmla="*/ 495 h 496"/>
              <a:gd name="T16" fmla="*/ 838 w 1113"/>
              <a:gd name="T17" fmla="*/ 495 h 496"/>
              <a:gd name="T18" fmla="*/ 928 w 1113"/>
              <a:gd name="T19" fmla="*/ 491 h 496"/>
              <a:gd name="T20" fmla="*/ 1064 w 1113"/>
              <a:gd name="T21" fmla="*/ 406 h 496"/>
              <a:gd name="T22" fmla="*/ 1113 w 1113"/>
              <a:gd name="T23" fmla="*/ 248 h 496"/>
              <a:gd name="T24" fmla="*/ 985 w 1113"/>
              <a:gd name="T25" fmla="*/ 23 h 496"/>
              <a:gd name="T26" fmla="*/ 1032 w 1113"/>
              <a:gd name="T27" fmla="*/ 367 h 496"/>
              <a:gd name="T28" fmla="*/ 946 w 1113"/>
              <a:gd name="T29" fmla="*/ 437 h 496"/>
              <a:gd name="T30" fmla="*/ 849 w 1113"/>
              <a:gd name="T31" fmla="*/ 447 h 496"/>
              <a:gd name="T32" fmla="*/ 232 w 1113"/>
              <a:gd name="T33" fmla="*/ 447 h 496"/>
              <a:gd name="T34" fmla="*/ 214 w 1113"/>
              <a:gd name="T35" fmla="*/ 445 h 496"/>
              <a:gd name="T36" fmla="*/ 156 w 1113"/>
              <a:gd name="T37" fmla="*/ 426 h 496"/>
              <a:gd name="T38" fmla="*/ 80 w 1113"/>
              <a:gd name="T39" fmla="*/ 339 h 496"/>
              <a:gd name="T40" fmla="*/ 78 w 1113"/>
              <a:gd name="T41" fmla="*/ 335 h 496"/>
              <a:gd name="T42" fmla="*/ 75 w 1113"/>
              <a:gd name="T43" fmla="*/ 327 h 496"/>
              <a:gd name="T44" fmla="*/ 71 w 1113"/>
              <a:gd name="T45" fmla="*/ 312 h 496"/>
              <a:gd name="T46" fmla="*/ 67 w 1113"/>
              <a:gd name="T47" fmla="*/ 296 h 496"/>
              <a:gd name="T48" fmla="*/ 66 w 1113"/>
              <a:gd name="T49" fmla="*/ 288 h 496"/>
              <a:gd name="T50" fmla="*/ 65 w 1113"/>
              <a:gd name="T51" fmla="*/ 283 h 496"/>
              <a:gd name="T52" fmla="*/ 64 w 1113"/>
              <a:gd name="T53" fmla="*/ 281 h 496"/>
              <a:gd name="T54" fmla="*/ 64 w 1113"/>
              <a:gd name="T55" fmla="*/ 215 h 496"/>
              <a:gd name="T56" fmla="*/ 81 w 1113"/>
              <a:gd name="T57" fmla="*/ 154 h 496"/>
              <a:gd name="T58" fmla="*/ 112 w 1113"/>
              <a:gd name="T59" fmla="*/ 104 h 496"/>
              <a:gd name="T60" fmla="*/ 158 w 1113"/>
              <a:gd name="T61" fmla="*/ 68 h 496"/>
              <a:gd name="T62" fmla="*/ 216 w 1113"/>
              <a:gd name="T63" fmla="*/ 50 h 496"/>
              <a:gd name="T64" fmla="*/ 221 w 1113"/>
              <a:gd name="T65" fmla="*/ 49 h 496"/>
              <a:gd name="T66" fmla="*/ 233 w 1113"/>
              <a:gd name="T67" fmla="*/ 48 h 496"/>
              <a:gd name="T68" fmla="*/ 232 w 1113"/>
              <a:gd name="T69" fmla="*/ 48 h 496"/>
              <a:gd name="T70" fmla="*/ 893 w 1113"/>
              <a:gd name="T71" fmla="*/ 48 h 496"/>
              <a:gd name="T72" fmla="*/ 996 w 1113"/>
              <a:gd name="T73" fmla="*/ 86 h 496"/>
              <a:gd name="T74" fmla="*/ 1065 w 1113"/>
              <a:gd name="T75" fmla="*/ 248 h 496"/>
              <a:gd name="T76" fmla="*/ 1032 w 1113"/>
              <a:gd name="T77" fmla="*/ 367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13" h="496">
                <a:moveTo>
                  <a:pt x="985" y="23"/>
                </a:moveTo>
                <a:cubicBezTo>
                  <a:pt x="945" y="3"/>
                  <a:pt x="904" y="0"/>
                  <a:pt x="861" y="0"/>
                </a:cubicBezTo>
                <a:cubicBezTo>
                  <a:pt x="232" y="0"/>
                  <a:pt x="232" y="0"/>
                  <a:pt x="232" y="0"/>
                </a:cubicBezTo>
                <a:cubicBezTo>
                  <a:pt x="215" y="0"/>
                  <a:pt x="192" y="4"/>
                  <a:pt x="172" y="10"/>
                </a:cubicBezTo>
                <a:cubicBezTo>
                  <a:pt x="128" y="24"/>
                  <a:pt x="91" y="52"/>
                  <a:pt x="64" y="88"/>
                </a:cubicBezTo>
                <a:cubicBezTo>
                  <a:pt x="8" y="161"/>
                  <a:pt x="0" y="271"/>
                  <a:pt x="35" y="355"/>
                </a:cubicBezTo>
                <a:cubicBezTo>
                  <a:pt x="52" y="397"/>
                  <a:pt x="80" y="433"/>
                  <a:pt x="119" y="459"/>
                </a:cubicBezTo>
                <a:cubicBezTo>
                  <a:pt x="151" y="481"/>
                  <a:pt x="196" y="495"/>
                  <a:pt x="233" y="495"/>
                </a:cubicBezTo>
                <a:cubicBezTo>
                  <a:pt x="838" y="495"/>
                  <a:pt x="838" y="495"/>
                  <a:pt x="838" y="495"/>
                </a:cubicBezTo>
                <a:cubicBezTo>
                  <a:pt x="868" y="495"/>
                  <a:pt x="898" y="496"/>
                  <a:pt x="928" y="491"/>
                </a:cubicBezTo>
                <a:cubicBezTo>
                  <a:pt x="983" y="482"/>
                  <a:pt x="1031" y="450"/>
                  <a:pt x="1064" y="406"/>
                </a:cubicBezTo>
                <a:cubicBezTo>
                  <a:pt x="1098" y="361"/>
                  <a:pt x="1113" y="303"/>
                  <a:pt x="1113" y="248"/>
                </a:cubicBezTo>
                <a:cubicBezTo>
                  <a:pt x="1112" y="156"/>
                  <a:pt x="1070" y="64"/>
                  <a:pt x="985" y="23"/>
                </a:cubicBezTo>
                <a:close/>
                <a:moveTo>
                  <a:pt x="1032" y="367"/>
                </a:moveTo>
                <a:cubicBezTo>
                  <a:pt x="1013" y="399"/>
                  <a:pt x="981" y="425"/>
                  <a:pt x="946" y="437"/>
                </a:cubicBezTo>
                <a:cubicBezTo>
                  <a:pt x="913" y="448"/>
                  <a:pt x="884" y="447"/>
                  <a:pt x="849" y="447"/>
                </a:cubicBezTo>
                <a:cubicBezTo>
                  <a:pt x="232" y="447"/>
                  <a:pt x="232" y="447"/>
                  <a:pt x="232" y="447"/>
                </a:cubicBezTo>
                <a:cubicBezTo>
                  <a:pt x="229" y="447"/>
                  <a:pt x="217" y="446"/>
                  <a:pt x="214" y="445"/>
                </a:cubicBezTo>
                <a:cubicBezTo>
                  <a:pt x="192" y="442"/>
                  <a:pt x="173" y="435"/>
                  <a:pt x="156" y="426"/>
                </a:cubicBezTo>
                <a:cubicBezTo>
                  <a:pt x="121" y="407"/>
                  <a:pt x="97" y="377"/>
                  <a:pt x="80" y="339"/>
                </a:cubicBezTo>
                <a:cubicBezTo>
                  <a:pt x="80" y="340"/>
                  <a:pt x="78" y="334"/>
                  <a:pt x="78" y="335"/>
                </a:cubicBezTo>
                <a:cubicBezTo>
                  <a:pt x="77" y="332"/>
                  <a:pt x="76" y="330"/>
                  <a:pt x="75" y="327"/>
                </a:cubicBezTo>
                <a:cubicBezTo>
                  <a:pt x="74" y="322"/>
                  <a:pt x="72" y="317"/>
                  <a:pt x="71" y="312"/>
                </a:cubicBezTo>
                <a:cubicBezTo>
                  <a:pt x="69" y="307"/>
                  <a:pt x="68" y="302"/>
                  <a:pt x="67" y="296"/>
                </a:cubicBezTo>
                <a:cubicBezTo>
                  <a:pt x="66" y="294"/>
                  <a:pt x="66" y="291"/>
                  <a:pt x="66" y="288"/>
                </a:cubicBezTo>
                <a:cubicBezTo>
                  <a:pt x="65" y="287"/>
                  <a:pt x="65" y="285"/>
                  <a:pt x="65" y="283"/>
                </a:cubicBezTo>
                <a:cubicBezTo>
                  <a:pt x="64" y="280"/>
                  <a:pt x="64" y="279"/>
                  <a:pt x="64" y="281"/>
                </a:cubicBezTo>
                <a:cubicBezTo>
                  <a:pt x="62" y="260"/>
                  <a:pt x="62" y="233"/>
                  <a:pt x="64" y="215"/>
                </a:cubicBezTo>
                <a:cubicBezTo>
                  <a:pt x="67" y="195"/>
                  <a:pt x="74" y="170"/>
                  <a:pt x="81" y="154"/>
                </a:cubicBezTo>
                <a:cubicBezTo>
                  <a:pt x="89" y="135"/>
                  <a:pt x="100" y="118"/>
                  <a:pt x="112" y="104"/>
                </a:cubicBezTo>
                <a:cubicBezTo>
                  <a:pt x="127" y="88"/>
                  <a:pt x="139" y="78"/>
                  <a:pt x="158" y="68"/>
                </a:cubicBezTo>
                <a:cubicBezTo>
                  <a:pt x="175" y="59"/>
                  <a:pt x="194" y="53"/>
                  <a:pt x="216" y="50"/>
                </a:cubicBezTo>
                <a:cubicBezTo>
                  <a:pt x="215" y="50"/>
                  <a:pt x="221" y="49"/>
                  <a:pt x="221" y="49"/>
                </a:cubicBezTo>
                <a:cubicBezTo>
                  <a:pt x="225" y="49"/>
                  <a:pt x="229" y="48"/>
                  <a:pt x="233" y="48"/>
                </a:cubicBezTo>
                <a:cubicBezTo>
                  <a:pt x="231" y="48"/>
                  <a:pt x="232" y="48"/>
                  <a:pt x="232" y="48"/>
                </a:cubicBezTo>
                <a:cubicBezTo>
                  <a:pt x="893" y="48"/>
                  <a:pt x="893" y="48"/>
                  <a:pt x="893" y="48"/>
                </a:cubicBezTo>
                <a:cubicBezTo>
                  <a:pt x="929" y="48"/>
                  <a:pt x="969" y="64"/>
                  <a:pt x="996" y="86"/>
                </a:cubicBezTo>
                <a:cubicBezTo>
                  <a:pt x="1044" y="126"/>
                  <a:pt x="1064" y="186"/>
                  <a:pt x="1065" y="248"/>
                </a:cubicBezTo>
                <a:cubicBezTo>
                  <a:pt x="1065" y="290"/>
                  <a:pt x="1055" y="331"/>
                  <a:pt x="1032" y="36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02"/>
          <p:cNvSpPr>
            <a:spLocks/>
          </p:cNvSpPr>
          <p:nvPr/>
        </p:nvSpPr>
        <p:spPr bwMode="auto">
          <a:xfrm>
            <a:off x="8756536" y="5001608"/>
            <a:ext cx="32241" cy="25261"/>
          </a:xfrm>
          <a:custGeom>
            <a:avLst/>
            <a:gdLst>
              <a:gd name="T0" fmla="*/ 31 w 62"/>
              <a:gd name="T1" fmla="*/ 0 h 48"/>
              <a:gd name="T2" fmla="*/ 31 w 62"/>
              <a:gd name="T3" fmla="*/ 48 h 48"/>
              <a:gd name="T4" fmla="*/ 31 w 62"/>
              <a:gd name="T5" fmla="*/ 0 h 48"/>
            </a:gdLst>
            <a:ahLst/>
            <a:cxnLst>
              <a:cxn ang="0">
                <a:pos x="T0" y="T1"/>
              </a:cxn>
              <a:cxn ang="0">
                <a:pos x="T2" y="T3"/>
              </a:cxn>
              <a:cxn ang="0">
                <a:pos x="T4" y="T5"/>
              </a:cxn>
            </a:cxnLst>
            <a:rect l="0" t="0" r="r" b="b"/>
            <a:pathLst>
              <a:path w="62" h="48">
                <a:moveTo>
                  <a:pt x="31" y="0"/>
                </a:moveTo>
                <a:cubicBezTo>
                  <a:pt x="0" y="0"/>
                  <a:pt x="0" y="48"/>
                  <a:pt x="31" y="48"/>
                </a:cubicBezTo>
                <a:cubicBezTo>
                  <a:pt x="62" y="48"/>
                  <a:pt x="62" y="0"/>
                  <a:pt x="31"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03"/>
          <p:cNvSpPr>
            <a:spLocks/>
          </p:cNvSpPr>
          <p:nvPr/>
        </p:nvSpPr>
        <p:spPr bwMode="auto">
          <a:xfrm>
            <a:off x="8731608" y="5026869"/>
            <a:ext cx="32241" cy="24928"/>
          </a:xfrm>
          <a:custGeom>
            <a:avLst/>
            <a:gdLst>
              <a:gd name="T0" fmla="*/ 31 w 62"/>
              <a:gd name="T1" fmla="*/ 0 h 48"/>
              <a:gd name="T2" fmla="*/ 31 w 62"/>
              <a:gd name="T3" fmla="*/ 48 h 48"/>
              <a:gd name="T4" fmla="*/ 31 w 62"/>
              <a:gd name="T5" fmla="*/ 0 h 48"/>
            </a:gdLst>
            <a:ahLst/>
            <a:cxnLst>
              <a:cxn ang="0">
                <a:pos x="T0" y="T1"/>
              </a:cxn>
              <a:cxn ang="0">
                <a:pos x="T2" y="T3"/>
              </a:cxn>
              <a:cxn ang="0">
                <a:pos x="T4" y="T5"/>
              </a:cxn>
            </a:cxnLst>
            <a:rect l="0" t="0" r="r" b="b"/>
            <a:pathLst>
              <a:path w="62" h="48">
                <a:moveTo>
                  <a:pt x="31" y="0"/>
                </a:moveTo>
                <a:cubicBezTo>
                  <a:pt x="0" y="0"/>
                  <a:pt x="0" y="48"/>
                  <a:pt x="31" y="48"/>
                </a:cubicBezTo>
                <a:cubicBezTo>
                  <a:pt x="62" y="48"/>
                  <a:pt x="62" y="0"/>
                  <a:pt x="31"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04"/>
          <p:cNvSpPr>
            <a:spLocks/>
          </p:cNvSpPr>
          <p:nvPr/>
        </p:nvSpPr>
        <p:spPr bwMode="auto">
          <a:xfrm>
            <a:off x="8731608" y="4976680"/>
            <a:ext cx="32241" cy="24928"/>
          </a:xfrm>
          <a:custGeom>
            <a:avLst/>
            <a:gdLst>
              <a:gd name="T0" fmla="*/ 31 w 62"/>
              <a:gd name="T1" fmla="*/ 0 h 48"/>
              <a:gd name="T2" fmla="*/ 31 w 62"/>
              <a:gd name="T3" fmla="*/ 48 h 48"/>
              <a:gd name="T4" fmla="*/ 31 w 62"/>
              <a:gd name="T5" fmla="*/ 0 h 48"/>
            </a:gdLst>
            <a:ahLst/>
            <a:cxnLst>
              <a:cxn ang="0">
                <a:pos x="T0" y="T1"/>
              </a:cxn>
              <a:cxn ang="0">
                <a:pos x="T2" y="T3"/>
              </a:cxn>
              <a:cxn ang="0">
                <a:pos x="T4" y="T5"/>
              </a:cxn>
            </a:cxnLst>
            <a:rect l="0" t="0" r="r" b="b"/>
            <a:pathLst>
              <a:path w="62" h="48">
                <a:moveTo>
                  <a:pt x="31" y="0"/>
                </a:moveTo>
                <a:cubicBezTo>
                  <a:pt x="0" y="0"/>
                  <a:pt x="0" y="48"/>
                  <a:pt x="31" y="48"/>
                </a:cubicBezTo>
                <a:cubicBezTo>
                  <a:pt x="62" y="48"/>
                  <a:pt x="62" y="0"/>
                  <a:pt x="31"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5"/>
          <p:cNvSpPr>
            <a:spLocks noEditPoints="1"/>
          </p:cNvSpPr>
          <p:nvPr/>
        </p:nvSpPr>
        <p:spPr bwMode="auto">
          <a:xfrm>
            <a:off x="8415186" y="4927488"/>
            <a:ext cx="271219" cy="177157"/>
          </a:xfrm>
          <a:custGeom>
            <a:avLst/>
            <a:gdLst>
              <a:gd name="T0" fmla="*/ 471 w 523"/>
              <a:gd name="T1" fmla="*/ 0 h 341"/>
              <a:gd name="T2" fmla="*/ 462 w 523"/>
              <a:gd name="T3" fmla="*/ 0 h 341"/>
              <a:gd name="T4" fmla="*/ 58 w 523"/>
              <a:gd name="T5" fmla="*/ 0 h 341"/>
              <a:gd name="T6" fmla="*/ 13 w 523"/>
              <a:gd name="T7" fmla="*/ 25 h 341"/>
              <a:gd name="T8" fmla="*/ 2 w 523"/>
              <a:gd name="T9" fmla="*/ 91 h 341"/>
              <a:gd name="T10" fmla="*/ 2 w 523"/>
              <a:gd name="T11" fmla="*/ 281 h 341"/>
              <a:gd name="T12" fmla="*/ 47 w 523"/>
              <a:gd name="T13" fmla="*/ 340 h 341"/>
              <a:gd name="T14" fmla="*/ 83 w 523"/>
              <a:gd name="T15" fmla="*/ 341 h 341"/>
              <a:gd name="T16" fmla="*/ 467 w 523"/>
              <a:gd name="T17" fmla="*/ 341 h 341"/>
              <a:gd name="T18" fmla="*/ 523 w 523"/>
              <a:gd name="T19" fmla="*/ 277 h 341"/>
              <a:gd name="T20" fmla="*/ 523 w 523"/>
              <a:gd name="T21" fmla="*/ 60 h 341"/>
              <a:gd name="T22" fmla="*/ 523 w 523"/>
              <a:gd name="T23" fmla="*/ 57 h 341"/>
              <a:gd name="T24" fmla="*/ 471 w 523"/>
              <a:gd name="T25" fmla="*/ 0 h 341"/>
              <a:gd name="T26" fmla="*/ 56 w 523"/>
              <a:gd name="T27" fmla="*/ 292 h 341"/>
              <a:gd name="T28" fmla="*/ 56 w 523"/>
              <a:gd name="T29" fmla="*/ 293 h 341"/>
              <a:gd name="T30" fmla="*/ 56 w 523"/>
              <a:gd name="T31" fmla="*/ 293 h 341"/>
              <a:gd name="T32" fmla="*/ 58 w 523"/>
              <a:gd name="T33" fmla="*/ 293 h 341"/>
              <a:gd name="T34" fmla="*/ 56 w 523"/>
              <a:gd name="T35" fmla="*/ 292 h 341"/>
              <a:gd name="T36" fmla="*/ 469 w 523"/>
              <a:gd name="T37" fmla="*/ 293 h 341"/>
              <a:gd name="T38" fmla="*/ 469 w 523"/>
              <a:gd name="T39" fmla="*/ 293 h 341"/>
              <a:gd name="T40" fmla="*/ 474 w 523"/>
              <a:gd name="T41" fmla="*/ 286 h 341"/>
              <a:gd name="T42" fmla="*/ 474 w 523"/>
              <a:gd name="T43" fmla="*/ 288 h 341"/>
              <a:gd name="T44" fmla="*/ 472 w 523"/>
              <a:gd name="T45" fmla="*/ 290 h 341"/>
              <a:gd name="T46" fmla="*/ 470 w 523"/>
              <a:gd name="T47" fmla="*/ 292 h 341"/>
              <a:gd name="T48" fmla="*/ 469 w 523"/>
              <a:gd name="T49" fmla="*/ 293 h 341"/>
              <a:gd name="T50" fmla="*/ 57 w 523"/>
              <a:gd name="T51" fmla="*/ 293 h 341"/>
              <a:gd name="T52" fmla="*/ 55 w 523"/>
              <a:gd name="T53" fmla="*/ 292 h 341"/>
              <a:gd name="T54" fmla="*/ 53 w 523"/>
              <a:gd name="T55" fmla="*/ 289 h 341"/>
              <a:gd name="T56" fmla="*/ 50 w 523"/>
              <a:gd name="T57" fmla="*/ 283 h 341"/>
              <a:gd name="T58" fmla="*/ 50 w 523"/>
              <a:gd name="T59" fmla="*/ 269 h 341"/>
              <a:gd name="T60" fmla="*/ 50 w 523"/>
              <a:gd name="T61" fmla="*/ 61 h 341"/>
              <a:gd name="T62" fmla="*/ 50 w 523"/>
              <a:gd name="T63" fmla="*/ 57 h 341"/>
              <a:gd name="T64" fmla="*/ 54 w 523"/>
              <a:gd name="T65" fmla="*/ 50 h 341"/>
              <a:gd name="T66" fmla="*/ 55 w 523"/>
              <a:gd name="T67" fmla="*/ 49 h 341"/>
              <a:gd name="T68" fmla="*/ 57 w 523"/>
              <a:gd name="T69" fmla="*/ 48 h 341"/>
              <a:gd name="T70" fmla="*/ 57 w 523"/>
              <a:gd name="T71" fmla="*/ 48 h 341"/>
              <a:gd name="T72" fmla="*/ 469 w 523"/>
              <a:gd name="T73" fmla="*/ 48 h 341"/>
              <a:gd name="T74" fmla="*/ 468 w 523"/>
              <a:gd name="T75" fmla="*/ 48 h 341"/>
              <a:gd name="T76" fmla="*/ 470 w 523"/>
              <a:gd name="T77" fmla="*/ 49 h 341"/>
              <a:gd name="T78" fmla="*/ 471 w 523"/>
              <a:gd name="T79" fmla="*/ 50 h 341"/>
              <a:gd name="T80" fmla="*/ 472 w 523"/>
              <a:gd name="T81" fmla="*/ 51 h 341"/>
              <a:gd name="T82" fmla="*/ 473 w 523"/>
              <a:gd name="T83" fmla="*/ 53 h 341"/>
              <a:gd name="T84" fmla="*/ 475 w 523"/>
              <a:gd name="T85" fmla="*/ 60 h 341"/>
              <a:gd name="T86" fmla="*/ 475 w 523"/>
              <a:gd name="T87" fmla="*/ 280 h 341"/>
              <a:gd name="T88" fmla="*/ 474 w 523"/>
              <a:gd name="T89" fmla="*/ 28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3" h="341">
                <a:moveTo>
                  <a:pt x="471" y="0"/>
                </a:moveTo>
                <a:cubicBezTo>
                  <a:pt x="468" y="0"/>
                  <a:pt x="465" y="0"/>
                  <a:pt x="462" y="0"/>
                </a:cubicBezTo>
                <a:cubicBezTo>
                  <a:pt x="58" y="0"/>
                  <a:pt x="58" y="0"/>
                  <a:pt x="58" y="0"/>
                </a:cubicBezTo>
                <a:cubicBezTo>
                  <a:pt x="39" y="0"/>
                  <a:pt x="23" y="10"/>
                  <a:pt x="13" y="25"/>
                </a:cubicBezTo>
                <a:cubicBezTo>
                  <a:pt x="0" y="45"/>
                  <a:pt x="2" y="69"/>
                  <a:pt x="2" y="91"/>
                </a:cubicBezTo>
                <a:cubicBezTo>
                  <a:pt x="2" y="281"/>
                  <a:pt x="2" y="281"/>
                  <a:pt x="2" y="281"/>
                </a:cubicBezTo>
                <a:cubicBezTo>
                  <a:pt x="2" y="307"/>
                  <a:pt x="20" y="336"/>
                  <a:pt x="47" y="340"/>
                </a:cubicBezTo>
                <a:cubicBezTo>
                  <a:pt x="59" y="341"/>
                  <a:pt x="71" y="341"/>
                  <a:pt x="83" y="341"/>
                </a:cubicBezTo>
                <a:cubicBezTo>
                  <a:pt x="467" y="341"/>
                  <a:pt x="467" y="341"/>
                  <a:pt x="467" y="341"/>
                </a:cubicBezTo>
                <a:cubicBezTo>
                  <a:pt x="503" y="341"/>
                  <a:pt x="523" y="309"/>
                  <a:pt x="523" y="277"/>
                </a:cubicBezTo>
                <a:cubicBezTo>
                  <a:pt x="523" y="60"/>
                  <a:pt x="523" y="60"/>
                  <a:pt x="523" y="60"/>
                </a:cubicBezTo>
                <a:cubicBezTo>
                  <a:pt x="523" y="59"/>
                  <a:pt x="523" y="58"/>
                  <a:pt x="523" y="57"/>
                </a:cubicBezTo>
                <a:cubicBezTo>
                  <a:pt x="521" y="29"/>
                  <a:pt x="502" y="2"/>
                  <a:pt x="471" y="0"/>
                </a:cubicBezTo>
                <a:close/>
                <a:moveTo>
                  <a:pt x="56" y="292"/>
                </a:moveTo>
                <a:cubicBezTo>
                  <a:pt x="56" y="293"/>
                  <a:pt x="56" y="293"/>
                  <a:pt x="56" y="293"/>
                </a:cubicBezTo>
                <a:cubicBezTo>
                  <a:pt x="56" y="293"/>
                  <a:pt x="56" y="293"/>
                  <a:pt x="56" y="293"/>
                </a:cubicBezTo>
                <a:cubicBezTo>
                  <a:pt x="56" y="293"/>
                  <a:pt x="57" y="293"/>
                  <a:pt x="58" y="293"/>
                </a:cubicBezTo>
                <a:cubicBezTo>
                  <a:pt x="57" y="293"/>
                  <a:pt x="57" y="293"/>
                  <a:pt x="56" y="292"/>
                </a:cubicBezTo>
                <a:close/>
                <a:moveTo>
                  <a:pt x="469" y="293"/>
                </a:moveTo>
                <a:cubicBezTo>
                  <a:pt x="468" y="293"/>
                  <a:pt x="468" y="293"/>
                  <a:pt x="469" y="293"/>
                </a:cubicBezTo>
                <a:close/>
                <a:moveTo>
                  <a:pt x="474" y="286"/>
                </a:moveTo>
                <a:cubicBezTo>
                  <a:pt x="474" y="287"/>
                  <a:pt x="474" y="287"/>
                  <a:pt x="474" y="288"/>
                </a:cubicBezTo>
                <a:cubicBezTo>
                  <a:pt x="474" y="288"/>
                  <a:pt x="473" y="288"/>
                  <a:pt x="472" y="290"/>
                </a:cubicBezTo>
                <a:cubicBezTo>
                  <a:pt x="474" y="287"/>
                  <a:pt x="469" y="292"/>
                  <a:pt x="470" y="292"/>
                </a:cubicBezTo>
                <a:cubicBezTo>
                  <a:pt x="469" y="292"/>
                  <a:pt x="469" y="292"/>
                  <a:pt x="469" y="293"/>
                </a:cubicBezTo>
                <a:cubicBezTo>
                  <a:pt x="57" y="293"/>
                  <a:pt x="57" y="293"/>
                  <a:pt x="57" y="293"/>
                </a:cubicBezTo>
                <a:cubicBezTo>
                  <a:pt x="57" y="292"/>
                  <a:pt x="55" y="291"/>
                  <a:pt x="55" y="292"/>
                </a:cubicBezTo>
                <a:cubicBezTo>
                  <a:pt x="54" y="290"/>
                  <a:pt x="52" y="288"/>
                  <a:pt x="53" y="289"/>
                </a:cubicBezTo>
                <a:cubicBezTo>
                  <a:pt x="51" y="287"/>
                  <a:pt x="51" y="287"/>
                  <a:pt x="50" y="283"/>
                </a:cubicBezTo>
                <a:cubicBezTo>
                  <a:pt x="50" y="281"/>
                  <a:pt x="50" y="273"/>
                  <a:pt x="50" y="269"/>
                </a:cubicBezTo>
                <a:cubicBezTo>
                  <a:pt x="50" y="61"/>
                  <a:pt x="50" y="61"/>
                  <a:pt x="50" y="61"/>
                </a:cubicBezTo>
                <a:cubicBezTo>
                  <a:pt x="50" y="60"/>
                  <a:pt x="50" y="59"/>
                  <a:pt x="50" y="57"/>
                </a:cubicBezTo>
                <a:cubicBezTo>
                  <a:pt x="50" y="55"/>
                  <a:pt x="52" y="52"/>
                  <a:pt x="54" y="50"/>
                </a:cubicBezTo>
                <a:cubicBezTo>
                  <a:pt x="54" y="50"/>
                  <a:pt x="55" y="49"/>
                  <a:pt x="55" y="49"/>
                </a:cubicBezTo>
                <a:cubicBezTo>
                  <a:pt x="55" y="49"/>
                  <a:pt x="56" y="49"/>
                  <a:pt x="57" y="48"/>
                </a:cubicBezTo>
                <a:cubicBezTo>
                  <a:pt x="53" y="50"/>
                  <a:pt x="59" y="49"/>
                  <a:pt x="57" y="48"/>
                </a:cubicBezTo>
                <a:cubicBezTo>
                  <a:pt x="469" y="48"/>
                  <a:pt x="469" y="48"/>
                  <a:pt x="469" y="48"/>
                </a:cubicBezTo>
                <a:cubicBezTo>
                  <a:pt x="465" y="48"/>
                  <a:pt x="472" y="50"/>
                  <a:pt x="468" y="48"/>
                </a:cubicBezTo>
                <a:cubicBezTo>
                  <a:pt x="469" y="48"/>
                  <a:pt x="470" y="49"/>
                  <a:pt x="470" y="49"/>
                </a:cubicBezTo>
                <a:cubicBezTo>
                  <a:pt x="470" y="49"/>
                  <a:pt x="471" y="49"/>
                  <a:pt x="471" y="50"/>
                </a:cubicBezTo>
                <a:cubicBezTo>
                  <a:pt x="473" y="52"/>
                  <a:pt x="474" y="53"/>
                  <a:pt x="472" y="51"/>
                </a:cubicBezTo>
                <a:cubicBezTo>
                  <a:pt x="474" y="54"/>
                  <a:pt x="474" y="54"/>
                  <a:pt x="473" y="53"/>
                </a:cubicBezTo>
                <a:cubicBezTo>
                  <a:pt x="475" y="57"/>
                  <a:pt x="475" y="57"/>
                  <a:pt x="475" y="60"/>
                </a:cubicBezTo>
                <a:cubicBezTo>
                  <a:pt x="475" y="280"/>
                  <a:pt x="475" y="280"/>
                  <a:pt x="475" y="280"/>
                </a:cubicBezTo>
                <a:cubicBezTo>
                  <a:pt x="475" y="285"/>
                  <a:pt x="475" y="281"/>
                  <a:pt x="474" y="28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7"/>
          <p:cNvSpPr/>
          <p:nvPr/>
        </p:nvSpPr>
        <p:spPr>
          <a:xfrm>
            <a:off x="8961935" y="4867095"/>
            <a:ext cx="2490289" cy="368049"/>
          </a:xfrm>
          <a:prstGeom prst="rect">
            <a:avLst/>
          </a:prstGeom>
        </p:spPr>
        <p:txBody>
          <a:bodyPr wrap="square">
            <a:spAutoFit/>
          </a:bodyPr>
          <a:lstStyle/>
          <a:p>
            <a:pPr>
              <a:lnSpc>
                <a:spcPct val="120000"/>
              </a:lnSpc>
            </a:pPr>
            <a:r>
              <a:rPr lang="zh-CN" altLang="en-US" sz="1600" dirty="0">
                <a:solidFill>
                  <a:srgbClr val="00A468"/>
                </a:solidFill>
                <a:latin typeface="Lato" panose="020F0502020204030203" pitchFamily="34" charset="0"/>
                <a:ea typeface="Lato" panose="020F0502020204030203" pitchFamily="34" charset="0"/>
                <a:cs typeface="Lato" panose="020F0502020204030203" pitchFamily="34" charset="0"/>
              </a:rPr>
              <a:t>请输入标题</a:t>
            </a:r>
            <a:endParaRPr lang="en-US" altLang="zh-CN" sz="1600" dirty="0">
              <a:solidFill>
                <a:srgbClr val="00A468"/>
              </a:solidFill>
              <a:latin typeface="Lato" panose="020F0502020204030203" pitchFamily="34" charset="0"/>
              <a:ea typeface="Lato" panose="020F0502020204030203" pitchFamily="34" charset="0"/>
              <a:cs typeface="Lato" panose="020F0502020204030203" pitchFamily="34" charset="0"/>
            </a:endParaRPr>
          </a:p>
        </p:txBody>
      </p:sp>
      <p:cxnSp>
        <p:nvCxnSpPr>
          <p:cNvPr id="58" name="Straight Connector 57"/>
          <p:cNvCxnSpPr/>
          <p:nvPr/>
        </p:nvCxnSpPr>
        <p:spPr>
          <a:xfrm>
            <a:off x="845982" y="5292993"/>
            <a:ext cx="2252818" cy="0"/>
          </a:xfrm>
          <a:prstGeom prst="line">
            <a:avLst/>
          </a:prstGeom>
          <a:ln w="31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602032" y="5292993"/>
            <a:ext cx="2252818" cy="0"/>
          </a:xfrm>
          <a:prstGeom prst="line">
            <a:avLst/>
          </a:prstGeom>
          <a:ln w="31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8365980" y="5292993"/>
            <a:ext cx="2252818" cy="0"/>
          </a:xfrm>
          <a:prstGeom prst="line">
            <a:avLst/>
          </a:prstGeom>
          <a:ln w="31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xmlns="" id="{7EDC888D-2892-334C-9B4D-773E94D35F75}"/>
              </a:ext>
            </a:extLst>
          </p:cNvPr>
          <p:cNvSpPr/>
          <p:nvPr/>
        </p:nvSpPr>
        <p:spPr>
          <a:xfrm>
            <a:off x="4444470" y="316160"/>
            <a:ext cx="336021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00A468"/>
                </a:solidFill>
                <a:latin typeface="Alibaba PuHuiTi M" pitchFamily="18" charset="-122"/>
                <a:ea typeface="Alibaba PuHuiTi M" pitchFamily="18" charset="-122"/>
                <a:cs typeface="Alibaba PuHuiTi M" pitchFamily="18" charset="-122"/>
              </a:rPr>
              <a:t>三文一图排版页</a:t>
            </a:r>
            <a:endParaRPr kumimoji="0" lang="zh-CN" altLang="en-US" sz="3600" u="none" strike="noStrike" kern="1200" cap="none" spc="0" normalizeH="0" baseline="0" noProof="0" dirty="0">
              <a:ln>
                <a:noFill/>
              </a:ln>
              <a:solidFill>
                <a:srgbClr val="00A468"/>
              </a:solidFill>
              <a:effectLst/>
              <a:uLnTx/>
              <a:uFillTx/>
              <a:latin typeface="Alibaba PuHuiTi M" pitchFamily="18" charset="-122"/>
              <a:ea typeface="Alibaba PuHuiTi M" pitchFamily="18" charset="-122"/>
              <a:cs typeface="Alibaba PuHuiTi M" pitchFamily="18" charset="-122"/>
            </a:endParaRPr>
          </a:p>
        </p:txBody>
      </p:sp>
      <p:cxnSp>
        <p:nvCxnSpPr>
          <p:cNvPr id="39" name="直接连接符 30">
            <a:extLst>
              <a:ext uri="{FF2B5EF4-FFF2-40B4-BE49-F238E27FC236}">
                <a16:creationId xmlns:a16="http://schemas.microsoft.com/office/drawing/2014/main" xmlns="" id="{35ECAD4F-A57A-BB40-83DC-906EC79EFF4E}"/>
              </a:ext>
            </a:extLst>
          </p:cNvPr>
          <p:cNvCxnSpPr/>
          <p:nvPr/>
        </p:nvCxnSpPr>
        <p:spPr>
          <a:xfrm>
            <a:off x="3132870"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31">
            <a:extLst>
              <a:ext uri="{FF2B5EF4-FFF2-40B4-BE49-F238E27FC236}">
                <a16:creationId xmlns:a16="http://schemas.microsoft.com/office/drawing/2014/main" xmlns="" id="{090D2C64-1B94-4745-9BC2-1AAE6C7A9268}"/>
              </a:ext>
            </a:extLst>
          </p:cNvPr>
          <p:cNvCxnSpPr/>
          <p:nvPr/>
        </p:nvCxnSpPr>
        <p:spPr>
          <a:xfrm>
            <a:off x="7971356" y="639325"/>
            <a:ext cx="1087775" cy="0"/>
          </a:xfrm>
          <a:prstGeom prst="line">
            <a:avLst/>
          </a:prstGeom>
          <a:ln w="12700">
            <a:solidFill>
              <a:srgbClr val="00A468">
                <a:alpha val="53000"/>
              </a:srgbClr>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xmlns="" id="{948972F6-45FD-6F44-9895-8A1FFCEDA9A0}"/>
              </a:ext>
            </a:extLst>
          </p:cNvPr>
          <p:cNvSpPr/>
          <p:nvPr/>
        </p:nvSpPr>
        <p:spPr>
          <a:xfrm>
            <a:off x="5025447" y="842045"/>
            <a:ext cx="2151551" cy="338554"/>
          </a:xfrm>
          <a:prstGeom prst="rect">
            <a:avLst/>
          </a:prstGeom>
        </p:spPr>
        <p:txBody>
          <a:bodyPr wrap="none">
            <a:spAutoFit/>
          </a:bodyPr>
          <a:lstStyle/>
          <a:p>
            <a:pPr lvl="0" algn="ctr">
              <a:defRPr/>
            </a:pPr>
            <a:r>
              <a:rPr lang="en" altLang="zh-CN" sz="1600" dirty="0">
                <a:solidFill>
                  <a:srgbClr val="00A468"/>
                </a:solidFill>
                <a:latin typeface="Alibaba PuHuiTi R" pitchFamily="18" charset="-122"/>
                <a:ea typeface="Alibaba PuHuiTi R" pitchFamily="18" charset="-122"/>
                <a:cs typeface="Alibaba PuHuiTi R" pitchFamily="18" charset="-122"/>
              </a:rPr>
              <a:t>Please enter English</a:t>
            </a:r>
            <a:endParaRPr kumimoji="0" lang="zh-CN" altLang="en-US" sz="1600" u="none" strike="noStrike" kern="1200" cap="none" spc="0" normalizeH="0" baseline="0" noProof="0" dirty="0">
              <a:ln>
                <a:noFill/>
              </a:ln>
              <a:solidFill>
                <a:srgbClr val="00A468"/>
              </a:solidFill>
              <a:effectLst/>
              <a:uLnTx/>
              <a:uFillTx/>
              <a:latin typeface="Alibaba PuHuiTi R" pitchFamily="18" charset="-122"/>
              <a:ea typeface="Alibaba PuHuiTi R" pitchFamily="18" charset="-122"/>
              <a:cs typeface="Alibaba PuHuiTi R" pitchFamily="18" charset="-122"/>
            </a:endParaRPr>
          </a:p>
        </p:txBody>
      </p:sp>
      <p:pic>
        <p:nvPicPr>
          <p:cNvPr id="44" name="图片 43">
            <a:extLst>
              <a:ext uri="{FF2B5EF4-FFF2-40B4-BE49-F238E27FC236}">
                <a16:creationId xmlns:a16="http://schemas.microsoft.com/office/drawing/2014/main" xmlns="" id="{50F5C6C3-9E80-714B-BD61-2E9EF41BFF9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00077" y="1621975"/>
            <a:ext cx="10991851" cy="2602682"/>
          </a:xfrm>
          <a:custGeom>
            <a:avLst/>
            <a:gdLst>
              <a:gd name="connsiteX0" fmla="*/ 0 w 10991851"/>
              <a:gd name="connsiteY0" fmla="*/ 0 h 2602682"/>
              <a:gd name="connsiteX1" fmla="*/ 10991851 w 10991851"/>
              <a:gd name="connsiteY1" fmla="*/ 0 h 2602682"/>
              <a:gd name="connsiteX2" fmla="*/ 10991851 w 10991851"/>
              <a:gd name="connsiteY2" fmla="*/ 2602682 h 2602682"/>
              <a:gd name="connsiteX3" fmla="*/ 0 w 10991851"/>
              <a:gd name="connsiteY3" fmla="*/ 2602682 h 2602682"/>
            </a:gdLst>
            <a:ahLst/>
            <a:cxnLst>
              <a:cxn ang="0">
                <a:pos x="connsiteX0" y="connsiteY0"/>
              </a:cxn>
              <a:cxn ang="0">
                <a:pos x="connsiteX1" y="connsiteY1"/>
              </a:cxn>
              <a:cxn ang="0">
                <a:pos x="connsiteX2" y="connsiteY2"/>
              </a:cxn>
              <a:cxn ang="0">
                <a:pos x="connsiteX3" y="connsiteY3"/>
              </a:cxn>
            </a:cxnLst>
            <a:rect l="l" t="t" r="r" b="b"/>
            <a:pathLst>
              <a:path w="10991851" h="2602682">
                <a:moveTo>
                  <a:pt x="0" y="0"/>
                </a:moveTo>
                <a:lnTo>
                  <a:pt x="10991851" y="0"/>
                </a:lnTo>
                <a:lnTo>
                  <a:pt x="10991851" y="2602682"/>
                </a:lnTo>
                <a:lnTo>
                  <a:pt x="0" y="2602682"/>
                </a:lnTo>
                <a:close/>
              </a:path>
            </a:pathLst>
          </a:custGeom>
        </p:spPr>
      </p:pic>
      <p:sp>
        <p:nvSpPr>
          <p:cNvPr id="49" name="Rectangle 11">
            <a:extLst>
              <a:ext uri="{FF2B5EF4-FFF2-40B4-BE49-F238E27FC236}">
                <a16:creationId xmlns:a16="http://schemas.microsoft.com/office/drawing/2014/main" xmlns="" id="{D1EEDFDC-5456-8A45-93C3-03020510EAA3}"/>
              </a:ext>
            </a:extLst>
          </p:cNvPr>
          <p:cNvSpPr>
            <a:spLocks noChangeArrowheads="1"/>
          </p:cNvSpPr>
          <p:nvPr/>
        </p:nvSpPr>
        <p:spPr bwMode="auto">
          <a:xfrm>
            <a:off x="4687204" y="5397605"/>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50" name="Rectangle 11">
            <a:extLst>
              <a:ext uri="{FF2B5EF4-FFF2-40B4-BE49-F238E27FC236}">
                <a16:creationId xmlns:a16="http://schemas.microsoft.com/office/drawing/2014/main" xmlns="" id="{411E7CBE-A18F-2F49-8704-C30316E93AAC}"/>
              </a:ext>
            </a:extLst>
          </p:cNvPr>
          <p:cNvSpPr>
            <a:spLocks noChangeArrowheads="1"/>
          </p:cNvSpPr>
          <p:nvPr/>
        </p:nvSpPr>
        <p:spPr bwMode="auto">
          <a:xfrm>
            <a:off x="4687204" y="5593209"/>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52" name="Rectangle 11">
            <a:extLst>
              <a:ext uri="{FF2B5EF4-FFF2-40B4-BE49-F238E27FC236}">
                <a16:creationId xmlns:a16="http://schemas.microsoft.com/office/drawing/2014/main" xmlns="" id="{9929F1D0-1732-204F-95A8-47668ADFB45A}"/>
              </a:ext>
            </a:extLst>
          </p:cNvPr>
          <p:cNvSpPr>
            <a:spLocks noChangeArrowheads="1"/>
          </p:cNvSpPr>
          <p:nvPr/>
        </p:nvSpPr>
        <p:spPr bwMode="auto">
          <a:xfrm>
            <a:off x="906757" y="5397605"/>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53" name="Rectangle 11">
            <a:extLst>
              <a:ext uri="{FF2B5EF4-FFF2-40B4-BE49-F238E27FC236}">
                <a16:creationId xmlns:a16="http://schemas.microsoft.com/office/drawing/2014/main" xmlns="" id="{406FEDF7-A363-7448-A993-661D9816B157}"/>
              </a:ext>
            </a:extLst>
          </p:cNvPr>
          <p:cNvSpPr>
            <a:spLocks noChangeArrowheads="1"/>
          </p:cNvSpPr>
          <p:nvPr/>
        </p:nvSpPr>
        <p:spPr bwMode="auto">
          <a:xfrm>
            <a:off x="906757" y="5593209"/>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
        <p:nvSpPr>
          <p:cNvPr id="55" name="Rectangle 11">
            <a:extLst>
              <a:ext uri="{FF2B5EF4-FFF2-40B4-BE49-F238E27FC236}">
                <a16:creationId xmlns:a16="http://schemas.microsoft.com/office/drawing/2014/main" xmlns="" id="{EB09C3F7-525C-8D4F-A513-4E20234A0EE9}"/>
              </a:ext>
            </a:extLst>
          </p:cNvPr>
          <p:cNvSpPr>
            <a:spLocks noChangeArrowheads="1"/>
          </p:cNvSpPr>
          <p:nvPr/>
        </p:nvSpPr>
        <p:spPr bwMode="auto">
          <a:xfrm>
            <a:off x="8467651" y="5397605"/>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u="none" strike="noStrike" kern="1200" cap="none" spc="0" normalizeH="0" baseline="0" noProof="0" dirty="0">
                <a:ln>
                  <a:noFill/>
                </a:ln>
                <a:solidFill>
                  <a:schemeClr val="tx1">
                    <a:lumMod val="75000"/>
                    <a:lumOff val="25000"/>
                  </a:schemeClr>
                </a:solidFill>
                <a:effectLst/>
                <a:uLnTx/>
                <a:uFillTx/>
                <a:latin typeface="Alibaba PuHuiTi R" pitchFamily="18" charset="-122"/>
                <a:ea typeface="Alibaba PuHuiTi R" pitchFamily="18" charset="-122"/>
                <a:cs typeface="Alibaba PuHuiTi R" pitchFamily="18" charset="-122"/>
              </a:rPr>
              <a:t>请你在这里输入正文相关的内容</a:t>
            </a:r>
          </a:p>
        </p:txBody>
      </p:sp>
      <p:sp>
        <p:nvSpPr>
          <p:cNvPr id="56" name="Rectangle 11">
            <a:extLst>
              <a:ext uri="{FF2B5EF4-FFF2-40B4-BE49-F238E27FC236}">
                <a16:creationId xmlns:a16="http://schemas.microsoft.com/office/drawing/2014/main" xmlns="" id="{4D2D8B3B-5EA3-1940-B28F-D4D1F3BE9DE6}"/>
              </a:ext>
            </a:extLst>
          </p:cNvPr>
          <p:cNvSpPr>
            <a:spLocks noChangeArrowheads="1"/>
          </p:cNvSpPr>
          <p:nvPr/>
        </p:nvSpPr>
        <p:spPr bwMode="auto">
          <a:xfrm>
            <a:off x="8467651" y="5593209"/>
            <a:ext cx="2437812" cy="28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lnSpc>
                <a:spcPct val="120000"/>
              </a:lnSpc>
              <a:spcBef>
                <a:spcPct val="0"/>
              </a:spcBef>
              <a:spcAft>
                <a:spcPct val="0"/>
              </a:spcAft>
              <a:defRPr/>
            </a:pPr>
            <a:r>
              <a:rPr lang="zh-CN" altLang="en-US" sz="1100" dirty="0">
                <a:solidFill>
                  <a:schemeClr val="tx1">
                    <a:lumMod val="75000"/>
                    <a:lumOff val="25000"/>
                  </a:schemeClr>
                </a:solidFill>
                <a:latin typeface="Alibaba PuHuiTi R" pitchFamily="18" charset="-122"/>
                <a:ea typeface="Alibaba PuHuiTi R" pitchFamily="18" charset="-122"/>
                <a:cs typeface="Alibaba PuHuiTi R" pitchFamily="18" charset="-122"/>
              </a:rPr>
              <a:t>请你在这里输入正文相关的内容</a:t>
            </a:r>
          </a:p>
        </p:txBody>
      </p:sp>
    </p:spTree>
    <p:extLst>
      <p:ext uri="{BB962C8B-B14F-4D97-AF65-F5344CB8AC3E}">
        <p14:creationId xmlns:p14="http://schemas.microsoft.com/office/powerpoint/2010/main" val="240638925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601</TotalTime>
  <Words>3051</Words>
  <Application>Microsoft Office PowerPoint</Application>
  <PresentationFormat>宽屏</PresentationFormat>
  <Paragraphs>254</Paragraphs>
  <Slides>29</Slides>
  <Notes>9</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29</vt:i4>
      </vt:variant>
    </vt:vector>
  </HeadingPairs>
  <TitlesOfParts>
    <vt:vector size="56" baseType="lpstr">
      <vt:lpstr>Alibaba PuHuiTi B</vt:lpstr>
      <vt:lpstr>Alibaba PuHuiTi M</vt:lpstr>
      <vt:lpstr>Alibaba PuHuiTi R</vt:lpstr>
      <vt:lpstr>Corporate</vt:lpstr>
      <vt:lpstr>FontAwesome</vt:lpstr>
      <vt:lpstr>FZDeSaiHeiS 507R</vt:lpstr>
      <vt:lpstr>Gill Sans</vt:lpstr>
      <vt:lpstr>Lato</vt:lpstr>
      <vt:lpstr>Lato Heavy</vt:lpstr>
      <vt:lpstr>notosanssc regular</vt:lpstr>
      <vt:lpstr>Source Sans Pro Light</vt:lpstr>
      <vt:lpstr>STHeiti</vt:lpstr>
      <vt:lpstr>等线</vt:lpstr>
      <vt:lpstr>等线 Light</vt:lpstr>
      <vt:lpstr>方正尚酷简体</vt:lpstr>
      <vt:lpstr>汉仪旗黑-40S</vt:lpstr>
      <vt:lpstr>汉仪雅酷黑 45W</vt:lpstr>
      <vt:lpstr>思源黑体 CN Light</vt:lpstr>
      <vt:lpstr>思源黑体 Medium</vt:lpstr>
      <vt:lpstr>宋体</vt:lpstr>
      <vt:lpstr>微软雅黑</vt:lpstr>
      <vt:lpstr>微软雅黑 Light</vt:lpstr>
      <vt:lpstr>幼圆</vt:lpstr>
      <vt:lpstr>Arial</vt:lpstr>
      <vt:lpstr>Calibri</vt:lpstr>
      <vt:lpstr>Century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广州东华职业学院通用ppt模板</dc:title>
  <dc:creator>浩克</dc:creator>
  <cp:keywords>P界达人</cp:keywords>
  <dc:description>www.51pptmoban.com</dc:description>
  <cp:lastModifiedBy>YANGs</cp:lastModifiedBy>
  <cp:revision>36</cp:revision>
  <dcterms:created xsi:type="dcterms:W3CDTF">2020-02-25T21:48:46Z</dcterms:created>
  <dcterms:modified xsi:type="dcterms:W3CDTF">2021-09-02T15:52:21Z</dcterms:modified>
</cp:coreProperties>
</file>