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2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A3BF9B1-F728-4109-81A4-AD6E9E48E055}">
          <p14:sldIdLst>
            <p14:sldId id="267"/>
            <p14:sldId id="256"/>
            <p14:sldId id="257"/>
            <p14:sldId id="258"/>
            <p14:sldId id="259"/>
            <p14:sldId id="260"/>
            <p14:sldId id="261"/>
            <p14:sldId id="263"/>
            <p14:sldId id="264"/>
            <p14:sldId id="265"/>
            <p14:sldId id="262"/>
          </p14:sldIdLst>
        </p14:section>
        <p14:section name="作者信息" id="{63ECCFD9-0F66-4EEE-810F-1134F95C392A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338"/>
    <a:srgbClr val="7818DE"/>
    <a:srgbClr val="FF3EB3"/>
    <a:srgbClr val="B6D33A"/>
    <a:srgbClr val="4FFE62"/>
    <a:srgbClr val="FBDE03"/>
    <a:srgbClr val="FED338"/>
    <a:srgbClr val="FED52E"/>
    <a:srgbClr val="79D2E3"/>
    <a:srgbClr val="91DE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1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92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120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27D92A94-AABA-458C-8B75-014BA79D88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05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示&#10;&#10;描述已自动生成">
            <a:extLst>
              <a:ext uri="{FF2B5EF4-FFF2-40B4-BE49-F238E27FC236}">
                <a16:creationId xmlns:a16="http://schemas.microsoft.com/office/drawing/2014/main" xmlns="" id="{2ED476E7-122B-4BCB-9A9E-5D6B46883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55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3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6EA25101-A6F4-4DBC-B93F-0D33BEFCF7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87CBB5E-125B-457D-B3AB-4B1FA061CF85}"/>
              </a:ext>
            </a:extLst>
          </p:cNvPr>
          <p:cNvSpPr txBox="1"/>
          <p:nvPr/>
        </p:nvSpPr>
        <p:spPr>
          <a:xfrm>
            <a:off x="3647873" y="2796722"/>
            <a:ext cx="4896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n w="15875">
                  <a:solidFill>
                    <a:schemeClr val="tx1"/>
                  </a:solidFill>
                </a:ln>
                <a:solidFill>
                  <a:srgbClr val="FF3EB3"/>
                </a:solidFill>
                <a:effectLst>
                  <a:outerShdw blurRad="50800" dist="88900" dir="2700000" algn="tl" rotWithShape="0">
                    <a:prstClr val="black"/>
                  </a:outerShdw>
                </a:effectLst>
                <a:latin typeface="Ravie" panose="04040805050809020602" pitchFamily="82" charset="0"/>
              </a:rPr>
              <a:t>POWER YOUR POINT</a:t>
            </a:r>
            <a:endParaRPr lang="zh-CN" altLang="en-US" sz="2800" b="1">
              <a:ln w="15875">
                <a:solidFill>
                  <a:schemeClr val="tx1"/>
                </a:solidFill>
              </a:ln>
              <a:solidFill>
                <a:srgbClr val="FF3EB3"/>
              </a:solidFill>
              <a:effectLst>
                <a:outerShdw blurRad="50800" dist="88900" dir="2700000" algn="tl" rotWithShape="0">
                  <a:prstClr val="black"/>
                </a:outerShdw>
              </a:effectLst>
              <a:latin typeface="Ravie" panose="04040805050809020602" pitchFamily="82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31AB022-7E72-4BE5-9BC4-48B31B835521}"/>
              </a:ext>
            </a:extLst>
          </p:cNvPr>
          <p:cNvGrpSpPr/>
          <p:nvPr/>
        </p:nvGrpSpPr>
        <p:grpSpPr>
          <a:xfrm>
            <a:off x="2959100" y="3462569"/>
            <a:ext cx="6273800" cy="598709"/>
            <a:chOff x="2959100" y="2913207"/>
            <a:chExt cx="6273800" cy="598709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7A85BF06-A79D-4F31-A01D-F8F70D9134EF}"/>
                </a:ext>
              </a:extLst>
            </p:cNvPr>
            <p:cNvSpPr/>
            <p:nvPr/>
          </p:nvSpPr>
          <p:spPr>
            <a:xfrm>
              <a:off x="3647873" y="2913207"/>
              <a:ext cx="4896254" cy="598709"/>
            </a:xfrm>
            <a:custGeom>
              <a:avLst/>
              <a:gdLst>
                <a:gd name="connsiteX0" fmla="*/ 66446 w 6780801"/>
                <a:gd name="connsiteY0" fmla="*/ 824027 h 890499"/>
                <a:gd name="connsiteX1" fmla="*/ 72796 w 6780801"/>
                <a:gd name="connsiteY1" fmla="*/ 449377 h 890499"/>
                <a:gd name="connsiteX2" fmla="*/ 123596 w 6780801"/>
                <a:gd name="connsiteY2" fmla="*/ 87427 h 890499"/>
                <a:gd name="connsiteX3" fmla="*/ 250596 w 6780801"/>
                <a:gd name="connsiteY3" fmla="*/ 119177 h 890499"/>
                <a:gd name="connsiteX4" fmla="*/ 441096 w 6780801"/>
                <a:gd name="connsiteY4" fmla="*/ 36627 h 890499"/>
                <a:gd name="connsiteX5" fmla="*/ 1196746 w 6780801"/>
                <a:gd name="connsiteY5" fmla="*/ 62027 h 890499"/>
                <a:gd name="connsiteX6" fmla="*/ 1850796 w 6780801"/>
                <a:gd name="connsiteY6" fmla="*/ 49327 h 890499"/>
                <a:gd name="connsiteX7" fmla="*/ 2225446 w 6780801"/>
                <a:gd name="connsiteY7" fmla="*/ 55677 h 890499"/>
                <a:gd name="connsiteX8" fmla="*/ 2923946 w 6780801"/>
                <a:gd name="connsiteY8" fmla="*/ 55677 h 890499"/>
                <a:gd name="connsiteX9" fmla="*/ 3539896 w 6780801"/>
                <a:gd name="connsiteY9" fmla="*/ 55677 h 890499"/>
                <a:gd name="connsiteX10" fmla="*/ 4225696 w 6780801"/>
                <a:gd name="connsiteY10" fmla="*/ 62027 h 890499"/>
                <a:gd name="connsiteX11" fmla="*/ 4676546 w 6780801"/>
                <a:gd name="connsiteY11" fmla="*/ 74727 h 890499"/>
                <a:gd name="connsiteX12" fmla="*/ 5679846 w 6780801"/>
                <a:gd name="connsiteY12" fmla="*/ 62027 h 890499"/>
                <a:gd name="connsiteX13" fmla="*/ 6410096 w 6780801"/>
                <a:gd name="connsiteY13" fmla="*/ 36627 h 890499"/>
                <a:gd name="connsiteX14" fmla="*/ 6702196 w 6780801"/>
                <a:gd name="connsiteY14" fmla="*/ 55677 h 890499"/>
                <a:gd name="connsiteX15" fmla="*/ 6765696 w 6780801"/>
                <a:gd name="connsiteY15" fmla="*/ 11227 h 890499"/>
                <a:gd name="connsiteX16" fmla="*/ 6721246 w 6780801"/>
                <a:gd name="connsiteY16" fmla="*/ 296977 h 890499"/>
                <a:gd name="connsiteX17" fmla="*/ 6740296 w 6780801"/>
                <a:gd name="connsiteY17" fmla="*/ 671627 h 890499"/>
                <a:gd name="connsiteX18" fmla="*/ 6778396 w 6780801"/>
                <a:gd name="connsiteY18" fmla="*/ 887527 h 890499"/>
                <a:gd name="connsiteX19" fmla="*/ 6664096 w 6780801"/>
                <a:gd name="connsiteY19" fmla="*/ 798627 h 890499"/>
                <a:gd name="connsiteX20" fmla="*/ 5959246 w 6780801"/>
                <a:gd name="connsiteY20" fmla="*/ 817677 h 890499"/>
                <a:gd name="connsiteX21" fmla="*/ 5228996 w 6780801"/>
                <a:gd name="connsiteY21" fmla="*/ 836727 h 890499"/>
                <a:gd name="connsiteX22" fmla="*/ 4638446 w 6780801"/>
                <a:gd name="connsiteY22" fmla="*/ 811327 h 890499"/>
                <a:gd name="connsiteX23" fmla="*/ 4301896 w 6780801"/>
                <a:gd name="connsiteY23" fmla="*/ 798627 h 890499"/>
                <a:gd name="connsiteX24" fmla="*/ 3952646 w 6780801"/>
                <a:gd name="connsiteY24" fmla="*/ 830377 h 890499"/>
                <a:gd name="connsiteX25" fmla="*/ 3489096 w 6780801"/>
                <a:gd name="connsiteY25" fmla="*/ 824027 h 890499"/>
                <a:gd name="connsiteX26" fmla="*/ 2784246 w 6780801"/>
                <a:gd name="connsiteY26" fmla="*/ 836727 h 890499"/>
                <a:gd name="connsiteX27" fmla="*/ 2466746 w 6780801"/>
                <a:gd name="connsiteY27" fmla="*/ 836727 h 890499"/>
                <a:gd name="connsiteX28" fmla="*/ 2422296 w 6780801"/>
                <a:gd name="connsiteY28" fmla="*/ 855777 h 890499"/>
                <a:gd name="connsiteX29" fmla="*/ 2269896 w 6780801"/>
                <a:gd name="connsiteY29" fmla="*/ 811327 h 890499"/>
                <a:gd name="connsiteX30" fmla="*/ 1399946 w 6780801"/>
                <a:gd name="connsiteY30" fmla="*/ 836727 h 890499"/>
                <a:gd name="connsiteX31" fmla="*/ 561746 w 6780801"/>
                <a:gd name="connsiteY31" fmla="*/ 830377 h 890499"/>
                <a:gd name="connsiteX32" fmla="*/ 129946 w 6780801"/>
                <a:gd name="connsiteY32" fmla="*/ 855777 h 890499"/>
                <a:gd name="connsiteX33" fmla="*/ 2946 w 6780801"/>
                <a:gd name="connsiteY33" fmla="*/ 874827 h 890499"/>
                <a:gd name="connsiteX34" fmla="*/ 41046 w 6780801"/>
                <a:gd name="connsiteY34" fmla="*/ 639877 h 890499"/>
                <a:gd name="connsiteX35" fmla="*/ 47396 w 6780801"/>
                <a:gd name="connsiteY35" fmla="*/ 690677 h 890499"/>
                <a:gd name="connsiteX0" fmla="*/ 65922 w 6780277"/>
                <a:gd name="connsiteY0" fmla="*/ 824027 h 890499"/>
                <a:gd name="connsiteX1" fmla="*/ 72272 w 6780277"/>
                <a:gd name="connsiteY1" fmla="*/ 449377 h 890499"/>
                <a:gd name="connsiteX2" fmla="*/ 123072 w 6780277"/>
                <a:gd name="connsiteY2" fmla="*/ 87427 h 890499"/>
                <a:gd name="connsiteX3" fmla="*/ 250072 w 6780277"/>
                <a:gd name="connsiteY3" fmla="*/ 119177 h 890499"/>
                <a:gd name="connsiteX4" fmla="*/ 440572 w 6780277"/>
                <a:gd name="connsiteY4" fmla="*/ 36627 h 890499"/>
                <a:gd name="connsiteX5" fmla="*/ 1196222 w 6780277"/>
                <a:gd name="connsiteY5" fmla="*/ 62027 h 890499"/>
                <a:gd name="connsiteX6" fmla="*/ 1850272 w 6780277"/>
                <a:gd name="connsiteY6" fmla="*/ 49327 h 890499"/>
                <a:gd name="connsiteX7" fmla="*/ 2224922 w 6780277"/>
                <a:gd name="connsiteY7" fmla="*/ 55677 h 890499"/>
                <a:gd name="connsiteX8" fmla="*/ 2923422 w 6780277"/>
                <a:gd name="connsiteY8" fmla="*/ 55677 h 890499"/>
                <a:gd name="connsiteX9" fmla="*/ 3539372 w 6780277"/>
                <a:gd name="connsiteY9" fmla="*/ 55677 h 890499"/>
                <a:gd name="connsiteX10" fmla="*/ 4225172 w 6780277"/>
                <a:gd name="connsiteY10" fmla="*/ 62027 h 890499"/>
                <a:gd name="connsiteX11" fmla="*/ 4676022 w 6780277"/>
                <a:gd name="connsiteY11" fmla="*/ 74727 h 890499"/>
                <a:gd name="connsiteX12" fmla="*/ 5679322 w 6780277"/>
                <a:gd name="connsiteY12" fmla="*/ 62027 h 890499"/>
                <a:gd name="connsiteX13" fmla="*/ 6409572 w 6780277"/>
                <a:gd name="connsiteY13" fmla="*/ 36627 h 890499"/>
                <a:gd name="connsiteX14" fmla="*/ 6701672 w 6780277"/>
                <a:gd name="connsiteY14" fmla="*/ 55677 h 890499"/>
                <a:gd name="connsiteX15" fmla="*/ 6765172 w 6780277"/>
                <a:gd name="connsiteY15" fmla="*/ 11227 h 890499"/>
                <a:gd name="connsiteX16" fmla="*/ 6720722 w 6780277"/>
                <a:gd name="connsiteY16" fmla="*/ 296977 h 890499"/>
                <a:gd name="connsiteX17" fmla="*/ 6739772 w 6780277"/>
                <a:gd name="connsiteY17" fmla="*/ 671627 h 890499"/>
                <a:gd name="connsiteX18" fmla="*/ 6777872 w 6780277"/>
                <a:gd name="connsiteY18" fmla="*/ 887527 h 890499"/>
                <a:gd name="connsiteX19" fmla="*/ 6663572 w 6780277"/>
                <a:gd name="connsiteY19" fmla="*/ 798627 h 890499"/>
                <a:gd name="connsiteX20" fmla="*/ 5958722 w 6780277"/>
                <a:gd name="connsiteY20" fmla="*/ 817677 h 890499"/>
                <a:gd name="connsiteX21" fmla="*/ 5228472 w 6780277"/>
                <a:gd name="connsiteY21" fmla="*/ 836727 h 890499"/>
                <a:gd name="connsiteX22" fmla="*/ 4637922 w 6780277"/>
                <a:gd name="connsiteY22" fmla="*/ 811327 h 890499"/>
                <a:gd name="connsiteX23" fmla="*/ 4301372 w 6780277"/>
                <a:gd name="connsiteY23" fmla="*/ 798627 h 890499"/>
                <a:gd name="connsiteX24" fmla="*/ 3952122 w 6780277"/>
                <a:gd name="connsiteY24" fmla="*/ 830377 h 890499"/>
                <a:gd name="connsiteX25" fmla="*/ 3488572 w 6780277"/>
                <a:gd name="connsiteY25" fmla="*/ 824027 h 890499"/>
                <a:gd name="connsiteX26" fmla="*/ 2783722 w 6780277"/>
                <a:gd name="connsiteY26" fmla="*/ 836727 h 890499"/>
                <a:gd name="connsiteX27" fmla="*/ 2466222 w 6780277"/>
                <a:gd name="connsiteY27" fmla="*/ 836727 h 890499"/>
                <a:gd name="connsiteX28" fmla="*/ 2421772 w 6780277"/>
                <a:gd name="connsiteY28" fmla="*/ 855777 h 890499"/>
                <a:gd name="connsiteX29" fmla="*/ 2269372 w 6780277"/>
                <a:gd name="connsiteY29" fmla="*/ 811327 h 890499"/>
                <a:gd name="connsiteX30" fmla="*/ 1399422 w 6780277"/>
                <a:gd name="connsiteY30" fmla="*/ 836727 h 890499"/>
                <a:gd name="connsiteX31" fmla="*/ 561222 w 6780277"/>
                <a:gd name="connsiteY31" fmla="*/ 830377 h 890499"/>
                <a:gd name="connsiteX32" fmla="*/ 129422 w 6780277"/>
                <a:gd name="connsiteY32" fmla="*/ 855777 h 890499"/>
                <a:gd name="connsiteX33" fmla="*/ 2422 w 6780277"/>
                <a:gd name="connsiteY33" fmla="*/ 874827 h 890499"/>
                <a:gd name="connsiteX34" fmla="*/ 46872 w 6780277"/>
                <a:gd name="connsiteY34" fmla="*/ 690677 h 890499"/>
                <a:gd name="connsiteX0" fmla="*/ 72272 w 6780277"/>
                <a:gd name="connsiteY0" fmla="*/ 449377 h 890499"/>
                <a:gd name="connsiteX1" fmla="*/ 123072 w 6780277"/>
                <a:gd name="connsiteY1" fmla="*/ 87427 h 890499"/>
                <a:gd name="connsiteX2" fmla="*/ 250072 w 6780277"/>
                <a:gd name="connsiteY2" fmla="*/ 119177 h 890499"/>
                <a:gd name="connsiteX3" fmla="*/ 440572 w 6780277"/>
                <a:gd name="connsiteY3" fmla="*/ 36627 h 890499"/>
                <a:gd name="connsiteX4" fmla="*/ 1196222 w 6780277"/>
                <a:gd name="connsiteY4" fmla="*/ 62027 h 890499"/>
                <a:gd name="connsiteX5" fmla="*/ 1850272 w 6780277"/>
                <a:gd name="connsiteY5" fmla="*/ 49327 h 890499"/>
                <a:gd name="connsiteX6" fmla="*/ 2224922 w 6780277"/>
                <a:gd name="connsiteY6" fmla="*/ 55677 h 890499"/>
                <a:gd name="connsiteX7" fmla="*/ 2923422 w 6780277"/>
                <a:gd name="connsiteY7" fmla="*/ 55677 h 890499"/>
                <a:gd name="connsiteX8" fmla="*/ 3539372 w 6780277"/>
                <a:gd name="connsiteY8" fmla="*/ 55677 h 890499"/>
                <a:gd name="connsiteX9" fmla="*/ 4225172 w 6780277"/>
                <a:gd name="connsiteY9" fmla="*/ 62027 h 890499"/>
                <a:gd name="connsiteX10" fmla="*/ 4676022 w 6780277"/>
                <a:gd name="connsiteY10" fmla="*/ 74727 h 890499"/>
                <a:gd name="connsiteX11" fmla="*/ 5679322 w 6780277"/>
                <a:gd name="connsiteY11" fmla="*/ 62027 h 890499"/>
                <a:gd name="connsiteX12" fmla="*/ 6409572 w 6780277"/>
                <a:gd name="connsiteY12" fmla="*/ 36627 h 890499"/>
                <a:gd name="connsiteX13" fmla="*/ 6701672 w 6780277"/>
                <a:gd name="connsiteY13" fmla="*/ 55677 h 890499"/>
                <a:gd name="connsiteX14" fmla="*/ 6765172 w 6780277"/>
                <a:gd name="connsiteY14" fmla="*/ 11227 h 890499"/>
                <a:gd name="connsiteX15" fmla="*/ 6720722 w 6780277"/>
                <a:gd name="connsiteY15" fmla="*/ 296977 h 890499"/>
                <a:gd name="connsiteX16" fmla="*/ 6739772 w 6780277"/>
                <a:gd name="connsiteY16" fmla="*/ 671627 h 890499"/>
                <a:gd name="connsiteX17" fmla="*/ 6777872 w 6780277"/>
                <a:gd name="connsiteY17" fmla="*/ 887527 h 890499"/>
                <a:gd name="connsiteX18" fmla="*/ 6663572 w 6780277"/>
                <a:gd name="connsiteY18" fmla="*/ 798627 h 890499"/>
                <a:gd name="connsiteX19" fmla="*/ 5958722 w 6780277"/>
                <a:gd name="connsiteY19" fmla="*/ 817677 h 890499"/>
                <a:gd name="connsiteX20" fmla="*/ 5228472 w 6780277"/>
                <a:gd name="connsiteY20" fmla="*/ 836727 h 890499"/>
                <a:gd name="connsiteX21" fmla="*/ 4637922 w 6780277"/>
                <a:gd name="connsiteY21" fmla="*/ 811327 h 890499"/>
                <a:gd name="connsiteX22" fmla="*/ 4301372 w 6780277"/>
                <a:gd name="connsiteY22" fmla="*/ 798627 h 890499"/>
                <a:gd name="connsiteX23" fmla="*/ 3952122 w 6780277"/>
                <a:gd name="connsiteY23" fmla="*/ 830377 h 890499"/>
                <a:gd name="connsiteX24" fmla="*/ 3488572 w 6780277"/>
                <a:gd name="connsiteY24" fmla="*/ 824027 h 890499"/>
                <a:gd name="connsiteX25" fmla="*/ 2783722 w 6780277"/>
                <a:gd name="connsiteY25" fmla="*/ 836727 h 890499"/>
                <a:gd name="connsiteX26" fmla="*/ 2466222 w 6780277"/>
                <a:gd name="connsiteY26" fmla="*/ 836727 h 890499"/>
                <a:gd name="connsiteX27" fmla="*/ 2421772 w 6780277"/>
                <a:gd name="connsiteY27" fmla="*/ 855777 h 890499"/>
                <a:gd name="connsiteX28" fmla="*/ 2269372 w 6780277"/>
                <a:gd name="connsiteY28" fmla="*/ 811327 h 890499"/>
                <a:gd name="connsiteX29" fmla="*/ 1399422 w 6780277"/>
                <a:gd name="connsiteY29" fmla="*/ 836727 h 890499"/>
                <a:gd name="connsiteX30" fmla="*/ 561222 w 6780277"/>
                <a:gd name="connsiteY30" fmla="*/ 830377 h 890499"/>
                <a:gd name="connsiteX31" fmla="*/ 129422 w 6780277"/>
                <a:gd name="connsiteY31" fmla="*/ 855777 h 890499"/>
                <a:gd name="connsiteX32" fmla="*/ 2422 w 6780277"/>
                <a:gd name="connsiteY32" fmla="*/ 874827 h 890499"/>
                <a:gd name="connsiteX33" fmla="*/ 46872 w 6780277"/>
                <a:gd name="connsiteY33" fmla="*/ 690677 h 890499"/>
                <a:gd name="connsiteX0" fmla="*/ 72272 w 6780277"/>
                <a:gd name="connsiteY0" fmla="*/ 449377 h 890499"/>
                <a:gd name="connsiteX1" fmla="*/ 123072 w 6780277"/>
                <a:gd name="connsiteY1" fmla="*/ 87427 h 890499"/>
                <a:gd name="connsiteX2" fmla="*/ 250072 w 6780277"/>
                <a:gd name="connsiteY2" fmla="*/ 119177 h 890499"/>
                <a:gd name="connsiteX3" fmla="*/ 440572 w 6780277"/>
                <a:gd name="connsiteY3" fmla="*/ 36627 h 890499"/>
                <a:gd name="connsiteX4" fmla="*/ 1196222 w 6780277"/>
                <a:gd name="connsiteY4" fmla="*/ 62027 h 890499"/>
                <a:gd name="connsiteX5" fmla="*/ 1850272 w 6780277"/>
                <a:gd name="connsiteY5" fmla="*/ 49327 h 890499"/>
                <a:gd name="connsiteX6" fmla="*/ 2224922 w 6780277"/>
                <a:gd name="connsiteY6" fmla="*/ 55677 h 890499"/>
                <a:gd name="connsiteX7" fmla="*/ 2923422 w 6780277"/>
                <a:gd name="connsiteY7" fmla="*/ 55677 h 890499"/>
                <a:gd name="connsiteX8" fmla="*/ 3539372 w 6780277"/>
                <a:gd name="connsiteY8" fmla="*/ 55677 h 890499"/>
                <a:gd name="connsiteX9" fmla="*/ 4225172 w 6780277"/>
                <a:gd name="connsiteY9" fmla="*/ 62027 h 890499"/>
                <a:gd name="connsiteX10" fmla="*/ 4676022 w 6780277"/>
                <a:gd name="connsiteY10" fmla="*/ 74727 h 890499"/>
                <a:gd name="connsiteX11" fmla="*/ 5679322 w 6780277"/>
                <a:gd name="connsiteY11" fmla="*/ 62027 h 890499"/>
                <a:gd name="connsiteX12" fmla="*/ 6409572 w 6780277"/>
                <a:gd name="connsiteY12" fmla="*/ 36627 h 890499"/>
                <a:gd name="connsiteX13" fmla="*/ 6701672 w 6780277"/>
                <a:gd name="connsiteY13" fmla="*/ 55677 h 890499"/>
                <a:gd name="connsiteX14" fmla="*/ 6765172 w 6780277"/>
                <a:gd name="connsiteY14" fmla="*/ 11227 h 890499"/>
                <a:gd name="connsiteX15" fmla="*/ 6720722 w 6780277"/>
                <a:gd name="connsiteY15" fmla="*/ 296977 h 890499"/>
                <a:gd name="connsiteX16" fmla="*/ 6739772 w 6780277"/>
                <a:gd name="connsiteY16" fmla="*/ 671627 h 890499"/>
                <a:gd name="connsiteX17" fmla="*/ 6777872 w 6780277"/>
                <a:gd name="connsiteY17" fmla="*/ 887527 h 890499"/>
                <a:gd name="connsiteX18" fmla="*/ 6663572 w 6780277"/>
                <a:gd name="connsiteY18" fmla="*/ 798627 h 890499"/>
                <a:gd name="connsiteX19" fmla="*/ 5958722 w 6780277"/>
                <a:gd name="connsiteY19" fmla="*/ 817677 h 890499"/>
                <a:gd name="connsiteX20" fmla="*/ 5228472 w 6780277"/>
                <a:gd name="connsiteY20" fmla="*/ 836727 h 890499"/>
                <a:gd name="connsiteX21" fmla="*/ 4637922 w 6780277"/>
                <a:gd name="connsiteY21" fmla="*/ 811327 h 890499"/>
                <a:gd name="connsiteX22" fmla="*/ 4301372 w 6780277"/>
                <a:gd name="connsiteY22" fmla="*/ 798627 h 890499"/>
                <a:gd name="connsiteX23" fmla="*/ 3952122 w 6780277"/>
                <a:gd name="connsiteY23" fmla="*/ 830377 h 890499"/>
                <a:gd name="connsiteX24" fmla="*/ 3488572 w 6780277"/>
                <a:gd name="connsiteY24" fmla="*/ 824027 h 890499"/>
                <a:gd name="connsiteX25" fmla="*/ 2783722 w 6780277"/>
                <a:gd name="connsiteY25" fmla="*/ 836727 h 890499"/>
                <a:gd name="connsiteX26" fmla="*/ 2466222 w 6780277"/>
                <a:gd name="connsiteY26" fmla="*/ 836727 h 890499"/>
                <a:gd name="connsiteX27" fmla="*/ 2421772 w 6780277"/>
                <a:gd name="connsiteY27" fmla="*/ 855777 h 890499"/>
                <a:gd name="connsiteX28" fmla="*/ 2269372 w 6780277"/>
                <a:gd name="connsiteY28" fmla="*/ 811327 h 890499"/>
                <a:gd name="connsiteX29" fmla="*/ 1399422 w 6780277"/>
                <a:gd name="connsiteY29" fmla="*/ 836727 h 890499"/>
                <a:gd name="connsiteX30" fmla="*/ 561222 w 6780277"/>
                <a:gd name="connsiteY30" fmla="*/ 830377 h 890499"/>
                <a:gd name="connsiteX31" fmla="*/ 129422 w 6780277"/>
                <a:gd name="connsiteY31" fmla="*/ 855777 h 890499"/>
                <a:gd name="connsiteX32" fmla="*/ 2422 w 6780277"/>
                <a:gd name="connsiteY32" fmla="*/ 874827 h 890499"/>
                <a:gd name="connsiteX33" fmla="*/ 46872 w 6780277"/>
                <a:gd name="connsiteY33" fmla="*/ 690677 h 890499"/>
                <a:gd name="connsiteX34" fmla="*/ 72272 w 6780277"/>
                <a:gd name="connsiteY34" fmla="*/ 449377 h 89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780277" h="890499">
                  <a:moveTo>
                    <a:pt x="72272" y="449377"/>
                  </a:moveTo>
                  <a:cubicBezTo>
                    <a:pt x="81797" y="326610"/>
                    <a:pt x="93439" y="142460"/>
                    <a:pt x="123072" y="87427"/>
                  </a:cubicBezTo>
                  <a:cubicBezTo>
                    <a:pt x="152705" y="32394"/>
                    <a:pt x="197155" y="127644"/>
                    <a:pt x="250072" y="119177"/>
                  </a:cubicBezTo>
                  <a:cubicBezTo>
                    <a:pt x="302989" y="110710"/>
                    <a:pt x="282880" y="46152"/>
                    <a:pt x="440572" y="36627"/>
                  </a:cubicBezTo>
                  <a:cubicBezTo>
                    <a:pt x="598264" y="27102"/>
                    <a:pt x="1196222" y="62027"/>
                    <a:pt x="1196222" y="62027"/>
                  </a:cubicBezTo>
                  <a:cubicBezTo>
                    <a:pt x="1431172" y="64144"/>
                    <a:pt x="1678822" y="50385"/>
                    <a:pt x="1850272" y="49327"/>
                  </a:cubicBezTo>
                  <a:cubicBezTo>
                    <a:pt x="2021722" y="48269"/>
                    <a:pt x="2224922" y="55677"/>
                    <a:pt x="2224922" y="55677"/>
                  </a:cubicBezTo>
                  <a:lnTo>
                    <a:pt x="2923422" y="55677"/>
                  </a:lnTo>
                  <a:lnTo>
                    <a:pt x="3539372" y="55677"/>
                  </a:lnTo>
                  <a:lnTo>
                    <a:pt x="4225172" y="62027"/>
                  </a:lnTo>
                  <a:cubicBezTo>
                    <a:pt x="4414614" y="65202"/>
                    <a:pt x="4433664" y="74727"/>
                    <a:pt x="4676022" y="74727"/>
                  </a:cubicBezTo>
                  <a:cubicBezTo>
                    <a:pt x="4918380" y="74727"/>
                    <a:pt x="5390397" y="68377"/>
                    <a:pt x="5679322" y="62027"/>
                  </a:cubicBezTo>
                  <a:cubicBezTo>
                    <a:pt x="5968247" y="55677"/>
                    <a:pt x="6239180" y="37685"/>
                    <a:pt x="6409572" y="36627"/>
                  </a:cubicBezTo>
                  <a:cubicBezTo>
                    <a:pt x="6579964" y="35569"/>
                    <a:pt x="6642405" y="59910"/>
                    <a:pt x="6701672" y="55677"/>
                  </a:cubicBezTo>
                  <a:cubicBezTo>
                    <a:pt x="6760939" y="51444"/>
                    <a:pt x="6761997" y="-28990"/>
                    <a:pt x="6765172" y="11227"/>
                  </a:cubicBezTo>
                  <a:cubicBezTo>
                    <a:pt x="6768347" y="51444"/>
                    <a:pt x="6724955" y="186910"/>
                    <a:pt x="6720722" y="296977"/>
                  </a:cubicBezTo>
                  <a:cubicBezTo>
                    <a:pt x="6716489" y="407044"/>
                    <a:pt x="6730247" y="573202"/>
                    <a:pt x="6739772" y="671627"/>
                  </a:cubicBezTo>
                  <a:cubicBezTo>
                    <a:pt x="6749297" y="770052"/>
                    <a:pt x="6790572" y="866360"/>
                    <a:pt x="6777872" y="887527"/>
                  </a:cubicBezTo>
                  <a:cubicBezTo>
                    <a:pt x="6765172" y="908694"/>
                    <a:pt x="6800097" y="810269"/>
                    <a:pt x="6663572" y="798627"/>
                  </a:cubicBezTo>
                  <a:cubicBezTo>
                    <a:pt x="6527047" y="786985"/>
                    <a:pt x="5958722" y="817677"/>
                    <a:pt x="5958722" y="817677"/>
                  </a:cubicBezTo>
                  <a:cubicBezTo>
                    <a:pt x="5719539" y="824027"/>
                    <a:pt x="5448605" y="837785"/>
                    <a:pt x="5228472" y="836727"/>
                  </a:cubicBezTo>
                  <a:cubicBezTo>
                    <a:pt x="5008339" y="835669"/>
                    <a:pt x="4637922" y="811327"/>
                    <a:pt x="4637922" y="811327"/>
                  </a:cubicBezTo>
                  <a:cubicBezTo>
                    <a:pt x="4483405" y="804977"/>
                    <a:pt x="4415672" y="795452"/>
                    <a:pt x="4301372" y="798627"/>
                  </a:cubicBezTo>
                  <a:cubicBezTo>
                    <a:pt x="4187072" y="801802"/>
                    <a:pt x="4087588" y="826144"/>
                    <a:pt x="3952122" y="830377"/>
                  </a:cubicBezTo>
                  <a:cubicBezTo>
                    <a:pt x="3816656" y="834610"/>
                    <a:pt x="3683305" y="822969"/>
                    <a:pt x="3488572" y="824027"/>
                  </a:cubicBezTo>
                  <a:cubicBezTo>
                    <a:pt x="3293839" y="825085"/>
                    <a:pt x="2954114" y="834610"/>
                    <a:pt x="2783722" y="836727"/>
                  </a:cubicBezTo>
                  <a:cubicBezTo>
                    <a:pt x="2613330" y="838844"/>
                    <a:pt x="2526547" y="833552"/>
                    <a:pt x="2466222" y="836727"/>
                  </a:cubicBezTo>
                  <a:cubicBezTo>
                    <a:pt x="2405897" y="839902"/>
                    <a:pt x="2454580" y="860010"/>
                    <a:pt x="2421772" y="855777"/>
                  </a:cubicBezTo>
                  <a:cubicBezTo>
                    <a:pt x="2388964" y="851544"/>
                    <a:pt x="2269372" y="811327"/>
                    <a:pt x="2269372" y="811327"/>
                  </a:cubicBezTo>
                  <a:cubicBezTo>
                    <a:pt x="2098980" y="808152"/>
                    <a:pt x="1399422" y="836727"/>
                    <a:pt x="1399422" y="836727"/>
                  </a:cubicBezTo>
                  <a:lnTo>
                    <a:pt x="561222" y="830377"/>
                  </a:lnTo>
                  <a:cubicBezTo>
                    <a:pt x="349555" y="833552"/>
                    <a:pt x="222555" y="848369"/>
                    <a:pt x="129422" y="855777"/>
                  </a:cubicBezTo>
                  <a:cubicBezTo>
                    <a:pt x="36289" y="863185"/>
                    <a:pt x="16180" y="902344"/>
                    <a:pt x="2422" y="874827"/>
                  </a:cubicBezTo>
                  <a:cubicBezTo>
                    <a:pt x="-11336" y="847310"/>
                    <a:pt x="37612" y="729042"/>
                    <a:pt x="46872" y="690677"/>
                  </a:cubicBezTo>
                  <a:lnTo>
                    <a:pt x="72272" y="449377"/>
                  </a:lnTo>
                  <a:close/>
                </a:path>
              </a:pathLst>
            </a:custGeom>
            <a:solidFill>
              <a:schemeClr val="bg1"/>
            </a:solidFill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6BD3D0D2-0322-49F1-90BF-EC33B15F22FF}"/>
                </a:ext>
              </a:extLst>
            </p:cNvPr>
            <p:cNvSpPr txBox="1"/>
            <p:nvPr/>
          </p:nvSpPr>
          <p:spPr>
            <a:xfrm>
              <a:off x="2959100" y="3012506"/>
              <a:ext cx="6273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ln w="19050">
                    <a:noFill/>
                  </a:ln>
                  <a:latin typeface="Ravie" panose="04040805050809020602" pitchFamily="82" charset="0"/>
                </a:rPr>
                <a:t>“ </a:t>
              </a:r>
              <a:r>
                <a:rPr lang="en-US" altLang="zh-CN" sz="2000" b="1">
                  <a:ln w="19050">
                    <a:noFill/>
                  </a:ln>
                  <a:latin typeface="Ravie" panose="04040805050809020602" pitchFamily="82" charset="0"/>
                </a:rPr>
                <a:t>power point templet </a:t>
              </a:r>
              <a:r>
                <a:rPr lang="zh-CN" altLang="en-US" sz="2000" b="1">
                  <a:ln w="19050">
                    <a:noFill/>
                  </a:ln>
                  <a:latin typeface="Ravie" panose="04040805050809020602" pitchFamily="82" charset="0"/>
                </a:rPr>
                <a:t>”</a:t>
              </a:r>
            </a:p>
          </p:txBody>
        </p:sp>
      </p:grpSp>
      <p:grpSp>
        <p:nvGrpSpPr>
          <p:cNvPr id="9" name="图形 46">
            <a:extLst>
              <a:ext uri="{FF2B5EF4-FFF2-40B4-BE49-F238E27FC236}">
                <a16:creationId xmlns:a16="http://schemas.microsoft.com/office/drawing/2014/main" xmlns="" id="{F57317A3-FC45-4B48-BCBF-32DA8FF3550A}"/>
              </a:ext>
            </a:extLst>
          </p:cNvPr>
          <p:cNvGrpSpPr/>
          <p:nvPr/>
        </p:nvGrpSpPr>
        <p:grpSpPr>
          <a:xfrm rot="8156792">
            <a:off x="5226770" y="898600"/>
            <a:ext cx="1738461" cy="1237629"/>
            <a:chOff x="10887593" y="800928"/>
            <a:chExt cx="895888" cy="637792"/>
          </a:xfrm>
          <a:solidFill>
            <a:schemeClr val="bg1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C26D5394-5203-43D6-9C97-1578CA9F10D2}"/>
                </a:ext>
              </a:extLst>
            </p:cNvPr>
            <p:cNvSpPr/>
            <p:nvPr/>
          </p:nvSpPr>
          <p:spPr>
            <a:xfrm>
              <a:off x="10887593" y="800928"/>
              <a:ext cx="895888" cy="637792"/>
            </a:xfrm>
            <a:custGeom>
              <a:avLst/>
              <a:gdLst>
                <a:gd name="connsiteX0" fmla="*/ 364009 w 895888"/>
                <a:gd name="connsiteY0" fmla="*/ 452038 h 637792"/>
                <a:gd name="connsiteX1" fmla="*/ 166917 w 895888"/>
                <a:gd name="connsiteY1" fmla="*/ 465250 h 637792"/>
                <a:gd name="connsiteX2" fmla="*/ 48340 w 895888"/>
                <a:gd name="connsiteY2" fmla="*/ 450482 h 637792"/>
                <a:gd name="connsiteX3" fmla="*/ 5248 w 895888"/>
                <a:gd name="connsiteY3" fmla="*/ 386786 h 637792"/>
                <a:gd name="connsiteX4" fmla="*/ 3179 w 895888"/>
                <a:gd name="connsiteY4" fmla="*/ 354561 h 637792"/>
                <a:gd name="connsiteX5" fmla="*/ 53433 w 895888"/>
                <a:gd name="connsiteY5" fmla="*/ 169119 h 637792"/>
                <a:gd name="connsiteX6" fmla="*/ 98886 w 895888"/>
                <a:gd name="connsiteY6" fmla="*/ 151483 h 637792"/>
                <a:gd name="connsiteX7" fmla="*/ 220428 w 895888"/>
                <a:gd name="connsiteY7" fmla="*/ 152845 h 637792"/>
                <a:gd name="connsiteX8" fmla="*/ 377584 w 895888"/>
                <a:gd name="connsiteY8" fmla="*/ 155148 h 637792"/>
                <a:gd name="connsiteX9" fmla="*/ 402533 w 895888"/>
                <a:gd name="connsiteY9" fmla="*/ 122494 h 637792"/>
                <a:gd name="connsiteX10" fmla="*/ 399164 w 895888"/>
                <a:gd name="connsiteY10" fmla="*/ 38019 h 637792"/>
                <a:gd name="connsiteX11" fmla="*/ 428241 w 895888"/>
                <a:gd name="connsiteY11" fmla="*/ 6098 h 637792"/>
                <a:gd name="connsiteX12" fmla="*/ 488302 w 895888"/>
                <a:gd name="connsiteY12" fmla="*/ 2099 h 637792"/>
                <a:gd name="connsiteX13" fmla="*/ 651145 w 895888"/>
                <a:gd name="connsiteY13" fmla="*/ 67021 h 637792"/>
                <a:gd name="connsiteX14" fmla="*/ 755482 w 895888"/>
                <a:gd name="connsiteY14" fmla="*/ 120853 h 637792"/>
                <a:gd name="connsiteX15" fmla="*/ 847046 w 895888"/>
                <a:gd name="connsiteY15" fmla="*/ 176682 h 637792"/>
                <a:gd name="connsiteX16" fmla="*/ 878101 w 895888"/>
                <a:gd name="connsiteY16" fmla="*/ 223069 h 637792"/>
                <a:gd name="connsiteX17" fmla="*/ 892829 w 895888"/>
                <a:gd name="connsiteY17" fmla="*/ 329504 h 637792"/>
                <a:gd name="connsiteX18" fmla="*/ 854478 w 895888"/>
                <a:gd name="connsiteY18" fmla="*/ 387410 h 637792"/>
                <a:gd name="connsiteX19" fmla="*/ 691549 w 895888"/>
                <a:gd name="connsiteY19" fmla="*/ 511883 h 637792"/>
                <a:gd name="connsiteX20" fmla="*/ 557226 w 895888"/>
                <a:gd name="connsiteY20" fmla="*/ 610914 h 637792"/>
                <a:gd name="connsiteX21" fmla="*/ 423061 w 895888"/>
                <a:gd name="connsiteY21" fmla="*/ 613128 h 637792"/>
                <a:gd name="connsiteX22" fmla="*/ 404438 w 895888"/>
                <a:gd name="connsiteY22" fmla="*/ 552378 h 637792"/>
                <a:gd name="connsiteX23" fmla="*/ 416105 w 895888"/>
                <a:gd name="connsiteY23" fmla="*/ 478251 h 637792"/>
                <a:gd name="connsiteX24" fmla="*/ 386362 w 895888"/>
                <a:gd name="connsiteY24" fmla="*/ 450102 h 637792"/>
                <a:gd name="connsiteX25" fmla="*/ 363983 w 895888"/>
                <a:gd name="connsiteY25" fmla="*/ 451682 h 637792"/>
                <a:gd name="connsiteX26" fmla="*/ 234655 w 895888"/>
                <a:gd name="connsiteY26" fmla="*/ 237583 h 637792"/>
                <a:gd name="connsiteX27" fmla="*/ 234676 w 895888"/>
                <a:gd name="connsiteY27" fmla="*/ 237502 h 637792"/>
                <a:gd name="connsiteX28" fmla="*/ 89883 w 895888"/>
                <a:gd name="connsiteY28" fmla="*/ 238974 h 637792"/>
                <a:gd name="connsiteX29" fmla="*/ 43860 w 895888"/>
                <a:gd name="connsiteY29" fmla="*/ 266477 h 637792"/>
                <a:gd name="connsiteX30" fmla="*/ 27298 w 895888"/>
                <a:gd name="connsiteY30" fmla="*/ 387868 h 637792"/>
                <a:gd name="connsiteX31" fmla="*/ 74742 w 895888"/>
                <a:gd name="connsiteY31" fmla="*/ 435731 h 637792"/>
                <a:gd name="connsiteX32" fmla="*/ 251041 w 895888"/>
                <a:gd name="connsiteY32" fmla="*/ 438433 h 637792"/>
                <a:gd name="connsiteX33" fmla="*/ 427854 w 895888"/>
                <a:gd name="connsiteY33" fmla="*/ 429468 h 637792"/>
                <a:gd name="connsiteX34" fmla="*/ 464880 w 895888"/>
                <a:gd name="connsiteY34" fmla="*/ 457677 h 637792"/>
                <a:gd name="connsiteX35" fmla="*/ 465056 w 895888"/>
                <a:gd name="connsiteY35" fmla="*/ 459270 h 637792"/>
                <a:gd name="connsiteX36" fmla="*/ 471224 w 895888"/>
                <a:gd name="connsiteY36" fmla="*/ 569894 h 637792"/>
                <a:gd name="connsiteX37" fmla="*/ 517241 w 895888"/>
                <a:gd name="connsiteY37" fmla="*/ 605780 h 637792"/>
                <a:gd name="connsiteX38" fmla="*/ 524800 w 895888"/>
                <a:gd name="connsiteY38" fmla="*/ 602795 h 637792"/>
                <a:gd name="connsiteX39" fmla="*/ 623556 w 895888"/>
                <a:gd name="connsiteY39" fmla="*/ 535491 h 637792"/>
                <a:gd name="connsiteX40" fmla="*/ 700137 w 895888"/>
                <a:gd name="connsiteY40" fmla="*/ 478093 h 637792"/>
                <a:gd name="connsiteX41" fmla="*/ 822048 w 895888"/>
                <a:gd name="connsiteY41" fmla="*/ 383525 h 637792"/>
                <a:gd name="connsiteX42" fmla="*/ 836677 w 895888"/>
                <a:gd name="connsiteY42" fmla="*/ 362202 h 637792"/>
                <a:gd name="connsiteX43" fmla="*/ 798734 w 895888"/>
                <a:gd name="connsiteY43" fmla="*/ 273586 h 637792"/>
                <a:gd name="connsiteX44" fmla="*/ 610579 w 895888"/>
                <a:gd name="connsiteY44" fmla="*/ 138020 h 637792"/>
                <a:gd name="connsiteX45" fmla="*/ 482257 w 895888"/>
                <a:gd name="connsiteY45" fmla="*/ 68821 h 637792"/>
                <a:gd name="connsiteX46" fmla="*/ 454543 w 895888"/>
                <a:gd name="connsiteY46" fmla="*/ 92754 h 637792"/>
                <a:gd name="connsiteX47" fmla="*/ 470264 w 895888"/>
                <a:gd name="connsiteY47" fmla="*/ 163706 h 637792"/>
                <a:gd name="connsiteX48" fmla="*/ 468434 w 895888"/>
                <a:gd name="connsiteY48" fmla="*/ 223370 h 637792"/>
                <a:gd name="connsiteX49" fmla="*/ 454308 w 895888"/>
                <a:gd name="connsiteY49" fmla="*/ 239559 h 637792"/>
                <a:gd name="connsiteX50" fmla="*/ 417965 w 895888"/>
                <a:gd name="connsiteY50" fmla="*/ 236278 h 637792"/>
                <a:gd name="connsiteX51" fmla="*/ 234655 w 895888"/>
                <a:gd name="connsiteY51" fmla="*/ 237583 h 637792"/>
                <a:gd name="connsiteX52" fmla="*/ 824094 w 895888"/>
                <a:gd name="connsiteY52" fmla="*/ 193650 h 637792"/>
                <a:gd name="connsiteX53" fmla="*/ 770374 w 895888"/>
                <a:gd name="connsiteY53" fmla="*/ 226706 h 637792"/>
                <a:gd name="connsiteX54" fmla="*/ 824094 w 895888"/>
                <a:gd name="connsiteY54" fmla="*/ 193650 h 637792"/>
                <a:gd name="connsiteX55" fmla="*/ 715104 w 895888"/>
                <a:gd name="connsiteY55" fmla="*/ 191967 h 637792"/>
                <a:gd name="connsiteX56" fmla="*/ 765638 w 895888"/>
                <a:gd name="connsiteY56" fmla="*/ 153759 h 637792"/>
                <a:gd name="connsiteX57" fmla="*/ 715104 w 895888"/>
                <a:gd name="connsiteY57" fmla="*/ 191967 h 637792"/>
                <a:gd name="connsiteX58" fmla="*/ 797757 w 895888"/>
                <a:gd name="connsiteY58" fmla="*/ 175305 h 637792"/>
                <a:gd name="connsiteX59" fmla="*/ 751624 w 895888"/>
                <a:gd name="connsiteY59" fmla="*/ 200206 h 637792"/>
                <a:gd name="connsiteX60" fmla="*/ 797757 w 895888"/>
                <a:gd name="connsiteY60" fmla="*/ 175305 h 637792"/>
                <a:gd name="connsiteX61" fmla="*/ 798570 w 895888"/>
                <a:gd name="connsiteY61" fmla="*/ 244214 h 637792"/>
                <a:gd name="connsiteX62" fmla="*/ 840340 w 895888"/>
                <a:gd name="connsiteY62" fmla="*/ 224359 h 637792"/>
                <a:gd name="connsiteX63" fmla="*/ 842169 w 895888"/>
                <a:gd name="connsiteY63" fmla="*/ 223677 h 637792"/>
                <a:gd name="connsiteX64" fmla="*/ 843410 w 895888"/>
                <a:gd name="connsiteY64" fmla="*/ 216316 h 637792"/>
                <a:gd name="connsiteX65" fmla="*/ 839278 w 895888"/>
                <a:gd name="connsiteY65" fmla="*/ 212723 h 637792"/>
                <a:gd name="connsiteX66" fmla="*/ 798570 w 895888"/>
                <a:gd name="connsiteY66" fmla="*/ 244214 h 637792"/>
                <a:gd name="connsiteX67" fmla="*/ 669716 w 895888"/>
                <a:gd name="connsiteY67" fmla="*/ 107053 h 637792"/>
                <a:gd name="connsiteX68" fmla="*/ 661593 w 895888"/>
                <a:gd name="connsiteY68" fmla="*/ 99340 h 637792"/>
                <a:gd name="connsiteX69" fmla="*/ 635751 w 895888"/>
                <a:gd name="connsiteY69" fmla="*/ 127050 h 637792"/>
                <a:gd name="connsiteX70" fmla="*/ 643102 w 895888"/>
                <a:gd name="connsiteY70" fmla="*/ 134099 h 637792"/>
                <a:gd name="connsiteX71" fmla="*/ 669716 w 895888"/>
                <a:gd name="connsiteY71" fmla="*/ 107053 h 637792"/>
                <a:gd name="connsiteX72" fmla="*/ 704604 w 895888"/>
                <a:gd name="connsiteY72" fmla="*/ 120650 h 637792"/>
                <a:gd name="connsiteX73" fmla="*/ 672343 w 895888"/>
                <a:gd name="connsiteY73" fmla="*/ 145432 h 637792"/>
                <a:gd name="connsiteX74" fmla="*/ 704604 w 895888"/>
                <a:gd name="connsiteY74" fmla="*/ 120650 h 637792"/>
                <a:gd name="connsiteX75" fmla="*/ 734135 w 895888"/>
                <a:gd name="connsiteY75" fmla="*/ 136082 h 637792"/>
                <a:gd name="connsiteX76" fmla="*/ 730736 w 895888"/>
                <a:gd name="connsiteY76" fmla="*/ 131141 h 637792"/>
                <a:gd name="connsiteX77" fmla="*/ 695327 w 895888"/>
                <a:gd name="connsiteY77" fmla="*/ 154642 h 637792"/>
                <a:gd name="connsiteX78" fmla="*/ 699978 w 895888"/>
                <a:gd name="connsiteY78" fmla="*/ 161339 h 637792"/>
                <a:gd name="connsiteX79" fmla="*/ 734135 w 895888"/>
                <a:gd name="connsiteY79" fmla="*/ 136082 h 637792"/>
                <a:gd name="connsiteX80" fmla="*/ 322599 w 895888"/>
                <a:gd name="connsiteY80" fmla="*/ 177622 h 637792"/>
                <a:gd name="connsiteX81" fmla="*/ 298722 w 895888"/>
                <a:gd name="connsiteY81" fmla="*/ 206987 h 637792"/>
                <a:gd name="connsiteX82" fmla="*/ 305702 w 895888"/>
                <a:gd name="connsiteY82" fmla="*/ 210715 h 637792"/>
                <a:gd name="connsiteX83" fmla="*/ 322599 w 895888"/>
                <a:gd name="connsiteY83" fmla="*/ 177622 h 637792"/>
                <a:gd name="connsiteX84" fmla="*/ 583105 w 895888"/>
                <a:gd name="connsiteY84" fmla="*/ 91349 h 637792"/>
                <a:gd name="connsiteX85" fmla="*/ 587911 w 895888"/>
                <a:gd name="connsiteY85" fmla="*/ 98447 h 637792"/>
                <a:gd name="connsiteX86" fmla="*/ 613764 w 895888"/>
                <a:gd name="connsiteY86" fmla="*/ 78966 h 637792"/>
                <a:gd name="connsiteX87" fmla="*/ 609427 w 895888"/>
                <a:gd name="connsiteY87" fmla="*/ 72906 h 637792"/>
                <a:gd name="connsiteX88" fmla="*/ 583105 w 895888"/>
                <a:gd name="connsiteY88" fmla="*/ 91349 h 63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895888" h="637792">
                  <a:moveTo>
                    <a:pt x="364009" y="452038"/>
                  </a:moveTo>
                  <a:cubicBezTo>
                    <a:pt x="298316" y="456788"/>
                    <a:pt x="232664" y="464302"/>
                    <a:pt x="166917" y="465250"/>
                  </a:cubicBezTo>
                  <a:cubicBezTo>
                    <a:pt x="126998" y="464292"/>
                    <a:pt x="87274" y="459345"/>
                    <a:pt x="48340" y="450482"/>
                  </a:cubicBezTo>
                  <a:cubicBezTo>
                    <a:pt x="20891" y="445283"/>
                    <a:pt x="3355" y="415061"/>
                    <a:pt x="5248" y="386786"/>
                  </a:cubicBezTo>
                  <a:cubicBezTo>
                    <a:pt x="5718" y="376001"/>
                    <a:pt x="5025" y="365197"/>
                    <a:pt x="3179" y="354561"/>
                  </a:cubicBezTo>
                  <a:cubicBezTo>
                    <a:pt x="-7940" y="288375"/>
                    <a:pt x="10417" y="220635"/>
                    <a:pt x="53433" y="169119"/>
                  </a:cubicBezTo>
                  <a:cubicBezTo>
                    <a:pt x="62417" y="157989"/>
                    <a:pt x="83203" y="152182"/>
                    <a:pt x="98886" y="151483"/>
                  </a:cubicBezTo>
                  <a:cubicBezTo>
                    <a:pt x="139299" y="149682"/>
                    <a:pt x="179900" y="152174"/>
                    <a:pt x="220428" y="152845"/>
                  </a:cubicBezTo>
                  <a:cubicBezTo>
                    <a:pt x="272812" y="153712"/>
                    <a:pt x="325195" y="154798"/>
                    <a:pt x="377584" y="155148"/>
                  </a:cubicBezTo>
                  <a:cubicBezTo>
                    <a:pt x="402774" y="155316"/>
                    <a:pt x="406406" y="146471"/>
                    <a:pt x="402533" y="122494"/>
                  </a:cubicBezTo>
                  <a:cubicBezTo>
                    <a:pt x="397580" y="94619"/>
                    <a:pt x="396447" y="66200"/>
                    <a:pt x="399164" y="38019"/>
                  </a:cubicBezTo>
                  <a:cubicBezTo>
                    <a:pt x="403369" y="23438"/>
                    <a:pt x="414115" y="11642"/>
                    <a:pt x="428241" y="6098"/>
                  </a:cubicBezTo>
                  <a:cubicBezTo>
                    <a:pt x="447595" y="-325"/>
                    <a:pt x="468268" y="-1701"/>
                    <a:pt x="488302" y="2099"/>
                  </a:cubicBezTo>
                  <a:cubicBezTo>
                    <a:pt x="545970" y="14023"/>
                    <a:pt x="601091" y="35999"/>
                    <a:pt x="651145" y="67021"/>
                  </a:cubicBezTo>
                  <a:cubicBezTo>
                    <a:pt x="684276" y="87607"/>
                    <a:pt x="721162" y="102048"/>
                    <a:pt x="755482" y="120853"/>
                  </a:cubicBezTo>
                  <a:cubicBezTo>
                    <a:pt x="787295" y="137258"/>
                    <a:pt x="817894" y="155915"/>
                    <a:pt x="847046" y="176682"/>
                  </a:cubicBezTo>
                  <a:cubicBezTo>
                    <a:pt x="861112" y="187260"/>
                    <a:pt x="869124" y="206678"/>
                    <a:pt x="878101" y="223069"/>
                  </a:cubicBezTo>
                  <a:cubicBezTo>
                    <a:pt x="894685" y="255930"/>
                    <a:pt x="899866" y="293374"/>
                    <a:pt x="892829" y="329504"/>
                  </a:cubicBezTo>
                  <a:cubicBezTo>
                    <a:pt x="889526" y="350529"/>
                    <a:pt x="871871" y="373057"/>
                    <a:pt x="854478" y="387410"/>
                  </a:cubicBezTo>
                  <a:cubicBezTo>
                    <a:pt x="801802" y="430882"/>
                    <a:pt x="746231" y="470862"/>
                    <a:pt x="691549" y="511883"/>
                  </a:cubicBezTo>
                  <a:cubicBezTo>
                    <a:pt x="647046" y="545269"/>
                    <a:pt x="603254" y="579754"/>
                    <a:pt x="557226" y="610914"/>
                  </a:cubicBezTo>
                  <a:cubicBezTo>
                    <a:pt x="504716" y="646463"/>
                    <a:pt x="469580" y="646288"/>
                    <a:pt x="423061" y="613128"/>
                  </a:cubicBezTo>
                  <a:cubicBezTo>
                    <a:pt x="401951" y="598080"/>
                    <a:pt x="402122" y="574643"/>
                    <a:pt x="404438" y="552378"/>
                  </a:cubicBezTo>
                  <a:cubicBezTo>
                    <a:pt x="407022" y="527529"/>
                    <a:pt x="414211" y="503108"/>
                    <a:pt x="416105" y="478251"/>
                  </a:cubicBezTo>
                  <a:cubicBezTo>
                    <a:pt x="418265" y="449899"/>
                    <a:pt x="413975" y="447301"/>
                    <a:pt x="386362" y="450102"/>
                  </a:cubicBezTo>
                  <a:cubicBezTo>
                    <a:pt x="378925" y="450856"/>
                    <a:pt x="371444" y="451167"/>
                    <a:pt x="363983" y="451682"/>
                  </a:cubicBezTo>
                  <a:close/>
                  <a:moveTo>
                    <a:pt x="234655" y="237583"/>
                  </a:moveTo>
                  <a:lnTo>
                    <a:pt x="234676" y="237502"/>
                  </a:lnTo>
                  <a:cubicBezTo>
                    <a:pt x="186409" y="237893"/>
                    <a:pt x="138126" y="237676"/>
                    <a:pt x="89883" y="238974"/>
                  </a:cubicBezTo>
                  <a:cubicBezTo>
                    <a:pt x="70273" y="239502"/>
                    <a:pt x="51357" y="245875"/>
                    <a:pt x="43860" y="266477"/>
                  </a:cubicBezTo>
                  <a:cubicBezTo>
                    <a:pt x="29211" y="305162"/>
                    <a:pt x="23547" y="346672"/>
                    <a:pt x="27298" y="387868"/>
                  </a:cubicBezTo>
                  <a:cubicBezTo>
                    <a:pt x="30123" y="415802"/>
                    <a:pt x="46466" y="430800"/>
                    <a:pt x="74742" y="435731"/>
                  </a:cubicBezTo>
                  <a:cubicBezTo>
                    <a:pt x="133307" y="445944"/>
                    <a:pt x="192163" y="442092"/>
                    <a:pt x="251041" y="438433"/>
                  </a:cubicBezTo>
                  <a:cubicBezTo>
                    <a:pt x="309941" y="434773"/>
                    <a:pt x="368882" y="431458"/>
                    <a:pt x="427854" y="429468"/>
                  </a:cubicBezTo>
                  <a:cubicBezTo>
                    <a:pt x="445868" y="427033"/>
                    <a:pt x="462445" y="439663"/>
                    <a:pt x="464880" y="457677"/>
                  </a:cubicBezTo>
                  <a:cubicBezTo>
                    <a:pt x="464951" y="458206"/>
                    <a:pt x="465010" y="458738"/>
                    <a:pt x="465056" y="459270"/>
                  </a:cubicBezTo>
                  <a:cubicBezTo>
                    <a:pt x="472976" y="495583"/>
                    <a:pt x="475058" y="532926"/>
                    <a:pt x="471224" y="569894"/>
                  </a:cubicBezTo>
                  <a:cubicBezTo>
                    <a:pt x="466472" y="605010"/>
                    <a:pt x="483829" y="618083"/>
                    <a:pt x="517241" y="605780"/>
                  </a:cubicBezTo>
                  <a:cubicBezTo>
                    <a:pt x="519869" y="605084"/>
                    <a:pt x="522406" y="604083"/>
                    <a:pt x="524800" y="602795"/>
                  </a:cubicBezTo>
                  <a:cubicBezTo>
                    <a:pt x="557803" y="580483"/>
                    <a:pt x="591054" y="558514"/>
                    <a:pt x="623556" y="535491"/>
                  </a:cubicBezTo>
                  <a:cubicBezTo>
                    <a:pt x="649579" y="517057"/>
                    <a:pt x="674815" y="497495"/>
                    <a:pt x="700137" y="478093"/>
                  </a:cubicBezTo>
                  <a:cubicBezTo>
                    <a:pt x="740962" y="446813"/>
                    <a:pt x="781793" y="415528"/>
                    <a:pt x="822048" y="383525"/>
                  </a:cubicBezTo>
                  <a:cubicBezTo>
                    <a:pt x="828581" y="377709"/>
                    <a:pt x="833602" y="370391"/>
                    <a:pt x="836677" y="362202"/>
                  </a:cubicBezTo>
                  <a:cubicBezTo>
                    <a:pt x="845087" y="341877"/>
                    <a:pt x="821499" y="289948"/>
                    <a:pt x="798734" y="273586"/>
                  </a:cubicBezTo>
                  <a:cubicBezTo>
                    <a:pt x="735956" y="228464"/>
                    <a:pt x="674869" y="180847"/>
                    <a:pt x="610579" y="138020"/>
                  </a:cubicBezTo>
                  <a:cubicBezTo>
                    <a:pt x="569606" y="111759"/>
                    <a:pt x="526710" y="88627"/>
                    <a:pt x="482257" y="68821"/>
                  </a:cubicBezTo>
                  <a:cubicBezTo>
                    <a:pt x="455742" y="56460"/>
                    <a:pt x="448860" y="63927"/>
                    <a:pt x="454543" y="92754"/>
                  </a:cubicBezTo>
                  <a:cubicBezTo>
                    <a:pt x="459230" y="116532"/>
                    <a:pt x="467550" y="139773"/>
                    <a:pt x="470264" y="163706"/>
                  </a:cubicBezTo>
                  <a:cubicBezTo>
                    <a:pt x="472482" y="183266"/>
                    <a:pt x="466793" y="203663"/>
                    <a:pt x="468434" y="223370"/>
                  </a:cubicBezTo>
                  <a:cubicBezTo>
                    <a:pt x="469544" y="236717"/>
                    <a:pt x="463988" y="239677"/>
                    <a:pt x="454308" y="239559"/>
                  </a:cubicBezTo>
                  <a:cubicBezTo>
                    <a:pt x="442181" y="239413"/>
                    <a:pt x="430076" y="236258"/>
                    <a:pt x="417965" y="236278"/>
                  </a:cubicBezTo>
                  <a:cubicBezTo>
                    <a:pt x="356861" y="236378"/>
                    <a:pt x="295758" y="237087"/>
                    <a:pt x="234655" y="237583"/>
                  </a:cubicBezTo>
                  <a:close/>
                  <a:moveTo>
                    <a:pt x="824094" y="193650"/>
                  </a:moveTo>
                  <a:cubicBezTo>
                    <a:pt x="802836" y="186483"/>
                    <a:pt x="769165" y="209055"/>
                    <a:pt x="770374" y="226706"/>
                  </a:cubicBezTo>
                  <a:cubicBezTo>
                    <a:pt x="787619" y="216095"/>
                    <a:pt x="804396" y="205771"/>
                    <a:pt x="824094" y="193650"/>
                  </a:cubicBezTo>
                  <a:close/>
                  <a:moveTo>
                    <a:pt x="715104" y="191967"/>
                  </a:moveTo>
                  <a:cubicBezTo>
                    <a:pt x="734092" y="177610"/>
                    <a:pt x="749715" y="165798"/>
                    <a:pt x="765638" y="153759"/>
                  </a:cubicBezTo>
                  <a:cubicBezTo>
                    <a:pt x="751417" y="146082"/>
                    <a:pt x="720938" y="167299"/>
                    <a:pt x="715104" y="191967"/>
                  </a:cubicBezTo>
                  <a:close/>
                  <a:moveTo>
                    <a:pt x="797757" y="175305"/>
                  </a:moveTo>
                  <a:cubicBezTo>
                    <a:pt x="780300" y="165234"/>
                    <a:pt x="754816" y="180047"/>
                    <a:pt x="751624" y="200206"/>
                  </a:cubicBezTo>
                  <a:cubicBezTo>
                    <a:pt x="766449" y="192204"/>
                    <a:pt x="781015" y="184342"/>
                    <a:pt x="797757" y="175305"/>
                  </a:cubicBezTo>
                  <a:close/>
                  <a:moveTo>
                    <a:pt x="798570" y="244214"/>
                  </a:moveTo>
                  <a:cubicBezTo>
                    <a:pt x="814302" y="236732"/>
                    <a:pt x="827318" y="230539"/>
                    <a:pt x="840340" y="224359"/>
                  </a:cubicBezTo>
                  <a:cubicBezTo>
                    <a:pt x="840988" y="224252"/>
                    <a:pt x="841609" y="224021"/>
                    <a:pt x="842169" y="223677"/>
                  </a:cubicBezTo>
                  <a:cubicBezTo>
                    <a:pt x="843043" y="221324"/>
                    <a:pt x="843464" y="218826"/>
                    <a:pt x="843410" y="216316"/>
                  </a:cubicBezTo>
                  <a:cubicBezTo>
                    <a:pt x="842645" y="214556"/>
                    <a:pt x="841126" y="213236"/>
                    <a:pt x="839278" y="212723"/>
                  </a:cubicBezTo>
                  <a:cubicBezTo>
                    <a:pt x="831235" y="210383"/>
                    <a:pt x="802258" y="231402"/>
                    <a:pt x="798570" y="244214"/>
                  </a:cubicBezTo>
                  <a:close/>
                  <a:moveTo>
                    <a:pt x="669716" y="107053"/>
                  </a:moveTo>
                  <a:cubicBezTo>
                    <a:pt x="667008" y="104482"/>
                    <a:pt x="664300" y="101911"/>
                    <a:pt x="661593" y="99340"/>
                  </a:cubicBezTo>
                  <a:cubicBezTo>
                    <a:pt x="652979" y="108577"/>
                    <a:pt x="644365" y="117813"/>
                    <a:pt x="635751" y="127050"/>
                  </a:cubicBezTo>
                  <a:cubicBezTo>
                    <a:pt x="638201" y="129399"/>
                    <a:pt x="640652" y="131749"/>
                    <a:pt x="643102" y="134099"/>
                  </a:cubicBezTo>
                  <a:cubicBezTo>
                    <a:pt x="651974" y="125084"/>
                    <a:pt x="660845" y="116068"/>
                    <a:pt x="669716" y="107053"/>
                  </a:cubicBezTo>
                  <a:close/>
                  <a:moveTo>
                    <a:pt x="704604" y="120650"/>
                  </a:moveTo>
                  <a:cubicBezTo>
                    <a:pt x="686164" y="111467"/>
                    <a:pt x="673564" y="121354"/>
                    <a:pt x="672343" y="145432"/>
                  </a:cubicBezTo>
                  <a:cubicBezTo>
                    <a:pt x="682937" y="137294"/>
                    <a:pt x="692858" y="129673"/>
                    <a:pt x="704604" y="120650"/>
                  </a:cubicBezTo>
                  <a:close/>
                  <a:moveTo>
                    <a:pt x="734135" y="136082"/>
                  </a:moveTo>
                  <a:cubicBezTo>
                    <a:pt x="733002" y="134435"/>
                    <a:pt x="731869" y="132788"/>
                    <a:pt x="730736" y="131141"/>
                  </a:cubicBezTo>
                  <a:cubicBezTo>
                    <a:pt x="718933" y="138975"/>
                    <a:pt x="707130" y="146808"/>
                    <a:pt x="695327" y="154642"/>
                  </a:cubicBezTo>
                  <a:cubicBezTo>
                    <a:pt x="696877" y="156874"/>
                    <a:pt x="698428" y="159107"/>
                    <a:pt x="699978" y="161339"/>
                  </a:cubicBezTo>
                  <a:cubicBezTo>
                    <a:pt x="711364" y="152920"/>
                    <a:pt x="722749" y="144501"/>
                    <a:pt x="734135" y="136082"/>
                  </a:cubicBezTo>
                  <a:close/>
                  <a:moveTo>
                    <a:pt x="322599" y="177622"/>
                  </a:moveTo>
                  <a:cubicBezTo>
                    <a:pt x="308360" y="188033"/>
                    <a:pt x="295879" y="193458"/>
                    <a:pt x="298722" y="206987"/>
                  </a:cubicBezTo>
                  <a:lnTo>
                    <a:pt x="305702" y="210715"/>
                  </a:lnTo>
                  <a:cubicBezTo>
                    <a:pt x="310526" y="201267"/>
                    <a:pt x="315350" y="191820"/>
                    <a:pt x="322599" y="177622"/>
                  </a:cubicBezTo>
                  <a:close/>
                  <a:moveTo>
                    <a:pt x="583105" y="91349"/>
                  </a:moveTo>
                  <a:lnTo>
                    <a:pt x="587911" y="98447"/>
                  </a:lnTo>
                  <a:cubicBezTo>
                    <a:pt x="596529" y="91954"/>
                    <a:pt x="605147" y="85460"/>
                    <a:pt x="613764" y="78966"/>
                  </a:cubicBezTo>
                  <a:lnTo>
                    <a:pt x="609427" y="72906"/>
                  </a:lnTo>
                  <a:cubicBezTo>
                    <a:pt x="600653" y="79054"/>
                    <a:pt x="591879" y="85202"/>
                    <a:pt x="583105" y="91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A2A24415-C9D4-4897-AA96-27E77F087AB8}"/>
                </a:ext>
              </a:extLst>
            </p:cNvPr>
            <p:cNvSpPr/>
            <p:nvPr/>
          </p:nvSpPr>
          <p:spPr>
            <a:xfrm>
              <a:off x="11460494" y="1252200"/>
              <a:ext cx="105203" cy="82607"/>
            </a:xfrm>
            <a:custGeom>
              <a:avLst/>
              <a:gdLst>
                <a:gd name="connsiteX0" fmla="*/ 0 w 105203"/>
                <a:gd name="connsiteY0" fmla="*/ 75711 h 82607"/>
                <a:gd name="connsiteX1" fmla="*/ 11083 w 105203"/>
                <a:gd name="connsiteY1" fmla="*/ 60449 h 82607"/>
                <a:gd name="connsiteX2" fmla="*/ 76908 w 105203"/>
                <a:gd name="connsiteY2" fmla="*/ 6928 h 82607"/>
                <a:gd name="connsiteX3" fmla="*/ 86715 w 105203"/>
                <a:gd name="connsiteY3" fmla="*/ 8 h 82607"/>
                <a:gd name="connsiteX4" fmla="*/ 105203 w 105203"/>
                <a:gd name="connsiteY4" fmla="*/ 1732 h 82607"/>
                <a:gd name="connsiteX5" fmla="*/ 100683 w 105203"/>
                <a:gd name="connsiteY5" fmla="*/ 19082 h 82607"/>
                <a:gd name="connsiteX6" fmla="*/ 27318 w 105203"/>
                <a:gd name="connsiteY6" fmla="*/ 76557 h 82607"/>
                <a:gd name="connsiteX7" fmla="*/ 3784 w 105203"/>
                <a:gd name="connsiteY7" fmla="*/ 82608 h 82607"/>
                <a:gd name="connsiteX8" fmla="*/ 0 w 105203"/>
                <a:gd name="connsiteY8" fmla="*/ 75711 h 8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203" h="82607">
                  <a:moveTo>
                    <a:pt x="0" y="75711"/>
                  </a:moveTo>
                  <a:cubicBezTo>
                    <a:pt x="3054" y="70188"/>
                    <a:pt x="6776" y="65062"/>
                    <a:pt x="11083" y="60449"/>
                  </a:cubicBezTo>
                  <a:cubicBezTo>
                    <a:pt x="32731" y="42259"/>
                    <a:pt x="54895" y="24682"/>
                    <a:pt x="76908" y="6928"/>
                  </a:cubicBezTo>
                  <a:cubicBezTo>
                    <a:pt x="79559" y="3851"/>
                    <a:pt x="82927" y="1475"/>
                    <a:pt x="86715" y="8"/>
                  </a:cubicBezTo>
                  <a:cubicBezTo>
                    <a:pt x="92921" y="-77"/>
                    <a:pt x="99119" y="501"/>
                    <a:pt x="105203" y="1732"/>
                  </a:cubicBezTo>
                  <a:cubicBezTo>
                    <a:pt x="103806" y="7646"/>
                    <a:pt x="104415" y="15962"/>
                    <a:pt x="100683" y="19082"/>
                  </a:cubicBezTo>
                  <a:cubicBezTo>
                    <a:pt x="76851" y="39003"/>
                    <a:pt x="52445" y="58304"/>
                    <a:pt x="27318" y="76557"/>
                  </a:cubicBezTo>
                  <a:cubicBezTo>
                    <a:pt x="19900" y="79971"/>
                    <a:pt x="11929" y="82021"/>
                    <a:pt x="3784" y="82608"/>
                  </a:cubicBezTo>
                  <a:cubicBezTo>
                    <a:pt x="2523" y="80309"/>
                    <a:pt x="1262" y="78010"/>
                    <a:pt x="0" y="757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DE0268FA-5F88-400F-ADE9-79BCACFC7476}"/>
                </a:ext>
              </a:extLst>
            </p:cNvPr>
            <p:cNvSpPr/>
            <p:nvPr/>
          </p:nvSpPr>
          <p:spPr>
            <a:xfrm>
              <a:off x="11385667" y="1352088"/>
              <a:ext cx="35746" cy="25686"/>
            </a:xfrm>
            <a:custGeom>
              <a:avLst/>
              <a:gdLst>
                <a:gd name="connsiteX0" fmla="*/ 15900 w 35746"/>
                <a:gd name="connsiteY0" fmla="*/ 0 h 25686"/>
                <a:gd name="connsiteX1" fmla="*/ 35747 w 35746"/>
                <a:gd name="connsiteY1" fmla="*/ 11311 h 25686"/>
                <a:gd name="connsiteX2" fmla="*/ 14827 w 35746"/>
                <a:gd name="connsiteY2" fmla="*/ 25590 h 25686"/>
                <a:gd name="connsiteX3" fmla="*/ 0 w 35746"/>
                <a:gd name="connsiteY3" fmla="*/ 14835 h 25686"/>
                <a:gd name="connsiteX4" fmla="*/ 15900 w 35746"/>
                <a:gd name="connsiteY4" fmla="*/ 0 h 2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46" h="25686">
                  <a:moveTo>
                    <a:pt x="15900" y="0"/>
                  </a:moveTo>
                  <a:cubicBezTo>
                    <a:pt x="24577" y="4944"/>
                    <a:pt x="30162" y="8127"/>
                    <a:pt x="35747" y="11311"/>
                  </a:cubicBezTo>
                  <a:cubicBezTo>
                    <a:pt x="29582" y="17159"/>
                    <a:pt x="22519" y="21979"/>
                    <a:pt x="14827" y="25590"/>
                  </a:cubicBezTo>
                  <a:cubicBezTo>
                    <a:pt x="11285" y="26656"/>
                    <a:pt x="5027" y="18700"/>
                    <a:pt x="0" y="14835"/>
                  </a:cubicBezTo>
                  <a:cubicBezTo>
                    <a:pt x="4877" y="10285"/>
                    <a:pt x="9753" y="5736"/>
                    <a:pt x="15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F6A507A3-DE87-4A0C-8B21-41937BECEB38}"/>
              </a:ext>
            </a:extLst>
          </p:cNvPr>
          <p:cNvSpPr txBox="1"/>
          <p:nvPr/>
        </p:nvSpPr>
        <p:spPr>
          <a:xfrm>
            <a:off x="1444603" y="4528338"/>
            <a:ext cx="93027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defRPr>
            </a:lvl1pPr>
          </a:lstStyle>
          <a:p>
            <a:r>
              <a:rPr lang="fr-FR" altLang="zh-CN" sz="2000">
                <a:solidFill>
                  <a:schemeClr val="tx1"/>
                </a:solidFill>
                <a:effectLst/>
              </a:rPr>
              <a:t>Lorem ipsum dolor sit amet, consectetuer adipiscing elit. </a:t>
            </a:r>
          </a:p>
          <a:p>
            <a:r>
              <a:rPr lang="fr-FR" altLang="zh-CN" sz="2000">
                <a:solidFill>
                  <a:schemeClr val="tx1"/>
                </a:solidFill>
                <a:effectLst/>
              </a:rPr>
              <a:t>Maecenas porttitor congue massa. </a:t>
            </a:r>
          </a:p>
          <a:p>
            <a:endParaRPr lang="fr-FR" altLang="zh-CN" sz="2000">
              <a:solidFill>
                <a:schemeClr val="tx1"/>
              </a:solidFill>
              <a:effectLst/>
            </a:endParaRPr>
          </a:p>
          <a:p>
            <a:r>
              <a:rPr lang="fr-FR" altLang="zh-CN" sz="2000">
                <a:solidFill>
                  <a:schemeClr val="tx1"/>
                </a:solidFill>
                <a:effectLst/>
              </a:rPr>
              <a:t>Fusce posuere, magna sed pulvinar ultricies, purus lectus malesuada libero, sit amet commodo magna eros quis urna. 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4CAA741C-47F1-4D11-A769-D0F598675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900" y="1386198"/>
            <a:ext cx="2657475" cy="3810000"/>
          </a:xfrm>
          <a:prstGeom prst="rect">
            <a:avLst/>
          </a:prstGeom>
        </p:spPr>
      </p:pic>
      <p:sp>
        <p:nvSpPr>
          <p:cNvPr id="16" name="乘号 15">
            <a:extLst>
              <a:ext uri="{FF2B5EF4-FFF2-40B4-BE49-F238E27FC236}">
                <a16:creationId xmlns:a16="http://schemas.microsoft.com/office/drawing/2014/main" xmlns="" id="{CC1E7178-BFE1-40D8-8F2A-152BC9F4667D}"/>
              </a:ext>
            </a:extLst>
          </p:cNvPr>
          <p:cNvSpPr/>
          <p:nvPr/>
        </p:nvSpPr>
        <p:spPr>
          <a:xfrm rot="3625012">
            <a:off x="8446298" y="653315"/>
            <a:ext cx="684653" cy="684653"/>
          </a:xfrm>
          <a:prstGeom prst="mathMultiply">
            <a:avLst/>
          </a:prstGeom>
          <a:solidFill>
            <a:srgbClr val="7818D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3EAF7F4F-BD91-4BC9-81C8-810CBF5D7D03}"/>
              </a:ext>
            </a:extLst>
          </p:cNvPr>
          <p:cNvSpPr/>
          <p:nvPr/>
        </p:nvSpPr>
        <p:spPr>
          <a:xfrm>
            <a:off x="362447" y="2575612"/>
            <a:ext cx="838914" cy="857992"/>
          </a:xfrm>
          <a:custGeom>
            <a:avLst/>
            <a:gdLst>
              <a:gd name="connsiteX0" fmla="*/ 428673 w 838914"/>
              <a:gd name="connsiteY0" fmla="*/ 0 h 857992"/>
              <a:gd name="connsiteX1" fmla="*/ 456714 w 838914"/>
              <a:gd name="connsiteY1" fmla="*/ 379457 h 857992"/>
              <a:gd name="connsiteX2" fmla="*/ 588674 w 838914"/>
              <a:gd name="connsiteY2" fmla="*/ 272120 h 857992"/>
              <a:gd name="connsiteX3" fmla="*/ 479279 w 838914"/>
              <a:gd name="connsiteY3" fmla="*/ 409546 h 857992"/>
              <a:gd name="connsiteX4" fmla="*/ 838914 w 838914"/>
              <a:gd name="connsiteY4" fmla="*/ 432797 h 857992"/>
              <a:gd name="connsiteX5" fmla="*/ 482336 w 838914"/>
              <a:gd name="connsiteY5" fmla="*/ 456724 h 857992"/>
              <a:gd name="connsiteX6" fmla="*/ 620373 w 838914"/>
              <a:gd name="connsiteY6" fmla="*/ 618858 h 857992"/>
              <a:gd name="connsiteX7" fmla="*/ 457819 w 838914"/>
              <a:gd name="connsiteY7" fmla="*/ 491547 h 857992"/>
              <a:gd name="connsiteX8" fmla="*/ 431149 w 838914"/>
              <a:gd name="connsiteY8" fmla="*/ 857993 h 857992"/>
              <a:gd name="connsiteX9" fmla="*/ 406537 w 838914"/>
              <a:gd name="connsiteY9" fmla="*/ 481298 h 857992"/>
              <a:gd name="connsiteX10" fmla="*/ 256384 w 838914"/>
              <a:gd name="connsiteY10" fmla="*/ 604409 h 857992"/>
              <a:gd name="connsiteX11" fmla="*/ 382857 w 838914"/>
              <a:gd name="connsiteY11" fmla="*/ 456038 h 857992"/>
              <a:gd name="connsiteX12" fmla="*/ 0 w 838914"/>
              <a:gd name="connsiteY12" fmla="*/ 428006 h 857992"/>
              <a:gd name="connsiteX13" fmla="*/ 380133 w 838914"/>
              <a:gd name="connsiteY13" fmla="*/ 408861 h 857992"/>
              <a:gd name="connsiteX14" fmla="*/ 278949 w 838914"/>
              <a:gd name="connsiteY14" fmla="*/ 281007 h 857992"/>
              <a:gd name="connsiteX15" fmla="*/ 410213 w 838914"/>
              <a:gd name="connsiteY15" fmla="*/ 384239 h 857992"/>
              <a:gd name="connsiteX16" fmla="*/ 428673 w 838914"/>
              <a:gd name="connsiteY16" fmla="*/ 0 h 857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8914" h="857992">
                <a:moveTo>
                  <a:pt x="428673" y="0"/>
                </a:moveTo>
                <a:lnTo>
                  <a:pt x="456714" y="379457"/>
                </a:lnTo>
                <a:lnTo>
                  <a:pt x="588674" y="272120"/>
                </a:lnTo>
                <a:lnTo>
                  <a:pt x="479279" y="409546"/>
                </a:lnTo>
                <a:lnTo>
                  <a:pt x="838914" y="432797"/>
                </a:lnTo>
                <a:lnTo>
                  <a:pt x="482336" y="456724"/>
                </a:lnTo>
                <a:lnTo>
                  <a:pt x="620373" y="618858"/>
                </a:lnTo>
                <a:lnTo>
                  <a:pt x="457819" y="491547"/>
                </a:lnTo>
                <a:lnTo>
                  <a:pt x="431149" y="857993"/>
                </a:lnTo>
                <a:lnTo>
                  <a:pt x="406537" y="481298"/>
                </a:lnTo>
                <a:lnTo>
                  <a:pt x="256384" y="604409"/>
                </a:lnTo>
                <a:lnTo>
                  <a:pt x="382857" y="456038"/>
                </a:lnTo>
                <a:lnTo>
                  <a:pt x="0" y="428006"/>
                </a:lnTo>
                <a:lnTo>
                  <a:pt x="380133" y="408861"/>
                </a:lnTo>
                <a:lnTo>
                  <a:pt x="278949" y="281007"/>
                </a:lnTo>
                <a:lnTo>
                  <a:pt x="410213" y="384239"/>
                </a:lnTo>
                <a:lnTo>
                  <a:pt x="428673" y="0"/>
                </a:lnTo>
                <a:close/>
              </a:path>
            </a:pathLst>
          </a:custGeom>
          <a:solidFill>
            <a:srgbClr val="FF3EB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8CA69004-376F-483F-B2A0-1DBCECDE5C7A}"/>
              </a:ext>
            </a:extLst>
          </p:cNvPr>
          <p:cNvSpPr/>
          <p:nvPr/>
        </p:nvSpPr>
        <p:spPr>
          <a:xfrm rot="1376949">
            <a:off x="11126344" y="5700304"/>
            <a:ext cx="385084" cy="289537"/>
          </a:xfrm>
          <a:prstGeom prst="parallelogram">
            <a:avLst>
              <a:gd name="adj" fmla="val 87870"/>
            </a:avLst>
          </a:prstGeom>
          <a:solidFill>
            <a:srgbClr val="FF3E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E313607B-E7B5-427C-B55B-F51DE38BDBDE}"/>
              </a:ext>
            </a:extLst>
          </p:cNvPr>
          <p:cNvSpPr/>
          <p:nvPr/>
        </p:nvSpPr>
        <p:spPr>
          <a:xfrm rot="1330193">
            <a:off x="2219084" y="4305583"/>
            <a:ext cx="670212" cy="670210"/>
          </a:xfrm>
          <a:custGeom>
            <a:avLst/>
            <a:gdLst>
              <a:gd name="connsiteX0" fmla="*/ 328186 w 874523"/>
              <a:gd name="connsiteY0" fmla="*/ 401081 h 874523"/>
              <a:gd name="connsiteX1" fmla="*/ 401081 w 874523"/>
              <a:gd name="connsiteY1" fmla="*/ 328186 h 874523"/>
              <a:gd name="connsiteX2" fmla="*/ 430723 w 874523"/>
              <a:gd name="connsiteY2" fmla="*/ 27368 h 874523"/>
              <a:gd name="connsiteX3" fmla="*/ 443801 w 874523"/>
              <a:gd name="connsiteY3" fmla="*/ 27368 h 874523"/>
              <a:gd name="connsiteX4" fmla="*/ 473443 w 874523"/>
              <a:gd name="connsiteY4" fmla="*/ 328186 h 874523"/>
              <a:gd name="connsiteX5" fmla="*/ 546337 w 874523"/>
              <a:gd name="connsiteY5" fmla="*/ 401081 h 874523"/>
              <a:gd name="connsiteX6" fmla="*/ 847156 w 874523"/>
              <a:gd name="connsiteY6" fmla="*/ 430723 h 874523"/>
              <a:gd name="connsiteX7" fmla="*/ 847156 w 874523"/>
              <a:gd name="connsiteY7" fmla="*/ 443801 h 874523"/>
              <a:gd name="connsiteX8" fmla="*/ 546337 w 874523"/>
              <a:gd name="connsiteY8" fmla="*/ 473443 h 874523"/>
              <a:gd name="connsiteX9" fmla="*/ 473443 w 874523"/>
              <a:gd name="connsiteY9" fmla="*/ 546337 h 874523"/>
              <a:gd name="connsiteX10" fmla="*/ 443801 w 874523"/>
              <a:gd name="connsiteY10" fmla="*/ 847156 h 874523"/>
              <a:gd name="connsiteX11" fmla="*/ 430723 w 874523"/>
              <a:gd name="connsiteY11" fmla="*/ 847156 h 874523"/>
              <a:gd name="connsiteX12" fmla="*/ 401081 w 874523"/>
              <a:gd name="connsiteY12" fmla="*/ 546337 h 874523"/>
              <a:gd name="connsiteX13" fmla="*/ 328186 w 874523"/>
              <a:gd name="connsiteY13" fmla="*/ 473443 h 874523"/>
              <a:gd name="connsiteX14" fmla="*/ 27368 w 874523"/>
              <a:gd name="connsiteY14" fmla="*/ 443801 h 874523"/>
              <a:gd name="connsiteX15" fmla="*/ 27368 w 874523"/>
              <a:gd name="connsiteY15" fmla="*/ 430723 h 874523"/>
              <a:gd name="connsiteX16" fmla="*/ 328186 w 874523"/>
              <a:gd name="connsiteY16" fmla="*/ 401081 h 8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4523" h="874523">
                <a:moveTo>
                  <a:pt x="328186" y="401081"/>
                </a:moveTo>
                <a:cubicBezTo>
                  <a:pt x="364677" y="397481"/>
                  <a:pt x="397481" y="364686"/>
                  <a:pt x="401081" y="328186"/>
                </a:cubicBezTo>
                <a:lnTo>
                  <a:pt x="430723" y="27368"/>
                </a:lnTo>
                <a:cubicBezTo>
                  <a:pt x="434323" y="-9123"/>
                  <a:pt x="440200" y="-9123"/>
                  <a:pt x="443801" y="27368"/>
                </a:cubicBezTo>
                <a:lnTo>
                  <a:pt x="473443" y="328186"/>
                </a:lnTo>
                <a:cubicBezTo>
                  <a:pt x="477043" y="364677"/>
                  <a:pt x="509838" y="397481"/>
                  <a:pt x="546337" y="401081"/>
                </a:cubicBezTo>
                <a:lnTo>
                  <a:pt x="847156" y="430723"/>
                </a:lnTo>
                <a:cubicBezTo>
                  <a:pt x="883646" y="434323"/>
                  <a:pt x="883646" y="440200"/>
                  <a:pt x="847156" y="443801"/>
                </a:cubicBezTo>
                <a:lnTo>
                  <a:pt x="546337" y="473443"/>
                </a:lnTo>
                <a:cubicBezTo>
                  <a:pt x="509847" y="477043"/>
                  <a:pt x="477043" y="509838"/>
                  <a:pt x="473443" y="546337"/>
                </a:cubicBezTo>
                <a:lnTo>
                  <a:pt x="443801" y="847156"/>
                </a:lnTo>
                <a:cubicBezTo>
                  <a:pt x="440200" y="883646"/>
                  <a:pt x="434323" y="883646"/>
                  <a:pt x="430723" y="847156"/>
                </a:cubicBezTo>
                <a:lnTo>
                  <a:pt x="401081" y="546337"/>
                </a:lnTo>
                <a:cubicBezTo>
                  <a:pt x="397481" y="509847"/>
                  <a:pt x="364686" y="477043"/>
                  <a:pt x="328186" y="473443"/>
                </a:cubicBezTo>
                <a:lnTo>
                  <a:pt x="27368" y="443801"/>
                </a:lnTo>
                <a:cubicBezTo>
                  <a:pt x="-9123" y="440200"/>
                  <a:pt x="-9123" y="434323"/>
                  <a:pt x="27368" y="430723"/>
                </a:cubicBezTo>
                <a:lnTo>
                  <a:pt x="328186" y="401081"/>
                </a:lnTo>
                <a:close/>
              </a:path>
            </a:pathLst>
          </a:custGeom>
          <a:solidFill>
            <a:srgbClr val="7818DE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078D636A-4F66-4246-B07C-0E6E91F63854}"/>
              </a:ext>
            </a:extLst>
          </p:cNvPr>
          <p:cNvSpPr/>
          <p:nvPr/>
        </p:nvSpPr>
        <p:spPr>
          <a:xfrm rot="2069823">
            <a:off x="3839204" y="1868543"/>
            <a:ext cx="733425" cy="357277"/>
          </a:xfrm>
          <a:custGeom>
            <a:avLst/>
            <a:gdLst>
              <a:gd name="connsiteX0" fmla="*/ 557213 w 733425"/>
              <a:gd name="connsiteY0" fmla="*/ 147727 h 357277"/>
              <a:gd name="connsiteX1" fmla="*/ 553933 w 733425"/>
              <a:gd name="connsiteY1" fmla="*/ 148360 h 357277"/>
              <a:gd name="connsiteX2" fmla="*/ 553678 w 733425"/>
              <a:gd name="connsiteY2" fmla="*/ 148406 h 357277"/>
              <a:gd name="connsiteX3" fmla="*/ 203560 w 733425"/>
              <a:gd name="connsiteY3" fmla="*/ 100781 h 357277"/>
              <a:gd name="connsiteX4" fmla="*/ 200796 w 733425"/>
              <a:gd name="connsiteY4" fmla="*/ 100279 h 357277"/>
              <a:gd name="connsiteX5" fmla="*/ 87790 w 733425"/>
              <a:gd name="connsiteY5" fmla="*/ 2885 h 357277"/>
              <a:gd name="connsiteX6" fmla="*/ 77288 w 733425"/>
              <a:gd name="connsiteY6" fmla="*/ 732 h 357277"/>
              <a:gd name="connsiteX7" fmla="*/ 0 w 733425"/>
              <a:gd name="connsiteY7" fmla="*/ 109627 h 357277"/>
              <a:gd name="connsiteX8" fmla="*/ 0 w 733425"/>
              <a:gd name="connsiteY8" fmla="*/ 347752 h 357277"/>
              <a:gd name="connsiteX9" fmla="*/ 9525 w 733425"/>
              <a:gd name="connsiteY9" fmla="*/ 357277 h 357277"/>
              <a:gd name="connsiteX10" fmla="*/ 128588 w 733425"/>
              <a:gd name="connsiteY10" fmla="*/ 357277 h 357277"/>
              <a:gd name="connsiteX11" fmla="*/ 138113 w 733425"/>
              <a:gd name="connsiteY11" fmla="*/ 347752 h 357277"/>
              <a:gd name="connsiteX12" fmla="*/ 138113 w 733425"/>
              <a:gd name="connsiteY12" fmla="*/ 261072 h 357277"/>
              <a:gd name="connsiteX13" fmla="*/ 435359 w 733425"/>
              <a:gd name="connsiteY13" fmla="*/ 356859 h 357277"/>
              <a:gd name="connsiteX14" fmla="*/ 438150 w 733425"/>
              <a:gd name="connsiteY14" fmla="*/ 357277 h 357277"/>
              <a:gd name="connsiteX15" fmla="*/ 604838 w 733425"/>
              <a:gd name="connsiteY15" fmla="*/ 357277 h 357277"/>
              <a:gd name="connsiteX16" fmla="*/ 608223 w 733425"/>
              <a:gd name="connsiteY16" fmla="*/ 356654 h 357277"/>
              <a:gd name="connsiteX17" fmla="*/ 733425 w 733425"/>
              <a:gd name="connsiteY17" fmla="*/ 252502 h 357277"/>
              <a:gd name="connsiteX18" fmla="*/ 557213 w 733425"/>
              <a:gd name="connsiteY18" fmla="*/ 147727 h 357277"/>
              <a:gd name="connsiteX19" fmla="*/ 119063 w 733425"/>
              <a:gd name="connsiteY19" fmla="*/ 338227 h 357277"/>
              <a:gd name="connsiteX20" fmla="*/ 19050 w 733425"/>
              <a:gd name="connsiteY20" fmla="*/ 338227 h 357277"/>
              <a:gd name="connsiteX21" fmla="*/ 19050 w 733425"/>
              <a:gd name="connsiteY21" fmla="*/ 190620 h 357277"/>
              <a:gd name="connsiteX22" fmla="*/ 76619 w 733425"/>
              <a:gd name="connsiteY22" fmla="*/ 237164 h 357277"/>
              <a:gd name="connsiteX23" fmla="*/ 119063 w 733425"/>
              <a:gd name="connsiteY23" fmla="*/ 254258 h 357277"/>
              <a:gd name="connsiteX24" fmla="*/ 119063 w 733425"/>
              <a:gd name="connsiteY24" fmla="*/ 338227 h 357277"/>
              <a:gd name="connsiteX25" fmla="*/ 444745 w 733425"/>
              <a:gd name="connsiteY25" fmla="*/ 200213 h 357277"/>
              <a:gd name="connsiteX26" fmla="*/ 392088 w 733425"/>
              <a:gd name="connsiteY26" fmla="*/ 195483 h 357277"/>
              <a:gd name="connsiteX27" fmla="*/ 263666 w 733425"/>
              <a:gd name="connsiteY27" fmla="*/ 142752 h 357277"/>
              <a:gd name="connsiteX28" fmla="*/ 467916 w 733425"/>
              <a:gd name="connsiteY28" fmla="*/ 178874 h 357277"/>
              <a:gd name="connsiteX29" fmla="*/ 534145 w 733425"/>
              <a:gd name="connsiteY29" fmla="*/ 173152 h 357277"/>
              <a:gd name="connsiteX30" fmla="*/ 444745 w 733425"/>
              <a:gd name="connsiteY30" fmla="*/ 200213 h 35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33425" h="357277">
                <a:moveTo>
                  <a:pt x="557213" y="147727"/>
                </a:moveTo>
                <a:cubicBezTo>
                  <a:pt x="556061" y="147727"/>
                  <a:pt x="554969" y="147977"/>
                  <a:pt x="553933" y="148360"/>
                </a:cubicBezTo>
                <a:cubicBezTo>
                  <a:pt x="553849" y="148391"/>
                  <a:pt x="553762" y="148373"/>
                  <a:pt x="553678" y="148406"/>
                </a:cubicBezTo>
                <a:cubicBezTo>
                  <a:pt x="552534" y="148876"/>
                  <a:pt x="435471" y="193543"/>
                  <a:pt x="203560" y="100781"/>
                </a:cubicBezTo>
                <a:cubicBezTo>
                  <a:pt x="202655" y="100421"/>
                  <a:pt x="201723" y="100352"/>
                  <a:pt x="200796" y="100279"/>
                </a:cubicBezTo>
                <a:cubicBezTo>
                  <a:pt x="135931" y="52000"/>
                  <a:pt x="88668" y="3789"/>
                  <a:pt x="87790" y="2885"/>
                </a:cubicBezTo>
                <a:cubicBezTo>
                  <a:pt x="85074" y="76"/>
                  <a:pt x="80897" y="-766"/>
                  <a:pt x="77288" y="732"/>
                </a:cubicBezTo>
                <a:cubicBezTo>
                  <a:pt x="74135" y="2053"/>
                  <a:pt x="0" y="33906"/>
                  <a:pt x="0" y="109627"/>
                </a:cubicBezTo>
                <a:lnTo>
                  <a:pt x="0" y="347752"/>
                </a:lnTo>
                <a:cubicBezTo>
                  <a:pt x="0" y="353013"/>
                  <a:pt x="4260" y="357277"/>
                  <a:pt x="9525" y="357277"/>
                </a:cubicBezTo>
                <a:lnTo>
                  <a:pt x="128588" y="357277"/>
                </a:lnTo>
                <a:cubicBezTo>
                  <a:pt x="133852" y="357277"/>
                  <a:pt x="138113" y="353013"/>
                  <a:pt x="138113" y="347752"/>
                </a:cubicBezTo>
                <a:lnTo>
                  <a:pt x="138113" y="261072"/>
                </a:lnTo>
                <a:cubicBezTo>
                  <a:pt x="240820" y="297163"/>
                  <a:pt x="425426" y="353817"/>
                  <a:pt x="435359" y="356859"/>
                </a:cubicBezTo>
                <a:cubicBezTo>
                  <a:pt x="436262" y="357138"/>
                  <a:pt x="437201" y="357277"/>
                  <a:pt x="438150" y="357277"/>
                </a:cubicBezTo>
                <a:lnTo>
                  <a:pt x="604838" y="357277"/>
                </a:lnTo>
                <a:cubicBezTo>
                  <a:pt x="605991" y="357277"/>
                  <a:pt x="607144" y="357068"/>
                  <a:pt x="608223" y="356654"/>
                </a:cubicBezTo>
                <a:cubicBezTo>
                  <a:pt x="621032" y="351785"/>
                  <a:pt x="733425" y="307490"/>
                  <a:pt x="733425" y="252502"/>
                </a:cubicBezTo>
                <a:cubicBezTo>
                  <a:pt x="733425" y="179060"/>
                  <a:pt x="680731" y="147727"/>
                  <a:pt x="557213" y="147727"/>
                </a:cubicBezTo>
                <a:close/>
                <a:moveTo>
                  <a:pt x="119063" y="338227"/>
                </a:moveTo>
                <a:lnTo>
                  <a:pt x="19050" y="338227"/>
                </a:lnTo>
                <a:lnTo>
                  <a:pt x="19050" y="190620"/>
                </a:lnTo>
                <a:cubicBezTo>
                  <a:pt x="31999" y="210593"/>
                  <a:pt x="51347" y="224204"/>
                  <a:pt x="76619" y="237164"/>
                </a:cubicBezTo>
                <a:cubicBezTo>
                  <a:pt x="84453" y="241182"/>
                  <a:pt x="99526" y="247145"/>
                  <a:pt x="119063" y="254258"/>
                </a:cubicBezTo>
                <a:lnTo>
                  <a:pt x="119063" y="338227"/>
                </a:lnTo>
                <a:close/>
                <a:moveTo>
                  <a:pt x="444745" y="200213"/>
                </a:moveTo>
                <a:cubicBezTo>
                  <a:pt x="428644" y="200213"/>
                  <a:pt x="410924" y="198622"/>
                  <a:pt x="392088" y="195483"/>
                </a:cubicBezTo>
                <a:cubicBezTo>
                  <a:pt x="349944" y="188459"/>
                  <a:pt x="305354" y="167917"/>
                  <a:pt x="263666" y="142752"/>
                </a:cubicBezTo>
                <a:cubicBezTo>
                  <a:pt x="351136" y="170938"/>
                  <a:pt x="419169" y="178874"/>
                  <a:pt x="467916" y="178874"/>
                </a:cubicBezTo>
                <a:cubicBezTo>
                  <a:pt x="496721" y="178874"/>
                  <a:pt x="518741" y="176113"/>
                  <a:pt x="534145" y="173152"/>
                </a:cubicBezTo>
                <a:cubicBezTo>
                  <a:pt x="520251" y="185828"/>
                  <a:pt x="493703" y="200210"/>
                  <a:pt x="444745" y="200213"/>
                </a:cubicBezTo>
                <a:close/>
              </a:path>
            </a:pathLst>
          </a:custGeom>
          <a:solidFill>
            <a:srgbClr val="7818DE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F525F33-2FE3-49EA-90E1-1481F5159B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8538" y="1199817"/>
            <a:ext cx="1426799" cy="1739998"/>
          </a:xfrm>
          <a:prstGeom prst="rect">
            <a:avLst/>
          </a:prstGeom>
        </p:spPr>
      </p:pic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780E3C61-288C-4C51-8728-1B8D5743E2FA}"/>
              </a:ext>
            </a:extLst>
          </p:cNvPr>
          <p:cNvSpPr/>
          <p:nvPr/>
        </p:nvSpPr>
        <p:spPr>
          <a:xfrm>
            <a:off x="7504249" y="1605480"/>
            <a:ext cx="440790" cy="441701"/>
          </a:xfrm>
          <a:custGeom>
            <a:avLst/>
            <a:gdLst>
              <a:gd name="connsiteX0" fmla="*/ 400445 w 856134"/>
              <a:gd name="connsiteY0" fmla="*/ 350780 h 857904"/>
              <a:gd name="connsiteX1" fmla="*/ 427115 w 856134"/>
              <a:gd name="connsiteY1" fmla="*/ 92652 h 857904"/>
              <a:gd name="connsiteX2" fmla="*/ 430925 w 856134"/>
              <a:gd name="connsiteY2" fmla="*/ 92652 h 857904"/>
              <a:gd name="connsiteX3" fmla="*/ 456642 w 856134"/>
              <a:gd name="connsiteY3" fmla="*/ 350780 h 857904"/>
              <a:gd name="connsiteX4" fmla="*/ 464262 w 856134"/>
              <a:gd name="connsiteY4" fmla="*/ 353637 h 857904"/>
              <a:gd name="connsiteX5" fmla="*/ 854787 w 856134"/>
              <a:gd name="connsiteY5" fmla="*/ 2165 h 857904"/>
              <a:gd name="connsiteX6" fmla="*/ 855740 w 856134"/>
              <a:gd name="connsiteY6" fmla="*/ 3117 h 857904"/>
              <a:gd name="connsiteX7" fmla="*/ 502362 w 856134"/>
              <a:gd name="connsiteY7" fmla="*/ 393642 h 857904"/>
              <a:gd name="connsiteX8" fmla="*/ 505220 w 856134"/>
              <a:gd name="connsiteY8" fmla="*/ 401262 h 857904"/>
              <a:gd name="connsiteX9" fmla="*/ 763347 w 856134"/>
              <a:gd name="connsiteY9" fmla="*/ 427932 h 857904"/>
              <a:gd name="connsiteX10" fmla="*/ 763347 w 856134"/>
              <a:gd name="connsiteY10" fmla="*/ 431742 h 857904"/>
              <a:gd name="connsiteX11" fmla="*/ 506172 w 856134"/>
              <a:gd name="connsiteY11" fmla="*/ 457460 h 857904"/>
              <a:gd name="connsiteX12" fmla="*/ 503315 w 856134"/>
              <a:gd name="connsiteY12" fmla="*/ 465080 h 857904"/>
              <a:gd name="connsiteX13" fmla="*/ 854787 w 856134"/>
              <a:gd name="connsiteY13" fmla="*/ 856557 h 857904"/>
              <a:gd name="connsiteX14" fmla="*/ 853835 w 856134"/>
              <a:gd name="connsiteY14" fmla="*/ 857510 h 857904"/>
              <a:gd name="connsiteX15" fmla="*/ 463310 w 856134"/>
              <a:gd name="connsiteY15" fmla="*/ 504132 h 857904"/>
              <a:gd name="connsiteX16" fmla="*/ 455690 w 856134"/>
              <a:gd name="connsiteY16" fmla="*/ 506990 h 857904"/>
              <a:gd name="connsiteX17" fmla="*/ 429020 w 856134"/>
              <a:gd name="connsiteY17" fmla="*/ 765117 h 857904"/>
              <a:gd name="connsiteX18" fmla="*/ 425210 w 856134"/>
              <a:gd name="connsiteY18" fmla="*/ 765117 h 857904"/>
              <a:gd name="connsiteX19" fmla="*/ 399492 w 856134"/>
              <a:gd name="connsiteY19" fmla="*/ 506990 h 857904"/>
              <a:gd name="connsiteX20" fmla="*/ 391872 w 856134"/>
              <a:gd name="connsiteY20" fmla="*/ 504132 h 857904"/>
              <a:gd name="connsiteX21" fmla="*/ 1347 w 856134"/>
              <a:gd name="connsiteY21" fmla="*/ 855605 h 857904"/>
              <a:gd name="connsiteX22" fmla="*/ 395 w 856134"/>
              <a:gd name="connsiteY22" fmla="*/ 854652 h 857904"/>
              <a:gd name="connsiteX23" fmla="*/ 353772 w 856134"/>
              <a:gd name="connsiteY23" fmla="*/ 464127 h 857904"/>
              <a:gd name="connsiteX24" fmla="*/ 350915 w 856134"/>
              <a:gd name="connsiteY24" fmla="*/ 456507 h 857904"/>
              <a:gd name="connsiteX25" fmla="*/ 92787 w 856134"/>
              <a:gd name="connsiteY25" fmla="*/ 429837 h 857904"/>
              <a:gd name="connsiteX26" fmla="*/ 92787 w 856134"/>
              <a:gd name="connsiteY26" fmla="*/ 426027 h 857904"/>
              <a:gd name="connsiteX27" fmla="*/ 349962 w 856134"/>
              <a:gd name="connsiteY27" fmla="*/ 400310 h 857904"/>
              <a:gd name="connsiteX28" fmla="*/ 352820 w 856134"/>
              <a:gd name="connsiteY28" fmla="*/ 392690 h 857904"/>
              <a:gd name="connsiteX29" fmla="*/ 1347 w 856134"/>
              <a:gd name="connsiteY29" fmla="*/ 2165 h 857904"/>
              <a:gd name="connsiteX30" fmla="*/ 2300 w 856134"/>
              <a:gd name="connsiteY30" fmla="*/ 260 h 857904"/>
              <a:gd name="connsiteX31" fmla="*/ 392825 w 856134"/>
              <a:gd name="connsiteY31" fmla="*/ 353637 h 857904"/>
              <a:gd name="connsiteX32" fmla="*/ 400445 w 856134"/>
              <a:gd name="connsiteY32" fmla="*/ 350780 h 857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56134" h="857904">
                <a:moveTo>
                  <a:pt x="400445" y="350780"/>
                </a:moveTo>
                <a:lnTo>
                  <a:pt x="427115" y="92652"/>
                </a:lnTo>
                <a:cubicBezTo>
                  <a:pt x="427115" y="89795"/>
                  <a:pt x="430925" y="89795"/>
                  <a:pt x="430925" y="92652"/>
                </a:cubicBezTo>
                <a:lnTo>
                  <a:pt x="456642" y="350780"/>
                </a:lnTo>
                <a:cubicBezTo>
                  <a:pt x="456642" y="354590"/>
                  <a:pt x="461405" y="356495"/>
                  <a:pt x="464262" y="353637"/>
                </a:cubicBezTo>
                <a:lnTo>
                  <a:pt x="854787" y="2165"/>
                </a:lnTo>
                <a:cubicBezTo>
                  <a:pt x="855740" y="1212"/>
                  <a:pt x="856692" y="2165"/>
                  <a:pt x="855740" y="3117"/>
                </a:cubicBezTo>
                <a:lnTo>
                  <a:pt x="502362" y="393642"/>
                </a:lnTo>
                <a:cubicBezTo>
                  <a:pt x="499505" y="396500"/>
                  <a:pt x="501410" y="401262"/>
                  <a:pt x="505220" y="401262"/>
                </a:cubicBezTo>
                <a:lnTo>
                  <a:pt x="763347" y="427932"/>
                </a:lnTo>
                <a:cubicBezTo>
                  <a:pt x="766205" y="427932"/>
                  <a:pt x="766205" y="431742"/>
                  <a:pt x="763347" y="431742"/>
                </a:cubicBezTo>
                <a:lnTo>
                  <a:pt x="506172" y="457460"/>
                </a:lnTo>
                <a:cubicBezTo>
                  <a:pt x="502362" y="457460"/>
                  <a:pt x="500457" y="462222"/>
                  <a:pt x="503315" y="465080"/>
                </a:cubicBezTo>
                <a:lnTo>
                  <a:pt x="854787" y="856557"/>
                </a:lnTo>
                <a:cubicBezTo>
                  <a:pt x="855740" y="857510"/>
                  <a:pt x="854787" y="858462"/>
                  <a:pt x="853835" y="857510"/>
                </a:cubicBezTo>
                <a:lnTo>
                  <a:pt x="463310" y="504132"/>
                </a:lnTo>
                <a:cubicBezTo>
                  <a:pt x="460452" y="501275"/>
                  <a:pt x="455690" y="503180"/>
                  <a:pt x="455690" y="506990"/>
                </a:cubicBezTo>
                <a:lnTo>
                  <a:pt x="429020" y="765117"/>
                </a:lnTo>
                <a:cubicBezTo>
                  <a:pt x="429020" y="767975"/>
                  <a:pt x="425210" y="767975"/>
                  <a:pt x="425210" y="765117"/>
                </a:cubicBezTo>
                <a:lnTo>
                  <a:pt x="399492" y="506990"/>
                </a:lnTo>
                <a:cubicBezTo>
                  <a:pt x="399492" y="503180"/>
                  <a:pt x="394730" y="501275"/>
                  <a:pt x="391872" y="504132"/>
                </a:cubicBezTo>
                <a:lnTo>
                  <a:pt x="1347" y="855605"/>
                </a:lnTo>
                <a:cubicBezTo>
                  <a:pt x="395" y="856557"/>
                  <a:pt x="-558" y="855605"/>
                  <a:pt x="395" y="854652"/>
                </a:cubicBezTo>
                <a:lnTo>
                  <a:pt x="353772" y="464127"/>
                </a:lnTo>
                <a:cubicBezTo>
                  <a:pt x="356630" y="461270"/>
                  <a:pt x="354725" y="456507"/>
                  <a:pt x="350915" y="456507"/>
                </a:cubicBezTo>
                <a:lnTo>
                  <a:pt x="92787" y="429837"/>
                </a:lnTo>
                <a:cubicBezTo>
                  <a:pt x="89930" y="429837"/>
                  <a:pt x="89930" y="426027"/>
                  <a:pt x="92787" y="426027"/>
                </a:cubicBezTo>
                <a:lnTo>
                  <a:pt x="349962" y="400310"/>
                </a:lnTo>
                <a:cubicBezTo>
                  <a:pt x="353772" y="400310"/>
                  <a:pt x="355677" y="395547"/>
                  <a:pt x="352820" y="392690"/>
                </a:cubicBezTo>
                <a:lnTo>
                  <a:pt x="1347" y="2165"/>
                </a:lnTo>
                <a:cubicBezTo>
                  <a:pt x="395" y="1212"/>
                  <a:pt x="1347" y="-693"/>
                  <a:pt x="2300" y="260"/>
                </a:cubicBezTo>
                <a:lnTo>
                  <a:pt x="392825" y="353637"/>
                </a:lnTo>
                <a:cubicBezTo>
                  <a:pt x="395682" y="355542"/>
                  <a:pt x="399492" y="354590"/>
                  <a:pt x="400445" y="350780"/>
                </a:cubicBezTo>
                <a:close/>
              </a:path>
            </a:pathLst>
          </a:custGeom>
          <a:solidFill>
            <a:srgbClr val="FF3EB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19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E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7A282E2-C915-48C8-9011-20F7BC6DE10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3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AE7EE8D-4A22-43D2-AAFA-A51FDBE62933}"/>
              </a:ext>
            </a:extLst>
          </p:cNvPr>
          <p:cNvGrpSpPr/>
          <p:nvPr/>
        </p:nvGrpSpPr>
        <p:grpSpPr>
          <a:xfrm>
            <a:off x="3528005" y="1336689"/>
            <a:ext cx="5135991" cy="4133821"/>
            <a:chOff x="8774430" y="1130042"/>
            <a:chExt cx="5135991" cy="413382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FAD2CB81-63B6-451A-92CE-88F1E5F3FFBB}"/>
                </a:ext>
              </a:extLst>
            </p:cNvPr>
            <p:cNvSpPr/>
            <p:nvPr/>
          </p:nvSpPr>
          <p:spPr>
            <a:xfrm>
              <a:off x="10518876" y="4645483"/>
              <a:ext cx="1647099" cy="618380"/>
            </a:xfrm>
            <a:custGeom>
              <a:avLst/>
              <a:gdLst>
                <a:gd name="connsiteX0" fmla="*/ 1306696 w 1647906"/>
                <a:gd name="connsiteY0" fmla="*/ 0 h 618683"/>
                <a:gd name="connsiteX1" fmla="*/ 1367656 w 1647906"/>
                <a:gd name="connsiteY1" fmla="*/ 360680 h 618683"/>
                <a:gd name="connsiteX2" fmla="*/ 1636896 w 1647906"/>
                <a:gd name="connsiteY2" fmla="*/ 518160 h 618683"/>
                <a:gd name="connsiteX3" fmla="*/ 1448936 w 1647906"/>
                <a:gd name="connsiteY3" fmla="*/ 604520 h 618683"/>
                <a:gd name="connsiteX4" fmla="*/ 189096 w 1647906"/>
                <a:gd name="connsiteY4" fmla="*/ 614680 h 618683"/>
                <a:gd name="connsiteX5" fmla="*/ 11296 w 1647906"/>
                <a:gd name="connsiteY5" fmla="*/ 563880 h 618683"/>
                <a:gd name="connsiteX6" fmla="*/ 244976 w 1647906"/>
                <a:gd name="connsiteY6" fmla="*/ 330200 h 618683"/>
                <a:gd name="connsiteX7" fmla="*/ 300856 w 1647906"/>
                <a:gd name="connsiteY7" fmla="*/ 0 h 61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7906" h="618683">
                  <a:moveTo>
                    <a:pt x="1306696" y="0"/>
                  </a:moveTo>
                  <a:cubicBezTo>
                    <a:pt x="1309659" y="137160"/>
                    <a:pt x="1312623" y="274320"/>
                    <a:pt x="1367656" y="360680"/>
                  </a:cubicBezTo>
                  <a:cubicBezTo>
                    <a:pt x="1422689" y="447040"/>
                    <a:pt x="1623349" y="477520"/>
                    <a:pt x="1636896" y="518160"/>
                  </a:cubicBezTo>
                  <a:cubicBezTo>
                    <a:pt x="1650443" y="558800"/>
                    <a:pt x="1690236" y="588433"/>
                    <a:pt x="1448936" y="604520"/>
                  </a:cubicBezTo>
                  <a:cubicBezTo>
                    <a:pt x="1207636" y="620607"/>
                    <a:pt x="428703" y="621453"/>
                    <a:pt x="189096" y="614680"/>
                  </a:cubicBezTo>
                  <a:cubicBezTo>
                    <a:pt x="-50511" y="607907"/>
                    <a:pt x="1983" y="611293"/>
                    <a:pt x="11296" y="563880"/>
                  </a:cubicBezTo>
                  <a:cubicBezTo>
                    <a:pt x="20609" y="516467"/>
                    <a:pt x="196716" y="424180"/>
                    <a:pt x="244976" y="330200"/>
                  </a:cubicBezTo>
                  <a:cubicBezTo>
                    <a:pt x="293236" y="236220"/>
                    <a:pt x="297046" y="118110"/>
                    <a:pt x="300856" y="0"/>
                  </a:cubicBezTo>
                </a:path>
              </a:pathLst>
            </a:custGeom>
            <a:solidFill>
              <a:srgbClr val="4FFE62"/>
            </a:solidFill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A6DCCBD4-5340-475D-A355-788981540A67}"/>
                </a:ext>
              </a:extLst>
            </p:cNvPr>
            <p:cNvSpPr/>
            <p:nvPr/>
          </p:nvSpPr>
          <p:spPr>
            <a:xfrm>
              <a:off x="8774430" y="1130042"/>
              <a:ext cx="5135991" cy="3593788"/>
            </a:xfrm>
            <a:custGeom>
              <a:avLst/>
              <a:gdLst>
                <a:gd name="connsiteX0" fmla="*/ 56444 w 5138508"/>
                <a:gd name="connsiteY0" fmla="*/ 65720 h 3595549"/>
                <a:gd name="connsiteX1" fmla="*/ 491873 w 5138508"/>
                <a:gd name="connsiteY1" fmla="*/ 22177 h 3595549"/>
                <a:gd name="connsiteX2" fmla="*/ 1917902 w 5138508"/>
                <a:gd name="connsiteY2" fmla="*/ 22177 h 3595549"/>
                <a:gd name="connsiteX3" fmla="*/ 3060902 w 5138508"/>
                <a:gd name="connsiteY3" fmla="*/ 406 h 3595549"/>
                <a:gd name="connsiteX4" fmla="*/ 3779359 w 5138508"/>
                <a:gd name="connsiteY4" fmla="*/ 43949 h 3595549"/>
                <a:gd name="connsiteX5" fmla="*/ 4639330 w 5138508"/>
                <a:gd name="connsiteY5" fmla="*/ 33063 h 3595549"/>
                <a:gd name="connsiteX6" fmla="*/ 5074759 w 5138508"/>
                <a:gd name="connsiteY6" fmla="*/ 65720 h 3595549"/>
                <a:gd name="connsiteX7" fmla="*/ 5118302 w 5138508"/>
                <a:gd name="connsiteY7" fmla="*/ 664434 h 3595549"/>
                <a:gd name="connsiteX8" fmla="*/ 5096530 w 5138508"/>
                <a:gd name="connsiteY8" fmla="*/ 2210206 h 3595549"/>
                <a:gd name="connsiteX9" fmla="*/ 5129187 w 5138508"/>
                <a:gd name="connsiteY9" fmla="*/ 3179034 h 3595549"/>
                <a:gd name="connsiteX10" fmla="*/ 4900587 w 5138508"/>
                <a:gd name="connsiteY10" fmla="*/ 3505606 h 3595549"/>
                <a:gd name="connsiteX11" fmla="*/ 3714044 w 5138508"/>
                <a:gd name="connsiteY11" fmla="*/ 3538263 h 3595549"/>
                <a:gd name="connsiteX12" fmla="*/ 2146502 w 5138508"/>
                <a:gd name="connsiteY12" fmla="*/ 3494720 h 3595549"/>
                <a:gd name="connsiteX13" fmla="*/ 698702 w 5138508"/>
                <a:gd name="connsiteY13" fmla="*/ 3538263 h 3595549"/>
                <a:gd name="connsiteX14" fmla="*/ 230616 w 5138508"/>
                <a:gd name="connsiteY14" fmla="*/ 3538263 h 3595549"/>
                <a:gd name="connsiteX15" fmla="*/ 45559 w 5138508"/>
                <a:gd name="connsiteY15" fmla="*/ 2787149 h 3595549"/>
                <a:gd name="connsiteX16" fmla="*/ 12902 w 5138508"/>
                <a:gd name="connsiteY16" fmla="*/ 1165177 h 3595549"/>
                <a:gd name="connsiteX17" fmla="*/ 2016 w 5138508"/>
                <a:gd name="connsiteY17" fmla="*/ 98377 h 3595549"/>
                <a:gd name="connsiteX18" fmla="*/ 56444 w 5138508"/>
                <a:gd name="connsiteY18" fmla="*/ 65720 h 359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138508" h="3595549">
                  <a:moveTo>
                    <a:pt x="56444" y="65720"/>
                  </a:moveTo>
                  <a:cubicBezTo>
                    <a:pt x="138087" y="53020"/>
                    <a:pt x="181630" y="29434"/>
                    <a:pt x="491873" y="22177"/>
                  </a:cubicBezTo>
                  <a:cubicBezTo>
                    <a:pt x="802116" y="14920"/>
                    <a:pt x="1489731" y="25805"/>
                    <a:pt x="1917902" y="22177"/>
                  </a:cubicBezTo>
                  <a:cubicBezTo>
                    <a:pt x="2346073" y="18549"/>
                    <a:pt x="2750659" y="-3223"/>
                    <a:pt x="3060902" y="406"/>
                  </a:cubicBezTo>
                  <a:cubicBezTo>
                    <a:pt x="3371145" y="4035"/>
                    <a:pt x="3779359" y="43949"/>
                    <a:pt x="3779359" y="43949"/>
                  </a:cubicBezTo>
                  <a:lnTo>
                    <a:pt x="4639330" y="33063"/>
                  </a:lnTo>
                  <a:cubicBezTo>
                    <a:pt x="4855230" y="36691"/>
                    <a:pt x="4994931" y="-39508"/>
                    <a:pt x="5074759" y="65720"/>
                  </a:cubicBezTo>
                  <a:cubicBezTo>
                    <a:pt x="5154587" y="170948"/>
                    <a:pt x="5114674" y="307020"/>
                    <a:pt x="5118302" y="664434"/>
                  </a:cubicBezTo>
                  <a:cubicBezTo>
                    <a:pt x="5121931" y="1021848"/>
                    <a:pt x="5094716" y="1791106"/>
                    <a:pt x="5096530" y="2210206"/>
                  </a:cubicBezTo>
                  <a:cubicBezTo>
                    <a:pt x="5098344" y="2629306"/>
                    <a:pt x="5161844" y="2963134"/>
                    <a:pt x="5129187" y="3179034"/>
                  </a:cubicBezTo>
                  <a:cubicBezTo>
                    <a:pt x="5096530" y="3394934"/>
                    <a:pt x="5136444" y="3445735"/>
                    <a:pt x="4900587" y="3505606"/>
                  </a:cubicBezTo>
                  <a:cubicBezTo>
                    <a:pt x="4664730" y="3565478"/>
                    <a:pt x="4173058" y="3540077"/>
                    <a:pt x="3714044" y="3538263"/>
                  </a:cubicBezTo>
                  <a:cubicBezTo>
                    <a:pt x="3255030" y="3536449"/>
                    <a:pt x="2649059" y="3494720"/>
                    <a:pt x="2146502" y="3494720"/>
                  </a:cubicBezTo>
                  <a:cubicBezTo>
                    <a:pt x="1643945" y="3494720"/>
                    <a:pt x="1018016" y="3531006"/>
                    <a:pt x="698702" y="3538263"/>
                  </a:cubicBezTo>
                  <a:cubicBezTo>
                    <a:pt x="379388" y="3545520"/>
                    <a:pt x="339473" y="3663449"/>
                    <a:pt x="230616" y="3538263"/>
                  </a:cubicBezTo>
                  <a:cubicBezTo>
                    <a:pt x="121759" y="3413077"/>
                    <a:pt x="81845" y="3182663"/>
                    <a:pt x="45559" y="2787149"/>
                  </a:cubicBezTo>
                  <a:cubicBezTo>
                    <a:pt x="9273" y="2391635"/>
                    <a:pt x="20159" y="1613306"/>
                    <a:pt x="12902" y="1165177"/>
                  </a:cubicBezTo>
                  <a:cubicBezTo>
                    <a:pt x="5645" y="717048"/>
                    <a:pt x="-3427" y="276177"/>
                    <a:pt x="2016" y="98377"/>
                  </a:cubicBezTo>
                  <a:cubicBezTo>
                    <a:pt x="7459" y="-79423"/>
                    <a:pt x="-25199" y="78420"/>
                    <a:pt x="56444" y="65720"/>
                  </a:cubicBezTo>
                  <a:close/>
                </a:path>
              </a:pathLst>
            </a:custGeom>
            <a:solidFill>
              <a:srgbClr val="4FFE62"/>
            </a:solidFill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27D940B-C4EC-4F52-988C-401AF1720692}"/>
                </a:ext>
              </a:extLst>
            </p:cNvPr>
            <p:cNvSpPr/>
            <p:nvPr/>
          </p:nvSpPr>
          <p:spPr>
            <a:xfrm>
              <a:off x="8985188" y="3863340"/>
              <a:ext cx="4714474" cy="354330"/>
            </a:xfrm>
            <a:custGeom>
              <a:avLst/>
              <a:gdLst>
                <a:gd name="connsiteX0" fmla="*/ 48819 w 4714474"/>
                <a:gd name="connsiteY0" fmla="*/ 19251 h 2620569"/>
                <a:gd name="connsiteX1" fmla="*/ 1502234 w 4714474"/>
                <a:gd name="connsiteY1" fmla="*/ 0 h 2620569"/>
                <a:gd name="connsiteX2" fmla="*/ 2224129 w 4714474"/>
                <a:gd name="connsiteY2" fmla="*/ 0 h 2620569"/>
                <a:gd name="connsiteX3" fmla="*/ 3254032 w 4714474"/>
                <a:gd name="connsiteY3" fmla="*/ 9626 h 2620569"/>
                <a:gd name="connsiteX4" fmla="*/ 4303186 w 4714474"/>
                <a:gd name="connsiteY4" fmla="*/ 9626 h 2620569"/>
                <a:gd name="connsiteX5" fmla="*/ 4649695 w 4714474"/>
                <a:gd name="connsiteY5" fmla="*/ 67377 h 2620569"/>
                <a:gd name="connsiteX6" fmla="*/ 4668946 w 4714474"/>
                <a:gd name="connsiteY6" fmla="*/ 577516 h 2620569"/>
                <a:gd name="connsiteX7" fmla="*/ 4688196 w 4714474"/>
                <a:gd name="connsiteY7" fmla="*/ 1530417 h 2620569"/>
                <a:gd name="connsiteX8" fmla="*/ 4678571 w 4714474"/>
                <a:gd name="connsiteY8" fmla="*/ 2531445 h 2620569"/>
                <a:gd name="connsiteX9" fmla="*/ 4245434 w 4714474"/>
                <a:gd name="connsiteY9" fmla="*/ 2550695 h 2620569"/>
                <a:gd name="connsiteX10" fmla="*/ 3090402 w 4714474"/>
                <a:gd name="connsiteY10" fmla="*/ 2579571 h 2620569"/>
                <a:gd name="connsiteX11" fmla="*/ 2031623 w 4714474"/>
                <a:gd name="connsiteY11" fmla="*/ 2598822 h 2620569"/>
                <a:gd name="connsiteX12" fmla="*/ 1319354 w 4714474"/>
                <a:gd name="connsiteY12" fmla="*/ 2589196 h 2620569"/>
                <a:gd name="connsiteX13" fmla="*/ 270200 w 4714474"/>
                <a:gd name="connsiteY13" fmla="*/ 2579571 h 2620569"/>
                <a:gd name="connsiteX14" fmla="*/ 10318 w 4714474"/>
                <a:gd name="connsiteY14" fmla="*/ 2579571 h 2620569"/>
                <a:gd name="connsiteX15" fmla="*/ 48819 w 4714474"/>
                <a:gd name="connsiteY15" fmla="*/ 2021306 h 2620569"/>
                <a:gd name="connsiteX16" fmla="*/ 19943 w 4714474"/>
                <a:gd name="connsiteY16" fmla="*/ 750771 h 2620569"/>
                <a:gd name="connsiteX17" fmla="*/ 19943 w 4714474"/>
                <a:gd name="connsiteY17" fmla="*/ 125129 h 2620569"/>
                <a:gd name="connsiteX18" fmla="*/ 48819 w 4714474"/>
                <a:gd name="connsiteY18" fmla="*/ 19251 h 262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14474" h="2620569">
                  <a:moveTo>
                    <a:pt x="48819" y="19251"/>
                  </a:moveTo>
                  <a:lnTo>
                    <a:pt x="1502234" y="0"/>
                  </a:lnTo>
                  <a:lnTo>
                    <a:pt x="2224129" y="0"/>
                  </a:lnTo>
                  <a:lnTo>
                    <a:pt x="3254032" y="9626"/>
                  </a:lnTo>
                  <a:cubicBezTo>
                    <a:pt x="3600541" y="11230"/>
                    <a:pt x="4070575" y="1"/>
                    <a:pt x="4303186" y="9626"/>
                  </a:cubicBezTo>
                  <a:cubicBezTo>
                    <a:pt x="4535797" y="19251"/>
                    <a:pt x="4588735" y="-27271"/>
                    <a:pt x="4649695" y="67377"/>
                  </a:cubicBezTo>
                  <a:cubicBezTo>
                    <a:pt x="4710655" y="162025"/>
                    <a:pt x="4662529" y="333676"/>
                    <a:pt x="4668946" y="577516"/>
                  </a:cubicBezTo>
                  <a:cubicBezTo>
                    <a:pt x="4675363" y="821356"/>
                    <a:pt x="4686592" y="1204762"/>
                    <a:pt x="4688196" y="1530417"/>
                  </a:cubicBezTo>
                  <a:cubicBezTo>
                    <a:pt x="4689800" y="1856072"/>
                    <a:pt x="4752365" y="2361399"/>
                    <a:pt x="4678571" y="2531445"/>
                  </a:cubicBezTo>
                  <a:cubicBezTo>
                    <a:pt x="4604777" y="2701491"/>
                    <a:pt x="4245434" y="2550695"/>
                    <a:pt x="4245434" y="2550695"/>
                  </a:cubicBezTo>
                  <a:lnTo>
                    <a:pt x="3090402" y="2579571"/>
                  </a:lnTo>
                  <a:lnTo>
                    <a:pt x="2031623" y="2598822"/>
                  </a:lnTo>
                  <a:lnTo>
                    <a:pt x="1319354" y="2589196"/>
                  </a:lnTo>
                  <a:lnTo>
                    <a:pt x="270200" y="2579571"/>
                  </a:lnTo>
                  <a:cubicBezTo>
                    <a:pt x="52027" y="2577967"/>
                    <a:pt x="47215" y="2672615"/>
                    <a:pt x="10318" y="2579571"/>
                  </a:cubicBezTo>
                  <a:cubicBezTo>
                    <a:pt x="-26579" y="2486527"/>
                    <a:pt x="47215" y="2326106"/>
                    <a:pt x="48819" y="2021306"/>
                  </a:cubicBezTo>
                  <a:cubicBezTo>
                    <a:pt x="50423" y="1716506"/>
                    <a:pt x="24756" y="1066801"/>
                    <a:pt x="19943" y="750771"/>
                  </a:cubicBezTo>
                  <a:cubicBezTo>
                    <a:pt x="15130" y="434742"/>
                    <a:pt x="19943" y="125129"/>
                    <a:pt x="19943" y="125129"/>
                  </a:cubicBezTo>
                  <a:lnTo>
                    <a:pt x="48819" y="19251"/>
                  </a:lnTo>
                  <a:close/>
                </a:path>
              </a:pathLst>
            </a:custGeom>
            <a:noFill/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434247F9-E55B-41D6-8340-E87DFE685F2A}"/>
                </a:ext>
              </a:extLst>
            </p:cNvPr>
            <p:cNvSpPr/>
            <p:nvPr/>
          </p:nvSpPr>
          <p:spPr>
            <a:xfrm>
              <a:off x="8985188" y="1404871"/>
              <a:ext cx="4714474" cy="2620569"/>
            </a:xfrm>
            <a:custGeom>
              <a:avLst/>
              <a:gdLst>
                <a:gd name="connsiteX0" fmla="*/ 48819 w 4714474"/>
                <a:gd name="connsiteY0" fmla="*/ 19251 h 2620569"/>
                <a:gd name="connsiteX1" fmla="*/ 1502234 w 4714474"/>
                <a:gd name="connsiteY1" fmla="*/ 0 h 2620569"/>
                <a:gd name="connsiteX2" fmla="*/ 2224129 w 4714474"/>
                <a:gd name="connsiteY2" fmla="*/ 0 h 2620569"/>
                <a:gd name="connsiteX3" fmla="*/ 3254032 w 4714474"/>
                <a:gd name="connsiteY3" fmla="*/ 9626 h 2620569"/>
                <a:gd name="connsiteX4" fmla="*/ 4303186 w 4714474"/>
                <a:gd name="connsiteY4" fmla="*/ 9626 h 2620569"/>
                <a:gd name="connsiteX5" fmla="*/ 4649695 w 4714474"/>
                <a:gd name="connsiteY5" fmla="*/ 67377 h 2620569"/>
                <a:gd name="connsiteX6" fmla="*/ 4668946 w 4714474"/>
                <a:gd name="connsiteY6" fmla="*/ 577516 h 2620569"/>
                <a:gd name="connsiteX7" fmla="*/ 4688196 w 4714474"/>
                <a:gd name="connsiteY7" fmla="*/ 1530417 h 2620569"/>
                <a:gd name="connsiteX8" fmla="*/ 4678571 w 4714474"/>
                <a:gd name="connsiteY8" fmla="*/ 2531445 h 2620569"/>
                <a:gd name="connsiteX9" fmla="*/ 4245434 w 4714474"/>
                <a:gd name="connsiteY9" fmla="*/ 2550695 h 2620569"/>
                <a:gd name="connsiteX10" fmla="*/ 3090402 w 4714474"/>
                <a:gd name="connsiteY10" fmla="*/ 2579571 h 2620569"/>
                <a:gd name="connsiteX11" fmla="*/ 2031623 w 4714474"/>
                <a:gd name="connsiteY11" fmla="*/ 2598822 h 2620569"/>
                <a:gd name="connsiteX12" fmla="*/ 1319354 w 4714474"/>
                <a:gd name="connsiteY12" fmla="*/ 2589196 h 2620569"/>
                <a:gd name="connsiteX13" fmla="*/ 270200 w 4714474"/>
                <a:gd name="connsiteY13" fmla="*/ 2579571 h 2620569"/>
                <a:gd name="connsiteX14" fmla="*/ 10318 w 4714474"/>
                <a:gd name="connsiteY14" fmla="*/ 2579571 h 2620569"/>
                <a:gd name="connsiteX15" fmla="*/ 48819 w 4714474"/>
                <a:gd name="connsiteY15" fmla="*/ 2021306 h 2620569"/>
                <a:gd name="connsiteX16" fmla="*/ 19943 w 4714474"/>
                <a:gd name="connsiteY16" fmla="*/ 750771 h 2620569"/>
                <a:gd name="connsiteX17" fmla="*/ 19943 w 4714474"/>
                <a:gd name="connsiteY17" fmla="*/ 125129 h 2620569"/>
                <a:gd name="connsiteX18" fmla="*/ 48819 w 4714474"/>
                <a:gd name="connsiteY18" fmla="*/ 19251 h 262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14474" h="2620569">
                  <a:moveTo>
                    <a:pt x="48819" y="19251"/>
                  </a:moveTo>
                  <a:lnTo>
                    <a:pt x="1502234" y="0"/>
                  </a:lnTo>
                  <a:lnTo>
                    <a:pt x="2224129" y="0"/>
                  </a:lnTo>
                  <a:lnTo>
                    <a:pt x="3254032" y="9626"/>
                  </a:lnTo>
                  <a:cubicBezTo>
                    <a:pt x="3600541" y="11230"/>
                    <a:pt x="4070575" y="1"/>
                    <a:pt x="4303186" y="9626"/>
                  </a:cubicBezTo>
                  <a:cubicBezTo>
                    <a:pt x="4535797" y="19251"/>
                    <a:pt x="4588735" y="-27271"/>
                    <a:pt x="4649695" y="67377"/>
                  </a:cubicBezTo>
                  <a:cubicBezTo>
                    <a:pt x="4710655" y="162025"/>
                    <a:pt x="4662529" y="333676"/>
                    <a:pt x="4668946" y="577516"/>
                  </a:cubicBezTo>
                  <a:cubicBezTo>
                    <a:pt x="4675363" y="821356"/>
                    <a:pt x="4686592" y="1204762"/>
                    <a:pt x="4688196" y="1530417"/>
                  </a:cubicBezTo>
                  <a:cubicBezTo>
                    <a:pt x="4689800" y="1856072"/>
                    <a:pt x="4752365" y="2361399"/>
                    <a:pt x="4678571" y="2531445"/>
                  </a:cubicBezTo>
                  <a:cubicBezTo>
                    <a:pt x="4604777" y="2701491"/>
                    <a:pt x="4245434" y="2550695"/>
                    <a:pt x="4245434" y="2550695"/>
                  </a:cubicBezTo>
                  <a:lnTo>
                    <a:pt x="3090402" y="2579571"/>
                  </a:lnTo>
                  <a:lnTo>
                    <a:pt x="2031623" y="2598822"/>
                  </a:lnTo>
                  <a:lnTo>
                    <a:pt x="1319354" y="2589196"/>
                  </a:lnTo>
                  <a:lnTo>
                    <a:pt x="270200" y="2579571"/>
                  </a:lnTo>
                  <a:cubicBezTo>
                    <a:pt x="52027" y="2577967"/>
                    <a:pt x="47215" y="2672615"/>
                    <a:pt x="10318" y="2579571"/>
                  </a:cubicBezTo>
                  <a:cubicBezTo>
                    <a:pt x="-26579" y="2486527"/>
                    <a:pt x="47215" y="2326106"/>
                    <a:pt x="48819" y="2021306"/>
                  </a:cubicBezTo>
                  <a:cubicBezTo>
                    <a:pt x="50423" y="1716506"/>
                    <a:pt x="24756" y="1066801"/>
                    <a:pt x="19943" y="750771"/>
                  </a:cubicBezTo>
                  <a:cubicBezTo>
                    <a:pt x="15130" y="434742"/>
                    <a:pt x="19943" y="125129"/>
                    <a:pt x="19943" y="125129"/>
                  </a:cubicBezTo>
                  <a:lnTo>
                    <a:pt x="48819" y="19251"/>
                  </a:lnTo>
                  <a:close/>
                </a:path>
              </a:pathLst>
            </a:custGeom>
            <a:solidFill>
              <a:srgbClr val="7219D7"/>
            </a:solidFill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CCEAE59-0CBA-475C-8D33-E3106CBD2A21}"/>
              </a:ext>
            </a:extLst>
          </p:cNvPr>
          <p:cNvSpPr txBox="1"/>
          <p:nvPr/>
        </p:nvSpPr>
        <p:spPr>
          <a:xfrm>
            <a:off x="3833885" y="1761847"/>
            <a:ext cx="452423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b="1">
                <a:ln w="19050">
                  <a:solidFill>
                    <a:schemeClr val="tx1"/>
                  </a:solidFill>
                </a:ln>
                <a:solidFill>
                  <a:srgbClr val="FBDE03"/>
                </a:solidFill>
                <a:effectLst>
                  <a:outerShdw blurRad="50800" dist="88900" dir="2700000" algn="tl" rotWithShape="0">
                    <a:prstClr val="black"/>
                  </a:outerShdw>
                </a:effectLst>
                <a:latin typeface="Ravie" panose="04040805050809020602" pitchFamily="82" charset="0"/>
              </a:rPr>
              <a:t>Designed By Xiao</a:t>
            </a:r>
            <a:endParaRPr lang="zh-CN" altLang="en-US" sz="3800" b="1">
              <a:ln w="19050">
                <a:solidFill>
                  <a:schemeClr val="tx1"/>
                </a:solidFill>
              </a:ln>
              <a:solidFill>
                <a:srgbClr val="FBDE03"/>
              </a:solidFill>
              <a:effectLst>
                <a:outerShdw blurRad="50800" dist="88900" dir="2700000" algn="tl" rotWithShape="0">
                  <a:prstClr val="black"/>
                </a:outerShdw>
              </a:effectLst>
              <a:latin typeface="Ravie" panose="04040805050809020602" pitchFamily="82" charset="0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58B55A77-E50D-49BD-871B-F8E6DE4587B7}"/>
              </a:ext>
            </a:extLst>
          </p:cNvPr>
          <p:cNvSpPr/>
          <p:nvPr/>
        </p:nvSpPr>
        <p:spPr>
          <a:xfrm>
            <a:off x="2705862" y="3123028"/>
            <a:ext cx="6780277" cy="890499"/>
          </a:xfrm>
          <a:custGeom>
            <a:avLst/>
            <a:gdLst>
              <a:gd name="connsiteX0" fmla="*/ 66446 w 6780801"/>
              <a:gd name="connsiteY0" fmla="*/ 824027 h 890499"/>
              <a:gd name="connsiteX1" fmla="*/ 72796 w 6780801"/>
              <a:gd name="connsiteY1" fmla="*/ 449377 h 890499"/>
              <a:gd name="connsiteX2" fmla="*/ 123596 w 6780801"/>
              <a:gd name="connsiteY2" fmla="*/ 87427 h 890499"/>
              <a:gd name="connsiteX3" fmla="*/ 250596 w 6780801"/>
              <a:gd name="connsiteY3" fmla="*/ 119177 h 890499"/>
              <a:gd name="connsiteX4" fmla="*/ 441096 w 6780801"/>
              <a:gd name="connsiteY4" fmla="*/ 36627 h 890499"/>
              <a:gd name="connsiteX5" fmla="*/ 1196746 w 6780801"/>
              <a:gd name="connsiteY5" fmla="*/ 62027 h 890499"/>
              <a:gd name="connsiteX6" fmla="*/ 1850796 w 6780801"/>
              <a:gd name="connsiteY6" fmla="*/ 49327 h 890499"/>
              <a:gd name="connsiteX7" fmla="*/ 2225446 w 6780801"/>
              <a:gd name="connsiteY7" fmla="*/ 55677 h 890499"/>
              <a:gd name="connsiteX8" fmla="*/ 2923946 w 6780801"/>
              <a:gd name="connsiteY8" fmla="*/ 55677 h 890499"/>
              <a:gd name="connsiteX9" fmla="*/ 3539896 w 6780801"/>
              <a:gd name="connsiteY9" fmla="*/ 55677 h 890499"/>
              <a:gd name="connsiteX10" fmla="*/ 4225696 w 6780801"/>
              <a:gd name="connsiteY10" fmla="*/ 62027 h 890499"/>
              <a:gd name="connsiteX11" fmla="*/ 4676546 w 6780801"/>
              <a:gd name="connsiteY11" fmla="*/ 74727 h 890499"/>
              <a:gd name="connsiteX12" fmla="*/ 5679846 w 6780801"/>
              <a:gd name="connsiteY12" fmla="*/ 62027 h 890499"/>
              <a:gd name="connsiteX13" fmla="*/ 6410096 w 6780801"/>
              <a:gd name="connsiteY13" fmla="*/ 36627 h 890499"/>
              <a:gd name="connsiteX14" fmla="*/ 6702196 w 6780801"/>
              <a:gd name="connsiteY14" fmla="*/ 55677 h 890499"/>
              <a:gd name="connsiteX15" fmla="*/ 6765696 w 6780801"/>
              <a:gd name="connsiteY15" fmla="*/ 11227 h 890499"/>
              <a:gd name="connsiteX16" fmla="*/ 6721246 w 6780801"/>
              <a:gd name="connsiteY16" fmla="*/ 296977 h 890499"/>
              <a:gd name="connsiteX17" fmla="*/ 6740296 w 6780801"/>
              <a:gd name="connsiteY17" fmla="*/ 671627 h 890499"/>
              <a:gd name="connsiteX18" fmla="*/ 6778396 w 6780801"/>
              <a:gd name="connsiteY18" fmla="*/ 887527 h 890499"/>
              <a:gd name="connsiteX19" fmla="*/ 6664096 w 6780801"/>
              <a:gd name="connsiteY19" fmla="*/ 798627 h 890499"/>
              <a:gd name="connsiteX20" fmla="*/ 5959246 w 6780801"/>
              <a:gd name="connsiteY20" fmla="*/ 817677 h 890499"/>
              <a:gd name="connsiteX21" fmla="*/ 5228996 w 6780801"/>
              <a:gd name="connsiteY21" fmla="*/ 836727 h 890499"/>
              <a:gd name="connsiteX22" fmla="*/ 4638446 w 6780801"/>
              <a:gd name="connsiteY22" fmla="*/ 811327 h 890499"/>
              <a:gd name="connsiteX23" fmla="*/ 4301896 w 6780801"/>
              <a:gd name="connsiteY23" fmla="*/ 798627 h 890499"/>
              <a:gd name="connsiteX24" fmla="*/ 3952646 w 6780801"/>
              <a:gd name="connsiteY24" fmla="*/ 830377 h 890499"/>
              <a:gd name="connsiteX25" fmla="*/ 3489096 w 6780801"/>
              <a:gd name="connsiteY25" fmla="*/ 824027 h 890499"/>
              <a:gd name="connsiteX26" fmla="*/ 2784246 w 6780801"/>
              <a:gd name="connsiteY26" fmla="*/ 836727 h 890499"/>
              <a:gd name="connsiteX27" fmla="*/ 2466746 w 6780801"/>
              <a:gd name="connsiteY27" fmla="*/ 836727 h 890499"/>
              <a:gd name="connsiteX28" fmla="*/ 2422296 w 6780801"/>
              <a:gd name="connsiteY28" fmla="*/ 855777 h 890499"/>
              <a:gd name="connsiteX29" fmla="*/ 2269896 w 6780801"/>
              <a:gd name="connsiteY29" fmla="*/ 811327 h 890499"/>
              <a:gd name="connsiteX30" fmla="*/ 1399946 w 6780801"/>
              <a:gd name="connsiteY30" fmla="*/ 836727 h 890499"/>
              <a:gd name="connsiteX31" fmla="*/ 561746 w 6780801"/>
              <a:gd name="connsiteY31" fmla="*/ 830377 h 890499"/>
              <a:gd name="connsiteX32" fmla="*/ 129946 w 6780801"/>
              <a:gd name="connsiteY32" fmla="*/ 855777 h 890499"/>
              <a:gd name="connsiteX33" fmla="*/ 2946 w 6780801"/>
              <a:gd name="connsiteY33" fmla="*/ 874827 h 890499"/>
              <a:gd name="connsiteX34" fmla="*/ 41046 w 6780801"/>
              <a:gd name="connsiteY34" fmla="*/ 639877 h 890499"/>
              <a:gd name="connsiteX35" fmla="*/ 47396 w 6780801"/>
              <a:gd name="connsiteY35" fmla="*/ 690677 h 890499"/>
              <a:gd name="connsiteX0" fmla="*/ 65922 w 6780277"/>
              <a:gd name="connsiteY0" fmla="*/ 824027 h 890499"/>
              <a:gd name="connsiteX1" fmla="*/ 72272 w 6780277"/>
              <a:gd name="connsiteY1" fmla="*/ 449377 h 890499"/>
              <a:gd name="connsiteX2" fmla="*/ 123072 w 6780277"/>
              <a:gd name="connsiteY2" fmla="*/ 87427 h 890499"/>
              <a:gd name="connsiteX3" fmla="*/ 250072 w 6780277"/>
              <a:gd name="connsiteY3" fmla="*/ 119177 h 890499"/>
              <a:gd name="connsiteX4" fmla="*/ 440572 w 6780277"/>
              <a:gd name="connsiteY4" fmla="*/ 36627 h 890499"/>
              <a:gd name="connsiteX5" fmla="*/ 1196222 w 6780277"/>
              <a:gd name="connsiteY5" fmla="*/ 62027 h 890499"/>
              <a:gd name="connsiteX6" fmla="*/ 1850272 w 6780277"/>
              <a:gd name="connsiteY6" fmla="*/ 49327 h 890499"/>
              <a:gd name="connsiteX7" fmla="*/ 2224922 w 6780277"/>
              <a:gd name="connsiteY7" fmla="*/ 55677 h 890499"/>
              <a:gd name="connsiteX8" fmla="*/ 2923422 w 6780277"/>
              <a:gd name="connsiteY8" fmla="*/ 55677 h 890499"/>
              <a:gd name="connsiteX9" fmla="*/ 3539372 w 6780277"/>
              <a:gd name="connsiteY9" fmla="*/ 55677 h 890499"/>
              <a:gd name="connsiteX10" fmla="*/ 4225172 w 6780277"/>
              <a:gd name="connsiteY10" fmla="*/ 62027 h 890499"/>
              <a:gd name="connsiteX11" fmla="*/ 4676022 w 6780277"/>
              <a:gd name="connsiteY11" fmla="*/ 74727 h 890499"/>
              <a:gd name="connsiteX12" fmla="*/ 5679322 w 6780277"/>
              <a:gd name="connsiteY12" fmla="*/ 62027 h 890499"/>
              <a:gd name="connsiteX13" fmla="*/ 6409572 w 6780277"/>
              <a:gd name="connsiteY13" fmla="*/ 36627 h 890499"/>
              <a:gd name="connsiteX14" fmla="*/ 6701672 w 6780277"/>
              <a:gd name="connsiteY14" fmla="*/ 55677 h 890499"/>
              <a:gd name="connsiteX15" fmla="*/ 6765172 w 6780277"/>
              <a:gd name="connsiteY15" fmla="*/ 11227 h 890499"/>
              <a:gd name="connsiteX16" fmla="*/ 6720722 w 6780277"/>
              <a:gd name="connsiteY16" fmla="*/ 296977 h 890499"/>
              <a:gd name="connsiteX17" fmla="*/ 6739772 w 6780277"/>
              <a:gd name="connsiteY17" fmla="*/ 671627 h 890499"/>
              <a:gd name="connsiteX18" fmla="*/ 6777872 w 6780277"/>
              <a:gd name="connsiteY18" fmla="*/ 887527 h 890499"/>
              <a:gd name="connsiteX19" fmla="*/ 6663572 w 6780277"/>
              <a:gd name="connsiteY19" fmla="*/ 798627 h 890499"/>
              <a:gd name="connsiteX20" fmla="*/ 5958722 w 6780277"/>
              <a:gd name="connsiteY20" fmla="*/ 817677 h 890499"/>
              <a:gd name="connsiteX21" fmla="*/ 5228472 w 6780277"/>
              <a:gd name="connsiteY21" fmla="*/ 836727 h 890499"/>
              <a:gd name="connsiteX22" fmla="*/ 4637922 w 6780277"/>
              <a:gd name="connsiteY22" fmla="*/ 811327 h 890499"/>
              <a:gd name="connsiteX23" fmla="*/ 4301372 w 6780277"/>
              <a:gd name="connsiteY23" fmla="*/ 798627 h 890499"/>
              <a:gd name="connsiteX24" fmla="*/ 3952122 w 6780277"/>
              <a:gd name="connsiteY24" fmla="*/ 830377 h 890499"/>
              <a:gd name="connsiteX25" fmla="*/ 3488572 w 6780277"/>
              <a:gd name="connsiteY25" fmla="*/ 824027 h 890499"/>
              <a:gd name="connsiteX26" fmla="*/ 2783722 w 6780277"/>
              <a:gd name="connsiteY26" fmla="*/ 836727 h 890499"/>
              <a:gd name="connsiteX27" fmla="*/ 2466222 w 6780277"/>
              <a:gd name="connsiteY27" fmla="*/ 836727 h 890499"/>
              <a:gd name="connsiteX28" fmla="*/ 2421772 w 6780277"/>
              <a:gd name="connsiteY28" fmla="*/ 855777 h 890499"/>
              <a:gd name="connsiteX29" fmla="*/ 2269372 w 6780277"/>
              <a:gd name="connsiteY29" fmla="*/ 811327 h 890499"/>
              <a:gd name="connsiteX30" fmla="*/ 1399422 w 6780277"/>
              <a:gd name="connsiteY30" fmla="*/ 836727 h 890499"/>
              <a:gd name="connsiteX31" fmla="*/ 561222 w 6780277"/>
              <a:gd name="connsiteY31" fmla="*/ 830377 h 890499"/>
              <a:gd name="connsiteX32" fmla="*/ 129422 w 6780277"/>
              <a:gd name="connsiteY32" fmla="*/ 855777 h 890499"/>
              <a:gd name="connsiteX33" fmla="*/ 2422 w 6780277"/>
              <a:gd name="connsiteY33" fmla="*/ 874827 h 890499"/>
              <a:gd name="connsiteX34" fmla="*/ 46872 w 6780277"/>
              <a:gd name="connsiteY34" fmla="*/ 690677 h 890499"/>
              <a:gd name="connsiteX0" fmla="*/ 72272 w 6780277"/>
              <a:gd name="connsiteY0" fmla="*/ 449377 h 890499"/>
              <a:gd name="connsiteX1" fmla="*/ 123072 w 6780277"/>
              <a:gd name="connsiteY1" fmla="*/ 87427 h 890499"/>
              <a:gd name="connsiteX2" fmla="*/ 250072 w 6780277"/>
              <a:gd name="connsiteY2" fmla="*/ 119177 h 890499"/>
              <a:gd name="connsiteX3" fmla="*/ 440572 w 6780277"/>
              <a:gd name="connsiteY3" fmla="*/ 36627 h 890499"/>
              <a:gd name="connsiteX4" fmla="*/ 1196222 w 6780277"/>
              <a:gd name="connsiteY4" fmla="*/ 62027 h 890499"/>
              <a:gd name="connsiteX5" fmla="*/ 1850272 w 6780277"/>
              <a:gd name="connsiteY5" fmla="*/ 49327 h 890499"/>
              <a:gd name="connsiteX6" fmla="*/ 2224922 w 6780277"/>
              <a:gd name="connsiteY6" fmla="*/ 55677 h 890499"/>
              <a:gd name="connsiteX7" fmla="*/ 2923422 w 6780277"/>
              <a:gd name="connsiteY7" fmla="*/ 55677 h 890499"/>
              <a:gd name="connsiteX8" fmla="*/ 3539372 w 6780277"/>
              <a:gd name="connsiteY8" fmla="*/ 55677 h 890499"/>
              <a:gd name="connsiteX9" fmla="*/ 4225172 w 6780277"/>
              <a:gd name="connsiteY9" fmla="*/ 62027 h 890499"/>
              <a:gd name="connsiteX10" fmla="*/ 4676022 w 6780277"/>
              <a:gd name="connsiteY10" fmla="*/ 74727 h 890499"/>
              <a:gd name="connsiteX11" fmla="*/ 5679322 w 6780277"/>
              <a:gd name="connsiteY11" fmla="*/ 62027 h 890499"/>
              <a:gd name="connsiteX12" fmla="*/ 6409572 w 6780277"/>
              <a:gd name="connsiteY12" fmla="*/ 36627 h 890499"/>
              <a:gd name="connsiteX13" fmla="*/ 6701672 w 6780277"/>
              <a:gd name="connsiteY13" fmla="*/ 55677 h 890499"/>
              <a:gd name="connsiteX14" fmla="*/ 6765172 w 6780277"/>
              <a:gd name="connsiteY14" fmla="*/ 11227 h 890499"/>
              <a:gd name="connsiteX15" fmla="*/ 6720722 w 6780277"/>
              <a:gd name="connsiteY15" fmla="*/ 296977 h 890499"/>
              <a:gd name="connsiteX16" fmla="*/ 6739772 w 6780277"/>
              <a:gd name="connsiteY16" fmla="*/ 671627 h 890499"/>
              <a:gd name="connsiteX17" fmla="*/ 6777872 w 6780277"/>
              <a:gd name="connsiteY17" fmla="*/ 887527 h 890499"/>
              <a:gd name="connsiteX18" fmla="*/ 6663572 w 6780277"/>
              <a:gd name="connsiteY18" fmla="*/ 798627 h 890499"/>
              <a:gd name="connsiteX19" fmla="*/ 5958722 w 6780277"/>
              <a:gd name="connsiteY19" fmla="*/ 817677 h 890499"/>
              <a:gd name="connsiteX20" fmla="*/ 5228472 w 6780277"/>
              <a:gd name="connsiteY20" fmla="*/ 836727 h 890499"/>
              <a:gd name="connsiteX21" fmla="*/ 4637922 w 6780277"/>
              <a:gd name="connsiteY21" fmla="*/ 811327 h 890499"/>
              <a:gd name="connsiteX22" fmla="*/ 4301372 w 6780277"/>
              <a:gd name="connsiteY22" fmla="*/ 798627 h 890499"/>
              <a:gd name="connsiteX23" fmla="*/ 3952122 w 6780277"/>
              <a:gd name="connsiteY23" fmla="*/ 830377 h 890499"/>
              <a:gd name="connsiteX24" fmla="*/ 3488572 w 6780277"/>
              <a:gd name="connsiteY24" fmla="*/ 824027 h 890499"/>
              <a:gd name="connsiteX25" fmla="*/ 2783722 w 6780277"/>
              <a:gd name="connsiteY25" fmla="*/ 836727 h 890499"/>
              <a:gd name="connsiteX26" fmla="*/ 2466222 w 6780277"/>
              <a:gd name="connsiteY26" fmla="*/ 836727 h 890499"/>
              <a:gd name="connsiteX27" fmla="*/ 2421772 w 6780277"/>
              <a:gd name="connsiteY27" fmla="*/ 855777 h 890499"/>
              <a:gd name="connsiteX28" fmla="*/ 2269372 w 6780277"/>
              <a:gd name="connsiteY28" fmla="*/ 811327 h 890499"/>
              <a:gd name="connsiteX29" fmla="*/ 1399422 w 6780277"/>
              <a:gd name="connsiteY29" fmla="*/ 836727 h 890499"/>
              <a:gd name="connsiteX30" fmla="*/ 561222 w 6780277"/>
              <a:gd name="connsiteY30" fmla="*/ 830377 h 890499"/>
              <a:gd name="connsiteX31" fmla="*/ 129422 w 6780277"/>
              <a:gd name="connsiteY31" fmla="*/ 855777 h 890499"/>
              <a:gd name="connsiteX32" fmla="*/ 2422 w 6780277"/>
              <a:gd name="connsiteY32" fmla="*/ 874827 h 890499"/>
              <a:gd name="connsiteX33" fmla="*/ 46872 w 6780277"/>
              <a:gd name="connsiteY33" fmla="*/ 690677 h 890499"/>
              <a:gd name="connsiteX0" fmla="*/ 72272 w 6780277"/>
              <a:gd name="connsiteY0" fmla="*/ 449377 h 890499"/>
              <a:gd name="connsiteX1" fmla="*/ 123072 w 6780277"/>
              <a:gd name="connsiteY1" fmla="*/ 87427 h 890499"/>
              <a:gd name="connsiteX2" fmla="*/ 250072 w 6780277"/>
              <a:gd name="connsiteY2" fmla="*/ 119177 h 890499"/>
              <a:gd name="connsiteX3" fmla="*/ 440572 w 6780277"/>
              <a:gd name="connsiteY3" fmla="*/ 36627 h 890499"/>
              <a:gd name="connsiteX4" fmla="*/ 1196222 w 6780277"/>
              <a:gd name="connsiteY4" fmla="*/ 62027 h 890499"/>
              <a:gd name="connsiteX5" fmla="*/ 1850272 w 6780277"/>
              <a:gd name="connsiteY5" fmla="*/ 49327 h 890499"/>
              <a:gd name="connsiteX6" fmla="*/ 2224922 w 6780277"/>
              <a:gd name="connsiteY6" fmla="*/ 55677 h 890499"/>
              <a:gd name="connsiteX7" fmla="*/ 2923422 w 6780277"/>
              <a:gd name="connsiteY7" fmla="*/ 55677 h 890499"/>
              <a:gd name="connsiteX8" fmla="*/ 3539372 w 6780277"/>
              <a:gd name="connsiteY8" fmla="*/ 55677 h 890499"/>
              <a:gd name="connsiteX9" fmla="*/ 4225172 w 6780277"/>
              <a:gd name="connsiteY9" fmla="*/ 62027 h 890499"/>
              <a:gd name="connsiteX10" fmla="*/ 4676022 w 6780277"/>
              <a:gd name="connsiteY10" fmla="*/ 74727 h 890499"/>
              <a:gd name="connsiteX11" fmla="*/ 5679322 w 6780277"/>
              <a:gd name="connsiteY11" fmla="*/ 62027 h 890499"/>
              <a:gd name="connsiteX12" fmla="*/ 6409572 w 6780277"/>
              <a:gd name="connsiteY12" fmla="*/ 36627 h 890499"/>
              <a:gd name="connsiteX13" fmla="*/ 6701672 w 6780277"/>
              <a:gd name="connsiteY13" fmla="*/ 55677 h 890499"/>
              <a:gd name="connsiteX14" fmla="*/ 6765172 w 6780277"/>
              <a:gd name="connsiteY14" fmla="*/ 11227 h 890499"/>
              <a:gd name="connsiteX15" fmla="*/ 6720722 w 6780277"/>
              <a:gd name="connsiteY15" fmla="*/ 296977 h 890499"/>
              <a:gd name="connsiteX16" fmla="*/ 6739772 w 6780277"/>
              <a:gd name="connsiteY16" fmla="*/ 671627 h 890499"/>
              <a:gd name="connsiteX17" fmla="*/ 6777872 w 6780277"/>
              <a:gd name="connsiteY17" fmla="*/ 887527 h 890499"/>
              <a:gd name="connsiteX18" fmla="*/ 6663572 w 6780277"/>
              <a:gd name="connsiteY18" fmla="*/ 798627 h 890499"/>
              <a:gd name="connsiteX19" fmla="*/ 5958722 w 6780277"/>
              <a:gd name="connsiteY19" fmla="*/ 817677 h 890499"/>
              <a:gd name="connsiteX20" fmla="*/ 5228472 w 6780277"/>
              <a:gd name="connsiteY20" fmla="*/ 836727 h 890499"/>
              <a:gd name="connsiteX21" fmla="*/ 4637922 w 6780277"/>
              <a:gd name="connsiteY21" fmla="*/ 811327 h 890499"/>
              <a:gd name="connsiteX22" fmla="*/ 4301372 w 6780277"/>
              <a:gd name="connsiteY22" fmla="*/ 798627 h 890499"/>
              <a:gd name="connsiteX23" fmla="*/ 3952122 w 6780277"/>
              <a:gd name="connsiteY23" fmla="*/ 830377 h 890499"/>
              <a:gd name="connsiteX24" fmla="*/ 3488572 w 6780277"/>
              <a:gd name="connsiteY24" fmla="*/ 824027 h 890499"/>
              <a:gd name="connsiteX25" fmla="*/ 2783722 w 6780277"/>
              <a:gd name="connsiteY25" fmla="*/ 836727 h 890499"/>
              <a:gd name="connsiteX26" fmla="*/ 2466222 w 6780277"/>
              <a:gd name="connsiteY26" fmla="*/ 836727 h 890499"/>
              <a:gd name="connsiteX27" fmla="*/ 2421772 w 6780277"/>
              <a:gd name="connsiteY27" fmla="*/ 855777 h 890499"/>
              <a:gd name="connsiteX28" fmla="*/ 2269372 w 6780277"/>
              <a:gd name="connsiteY28" fmla="*/ 811327 h 890499"/>
              <a:gd name="connsiteX29" fmla="*/ 1399422 w 6780277"/>
              <a:gd name="connsiteY29" fmla="*/ 836727 h 890499"/>
              <a:gd name="connsiteX30" fmla="*/ 561222 w 6780277"/>
              <a:gd name="connsiteY30" fmla="*/ 830377 h 890499"/>
              <a:gd name="connsiteX31" fmla="*/ 129422 w 6780277"/>
              <a:gd name="connsiteY31" fmla="*/ 855777 h 890499"/>
              <a:gd name="connsiteX32" fmla="*/ 2422 w 6780277"/>
              <a:gd name="connsiteY32" fmla="*/ 874827 h 890499"/>
              <a:gd name="connsiteX33" fmla="*/ 46872 w 6780277"/>
              <a:gd name="connsiteY33" fmla="*/ 690677 h 890499"/>
              <a:gd name="connsiteX34" fmla="*/ 72272 w 6780277"/>
              <a:gd name="connsiteY34" fmla="*/ 449377 h 89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780277" h="890499">
                <a:moveTo>
                  <a:pt x="72272" y="449377"/>
                </a:moveTo>
                <a:cubicBezTo>
                  <a:pt x="81797" y="326610"/>
                  <a:pt x="93439" y="142460"/>
                  <a:pt x="123072" y="87427"/>
                </a:cubicBezTo>
                <a:cubicBezTo>
                  <a:pt x="152705" y="32394"/>
                  <a:pt x="197155" y="127644"/>
                  <a:pt x="250072" y="119177"/>
                </a:cubicBezTo>
                <a:cubicBezTo>
                  <a:pt x="302989" y="110710"/>
                  <a:pt x="282880" y="46152"/>
                  <a:pt x="440572" y="36627"/>
                </a:cubicBezTo>
                <a:cubicBezTo>
                  <a:pt x="598264" y="27102"/>
                  <a:pt x="1196222" y="62027"/>
                  <a:pt x="1196222" y="62027"/>
                </a:cubicBezTo>
                <a:cubicBezTo>
                  <a:pt x="1431172" y="64144"/>
                  <a:pt x="1678822" y="50385"/>
                  <a:pt x="1850272" y="49327"/>
                </a:cubicBezTo>
                <a:cubicBezTo>
                  <a:pt x="2021722" y="48269"/>
                  <a:pt x="2224922" y="55677"/>
                  <a:pt x="2224922" y="55677"/>
                </a:cubicBezTo>
                <a:lnTo>
                  <a:pt x="2923422" y="55677"/>
                </a:lnTo>
                <a:lnTo>
                  <a:pt x="3539372" y="55677"/>
                </a:lnTo>
                <a:lnTo>
                  <a:pt x="4225172" y="62027"/>
                </a:lnTo>
                <a:cubicBezTo>
                  <a:pt x="4414614" y="65202"/>
                  <a:pt x="4433664" y="74727"/>
                  <a:pt x="4676022" y="74727"/>
                </a:cubicBezTo>
                <a:cubicBezTo>
                  <a:pt x="4918380" y="74727"/>
                  <a:pt x="5390397" y="68377"/>
                  <a:pt x="5679322" y="62027"/>
                </a:cubicBezTo>
                <a:cubicBezTo>
                  <a:pt x="5968247" y="55677"/>
                  <a:pt x="6239180" y="37685"/>
                  <a:pt x="6409572" y="36627"/>
                </a:cubicBezTo>
                <a:cubicBezTo>
                  <a:pt x="6579964" y="35569"/>
                  <a:pt x="6642405" y="59910"/>
                  <a:pt x="6701672" y="55677"/>
                </a:cubicBezTo>
                <a:cubicBezTo>
                  <a:pt x="6760939" y="51444"/>
                  <a:pt x="6761997" y="-28990"/>
                  <a:pt x="6765172" y="11227"/>
                </a:cubicBezTo>
                <a:cubicBezTo>
                  <a:pt x="6768347" y="51444"/>
                  <a:pt x="6724955" y="186910"/>
                  <a:pt x="6720722" y="296977"/>
                </a:cubicBezTo>
                <a:cubicBezTo>
                  <a:pt x="6716489" y="407044"/>
                  <a:pt x="6730247" y="573202"/>
                  <a:pt x="6739772" y="671627"/>
                </a:cubicBezTo>
                <a:cubicBezTo>
                  <a:pt x="6749297" y="770052"/>
                  <a:pt x="6790572" y="866360"/>
                  <a:pt x="6777872" y="887527"/>
                </a:cubicBezTo>
                <a:cubicBezTo>
                  <a:pt x="6765172" y="908694"/>
                  <a:pt x="6800097" y="810269"/>
                  <a:pt x="6663572" y="798627"/>
                </a:cubicBezTo>
                <a:cubicBezTo>
                  <a:pt x="6527047" y="786985"/>
                  <a:pt x="5958722" y="817677"/>
                  <a:pt x="5958722" y="817677"/>
                </a:cubicBezTo>
                <a:cubicBezTo>
                  <a:pt x="5719539" y="824027"/>
                  <a:pt x="5448605" y="837785"/>
                  <a:pt x="5228472" y="836727"/>
                </a:cubicBezTo>
                <a:cubicBezTo>
                  <a:pt x="5008339" y="835669"/>
                  <a:pt x="4637922" y="811327"/>
                  <a:pt x="4637922" y="811327"/>
                </a:cubicBezTo>
                <a:cubicBezTo>
                  <a:pt x="4483405" y="804977"/>
                  <a:pt x="4415672" y="795452"/>
                  <a:pt x="4301372" y="798627"/>
                </a:cubicBezTo>
                <a:cubicBezTo>
                  <a:pt x="4187072" y="801802"/>
                  <a:pt x="4087588" y="826144"/>
                  <a:pt x="3952122" y="830377"/>
                </a:cubicBezTo>
                <a:cubicBezTo>
                  <a:pt x="3816656" y="834610"/>
                  <a:pt x="3683305" y="822969"/>
                  <a:pt x="3488572" y="824027"/>
                </a:cubicBezTo>
                <a:cubicBezTo>
                  <a:pt x="3293839" y="825085"/>
                  <a:pt x="2954114" y="834610"/>
                  <a:pt x="2783722" y="836727"/>
                </a:cubicBezTo>
                <a:cubicBezTo>
                  <a:pt x="2613330" y="838844"/>
                  <a:pt x="2526547" y="833552"/>
                  <a:pt x="2466222" y="836727"/>
                </a:cubicBezTo>
                <a:cubicBezTo>
                  <a:pt x="2405897" y="839902"/>
                  <a:pt x="2454580" y="860010"/>
                  <a:pt x="2421772" y="855777"/>
                </a:cubicBezTo>
                <a:cubicBezTo>
                  <a:pt x="2388964" y="851544"/>
                  <a:pt x="2269372" y="811327"/>
                  <a:pt x="2269372" y="811327"/>
                </a:cubicBezTo>
                <a:cubicBezTo>
                  <a:pt x="2098980" y="808152"/>
                  <a:pt x="1399422" y="836727"/>
                  <a:pt x="1399422" y="836727"/>
                </a:cubicBezTo>
                <a:lnTo>
                  <a:pt x="561222" y="830377"/>
                </a:lnTo>
                <a:cubicBezTo>
                  <a:pt x="349555" y="833552"/>
                  <a:pt x="222555" y="848369"/>
                  <a:pt x="129422" y="855777"/>
                </a:cubicBezTo>
                <a:cubicBezTo>
                  <a:pt x="36289" y="863185"/>
                  <a:pt x="16180" y="902344"/>
                  <a:pt x="2422" y="874827"/>
                </a:cubicBezTo>
                <a:cubicBezTo>
                  <a:pt x="-11336" y="847310"/>
                  <a:pt x="37612" y="729042"/>
                  <a:pt x="46872" y="690677"/>
                </a:cubicBezTo>
                <a:lnTo>
                  <a:pt x="72272" y="449377"/>
                </a:lnTo>
                <a:close/>
              </a:path>
            </a:pathLst>
          </a:cu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ED60E58-9F52-442D-9ECB-04512BAA231D}"/>
              </a:ext>
            </a:extLst>
          </p:cNvPr>
          <p:cNvSpPr txBox="1"/>
          <p:nvPr/>
        </p:nvSpPr>
        <p:spPr>
          <a:xfrm>
            <a:off x="2959100" y="3306667"/>
            <a:ext cx="627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n w="19050">
                  <a:noFill/>
                </a:ln>
                <a:latin typeface="Ravie" panose="04040805050809020602" pitchFamily="82" charset="0"/>
              </a:rPr>
              <a:t>“ </a:t>
            </a:r>
            <a:r>
              <a:rPr lang="en-US" altLang="zh-CN" sz="2800" b="1">
                <a:ln w="19050">
                  <a:noFill/>
                </a:ln>
                <a:latin typeface="Ravie" panose="04040805050809020602" pitchFamily="82" charset="0"/>
              </a:rPr>
              <a:t>power point templet </a:t>
            </a:r>
            <a:r>
              <a:rPr lang="zh-CN" altLang="en-US" sz="2800" b="1">
                <a:ln w="19050">
                  <a:noFill/>
                </a:ln>
                <a:latin typeface="Ravie" panose="04040805050809020602" pitchFamily="82" charset="0"/>
              </a:rPr>
              <a:t>”</a:t>
            </a:r>
          </a:p>
        </p:txBody>
      </p:sp>
      <p:pic>
        <p:nvPicPr>
          <p:cNvPr id="17" name="图片 16" descr="卡通人物&#10;&#10;中度可信度描述已自动生成">
            <a:extLst>
              <a:ext uri="{FF2B5EF4-FFF2-40B4-BE49-F238E27FC236}">
                <a16:creationId xmlns:a16="http://schemas.microsoft.com/office/drawing/2014/main" xmlns="" id="{FACB4091-AD55-4B8D-8CFB-7D59964B6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3392">
            <a:off x="7926677" y="3563753"/>
            <a:ext cx="2607322" cy="256821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0B9AB7F-9952-44FA-A7CC-5241D7917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01" y="111855"/>
            <a:ext cx="1426799" cy="173999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82AB778-C187-4611-B7C8-5F10B1F7AD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51496">
            <a:off x="2110376" y="3447992"/>
            <a:ext cx="1351581" cy="1453313"/>
          </a:xfrm>
          <a:prstGeom prst="rect">
            <a:avLst/>
          </a:prstGeom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C48678B1-421B-4E54-A2F7-07F21558149D}"/>
              </a:ext>
            </a:extLst>
          </p:cNvPr>
          <p:cNvSpPr/>
          <p:nvPr/>
        </p:nvSpPr>
        <p:spPr>
          <a:xfrm>
            <a:off x="1842902" y="2059998"/>
            <a:ext cx="440790" cy="441701"/>
          </a:xfrm>
          <a:custGeom>
            <a:avLst/>
            <a:gdLst>
              <a:gd name="connsiteX0" fmla="*/ 400445 w 856134"/>
              <a:gd name="connsiteY0" fmla="*/ 350780 h 857904"/>
              <a:gd name="connsiteX1" fmla="*/ 427115 w 856134"/>
              <a:gd name="connsiteY1" fmla="*/ 92652 h 857904"/>
              <a:gd name="connsiteX2" fmla="*/ 430925 w 856134"/>
              <a:gd name="connsiteY2" fmla="*/ 92652 h 857904"/>
              <a:gd name="connsiteX3" fmla="*/ 456642 w 856134"/>
              <a:gd name="connsiteY3" fmla="*/ 350780 h 857904"/>
              <a:gd name="connsiteX4" fmla="*/ 464262 w 856134"/>
              <a:gd name="connsiteY4" fmla="*/ 353637 h 857904"/>
              <a:gd name="connsiteX5" fmla="*/ 854787 w 856134"/>
              <a:gd name="connsiteY5" fmla="*/ 2165 h 857904"/>
              <a:gd name="connsiteX6" fmla="*/ 855740 w 856134"/>
              <a:gd name="connsiteY6" fmla="*/ 3117 h 857904"/>
              <a:gd name="connsiteX7" fmla="*/ 502362 w 856134"/>
              <a:gd name="connsiteY7" fmla="*/ 393642 h 857904"/>
              <a:gd name="connsiteX8" fmla="*/ 505220 w 856134"/>
              <a:gd name="connsiteY8" fmla="*/ 401262 h 857904"/>
              <a:gd name="connsiteX9" fmla="*/ 763347 w 856134"/>
              <a:gd name="connsiteY9" fmla="*/ 427932 h 857904"/>
              <a:gd name="connsiteX10" fmla="*/ 763347 w 856134"/>
              <a:gd name="connsiteY10" fmla="*/ 431742 h 857904"/>
              <a:gd name="connsiteX11" fmla="*/ 506172 w 856134"/>
              <a:gd name="connsiteY11" fmla="*/ 457460 h 857904"/>
              <a:gd name="connsiteX12" fmla="*/ 503315 w 856134"/>
              <a:gd name="connsiteY12" fmla="*/ 465080 h 857904"/>
              <a:gd name="connsiteX13" fmla="*/ 854787 w 856134"/>
              <a:gd name="connsiteY13" fmla="*/ 856557 h 857904"/>
              <a:gd name="connsiteX14" fmla="*/ 853835 w 856134"/>
              <a:gd name="connsiteY14" fmla="*/ 857510 h 857904"/>
              <a:gd name="connsiteX15" fmla="*/ 463310 w 856134"/>
              <a:gd name="connsiteY15" fmla="*/ 504132 h 857904"/>
              <a:gd name="connsiteX16" fmla="*/ 455690 w 856134"/>
              <a:gd name="connsiteY16" fmla="*/ 506990 h 857904"/>
              <a:gd name="connsiteX17" fmla="*/ 429020 w 856134"/>
              <a:gd name="connsiteY17" fmla="*/ 765117 h 857904"/>
              <a:gd name="connsiteX18" fmla="*/ 425210 w 856134"/>
              <a:gd name="connsiteY18" fmla="*/ 765117 h 857904"/>
              <a:gd name="connsiteX19" fmla="*/ 399492 w 856134"/>
              <a:gd name="connsiteY19" fmla="*/ 506990 h 857904"/>
              <a:gd name="connsiteX20" fmla="*/ 391872 w 856134"/>
              <a:gd name="connsiteY20" fmla="*/ 504132 h 857904"/>
              <a:gd name="connsiteX21" fmla="*/ 1347 w 856134"/>
              <a:gd name="connsiteY21" fmla="*/ 855605 h 857904"/>
              <a:gd name="connsiteX22" fmla="*/ 395 w 856134"/>
              <a:gd name="connsiteY22" fmla="*/ 854652 h 857904"/>
              <a:gd name="connsiteX23" fmla="*/ 353772 w 856134"/>
              <a:gd name="connsiteY23" fmla="*/ 464127 h 857904"/>
              <a:gd name="connsiteX24" fmla="*/ 350915 w 856134"/>
              <a:gd name="connsiteY24" fmla="*/ 456507 h 857904"/>
              <a:gd name="connsiteX25" fmla="*/ 92787 w 856134"/>
              <a:gd name="connsiteY25" fmla="*/ 429837 h 857904"/>
              <a:gd name="connsiteX26" fmla="*/ 92787 w 856134"/>
              <a:gd name="connsiteY26" fmla="*/ 426027 h 857904"/>
              <a:gd name="connsiteX27" fmla="*/ 349962 w 856134"/>
              <a:gd name="connsiteY27" fmla="*/ 400310 h 857904"/>
              <a:gd name="connsiteX28" fmla="*/ 352820 w 856134"/>
              <a:gd name="connsiteY28" fmla="*/ 392690 h 857904"/>
              <a:gd name="connsiteX29" fmla="*/ 1347 w 856134"/>
              <a:gd name="connsiteY29" fmla="*/ 2165 h 857904"/>
              <a:gd name="connsiteX30" fmla="*/ 2300 w 856134"/>
              <a:gd name="connsiteY30" fmla="*/ 260 h 857904"/>
              <a:gd name="connsiteX31" fmla="*/ 392825 w 856134"/>
              <a:gd name="connsiteY31" fmla="*/ 353637 h 857904"/>
              <a:gd name="connsiteX32" fmla="*/ 400445 w 856134"/>
              <a:gd name="connsiteY32" fmla="*/ 350780 h 857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56134" h="857904">
                <a:moveTo>
                  <a:pt x="400445" y="350780"/>
                </a:moveTo>
                <a:lnTo>
                  <a:pt x="427115" y="92652"/>
                </a:lnTo>
                <a:cubicBezTo>
                  <a:pt x="427115" y="89795"/>
                  <a:pt x="430925" y="89795"/>
                  <a:pt x="430925" y="92652"/>
                </a:cubicBezTo>
                <a:lnTo>
                  <a:pt x="456642" y="350780"/>
                </a:lnTo>
                <a:cubicBezTo>
                  <a:pt x="456642" y="354590"/>
                  <a:pt x="461405" y="356495"/>
                  <a:pt x="464262" y="353637"/>
                </a:cubicBezTo>
                <a:lnTo>
                  <a:pt x="854787" y="2165"/>
                </a:lnTo>
                <a:cubicBezTo>
                  <a:pt x="855740" y="1212"/>
                  <a:pt x="856692" y="2165"/>
                  <a:pt x="855740" y="3117"/>
                </a:cubicBezTo>
                <a:lnTo>
                  <a:pt x="502362" y="393642"/>
                </a:lnTo>
                <a:cubicBezTo>
                  <a:pt x="499505" y="396500"/>
                  <a:pt x="501410" y="401262"/>
                  <a:pt x="505220" y="401262"/>
                </a:cubicBezTo>
                <a:lnTo>
                  <a:pt x="763347" y="427932"/>
                </a:lnTo>
                <a:cubicBezTo>
                  <a:pt x="766205" y="427932"/>
                  <a:pt x="766205" y="431742"/>
                  <a:pt x="763347" y="431742"/>
                </a:cubicBezTo>
                <a:lnTo>
                  <a:pt x="506172" y="457460"/>
                </a:lnTo>
                <a:cubicBezTo>
                  <a:pt x="502362" y="457460"/>
                  <a:pt x="500457" y="462222"/>
                  <a:pt x="503315" y="465080"/>
                </a:cubicBezTo>
                <a:lnTo>
                  <a:pt x="854787" y="856557"/>
                </a:lnTo>
                <a:cubicBezTo>
                  <a:pt x="855740" y="857510"/>
                  <a:pt x="854787" y="858462"/>
                  <a:pt x="853835" y="857510"/>
                </a:cubicBezTo>
                <a:lnTo>
                  <a:pt x="463310" y="504132"/>
                </a:lnTo>
                <a:cubicBezTo>
                  <a:pt x="460452" y="501275"/>
                  <a:pt x="455690" y="503180"/>
                  <a:pt x="455690" y="506990"/>
                </a:cubicBezTo>
                <a:lnTo>
                  <a:pt x="429020" y="765117"/>
                </a:lnTo>
                <a:cubicBezTo>
                  <a:pt x="429020" y="767975"/>
                  <a:pt x="425210" y="767975"/>
                  <a:pt x="425210" y="765117"/>
                </a:cubicBezTo>
                <a:lnTo>
                  <a:pt x="399492" y="506990"/>
                </a:lnTo>
                <a:cubicBezTo>
                  <a:pt x="399492" y="503180"/>
                  <a:pt x="394730" y="501275"/>
                  <a:pt x="391872" y="504132"/>
                </a:cubicBezTo>
                <a:lnTo>
                  <a:pt x="1347" y="855605"/>
                </a:lnTo>
                <a:cubicBezTo>
                  <a:pt x="395" y="856557"/>
                  <a:pt x="-558" y="855605"/>
                  <a:pt x="395" y="854652"/>
                </a:cubicBezTo>
                <a:lnTo>
                  <a:pt x="353772" y="464127"/>
                </a:lnTo>
                <a:cubicBezTo>
                  <a:pt x="356630" y="461270"/>
                  <a:pt x="354725" y="456507"/>
                  <a:pt x="350915" y="456507"/>
                </a:cubicBezTo>
                <a:lnTo>
                  <a:pt x="92787" y="429837"/>
                </a:lnTo>
                <a:cubicBezTo>
                  <a:pt x="89930" y="429837"/>
                  <a:pt x="89930" y="426027"/>
                  <a:pt x="92787" y="426027"/>
                </a:cubicBezTo>
                <a:lnTo>
                  <a:pt x="349962" y="400310"/>
                </a:lnTo>
                <a:cubicBezTo>
                  <a:pt x="353772" y="400310"/>
                  <a:pt x="355677" y="395547"/>
                  <a:pt x="352820" y="392690"/>
                </a:cubicBezTo>
                <a:lnTo>
                  <a:pt x="1347" y="2165"/>
                </a:lnTo>
                <a:cubicBezTo>
                  <a:pt x="395" y="1212"/>
                  <a:pt x="1347" y="-693"/>
                  <a:pt x="2300" y="260"/>
                </a:cubicBezTo>
                <a:lnTo>
                  <a:pt x="392825" y="353637"/>
                </a:lnTo>
                <a:cubicBezTo>
                  <a:pt x="395682" y="355542"/>
                  <a:pt x="399492" y="354590"/>
                  <a:pt x="400445" y="350780"/>
                </a:cubicBezTo>
                <a:close/>
              </a:path>
            </a:pathLst>
          </a:custGeom>
          <a:solidFill>
            <a:srgbClr val="B6D33A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76CABBFC-299C-4CD2-B18D-1C577A6E206D}"/>
              </a:ext>
            </a:extLst>
          </p:cNvPr>
          <p:cNvSpPr/>
          <p:nvPr/>
        </p:nvSpPr>
        <p:spPr>
          <a:xfrm rot="1330193">
            <a:off x="577004" y="5246561"/>
            <a:ext cx="670212" cy="670210"/>
          </a:xfrm>
          <a:custGeom>
            <a:avLst/>
            <a:gdLst>
              <a:gd name="connsiteX0" fmla="*/ 328186 w 874523"/>
              <a:gd name="connsiteY0" fmla="*/ 401081 h 874523"/>
              <a:gd name="connsiteX1" fmla="*/ 401081 w 874523"/>
              <a:gd name="connsiteY1" fmla="*/ 328186 h 874523"/>
              <a:gd name="connsiteX2" fmla="*/ 430723 w 874523"/>
              <a:gd name="connsiteY2" fmla="*/ 27368 h 874523"/>
              <a:gd name="connsiteX3" fmla="*/ 443801 w 874523"/>
              <a:gd name="connsiteY3" fmla="*/ 27368 h 874523"/>
              <a:gd name="connsiteX4" fmla="*/ 473443 w 874523"/>
              <a:gd name="connsiteY4" fmla="*/ 328186 h 874523"/>
              <a:gd name="connsiteX5" fmla="*/ 546337 w 874523"/>
              <a:gd name="connsiteY5" fmla="*/ 401081 h 874523"/>
              <a:gd name="connsiteX6" fmla="*/ 847156 w 874523"/>
              <a:gd name="connsiteY6" fmla="*/ 430723 h 874523"/>
              <a:gd name="connsiteX7" fmla="*/ 847156 w 874523"/>
              <a:gd name="connsiteY7" fmla="*/ 443801 h 874523"/>
              <a:gd name="connsiteX8" fmla="*/ 546337 w 874523"/>
              <a:gd name="connsiteY8" fmla="*/ 473443 h 874523"/>
              <a:gd name="connsiteX9" fmla="*/ 473443 w 874523"/>
              <a:gd name="connsiteY9" fmla="*/ 546337 h 874523"/>
              <a:gd name="connsiteX10" fmla="*/ 443801 w 874523"/>
              <a:gd name="connsiteY10" fmla="*/ 847156 h 874523"/>
              <a:gd name="connsiteX11" fmla="*/ 430723 w 874523"/>
              <a:gd name="connsiteY11" fmla="*/ 847156 h 874523"/>
              <a:gd name="connsiteX12" fmla="*/ 401081 w 874523"/>
              <a:gd name="connsiteY12" fmla="*/ 546337 h 874523"/>
              <a:gd name="connsiteX13" fmla="*/ 328186 w 874523"/>
              <a:gd name="connsiteY13" fmla="*/ 473443 h 874523"/>
              <a:gd name="connsiteX14" fmla="*/ 27368 w 874523"/>
              <a:gd name="connsiteY14" fmla="*/ 443801 h 874523"/>
              <a:gd name="connsiteX15" fmla="*/ 27368 w 874523"/>
              <a:gd name="connsiteY15" fmla="*/ 430723 h 874523"/>
              <a:gd name="connsiteX16" fmla="*/ 328186 w 874523"/>
              <a:gd name="connsiteY16" fmla="*/ 401081 h 8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4523" h="874523">
                <a:moveTo>
                  <a:pt x="328186" y="401081"/>
                </a:moveTo>
                <a:cubicBezTo>
                  <a:pt x="364677" y="397481"/>
                  <a:pt x="397481" y="364686"/>
                  <a:pt x="401081" y="328186"/>
                </a:cubicBezTo>
                <a:lnTo>
                  <a:pt x="430723" y="27368"/>
                </a:lnTo>
                <a:cubicBezTo>
                  <a:pt x="434323" y="-9123"/>
                  <a:pt x="440200" y="-9123"/>
                  <a:pt x="443801" y="27368"/>
                </a:cubicBezTo>
                <a:lnTo>
                  <a:pt x="473443" y="328186"/>
                </a:lnTo>
                <a:cubicBezTo>
                  <a:pt x="477043" y="364677"/>
                  <a:pt x="509838" y="397481"/>
                  <a:pt x="546337" y="401081"/>
                </a:cubicBezTo>
                <a:lnTo>
                  <a:pt x="847156" y="430723"/>
                </a:lnTo>
                <a:cubicBezTo>
                  <a:pt x="883646" y="434323"/>
                  <a:pt x="883646" y="440200"/>
                  <a:pt x="847156" y="443801"/>
                </a:cubicBezTo>
                <a:lnTo>
                  <a:pt x="546337" y="473443"/>
                </a:lnTo>
                <a:cubicBezTo>
                  <a:pt x="509847" y="477043"/>
                  <a:pt x="477043" y="509838"/>
                  <a:pt x="473443" y="546337"/>
                </a:cubicBezTo>
                <a:lnTo>
                  <a:pt x="443801" y="847156"/>
                </a:lnTo>
                <a:cubicBezTo>
                  <a:pt x="440200" y="883646"/>
                  <a:pt x="434323" y="883646"/>
                  <a:pt x="430723" y="847156"/>
                </a:cubicBezTo>
                <a:lnTo>
                  <a:pt x="401081" y="546337"/>
                </a:lnTo>
                <a:cubicBezTo>
                  <a:pt x="397481" y="509847"/>
                  <a:pt x="364686" y="477043"/>
                  <a:pt x="328186" y="473443"/>
                </a:cubicBezTo>
                <a:lnTo>
                  <a:pt x="27368" y="443801"/>
                </a:lnTo>
                <a:cubicBezTo>
                  <a:pt x="-9123" y="440200"/>
                  <a:pt x="-9123" y="434323"/>
                  <a:pt x="27368" y="430723"/>
                </a:cubicBezTo>
                <a:lnTo>
                  <a:pt x="328186" y="401081"/>
                </a:lnTo>
                <a:close/>
              </a:path>
            </a:pathLst>
          </a:custGeom>
          <a:solidFill>
            <a:srgbClr val="B6D33A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3C2C5DC7-2E65-44EC-93FF-1B824FEA37C5}"/>
              </a:ext>
            </a:extLst>
          </p:cNvPr>
          <p:cNvSpPr/>
          <p:nvPr/>
        </p:nvSpPr>
        <p:spPr>
          <a:xfrm>
            <a:off x="9582496" y="1422857"/>
            <a:ext cx="838914" cy="857992"/>
          </a:xfrm>
          <a:custGeom>
            <a:avLst/>
            <a:gdLst>
              <a:gd name="connsiteX0" fmla="*/ 428673 w 838914"/>
              <a:gd name="connsiteY0" fmla="*/ 0 h 857992"/>
              <a:gd name="connsiteX1" fmla="*/ 456714 w 838914"/>
              <a:gd name="connsiteY1" fmla="*/ 379457 h 857992"/>
              <a:gd name="connsiteX2" fmla="*/ 588674 w 838914"/>
              <a:gd name="connsiteY2" fmla="*/ 272120 h 857992"/>
              <a:gd name="connsiteX3" fmla="*/ 479279 w 838914"/>
              <a:gd name="connsiteY3" fmla="*/ 409546 h 857992"/>
              <a:gd name="connsiteX4" fmla="*/ 838914 w 838914"/>
              <a:gd name="connsiteY4" fmla="*/ 432797 h 857992"/>
              <a:gd name="connsiteX5" fmla="*/ 482336 w 838914"/>
              <a:gd name="connsiteY5" fmla="*/ 456724 h 857992"/>
              <a:gd name="connsiteX6" fmla="*/ 620373 w 838914"/>
              <a:gd name="connsiteY6" fmla="*/ 618858 h 857992"/>
              <a:gd name="connsiteX7" fmla="*/ 457819 w 838914"/>
              <a:gd name="connsiteY7" fmla="*/ 491547 h 857992"/>
              <a:gd name="connsiteX8" fmla="*/ 431149 w 838914"/>
              <a:gd name="connsiteY8" fmla="*/ 857993 h 857992"/>
              <a:gd name="connsiteX9" fmla="*/ 406537 w 838914"/>
              <a:gd name="connsiteY9" fmla="*/ 481298 h 857992"/>
              <a:gd name="connsiteX10" fmla="*/ 256384 w 838914"/>
              <a:gd name="connsiteY10" fmla="*/ 604409 h 857992"/>
              <a:gd name="connsiteX11" fmla="*/ 382857 w 838914"/>
              <a:gd name="connsiteY11" fmla="*/ 456038 h 857992"/>
              <a:gd name="connsiteX12" fmla="*/ 0 w 838914"/>
              <a:gd name="connsiteY12" fmla="*/ 428006 h 857992"/>
              <a:gd name="connsiteX13" fmla="*/ 380133 w 838914"/>
              <a:gd name="connsiteY13" fmla="*/ 408861 h 857992"/>
              <a:gd name="connsiteX14" fmla="*/ 278949 w 838914"/>
              <a:gd name="connsiteY14" fmla="*/ 281007 h 857992"/>
              <a:gd name="connsiteX15" fmla="*/ 410213 w 838914"/>
              <a:gd name="connsiteY15" fmla="*/ 384239 h 857992"/>
              <a:gd name="connsiteX16" fmla="*/ 428673 w 838914"/>
              <a:gd name="connsiteY16" fmla="*/ 0 h 857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8914" h="857992">
                <a:moveTo>
                  <a:pt x="428673" y="0"/>
                </a:moveTo>
                <a:lnTo>
                  <a:pt x="456714" y="379457"/>
                </a:lnTo>
                <a:lnTo>
                  <a:pt x="588674" y="272120"/>
                </a:lnTo>
                <a:lnTo>
                  <a:pt x="479279" y="409546"/>
                </a:lnTo>
                <a:lnTo>
                  <a:pt x="838914" y="432797"/>
                </a:lnTo>
                <a:lnTo>
                  <a:pt x="482336" y="456724"/>
                </a:lnTo>
                <a:lnTo>
                  <a:pt x="620373" y="618858"/>
                </a:lnTo>
                <a:lnTo>
                  <a:pt x="457819" y="491547"/>
                </a:lnTo>
                <a:lnTo>
                  <a:pt x="431149" y="857993"/>
                </a:lnTo>
                <a:lnTo>
                  <a:pt x="406537" y="481298"/>
                </a:lnTo>
                <a:lnTo>
                  <a:pt x="256384" y="604409"/>
                </a:lnTo>
                <a:lnTo>
                  <a:pt x="382857" y="456038"/>
                </a:lnTo>
                <a:lnTo>
                  <a:pt x="0" y="428006"/>
                </a:lnTo>
                <a:lnTo>
                  <a:pt x="380133" y="408861"/>
                </a:lnTo>
                <a:lnTo>
                  <a:pt x="278949" y="281007"/>
                </a:lnTo>
                <a:lnTo>
                  <a:pt x="410213" y="384239"/>
                </a:lnTo>
                <a:lnTo>
                  <a:pt x="428673" y="0"/>
                </a:lnTo>
                <a:close/>
              </a:path>
            </a:pathLst>
          </a:custGeom>
          <a:solidFill>
            <a:srgbClr val="B6D33A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68079D8-1587-46F3-8829-329845DA05ED}"/>
              </a:ext>
            </a:extLst>
          </p:cNvPr>
          <p:cNvSpPr txBox="1"/>
          <p:nvPr/>
        </p:nvSpPr>
        <p:spPr>
          <a:xfrm>
            <a:off x="1549855" y="6197022"/>
            <a:ext cx="909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b="1">
              <a:solidFill>
                <a:schemeClr val="bg1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670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636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2060" y="3833057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427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E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6590BAED-B156-43C2-8C3C-C55A330A90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3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AE7EE8D-4A22-43D2-AAFA-A51FDBE62933}"/>
              </a:ext>
            </a:extLst>
          </p:cNvPr>
          <p:cNvGrpSpPr/>
          <p:nvPr/>
        </p:nvGrpSpPr>
        <p:grpSpPr>
          <a:xfrm>
            <a:off x="3528005" y="1336689"/>
            <a:ext cx="5135991" cy="4133821"/>
            <a:chOff x="8774430" y="1130042"/>
            <a:chExt cx="5135991" cy="4133821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FAD2CB81-63B6-451A-92CE-88F1E5F3FFBB}"/>
                </a:ext>
              </a:extLst>
            </p:cNvPr>
            <p:cNvSpPr/>
            <p:nvPr/>
          </p:nvSpPr>
          <p:spPr>
            <a:xfrm>
              <a:off x="10518876" y="4645483"/>
              <a:ext cx="1647099" cy="618380"/>
            </a:xfrm>
            <a:custGeom>
              <a:avLst/>
              <a:gdLst>
                <a:gd name="connsiteX0" fmla="*/ 1306696 w 1647906"/>
                <a:gd name="connsiteY0" fmla="*/ 0 h 618683"/>
                <a:gd name="connsiteX1" fmla="*/ 1367656 w 1647906"/>
                <a:gd name="connsiteY1" fmla="*/ 360680 h 618683"/>
                <a:gd name="connsiteX2" fmla="*/ 1636896 w 1647906"/>
                <a:gd name="connsiteY2" fmla="*/ 518160 h 618683"/>
                <a:gd name="connsiteX3" fmla="*/ 1448936 w 1647906"/>
                <a:gd name="connsiteY3" fmla="*/ 604520 h 618683"/>
                <a:gd name="connsiteX4" fmla="*/ 189096 w 1647906"/>
                <a:gd name="connsiteY4" fmla="*/ 614680 h 618683"/>
                <a:gd name="connsiteX5" fmla="*/ 11296 w 1647906"/>
                <a:gd name="connsiteY5" fmla="*/ 563880 h 618683"/>
                <a:gd name="connsiteX6" fmla="*/ 244976 w 1647906"/>
                <a:gd name="connsiteY6" fmla="*/ 330200 h 618683"/>
                <a:gd name="connsiteX7" fmla="*/ 300856 w 1647906"/>
                <a:gd name="connsiteY7" fmla="*/ 0 h 618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7906" h="618683">
                  <a:moveTo>
                    <a:pt x="1306696" y="0"/>
                  </a:moveTo>
                  <a:cubicBezTo>
                    <a:pt x="1309659" y="137160"/>
                    <a:pt x="1312623" y="274320"/>
                    <a:pt x="1367656" y="360680"/>
                  </a:cubicBezTo>
                  <a:cubicBezTo>
                    <a:pt x="1422689" y="447040"/>
                    <a:pt x="1623349" y="477520"/>
                    <a:pt x="1636896" y="518160"/>
                  </a:cubicBezTo>
                  <a:cubicBezTo>
                    <a:pt x="1650443" y="558800"/>
                    <a:pt x="1690236" y="588433"/>
                    <a:pt x="1448936" y="604520"/>
                  </a:cubicBezTo>
                  <a:cubicBezTo>
                    <a:pt x="1207636" y="620607"/>
                    <a:pt x="428703" y="621453"/>
                    <a:pt x="189096" y="614680"/>
                  </a:cubicBezTo>
                  <a:cubicBezTo>
                    <a:pt x="-50511" y="607907"/>
                    <a:pt x="1983" y="611293"/>
                    <a:pt x="11296" y="563880"/>
                  </a:cubicBezTo>
                  <a:cubicBezTo>
                    <a:pt x="20609" y="516467"/>
                    <a:pt x="196716" y="424180"/>
                    <a:pt x="244976" y="330200"/>
                  </a:cubicBezTo>
                  <a:cubicBezTo>
                    <a:pt x="293236" y="236220"/>
                    <a:pt x="297046" y="118110"/>
                    <a:pt x="300856" y="0"/>
                  </a:cubicBezTo>
                </a:path>
              </a:pathLst>
            </a:custGeom>
            <a:solidFill>
              <a:srgbClr val="4FFE62"/>
            </a:solidFill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A6DCCBD4-5340-475D-A355-788981540A67}"/>
                </a:ext>
              </a:extLst>
            </p:cNvPr>
            <p:cNvSpPr/>
            <p:nvPr/>
          </p:nvSpPr>
          <p:spPr>
            <a:xfrm>
              <a:off x="8774430" y="1130042"/>
              <a:ext cx="5135991" cy="3593788"/>
            </a:xfrm>
            <a:custGeom>
              <a:avLst/>
              <a:gdLst>
                <a:gd name="connsiteX0" fmla="*/ 56444 w 5138508"/>
                <a:gd name="connsiteY0" fmla="*/ 65720 h 3595549"/>
                <a:gd name="connsiteX1" fmla="*/ 491873 w 5138508"/>
                <a:gd name="connsiteY1" fmla="*/ 22177 h 3595549"/>
                <a:gd name="connsiteX2" fmla="*/ 1917902 w 5138508"/>
                <a:gd name="connsiteY2" fmla="*/ 22177 h 3595549"/>
                <a:gd name="connsiteX3" fmla="*/ 3060902 w 5138508"/>
                <a:gd name="connsiteY3" fmla="*/ 406 h 3595549"/>
                <a:gd name="connsiteX4" fmla="*/ 3779359 w 5138508"/>
                <a:gd name="connsiteY4" fmla="*/ 43949 h 3595549"/>
                <a:gd name="connsiteX5" fmla="*/ 4639330 w 5138508"/>
                <a:gd name="connsiteY5" fmla="*/ 33063 h 3595549"/>
                <a:gd name="connsiteX6" fmla="*/ 5074759 w 5138508"/>
                <a:gd name="connsiteY6" fmla="*/ 65720 h 3595549"/>
                <a:gd name="connsiteX7" fmla="*/ 5118302 w 5138508"/>
                <a:gd name="connsiteY7" fmla="*/ 664434 h 3595549"/>
                <a:gd name="connsiteX8" fmla="*/ 5096530 w 5138508"/>
                <a:gd name="connsiteY8" fmla="*/ 2210206 h 3595549"/>
                <a:gd name="connsiteX9" fmla="*/ 5129187 w 5138508"/>
                <a:gd name="connsiteY9" fmla="*/ 3179034 h 3595549"/>
                <a:gd name="connsiteX10" fmla="*/ 4900587 w 5138508"/>
                <a:gd name="connsiteY10" fmla="*/ 3505606 h 3595549"/>
                <a:gd name="connsiteX11" fmla="*/ 3714044 w 5138508"/>
                <a:gd name="connsiteY11" fmla="*/ 3538263 h 3595549"/>
                <a:gd name="connsiteX12" fmla="*/ 2146502 w 5138508"/>
                <a:gd name="connsiteY12" fmla="*/ 3494720 h 3595549"/>
                <a:gd name="connsiteX13" fmla="*/ 698702 w 5138508"/>
                <a:gd name="connsiteY13" fmla="*/ 3538263 h 3595549"/>
                <a:gd name="connsiteX14" fmla="*/ 230616 w 5138508"/>
                <a:gd name="connsiteY14" fmla="*/ 3538263 h 3595549"/>
                <a:gd name="connsiteX15" fmla="*/ 45559 w 5138508"/>
                <a:gd name="connsiteY15" fmla="*/ 2787149 h 3595549"/>
                <a:gd name="connsiteX16" fmla="*/ 12902 w 5138508"/>
                <a:gd name="connsiteY16" fmla="*/ 1165177 h 3595549"/>
                <a:gd name="connsiteX17" fmla="*/ 2016 w 5138508"/>
                <a:gd name="connsiteY17" fmla="*/ 98377 h 3595549"/>
                <a:gd name="connsiteX18" fmla="*/ 56444 w 5138508"/>
                <a:gd name="connsiteY18" fmla="*/ 65720 h 3595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138508" h="3595549">
                  <a:moveTo>
                    <a:pt x="56444" y="65720"/>
                  </a:moveTo>
                  <a:cubicBezTo>
                    <a:pt x="138087" y="53020"/>
                    <a:pt x="181630" y="29434"/>
                    <a:pt x="491873" y="22177"/>
                  </a:cubicBezTo>
                  <a:cubicBezTo>
                    <a:pt x="802116" y="14920"/>
                    <a:pt x="1489731" y="25805"/>
                    <a:pt x="1917902" y="22177"/>
                  </a:cubicBezTo>
                  <a:cubicBezTo>
                    <a:pt x="2346073" y="18549"/>
                    <a:pt x="2750659" y="-3223"/>
                    <a:pt x="3060902" y="406"/>
                  </a:cubicBezTo>
                  <a:cubicBezTo>
                    <a:pt x="3371145" y="4035"/>
                    <a:pt x="3779359" y="43949"/>
                    <a:pt x="3779359" y="43949"/>
                  </a:cubicBezTo>
                  <a:lnTo>
                    <a:pt x="4639330" y="33063"/>
                  </a:lnTo>
                  <a:cubicBezTo>
                    <a:pt x="4855230" y="36691"/>
                    <a:pt x="4994931" y="-39508"/>
                    <a:pt x="5074759" y="65720"/>
                  </a:cubicBezTo>
                  <a:cubicBezTo>
                    <a:pt x="5154587" y="170948"/>
                    <a:pt x="5114674" y="307020"/>
                    <a:pt x="5118302" y="664434"/>
                  </a:cubicBezTo>
                  <a:cubicBezTo>
                    <a:pt x="5121931" y="1021848"/>
                    <a:pt x="5094716" y="1791106"/>
                    <a:pt x="5096530" y="2210206"/>
                  </a:cubicBezTo>
                  <a:cubicBezTo>
                    <a:pt x="5098344" y="2629306"/>
                    <a:pt x="5161844" y="2963134"/>
                    <a:pt x="5129187" y="3179034"/>
                  </a:cubicBezTo>
                  <a:cubicBezTo>
                    <a:pt x="5096530" y="3394934"/>
                    <a:pt x="5136444" y="3445735"/>
                    <a:pt x="4900587" y="3505606"/>
                  </a:cubicBezTo>
                  <a:cubicBezTo>
                    <a:pt x="4664730" y="3565478"/>
                    <a:pt x="4173058" y="3540077"/>
                    <a:pt x="3714044" y="3538263"/>
                  </a:cubicBezTo>
                  <a:cubicBezTo>
                    <a:pt x="3255030" y="3536449"/>
                    <a:pt x="2649059" y="3494720"/>
                    <a:pt x="2146502" y="3494720"/>
                  </a:cubicBezTo>
                  <a:cubicBezTo>
                    <a:pt x="1643945" y="3494720"/>
                    <a:pt x="1018016" y="3531006"/>
                    <a:pt x="698702" y="3538263"/>
                  </a:cubicBezTo>
                  <a:cubicBezTo>
                    <a:pt x="379388" y="3545520"/>
                    <a:pt x="339473" y="3663449"/>
                    <a:pt x="230616" y="3538263"/>
                  </a:cubicBezTo>
                  <a:cubicBezTo>
                    <a:pt x="121759" y="3413077"/>
                    <a:pt x="81845" y="3182663"/>
                    <a:pt x="45559" y="2787149"/>
                  </a:cubicBezTo>
                  <a:cubicBezTo>
                    <a:pt x="9273" y="2391635"/>
                    <a:pt x="20159" y="1613306"/>
                    <a:pt x="12902" y="1165177"/>
                  </a:cubicBezTo>
                  <a:cubicBezTo>
                    <a:pt x="5645" y="717048"/>
                    <a:pt x="-3427" y="276177"/>
                    <a:pt x="2016" y="98377"/>
                  </a:cubicBezTo>
                  <a:cubicBezTo>
                    <a:pt x="7459" y="-79423"/>
                    <a:pt x="-25199" y="78420"/>
                    <a:pt x="56444" y="65720"/>
                  </a:cubicBezTo>
                  <a:close/>
                </a:path>
              </a:pathLst>
            </a:custGeom>
            <a:solidFill>
              <a:srgbClr val="4FFE62"/>
            </a:solidFill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B27D940B-C4EC-4F52-988C-401AF1720692}"/>
                </a:ext>
              </a:extLst>
            </p:cNvPr>
            <p:cNvSpPr/>
            <p:nvPr/>
          </p:nvSpPr>
          <p:spPr>
            <a:xfrm>
              <a:off x="8985188" y="3863340"/>
              <a:ext cx="4714474" cy="354330"/>
            </a:xfrm>
            <a:custGeom>
              <a:avLst/>
              <a:gdLst>
                <a:gd name="connsiteX0" fmla="*/ 48819 w 4714474"/>
                <a:gd name="connsiteY0" fmla="*/ 19251 h 2620569"/>
                <a:gd name="connsiteX1" fmla="*/ 1502234 w 4714474"/>
                <a:gd name="connsiteY1" fmla="*/ 0 h 2620569"/>
                <a:gd name="connsiteX2" fmla="*/ 2224129 w 4714474"/>
                <a:gd name="connsiteY2" fmla="*/ 0 h 2620569"/>
                <a:gd name="connsiteX3" fmla="*/ 3254032 w 4714474"/>
                <a:gd name="connsiteY3" fmla="*/ 9626 h 2620569"/>
                <a:gd name="connsiteX4" fmla="*/ 4303186 w 4714474"/>
                <a:gd name="connsiteY4" fmla="*/ 9626 h 2620569"/>
                <a:gd name="connsiteX5" fmla="*/ 4649695 w 4714474"/>
                <a:gd name="connsiteY5" fmla="*/ 67377 h 2620569"/>
                <a:gd name="connsiteX6" fmla="*/ 4668946 w 4714474"/>
                <a:gd name="connsiteY6" fmla="*/ 577516 h 2620569"/>
                <a:gd name="connsiteX7" fmla="*/ 4688196 w 4714474"/>
                <a:gd name="connsiteY7" fmla="*/ 1530417 h 2620569"/>
                <a:gd name="connsiteX8" fmla="*/ 4678571 w 4714474"/>
                <a:gd name="connsiteY8" fmla="*/ 2531445 h 2620569"/>
                <a:gd name="connsiteX9" fmla="*/ 4245434 w 4714474"/>
                <a:gd name="connsiteY9" fmla="*/ 2550695 h 2620569"/>
                <a:gd name="connsiteX10" fmla="*/ 3090402 w 4714474"/>
                <a:gd name="connsiteY10" fmla="*/ 2579571 h 2620569"/>
                <a:gd name="connsiteX11" fmla="*/ 2031623 w 4714474"/>
                <a:gd name="connsiteY11" fmla="*/ 2598822 h 2620569"/>
                <a:gd name="connsiteX12" fmla="*/ 1319354 w 4714474"/>
                <a:gd name="connsiteY12" fmla="*/ 2589196 h 2620569"/>
                <a:gd name="connsiteX13" fmla="*/ 270200 w 4714474"/>
                <a:gd name="connsiteY13" fmla="*/ 2579571 h 2620569"/>
                <a:gd name="connsiteX14" fmla="*/ 10318 w 4714474"/>
                <a:gd name="connsiteY14" fmla="*/ 2579571 h 2620569"/>
                <a:gd name="connsiteX15" fmla="*/ 48819 w 4714474"/>
                <a:gd name="connsiteY15" fmla="*/ 2021306 h 2620569"/>
                <a:gd name="connsiteX16" fmla="*/ 19943 w 4714474"/>
                <a:gd name="connsiteY16" fmla="*/ 750771 h 2620569"/>
                <a:gd name="connsiteX17" fmla="*/ 19943 w 4714474"/>
                <a:gd name="connsiteY17" fmla="*/ 125129 h 2620569"/>
                <a:gd name="connsiteX18" fmla="*/ 48819 w 4714474"/>
                <a:gd name="connsiteY18" fmla="*/ 19251 h 262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14474" h="2620569">
                  <a:moveTo>
                    <a:pt x="48819" y="19251"/>
                  </a:moveTo>
                  <a:lnTo>
                    <a:pt x="1502234" y="0"/>
                  </a:lnTo>
                  <a:lnTo>
                    <a:pt x="2224129" y="0"/>
                  </a:lnTo>
                  <a:lnTo>
                    <a:pt x="3254032" y="9626"/>
                  </a:lnTo>
                  <a:cubicBezTo>
                    <a:pt x="3600541" y="11230"/>
                    <a:pt x="4070575" y="1"/>
                    <a:pt x="4303186" y="9626"/>
                  </a:cubicBezTo>
                  <a:cubicBezTo>
                    <a:pt x="4535797" y="19251"/>
                    <a:pt x="4588735" y="-27271"/>
                    <a:pt x="4649695" y="67377"/>
                  </a:cubicBezTo>
                  <a:cubicBezTo>
                    <a:pt x="4710655" y="162025"/>
                    <a:pt x="4662529" y="333676"/>
                    <a:pt x="4668946" y="577516"/>
                  </a:cubicBezTo>
                  <a:cubicBezTo>
                    <a:pt x="4675363" y="821356"/>
                    <a:pt x="4686592" y="1204762"/>
                    <a:pt x="4688196" y="1530417"/>
                  </a:cubicBezTo>
                  <a:cubicBezTo>
                    <a:pt x="4689800" y="1856072"/>
                    <a:pt x="4752365" y="2361399"/>
                    <a:pt x="4678571" y="2531445"/>
                  </a:cubicBezTo>
                  <a:cubicBezTo>
                    <a:pt x="4604777" y="2701491"/>
                    <a:pt x="4245434" y="2550695"/>
                    <a:pt x="4245434" y="2550695"/>
                  </a:cubicBezTo>
                  <a:lnTo>
                    <a:pt x="3090402" y="2579571"/>
                  </a:lnTo>
                  <a:lnTo>
                    <a:pt x="2031623" y="2598822"/>
                  </a:lnTo>
                  <a:lnTo>
                    <a:pt x="1319354" y="2589196"/>
                  </a:lnTo>
                  <a:lnTo>
                    <a:pt x="270200" y="2579571"/>
                  </a:lnTo>
                  <a:cubicBezTo>
                    <a:pt x="52027" y="2577967"/>
                    <a:pt x="47215" y="2672615"/>
                    <a:pt x="10318" y="2579571"/>
                  </a:cubicBezTo>
                  <a:cubicBezTo>
                    <a:pt x="-26579" y="2486527"/>
                    <a:pt x="47215" y="2326106"/>
                    <a:pt x="48819" y="2021306"/>
                  </a:cubicBezTo>
                  <a:cubicBezTo>
                    <a:pt x="50423" y="1716506"/>
                    <a:pt x="24756" y="1066801"/>
                    <a:pt x="19943" y="750771"/>
                  </a:cubicBezTo>
                  <a:cubicBezTo>
                    <a:pt x="15130" y="434742"/>
                    <a:pt x="19943" y="125129"/>
                    <a:pt x="19943" y="125129"/>
                  </a:cubicBezTo>
                  <a:lnTo>
                    <a:pt x="48819" y="19251"/>
                  </a:lnTo>
                  <a:close/>
                </a:path>
              </a:pathLst>
            </a:custGeom>
            <a:noFill/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434247F9-E55B-41D6-8340-E87DFE685F2A}"/>
                </a:ext>
              </a:extLst>
            </p:cNvPr>
            <p:cNvSpPr/>
            <p:nvPr/>
          </p:nvSpPr>
          <p:spPr>
            <a:xfrm>
              <a:off x="8985188" y="1404871"/>
              <a:ext cx="4714474" cy="2620569"/>
            </a:xfrm>
            <a:custGeom>
              <a:avLst/>
              <a:gdLst>
                <a:gd name="connsiteX0" fmla="*/ 48819 w 4714474"/>
                <a:gd name="connsiteY0" fmla="*/ 19251 h 2620569"/>
                <a:gd name="connsiteX1" fmla="*/ 1502234 w 4714474"/>
                <a:gd name="connsiteY1" fmla="*/ 0 h 2620569"/>
                <a:gd name="connsiteX2" fmla="*/ 2224129 w 4714474"/>
                <a:gd name="connsiteY2" fmla="*/ 0 h 2620569"/>
                <a:gd name="connsiteX3" fmla="*/ 3254032 w 4714474"/>
                <a:gd name="connsiteY3" fmla="*/ 9626 h 2620569"/>
                <a:gd name="connsiteX4" fmla="*/ 4303186 w 4714474"/>
                <a:gd name="connsiteY4" fmla="*/ 9626 h 2620569"/>
                <a:gd name="connsiteX5" fmla="*/ 4649695 w 4714474"/>
                <a:gd name="connsiteY5" fmla="*/ 67377 h 2620569"/>
                <a:gd name="connsiteX6" fmla="*/ 4668946 w 4714474"/>
                <a:gd name="connsiteY6" fmla="*/ 577516 h 2620569"/>
                <a:gd name="connsiteX7" fmla="*/ 4688196 w 4714474"/>
                <a:gd name="connsiteY7" fmla="*/ 1530417 h 2620569"/>
                <a:gd name="connsiteX8" fmla="*/ 4678571 w 4714474"/>
                <a:gd name="connsiteY8" fmla="*/ 2531445 h 2620569"/>
                <a:gd name="connsiteX9" fmla="*/ 4245434 w 4714474"/>
                <a:gd name="connsiteY9" fmla="*/ 2550695 h 2620569"/>
                <a:gd name="connsiteX10" fmla="*/ 3090402 w 4714474"/>
                <a:gd name="connsiteY10" fmla="*/ 2579571 h 2620569"/>
                <a:gd name="connsiteX11" fmla="*/ 2031623 w 4714474"/>
                <a:gd name="connsiteY11" fmla="*/ 2598822 h 2620569"/>
                <a:gd name="connsiteX12" fmla="*/ 1319354 w 4714474"/>
                <a:gd name="connsiteY12" fmla="*/ 2589196 h 2620569"/>
                <a:gd name="connsiteX13" fmla="*/ 270200 w 4714474"/>
                <a:gd name="connsiteY13" fmla="*/ 2579571 h 2620569"/>
                <a:gd name="connsiteX14" fmla="*/ 10318 w 4714474"/>
                <a:gd name="connsiteY14" fmla="*/ 2579571 h 2620569"/>
                <a:gd name="connsiteX15" fmla="*/ 48819 w 4714474"/>
                <a:gd name="connsiteY15" fmla="*/ 2021306 h 2620569"/>
                <a:gd name="connsiteX16" fmla="*/ 19943 w 4714474"/>
                <a:gd name="connsiteY16" fmla="*/ 750771 h 2620569"/>
                <a:gd name="connsiteX17" fmla="*/ 19943 w 4714474"/>
                <a:gd name="connsiteY17" fmla="*/ 125129 h 2620569"/>
                <a:gd name="connsiteX18" fmla="*/ 48819 w 4714474"/>
                <a:gd name="connsiteY18" fmla="*/ 19251 h 2620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14474" h="2620569">
                  <a:moveTo>
                    <a:pt x="48819" y="19251"/>
                  </a:moveTo>
                  <a:lnTo>
                    <a:pt x="1502234" y="0"/>
                  </a:lnTo>
                  <a:lnTo>
                    <a:pt x="2224129" y="0"/>
                  </a:lnTo>
                  <a:lnTo>
                    <a:pt x="3254032" y="9626"/>
                  </a:lnTo>
                  <a:cubicBezTo>
                    <a:pt x="3600541" y="11230"/>
                    <a:pt x="4070575" y="1"/>
                    <a:pt x="4303186" y="9626"/>
                  </a:cubicBezTo>
                  <a:cubicBezTo>
                    <a:pt x="4535797" y="19251"/>
                    <a:pt x="4588735" y="-27271"/>
                    <a:pt x="4649695" y="67377"/>
                  </a:cubicBezTo>
                  <a:cubicBezTo>
                    <a:pt x="4710655" y="162025"/>
                    <a:pt x="4662529" y="333676"/>
                    <a:pt x="4668946" y="577516"/>
                  </a:cubicBezTo>
                  <a:cubicBezTo>
                    <a:pt x="4675363" y="821356"/>
                    <a:pt x="4686592" y="1204762"/>
                    <a:pt x="4688196" y="1530417"/>
                  </a:cubicBezTo>
                  <a:cubicBezTo>
                    <a:pt x="4689800" y="1856072"/>
                    <a:pt x="4752365" y="2361399"/>
                    <a:pt x="4678571" y="2531445"/>
                  </a:cubicBezTo>
                  <a:cubicBezTo>
                    <a:pt x="4604777" y="2701491"/>
                    <a:pt x="4245434" y="2550695"/>
                    <a:pt x="4245434" y="2550695"/>
                  </a:cubicBezTo>
                  <a:lnTo>
                    <a:pt x="3090402" y="2579571"/>
                  </a:lnTo>
                  <a:lnTo>
                    <a:pt x="2031623" y="2598822"/>
                  </a:lnTo>
                  <a:lnTo>
                    <a:pt x="1319354" y="2589196"/>
                  </a:lnTo>
                  <a:lnTo>
                    <a:pt x="270200" y="2579571"/>
                  </a:lnTo>
                  <a:cubicBezTo>
                    <a:pt x="52027" y="2577967"/>
                    <a:pt x="47215" y="2672615"/>
                    <a:pt x="10318" y="2579571"/>
                  </a:cubicBezTo>
                  <a:cubicBezTo>
                    <a:pt x="-26579" y="2486527"/>
                    <a:pt x="47215" y="2326106"/>
                    <a:pt x="48819" y="2021306"/>
                  </a:cubicBezTo>
                  <a:cubicBezTo>
                    <a:pt x="50423" y="1716506"/>
                    <a:pt x="24756" y="1066801"/>
                    <a:pt x="19943" y="750771"/>
                  </a:cubicBezTo>
                  <a:cubicBezTo>
                    <a:pt x="15130" y="434742"/>
                    <a:pt x="19943" y="125129"/>
                    <a:pt x="19943" y="125129"/>
                  </a:cubicBezTo>
                  <a:lnTo>
                    <a:pt x="48819" y="19251"/>
                  </a:lnTo>
                  <a:close/>
                </a:path>
              </a:pathLst>
            </a:custGeom>
            <a:solidFill>
              <a:srgbClr val="7219D7"/>
            </a:solidFill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CCEAE59-0CBA-475C-8D33-E3106CBD2A21}"/>
              </a:ext>
            </a:extLst>
          </p:cNvPr>
          <p:cNvSpPr txBox="1"/>
          <p:nvPr/>
        </p:nvSpPr>
        <p:spPr>
          <a:xfrm>
            <a:off x="3833885" y="1761847"/>
            <a:ext cx="452423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b="1">
                <a:ln w="19050">
                  <a:solidFill>
                    <a:schemeClr val="tx1"/>
                  </a:solidFill>
                </a:ln>
                <a:solidFill>
                  <a:srgbClr val="FBDE03"/>
                </a:solidFill>
                <a:effectLst>
                  <a:outerShdw blurRad="50800" dist="88900" dir="2700000" algn="tl" rotWithShape="0">
                    <a:prstClr val="black"/>
                  </a:outerShdw>
                </a:effectLst>
                <a:latin typeface="Ravie" panose="04040805050809020602" pitchFamily="82" charset="0"/>
              </a:rPr>
              <a:t>Designed By Xiao</a:t>
            </a:r>
            <a:endParaRPr lang="zh-CN" altLang="en-US" sz="3800" b="1">
              <a:ln w="19050">
                <a:solidFill>
                  <a:schemeClr val="tx1"/>
                </a:solidFill>
              </a:ln>
              <a:solidFill>
                <a:srgbClr val="FBDE03"/>
              </a:solidFill>
              <a:effectLst>
                <a:outerShdw blurRad="50800" dist="88900" dir="2700000" algn="tl" rotWithShape="0">
                  <a:prstClr val="black"/>
                </a:outerShdw>
              </a:effectLst>
              <a:latin typeface="Ravie" panose="04040805050809020602" pitchFamily="82" charset="0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58B55A77-E50D-49BD-871B-F8E6DE4587B7}"/>
              </a:ext>
            </a:extLst>
          </p:cNvPr>
          <p:cNvSpPr/>
          <p:nvPr/>
        </p:nvSpPr>
        <p:spPr>
          <a:xfrm>
            <a:off x="2705862" y="3123028"/>
            <a:ext cx="6780277" cy="890499"/>
          </a:xfrm>
          <a:custGeom>
            <a:avLst/>
            <a:gdLst>
              <a:gd name="connsiteX0" fmla="*/ 66446 w 6780801"/>
              <a:gd name="connsiteY0" fmla="*/ 824027 h 890499"/>
              <a:gd name="connsiteX1" fmla="*/ 72796 w 6780801"/>
              <a:gd name="connsiteY1" fmla="*/ 449377 h 890499"/>
              <a:gd name="connsiteX2" fmla="*/ 123596 w 6780801"/>
              <a:gd name="connsiteY2" fmla="*/ 87427 h 890499"/>
              <a:gd name="connsiteX3" fmla="*/ 250596 w 6780801"/>
              <a:gd name="connsiteY3" fmla="*/ 119177 h 890499"/>
              <a:gd name="connsiteX4" fmla="*/ 441096 w 6780801"/>
              <a:gd name="connsiteY4" fmla="*/ 36627 h 890499"/>
              <a:gd name="connsiteX5" fmla="*/ 1196746 w 6780801"/>
              <a:gd name="connsiteY5" fmla="*/ 62027 h 890499"/>
              <a:gd name="connsiteX6" fmla="*/ 1850796 w 6780801"/>
              <a:gd name="connsiteY6" fmla="*/ 49327 h 890499"/>
              <a:gd name="connsiteX7" fmla="*/ 2225446 w 6780801"/>
              <a:gd name="connsiteY7" fmla="*/ 55677 h 890499"/>
              <a:gd name="connsiteX8" fmla="*/ 2923946 w 6780801"/>
              <a:gd name="connsiteY8" fmla="*/ 55677 h 890499"/>
              <a:gd name="connsiteX9" fmla="*/ 3539896 w 6780801"/>
              <a:gd name="connsiteY9" fmla="*/ 55677 h 890499"/>
              <a:gd name="connsiteX10" fmla="*/ 4225696 w 6780801"/>
              <a:gd name="connsiteY10" fmla="*/ 62027 h 890499"/>
              <a:gd name="connsiteX11" fmla="*/ 4676546 w 6780801"/>
              <a:gd name="connsiteY11" fmla="*/ 74727 h 890499"/>
              <a:gd name="connsiteX12" fmla="*/ 5679846 w 6780801"/>
              <a:gd name="connsiteY12" fmla="*/ 62027 h 890499"/>
              <a:gd name="connsiteX13" fmla="*/ 6410096 w 6780801"/>
              <a:gd name="connsiteY13" fmla="*/ 36627 h 890499"/>
              <a:gd name="connsiteX14" fmla="*/ 6702196 w 6780801"/>
              <a:gd name="connsiteY14" fmla="*/ 55677 h 890499"/>
              <a:gd name="connsiteX15" fmla="*/ 6765696 w 6780801"/>
              <a:gd name="connsiteY15" fmla="*/ 11227 h 890499"/>
              <a:gd name="connsiteX16" fmla="*/ 6721246 w 6780801"/>
              <a:gd name="connsiteY16" fmla="*/ 296977 h 890499"/>
              <a:gd name="connsiteX17" fmla="*/ 6740296 w 6780801"/>
              <a:gd name="connsiteY17" fmla="*/ 671627 h 890499"/>
              <a:gd name="connsiteX18" fmla="*/ 6778396 w 6780801"/>
              <a:gd name="connsiteY18" fmla="*/ 887527 h 890499"/>
              <a:gd name="connsiteX19" fmla="*/ 6664096 w 6780801"/>
              <a:gd name="connsiteY19" fmla="*/ 798627 h 890499"/>
              <a:gd name="connsiteX20" fmla="*/ 5959246 w 6780801"/>
              <a:gd name="connsiteY20" fmla="*/ 817677 h 890499"/>
              <a:gd name="connsiteX21" fmla="*/ 5228996 w 6780801"/>
              <a:gd name="connsiteY21" fmla="*/ 836727 h 890499"/>
              <a:gd name="connsiteX22" fmla="*/ 4638446 w 6780801"/>
              <a:gd name="connsiteY22" fmla="*/ 811327 h 890499"/>
              <a:gd name="connsiteX23" fmla="*/ 4301896 w 6780801"/>
              <a:gd name="connsiteY23" fmla="*/ 798627 h 890499"/>
              <a:gd name="connsiteX24" fmla="*/ 3952646 w 6780801"/>
              <a:gd name="connsiteY24" fmla="*/ 830377 h 890499"/>
              <a:gd name="connsiteX25" fmla="*/ 3489096 w 6780801"/>
              <a:gd name="connsiteY25" fmla="*/ 824027 h 890499"/>
              <a:gd name="connsiteX26" fmla="*/ 2784246 w 6780801"/>
              <a:gd name="connsiteY26" fmla="*/ 836727 h 890499"/>
              <a:gd name="connsiteX27" fmla="*/ 2466746 w 6780801"/>
              <a:gd name="connsiteY27" fmla="*/ 836727 h 890499"/>
              <a:gd name="connsiteX28" fmla="*/ 2422296 w 6780801"/>
              <a:gd name="connsiteY28" fmla="*/ 855777 h 890499"/>
              <a:gd name="connsiteX29" fmla="*/ 2269896 w 6780801"/>
              <a:gd name="connsiteY29" fmla="*/ 811327 h 890499"/>
              <a:gd name="connsiteX30" fmla="*/ 1399946 w 6780801"/>
              <a:gd name="connsiteY30" fmla="*/ 836727 h 890499"/>
              <a:gd name="connsiteX31" fmla="*/ 561746 w 6780801"/>
              <a:gd name="connsiteY31" fmla="*/ 830377 h 890499"/>
              <a:gd name="connsiteX32" fmla="*/ 129946 w 6780801"/>
              <a:gd name="connsiteY32" fmla="*/ 855777 h 890499"/>
              <a:gd name="connsiteX33" fmla="*/ 2946 w 6780801"/>
              <a:gd name="connsiteY33" fmla="*/ 874827 h 890499"/>
              <a:gd name="connsiteX34" fmla="*/ 41046 w 6780801"/>
              <a:gd name="connsiteY34" fmla="*/ 639877 h 890499"/>
              <a:gd name="connsiteX35" fmla="*/ 47396 w 6780801"/>
              <a:gd name="connsiteY35" fmla="*/ 690677 h 890499"/>
              <a:gd name="connsiteX0" fmla="*/ 65922 w 6780277"/>
              <a:gd name="connsiteY0" fmla="*/ 824027 h 890499"/>
              <a:gd name="connsiteX1" fmla="*/ 72272 w 6780277"/>
              <a:gd name="connsiteY1" fmla="*/ 449377 h 890499"/>
              <a:gd name="connsiteX2" fmla="*/ 123072 w 6780277"/>
              <a:gd name="connsiteY2" fmla="*/ 87427 h 890499"/>
              <a:gd name="connsiteX3" fmla="*/ 250072 w 6780277"/>
              <a:gd name="connsiteY3" fmla="*/ 119177 h 890499"/>
              <a:gd name="connsiteX4" fmla="*/ 440572 w 6780277"/>
              <a:gd name="connsiteY4" fmla="*/ 36627 h 890499"/>
              <a:gd name="connsiteX5" fmla="*/ 1196222 w 6780277"/>
              <a:gd name="connsiteY5" fmla="*/ 62027 h 890499"/>
              <a:gd name="connsiteX6" fmla="*/ 1850272 w 6780277"/>
              <a:gd name="connsiteY6" fmla="*/ 49327 h 890499"/>
              <a:gd name="connsiteX7" fmla="*/ 2224922 w 6780277"/>
              <a:gd name="connsiteY7" fmla="*/ 55677 h 890499"/>
              <a:gd name="connsiteX8" fmla="*/ 2923422 w 6780277"/>
              <a:gd name="connsiteY8" fmla="*/ 55677 h 890499"/>
              <a:gd name="connsiteX9" fmla="*/ 3539372 w 6780277"/>
              <a:gd name="connsiteY9" fmla="*/ 55677 h 890499"/>
              <a:gd name="connsiteX10" fmla="*/ 4225172 w 6780277"/>
              <a:gd name="connsiteY10" fmla="*/ 62027 h 890499"/>
              <a:gd name="connsiteX11" fmla="*/ 4676022 w 6780277"/>
              <a:gd name="connsiteY11" fmla="*/ 74727 h 890499"/>
              <a:gd name="connsiteX12" fmla="*/ 5679322 w 6780277"/>
              <a:gd name="connsiteY12" fmla="*/ 62027 h 890499"/>
              <a:gd name="connsiteX13" fmla="*/ 6409572 w 6780277"/>
              <a:gd name="connsiteY13" fmla="*/ 36627 h 890499"/>
              <a:gd name="connsiteX14" fmla="*/ 6701672 w 6780277"/>
              <a:gd name="connsiteY14" fmla="*/ 55677 h 890499"/>
              <a:gd name="connsiteX15" fmla="*/ 6765172 w 6780277"/>
              <a:gd name="connsiteY15" fmla="*/ 11227 h 890499"/>
              <a:gd name="connsiteX16" fmla="*/ 6720722 w 6780277"/>
              <a:gd name="connsiteY16" fmla="*/ 296977 h 890499"/>
              <a:gd name="connsiteX17" fmla="*/ 6739772 w 6780277"/>
              <a:gd name="connsiteY17" fmla="*/ 671627 h 890499"/>
              <a:gd name="connsiteX18" fmla="*/ 6777872 w 6780277"/>
              <a:gd name="connsiteY18" fmla="*/ 887527 h 890499"/>
              <a:gd name="connsiteX19" fmla="*/ 6663572 w 6780277"/>
              <a:gd name="connsiteY19" fmla="*/ 798627 h 890499"/>
              <a:gd name="connsiteX20" fmla="*/ 5958722 w 6780277"/>
              <a:gd name="connsiteY20" fmla="*/ 817677 h 890499"/>
              <a:gd name="connsiteX21" fmla="*/ 5228472 w 6780277"/>
              <a:gd name="connsiteY21" fmla="*/ 836727 h 890499"/>
              <a:gd name="connsiteX22" fmla="*/ 4637922 w 6780277"/>
              <a:gd name="connsiteY22" fmla="*/ 811327 h 890499"/>
              <a:gd name="connsiteX23" fmla="*/ 4301372 w 6780277"/>
              <a:gd name="connsiteY23" fmla="*/ 798627 h 890499"/>
              <a:gd name="connsiteX24" fmla="*/ 3952122 w 6780277"/>
              <a:gd name="connsiteY24" fmla="*/ 830377 h 890499"/>
              <a:gd name="connsiteX25" fmla="*/ 3488572 w 6780277"/>
              <a:gd name="connsiteY25" fmla="*/ 824027 h 890499"/>
              <a:gd name="connsiteX26" fmla="*/ 2783722 w 6780277"/>
              <a:gd name="connsiteY26" fmla="*/ 836727 h 890499"/>
              <a:gd name="connsiteX27" fmla="*/ 2466222 w 6780277"/>
              <a:gd name="connsiteY27" fmla="*/ 836727 h 890499"/>
              <a:gd name="connsiteX28" fmla="*/ 2421772 w 6780277"/>
              <a:gd name="connsiteY28" fmla="*/ 855777 h 890499"/>
              <a:gd name="connsiteX29" fmla="*/ 2269372 w 6780277"/>
              <a:gd name="connsiteY29" fmla="*/ 811327 h 890499"/>
              <a:gd name="connsiteX30" fmla="*/ 1399422 w 6780277"/>
              <a:gd name="connsiteY30" fmla="*/ 836727 h 890499"/>
              <a:gd name="connsiteX31" fmla="*/ 561222 w 6780277"/>
              <a:gd name="connsiteY31" fmla="*/ 830377 h 890499"/>
              <a:gd name="connsiteX32" fmla="*/ 129422 w 6780277"/>
              <a:gd name="connsiteY32" fmla="*/ 855777 h 890499"/>
              <a:gd name="connsiteX33" fmla="*/ 2422 w 6780277"/>
              <a:gd name="connsiteY33" fmla="*/ 874827 h 890499"/>
              <a:gd name="connsiteX34" fmla="*/ 46872 w 6780277"/>
              <a:gd name="connsiteY34" fmla="*/ 690677 h 890499"/>
              <a:gd name="connsiteX0" fmla="*/ 72272 w 6780277"/>
              <a:gd name="connsiteY0" fmla="*/ 449377 h 890499"/>
              <a:gd name="connsiteX1" fmla="*/ 123072 w 6780277"/>
              <a:gd name="connsiteY1" fmla="*/ 87427 h 890499"/>
              <a:gd name="connsiteX2" fmla="*/ 250072 w 6780277"/>
              <a:gd name="connsiteY2" fmla="*/ 119177 h 890499"/>
              <a:gd name="connsiteX3" fmla="*/ 440572 w 6780277"/>
              <a:gd name="connsiteY3" fmla="*/ 36627 h 890499"/>
              <a:gd name="connsiteX4" fmla="*/ 1196222 w 6780277"/>
              <a:gd name="connsiteY4" fmla="*/ 62027 h 890499"/>
              <a:gd name="connsiteX5" fmla="*/ 1850272 w 6780277"/>
              <a:gd name="connsiteY5" fmla="*/ 49327 h 890499"/>
              <a:gd name="connsiteX6" fmla="*/ 2224922 w 6780277"/>
              <a:gd name="connsiteY6" fmla="*/ 55677 h 890499"/>
              <a:gd name="connsiteX7" fmla="*/ 2923422 w 6780277"/>
              <a:gd name="connsiteY7" fmla="*/ 55677 h 890499"/>
              <a:gd name="connsiteX8" fmla="*/ 3539372 w 6780277"/>
              <a:gd name="connsiteY8" fmla="*/ 55677 h 890499"/>
              <a:gd name="connsiteX9" fmla="*/ 4225172 w 6780277"/>
              <a:gd name="connsiteY9" fmla="*/ 62027 h 890499"/>
              <a:gd name="connsiteX10" fmla="*/ 4676022 w 6780277"/>
              <a:gd name="connsiteY10" fmla="*/ 74727 h 890499"/>
              <a:gd name="connsiteX11" fmla="*/ 5679322 w 6780277"/>
              <a:gd name="connsiteY11" fmla="*/ 62027 h 890499"/>
              <a:gd name="connsiteX12" fmla="*/ 6409572 w 6780277"/>
              <a:gd name="connsiteY12" fmla="*/ 36627 h 890499"/>
              <a:gd name="connsiteX13" fmla="*/ 6701672 w 6780277"/>
              <a:gd name="connsiteY13" fmla="*/ 55677 h 890499"/>
              <a:gd name="connsiteX14" fmla="*/ 6765172 w 6780277"/>
              <a:gd name="connsiteY14" fmla="*/ 11227 h 890499"/>
              <a:gd name="connsiteX15" fmla="*/ 6720722 w 6780277"/>
              <a:gd name="connsiteY15" fmla="*/ 296977 h 890499"/>
              <a:gd name="connsiteX16" fmla="*/ 6739772 w 6780277"/>
              <a:gd name="connsiteY16" fmla="*/ 671627 h 890499"/>
              <a:gd name="connsiteX17" fmla="*/ 6777872 w 6780277"/>
              <a:gd name="connsiteY17" fmla="*/ 887527 h 890499"/>
              <a:gd name="connsiteX18" fmla="*/ 6663572 w 6780277"/>
              <a:gd name="connsiteY18" fmla="*/ 798627 h 890499"/>
              <a:gd name="connsiteX19" fmla="*/ 5958722 w 6780277"/>
              <a:gd name="connsiteY19" fmla="*/ 817677 h 890499"/>
              <a:gd name="connsiteX20" fmla="*/ 5228472 w 6780277"/>
              <a:gd name="connsiteY20" fmla="*/ 836727 h 890499"/>
              <a:gd name="connsiteX21" fmla="*/ 4637922 w 6780277"/>
              <a:gd name="connsiteY21" fmla="*/ 811327 h 890499"/>
              <a:gd name="connsiteX22" fmla="*/ 4301372 w 6780277"/>
              <a:gd name="connsiteY22" fmla="*/ 798627 h 890499"/>
              <a:gd name="connsiteX23" fmla="*/ 3952122 w 6780277"/>
              <a:gd name="connsiteY23" fmla="*/ 830377 h 890499"/>
              <a:gd name="connsiteX24" fmla="*/ 3488572 w 6780277"/>
              <a:gd name="connsiteY24" fmla="*/ 824027 h 890499"/>
              <a:gd name="connsiteX25" fmla="*/ 2783722 w 6780277"/>
              <a:gd name="connsiteY25" fmla="*/ 836727 h 890499"/>
              <a:gd name="connsiteX26" fmla="*/ 2466222 w 6780277"/>
              <a:gd name="connsiteY26" fmla="*/ 836727 h 890499"/>
              <a:gd name="connsiteX27" fmla="*/ 2421772 w 6780277"/>
              <a:gd name="connsiteY27" fmla="*/ 855777 h 890499"/>
              <a:gd name="connsiteX28" fmla="*/ 2269372 w 6780277"/>
              <a:gd name="connsiteY28" fmla="*/ 811327 h 890499"/>
              <a:gd name="connsiteX29" fmla="*/ 1399422 w 6780277"/>
              <a:gd name="connsiteY29" fmla="*/ 836727 h 890499"/>
              <a:gd name="connsiteX30" fmla="*/ 561222 w 6780277"/>
              <a:gd name="connsiteY30" fmla="*/ 830377 h 890499"/>
              <a:gd name="connsiteX31" fmla="*/ 129422 w 6780277"/>
              <a:gd name="connsiteY31" fmla="*/ 855777 h 890499"/>
              <a:gd name="connsiteX32" fmla="*/ 2422 w 6780277"/>
              <a:gd name="connsiteY32" fmla="*/ 874827 h 890499"/>
              <a:gd name="connsiteX33" fmla="*/ 46872 w 6780277"/>
              <a:gd name="connsiteY33" fmla="*/ 690677 h 890499"/>
              <a:gd name="connsiteX0" fmla="*/ 72272 w 6780277"/>
              <a:gd name="connsiteY0" fmla="*/ 449377 h 890499"/>
              <a:gd name="connsiteX1" fmla="*/ 123072 w 6780277"/>
              <a:gd name="connsiteY1" fmla="*/ 87427 h 890499"/>
              <a:gd name="connsiteX2" fmla="*/ 250072 w 6780277"/>
              <a:gd name="connsiteY2" fmla="*/ 119177 h 890499"/>
              <a:gd name="connsiteX3" fmla="*/ 440572 w 6780277"/>
              <a:gd name="connsiteY3" fmla="*/ 36627 h 890499"/>
              <a:gd name="connsiteX4" fmla="*/ 1196222 w 6780277"/>
              <a:gd name="connsiteY4" fmla="*/ 62027 h 890499"/>
              <a:gd name="connsiteX5" fmla="*/ 1850272 w 6780277"/>
              <a:gd name="connsiteY5" fmla="*/ 49327 h 890499"/>
              <a:gd name="connsiteX6" fmla="*/ 2224922 w 6780277"/>
              <a:gd name="connsiteY6" fmla="*/ 55677 h 890499"/>
              <a:gd name="connsiteX7" fmla="*/ 2923422 w 6780277"/>
              <a:gd name="connsiteY7" fmla="*/ 55677 h 890499"/>
              <a:gd name="connsiteX8" fmla="*/ 3539372 w 6780277"/>
              <a:gd name="connsiteY8" fmla="*/ 55677 h 890499"/>
              <a:gd name="connsiteX9" fmla="*/ 4225172 w 6780277"/>
              <a:gd name="connsiteY9" fmla="*/ 62027 h 890499"/>
              <a:gd name="connsiteX10" fmla="*/ 4676022 w 6780277"/>
              <a:gd name="connsiteY10" fmla="*/ 74727 h 890499"/>
              <a:gd name="connsiteX11" fmla="*/ 5679322 w 6780277"/>
              <a:gd name="connsiteY11" fmla="*/ 62027 h 890499"/>
              <a:gd name="connsiteX12" fmla="*/ 6409572 w 6780277"/>
              <a:gd name="connsiteY12" fmla="*/ 36627 h 890499"/>
              <a:gd name="connsiteX13" fmla="*/ 6701672 w 6780277"/>
              <a:gd name="connsiteY13" fmla="*/ 55677 h 890499"/>
              <a:gd name="connsiteX14" fmla="*/ 6765172 w 6780277"/>
              <a:gd name="connsiteY14" fmla="*/ 11227 h 890499"/>
              <a:gd name="connsiteX15" fmla="*/ 6720722 w 6780277"/>
              <a:gd name="connsiteY15" fmla="*/ 296977 h 890499"/>
              <a:gd name="connsiteX16" fmla="*/ 6739772 w 6780277"/>
              <a:gd name="connsiteY16" fmla="*/ 671627 h 890499"/>
              <a:gd name="connsiteX17" fmla="*/ 6777872 w 6780277"/>
              <a:gd name="connsiteY17" fmla="*/ 887527 h 890499"/>
              <a:gd name="connsiteX18" fmla="*/ 6663572 w 6780277"/>
              <a:gd name="connsiteY18" fmla="*/ 798627 h 890499"/>
              <a:gd name="connsiteX19" fmla="*/ 5958722 w 6780277"/>
              <a:gd name="connsiteY19" fmla="*/ 817677 h 890499"/>
              <a:gd name="connsiteX20" fmla="*/ 5228472 w 6780277"/>
              <a:gd name="connsiteY20" fmla="*/ 836727 h 890499"/>
              <a:gd name="connsiteX21" fmla="*/ 4637922 w 6780277"/>
              <a:gd name="connsiteY21" fmla="*/ 811327 h 890499"/>
              <a:gd name="connsiteX22" fmla="*/ 4301372 w 6780277"/>
              <a:gd name="connsiteY22" fmla="*/ 798627 h 890499"/>
              <a:gd name="connsiteX23" fmla="*/ 3952122 w 6780277"/>
              <a:gd name="connsiteY23" fmla="*/ 830377 h 890499"/>
              <a:gd name="connsiteX24" fmla="*/ 3488572 w 6780277"/>
              <a:gd name="connsiteY24" fmla="*/ 824027 h 890499"/>
              <a:gd name="connsiteX25" fmla="*/ 2783722 w 6780277"/>
              <a:gd name="connsiteY25" fmla="*/ 836727 h 890499"/>
              <a:gd name="connsiteX26" fmla="*/ 2466222 w 6780277"/>
              <a:gd name="connsiteY26" fmla="*/ 836727 h 890499"/>
              <a:gd name="connsiteX27" fmla="*/ 2421772 w 6780277"/>
              <a:gd name="connsiteY27" fmla="*/ 855777 h 890499"/>
              <a:gd name="connsiteX28" fmla="*/ 2269372 w 6780277"/>
              <a:gd name="connsiteY28" fmla="*/ 811327 h 890499"/>
              <a:gd name="connsiteX29" fmla="*/ 1399422 w 6780277"/>
              <a:gd name="connsiteY29" fmla="*/ 836727 h 890499"/>
              <a:gd name="connsiteX30" fmla="*/ 561222 w 6780277"/>
              <a:gd name="connsiteY30" fmla="*/ 830377 h 890499"/>
              <a:gd name="connsiteX31" fmla="*/ 129422 w 6780277"/>
              <a:gd name="connsiteY31" fmla="*/ 855777 h 890499"/>
              <a:gd name="connsiteX32" fmla="*/ 2422 w 6780277"/>
              <a:gd name="connsiteY32" fmla="*/ 874827 h 890499"/>
              <a:gd name="connsiteX33" fmla="*/ 46872 w 6780277"/>
              <a:gd name="connsiteY33" fmla="*/ 690677 h 890499"/>
              <a:gd name="connsiteX34" fmla="*/ 72272 w 6780277"/>
              <a:gd name="connsiteY34" fmla="*/ 449377 h 890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780277" h="890499">
                <a:moveTo>
                  <a:pt x="72272" y="449377"/>
                </a:moveTo>
                <a:cubicBezTo>
                  <a:pt x="81797" y="326610"/>
                  <a:pt x="93439" y="142460"/>
                  <a:pt x="123072" y="87427"/>
                </a:cubicBezTo>
                <a:cubicBezTo>
                  <a:pt x="152705" y="32394"/>
                  <a:pt x="197155" y="127644"/>
                  <a:pt x="250072" y="119177"/>
                </a:cubicBezTo>
                <a:cubicBezTo>
                  <a:pt x="302989" y="110710"/>
                  <a:pt x="282880" y="46152"/>
                  <a:pt x="440572" y="36627"/>
                </a:cubicBezTo>
                <a:cubicBezTo>
                  <a:pt x="598264" y="27102"/>
                  <a:pt x="1196222" y="62027"/>
                  <a:pt x="1196222" y="62027"/>
                </a:cubicBezTo>
                <a:cubicBezTo>
                  <a:pt x="1431172" y="64144"/>
                  <a:pt x="1678822" y="50385"/>
                  <a:pt x="1850272" y="49327"/>
                </a:cubicBezTo>
                <a:cubicBezTo>
                  <a:pt x="2021722" y="48269"/>
                  <a:pt x="2224922" y="55677"/>
                  <a:pt x="2224922" y="55677"/>
                </a:cubicBezTo>
                <a:lnTo>
                  <a:pt x="2923422" y="55677"/>
                </a:lnTo>
                <a:lnTo>
                  <a:pt x="3539372" y="55677"/>
                </a:lnTo>
                <a:lnTo>
                  <a:pt x="4225172" y="62027"/>
                </a:lnTo>
                <a:cubicBezTo>
                  <a:pt x="4414614" y="65202"/>
                  <a:pt x="4433664" y="74727"/>
                  <a:pt x="4676022" y="74727"/>
                </a:cubicBezTo>
                <a:cubicBezTo>
                  <a:pt x="4918380" y="74727"/>
                  <a:pt x="5390397" y="68377"/>
                  <a:pt x="5679322" y="62027"/>
                </a:cubicBezTo>
                <a:cubicBezTo>
                  <a:pt x="5968247" y="55677"/>
                  <a:pt x="6239180" y="37685"/>
                  <a:pt x="6409572" y="36627"/>
                </a:cubicBezTo>
                <a:cubicBezTo>
                  <a:pt x="6579964" y="35569"/>
                  <a:pt x="6642405" y="59910"/>
                  <a:pt x="6701672" y="55677"/>
                </a:cubicBezTo>
                <a:cubicBezTo>
                  <a:pt x="6760939" y="51444"/>
                  <a:pt x="6761997" y="-28990"/>
                  <a:pt x="6765172" y="11227"/>
                </a:cubicBezTo>
                <a:cubicBezTo>
                  <a:pt x="6768347" y="51444"/>
                  <a:pt x="6724955" y="186910"/>
                  <a:pt x="6720722" y="296977"/>
                </a:cubicBezTo>
                <a:cubicBezTo>
                  <a:pt x="6716489" y="407044"/>
                  <a:pt x="6730247" y="573202"/>
                  <a:pt x="6739772" y="671627"/>
                </a:cubicBezTo>
                <a:cubicBezTo>
                  <a:pt x="6749297" y="770052"/>
                  <a:pt x="6790572" y="866360"/>
                  <a:pt x="6777872" y="887527"/>
                </a:cubicBezTo>
                <a:cubicBezTo>
                  <a:pt x="6765172" y="908694"/>
                  <a:pt x="6800097" y="810269"/>
                  <a:pt x="6663572" y="798627"/>
                </a:cubicBezTo>
                <a:cubicBezTo>
                  <a:pt x="6527047" y="786985"/>
                  <a:pt x="5958722" y="817677"/>
                  <a:pt x="5958722" y="817677"/>
                </a:cubicBezTo>
                <a:cubicBezTo>
                  <a:pt x="5719539" y="824027"/>
                  <a:pt x="5448605" y="837785"/>
                  <a:pt x="5228472" y="836727"/>
                </a:cubicBezTo>
                <a:cubicBezTo>
                  <a:pt x="5008339" y="835669"/>
                  <a:pt x="4637922" y="811327"/>
                  <a:pt x="4637922" y="811327"/>
                </a:cubicBezTo>
                <a:cubicBezTo>
                  <a:pt x="4483405" y="804977"/>
                  <a:pt x="4415672" y="795452"/>
                  <a:pt x="4301372" y="798627"/>
                </a:cubicBezTo>
                <a:cubicBezTo>
                  <a:pt x="4187072" y="801802"/>
                  <a:pt x="4087588" y="826144"/>
                  <a:pt x="3952122" y="830377"/>
                </a:cubicBezTo>
                <a:cubicBezTo>
                  <a:pt x="3816656" y="834610"/>
                  <a:pt x="3683305" y="822969"/>
                  <a:pt x="3488572" y="824027"/>
                </a:cubicBezTo>
                <a:cubicBezTo>
                  <a:pt x="3293839" y="825085"/>
                  <a:pt x="2954114" y="834610"/>
                  <a:pt x="2783722" y="836727"/>
                </a:cubicBezTo>
                <a:cubicBezTo>
                  <a:pt x="2613330" y="838844"/>
                  <a:pt x="2526547" y="833552"/>
                  <a:pt x="2466222" y="836727"/>
                </a:cubicBezTo>
                <a:cubicBezTo>
                  <a:pt x="2405897" y="839902"/>
                  <a:pt x="2454580" y="860010"/>
                  <a:pt x="2421772" y="855777"/>
                </a:cubicBezTo>
                <a:cubicBezTo>
                  <a:pt x="2388964" y="851544"/>
                  <a:pt x="2269372" y="811327"/>
                  <a:pt x="2269372" y="811327"/>
                </a:cubicBezTo>
                <a:cubicBezTo>
                  <a:pt x="2098980" y="808152"/>
                  <a:pt x="1399422" y="836727"/>
                  <a:pt x="1399422" y="836727"/>
                </a:cubicBezTo>
                <a:lnTo>
                  <a:pt x="561222" y="830377"/>
                </a:lnTo>
                <a:cubicBezTo>
                  <a:pt x="349555" y="833552"/>
                  <a:pt x="222555" y="848369"/>
                  <a:pt x="129422" y="855777"/>
                </a:cubicBezTo>
                <a:cubicBezTo>
                  <a:pt x="36289" y="863185"/>
                  <a:pt x="16180" y="902344"/>
                  <a:pt x="2422" y="874827"/>
                </a:cubicBezTo>
                <a:cubicBezTo>
                  <a:pt x="-11336" y="847310"/>
                  <a:pt x="37612" y="729042"/>
                  <a:pt x="46872" y="690677"/>
                </a:cubicBezTo>
                <a:lnTo>
                  <a:pt x="72272" y="449377"/>
                </a:lnTo>
                <a:close/>
              </a:path>
            </a:pathLst>
          </a:cu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ED60E58-9F52-442D-9ECB-04512BAA231D}"/>
              </a:ext>
            </a:extLst>
          </p:cNvPr>
          <p:cNvSpPr txBox="1"/>
          <p:nvPr/>
        </p:nvSpPr>
        <p:spPr>
          <a:xfrm>
            <a:off x="2959100" y="3306667"/>
            <a:ext cx="627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n w="19050">
                  <a:noFill/>
                </a:ln>
                <a:latin typeface="Ravie" panose="04040805050809020602" pitchFamily="82" charset="0"/>
              </a:rPr>
              <a:t>“ </a:t>
            </a:r>
            <a:r>
              <a:rPr lang="en-US" altLang="zh-CN" sz="2800" b="1">
                <a:ln w="19050">
                  <a:noFill/>
                </a:ln>
                <a:latin typeface="Ravie" panose="04040805050809020602" pitchFamily="82" charset="0"/>
              </a:rPr>
              <a:t>power point templet </a:t>
            </a:r>
            <a:r>
              <a:rPr lang="zh-CN" altLang="en-US" sz="2800" b="1">
                <a:ln w="19050">
                  <a:noFill/>
                </a:ln>
                <a:latin typeface="Ravie" panose="04040805050809020602" pitchFamily="82" charset="0"/>
              </a:rPr>
              <a:t>”</a:t>
            </a:r>
          </a:p>
        </p:txBody>
      </p:sp>
      <p:pic>
        <p:nvPicPr>
          <p:cNvPr id="17" name="图片 16" descr="卡通人物&#10;&#10;中度可信度描述已自动生成">
            <a:extLst>
              <a:ext uri="{FF2B5EF4-FFF2-40B4-BE49-F238E27FC236}">
                <a16:creationId xmlns:a16="http://schemas.microsoft.com/office/drawing/2014/main" xmlns="" id="{FACB4091-AD55-4B8D-8CFB-7D59964B6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3392">
            <a:off x="7926677" y="3563753"/>
            <a:ext cx="2607322" cy="256821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80B9AB7F-9952-44FA-A7CC-5241D7917D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601" y="111855"/>
            <a:ext cx="1426799" cy="1739998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A82AB778-C187-4611-B7C8-5F10B1F7AD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51496">
            <a:off x="2110376" y="3447992"/>
            <a:ext cx="1351581" cy="1453313"/>
          </a:xfrm>
          <a:prstGeom prst="rect">
            <a:avLst/>
          </a:prstGeom>
        </p:spPr>
      </p:pic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C48678B1-421B-4E54-A2F7-07F21558149D}"/>
              </a:ext>
            </a:extLst>
          </p:cNvPr>
          <p:cNvSpPr/>
          <p:nvPr/>
        </p:nvSpPr>
        <p:spPr>
          <a:xfrm>
            <a:off x="1842902" y="2059998"/>
            <a:ext cx="440790" cy="441701"/>
          </a:xfrm>
          <a:custGeom>
            <a:avLst/>
            <a:gdLst>
              <a:gd name="connsiteX0" fmla="*/ 400445 w 856134"/>
              <a:gd name="connsiteY0" fmla="*/ 350780 h 857904"/>
              <a:gd name="connsiteX1" fmla="*/ 427115 w 856134"/>
              <a:gd name="connsiteY1" fmla="*/ 92652 h 857904"/>
              <a:gd name="connsiteX2" fmla="*/ 430925 w 856134"/>
              <a:gd name="connsiteY2" fmla="*/ 92652 h 857904"/>
              <a:gd name="connsiteX3" fmla="*/ 456642 w 856134"/>
              <a:gd name="connsiteY3" fmla="*/ 350780 h 857904"/>
              <a:gd name="connsiteX4" fmla="*/ 464262 w 856134"/>
              <a:gd name="connsiteY4" fmla="*/ 353637 h 857904"/>
              <a:gd name="connsiteX5" fmla="*/ 854787 w 856134"/>
              <a:gd name="connsiteY5" fmla="*/ 2165 h 857904"/>
              <a:gd name="connsiteX6" fmla="*/ 855740 w 856134"/>
              <a:gd name="connsiteY6" fmla="*/ 3117 h 857904"/>
              <a:gd name="connsiteX7" fmla="*/ 502362 w 856134"/>
              <a:gd name="connsiteY7" fmla="*/ 393642 h 857904"/>
              <a:gd name="connsiteX8" fmla="*/ 505220 w 856134"/>
              <a:gd name="connsiteY8" fmla="*/ 401262 h 857904"/>
              <a:gd name="connsiteX9" fmla="*/ 763347 w 856134"/>
              <a:gd name="connsiteY9" fmla="*/ 427932 h 857904"/>
              <a:gd name="connsiteX10" fmla="*/ 763347 w 856134"/>
              <a:gd name="connsiteY10" fmla="*/ 431742 h 857904"/>
              <a:gd name="connsiteX11" fmla="*/ 506172 w 856134"/>
              <a:gd name="connsiteY11" fmla="*/ 457460 h 857904"/>
              <a:gd name="connsiteX12" fmla="*/ 503315 w 856134"/>
              <a:gd name="connsiteY12" fmla="*/ 465080 h 857904"/>
              <a:gd name="connsiteX13" fmla="*/ 854787 w 856134"/>
              <a:gd name="connsiteY13" fmla="*/ 856557 h 857904"/>
              <a:gd name="connsiteX14" fmla="*/ 853835 w 856134"/>
              <a:gd name="connsiteY14" fmla="*/ 857510 h 857904"/>
              <a:gd name="connsiteX15" fmla="*/ 463310 w 856134"/>
              <a:gd name="connsiteY15" fmla="*/ 504132 h 857904"/>
              <a:gd name="connsiteX16" fmla="*/ 455690 w 856134"/>
              <a:gd name="connsiteY16" fmla="*/ 506990 h 857904"/>
              <a:gd name="connsiteX17" fmla="*/ 429020 w 856134"/>
              <a:gd name="connsiteY17" fmla="*/ 765117 h 857904"/>
              <a:gd name="connsiteX18" fmla="*/ 425210 w 856134"/>
              <a:gd name="connsiteY18" fmla="*/ 765117 h 857904"/>
              <a:gd name="connsiteX19" fmla="*/ 399492 w 856134"/>
              <a:gd name="connsiteY19" fmla="*/ 506990 h 857904"/>
              <a:gd name="connsiteX20" fmla="*/ 391872 w 856134"/>
              <a:gd name="connsiteY20" fmla="*/ 504132 h 857904"/>
              <a:gd name="connsiteX21" fmla="*/ 1347 w 856134"/>
              <a:gd name="connsiteY21" fmla="*/ 855605 h 857904"/>
              <a:gd name="connsiteX22" fmla="*/ 395 w 856134"/>
              <a:gd name="connsiteY22" fmla="*/ 854652 h 857904"/>
              <a:gd name="connsiteX23" fmla="*/ 353772 w 856134"/>
              <a:gd name="connsiteY23" fmla="*/ 464127 h 857904"/>
              <a:gd name="connsiteX24" fmla="*/ 350915 w 856134"/>
              <a:gd name="connsiteY24" fmla="*/ 456507 h 857904"/>
              <a:gd name="connsiteX25" fmla="*/ 92787 w 856134"/>
              <a:gd name="connsiteY25" fmla="*/ 429837 h 857904"/>
              <a:gd name="connsiteX26" fmla="*/ 92787 w 856134"/>
              <a:gd name="connsiteY26" fmla="*/ 426027 h 857904"/>
              <a:gd name="connsiteX27" fmla="*/ 349962 w 856134"/>
              <a:gd name="connsiteY27" fmla="*/ 400310 h 857904"/>
              <a:gd name="connsiteX28" fmla="*/ 352820 w 856134"/>
              <a:gd name="connsiteY28" fmla="*/ 392690 h 857904"/>
              <a:gd name="connsiteX29" fmla="*/ 1347 w 856134"/>
              <a:gd name="connsiteY29" fmla="*/ 2165 h 857904"/>
              <a:gd name="connsiteX30" fmla="*/ 2300 w 856134"/>
              <a:gd name="connsiteY30" fmla="*/ 260 h 857904"/>
              <a:gd name="connsiteX31" fmla="*/ 392825 w 856134"/>
              <a:gd name="connsiteY31" fmla="*/ 353637 h 857904"/>
              <a:gd name="connsiteX32" fmla="*/ 400445 w 856134"/>
              <a:gd name="connsiteY32" fmla="*/ 350780 h 857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56134" h="857904">
                <a:moveTo>
                  <a:pt x="400445" y="350780"/>
                </a:moveTo>
                <a:lnTo>
                  <a:pt x="427115" y="92652"/>
                </a:lnTo>
                <a:cubicBezTo>
                  <a:pt x="427115" y="89795"/>
                  <a:pt x="430925" y="89795"/>
                  <a:pt x="430925" y="92652"/>
                </a:cubicBezTo>
                <a:lnTo>
                  <a:pt x="456642" y="350780"/>
                </a:lnTo>
                <a:cubicBezTo>
                  <a:pt x="456642" y="354590"/>
                  <a:pt x="461405" y="356495"/>
                  <a:pt x="464262" y="353637"/>
                </a:cubicBezTo>
                <a:lnTo>
                  <a:pt x="854787" y="2165"/>
                </a:lnTo>
                <a:cubicBezTo>
                  <a:pt x="855740" y="1212"/>
                  <a:pt x="856692" y="2165"/>
                  <a:pt x="855740" y="3117"/>
                </a:cubicBezTo>
                <a:lnTo>
                  <a:pt x="502362" y="393642"/>
                </a:lnTo>
                <a:cubicBezTo>
                  <a:pt x="499505" y="396500"/>
                  <a:pt x="501410" y="401262"/>
                  <a:pt x="505220" y="401262"/>
                </a:cubicBezTo>
                <a:lnTo>
                  <a:pt x="763347" y="427932"/>
                </a:lnTo>
                <a:cubicBezTo>
                  <a:pt x="766205" y="427932"/>
                  <a:pt x="766205" y="431742"/>
                  <a:pt x="763347" y="431742"/>
                </a:cubicBezTo>
                <a:lnTo>
                  <a:pt x="506172" y="457460"/>
                </a:lnTo>
                <a:cubicBezTo>
                  <a:pt x="502362" y="457460"/>
                  <a:pt x="500457" y="462222"/>
                  <a:pt x="503315" y="465080"/>
                </a:cubicBezTo>
                <a:lnTo>
                  <a:pt x="854787" y="856557"/>
                </a:lnTo>
                <a:cubicBezTo>
                  <a:pt x="855740" y="857510"/>
                  <a:pt x="854787" y="858462"/>
                  <a:pt x="853835" y="857510"/>
                </a:cubicBezTo>
                <a:lnTo>
                  <a:pt x="463310" y="504132"/>
                </a:lnTo>
                <a:cubicBezTo>
                  <a:pt x="460452" y="501275"/>
                  <a:pt x="455690" y="503180"/>
                  <a:pt x="455690" y="506990"/>
                </a:cubicBezTo>
                <a:lnTo>
                  <a:pt x="429020" y="765117"/>
                </a:lnTo>
                <a:cubicBezTo>
                  <a:pt x="429020" y="767975"/>
                  <a:pt x="425210" y="767975"/>
                  <a:pt x="425210" y="765117"/>
                </a:cubicBezTo>
                <a:lnTo>
                  <a:pt x="399492" y="506990"/>
                </a:lnTo>
                <a:cubicBezTo>
                  <a:pt x="399492" y="503180"/>
                  <a:pt x="394730" y="501275"/>
                  <a:pt x="391872" y="504132"/>
                </a:cubicBezTo>
                <a:lnTo>
                  <a:pt x="1347" y="855605"/>
                </a:lnTo>
                <a:cubicBezTo>
                  <a:pt x="395" y="856557"/>
                  <a:pt x="-558" y="855605"/>
                  <a:pt x="395" y="854652"/>
                </a:cubicBezTo>
                <a:lnTo>
                  <a:pt x="353772" y="464127"/>
                </a:lnTo>
                <a:cubicBezTo>
                  <a:pt x="356630" y="461270"/>
                  <a:pt x="354725" y="456507"/>
                  <a:pt x="350915" y="456507"/>
                </a:cubicBezTo>
                <a:lnTo>
                  <a:pt x="92787" y="429837"/>
                </a:lnTo>
                <a:cubicBezTo>
                  <a:pt x="89930" y="429837"/>
                  <a:pt x="89930" y="426027"/>
                  <a:pt x="92787" y="426027"/>
                </a:cubicBezTo>
                <a:lnTo>
                  <a:pt x="349962" y="400310"/>
                </a:lnTo>
                <a:cubicBezTo>
                  <a:pt x="353772" y="400310"/>
                  <a:pt x="355677" y="395547"/>
                  <a:pt x="352820" y="392690"/>
                </a:cubicBezTo>
                <a:lnTo>
                  <a:pt x="1347" y="2165"/>
                </a:lnTo>
                <a:cubicBezTo>
                  <a:pt x="395" y="1212"/>
                  <a:pt x="1347" y="-693"/>
                  <a:pt x="2300" y="260"/>
                </a:cubicBezTo>
                <a:lnTo>
                  <a:pt x="392825" y="353637"/>
                </a:lnTo>
                <a:cubicBezTo>
                  <a:pt x="395682" y="355542"/>
                  <a:pt x="399492" y="354590"/>
                  <a:pt x="400445" y="350780"/>
                </a:cubicBezTo>
                <a:close/>
              </a:path>
            </a:pathLst>
          </a:custGeom>
          <a:solidFill>
            <a:srgbClr val="B6D33A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76CABBFC-299C-4CD2-B18D-1C577A6E206D}"/>
              </a:ext>
            </a:extLst>
          </p:cNvPr>
          <p:cNvSpPr/>
          <p:nvPr/>
        </p:nvSpPr>
        <p:spPr>
          <a:xfrm rot="1330193">
            <a:off x="577004" y="5246561"/>
            <a:ext cx="670212" cy="670210"/>
          </a:xfrm>
          <a:custGeom>
            <a:avLst/>
            <a:gdLst>
              <a:gd name="connsiteX0" fmla="*/ 328186 w 874523"/>
              <a:gd name="connsiteY0" fmla="*/ 401081 h 874523"/>
              <a:gd name="connsiteX1" fmla="*/ 401081 w 874523"/>
              <a:gd name="connsiteY1" fmla="*/ 328186 h 874523"/>
              <a:gd name="connsiteX2" fmla="*/ 430723 w 874523"/>
              <a:gd name="connsiteY2" fmla="*/ 27368 h 874523"/>
              <a:gd name="connsiteX3" fmla="*/ 443801 w 874523"/>
              <a:gd name="connsiteY3" fmla="*/ 27368 h 874523"/>
              <a:gd name="connsiteX4" fmla="*/ 473443 w 874523"/>
              <a:gd name="connsiteY4" fmla="*/ 328186 h 874523"/>
              <a:gd name="connsiteX5" fmla="*/ 546337 w 874523"/>
              <a:gd name="connsiteY5" fmla="*/ 401081 h 874523"/>
              <a:gd name="connsiteX6" fmla="*/ 847156 w 874523"/>
              <a:gd name="connsiteY6" fmla="*/ 430723 h 874523"/>
              <a:gd name="connsiteX7" fmla="*/ 847156 w 874523"/>
              <a:gd name="connsiteY7" fmla="*/ 443801 h 874523"/>
              <a:gd name="connsiteX8" fmla="*/ 546337 w 874523"/>
              <a:gd name="connsiteY8" fmla="*/ 473443 h 874523"/>
              <a:gd name="connsiteX9" fmla="*/ 473443 w 874523"/>
              <a:gd name="connsiteY9" fmla="*/ 546337 h 874523"/>
              <a:gd name="connsiteX10" fmla="*/ 443801 w 874523"/>
              <a:gd name="connsiteY10" fmla="*/ 847156 h 874523"/>
              <a:gd name="connsiteX11" fmla="*/ 430723 w 874523"/>
              <a:gd name="connsiteY11" fmla="*/ 847156 h 874523"/>
              <a:gd name="connsiteX12" fmla="*/ 401081 w 874523"/>
              <a:gd name="connsiteY12" fmla="*/ 546337 h 874523"/>
              <a:gd name="connsiteX13" fmla="*/ 328186 w 874523"/>
              <a:gd name="connsiteY13" fmla="*/ 473443 h 874523"/>
              <a:gd name="connsiteX14" fmla="*/ 27368 w 874523"/>
              <a:gd name="connsiteY14" fmla="*/ 443801 h 874523"/>
              <a:gd name="connsiteX15" fmla="*/ 27368 w 874523"/>
              <a:gd name="connsiteY15" fmla="*/ 430723 h 874523"/>
              <a:gd name="connsiteX16" fmla="*/ 328186 w 874523"/>
              <a:gd name="connsiteY16" fmla="*/ 401081 h 8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4523" h="874523">
                <a:moveTo>
                  <a:pt x="328186" y="401081"/>
                </a:moveTo>
                <a:cubicBezTo>
                  <a:pt x="364677" y="397481"/>
                  <a:pt x="397481" y="364686"/>
                  <a:pt x="401081" y="328186"/>
                </a:cubicBezTo>
                <a:lnTo>
                  <a:pt x="430723" y="27368"/>
                </a:lnTo>
                <a:cubicBezTo>
                  <a:pt x="434323" y="-9123"/>
                  <a:pt x="440200" y="-9123"/>
                  <a:pt x="443801" y="27368"/>
                </a:cubicBezTo>
                <a:lnTo>
                  <a:pt x="473443" y="328186"/>
                </a:lnTo>
                <a:cubicBezTo>
                  <a:pt x="477043" y="364677"/>
                  <a:pt x="509838" y="397481"/>
                  <a:pt x="546337" y="401081"/>
                </a:cubicBezTo>
                <a:lnTo>
                  <a:pt x="847156" y="430723"/>
                </a:lnTo>
                <a:cubicBezTo>
                  <a:pt x="883646" y="434323"/>
                  <a:pt x="883646" y="440200"/>
                  <a:pt x="847156" y="443801"/>
                </a:cubicBezTo>
                <a:lnTo>
                  <a:pt x="546337" y="473443"/>
                </a:lnTo>
                <a:cubicBezTo>
                  <a:pt x="509847" y="477043"/>
                  <a:pt x="477043" y="509838"/>
                  <a:pt x="473443" y="546337"/>
                </a:cubicBezTo>
                <a:lnTo>
                  <a:pt x="443801" y="847156"/>
                </a:lnTo>
                <a:cubicBezTo>
                  <a:pt x="440200" y="883646"/>
                  <a:pt x="434323" y="883646"/>
                  <a:pt x="430723" y="847156"/>
                </a:cubicBezTo>
                <a:lnTo>
                  <a:pt x="401081" y="546337"/>
                </a:lnTo>
                <a:cubicBezTo>
                  <a:pt x="397481" y="509847"/>
                  <a:pt x="364686" y="477043"/>
                  <a:pt x="328186" y="473443"/>
                </a:cubicBezTo>
                <a:lnTo>
                  <a:pt x="27368" y="443801"/>
                </a:lnTo>
                <a:cubicBezTo>
                  <a:pt x="-9123" y="440200"/>
                  <a:pt x="-9123" y="434323"/>
                  <a:pt x="27368" y="430723"/>
                </a:cubicBezTo>
                <a:lnTo>
                  <a:pt x="328186" y="401081"/>
                </a:lnTo>
                <a:close/>
              </a:path>
            </a:pathLst>
          </a:custGeom>
          <a:solidFill>
            <a:srgbClr val="B6D33A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3C2C5DC7-2E65-44EC-93FF-1B824FEA37C5}"/>
              </a:ext>
            </a:extLst>
          </p:cNvPr>
          <p:cNvSpPr/>
          <p:nvPr/>
        </p:nvSpPr>
        <p:spPr>
          <a:xfrm>
            <a:off x="9582496" y="1422857"/>
            <a:ext cx="838914" cy="857992"/>
          </a:xfrm>
          <a:custGeom>
            <a:avLst/>
            <a:gdLst>
              <a:gd name="connsiteX0" fmla="*/ 428673 w 838914"/>
              <a:gd name="connsiteY0" fmla="*/ 0 h 857992"/>
              <a:gd name="connsiteX1" fmla="*/ 456714 w 838914"/>
              <a:gd name="connsiteY1" fmla="*/ 379457 h 857992"/>
              <a:gd name="connsiteX2" fmla="*/ 588674 w 838914"/>
              <a:gd name="connsiteY2" fmla="*/ 272120 h 857992"/>
              <a:gd name="connsiteX3" fmla="*/ 479279 w 838914"/>
              <a:gd name="connsiteY3" fmla="*/ 409546 h 857992"/>
              <a:gd name="connsiteX4" fmla="*/ 838914 w 838914"/>
              <a:gd name="connsiteY4" fmla="*/ 432797 h 857992"/>
              <a:gd name="connsiteX5" fmla="*/ 482336 w 838914"/>
              <a:gd name="connsiteY5" fmla="*/ 456724 h 857992"/>
              <a:gd name="connsiteX6" fmla="*/ 620373 w 838914"/>
              <a:gd name="connsiteY6" fmla="*/ 618858 h 857992"/>
              <a:gd name="connsiteX7" fmla="*/ 457819 w 838914"/>
              <a:gd name="connsiteY7" fmla="*/ 491547 h 857992"/>
              <a:gd name="connsiteX8" fmla="*/ 431149 w 838914"/>
              <a:gd name="connsiteY8" fmla="*/ 857993 h 857992"/>
              <a:gd name="connsiteX9" fmla="*/ 406537 w 838914"/>
              <a:gd name="connsiteY9" fmla="*/ 481298 h 857992"/>
              <a:gd name="connsiteX10" fmla="*/ 256384 w 838914"/>
              <a:gd name="connsiteY10" fmla="*/ 604409 h 857992"/>
              <a:gd name="connsiteX11" fmla="*/ 382857 w 838914"/>
              <a:gd name="connsiteY11" fmla="*/ 456038 h 857992"/>
              <a:gd name="connsiteX12" fmla="*/ 0 w 838914"/>
              <a:gd name="connsiteY12" fmla="*/ 428006 h 857992"/>
              <a:gd name="connsiteX13" fmla="*/ 380133 w 838914"/>
              <a:gd name="connsiteY13" fmla="*/ 408861 h 857992"/>
              <a:gd name="connsiteX14" fmla="*/ 278949 w 838914"/>
              <a:gd name="connsiteY14" fmla="*/ 281007 h 857992"/>
              <a:gd name="connsiteX15" fmla="*/ 410213 w 838914"/>
              <a:gd name="connsiteY15" fmla="*/ 384239 h 857992"/>
              <a:gd name="connsiteX16" fmla="*/ 428673 w 838914"/>
              <a:gd name="connsiteY16" fmla="*/ 0 h 857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8914" h="857992">
                <a:moveTo>
                  <a:pt x="428673" y="0"/>
                </a:moveTo>
                <a:lnTo>
                  <a:pt x="456714" y="379457"/>
                </a:lnTo>
                <a:lnTo>
                  <a:pt x="588674" y="272120"/>
                </a:lnTo>
                <a:lnTo>
                  <a:pt x="479279" y="409546"/>
                </a:lnTo>
                <a:lnTo>
                  <a:pt x="838914" y="432797"/>
                </a:lnTo>
                <a:lnTo>
                  <a:pt x="482336" y="456724"/>
                </a:lnTo>
                <a:lnTo>
                  <a:pt x="620373" y="618858"/>
                </a:lnTo>
                <a:lnTo>
                  <a:pt x="457819" y="491547"/>
                </a:lnTo>
                <a:lnTo>
                  <a:pt x="431149" y="857993"/>
                </a:lnTo>
                <a:lnTo>
                  <a:pt x="406537" y="481298"/>
                </a:lnTo>
                <a:lnTo>
                  <a:pt x="256384" y="604409"/>
                </a:lnTo>
                <a:lnTo>
                  <a:pt x="382857" y="456038"/>
                </a:lnTo>
                <a:lnTo>
                  <a:pt x="0" y="428006"/>
                </a:lnTo>
                <a:lnTo>
                  <a:pt x="380133" y="408861"/>
                </a:lnTo>
                <a:lnTo>
                  <a:pt x="278949" y="281007"/>
                </a:lnTo>
                <a:lnTo>
                  <a:pt x="410213" y="384239"/>
                </a:lnTo>
                <a:lnTo>
                  <a:pt x="428673" y="0"/>
                </a:lnTo>
                <a:close/>
              </a:path>
            </a:pathLst>
          </a:custGeom>
          <a:solidFill>
            <a:srgbClr val="B6D33A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F68079D8-1587-46F3-8829-329845DA05ED}"/>
              </a:ext>
            </a:extLst>
          </p:cNvPr>
          <p:cNvSpPr txBox="1"/>
          <p:nvPr/>
        </p:nvSpPr>
        <p:spPr>
          <a:xfrm>
            <a:off x="1549855" y="6197022"/>
            <a:ext cx="909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b="1">
              <a:solidFill>
                <a:schemeClr val="bg1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1857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18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2301D3EF-92A0-4ACA-A8C0-4DFE560D52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81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3810C55-3284-4C00-ACF5-94269BB6BC38}"/>
              </a:ext>
            </a:extLst>
          </p:cNvPr>
          <p:cNvSpPr txBox="1"/>
          <p:nvPr/>
        </p:nvSpPr>
        <p:spPr>
          <a:xfrm>
            <a:off x="2400300" y="872847"/>
            <a:ext cx="739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>
                <a:ln w="19050">
                  <a:solidFill>
                    <a:schemeClr val="tx1"/>
                  </a:solidFill>
                </a:ln>
                <a:solidFill>
                  <a:srgbClr val="FBDE03"/>
                </a:solidFill>
                <a:effectLst>
                  <a:outerShdw blurRad="50800" dist="127000" dir="2700000" algn="tl" rotWithShape="0">
                    <a:prstClr val="black"/>
                  </a:outerShdw>
                </a:effectLst>
                <a:latin typeface="Ravie" panose="04040805050809020602" pitchFamily="82" charset="0"/>
              </a:rPr>
              <a:t>Designed By Xiao</a:t>
            </a:r>
            <a:endParaRPr lang="zh-CN" altLang="en-US" sz="4400" b="1">
              <a:ln w="19050">
                <a:solidFill>
                  <a:schemeClr val="tx1"/>
                </a:solidFill>
              </a:ln>
              <a:solidFill>
                <a:srgbClr val="FBDE03"/>
              </a:solidFill>
              <a:effectLst>
                <a:outerShdw blurRad="50800" dist="127000" dir="2700000" algn="tl" rotWithShape="0">
                  <a:prstClr val="black"/>
                </a:outerShdw>
              </a:effectLst>
              <a:latin typeface="Ravie" panose="04040805050809020602" pitchFamily="82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3961ADD-DF87-4CFD-B8A9-5810F6EB3CCA}"/>
              </a:ext>
            </a:extLst>
          </p:cNvPr>
          <p:cNvSpPr txBox="1"/>
          <p:nvPr/>
        </p:nvSpPr>
        <p:spPr>
          <a:xfrm>
            <a:off x="2400300" y="1642288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127000" dir="2700000" algn="tl" rotWithShape="0">
                    <a:prstClr val="black"/>
                  </a:outerShdw>
                </a:effectLst>
                <a:latin typeface="Ravie" panose="04040805050809020602" pitchFamily="82" charset="0"/>
              </a:rPr>
              <a:t>Power Your Point</a:t>
            </a:r>
            <a:endParaRPr lang="zh-CN" altLang="en-US" sz="3600" b="1">
              <a:ln w="190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127000" dir="2700000" algn="tl" rotWithShape="0">
                  <a:prstClr val="black"/>
                </a:outerShdw>
              </a:effectLst>
              <a:latin typeface="Ravie" panose="04040805050809020602" pitchFamily="82" charset="0"/>
            </a:endParaRPr>
          </a:p>
        </p:txBody>
      </p:sp>
      <p:pic>
        <p:nvPicPr>
          <p:cNvPr id="6" name="图片 5" descr="卡通人物&#10;&#10;中度可信度描述已自动生成">
            <a:extLst>
              <a:ext uri="{FF2B5EF4-FFF2-40B4-BE49-F238E27FC236}">
                <a16:creationId xmlns:a16="http://schemas.microsoft.com/office/drawing/2014/main" xmlns="" id="{9C29FC95-03B6-4EF1-B200-3EDA34477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7" y="314889"/>
            <a:ext cx="1801523" cy="17745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1F3FCE9-C300-48A9-8B07-5090AD9F12BE}"/>
              </a:ext>
            </a:extLst>
          </p:cNvPr>
          <p:cNvGrpSpPr/>
          <p:nvPr/>
        </p:nvGrpSpPr>
        <p:grpSpPr>
          <a:xfrm>
            <a:off x="4305755" y="2871189"/>
            <a:ext cx="6007100" cy="769441"/>
            <a:chOff x="4559755" y="3058060"/>
            <a:chExt cx="6007100" cy="76944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C6010375-98CE-4C0A-B027-B89DEAF1C00F}"/>
                </a:ext>
              </a:extLst>
            </p:cNvPr>
            <p:cNvSpPr/>
            <p:nvPr/>
          </p:nvSpPr>
          <p:spPr>
            <a:xfrm>
              <a:off x="4559755" y="3058060"/>
              <a:ext cx="6007100" cy="769441"/>
            </a:xfrm>
            <a:prstGeom prst="rect">
              <a:avLst/>
            </a:prstGeom>
            <a:solidFill>
              <a:srgbClr val="FF3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60681283-E00F-4FE8-92AD-7C37B3A98CDA}"/>
                </a:ext>
              </a:extLst>
            </p:cNvPr>
            <p:cNvSpPr txBox="1"/>
            <p:nvPr/>
          </p:nvSpPr>
          <p:spPr>
            <a:xfrm>
              <a:off x="4724855" y="3102681"/>
              <a:ext cx="5842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/>
                    </a:outerShdw>
                  </a:effectLst>
                  <a:latin typeface="Agency FB" panose="020B0503020202020204" pitchFamily="34" charset="0"/>
                </a:rPr>
                <a:t>pellentesque habitant morbi tristique senectus et netus et malesuada fames ac turpis egestas</a:t>
              </a:r>
              <a:endParaRPr lang="zh-CN" altLang="en-US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2C5EDCA-F0E2-46BB-9418-4CB264F194F6}"/>
              </a:ext>
            </a:extLst>
          </p:cNvPr>
          <p:cNvGrpSpPr/>
          <p:nvPr/>
        </p:nvGrpSpPr>
        <p:grpSpPr>
          <a:xfrm>
            <a:off x="3293384" y="4191361"/>
            <a:ext cx="6007100" cy="769441"/>
            <a:chOff x="4559755" y="3058060"/>
            <a:chExt cx="6007100" cy="769441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E38BBB4-7C7D-44B6-A7CA-4A777EE34362}"/>
                </a:ext>
              </a:extLst>
            </p:cNvPr>
            <p:cNvSpPr/>
            <p:nvPr/>
          </p:nvSpPr>
          <p:spPr>
            <a:xfrm>
              <a:off x="4559755" y="3058060"/>
              <a:ext cx="6007100" cy="769441"/>
            </a:xfrm>
            <a:prstGeom prst="rect">
              <a:avLst/>
            </a:prstGeom>
            <a:solidFill>
              <a:srgbClr val="FF3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13C28A3-327A-4FF3-A6E2-E2EC8DA38F9C}"/>
                </a:ext>
              </a:extLst>
            </p:cNvPr>
            <p:cNvSpPr txBox="1"/>
            <p:nvPr/>
          </p:nvSpPr>
          <p:spPr>
            <a:xfrm>
              <a:off x="4724855" y="3102681"/>
              <a:ext cx="5842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/>
                    </a:outerShdw>
                  </a:effectLst>
                  <a:latin typeface="Agency FB" panose="020B0503020202020204" pitchFamily="34" charset="0"/>
                </a:rPr>
                <a:t>pellentesque habitant morbi tristique senectus et netus et malesuada fames ac turpis egestas</a:t>
              </a:r>
              <a:endParaRPr lang="zh-CN" altLang="en-US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E08BC4B-027A-40DA-93D3-08AA26312000}"/>
              </a:ext>
            </a:extLst>
          </p:cNvPr>
          <p:cNvGrpSpPr/>
          <p:nvPr/>
        </p:nvGrpSpPr>
        <p:grpSpPr>
          <a:xfrm>
            <a:off x="5361670" y="5511532"/>
            <a:ext cx="6007100" cy="769441"/>
            <a:chOff x="4559755" y="3058060"/>
            <a:chExt cx="6007100" cy="769441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DE5359D8-1F7A-43A7-92FF-1C10BF0DA109}"/>
                </a:ext>
              </a:extLst>
            </p:cNvPr>
            <p:cNvSpPr/>
            <p:nvPr/>
          </p:nvSpPr>
          <p:spPr>
            <a:xfrm>
              <a:off x="4559755" y="3058060"/>
              <a:ext cx="6007100" cy="769441"/>
            </a:xfrm>
            <a:prstGeom prst="rect">
              <a:avLst/>
            </a:prstGeom>
            <a:solidFill>
              <a:srgbClr val="FF3E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F16DE1F-802A-4313-A80D-6ED1D10E580B}"/>
                </a:ext>
              </a:extLst>
            </p:cNvPr>
            <p:cNvSpPr txBox="1"/>
            <p:nvPr/>
          </p:nvSpPr>
          <p:spPr>
            <a:xfrm>
              <a:off x="4724855" y="3102681"/>
              <a:ext cx="5842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/>
                    </a:outerShdw>
                  </a:effectLst>
                  <a:latin typeface="Agency FB" panose="020B0503020202020204" pitchFamily="34" charset="0"/>
                </a:rPr>
                <a:t>pellentesque habitant morbi tristique senectus et netus et malesuada fames ac turpis egestas</a:t>
              </a:r>
              <a:endParaRPr lang="zh-CN" altLang="en-US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endParaRPr>
            </a:p>
          </p:txBody>
        </p:sp>
      </p:grpSp>
      <p:grpSp>
        <p:nvGrpSpPr>
          <p:cNvPr id="25" name="图形 22">
            <a:extLst>
              <a:ext uri="{FF2B5EF4-FFF2-40B4-BE49-F238E27FC236}">
                <a16:creationId xmlns:a16="http://schemas.microsoft.com/office/drawing/2014/main" xmlns="" id="{0629775C-59D8-46F1-BFF9-033AB61EFEA6}"/>
              </a:ext>
            </a:extLst>
          </p:cNvPr>
          <p:cNvGrpSpPr/>
          <p:nvPr/>
        </p:nvGrpSpPr>
        <p:grpSpPr>
          <a:xfrm rot="1454707">
            <a:off x="10025651" y="4151807"/>
            <a:ext cx="574407" cy="814681"/>
            <a:chOff x="5367337" y="2138362"/>
            <a:chExt cx="1457325" cy="2066925"/>
          </a:xfrm>
          <a:solidFill>
            <a:srgbClr val="FBDE03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A4636824-97F1-4159-A21E-631E22B55BA1}"/>
                </a:ext>
              </a:extLst>
            </p:cNvPr>
            <p:cNvSpPr/>
            <p:nvPr/>
          </p:nvSpPr>
          <p:spPr>
            <a:xfrm>
              <a:off x="5453062" y="2138362"/>
              <a:ext cx="1371600" cy="2066925"/>
            </a:xfrm>
            <a:custGeom>
              <a:avLst/>
              <a:gdLst>
                <a:gd name="connsiteX0" fmla="*/ 704850 w 1371600"/>
                <a:gd name="connsiteY0" fmla="*/ 0 h 2066925"/>
                <a:gd name="connsiteX1" fmla="*/ 1247775 w 1371600"/>
                <a:gd name="connsiteY1" fmla="*/ 0 h 2066925"/>
                <a:gd name="connsiteX2" fmla="*/ 762000 w 1371600"/>
                <a:gd name="connsiteY2" fmla="*/ 752475 h 2066925"/>
                <a:gd name="connsiteX3" fmla="*/ 1371600 w 1371600"/>
                <a:gd name="connsiteY3" fmla="*/ 752475 h 2066925"/>
                <a:gd name="connsiteX4" fmla="*/ 0 w 1371600"/>
                <a:gd name="connsiteY4" fmla="*/ 2066925 h 2066925"/>
                <a:gd name="connsiteX5" fmla="*/ 581025 w 1371600"/>
                <a:gd name="connsiteY5" fmla="*/ 1038225 h 2066925"/>
                <a:gd name="connsiteX6" fmla="*/ 38100 w 1371600"/>
                <a:gd name="connsiteY6" fmla="*/ 1038225 h 206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1600" h="2066925">
                  <a:moveTo>
                    <a:pt x="704850" y="0"/>
                  </a:moveTo>
                  <a:lnTo>
                    <a:pt x="1247775" y="0"/>
                  </a:lnTo>
                  <a:lnTo>
                    <a:pt x="762000" y="752475"/>
                  </a:lnTo>
                  <a:lnTo>
                    <a:pt x="1371600" y="752475"/>
                  </a:lnTo>
                  <a:lnTo>
                    <a:pt x="0" y="2066925"/>
                  </a:lnTo>
                  <a:lnTo>
                    <a:pt x="581025" y="1038225"/>
                  </a:lnTo>
                  <a:lnTo>
                    <a:pt x="38100" y="1038225"/>
                  </a:lnTo>
                  <a:close/>
                </a:path>
              </a:pathLst>
            </a:custGeom>
            <a:solidFill>
              <a:srgbClr val="FBDE03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3AB76C5A-740F-4E67-8DF5-BE6AE32C3D5F}"/>
                </a:ext>
              </a:extLst>
            </p:cNvPr>
            <p:cNvSpPr/>
            <p:nvPr/>
          </p:nvSpPr>
          <p:spPr>
            <a:xfrm>
              <a:off x="5367337" y="2995612"/>
              <a:ext cx="171450" cy="180975"/>
            </a:xfrm>
            <a:custGeom>
              <a:avLst/>
              <a:gdLst>
                <a:gd name="connsiteX0" fmla="*/ 171450 w 171450"/>
                <a:gd name="connsiteY0" fmla="*/ 0 h 180975"/>
                <a:gd name="connsiteX1" fmla="*/ 57150 w 171450"/>
                <a:gd name="connsiteY1" fmla="*/ 180975 h 180975"/>
                <a:gd name="connsiteX2" fmla="*/ 0 w 171450"/>
                <a:gd name="connsiteY2" fmla="*/ 180975 h 180975"/>
                <a:gd name="connsiteX3" fmla="*/ 114300 w 171450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180975">
                  <a:moveTo>
                    <a:pt x="171450" y="0"/>
                  </a:moveTo>
                  <a:lnTo>
                    <a:pt x="57150" y="180975"/>
                  </a:lnTo>
                  <a:lnTo>
                    <a:pt x="0" y="180975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FF3EB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8A2442A8-207A-40A6-A5AE-AE02A494D6CC}"/>
                </a:ext>
              </a:extLst>
            </p:cNvPr>
            <p:cNvSpPr/>
            <p:nvPr/>
          </p:nvSpPr>
          <p:spPr>
            <a:xfrm>
              <a:off x="5548312" y="2138362"/>
              <a:ext cx="542925" cy="762000"/>
            </a:xfrm>
            <a:custGeom>
              <a:avLst/>
              <a:gdLst>
                <a:gd name="connsiteX0" fmla="*/ 485775 w 542925"/>
                <a:gd name="connsiteY0" fmla="*/ 0 h 762000"/>
                <a:gd name="connsiteX1" fmla="*/ 542925 w 542925"/>
                <a:gd name="connsiteY1" fmla="*/ 0 h 762000"/>
                <a:gd name="connsiteX2" fmla="*/ 57150 w 542925"/>
                <a:gd name="connsiteY2" fmla="*/ 762000 h 762000"/>
                <a:gd name="connsiteX3" fmla="*/ 0 w 542925"/>
                <a:gd name="connsiteY3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925" h="762000">
                  <a:moveTo>
                    <a:pt x="485775" y="0"/>
                  </a:moveTo>
                  <a:lnTo>
                    <a:pt x="542925" y="0"/>
                  </a:lnTo>
                  <a:lnTo>
                    <a:pt x="57150" y="762000"/>
                  </a:lnTo>
                  <a:lnTo>
                    <a:pt x="0" y="762000"/>
                  </a:lnTo>
                  <a:close/>
                </a:path>
              </a:pathLst>
            </a:custGeom>
            <a:solidFill>
              <a:srgbClr val="FF3EB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1" name="乘号 30">
            <a:extLst>
              <a:ext uri="{FF2B5EF4-FFF2-40B4-BE49-F238E27FC236}">
                <a16:creationId xmlns:a16="http://schemas.microsoft.com/office/drawing/2014/main" xmlns="" id="{48C2B5F5-656E-4EF4-A650-4213418C9950}"/>
              </a:ext>
            </a:extLst>
          </p:cNvPr>
          <p:cNvSpPr/>
          <p:nvPr/>
        </p:nvSpPr>
        <p:spPr>
          <a:xfrm rot="2372080">
            <a:off x="9143649" y="3678299"/>
            <a:ext cx="350853" cy="350853"/>
          </a:xfrm>
          <a:prstGeom prst="mathMultiply">
            <a:avLst/>
          </a:prstGeom>
          <a:solidFill>
            <a:srgbClr val="FBDE0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xmlns="" id="{986F81F0-61FE-474F-B51C-44B509BBF979}"/>
              </a:ext>
            </a:extLst>
          </p:cNvPr>
          <p:cNvSpPr/>
          <p:nvPr/>
        </p:nvSpPr>
        <p:spPr>
          <a:xfrm>
            <a:off x="10789278" y="3138790"/>
            <a:ext cx="385084" cy="289537"/>
          </a:xfrm>
          <a:prstGeom prst="parallelogram">
            <a:avLst>
              <a:gd name="adj" fmla="val 87870"/>
            </a:avLst>
          </a:prstGeom>
          <a:solidFill>
            <a:srgbClr val="FBDE0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乘号 32">
            <a:extLst>
              <a:ext uri="{FF2B5EF4-FFF2-40B4-BE49-F238E27FC236}">
                <a16:creationId xmlns:a16="http://schemas.microsoft.com/office/drawing/2014/main" xmlns="" id="{C670961E-2ED3-422F-A9E5-2AABA883A123}"/>
              </a:ext>
            </a:extLst>
          </p:cNvPr>
          <p:cNvSpPr/>
          <p:nvPr/>
        </p:nvSpPr>
        <p:spPr>
          <a:xfrm rot="1048721">
            <a:off x="10393834" y="3122037"/>
            <a:ext cx="350853" cy="350853"/>
          </a:xfrm>
          <a:prstGeom prst="mathMultiply">
            <a:avLst>
              <a:gd name="adj1" fmla="val 12927"/>
            </a:avLst>
          </a:prstGeom>
          <a:solidFill>
            <a:srgbClr val="B6D33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709408E9-98F5-43A8-8E9D-913C5E69EC24}"/>
              </a:ext>
            </a:extLst>
          </p:cNvPr>
          <p:cNvSpPr/>
          <p:nvPr/>
        </p:nvSpPr>
        <p:spPr>
          <a:xfrm>
            <a:off x="10953967" y="4976072"/>
            <a:ext cx="440790" cy="441701"/>
          </a:xfrm>
          <a:custGeom>
            <a:avLst/>
            <a:gdLst>
              <a:gd name="connsiteX0" fmla="*/ 400445 w 856134"/>
              <a:gd name="connsiteY0" fmla="*/ 350780 h 857904"/>
              <a:gd name="connsiteX1" fmla="*/ 427115 w 856134"/>
              <a:gd name="connsiteY1" fmla="*/ 92652 h 857904"/>
              <a:gd name="connsiteX2" fmla="*/ 430925 w 856134"/>
              <a:gd name="connsiteY2" fmla="*/ 92652 h 857904"/>
              <a:gd name="connsiteX3" fmla="*/ 456642 w 856134"/>
              <a:gd name="connsiteY3" fmla="*/ 350780 h 857904"/>
              <a:gd name="connsiteX4" fmla="*/ 464262 w 856134"/>
              <a:gd name="connsiteY4" fmla="*/ 353637 h 857904"/>
              <a:gd name="connsiteX5" fmla="*/ 854787 w 856134"/>
              <a:gd name="connsiteY5" fmla="*/ 2165 h 857904"/>
              <a:gd name="connsiteX6" fmla="*/ 855740 w 856134"/>
              <a:gd name="connsiteY6" fmla="*/ 3117 h 857904"/>
              <a:gd name="connsiteX7" fmla="*/ 502362 w 856134"/>
              <a:gd name="connsiteY7" fmla="*/ 393642 h 857904"/>
              <a:gd name="connsiteX8" fmla="*/ 505220 w 856134"/>
              <a:gd name="connsiteY8" fmla="*/ 401262 h 857904"/>
              <a:gd name="connsiteX9" fmla="*/ 763347 w 856134"/>
              <a:gd name="connsiteY9" fmla="*/ 427932 h 857904"/>
              <a:gd name="connsiteX10" fmla="*/ 763347 w 856134"/>
              <a:gd name="connsiteY10" fmla="*/ 431742 h 857904"/>
              <a:gd name="connsiteX11" fmla="*/ 506172 w 856134"/>
              <a:gd name="connsiteY11" fmla="*/ 457460 h 857904"/>
              <a:gd name="connsiteX12" fmla="*/ 503315 w 856134"/>
              <a:gd name="connsiteY12" fmla="*/ 465080 h 857904"/>
              <a:gd name="connsiteX13" fmla="*/ 854787 w 856134"/>
              <a:gd name="connsiteY13" fmla="*/ 856557 h 857904"/>
              <a:gd name="connsiteX14" fmla="*/ 853835 w 856134"/>
              <a:gd name="connsiteY14" fmla="*/ 857510 h 857904"/>
              <a:gd name="connsiteX15" fmla="*/ 463310 w 856134"/>
              <a:gd name="connsiteY15" fmla="*/ 504132 h 857904"/>
              <a:gd name="connsiteX16" fmla="*/ 455690 w 856134"/>
              <a:gd name="connsiteY16" fmla="*/ 506990 h 857904"/>
              <a:gd name="connsiteX17" fmla="*/ 429020 w 856134"/>
              <a:gd name="connsiteY17" fmla="*/ 765117 h 857904"/>
              <a:gd name="connsiteX18" fmla="*/ 425210 w 856134"/>
              <a:gd name="connsiteY18" fmla="*/ 765117 h 857904"/>
              <a:gd name="connsiteX19" fmla="*/ 399492 w 856134"/>
              <a:gd name="connsiteY19" fmla="*/ 506990 h 857904"/>
              <a:gd name="connsiteX20" fmla="*/ 391872 w 856134"/>
              <a:gd name="connsiteY20" fmla="*/ 504132 h 857904"/>
              <a:gd name="connsiteX21" fmla="*/ 1347 w 856134"/>
              <a:gd name="connsiteY21" fmla="*/ 855605 h 857904"/>
              <a:gd name="connsiteX22" fmla="*/ 395 w 856134"/>
              <a:gd name="connsiteY22" fmla="*/ 854652 h 857904"/>
              <a:gd name="connsiteX23" fmla="*/ 353772 w 856134"/>
              <a:gd name="connsiteY23" fmla="*/ 464127 h 857904"/>
              <a:gd name="connsiteX24" fmla="*/ 350915 w 856134"/>
              <a:gd name="connsiteY24" fmla="*/ 456507 h 857904"/>
              <a:gd name="connsiteX25" fmla="*/ 92787 w 856134"/>
              <a:gd name="connsiteY25" fmla="*/ 429837 h 857904"/>
              <a:gd name="connsiteX26" fmla="*/ 92787 w 856134"/>
              <a:gd name="connsiteY26" fmla="*/ 426027 h 857904"/>
              <a:gd name="connsiteX27" fmla="*/ 349962 w 856134"/>
              <a:gd name="connsiteY27" fmla="*/ 400310 h 857904"/>
              <a:gd name="connsiteX28" fmla="*/ 352820 w 856134"/>
              <a:gd name="connsiteY28" fmla="*/ 392690 h 857904"/>
              <a:gd name="connsiteX29" fmla="*/ 1347 w 856134"/>
              <a:gd name="connsiteY29" fmla="*/ 2165 h 857904"/>
              <a:gd name="connsiteX30" fmla="*/ 2300 w 856134"/>
              <a:gd name="connsiteY30" fmla="*/ 260 h 857904"/>
              <a:gd name="connsiteX31" fmla="*/ 392825 w 856134"/>
              <a:gd name="connsiteY31" fmla="*/ 353637 h 857904"/>
              <a:gd name="connsiteX32" fmla="*/ 400445 w 856134"/>
              <a:gd name="connsiteY32" fmla="*/ 350780 h 857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56134" h="857904">
                <a:moveTo>
                  <a:pt x="400445" y="350780"/>
                </a:moveTo>
                <a:lnTo>
                  <a:pt x="427115" y="92652"/>
                </a:lnTo>
                <a:cubicBezTo>
                  <a:pt x="427115" y="89795"/>
                  <a:pt x="430925" y="89795"/>
                  <a:pt x="430925" y="92652"/>
                </a:cubicBezTo>
                <a:lnTo>
                  <a:pt x="456642" y="350780"/>
                </a:lnTo>
                <a:cubicBezTo>
                  <a:pt x="456642" y="354590"/>
                  <a:pt x="461405" y="356495"/>
                  <a:pt x="464262" y="353637"/>
                </a:cubicBezTo>
                <a:lnTo>
                  <a:pt x="854787" y="2165"/>
                </a:lnTo>
                <a:cubicBezTo>
                  <a:pt x="855740" y="1212"/>
                  <a:pt x="856692" y="2165"/>
                  <a:pt x="855740" y="3117"/>
                </a:cubicBezTo>
                <a:lnTo>
                  <a:pt x="502362" y="393642"/>
                </a:lnTo>
                <a:cubicBezTo>
                  <a:pt x="499505" y="396500"/>
                  <a:pt x="501410" y="401262"/>
                  <a:pt x="505220" y="401262"/>
                </a:cubicBezTo>
                <a:lnTo>
                  <a:pt x="763347" y="427932"/>
                </a:lnTo>
                <a:cubicBezTo>
                  <a:pt x="766205" y="427932"/>
                  <a:pt x="766205" y="431742"/>
                  <a:pt x="763347" y="431742"/>
                </a:cubicBezTo>
                <a:lnTo>
                  <a:pt x="506172" y="457460"/>
                </a:lnTo>
                <a:cubicBezTo>
                  <a:pt x="502362" y="457460"/>
                  <a:pt x="500457" y="462222"/>
                  <a:pt x="503315" y="465080"/>
                </a:cubicBezTo>
                <a:lnTo>
                  <a:pt x="854787" y="856557"/>
                </a:lnTo>
                <a:cubicBezTo>
                  <a:pt x="855740" y="857510"/>
                  <a:pt x="854787" y="858462"/>
                  <a:pt x="853835" y="857510"/>
                </a:cubicBezTo>
                <a:lnTo>
                  <a:pt x="463310" y="504132"/>
                </a:lnTo>
                <a:cubicBezTo>
                  <a:pt x="460452" y="501275"/>
                  <a:pt x="455690" y="503180"/>
                  <a:pt x="455690" y="506990"/>
                </a:cubicBezTo>
                <a:lnTo>
                  <a:pt x="429020" y="765117"/>
                </a:lnTo>
                <a:cubicBezTo>
                  <a:pt x="429020" y="767975"/>
                  <a:pt x="425210" y="767975"/>
                  <a:pt x="425210" y="765117"/>
                </a:cubicBezTo>
                <a:lnTo>
                  <a:pt x="399492" y="506990"/>
                </a:lnTo>
                <a:cubicBezTo>
                  <a:pt x="399492" y="503180"/>
                  <a:pt x="394730" y="501275"/>
                  <a:pt x="391872" y="504132"/>
                </a:cubicBezTo>
                <a:lnTo>
                  <a:pt x="1347" y="855605"/>
                </a:lnTo>
                <a:cubicBezTo>
                  <a:pt x="395" y="856557"/>
                  <a:pt x="-558" y="855605"/>
                  <a:pt x="395" y="854652"/>
                </a:cubicBezTo>
                <a:lnTo>
                  <a:pt x="353772" y="464127"/>
                </a:lnTo>
                <a:cubicBezTo>
                  <a:pt x="356630" y="461270"/>
                  <a:pt x="354725" y="456507"/>
                  <a:pt x="350915" y="456507"/>
                </a:cubicBezTo>
                <a:lnTo>
                  <a:pt x="92787" y="429837"/>
                </a:lnTo>
                <a:cubicBezTo>
                  <a:pt x="89930" y="429837"/>
                  <a:pt x="89930" y="426027"/>
                  <a:pt x="92787" y="426027"/>
                </a:cubicBezTo>
                <a:lnTo>
                  <a:pt x="349962" y="400310"/>
                </a:lnTo>
                <a:cubicBezTo>
                  <a:pt x="353772" y="400310"/>
                  <a:pt x="355677" y="395547"/>
                  <a:pt x="352820" y="392690"/>
                </a:cubicBezTo>
                <a:lnTo>
                  <a:pt x="1347" y="2165"/>
                </a:lnTo>
                <a:cubicBezTo>
                  <a:pt x="395" y="1212"/>
                  <a:pt x="1347" y="-693"/>
                  <a:pt x="2300" y="260"/>
                </a:cubicBezTo>
                <a:lnTo>
                  <a:pt x="392825" y="353637"/>
                </a:lnTo>
                <a:cubicBezTo>
                  <a:pt x="395682" y="355542"/>
                  <a:pt x="399492" y="354590"/>
                  <a:pt x="400445" y="350780"/>
                </a:cubicBezTo>
                <a:close/>
              </a:path>
            </a:pathLst>
          </a:custGeom>
          <a:solidFill>
            <a:srgbClr val="FBDE0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图形 22">
            <a:extLst>
              <a:ext uri="{FF2B5EF4-FFF2-40B4-BE49-F238E27FC236}">
                <a16:creationId xmlns:a16="http://schemas.microsoft.com/office/drawing/2014/main" xmlns="" id="{AE45E772-83B0-4E72-96F9-381C92F31F24}"/>
              </a:ext>
            </a:extLst>
          </p:cNvPr>
          <p:cNvGrpSpPr/>
          <p:nvPr/>
        </p:nvGrpSpPr>
        <p:grpSpPr>
          <a:xfrm rot="1454707">
            <a:off x="3159573" y="4988844"/>
            <a:ext cx="239685" cy="339945"/>
            <a:chOff x="5367337" y="2138362"/>
            <a:chExt cx="1457325" cy="2066925"/>
          </a:xfrm>
          <a:solidFill>
            <a:srgbClr val="FBDE03"/>
          </a:solidFill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xmlns="" id="{C095E5FA-69DB-41C9-9632-E9928BBA1A0F}"/>
                </a:ext>
              </a:extLst>
            </p:cNvPr>
            <p:cNvSpPr/>
            <p:nvPr/>
          </p:nvSpPr>
          <p:spPr>
            <a:xfrm>
              <a:off x="5453062" y="2138362"/>
              <a:ext cx="1371600" cy="2066925"/>
            </a:xfrm>
            <a:custGeom>
              <a:avLst/>
              <a:gdLst>
                <a:gd name="connsiteX0" fmla="*/ 704850 w 1371600"/>
                <a:gd name="connsiteY0" fmla="*/ 0 h 2066925"/>
                <a:gd name="connsiteX1" fmla="*/ 1247775 w 1371600"/>
                <a:gd name="connsiteY1" fmla="*/ 0 h 2066925"/>
                <a:gd name="connsiteX2" fmla="*/ 762000 w 1371600"/>
                <a:gd name="connsiteY2" fmla="*/ 752475 h 2066925"/>
                <a:gd name="connsiteX3" fmla="*/ 1371600 w 1371600"/>
                <a:gd name="connsiteY3" fmla="*/ 752475 h 2066925"/>
                <a:gd name="connsiteX4" fmla="*/ 0 w 1371600"/>
                <a:gd name="connsiteY4" fmla="*/ 2066925 h 2066925"/>
                <a:gd name="connsiteX5" fmla="*/ 581025 w 1371600"/>
                <a:gd name="connsiteY5" fmla="*/ 1038225 h 2066925"/>
                <a:gd name="connsiteX6" fmla="*/ 38100 w 1371600"/>
                <a:gd name="connsiteY6" fmla="*/ 1038225 h 206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1600" h="2066925">
                  <a:moveTo>
                    <a:pt x="704850" y="0"/>
                  </a:moveTo>
                  <a:lnTo>
                    <a:pt x="1247775" y="0"/>
                  </a:lnTo>
                  <a:lnTo>
                    <a:pt x="762000" y="752475"/>
                  </a:lnTo>
                  <a:lnTo>
                    <a:pt x="1371600" y="752475"/>
                  </a:lnTo>
                  <a:lnTo>
                    <a:pt x="0" y="2066925"/>
                  </a:lnTo>
                  <a:lnTo>
                    <a:pt x="581025" y="1038225"/>
                  </a:lnTo>
                  <a:lnTo>
                    <a:pt x="38100" y="1038225"/>
                  </a:lnTo>
                  <a:close/>
                </a:path>
              </a:pathLst>
            </a:custGeom>
            <a:solidFill>
              <a:srgbClr val="FBDE03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7829E4A4-F2D2-4601-9F5C-84773FA4149C}"/>
                </a:ext>
              </a:extLst>
            </p:cNvPr>
            <p:cNvSpPr/>
            <p:nvPr/>
          </p:nvSpPr>
          <p:spPr>
            <a:xfrm>
              <a:off x="5367337" y="2995612"/>
              <a:ext cx="171450" cy="180975"/>
            </a:xfrm>
            <a:custGeom>
              <a:avLst/>
              <a:gdLst>
                <a:gd name="connsiteX0" fmla="*/ 171450 w 171450"/>
                <a:gd name="connsiteY0" fmla="*/ 0 h 180975"/>
                <a:gd name="connsiteX1" fmla="*/ 57150 w 171450"/>
                <a:gd name="connsiteY1" fmla="*/ 180975 h 180975"/>
                <a:gd name="connsiteX2" fmla="*/ 0 w 171450"/>
                <a:gd name="connsiteY2" fmla="*/ 180975 h 180975"/>
                <a:gd name="connsiteX3" fmla="*/ 114300 w 171450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180975">
                  <a:moveTo>
                    <a:pt x="171450" y="0"/>
                  </a:moveTo>
                  <a:lnTo>
                    <a:pt x="57150" y="180975"/>
                  </a:lnTo>
                  <a:lnTo>
                    <a:pt x="0" y="180975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FF3EB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EEE94EF6-4078-4C19-8EAB-2E055D9A9540}"/>
                </a:ext>
              </a:extLst>
            </p:cNvPr>
            <p:cNvSpPr/>
            <p:nvPr/>
          </p:nvSpPr>
          <p:spPr>
            <a:xfrm>
              <a:off x="5548312" y="2138362"/>
              <a:ext cx="542925" cy="762000"/>
            </a:xfrm>
            <a:custGeom>
              <a:avLst/>
              <a:gdLst>
                <a:gd name="connsiteX0" fmla="*/ 485775 w 542925"/>
                <a:gd name="connsiteY0" fmla="*/ 0 h 762000"/>
                <a:gd name="connsiteX1" fmla="*/ 542925 w 542925"/>
                <a:gd name="connsiteY1" fmla="*/ 0 h 762000"/>
                <a:gd name="connsiteX2" fmla="*/ 57150 w 542925"/>
                <a:gd name="connsiteY2" fmla="*/ 762000 h 762000"/>
                <a:gd name="connsiteX3" fmla="*/ 0 w 542925"/>
                <a:gd name="connsiteY3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925" h="762000">
                  <a:moveTo>
                    <a:pt x="485775" y="0"/>
                  </a:moveTo>
                  <a:lnTo>
                    <a:pt x="542925" y="0"/>
                  </a:lnTo>
                  <a:lnTo>
                    <a:pt x="57150" y="762000"/>
                  </a:lnTo>
                  <a:lnTo>
                    <a:pt x="0" y="762000"/>
                  </a:lnTo>
                  <a:close/>
                </a:path>
              </a:pathLst>
            </a:custGeom>
            <a:solidFill>
              <a:srgbClr val="FF3EB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0" name="图片 39" descr="卡通人物&#10;&#10;描述已自动生成">
            <a:extLst>
              <a:ext uri="{FF2B5EF4-FFF2-40B4-BE49-F238E27FC236}">
                <a16:creationId xmlns:a16="http://schemas.microsoft.com/office/drawing/2014/main" xmlns="" id="{597D4685-EBE6-4C02-8C68-3D19058044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8607" y="2529295"/>
            <a:ext cx="3059944" cy="4093571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5C459724-6EAE-46BE-97B9-4C869269089B}"/>
              </a:ext>
            </a:extLst>
          </p:cNvPr>
          <p:cNvSpPr/>
          <p:nvPr/>
        </p:nvSpPr>
        <p:spPr>
          <a:xfrm rot="1330193">
            <a:off x="2834716" y="3079567"/>
            <a:ext cx="670212" cy="670210"/>
          </a:xfrm>
          <a:custGeom>
            <a:avLst/>
            <a:gdLst>
              <a:gd name="connsiteX0" fmla="*/ 328186 w 874523"/>
              <a:gd name="connsiteY0" fmla="*/ 401081 h 874523"/>
              <a:gd name="connsiteX1" fmla="*/ 401081 w 874523"/>
              <a:gd name="connsiteY1" fmla="*/ 328186 h 874523"/>
              <a:gd name="connsiteX2" fmla="*/ 430723 w 874523"/>
              <a:gd name="connsiteY2" fmla="*/ 27368 h 874523"/>
              <a:gd name="connsiteX3" fmla="*/ 443801 w 874523"/>
              <a:gd name="connsiteY3" fmla="*/ 27368 h 874523"/>
              <a:gd name="connsiteX4" fmla="*/ 473443 w 874523"/>
              <a:gd name="connsiteY4" fmla="*/ 328186 h 874523"/>
              <a:gd name="connsiteX5" fmla="*/ 546337 w 874523"/>
              <a:gd name="connsiteY5" fmla="*/ 401081 h 874523"/>
              <a:gd name="connsiteX6" fmla="*/ 847156 w 874523"/>
              <a:gd name="connsiteY6" fmla="*/ 430723 h 874523"/>
              <a:gd name="connsiteX7" fmla="*/ 847156 w 874523"/>
              <a:gd name="connsiteY7" fmla="*/ 443801 h 874523"/>
              <a:gd name="connsiteX8" fmla="*/ 546337 w 874523"/>
              <a:gd name="connsiteY8" fmla="*/ 473443 h 874523"/>
              <a:gd name="connsiteX9" fmla="*/ 473443 w 874523"/>
              <a:gd name="connsiteY9" fmla="*/ 546337 h 874523"/>
              <a:gd name="connsiteX10" fmla="*/ 443801 w 874523"/>
              <a:gd name="connsiteY10" fmla="*/ 847156 h 874523"/>
              <a:gd name="connsiteX11" fmla="*/ 430723 w 874523"/>
              <a:gd name="connsiteY11" fmla="*/ 847156 h 874523"/>
              <a:gd name="connsiteX12" fmla="*/ 401081 w 874523"/>
              <a:gd name="connsiteY12" fmla="*/ 546337 h 874523"/>
              <a:gd name="connsiteX13" fmla="*/ 328186 w 874523"/>
              <a:gd name="connsiteY13" fmla="*/ 473443 h 874523"/>
              <a:gd name="connsiteX14" fmla="*/ 27368 w 874523"/>
              <a:gd name="connsiteY14" fmla="*/ 443801 h 874523"/>
              <a:gd name="connsiteX15" fmla="*/ 27368 w 874523"/>
              <a:gd name="connsiteY15" fmla="*/ 430723 h 874523"/>
              <a:gd name="connsiteX16" fmla="*/ 328186 w 874523"/>
              <a:gd name="connsiteY16" fmla="*/ 401081 h 8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4523" h="874523">
                <a:moveTo>
                  <a:pt x="328186" y="401081"/>
                </a:moveTo>
                <a:cubicBezTo>
                  <a:pt x="364677" y="397481"/>
                  <a:pt x="397481" y="364686"/>
                  <a:pt x="401081" y="328186"/>
                </a:cubicBezTo>
                <a:lnTo>
                  <a:pt x="430723" y="27368"/>
                </a:lnTo>
                <a:cubicBezTo>
                  <a:pt x="434323" y="-9123"/>
                  <a:pt x="440200" y="-9123"/>
                  <a:pt x="443801" y="27368"/>
                </a:cubicBezTo>
                <a:lnTo>
                  <a:pt x="473443" y="328186"/>
                </a:lnTo>
                <a:cubicBezTo>
                  <a:pt x="477043" y="364677"/>
                  <a:pt x="509838" y="397481"/>
                  <a:pt x="546337" y="401081"/>
                </a:cubicBezTo>
                <a:lnTo>
                  <a:pt x="847156" y="430723"/>
                </a:lnTo>
                <a:cubicBezTo>
                  <a:pt x="883646" y="434323"/>
                  <a:pt x="883646" y="440200"/>
                  <a:pt x="847156" y="443801"/>
                </a:cubicBezTo>
                <a:lnTo>
                  <a:pt x="546337" y="473443"/>
                </a:lnTo>
                <a:cubicBezTo>
                  <a:pt x="509847" y="477043"/>
                  <a:pt x="477043" y="509838"/>
                  <a:pt x="473443" y="546337"/>
                </a:cubicBezTo>
                <a:lnTo>
                  <a:pt x="443801" y="847156"/>
                </a:lnTo>
                <a:cubicBezTo>
                  <a:pt x="440200" y="883646"/>
                  <a:pt x="434323" y="883646"/>
                  <a:pt x="430723" y="847156"/>
                </a:cubicBezTo>
                <a:lnTo>
                  <a:pt x="401081" y="546337"/>
                </a:lnTo>
                <a:cubicBezTo>
                  <a:pt x="397481" y="509847"/>
                  <a:pt x="364686" y="477043"/>
                  <a:pt x="328186" y="473443"/>
                </a:cubicBezTo>
                <a:lnTo>
                  <a:pt x="27368" y="443801"/>
                </a:lnTo>
                <a:cubicBezTo>
                  <a:pt x="-9123" y="440200"/>
                  <a:pt x="-9123" y="434323"/>
                  <a:pt x="27368" y="430723"/>
                </a:cubicBezTo>
                <a:lnTo>
                  <a:pt x="328186" y="401081"/>
                </a:lnTo>
                <a:close/>
              </a:path>
            </a:pathLst>
          </a:custGeom>
          <a:solidFill>
            <a:srgbClr val="B6D33A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9" name="图形 46">
            <a:extLst>
              <a:ext uri="{FF2B5EF4-FFF2-40B4-BE49-F238E27FC236}">
                <a16:creationId xmlns:a16="http://schemas.microsoft.com/office/drawing/2014/main" xmlns="" id="{2C2568E8-6B5C-4F31-99D6-67A44341E40D}"/>
              </a:ext>
            </a:extLst>
          </p:cNvPr>
          <p:cNvGrpSpPr/>
          <p:nvPr/>
        </p:nvGrpSpPr>
        <p:grpSpPr>
          <a:xfrm rot="8156792">
            <a:off x="9608724" y="1601561"/>
            <a:ext cx="1738461" cy="1237629"/>
            <a:chOff x="10887593" y="800928"/>
            <a:chExt cx="895888" cy="637792"/>
          </a:xfrm>
          <a:solidFill>
            <a:schemeClr val="bg1"/>
          </a:solidFill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3C127638-DEFB-44F6-AD86-0C989F6F0A0C}"/>
                </a:ext>
              </a:extLst>
            </p:cNvPr>
            <p:cNvSpPr/>
            <p:nvPr/>
          </p:nvSpPr>
          <p:spPr>
            <a:xfrm>
              <a:off x="10887593" y="800928"/>
              <a:ext cx="895888" cy="637792"/>
            </a:xfrm>
            <a:custGeom>
              <a:avLst/>
              <a:gdLst>
                <a:gd name="connsiteX0" fmla="*/ 364009 w 895888"/>
                <a:gd name="connsiteY0" fmla="*/ 452038 h 637792"/>
                <a:gd name="connsiteX1" fmla="*/ 166917 w 895888"/>
                <a:gd name="connsiteY1" fmla="*/ 465250 h 637792"/>
                <a:gd name="connsiteX2" fmla="*/ 48340 w 895888"/>
                <a:gd name="connsiteY2" fmla="*/ 450482 h 637792"/>
                <a:gd name="connsiteX3" fmla="*/ 5248 w 895888"/>
                <a:gd name="connsiteY3" fmla="*/ 386786 h 637792"/>
                <a:gd name="connsiteX4" fmla="*/ 3179 w 895888"/>
                <a:gd name="connsiteY4" fmla="*/ 354561 h 637792"/>
                <a:gd name="connsiteX5" fmla="*/ 53433 w 895888"/>
                <a:gd name="connsiteY5" fmla="*/ 169119 h 637792"/>
                <a:gd name="connsiteX6" fmla="*/ 98886 w 895888"/>
                <a:gd name="connsiteY6" fmla="*/ 151483 h 637792"/>
                <a:gd name="connsiteX7" fmla="*/ 220428 w 895888"/>
                <a:gd name="connsiteY7" fmla="*/ 152845 h 637792"/>
                <a:gd name="connsiteX8" fmla="*/ 377584 w 895888"/>
                <a:gd name="connsiteY8" fmla="*/ 155148 h 637792"/>
                <a:gd name="connsiteX9" fmla="*/ 402533 w 895888"/>
                <a:gd name="connsiteY9" fmla="*/ 122494 h 637792"/>
                <a:gd name="connsiteX10" fmla="*/ 399164 w 895888"/>
                <a:gd name="connsiteY10" fmla="*/ 38019 h 637792"/>
                <a:gd name="connsiteX11" fmla="*/ 428241 w 895888"/>
                <a:gd name="connsiteY11" fmla="*/ 6098 h 637792"/>
                <a:gd name="connsiteX12" fmla="*/ 488302 w 895888"/>
                <a:gd name="connsiteY12" fmla="*/ 2099 h 637792"/>
                <a:gd name="connsiteX13" fmla="*/ 651145 w 895888"/>
                <a:gd name="connsiteY13" fmla="*/ 67021 h 637792"/>
                <a:gd name="connsiteX14" fmla="*/ 755482 w 895888"/>
                <a:gd name="connsiteY14" fmla="*/ 120853 h 637792"/>
                <a:gd name="connsiteX15" fmla="*/ 847046 w 895888"/>
                <a:gd name="connsiteY15" fmla="*/ 176682 h 637792"/>
                <a:gd name="connsiteX16" fmla="*/ 878101 w 895888"/>
                <a:gd name="connsiteY16" fmla="*/ 223069 h 637792"/>
                <a:gd name="connsiteX17" fmla="*/ 892829 w 895888"/>
                <a:gd name="connsiteY17" fmla="*/ 329504 h 637792"/>
                <a:gd name="connsiteX18" fmla="*/ 854478 w 895888"/>
                <a:gd name="connsiteY18" fmla="*/ 387410 h 637792"/>
                <a:gd name="connsiteX19" fmla="*/ 691549 w 895888"/>
                <a:gd name="connsiteY19" fmla="*/ 511883 h 637792"/>
                <a:gd name="connsiteX20" fmla="*/ 557226 w 895888"/>
                <a:gd name="connsiteY20" fmla="*/ 610914 h 637792"/>
                <a:gd name="connsiteX21" fmla="*/ 423061 w 895888"/>
                <a:gd name="connsiteY21" fmla="*/ 613128 h 637792"/>
                <a:gd name="connsiteX22" fmla="*/ 404438 w 895888"/>
                <a:gd name="connsiteY22" fmla="*/ 552378 h 637792"/>
                <a:gd name="connsiteX23" fmla="*/ 416105 w 895888"/>
                <a:gd name="connsiteY23" fmla="*/ 478251 h 637792"/>
                <a:gd name="connsiteX24" fmla="*/ 386362 w 895888"/>
                <a:gd name="connsiteY24" fmla="*/ 450102 h 637792"/>
                <a:gd name="connsiteX25" fmla="*/ 363983 w 895888"/>
                <a:gd name="connsiteY25" fmla="*/ 451682 h 637792"/>
                <a:gd name="connsiteX26" fmla="*/ 234655 w 895888"/>
                <a:gd name="connsiteY26" fmla="*/ 237583 h 637792"/>
                <a:gd name="connsiteX27" fmla="*/ 234676 w 895888"/>
                <a:gd name="connsiteY27" fmla="*/ 237502 h 637792"/>
                <a:gd name="connsiteX28" fmla="*/ 89883 w 895888"/>
                <a:gd name="connsiteY28" fmla="*/ 238974 h 637792"/>
                <a:gd name="connsiteX29" fmla="*/ 43860 w 895888"/>
                <a:gd name="connsiteY29" fmla="*/ 266477 h 637792"/>
                <a:gd name="connsiteX30" fmla="*/ 27298 w 895888"/>
                <a:gd name="connsiteY30" fmla="*/ 387868 h 637792"/>
                <a:gd name="connsiteX31" fmla="*/ 74742 w 895888"/>
                <a:gd name="connsiteY31" fmla="*/ 435731 h 637792"/>
                <a:gd name="connsiteX32" fmla="*/ 251041 w 895888"/>
                <a:gd name="connsiteY32" fmla="*/ 438433 h 637792"/>
                <a:gd name="connsiteX33" fmla="*/ 427854 w 895888"/>
                <a:gd name="connsiteY33" fmla="*/ 429468 h 637792"/>
                <a:gd name="connsiteX34" fmla="*/ 464880 w 895888"/>
                <a:gd name="connsiteY34" fmla="*/ 457677 h 637792"/>
                <a:gd name="connsiteX35" fmla="*/ 465056 w 895888"/>
                <a:gd name="connsiteY35" fmla="*/ 459270 h 637792"/>
                <a:gd name="connsiteX36" fmla="*/ 471224 w 895888"/>
                <a:gd name="connsiteY36" fmla="*/ 569894 h 637792"/>
                <a:gd name="connsiteX37" fmla="*/ 517241 w 895888"/>
                <a:gd name="connsiteY37" fmla="*/ 605780 h 637792"/>
                <a:gd name="connsiteX38" fmla="*/ 524800 w 895888"/>
                <a:gd name="connsiteY38" fmla="*/ 602795 h 637792"/>
                <a:gd name="connsiteX39" fmla="*/ 623556 w 895888"/>
                <a:gd name="connsiteY39" fmla="*/ 535491 h 637792"/>
                <a:gd name="connsiteX40" fmla="*/ 700137 w 895888"/>
                <a:gd name="connsiteY40" fmla="*/ 478093 h 637792"/>
                <a:gd name="connsiteX41" fmla="*/ 822048 w 895888"/>
                <a:gd name="connsiteY41" fmla="*/ 383525 h 637792"/>
                <a:gd name="connsiteX42" fmla="*/ 836677 w 895888"/>
                <a:gd name="connsiteY42" fmla="*/ 362202 h 637792"/>
                <a:gd name="connsiteX43" fmla="*/ 798734 w 895888"/>
                <a:gd name="connsiteY43" fmla="*/ 273586 h 637792"/>
                <a:gd name="connsiteX44" fmla="*/ 610579 w 895888"/>
                <a:gd name="connsiteY44" fmla="*/ 138020 h 637792"/>
                <a:gd name="connsiteX45" fmla="*/ 482257 w 895888"/>
                <a:gd name="connsiteY45" fmla="*/ 68821 h 637792"/>
                <a:gd name="connsiteX46" fmla="*/ 454543 w 895888"/>
                <a:gd name="connsiteY46" fmla="*/ 92754 h 637792"/>
                <a:gd name="connsiteX47" fmla="*/ 470264 w 895888"/>
                <a:gd name="connsiteY47" fmla="*/ 163706 h 637792"/>
                <a:gd name="connsiteX48" fmla="*/ 468434 w 895888"/>
                <a:gd name="connsiteY48" fmla="*/ 223370 h 637792"/>
                <a:gd name="connsiteX49" fmla="*/ 454308 w 895888"/>
                <a:gd name="connsiteY49" fmla="*/ 239559 h 637792"/>
                <a:gd name="connsiteX50" fmla="*/ 417965 w 895888"/>
                <a:gd name="connsiteY50" fmla="*/ 236278 h 637792"/>
                <a:gd name="connsiteX51" fmla="*/ 234655 w 895888"/>
                <a:gd name="connsiteY51" fmla="*/ 237583 h 637792"/>
                <a:gd name="connsiteX52" fmla="*/ 824094 w 895888"/>
                <a:gd name="connsiteY52" fmla="*/ 193650 h 637792"/>
                <a:gd name="connsiteX53" fmla="*/ 770374 w 895888"/>
                <a:gd name="connsiteY53" fmla="*/ 226706 h 637792"/>
                <a:gd name="connsiteX54" fmla="*/ 824094 w 895888"/>
                <a:gd name="connsiteY54" fmla="*/ 193650 h 637792"/>
                <a:gd name="connsiteX55" fmla="*/ 715104 w 895888"/>
                <a:gd name="connsiteY55" fmla="*/ 191967 h 637792"/>
                <a:gd name="connsiteX56" fmla="*/ 765638 w 895888"/>
                <a:gd name="connsiteY56" fmla="*/ 153759 h 637792"/>
                <a:gd name="connsiteX57" fmla="*/ 715104 w 895888"/>
                <a:gd name="connsiteY57" fmla="*/ 191967 h 637792"/>
                <a:gd name="connsiteX58" fmla="*/ 797757 w 895888"/>
                <a:gd name="connsiteY58" fmla="*/ 175305 h 637792"/>
                <a:gd name="connsiteX59" fmla="*/ 751624 w 895888"/>
                <a:gd name="connsiteY59" fmla="*/ 200206 h 637792"/>
                <a:gd name="connsiteX60" fmla="*/ 797757 w 895888"/>
                <a:gd name="connsiteY60" fmla="*/ 175305 h 637792"/>
                <a:gd name="connsiteX61" fmla="*/ 798570 w 895888"/>
                <a:gd name="connsiteY61" fmla="*/ 244214 h 637792"/>
                <a:gd name="connsiteX62" fmla="*/ 840340 w 895888"/>
                <a:gd name="connsiteY62" fmla="*/ 224359 h 637792"/>
                <a:gd name="connsiteX63" fmla="*/ 842169 w 895888"/>
                <a:gd name="connsiteY63" fmla="*/ 223677 h 637792"/>
                <a:gd name="connsiteX64" fmla="*/ 843410 w 895888"/>
                <a:gd name="connsiteY64" fmla="*/ 216316 h 637792"/>
                <a:gd name="connsiteX65" fmla="*/ 839278 w 895888"/>
                <a:gd name="connsiteY65" fmla="*/ 212723 h 637792"/>
                <a:gd name="connsiteX66" fmla="*/ 798570 w 895888"/>
                <a:gd name="connsiteY66" fmla="*/ 244214 h 637792"/>
                <a:gd name="connsiteX67" fmla="*/ 669716 w 895888"/>
                <a:gd name="connsiteY67" fmla="*/ 107053 h 637792"/>
                <a:gd name="connsiteX68" fmla="*/ 661593 w 895888"/>
                <a:gd name="connsiteY68" fmla="*/ 99340 h 637792"/>
                <a:gd name="connsiteX69" fmla="*/ 635751 w 895888"/>
                <a:gd name="connsiteY69" fmla="*/ 127050 h 637792"/>
                <a:gd name="connsiteX70" fmla="*/ 643102 w 895888"/>
                <a:gd name="connsiteY70" fmla="*/ 134099 h 637792"/>
                <a:gd name="connsiteX71" fmla="*/ 669716 w 895888"/>
                <a:gd name="connsiteY71" fmla="*/ 107053 h 637792"/>
                <a:gd name="connsiteX72" fmla="*/ 704604 w 895888"/>
                <a:gd name="connsiteY72" fmla="*/ 120650 h 637792"/>
                <a:gd name="connsiteX73" fmla="*/ 672343 w 895888"/>
                <a:gd name="connsiteY73" fmla="*/ 145432 h 637792"/>
                <a:gd name="connsiteX74" fmla="*/ 704604 w 895888"/>
                <a:gd name="connsiteY74" fmla="*/ 120650 h 637792"/>
                <a:gd name="connsiteX75" fmla="*/ 734135 w 895888"/>
                <a:gd name="connsiteY75" fmla="*/ 136082 h 637792"/>
                <a:gd name="connsiteX76" fmla="*/ 730736 w 895888"/>
                <a:gd name="connsiteY76" fmla="*/ 131141 h 637792"/>
                <a:gd name="connsiteX77" fmla="*/ 695327 w 895888"/>
                <a:gd name="connsiteY77" fmla="*/ 154642 h 637792"/>
                <a:gd name="connsiteX78" fmla="*/ 699978 w 895888"/>
                <a:gd name="connsiteY78" fmla="*/ 161339 h 637792"/>
                <a:gd name="connsiteX79" fmla="*/ 734135 w 895888"/>
                <a:gd name="connsiteY79" fmla="*/ 136082 h 637792"/>
                <a:gd name="connsiteX80" fmla="*/ 322599 w 895888"/>
                <a:gd name="connsiteY80" fmla="*/ 177622 h 637792"/>
                <a:gd name="connsiteX81" fmla="*/ 298722 w 895888"/>
                <a:gd name="connsiteY81" fmla="*/ 206987 h 637792"/>
                <a:gd name="connsiteX82" fmla="*/ 305702 w 895888"/>
                <a:gd name="connsiteY82" fmla="*/ 210715 h 637792"/>
                <a:gd name="connsiteX83" fmla="*/ 322599 w 895888"/>
                <a:gd name="connsiteY83" fmla="*/ 177622 h 637792"/>
                <a:gd name="connsiteX84" fmla="*/ 583105 w 895888"/>
                <a:gd name="connsiteY84" fmla="*/ 91349 h 637792"/>
                <a:gd name="connsiteX85" fmla="*/ 587911 w 895888"/>
                <a:gd name="connsiteY85" fmla="*/ 98447 h 637792"/>
                <a:gd name="connsiteX86" fmla="*/ 613764 w 895888"/>
                <a:gd name="connsiteY86" fmla="*/ 78966 h 637792"/>
                <a:gd name="connsiteX87" fmla="*/ 609427 w 895888"/>
                <a:gd name="connsiteY87" fmla="*/ 72906 h 637792"/>
                <a:gd name="connsiteX88" fmla="*/ 583105 w 895888"/>
                <a:gd name="connsiteY88" fmla="*/ 91349 h 63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895888" h="637792">
                  <a:moveTo>
                    <a:pt x="364009" y="452038"/>
                  </a:moveTo>
                  <a:cubicBezTo>
                    <a:pt x="298316" y="456788"/>
                    <a:pt x="232664" y="464302"/>
                    <a:pt x="166917" y="465250"/>
                  </a:cubicBezTo>
                  <a:cubicBezTo>
                    <a:pt x="126998" y="464292"/>
                    <a:pt x="87274" y="459345"/>
                    <a:pt x="48340" y="450482"/>
                  </a:cubicBezTo>
                  <a:cubicBezTo>
                    <a:pt x="20891" y="445283"/>
                    <a:pt x="3355" y="415061"/>
                    <a:pt x="5248" y="386786"/>
                  </a:cubicBezTo>
                  <a:cubicBezTo>
                    <a:pt x="5718" y="376001"/>
                    <a:pt x="5025" y="365197"/>
                    <a:pt x="3179" y="354561"/>
                  </a:cubicBezTo>
                  <a:cubicBezTo>
                    <a:pt x="-7940" y="288375"/>
                    <a:pt x="10417" y="220635"/>
                    <a:pt x="53433" y="169119"/>
                  </a:cubicBezTo>
                  <a:cubicBezTo>
                    <a:pt x="62417" y="157989"/>
                    <a:pt x="83203" y="152182"/>
                    <a:pt x="98886" y="151483"/>
                  </a:cubicBezTo>
                  <a:cubicBezTo>
                    <a:pt x="139299" y="149682"/>
                    <a:pt x="179900" y="152174"/>
                    <a:pt x="220428" y="152845"/>
                  </a:cubicBezTo>
                  <a:cubicBezTo>
                    <a:pt x="272812" y="153712"/>
                    <a:pt x="325195" y="154798"/>
                    <a:pt x="377584" y="155148"/>
                  </a:cubicBezTo>
                  <a:cubicBezTo>
                    <a:pt x="402774" y="155316"/>
                    <a:pt x="406406" y="146471"/>
                    <a:pt x="402533" y="122494"/>
                  </a:cubicBezTo>
                  <a:cubicBezTo>
                    <a:pt x="397580" y="94619"/>
                    <a:pt x="396447" y="66200"/>
                    <a:pt x="399164" y="38019"/>
                  </a:cubicBezTo>
                  <a:cubicBezTo>
                    <a:pt x="403369" y="23438"/>
                    <a:pt x="414115" y="11642"/>
                    <a:pt x="428241" y="6098"/>
                  </a:cubicBezTo>
                  <a:cubicBezTo>
                    <a:pt x="447595" y="-325"/>
                    <a:pt x="468268" y="-1701"/>
                    <a:pt x="488302" y="2099"/>
                  </a:cubicBezTo>
                  <a:cubicBezTo>
                    <a:pt x="545970" y="14023"/>
                    <a:pt x="601091" y="35999"/>
                    <a:pt x="651145" y="67021"/>
                  </a:cubicBezTo>
                  <a:cubicBezTo>
                    <a:pt x="684276" y="87607"/>
                    <a:pt x="721162" y="102048"/>
                    <a:pt x="755482" y="120853"/>
                  </a:cubicBezTo>
                  <a:cubicBezTo>
                    <a:pt x="787295" y="137258"/>
                    <a:pt x="817894" y="155915"/>
                    <a:pt x="847046" y="176682"/>
                  </a:cubicBezTo>
                  <a:cubicBezTo>
                    <a:pt x="861112" y="187260"/>
                    <a:pt x="869124" y="206678"/>
                    <a:pt x="878101" y="223069"/>
                  </a:cubicBezTo>
                  <a:cubicBezTo>
                    <a:pt x="894685" y="255930"/>
                    <a:pt x="899866" y="293374"/>
                    <a:pt x="892829" y="329504"/>
                  </a:cubicBezTo>
                  <a:cubicBezTo>
                    <a:pt x="889526" y="350529"/>
                    <a:pt x="871871" y="373057"/>
                    <a:pt x="854478" y="387410"/>
                  </a:cubicBezTo>
                  <a:cubicBezTo>
                    <a:pt x="801802" y="430882"/>
                    <a:pt x="746231" y="470862"/>
                    <a:pt x="691549" y="511883"/>
                  </a:cubicBezTo>
                  <a:cubicBezTo>
                    <a:pt x="647046" y="545269"/>
                    <a:pt x="603254" y="579754"/>
                    <a:pt x="557226" y="610914"/>
                  </a:cubicBezTo>
                  <a:cubicBezTo>
                    <a:pt x="504716" y="646463"/>
                    <a:pt x="469580" y="646288"/>
                    <a:pt x="423061" y="613128"/>
                  </a:cubicBezTo>
                  <a:cubicBezTo>
                    <a:pt x="401951" y="598080"/>
                    <a:pt x="402122" y="574643"/>
                    <a:pt x="404438" y="552378"/>
                  </a:cubicBezTo>
                  <a:cubicBezTo>
                    <a:pt x="407022" y="527529"/>
                    <a:pt x="414211" y="503108"/>
                    <a:pt x="416105" y="478251"/>
                  </a:cubicBezTo>
                  <a:cubicBezTo>
                    <a:pt x="418265" y="449899"/>
                    <a:pt x="413975" y="447301"/>
                    <a:pt x="386362" y="450102"/>
                  </a:cubicBezTo>
                  <a:cubicBezTo>
                    <a:pt x="378925" y="450856"/>
                    <a:pt x="371444" y="451167"/>
                    <a:pt x="363983" y="451682"/>
                  </a:cubicBezTo>
                  <a:close/>
                  <a:moveTo>
                    <a:pt x="234655" y="237583"/>
                  </a:moveTo>
                  <a:lnTo>
                    <a:pt x="234676" y="237502"/>
                  </a:lnTo>
                  <a:cubicBezTo>
                    <a:pt x="186409" y="237893"/>
                    <a:pt x="138126" y="237676"/>
                    <a:pt x="89883" y="238974"/>
                  </a:cubicBezTo>
                  <a:cubicBezTo>
                    <a:pt x="70273" y="239502"/>
                    <a:pt x="51357" y="245875"/>
                    <a:pt x="43860" y="266477"/>
                  </a:cubicBezTo>
                  <a:cubicBezTo>
                    <a:pt x="29211" y="305162"/>
                    <a:pt x="23547" y="346672"/>
                    <a:pt x="27298" y="387868"/>
                  </a:cubicBezTo>
                  <a:cubicBezTo>
                    <a:pt x="30123" y="415802"/>
                    <a:pt x="46466" y="430800"/>
                    <a:pt x="74742" y="435731"/>
                  </a:cubicBezTo>
                  <a:cubicBezTo>
                    <a:pt x="133307" y="445944"/>
                    <a:pt x="192163" y="442092"/>
                    <a:pt x="251041" y="438433"/>
                  </a:cubicBezTo>
                  <a:cubicBezTo>
                    <a:pt x="309941" y="434773"/>
                    <a:pt x="368882" y="431458"/>
                    <a:pt x="427854" y="429468"/>
                  </a:cubicBezTo>
                  <a:cubicBezTo>
                    <a:pt x="445868" y="427033"/>
                    <a:pt x="462445" y="439663"/>
                    <a:pt x="464880" y="457677"/>
                  </a:cubicBezTo>
                  <a:cubicBezTo>
                    <a:pt x="464951" y="458206"/>
                    <a:pt x="465010" y="458738"/>
                    <a:pt x="465056" y="459270"/>
                  </a:cubicBezTo>
                  <a:cubicBezTo>
                    <a:pt x="472976" y="495583"/>
                    <a:pt x="475058" y="532926"/>
                    <a:pt x="471224" y="569894"/>
                  </a:cubicBezTo>
                  <a:cubicBezTo>
                    <a:pt x="466472" y="605010"/>
                    <a:pt x="483829" y="618083"/>
                    <a:pt x="517241" y="605780"/>
                  </a:cubicBezTo>
                  <a:cubicBezTo>
                    <a:pt x="519869" y="605084"/>
                    <a:pt x="522406" y="604083"/>
                    <a:pt x="524800" y="602795"/>
                  </a:cubicBezTo>
                  <a:cubicBezTo>
                    <a:pt x="557803" y="580483"/>
                    <a:pt x="591054" y="558514"/>
                    <a:pt x="623556" y="535491"/>
                  </a:cubicBezTo>
                  <a:cubicBezTo>
                    <a:pt x="649579" y="517057"/>
                    <a:pt x="674815" y="497495"/>
                    <a:pt x="700137" y="478093"/>
                  </a:cubicBezTo>
                  <a:cubicBezTo>
                    <a:pt x="740962" y="446813"/>
                    <a:pt x="781793" y="415528"/>
                    <a:pt x="822048" y="383525"/>
                  </a:cubicBezTo>
                  <a:cubicBezTo>
                    <a:pt x="828581" y="377709"/>
                    <a:pt x="833602" y="370391"/>
                    <a:pt x="836677" y="362202"/>
                  </a:cubicBezTo>
                  <a:cubicBezTo>
                    <a:pt x="845087" y="341877"/>
                    <a:pt x="821499" y="289948"/>
                    <a:pt x="798734" y="273586"/>
                  </a:cubicBezTo>
                  <a:cubicBezTo>
                    <a:pt x="735956" y="228464"/>
                    <a:pt x="674869" y="180847"/>
                    <a:pt x="610579" y="138020"/>
                  </a:cubicBezTo>
                  <a:cubicBezTo>
                    <a:pt x="569606" y="111759"/>
                    <a:pt x="526710" y="88627"/>
                    <a:pt x="482257" y="68821"/>
                  </a:cubicBezTo>
                  <a:cubicBezTo>
                    <a:pt x="455742" y="56460"/>
                    <a:pt x="448860" y="63927"/>
                    <a:pt x="454543" y="92754"/>
                  </a:cubicBezTo>
                  <a:cubicBezTo>
                    <a:pt x="459230" y="116532"/>
                    <a:pt x="467550" y="139773"/>
                    <a:pt x="470264" y="163706"/>
                  </a:cubicBezTo>
                  <a:cubicBezTo>
                    <a:pt x="472482" y="183266"/>
                    <a:pt x="466793" y="203663"/>
                    <a:pt x="468434" y="223370"/>
                  </a:cubicBezTo>
                  <a:cubicBezTo>
                    <a:pt x="469544" y="236717"/>
                    <a:pt x="463988" y="239677"/>
                    <a:pt x="454308" y="239559"/>
                  </a:cubicBezTo>
                  <a:cubicBezTo>
                    <a:pt x="442181" y="239413"/>
                    <a:pt x="430076" y="236258"/>
                    <a:pt x="417965" y="236278"/>
                  </a:cubicBezTo>
                  <a:cubicBezTo>
                    <a:pt x="356861" y="236378"/>
                    <a:pt x="295758" y="237087"/>
                    <a:pt x="234655" y="237583"/>
                  </a:cubicBezTo>
                  <a:close/>
                  <a:moveTo>
                    <a:pt x="824094" y="193650"/>
                  </a:moveTo>
                  <a:cubicBezTo>
                    <a:pt x="802836" y="186483"/>
                    <a:pt x="769165" y="209055"/>
                    <a:pt x="770374" y="226706"/>
                  </a:cubicBezTo>
                  <a:cubicBezTo>
                    <a:pt x="787619" y="216095"/>
                    <a:pt x="804396" y="205771"/>
                    <a:pt x="824094" y="193650"/>
                  </a:cubicBezTo>
                  <a:close/>
                  <a:moveTo>
                    <a:pt x="715104" y="191967"/>
                  </a:moveTo>
                  <a:cubicBezTo>
                    <a:pt x="734092" y="177610"/>
                    <a:pt x="749715" y="165798"/>
                    <a:pt x="765638" y="153759"/>
                  </a:cubicBezTo>
                  <a:cubicBezTo>
                    <a:pt x="751417" y="146082"/>
                    <a:pt x="720938" y="167299"/>
                    <a:pt x="715104" y="191967"/>
                  </a:cubicBezTo>
                  <a:close/>
                  <a:moveTo>
                    <a:pt x="797757" y="175305"/>
                  </a:moveTo>
                  <a:cubicBezTo>
                    <a:pt x="780300" y="165234"/>
                    <a:pt x="754816" y="180047"/>
                    <a:pt x="751624" y="200206"/>
                  </a:cubicBezTo>
                  <a:cubicBezTo>
                    <a:pt x="766449" y="192204"/>
                    <a:pt x="781015" y="184342"/>
                    <a:pt x="797757" y="175305"/>
                  </a:cubicBezTo>
                  <a:close/>
                  <a:moveTo>
                    <a:pt x="798570" y="244214"/>
                  </a:moveTo>
                  <a:cubicBezTo>
                    <a:pt x="814302" y="236732"/>
                    <a:pt x="827318" y="230539"/>
                    <a:pt x="840340" y="224359"/>
                  </a:cubicBezTo>
                  <a:cubicBezTo>
                    <a:pt x="840988" y="224252"/>
                    <a:pt x="841609" y="224021"/>
                    <a:pt x="842169" y="223677"/>
                  </a:cubicBezTo>
                  <a:cubicBezTo>
                    <a:pt x="843043" y="221324"/>
                    <a:pt x="843464" y="218826"/>
                    <a:pt x="843410" y="216316"/>
                  </a:cubicBezTo>
                  <a:cubicBezTo>
                    <a:pt x="842645" y="214556"/>
                    <a:pt x="841126" y="213236"/>
                    <a:pt x="839278" y="212723"/>
                  </a:cubicBezTo>
                  <a:cubicBezTo>
                    <a:pt x="831235" y="210383"/>
                    <a:pt x="802258" y="231402"/>
                    <a:pt x="798570" y="244214"/>
                  </a:cubicBezTo>
                  <a:close/>
                  <a:moveTo>
                    <a:pt x="669716" y="107053"/>
                  </a:moveTo>
                  <a:cubicBezTo>
                    <a:pt x="667008" y="104482"/>
                    <a:pt x="664300" y="101911"/>
                    <a:pt x="661593" y="99340"/>
                  </a:cubicBezTo>
                  <a:cubicBezTo>
                    <a:pt x="652979" y="108577"/>
                    <a:pt x="644365" y="117813"/>
                    <a:pt x="635751" y="127050"/>
                  </a:cubicBezTo>
                  <a:cubicBezTo>
                    <a:pt x="638201" y="129399"/>
                    <a:pt x="640652" y="131749"/>
                    <a:pt x="643102" y="134099"/>
                  </a:cubicBezTo>
                  <a:cubicBezTo>
                    <a:pt x="651974" y="125084"/>
                    <a:pt x="660845" y="116068"/>
                    <a:pt x="669716" y="107053"/>
                  </a:cubicBezTo>
                  <a:close/>
                  <a:moveTo>
                    <a:pt x="704604" y="120650"/>
                  </a:moveTo>
                  <a:cubicBezTo>
                    <a:pt x="686164" y="111467"/>
                    <a:pt x="673564" y="121354"/>
                    <a:pt x="672343" y="145432"/>
                  </a:cubicBezTo>
                  <a:cubicBezTo>
                    <a:pt x="682937" y="137294"/>
                    <a:pt x="692858" y="129673"/>
                    <a:pt x="704604" y="120650"/>
                  </a:cubicBezTo>
                  <a:close/>
                  <a:moveTo>
                    <a:pt x="734135" y="136082"/>
                  </a:moveTo>
                  <a:cubicBezTo>
                    <a:pt x="733002" y="134435"/>
                    <a:pt x="731869" y="132788"/>
                    <a:pt x="730736" y="131141"/>
                  </a:cubicBezTo>
                  <a:cubicBezTo>
                    <a:pt x="718933" y="138975"/>
                    <a:pt x="707130" y="146808"/>
                    <a:pt x="695327" y="154642"/>
                  </a:cubicBezTo>
                  <a:cubicBezTo>
                    <a:pt x="696877" y="156874"/>
                    <a:pt x="698428" y="159107"/>
                    <a:pt x="699978" y="161339"/>
                  </a:cubicBezTo>
                  <a:cubicBezTo>
                    <a:pt x="711364" y="152920"/>
                    <a:pt x="722749" y="144501"/>
                    <a:pt x="734135" y="136082"/>
                  </a:cubicBezTo>
                  <a:close/>
                  <a:moveTo>
                    <a:pt x="322599" y="177622"/>
                  </a:moveTo>
                  <a:cubicBezTo>
                    <a:pt x="308360" y="188033"/>
                    <a:pt x="295879" y="193458"/>
                    <a:pt x="298722" y="206987"/>
                  </a:cubicBezTo>
                  <a:lnTo>
                    <a:pt x="305702" y="210715"/>
                  </a:lnTo>
                  <a:cubicBezTo>
                    <a:pt x="310526" y="201267"/>
                    <a:pt x="315350" y="191820"/>
                    <a:pt x="322599" y="177622"/>
                  </a:cubicBezTo>
                  <a:close/>
                  <a:moveTo>
                    <a:pt x="583105" y="91349"/>
                  </a:moveTo>
                  <a:lnTo>
                    <a:pt x="587911" y="98447"/>
                  </a:lnTo>
                  <a:cubicBezTo>
                    <a:pt x="596529" y="91954"/>
                    <a:pt x="605147" y="85460"/>
                    <a:pt x="613764" y="78966"/>
                  </a:cubicBezTo>
                  <a:lnTo>
                    <a:pt x="609427" y="72906"/>
                  </a:lnTo>
                  <a:cubicBezTo>
                    <a:pt x="600653" y="79054"/>
                    <a:pt x="591879" y="85202"/>
                    <a:pt x="583105" y="9134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AF92B29C-3650-4E79-8492-61077DB05187}"/>
                </a:ext>
              </a:extLst>
            </p:cNvPr>
            <p:cNvSpPr/>
            <p:nvPr/>
          </p:nvSpPr>
          <p:spPr>
            <a:xfrm>
              <a:off x="11460494" y="1252200"/>
              <a:ext cx="105203" cy="82607"/>
            </a:xfrm>
            <a:custGeom>
              <a:avLst/>
              <a:gdLst>
                <a:gd name="connsiteX0" fmla="*/ 0 w 105203"/>
                <a:gd name="connsiteY0" fmla="*/ 75711 h 82607"/>
                <a:gd name="connsiteX1" fmla="*/ 11083 w 105203"/>
                <a:gd name="connsiteY1" fmla="*/ 60449 h 82607"/>
                <a:gd name="connsiteX2" fmla="*/ 76908 w 105203"/>
                <a:gd name="connsiteY2" fmla="*/ 6928 h 82607"/>
                <a:gd name="connsiteX3" fmla="*/ 86715 w 105203"/>
                <a:gd name="connsiteY3" fmla="*/ 8 h 82607"/>
                <a:gd name="connsiteX4" fmla="*/ 105203 w 105203"/>
                <a:gd name="connsiteY4" fmla="*/ 1732 h 82607"/>
                <a:gd name="connsiteX5" fmla="*/ 100683 w 105203"/>
                <a:gd name="connsiteY5" fmla="*/ 19082 h 82607"/>
                <a:gd name="connsiteX6" fmla="*/ 27318 w 105203"/>
                <a:gd name="connsiteY6" fmla="*/ 76557 h 82607"/>
                <a:gd name="connsiteX7" fmla="*/ 3784 w 105203"/>
                <a:gd name="connsiteY7" fmla="*/ 82608 h 82607"/>
                <a:gd name="connsiteX8" fmla="*/ 0 w 105203"/>
                <a:gd name="connsiteY8" fmla="*/ 75711 h 82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203" h="82607">
                  <a:moveTo>
                    <a:pt x="0" y="75711"/>
                  </a:moveTo>
                  <a:cubicBezTo>
                    <a:pt x="3054" y="70188"/>
                    <a:pt x="6776" y="65062"/>
                    <a:pt x="11083" y="60449"/>
                  </a:cubicBezTo>
                  <a:cubicBezTo>
                    <a:pt x="32731" y="42259"/>
                    <a:pt x="54895" y="24682"/>
                    <a:pt x="76908" y="6928"/>
                  </a:cubicBezTo>
                  <a:cubicBezTo>
                    <a:pt x="79559" y="3851"/>
                    <a:pt x="82927" y="1475"/>
                    <a:pt x="86715" y="8"/>
                  </a:cubicBezTo>
                  <a:cubicBezTo>
                    <a:pt x="92921" y="-77"/>
                    <a:pt x="99119" y="501"/>
                    <a:pt x="105203" y="1732"/>
                  </a:cubicBezTo>
                  <a:cubicBezTo>
                    <a:pt x="103806" y="7646"/>
                    <a:pt x="104415" y="15962"/>
                    <a:pt x="100683" y="19082"/>
                  </a:cubicBezTo>
                  <a:cubicBezTo>
                    <a:pt x="76851" y="39003"/>
                    <a:pt x="52445" y="58304"/>
                    <a:pt x="27318" y="76557"/>
                  </a:cubicBezTo>
                  <a:cubicBezTo>
                    <a:pt x="19900" y="79971"/>
                    <a:pt x="11929" y="82021"/>
                    <a:pt x="3784" y="82608"/>
                  </a:cubicBezTo>
                  <a:cubicBezTo>
                    <a:pt x="2523" y="80309"/>
                    <a:pt x="1262" y="78010"/>
                    <a:pt x="0" y="757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1D9B1D47-E8B1-4097-9AA7-4DCD0EAB4002}"/>
                </a:ext>
              </a:extLst>
            </p:cNvPr>
            <p:cNvSpPr/>
            <p:nvPr/>
          </p:nvSpPr>
          <p:spPr>
            <a:xfrm>
              <a:off x="11385667" y="1352088"/>
              <a:ext cx="35746" cy="25686"/>
            </a:xfrm>
            <a:custGeom>
              <a:avLst/>
              <a:gdLst>
                <a:gd name="connsiteX0" fmla="*/ 15900 w 35746"/>
                <a:gd name="connsiteY0" fmla="*/ 0 h 25686"/>
                <a:gd name="connsiteX1" fmla="*/ 35747 w 35746"/>
                <a:gd name="connsiteY1" fmla="*/ 11311 h 25686"/>
                <a:gd name="connsiteX2" fmla="*/ 14827 w 35746"/>
                <a:gd name="connsiteY2" fmla="*/ 25590 h 25686"/>
                <a:gd name="connsiteX3" fmla="*/ 0 w 35746"/>
                <a:gd name="connsiteY3" fmla="*/ 14835 h 25686"/>
                <a:gd name="connsiteX4" fmla="*/ 15900 w 35746"/>
                <a:gd name="connsiteY4" fmla="*/ 0 h 25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746" h="25686">
                  <a:moveTo>
                    <a:pt x="15900" y="0"/>
                  </a:moveTo>
                  <a:cubicBezTo>
                    <a:pt x="24577" y="4944"/>
                    <a:pt x="30162" y="8127"/>
                    <a:pt x="35747" y="11311"/>
                  </a:cubicBezTo>
                  <a:cubicBezTo>
                    <a:pt x="29582" y="17159"/>
                    <a:pt x="22519" y="21979"/>
                    <a:pt x="14827" y="25590"/>
                  </a:cubicBezTo>
                  <a:cubicBezTo>
                    <a:pt x="11285" y="26656"/>
                    <a:pt x="5027" y="18700"/>
                    <a:pt x="0" y="14835"/>
                  </a:cubicBezTo>
                  <a:cubicBezTo>
                    <a:pt x="4877" y="10285"/>
                    <a:pt x="9753" y="5736"/>
                    <a:pt x="1590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03277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3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65DECA91-DCC7-49AB-BD69-97FE65B0158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80B5AD9F-65C6-47E7-AD48-68EC161511D4}"/>
              </a:ext>
            </a:extLst>
          </p:cNvPr>
          <p:cNvSpPr/>
          <p:nvPr/>
        </p:nvSpPr>
        <p:spPr>
          <a:xfrm>
            <a:off x="638293" y="613359"/>
            <a:ext cx="5120002" cy="1024029"/>
          </a:xfrm>
          <a:custGeom>
            <a:avLst/>
            <a:gdLst>
              <a:gd name="connsiteX0" fmla="*/ 34807 w 3869988"/>
              <a:gd name="connsiteY0" fmla="*/ 46649 h 904919"/>
              <a:gd name="connsiteX1" fmla="*/ 813740 w 3869988"/>
              <a:gd name="connsiteY1" fmla="*/ 4316 h 904919"/>
              <a:gd name="connsiteX2" fmla="*/ 1618074 w 3869988"/>
              <a:gd name="connsiteY2" fmla="*/ 21249 h 904919"/>
              <a:gd name="connsiteX3" fmla="*/ 2270007 w 3869988"/>
              <a:gd name="connsiteY3" fmla="*/ 4316 h 904919"/>
              <a:gd name="connsiteX4" fmla="*/ 3099740 w 3869988"/>
              <a:gd name="connsiteY4" fmla="*/ 4316 h 904919"/>
              <a:gd name="connsiteX5" fmla="*/ 3794007 w 3869988"/>
              <a:gd name="connsiteY5" fmla="*/ 4316 h 904919"/>
              <a:gd name="connsiteX6" fmla="*/ 3827874 w 3869988"/>
              <a:gd name="connsiteY6" fmla="*/ 21249 h 904919"/>
              <a:gd name="connsiteX7" fmla="*/ 3836340 w 3869988"/>
              <a:gd name="connsiteY7" fmla="*/ 224449 h 904919"/>
              <a:gd name="connsiteX8" fmla="*/ 3810940 w 3869988"/>
              <a:gd name="connsiteY8" fmla="*/ 537716 h 904919"/>
              <a:gd name="connsiteX9" fmla="*/ 3836340 w 3869988"/>
              <a:gd name="connsiteY9" fmla="*/ 723983 h 904919"/>
              <a:gd name="connsiteX10" fmla="*/ 3785540 w 3869988"/>
              <a:gd name="connsiteY10" fmla="*/ 859449 h 904919"/>
              <a:gd name="connsiteX11" fmla="*/ 2896540 w 3869988"/>
              <a:gd name="connsiteY11" fmla="*/ 901783 h 904919"/>
              <a:gd name="connsiteX12" fmla="*/ 1381007 w 3869988"/>
              <a:gd name="connsiteY12" fmla="*/ 901783 h 904919"/>
              <a:gd name="connsiteX13" fmla="*/ 695207 w 3869988"/>
              <a:gd name="connsiteY13" fmla="*/ 893316 h 904919"/>
              <a:gd name="connsiteX14" fmla="*/ 627474 w 3869988"/>
              <a:gd name="connsiteY14" fmla="*/ 850983 h 904919"/>
              <a:gd name="connsiteX15" fmla="*/ 381940 w 3869988"/>
              <a:gd name="connsiteY15" fmla="*/ 901783 h 904919"/>
              <a:gd name="connsiteX16" fmla="*/ 136407 w 3869988"/>
              <a:gd name="connsiteY16" fmla="*/ 867916 h 904919"/>
              <a:gd name="connsiteX17" fmla="*/ 9407 w 3869988"/>
              <a:gd name="connsiteY17" fmla="*/ 884849 h 904919"/>
              <a:gd name="connsiteX18" fmla="*/ 9407 w 3869988"/>
              <a:gd name="connsiteY18" fmla="*/ 673183 h 904919"/>
              <a:gd name="connsiteX19" fmla="*/ 9407 w 3869988"/>
              <a:gd name="connsiteY19" fmla="*/ 275249 h 904919"/>
              <a:gd name="connsiteX20" fmla="*/ 34807 w 3869988"/>
              <a:gd name="connsiteY20" fmla="*/ 46649 h 90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9988" h="904919">
                <a:moveTo>
                  <a:pt x="34807" y="46649"/>
                </a:moveTo>
                <a:cubicBezTo>
                  <a:pt x="292334" y="27599"/>
                  <a:pt x="549862" y="8549"/>
                  <a:pt x="813740" y="4316"/>
                </a:cubicBezTo>
                <a:lnTo>
                  <a:pt x="1618074" y="21249"/>
                </a:lnTo>
                <a:cubicBezTo>
                  <a:pt x="1860785" y="21249"/>
                  <a:pt x="2023063" y="7138"/>
                  <a:pt x="2270007" y="4316"/>
                </a:cubicBezTo>
                <a:cubicBezTo>
                  <a:pt x="2516951" y="1494"/>
                  <a:pt x="2845740" y="4316"/>
                  <a:pt x="3099740" y="4316"/>
                </a:cubicBezTo>
                <a:lnTo>
                  <a:pt x="3794007" y="4316"/>
                </a:lnTo>
                <a:cubicBezTo>
                  <a:pt x="3915363" y="7138"/>
                  <a:pt x="3820819" y="-15440"/>
                  <a:pt x="3827874" y="21249"/>
                </a:cubicBezTo>
                <a:cubicBezTo>
                  <a:pt x="3834930" y="57938"/>
                  <a:pt x="3839162" y="138371"/>
                  <a:pt x="3836340" y="224449"/>
                </a:cubicBezTo>
                <a:cubicBezTo>
                  <a:pt x="3833518" y="310527"/>
                  <a:pt x="3810940" y="454460"/>
                  <a:pt x="3810940" y="537716"/>
                </a:cubicBezTo>
                <a:cubicBezTo>
                  <a:pt x="3810940" y="620972"/>
                  <a:pt x="3840573" y="670361"/>
                  <a:pt x="3836340" y="723983"/>
                </a:cubicBezTo>
                <a:cubicBezTo>
                  <a:pt x="3832107" y="777605"/>
                  <a:pt x="3942173" y="829816"/>
                  <a:pt x="3785540" y="859449"/>
                </a:cubicBezTo>
                <a:cubicBezTo>
                  <a:pt x="3628907" y="889082"/>
                  <a:pt x="3297295" y="894727"/>
                  <a:pt x="2896540" y="901783"/>
                </a:cubicBezTo>
                <a:cubicBezTo>
                  <a:pt x="2495785" y="908839"/>
                  <a:pt x="1381007" y="901783"/>
                  <a:pt x="1381007" y="901783"/>
                </a:cubicBezTo>
                <a:cubicBezTo>
                  <a:pt x="1014118" y="900372"/>
                  <a:pt x="820796" y="901783"/>
                  <a:pt x="695207" y="893316"/>
                </a:cubicBezTo>
                <a:cubicBezTo>
                  <a:pt x="569618" y="884849"/>
                  <a:pt x="679685" y="849572"/>
                  <a:pt x="627474" y="850983"/>
                </a:cubicBezTo>
                <a:cubicBezTo>
                  <a:pt x="575263" y="852394"/>
                  <a:pt x="463784" y="898961"/>
                  <a:pt x="381940" y="901783"/>
                </a:cubicBezTo>
                <a:cubicBezTo>
                  <a:pt x="300096" y="904605"/>
                  <a:pt x="198496" y="870738"/>
                  <a:pt x="136407" y="867916"/>
                </a:cubicBezTo>
                <a:cubicBezTo>
                  <a:pt x="74318" y="865094"/>
                  <a:pt x="30574" y="917304"/>
                  <a:pt x="9407" y="884849"/>
                </a:cubicBezTo>
                <a:cubicBezTo>
                  <a:pt x="-11760" y="852394"/>
                  <a:pt x="9407" y="673183"/>
                  <a:pt x="9407" y="673183"/>
                </a:cubicBezTo>
                <a:cubicBezTo>
                  <a:pt x="9407" y="571583"/>
                  <a:pt x="10818" y="379671"/>
                  <a:pt x="9407" y="275249"/>
                </a:cubicBezTo>
                <a:cubicBezTo>
                  <a:pt x="7996" y="170827"/>
                  <a:pt x="4468" y="108738"/>
                  <a:pt x="34807" y="46649"/>
                </a:cubicBezTo>
                <a:close/>
              </a:path>
            </a:pathLst>
          </a:cu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563969D9-69F7-40E0-BA28-F3EF2428E3A2}"/>
              </a:ext>
            </a:extLst>
          </p:cNvPr>
          <p:cNvSpPr/>
          <p:nvPr/>
        </p:nvSpPr>
        <p:spPr>
          <a:xfrm>
            <a:off x="2650191" y="1428772"/>
            <a:ext cx="4250938" cy="866290"/>
          </a:xfrm>
          <a:custGeom>
            <a:avLst/>
            <a:gdLst>
              <a:gd name="connsiteX0" fmla="*/ 0 w 3213100"/>
              <a:gd name="connsiteY0" fmla="*/ 542342 h 542342"/>
              <a:gd name="connsiteX1" fmla="*/ 800100 w 3213100"/>
              <a:gd name="connsiteY1" fmla="*/ 538108 h 542342"/>
              <a:gd name="connsiteX2" fmla="*/ 1651000 w 3213100"/>
              <a:gd name="connsiteY2" fmla="*/ 529642 h 542342"/>
              <a:gd name="connsiteX3" fmla="*/ 2484967 w 3213100"/>
              <a:gd name="connsiteY3" fmla="*/ 495775 h 542342"/>
              <a:gd name="connsiteX4" fmla="*/ 3213100 w 3213100"/>
              <a:gd name="connsiteY4" fmla="*/ 508475 h 542342"/>
              <a:gd name="connsiteX5" fmla="*/ 3187700 w 3213100"/>
              <a:gd name="connsiteY5" fmla="*/ 343375 h 542342"/>
              <a:gd name="connsiteX6" fmla="*/ 3200400 w 3213100"/>
              <a:gd name="connsiteY6" fmla="*/ 229075 h 542342"/>
              <a:gd name="connsiteX7" fmla="*/ 3191933 w 3213100"/>
              <a:gd name="connsiteY7" fmla="*/ 119008 h 542342"/>
              <a:gd name="connsiteX8" fmla="*/ 3200400 w 3213100"/>
              <a:gd name="connsiteY8" fmla="*/ 21642 h 542342"/>
              <a:gd name="connsiteX9" fmla="*/ 3043767 w 3213100"/>
              <a:gd name="connsiteY9" fmla="*/ 13175 h 542342"/>
              <a:gd name="connsiteX10" fmla="*/ 2362200 w 3213100"/>
              <a:gd name="connsiteY10" fmla="*/ 34342 h 542342"/>
              <a:gd name="connsiteX11" fmla="*/ 1634067 w 3213100"/>
              <a:gd name="connsiteY11" fmla="*/ 47042 h 542342"/>
              <a:gd name="connsiteX12" fmla="*/ 1100667 w 3213100"/>
              <a:gd name="connsiteY12" fmla="*/ 475 h 542342"/>
              <a:gd name="connsiteX13" fmla="*/ 605367 w 3213100"/>
              <a:gd name="connsiteY13" fmla="*/ 21642 h 542342"/>
              <a:gd name="connsiteX14" fmla="*/ 4233 w 3213100"/>
              <a:gd name="connsiteY14" fmla="*/ 47042 h 542342"/>
              <a:gd name="connsiteX15" fmla="*/ 42333 w 3213100"/>
              <a:gd name="connsiteY15" fmla="*/ 148642 h 542342"/>
              <a:gd name="connsiteX16" fmla="*/ 33867 w 3213100"/>
              <a:gd name="connsiteY16" fmla="*/ 237542 h 542342"/>
              <a:gd name="connsiteX17" fmla="*/ 42333 w 3213100"/>
              <a:gd name="connsiteY17" fmla="*/ 339142 h 542342"/>
              <a:gd name="connsiteX18" fmla="*/ 21167 w 3213100"/>
              <a:gd name="connsiteY18" fmla="*/ 478842 h 542342"/>
              <a:gd name="connsiteX19" fmla="*/ 0 w 3213100"/>
              <a:gd name="connsiteY19" fmla="*/ 542342 h 54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13100" h="542342">
                <a:moveTo>
                  <a:pt x="0" y="542342"/>
                </a:moveTo>
                <a:lnTo>
                  <a:pt x="800100" y="538108"/>
                </a:lnTo>
                <a:lnTo>
                  <a:pt x="1651000" y="529642"/>
                </a:lnTo>
                <a:cubicBezTo>
                  <a:pt x="1931811" y="522586"/>
                  <a:pt x="2484967" y="495775"/>
                  <a:pt x="2484967" y="495775"/>
                </a:cubicBezTo>
                <a:cubicBezTo>
                  <a:pt x="2745317" y="492247"/>
                  <a:pt x="3100211" y="523292"/>
                  <a:pt x="3213100" y="508475"/>
                </a:cubicBezTo>
                <a:lnTo>
                  <a:pt x="3187700" y="343375"/>
                </a:lnTo>
                <a:cubicBezTo>
                  <a:pt x="3191933" y="305275"/>
                  <a:pt x="3199695" y="266469"/>
                  <a:pt x="3200400" y="229075"/>
                </a:cubicBezTo>
                <a:cubicBezTo>
                  <a:pt x="3201105" y="191681"/>
                  <a:pt x="3191933" y="153580"/>
                  <a:pt x="3191933" y="119008"/>
                </a:cubicBezTo>
                <a:cubicBezTo>
                  <a:pt x="3191933" y="84436"/>
                  <a:pt x="3225094" y="39281"/>
                  <a:pt x="3200400" y="21642"/>
                </a:cubicBezTo>
                <a:cubicBezTo>
                  <a:pt x="3175706" y="4003"/>
                  <a:pt x="3183467" y="11058"/>
                  <a:pt x="3043767" y="13175"/>
                </a:cubicBezTo>
                <a:cubicBezTo>
                  <a:pt x="2904067" y="15292"/>
                  <a:pt x="2362200" y="34342"/>
                  <a:pt x="2362200" y="34342"/>
                </a:cubicBezTo>
                <a:cubicBezTo>
                  <a:pt x="2127250" y="39986"/>
                  <a:pt x="1844322" y="52686"/>
                  <a:pt x="1634067" y="47042"/>
                </a:cubicBezTo>
                <a:cubicBezTo>
                  <a:pt x="1423812" y="41398"/>
                  <a:pt x="1272117" y="4708"/>
                  <a:pt x="1100667" y="475"/>
                </a:cubicBezTo>
                <a:cubicBezTo>
                  <a:pt x="929217" y="-3758"/>
                  <a:pt x="605367" y="21642"/>
                  <a:pt x="605367" y="21642"/>
                </a:cubicBezTo>
                <a:cubicBezTo>
                  <a:pt x="422628" y="29403"/>
                  <a:pt x="98778" y="26581"/>
                  <a:pt x="4233" y="47042"/>
                </a:cubicBezTo>
                <a:lnTo>
                  <a:pt x="42333" y="148642"/>
                </a:lnTo>
                <a:cubicBezTo>
                  <a:pt x="39511" y="178275"/>
                  <a:pt x="33867" y="205792"/>
                  <a:pt x="33867" y="237542"/>
                </a:cubicBezTo>
                <a:cubicBezTo>
                  <a:pt x="33867" y="269292"/>
                  <a:pt x="44450" y="298925"/>
                  <a:pt x="42333" y="339142"/>
                </a:cubicBezTo>
                <a:cubicBezTo>
                  <a:pt x="40216" y="379359"/>
                  <a:pt x="24695" y="447092"/>
                  <a:pt x="21167" y="478842"/>
                </a:cubicBezTo>
                <a:cubicBezTo>
                  <a:pt x="17639" y="510592"/>
                  <a:pt x="19403" y="520117"/>
                  <a:pt x="0" y="542342"/>
                </a:cubicBezTo>
                <a:close/>
              </a:path>
            </a:pathLst>
          </a:custGeom>
          <a:solidFill>
            <a:schemeClr val="tx1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6D03662-385C-48A1-AC83-ED5B02629572}"/>
              </a:ext>
            </a:extLst>
          </p:cNvPr>
          <p:cNvSpPr txBox="1"/>
          <p:nvPr/>
        </p:nvSpPr>
        <p:spPr>
          <a:xfrm>
            <a:off x="2890377" y="1613007"/>
            <a:ext cx="3770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ln w="19050">
                  <a:noFill/>
                </a:ln>
                <a:solidFill>
                  <a:schemeClr val="bg1"/>
                </a:solidFill>
                <a:latin typeface="Ravie" panose="04040805050809020602" pitchFamily="82" charset="0"/>
              </a:rPr>
              <a:t>OUR INFODATA</a:t>
            </a:r>
            <a:endParaRPr lang="zh-CN" altLang="en-US" sz="2800" b="1">
              <a:ln w="19050">
                <a:noFill/>
              </a:ln>
              <a:solidFill>
                <a:schemeClr val="bg1"/>
              </a:solidFill>
              <a:latin typeface="Ravie" panose="04040805050809020602" pitchFamily="82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173A857-C5D8-4C63-A48D-8116BB768E62}"/>
              </a:ext>
            </a:extLst>
          </p:cNvPr>
          <p:cNvSpPr txBox="1"/>
          <p:nvPr/>
        </p:nvSpPr>
        <p:spPr>
          <a:xfrm rot="21180000">
            <a:off x="702316" y="669242"/>
            <a:ext cx="49911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n w="19050">
                  <a:noFill/>
                </a:ln>
                <a:latin typeface="Ravie" panose="04040805050809020602" pitchFamily="82" charset="0"/>
              </a:rPr>
              <a:t>POWER POINT</a:t>
            </a:r>
          </a:p>
          <a:p>
            <a:endParaRPr lang="zh-CN" altLang="en-US" sz="2800" b="1">
              <a:ln w="19050">
                <a:noFill/>
              </a:ln>
              <a:latin typeface="Ravie" panose="04040805050809020602" pitchFamily="8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3F7D6CF-1A98-4423-8DE9-14562E35F033}"/>
              </a:ext>
            </a:extLst>
          </p:cNvPr>
          <p:cNvSpPr txBox="1"/>
          <p:nvPr/>
        </p:nvSpPr>
        <p:spPr>
          <a:xfrm rot="21180000">
            <a:off x="507954" y="681652"/>
            <a:ext cx="51776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altLang="zh-CN" sz="2800" b="1">
              <a:ln w="19050">
                <a:noFill/>
              </a:ln>
              <a:latin typeface="Ravie" panose="04040805050809020602" pitchFamily="82" charset="0"/>
            </a:endParaRPr>
          </a:p>
          <a:p>
            <a:pPr algn="r"/>
            <a:r>
              <a:rPr lang="en-US" altLang="zh-CN" sz="2800" b="1">
                <a:ln w="19050">
                  <a:noFill/>
                </a:ln>
                <a:latin typeface="Ravie" panose="04040805050809020602" pitchFamily="82" charset="0"/>
              </a:rPr>
              <a:t>TEMPLET</a:t>
            </a:r>
            <a:endParaRPr lang="zh-CN" altLang="en-US" sz="2800" b="1">
              <a:ln w="19050">
                <a:noFill/>
              </a:ln>
              <a:latin typeface="Ravie" panose="04040805050809020602" pitchFamily="82" charset="0"/>
            </a:endParaRPr>
          </a:p>
        </p:txBody>
      </p:sp>
      <p:grpSp>
        <p:nvGrpSpPr>
          <p:cNvPr id="15" name="图形 12">
            <a:extLst>
              <a:ext uri="{FF2B5EF4-FFF2-40B4-BE49-F238E27FC236}">
                <a16:creationId xmlns:a16="http://schemas.microsoft.com/office/drawing/2014/main" xmlns="" id="{40A34368-E17B-40EF-A442-90A76B864323}"/>
              </a:ext>
            </a:extLst>
          </p:cNvPr>
          <p:cNvGrpSpPr/>
          <p:nvPr/>
        </p:nvGrpSpPr>
        <p:grpSpPr>
          <a:xfrm>
            <a:off x="1115636" y="1428772"/>
            <a:ext cx="1534555" cy="2066925"/>
            <a:chOff x="5367337" y="2138362"/>
            <a:chExt cx="1534555" cy="2066925"/>
          </a:xfrm>
          <a:solidFill>
            <a:srgbClr val="000000"/>
          </a:solidFill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A43825D7-B27D-47F4-A1CB-BA165D532648}"/>
                </a:ext>
              </a:extLst>
            </p:cNvPr>
            <p:cNvSpPr/>
            <p:nvPr/>
          </p:nvSpPr>
          <p:spPr>
            <a:xfrm>
              <a:off x="5530292" y="2138362"/>
              <a:ext cx="1371600" cy="2066925"/>
            </a:xfrm>
            <a:custGeom>
              <a:avLst/>
              <a:gdLst>
                <a:gd name="connsiteX0" fmla="*/ 704850 w 1371600"/>
                <a:gd name="connsiteY0" fmla="*/ 0 h 2066925"/>
                <a:gd name="connsiteX1" fmla="*/ 1247775 w 1371600"/>
                <a:gd name="connsiteY1" fmla="*/ 0 h 2066925"/>
                <a:gd name="connsiteX2" fmla="*/ 762000 w 1371600"/>
                <a:gd name="connsiteY2" fmla="*/ 752475 h 2066925"/>
                <a:gd name="connsiteX3" fmla="*/ 1371600 w 1371600"/>
                <a:gd name="connsiteY3" fmla="*/ 752475 h 2066925"/>
                <a:gd name="connsiteX4" fmla="*/ 0 w 1371600"/>
                <a:gd name="connsiteY4" fmla="*/ 2066925 h 2066925"/>
                <a:gd name="connsiteX5" fmla="*/ 581025 w 1371600"/>
                <a:gd name="connsiteY5" fmla="*/ 1038225 h 2066925"/>
                <a:gd name="connsiteX6" fmla="*/ 38100 w 1371600"/>
                <a:gd name="connsiteY6" fmla="*/ 1038225 h 206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1600" h="2066925">
                  <a:moveTo>
                    <a:pt x="704850" y="0"/>
                  </a:moveTo>
                  <a:lnTo>
                    <a:pt x="1247775" y="0"/>
                  </a:lnTo>
                  <a:lnTo>
                    <a:pt x="762000" y="752475"/>
                  </a:lnTo>
                  <a:lnTo>
                    <a:pt x="1371600" y="752475"/>
                  </a:lnTo>
                  <a:lnTo>
                    <a:pt x="0" y="2066925"/>
                  </a:lnTo>
                  <a:lnTo>
                    <a:pt x="581025" y="1038225"/>
                  </a:lnTo>
                  <a:lnTo>
                    <a:pt x="38100" y="1038225"/>
                  </a:lnTo>
                  <a:close/>
                </a:path>
              </a:pathLst>
            </a:custGeom>
            <a:solidFill>
              <a:srgbClr val="7818DE"/>
            </a:solidFill>
            <a:ln w="190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C0FFCBFD-DDFA-492C-99E8-04A32ABCDD4E}"/>
                </a:ext>
              </a:extLst>
            </p:cNvPr>
            <p:cNvSpPr/>
            <p:nvPr/>
          </p:nvSpPr>
          <p:spPr>
            <a:xfrm>
              <a:off x="5367337" y="2995612"/>
              <a:ext cx="171450" cy="180975"/>
            </a:xfrm>
            <a:custGeom>
              <a:avLst/>
              <a:gdLst>
                <a:gd name="connsiteX0" fmla="*/ 171450 w 171450"/>
                <a:gd name="connsiteY0" fmla="*/ 0 h 180975"/>
                <a:gd name="connsiteX1" fmla="*/ 57150 w 171450"/>
                <a:gd name="connsiteY1" fmla="*/ 180975 h 180975"/>
                <a:gd name="connsiteX2" fmla="*/ 0 w 171450"/>
                <a:gd name="connsiteY2" fmla="*/ 180975 h 180975"/>
                <a:gd name="connsiteX3" fmla="*/ 114300 w 171450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180975">
                  <a:moveTo>
                    <a:pt x="171450" y="0"/>
                  </a:moveTo>
                  <a:lnTo>
                    <a:pt x="57150" y="180975"/>
                  </a:lnTo>
                  <a:lnTo>
                    <a:pt x="0" y="180975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FF3EB3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1830C98C-946B-48DD-9B26-3B45C7C59405}"/>
                </a:ext>
              </a:extLst>
            </p:cNvPr>
            <p:cNvSpPr/>
            <p:nvPr/>
          </p:nvSpPr>
          <p:spPr>
            <a:xfrm>
              <a:off x="5548312" y="2138362"/>
              <a:ext cx="542925" cy="762000"/>
            </a:xfrm>
            <a:custGeom>
              <a:avLst/>
              <a:gdLst>
                <a:gd name="connsiteX0" fmla="*/ 485775 w 542925"/>
                <a:gd name="connsiteY0" fmla="*/ 0 h 762000"/>
                <a:gd name="connsiteX1" fmla="*/ 542925 w 542925"/>
                <a:gd name="connsiteY1" fmla="*/ 0 h 762000"/>
                <a:gd name="connsiteX2" fmla="*/ 57150 w 542925"/>
                <a:gd name="connsiteY2" fmla="*/ 762000 h 762000"/>
                <a:gd name="connsiteX3" fmla="*/ 0 w 542925"/>
                <a:gd name="connsiteY3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925" h="762000">
                  <a:moveTo>
                    <a:pt x="485775" y="0"/>
                  </a:moveTo>
                  <a:lnTo>
                    <a:pt x="542925" y="0"/>
                  </a:lnTo>
                  <a:lnTo>
                    <a:pt x="57150" y="762000"/>
                  </a:lnTo>
                  <a:lnTo>
                    <a:pt x="0" y="762000"/>
                  </a:lnTo>
                  <a:close/>
                </a:path>
              </a:pathLst>
            </a:custGeom>
            <a:solidFill>
              <a:srgbClr val="FF3EB3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乘号 20">
            <a:extLst>
              <a:ext uri="{FF2B5EF4-FFF2-40B4-BE49-F238E27FC236}">
                <a16:creationId xmlns:a16="http://schemas.microsoft.com/office/drawing/2014/main" xmlns="" id="{7878C2DC-922F-44B9-8F69-0BE003DBF928}"/>
              </a:ext>
            </a:extLst>
          </p:cNvPr>
          <p:cNvSpPr/>
          <p:nvPr/>
        </p:nvSpPr>
        <p:spPr>
          <a:xfrm rot="2372080">
            <a:off x="6318615" y="1099676"/>
            <a:ext cx="684653" cy="684653"/>
          </a:xfrm>
          <a:prstGeom prst="mathMultiply">
            <a:avLst/>
          </a:prstGeom>
          <a:solidFill>
            <a:srgbClr val="FF3E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91B19192-47E9-404E-AE61-6EB3D693B59D}"/>
              </a:ext>
            </a:extLst>
          </p:cNvPr>
          <p:cNvSpPr/>
          <p:nvPr/>
        </p:nvSpPr>
        <p:spPr>
          <a:xfrm>
            <a:off x="362447" y="2575612"/>
            <a:ext cx="838914" cy="857992"/>
          </a:xfrm>
          <a:custGeom>
            <a:avLst/>
            <a:gdLst>
              <a:gd name="connsiteX0" fmla="*/ 428673 w 838914"/>
              <a:gd name="connsiteY0" fmla="*/ 0 h 857992"/>
              <a:gd name="connsiteX1" fmla="*/ 456714 w 838914"/>
              <a:gd name="connsiteY1" fmla="*/ 379457 h 857992"/>
              <a:gd name="connsiteX2" fmla="*/ 588674 w 838914"/>
              <a:gd name="connsiteY2" fmla="*/ 272120 h 857992"/>
              <a:gd name="connsiteX3" fmla="*/ 479279 w 838914"/>
              <a:gd name="connsiteY3" fmla="*/ 409546 h 857992"/>
              <a:gd name="connsiteX4" fmla="*/ 838914 w 838914"/>
              <a:gd name="connsiteY4" fmla="*/ 432797 h 857992"/>
              <a:gd name="connsiteX5" fmla="*/ 482336 w 838914"/>
              <a:gd name="connsiteY5" fmla="*/ 456724 h 857992"/>
              <a:gd name="connsiteX6" fmla="*/ 620373 w 838914"/>
              <a:gd name="connsiteY6" fmla="*/ 618858 h 857992"/>
              <a:gd name="connsiteX7" fmla="*/ 457819 w 838914"/>
              <a:gd name="connsiteY7" fmla="*/ 491547 h 857992"/>
              <a:gd name="connsiteX8" fmla="*/ 431149 w 838914"/>
              <a:gd name="connsiteY8" fmla="*/ 857993 h 857992"/>
              <a:gd name="connsiteX9" fmla="*/ 406537 w 838914"/>
              <a:gd name="connsiteY9" fmla="*/ 481298 h 857992"/>
              <a:gd name="connsiteX10" fmla="*/ 256384 w 838914"/>
              <a:gd name="connsiteY10" fmla="*/ 604409 h 857992"/>
              <a:gd name="connsiteX11" fmla="*/ 382857 w 838914"/>
              <a:gd name="connsiteY11" fmla="*/ 456038 h 857992"/>
              <a:gd name="connsiteX12" fmla="*/ 0 w 838914"/>
              <a:gd name="connsiteY12" fmla="*/ 428006 h 857992"/>
              <a:gd name="connsiteX13" fmla="*/ 380133 w 838914"/>
              <a:gd name="connsiteY13" fmla="*/ 408861 h 857992"/>
              <a:gd name="connsiteX14" fmla="*/ 278949 w 838914"/>
              <a:gd name="connsiteY14" fmla="*/ 281007 h 857992"/>
              <a:gd name="connsiteX15" fmla="*/ 410213 w 838914"/>
              <a:gd name="connsiteY15" fmla="*/ 384239 h 857992"/>
              <a:gd name="connsiteX16" fmla="*/ 428673 w 838914"/>
              <a:gd name="connsiteY16" fmla="*/ 0 h 857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8914" h="857992">
                <a:moveTo>
                  <a:pt x="428673" y="0"/>
                </a:moveTo>
                <a:lnTo>
                  <a:pt x="456714" y="379457"/>
                </a:lnTo>
                <a:lnTo>
                  <a:pt x="588674" y="272120"/>
                </a:lnTo>
                <a:lnTo>
                  <a:pt x="479279" y="409546"/>
                </a:lnTo>
                <a:lnTo>
                  <a:pt x="838914" y="432797"/>
                </a:lnTo>
                <a:lnTo>
                  <a:pt x="482336" y="456724"/>
                </a:lnTo>
                <a:lnTo>
                  <a:pt x="620373" y="618858"/>
                </a:lnTo>
                <a:lnTo>
                  <a:pt x="457819" y="491547"/>
                </a:lnTo>
                <a:lnTo>
                  <a:pt x="431149" y="857993"/>
                </a:lnTo>
                <a:lnTo>
                  <a:pt x="406537" y="481298"/>
                </a:lnTo>
                <a:lnTo>
                  <a:pt x="256384" y="604409"/>
                </a:lnTo>
                <a:lnTo>
                  <a:pt x="382857" y="456038"/>
                </a:lnTo>
                <a:lnTo>
                  <a:pt x="0" y="428006"/>
                </a:lnTo>
                <a:lnTo>
                  <a:pt x="380133" y="408861"/>
                </a:lnTo>
                <a:lnTo>
                  <a:pt x="278949" y="281007"/>
                </a:lnTo>
                <a:lnTo>
                  <a:pt x="410213" y="384239"/>
                </a:lnTo>
                <a:lnTo>
                  <a:pt x="428673" y="0"/>
                </a:lnTo>
                <a:close/>
              </a:path>
            </a:pathLst>
          </a:custGeom>
          <a:solidFill>
            <a:srgbClr val="FF3EB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696BB14-E5D4-4F1D-9DDD-734635F9014C}"/>
              </a:ext>
            </a:extLst>
          </p:cNvPr>
          <p:cNvSpPr txBox="1"/>
          <p:nvPr/>
        </p:nvSpPr>
        <p:spPr>
          <a:xfrm>
            <a:off x="4470854" y="2915810"/>
            <a:ext cx="7358699" cy="3376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2000" b="1">
                <a:latin typeface="Agency FB" panose="020B0503020202020204" pitchFamily="34" charset="0"/>
              </a:rPr>
              <a:t>Lorem ipsum dolor sit amet, consectetuer adipiscing elit. 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2000" b="1">
                <a:latin typeface="Agency FB" panose="020B0503020202020204" pitchFamily="34" charset="0"/>
              </a:rPr>
              <a:t>Maecenas porttitor congue massa. 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fr-FR" altLang="zh-CN" sz="2000" b="1">
              <a:latin typeface="Agency FB" panose="020B0503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2000" b="1">
                <a:latin typeface="Agency FB" panose="020B0503020202020204" pitchFamily="34" charset="0"/>
              </a:rPr>
              <a:t>Fusce posuere, magna sed pulvinar ultricies, </a:t>
            </a:r>
            <a:r>
              <a:rPr lang="fr-FR" altLang="zh-CN" sz="2000" b="1">
                <a:solidFill>
                  <a:srgbClr val="7818DE"/>
                </a:solidFill>
                <a:latin typeface="Agency FB" panose="020B0503020202020204" pitchFamily="34" charset="0"/>
              </a:rPr>
              <a:t>purus lectus malesuada libero, sit amet commodo magna eros quis urna. 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fr-FR" altLang="zh-CN" sz="2000" b="1">
              <a:latin typeface="Agency FB" panose="020B0503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2000" b="1">
                <a:solidFill>
                  <a:srgbClr val="7818DE"/>
                </a:solidFill>
                <a:latin typeface="Agency FB" panose="020B0503020202020204" pitchFamily="34" charset="0"/>
              </a:rPr>
              <a:t>Nunc viverra imperdiet enim.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2000" b="1"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xmlns="" id="{16C6EC83-ECD7-4C29-A29B-ACCC2A1141B3}"/>
              </a:ext>
            </a:extLst>
          </p:cNvPr>
          <p:cNvSpPr/>
          <p:nvPr/>
        </p:nvSpPr>
        <p:spPr>
          <a:xfrm rot="1376949">
            <a:off x="11017878" y="3139463"/>
            <a:ext cx="385084" cy="289537"/>
          </a:xfrm>
          <a:prstGeom prst="parallelogram">
            <a:avLst>
              <a:gd name="adj" fmla="val 87870"/>
            </a:avLst>
          </a:prstGeom>
          <a:solidFill>
            <a:srgbClr val="FF3E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1E203FE3-A5FE-41C0-A13A-88774EB44F09}"/>
              </a:ext>
            </a:extLst>
          </p:cNvPr>
          <p:cNvSpPr/>
          <p:nvPr/>
        </p:nvSpPr>
        <p:spPr>
          <a:xfrm rot="1330193">
            <a:off x="10672280" y="2512342"/>
            <a:ext cx="670212" cy="670210"/>
          </a:xfrm>
          <a:custGeom>
            <a:avLst/>
            <a:gdLst>
              <a:gd name="connsiteX0" fmla="*/ 328186 w 874523"/>
              <a:gd name="connsiteY0" fmla="*/ 401081 h 874523"/>
              <a:gd name="connsiteX1" fmla="*/ 401081 w 874523"/>
              <a:gd name="connsiteY1" fmla="*/ 328186 h 874523"/>
              <a:gd name="connsiteX2" fmla="*/ 430723 w 874523"/>
              <a:gd name="connsiteY2" fmla="*/ 27368 h 874523"/>
              <a:gd name="connsiteX3" fmla="*/ 443801 w 874523"/>
              <a:gd name="connsiteY3" fmla="*/ 27368 h 874523"/>
              <a:gd name="connsiteX4" fmla="*/ 473443 w 874523"/>
              <a:gd name="connsiteY4" fmla="*/ 328186 h 874523"/>
              <a:gd name="connsiteX5" fmla="*/ 546337 w 874523"/>
              <a:gd name="connsiteY5" fmla="*/ 401081 h 874523"/>
              <a:gd name="connsiteX6" fmla="*/ 847156 w 874523"/>
              <a:gd name="connsiteY6" fmla="*/ 430723 h 874523"/>
              <a:gd name="connsiteX7" fmla="*/ 847156 w 874523"/>
              <a:gd name="connsiteY7" fmla="*/ 443801 h 874523"/>
              <a:gd name="connsiteX8" fmla="*/ 546337 w 874523"/>
              <a:gd name="connsiteY8" fmla="*/ 473443 h 874523"/>
              <a:gd name="connsiteX9" fmla="*/ 473443 w 874523"/>
              <a:gd name="connsiteY9" fmla="*/ 546337 h 874523"/>
              <a:gd name="connsiteX10" fmla="*/ 443801 w 874523"/>
              <a:gd name="connsiteY10" fmla="*/ 847156 h 874523"/>
              <a:gd name="connsiteX11" fmla="*/ 430723 w 874523"/>
              <a:gd name="connsiteY11" fmla="*/ 847156 h 874523"/>
              <a:gd name="connsiteX12" fmla="*/ 401081 w 874523"/>
              <a:gd name="connsiteY12" fmla="*/ 546337 h 874523"/>
              <a:gd name="connsiteX13" fmla="*/ 328186 w 874523"/>
              <a:gd name="connsiteY13" fmla="*/ 473443 h 874523"/>
              <a:gd name="connsiteX14" fmla="*/ 27368 w 874523"/>
              <a:gd name="connsiteY14" fmla="*/ 443801 h 874523"/>
              <a:gd name="connsiteX15" fmla="*/ 27368 w 874523"/>
              <a:gd name="connsiteY15" fmla="*/ 430723 h 874523"/>
              <a:gd name="connsiteX16" fmla="*/ 328186 w 874523"/>
              <a:gd name="connsiteY16" fmla="*/ 401081 h 8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4523" h="874523">
                <a:moveTo>
                  <a:pt x="328186" y="401081"/>
                </a:moveTo>
                <a:cubicBezTo>
                  <a:pt x="364677" y="397481"/>
                  <a:pt x="397481" y="364686"/>
                  <a:pt x="401081" y="328186"/>
                </a:cubicBezTo>
                <a:lnTo>
                  <a:pt x="430723" y="27368"/>
                </a:lnTo>
                <a:cubicBezTo>
                  <a:pt x="434323" y="-9123"/>
                  <a:pt x="440200" y="-9123"/>
                  <a:pt x="443801" y="27368"/>
                </a:cubicBezTo>
                <a:lnTo>
                  <a:pt x="473443" y="328186"/>
                </a:lnTo>
                <a:cubicBezTo>
                  <a:pt x="477043" y="364677"/>
                  <a:pt x="509838" y="397481"/>
                  <a:pt x="546337" y="401081"/>
                </a:cubicBezTo>
                <a:lnTo>
                  <a:pt x="847156" y="430723"/>
                </a:lnTo>
                <a:cubicBezTo>
                  <a:pt x="883646" y="434323"/>
                  <a:pt x="883646" y="440200"/>
                  <a:pt x="847156" y="443801"/>
                </a:cubicBezTo>
                <a:lnTo>
                  <a:pt x="546337" y="473443"/>
                </a:lnTo>
                <a:cubicBezTo>
                  <a:pt x="509847" y="477043"/>
                  <a:pt x="477043" y="509838"/>
                  <a:pt x="473443" y="546337"/>
                </a:cubicBezTo>
                <a:lnTo>
                  <a:pt x="443801" y="847156"/>
                </a:lnTo>
                <a:cubicBezTo>
                  <a:pt x="440200" y="883646"/>
                  <a:pt x="434323" y="883646"/>
                  <a:pt x="430723" y="847156"/>
                </a:cubicBezTo>
                <a:lnTo>
                  <a:pt x="401081" y="546337"/>
                </a:lnTo>
                <a:cubicBezTo>
                  <a:pt x="397481" y="509847"/>
                  <a:pt x="364686" y="477043"/>
                  <a:pt x="328186" y="473443"/>
                </a:cubicBezTo>
                <a:lnTo>
                  <a:pt x="27368" y="443801"/>
                </a:lnTo>
                <a:cubicBezTo>
                  <a:pt x="-9123" y="440200"/>
                  <a:pt x="-9123" y="434323"/>
                  <a:pt x="27368" y="430723"/>
                </a:cubicBezTo>
                <a:lnTo>
                  <a:pt x="328186" y="401081"/>
                </a:lnTo>
                <a:close/>
              </a:path>
            </a:pathLst>
          </a:custGeom>
          <a:solidFill>
            <a:srgbClr val="7818DE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598BB279-6265-400A-8922-5D8B395D6290}"/>
              </a:ext>
            </a:extLst>
          </p:cNvPr>
          <p:cNvSpPr/>
          <p:nvPr/>
        </p:nvSpPr>
        <p:spPr>
          <a:xfrm rot="2069823">
            <a:off x="8367421" y="4901394"/>
            <a:ext cx="733425" cy="357277"/>
          </a:xfrm>
          <a:custGeom>
            <a:avLst/>
            <a:gdLst>
              <a:gd name="connsiteX0" fmla="*/ 557213 w 733425"/>
              <a:gd name="connsiteY0" fmla="*/ 147727 h 357277"/>
              <a:gd name="connsiteX1" fmla="*/ 553933 w 733425"/>
              <a:gd name="connsiteY1" fmla="*/ 148360 h 357277"/>
              <a:gd name="connsiteX2" fmla="*/ 553678 w 733425"/>
              <a:gd name="connsiteY2" fmla="*/ 148406 h 357277"/>
              <a:gd name="connsiteX3" fmla="*/ 203560 w 733425"/>
              <a:gd name="connsiteY3" fmla="*/ 100781 h 357277"/>
              <a:gd name="connsiteX4" fmla="*/ 200796 w 733425"/>
              <a:gd name="connsiteY4" fmla="*/ 100279 h 357277"/>
              <a:gd name="connsiteX5" fmla="*/ 87790 w 733425"/>
              <a:gd name="connsiteY5" fmla="*/ 2885 h 357277"/>
              <a:gd name="connsiteX6" fmla="*/ 77288 w 733425"/>
              <a:gd name="connsiteY6" fmla="*/ 732 h 357277"/>
              <a:gd name="connsiteX7" fmla="*/ 0 w 733425"/>
              <a:gd name="connsiteY7" fmla="*/ 109627 h 357277"/>
              <a:gd name="connsiteX8" fmla="*/ 0 w 733425"/>
              <a:gd name="connsiteY8" fmla="*/ 347752 h 357277"/>
              <a:gd name="connsiteX9" fmla="*/ 9525 w 733425"/>
              <a:gd name="connsiteY9" fmla="*/ 357277 h 357277"/>
              <a:gd name="connsiteX10" fmla="*/ 128588 w 733425"/>
              <a:gd name="connsiteY10" fmla="*/ 357277 h 357277"/>
              <a:gd name="connsiteX11" fmla="*/ 138113 w 733425"/>
              <a:gd name="connsiteY11" fmla="*/ 347752 h 357277"/>
              <a:gd name="connsiteX12" fmla="*/ 138113 w 733425"/>
              <a:gd name="connsiteY12" fmla="*/ 261072 h 357277"/>
              <a:gd name="connsiteX13" fmla="*/ 435359 w 733425"/>
              <a:gd name="connsiteY13" fmla="*/ 356859 h 357277"/>
              <a:gd name="connsiteX14" fmla="*/ 438150 w 733425"/>
              <a:gd name="connsiteY14" fmla="*/ 357277 h 357277"/>
              <a:gd name="connsiteX15" fmla="*/ 604838 w 733425"/>
              <a:gd name="connsiteY15" fmla="*/ 357277 h 357277"/>
              <a:gd name="connsiteX16" fmla="*/ 608223 w 733425"/>
              <a:gd name="connsiteY16" fmla="*/ 356654 h 357277"/>
              <a:gd name="connsiteX17" fmla="*/ 733425 w 733425"/>
              <a:gd name="connsiteY17" fmla="*/ 252502 h 357277"/>
              <a:gd name="connsiteX18" fmla="*/ 557213 w 733425"/>
              <a:gd name="connsiteY18" fmla="*/ 147727 h 357277"/>
              <a:gd name="connsiteX19" fmla="*/ 119063 w 733425"/>
              <a:gd name="connsiteY19" fmla="*/ 338227 h 357277"/>
              <a:gd name="connsiteX20" fmla="*/ 19050 w 733425"/>
              <a:gd name="connsiteY20" fmla="*/ 338227 h 357277"/>
              <a:gd name="connsiteX21" fmla="*/ 19050 w 733425"/>
              <a:gd name="connsiteY21" fmla="*/ 190620 h 357277"/>
              <a:gd name="connsiteX22" fmla="*/ 76619 w 733425"/>
              <a:gd name="connsiteY22" fmla="*/ 237164 h 357277"/>
              <a:gd name="connsiteX23" fmla="*/ 119063 w 733425"/>
              <a:gd name="connsiteY23" fmla="*/ 254258 h 357277"/>
              <a:gd name="connsiteX24" fmla="*/ 119063 w 733425"/>
              <a:gd name="connsiteY24" fmla="*/ 338227 h 357277"/>
              <a:gd name="connsiteX25" fmla="*/ 444745 w 733425"/>
              <a:gd name="connsiteY25" fmla="*/ 200213 h 357277"/>
              <a:gd name="connsiteX26" fmla="*/ 392088 w 733425"/>
              <a:gd name="connsiteY26" fmla="*/ 195483 h 357277"/>
              <a:gd name="connsiteX27" fmla="*/ 263666 w 733425"/>
              <a:gd name="connsiteY27" fmla="*/ 142752 h 357277"/>
              <a:gd name="connsiteX28" fmla="*/ 467916 w 733425"/>
              <a:gd name="connsiteY28" fmla="*/ 178874 h 357277"/>
              <a:gd name="connsiteX29" fmla="*/ 534145 w 733425"/>
              <a:gd name="connsiteY29" fmla="*/ 173152 h 357277"/>
              <a:gd name="connsiteX30" fmla="*/ 444745 w 733425"/>
              <a:gd name="connsiteY30" fmla="*/ 200213 h 35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33425" h="357277">
                <a:moveTo>
                  <a:pt x="557213" y="147727"/>
                </a:moveTo>
                <a:cubicBezTo>
                  <a:pt x="556061" y="147727"/>
                  <a:pt x="554969" y="147977"/>
                  <a:pt x="553933" y="148360"/>
                </a:cubicBezTo>
                <a:cubicBezTo>
                  <a:pt x="553849" y="148391"/>
                  <a:pt x="553762" y="148373"/>
                  <a:pt x="553678" y="148406"/>
                </a:cubicBezTo>
                <a:cubicBezTo>
                  <a:pt x="552534" y="148876"/>
                  <a:pt x="435471" y="193543"/>
                  <a:pt x="203560" y="100781"/>
                </a:cubicBezTo>
                <a:cubicBezTo>
                  <a:pt x="202655" y="100421"/>
                  <a:pt x="201723" y="100352"/>
                  <a:pt x="200796" y="100279"/>
                </a:cubicBezTo>
                <a:cubicBezTo>
                  <a:pt x="135931" y="52000"/>
                  <a:pt x="88668" y="3789"/>
                  <a:pt x="87790" y="2885"/>
                </a:cubicBezTo>
                <a:cubicBezTo>
                  <a:pt x="85074" y="76"/>
                  <a:pt x="80897" y="-766"/>
                  <a:pt x="77288" y="732"/>
                </a:cubicBezTo>
                <a:cubicBezTo>
                  <a:pt x="74135" y="2053"/>
                  <a:pt x="0" y="33906"/>
                  <a:pt x="0" y="109627"/>
                </a:cubicBezTo>
                <a:lnTo>
                  <a:pt x="0" y="347752"/>
                </a:lnTo>
                <a:cubicBezTo>
                  <a:pt x="0" y="353013"/>
                  <a:pt x="4260" y="357277"/>
                  <a:pt x="9525" y="357277"/>
                </a:cubicBezTo>
                <a:lnTo>
                  <a:pt x="128588" y="357277"/>
                </a:lnTo>
                <a:cubicBezTo>
                  <a:pt x="133852" y="357277"/>
                  <a:pt x="138113" y="353013"/>
                  <a:pt x="138113" y="347752"/>
                </a:cubicBezTo>
                <a:lnTo>
                  <a:pt x="138113" y="261072"/>
                </a:lnTo>
                <a:cubicBezTo>
                  <a:pt x="240820" y="297163"/>
                  <a:pt x="425426" y="353817"/>
                  <a:pt x="435359" y="356859"/>
                </a:cubicBezTo>
                <a:cubicBezTo>
                  <a:pt x="436262" y="357138"/>
                  <a:pt x="437201" y="357277"/>
                  <a:pt x="438150" y="357277"/>
                </a:cubicBezTo>
                <a:lnTo>
                  <a:pt x="604838" y="357277"/>
                </a:lnTo>
                <a:cubicBezTo>
                  <a:pt x="605991" y="357277"/>
                  <a:pt x="607144" y="357068"/>
                  <a:pt x="608223" y="356654"/>
                </a:cubicBezTo>
                <a:cubicBezTo>
                  <a:pt x="621032" y="351785"/>
                  <a:pt x="733425" y="307490"/>
                  <a:pt x="733425" y="252502"/>
                </a:cubicBezTo>
                <a:cubicBezTo>
                  <a:pt x="733425" y="179060"/>
                  <a:pt x="680731" y="147727"/>
                  <a:pt x="557213" y="147727"/>
                </a:cubicBezTo>
                <a:close/>
                <a:moveTo>
                  <a:pt x="119063" y="338227"/>
                </a:moveTo>
                <a:lnTo>
                  <a:pt x="19050" y="338227"/>
                </a:lnTo>
                <a:lnTo>
                  <a:pt x="19050" y="190620"/>
                </a:lnTo>
                <a:cubicBezTo>
                  <a:pt x="31999" y="210593"/>
                  <a:pt x="51347" y="224204"/>
                  <a:pt x="76619" y="237164"/>
                </a:cubicBezTo>
                <a:cubicBezTo>
                  <a:pt x="84453" y="241182"/>
                  <a:pt x="99526" y="247145"/>
                  <a:pt x="119063" y="254258"/>
                </a:cubicBezTo>
                <a:lnTo>
                  <a:pt x="119063" y="338227"/>
                </a:lnTo>
                <a:close/>
                <a:moveTo>
                  <a:pt x="444745" y="200213"/>
                </a:moveTo>
                <a:cubicBezTo>
                  <a:pt x="428644" y="200213"/>
                  <a:pt x="410924" y="198622"/>
                  <a:pt x="392088" y="195483"/>
                </a:cubicBezTo>
                <a:cubicBezTo>
                  <a:pt x="349944" y="188459"/>
                  <a:pt x="305354" y="167917"/>
                  <a:pt x="263666" y="142752"/>
                </a:cubicBezTo>
                <a:cubicBezTo>
                  <a:pt x="351136" y="170938"/>
                  <a:pt x="419169" y="178874"/>
                  <a:pt x="467916" y="178874"/>
                </a:cubicBezTo>
                <a:cubicBezTo>
                  <a:pt x="496721" y="178874"/>
                  <a:pt x="518741" y="176113"/>
                  <a:pt x="534145" y="173152"/>
                </a:cubicBezTo>
                <a:cubicBezTo>
                  <a:pt x="520251" y="185828"/>
                  <a:pt x="493703" y="200210"/>
                  <a:pt x="444745" y="200213"/>
                </a:cubicBezTo>
                <a:close/>
              </a:path>
            </a:pathLst>
          </a:custGeom>
          <a:solidFill>
            <a:srgbClr val="7818DE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3" name="图片 32" descr="卡通人物&#10;&#10;描述已自动生成">
            <a:extLst>
              <a:ext uri="{FF2B5EF4-FFF2-40B4-BE49-F238E27FC236}">
                <a16:creationId xmlns:a16="http://schemas.microsoft.com/office/drawing/2014/main" xmlns="" id="{DBE6E0B4-606E-41EC-9653-A2DC0F00F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133" y="2915810"/>
            <a:ext cx="2657475" cy="381000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5D0C3792-0E41-4409-B5CF-FFD53ACFB2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802" y="396229"/>
            <a:ext cx="1426799" cy="173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717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18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850308FB-00A0-4B43-B51F-3FCBA1A786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81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2D401D4D-C619-4D25-AC80-963016EB05B4}"/>
              </a:ext>
            </a:extLst>
          </p:cNvPr>
          <p:cNvSpPr/>
          <p:nvPr/>
        </p:nvSpPr>
        <p:spPr>
          <a:xfrm>
            <a:off x="0" y="2682788"/>
            <a:ext cx="12192000" cy="4175212"/>
          </a:xfrm>
          <a:custGeom>
            <a:avLst/>
            <a:gdLst>
              <a:gd name="connsiteX0" fmla="*/ 12192000 w 12192000"/>
              <a:gd name="connsiteY0" fmla="*/ 0 h 4175212"/>
              <a:gd name="connsiteX1" fmla="*/ 12192000 w 12192000"/>
              <a:gd name="connsiteY1" fmla="*/ 4175212 h 4175212"/>
              <a:gd name="connsiteX2" fmla="*/ 0 w 12192000"/>
              <a:gd name="connsiteY2" fmla="*/ 4175212 h 4175212"/>
              <a:gd name="connsiteX3" fmla="*/ 0 w 12192000"/>
              <a:gd name="connsiteY3" fmla="*/ 1911932 h 4175212"/>
              <a:gd name="connsiteX4" fmla="*/ 21146 w 12192000"/>
              <a:gd name="connsiteY4" fmla="*/ 1878311 h 4175212"/>
              <a:gd name="connsiteX5" fmla="*/ 1841500 w 12192000"/>
              <a:gd name="connsiteY5" fmla="*/ 781137 h 4175212"/>
              <a:gd name="connsiteX6" fmla="*/ 8140700 w 12192000"/>
              <a:gd name="connsiteY6" fmla="*/ 3702137 h 4175212"/>
              <a:gd name="connsiteX7" fmla="*/ 12170696 w 12192000"/>
              <a:gd name="connsiteY7" fmla="*/ 21548 h 417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175212">
                <a:moveTo>
                  <a:pt x="12192000" y="0"/>
                </a:moveTo>
                <a:lnTo>
                  <a:pt x="12192000" y="4175212"/>
                </a:lnTo>
                <a:lnTo>
                  <a:pt x="0" y="4175212"/>
                </a:lnTo>
                <a:lnTo>
                  <a:pt x="0" y="1911932"/>
                </a:lnTo>
                <a:lnTo>
                  <a:pt x="21146" y="1878311"/>
                </a:lnTo>
                <a:cubicBezTo>
                  <a:pt x="404482" y="1287484"/>
                  <a:pt x="935302" y="684564"/>
                  <a:pt x="1841500" y="781137"/>
                </a:cubicBezTo>
                <a:cubicBezTo>
                  <a:pt x="3291417" y="935654"/>
                  <a:pt x="6322484" y="3901104"/>
                  <a:pt x="8140700" y="3702137"/>
                </a:cubicBezTo>
                <a:cubicBezTo>
                  <a:pt x="9618001" y="3540477"/>
                  <a:pt x="11186129" y="1052261"/>
                  <a:pt x="12170696" y="21548"/>
                </a:cubicBezTo>
                <a:close/>
              </a:path>
            </a:pathLst>
          </a:custGeom>
          <a:solidFill>
            <a:srgbClr val="FFD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F074E044-8836-41CC-A340-FF7FC98ECB0A}"/>
              </a:ext>
            </a:extLst>
          </p:cNvPr>
          <p:cNvGrpSpPr/>
          <p:nvPr/>
        </p:nvGrpSpPr>
        <p:grpSpPr>
          <a:xfrm>
            <a:off x="0" y="266909"/>
            <a:ext cx="12192000" cy="1905000"/>
            <a:chOff x="0" y="24354"/>
            <a:chExt cx="12192000" cy="1905000"/>
          </a:xfrm>
        </p:grpSpPr>
        <p:pic>
          <p:nvPicPr>
            <p:cNvPr id="7" name="图片 6" descr="形状&#10;&#10;描述已自动生成">
              <a:extLst>
                <a:ext uri="{FF2B5EF4-FFF2-40B4-BE49-F238E27FC236}">
                  <a16:creationId xmlns:a16="http://schemas.microsoft.com/office/drawing/2014/main" xmlns="" id="{877482E6-DC53-4CC8-873B-E157962B0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7397" y="24354"/>
              <a:ext cx="1528763" cy="1905000"/>
            </a:xfrm>
            <a:prstGeom prst="rect">
              <a:avLst/>
            </a:prstGeom>
          </p:spPr>
        </p:pic>
        <p:pic>
          <p:nvPicPr>
            <p:cNvPr id="9" name="图片 8" descr="形状&#10;&#10;描述已自动生成">
              <a:extLst>
                <a:ext uri="{FF2B5EF4-FFF2-40B4-BE49-F238E27FC236}">
                  <a16:creationId xmlns:a16="http://schemas.microsoft.com/office/drawing/2014/main" xmlns="" id="{871E86C0-7EBE-4CD6-A562-99051464128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957" y="24354"/>
              <a:ext cx="1452563" cy="1905000"/>
            </a:xfrm>
            <a:prstGeom prst="rect">
              <a:avLst/>
            </a:prstGeom>
          </p:spPr>
        </p:pic>
        <p:pic>
          <p:nvPicPr>
            <p:cNvPr id="11" name="图片 10" descr="卡通人物&#10;&#10;描述已自动生成">
              <a:extLst>
                <a:ext uri="{FF2B5EF4-FFF2-40B4-BE49-F238E27FC236}">
                  <a16:creationId xmlns:a16="http://schemas.microsoft.com/office/drawing/2014/main" xmlns="" id="{388F25C5-DCCF-4AA7-B8AD-94539E338F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317" y="24354"/>
              <a:ext cx="1557338" cy="1905000"/>
            </a:xfrm>
            <a:prstGeom prst="rect">
              <a:avLst/>
            </a:prstGeom>
          </p:spPr>
        </p:pic>
        <p:pic>
          <p:nvPicPr>
            <p:cNvPr id="13" name="图片 12" descr="形状&#10;&#10;描述已自动生成">
              <a:extLst>
                <a:ext uri="{FF2B5EF4-FFF2-40B4-BE49-F238E27FC236}">
                  <a16:creationId xmlns:a16="http://schemas.microsoft.com/office/drawing/2014/main" xmlns="" id="{5D534EE4-8420-4DD4-A7BC-967194B64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3452" y="24354"/>
              <a:ext cx="1652588" cy="1905000"/>
            </a:xfrm>
            <a:prstGeom prst="rect">
              <a:avLst/>
            </a:prstGeom>
          </p:spPr>
        </p:pic>
        <p:pic>
          <p:nvPicPr>
            <p:cNvPr id="17" name="图片 16" descr="卡通人物&#10;&#10;描述已自动生成">
              <a:extLst>
                <a:ext uri="{FF2B5EF4-FFF2-40B4-BE49-F238E27FC236}">
                  <a16:creationId xmlns:a16="http://schemas.microsoft.com/office/drawing/2014/main" xmlns="" id="{56460F05-5C9E-4404-939D-F4595C9AC30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354"/>
              <a:ext cx="1371600" cy="1905000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1F992AD9-085D-4095-A193-7471C53D4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1838" y="24355"/>
              <a:ext cx="1300162" cy="1904999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62D927F5-36F6-46A7-85FE-C4BCBCC6100B}"/>
              </a:ext>
            </a:extLst>
          </p:cNvPr>
          <p:cNvGrpSpPr/>
          <p:nvPr/>
        </p:nvGrpSpPr>
        <p:grpSpPr>
          <a:xfrm>
            <a:off x="0" y="4686093"/>
            <a:ext cx="12192000" cy="1904999"/>
            <a:chOff x="0" y="2958177"/>
            <a:chExt cx="12192000" cy="1904999"/>
          </a:xfrm>
        </p:grpSpPr>
        <p:pic>
          <p:nvPicPr>
            <p:cNvPr id="15" name="图片 14" descr="卡通人物&#10;&#10;描述已自动生成">
              <a:extLst>
                <a:ext uri="{FF2B5EF4-FFF2-40B4-BE49-F238E27FC236}">
                  <a16:creationId xmlns:a16="http://schemas.microsoft.com/office/drawing/2014/main" xmlns="" id="{978AF30C-420A-47AB-BF2C-CB154CC64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7881" y="3020089"/>
              <a:ext cx="1905000" cy="1781175"/>
            </a:xfrm>
            <a:prstGeom prst="rect">
              <a:avLst/>
            </a:prstGeom>
          </p:spPr>
        </p:pic>
        <p:pic>
          <p:nvPicPr>
            <p:cNvPr id="20" name="图片 19" descr="卡通人物&#10;&#10;描述已自动生成">
              <a:extLst>
                <a:ext uri="{FF2B5EF4-FFF2-40B4-BE49-F238E27FC236}">
                  <a16:creationId xmlns:a16="http://schemas.microsoft.com/office/drawing/2014/main" xmlns="" id="{BE52FC0E-62E7-4DAF-848B-732BAE65D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6683" y="2958177"/>
              <a:ext cx="1671637" cy="1904999"/>
            </a:xfrm>
            <a:prstGeom prst="rect">
              <a:avLst/>
            </a:prstGeom>
          </p:spPr>
        </p:pic>
        <p:pic>
          <p:nvPicPr>
            <p:cNvPr id="22" name="图片 21" descr="卡通人物&#10;&#10;中度可信度描述已自动生成">
              <a:extLst>
                <a:ext uri="{FF2B5EF4-FFF2-40B4-BE49-F238E27FC236}">
                  <a16:creationId xmlns:a16="http://schemas.microsoft.com/office/drawing/2014/main" xmlns="" id="{B9CD5DC7-0120-4BB5-9E6F-C6DBC55BD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4560" y="2958177"/>
              <a:ext cx="1452562" cy="190499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F405D52-2199-4B5A-B45F-8FED15395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2442" y="3001039"/>
              <a:ext cx="1904999" cy="1819274"/>
            </a:xfrm>
            <a:prstGeom prst="rect">
              <a:avLst/>
            </a:prstGeom>
          </p:spPr>
        </p:pic>
        <p:pic>
          <p:nvPicPr>
            <p:cNvPr id="28" name="图片 27" descr="卡通人物&#10;&#10;中度可信度描述已自动生成">
              <a:extLst>
                <a:ext uri="{FF2B5EF4-FFF2-40B4-BE49-F238E27FC236}">
                  <a16:creationId xmlns:a16="http://schemas.microsoft.com/office/drawing/2014/main" xmlns="" id="{162FD631-4B22-450E-B901-5A8B6D139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7001" y="3141533"/>
              <a:ext cx="1904999" cy="1538287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CDBA0E40-762C-4C58-84F6-4FD4030AB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977227"/>
              <a:ext cx="1904999" cy="1866899"/>
            </a:xfrm>
            <a:prstGeom prst="rect">
              <a:avLst/>
            </a:prstGeom>
          </p:spPr>
        </p:pic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276526A8-3CE3-4BEF-8D31-358579489DD5}"/>
              </a:ext>
            </a:extLst>
          </p:cNvPr>
          <p:cNvSpPr txBox="1"/>
          <p:nvPr/>
        </p:nvSpPr>
        <p:spPr>
          <a:xfrm>
            <a:off x="353651" y="2682788"/>
            <a:ext cx="4896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n w="15875">
                  <a:solidFill>
                    <a:schemeClr val="tx1"/>
                  </a:solidFill>
                </a:ln>
                <a:solidFill>
                  <a:srgbClr val="FBDE03"/>
                </a:solidFill>
                <a:effectLst>
                  <a:outerShdw blurRad="50800" dist="88900" dir="2700000" algn="tl" rotWithShape="0">
                    <a:prstClr val="black"/>
                  </a:outerShdw>
                </a:effectLst>
                <a:latin typeface="Ravie" panose="04040805050809020602" pitchFamily="82" charset="0"/>
              </a:rPr>
              <a:t>POWER YOUR POINT</a:t>
            </a:r>
            <a:endParaRPr lang="zh-CN" altLang="en-US" sz="2800" b="1">
              <a:ln w="15875">
                <a:solidFill>
                  <a:schemeClr val="tx1"/>
                </a:solidFill>
              </a:ln>
              <a:solidFill>
                <a:srgbClr val="FBDE03"/>
              </a:solidFill>
              <a:effectLst>
                <a:outerShdw blurRad="50800" dist="88900" dir="2700000" algn="tl" rotWithShape="0">
                  <a:prstClr val="black"/>
                </a:outerShdw>
              </a:effectLst>
              <a:latin typeface="Ravie" panose="04040805050809020602" pitchFamily="82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AA4C534-7738-4D26-A3B2-B7A70A0871B6}"/>
              </a:ext>
            </a:extLst>
          </p:cNvPr>
          <p:cNvSpPr txBox="1"/>
          <p:nvPr/>
        </p:nvSpPr>
        <p:spPr>
          <a:xfrm>
            <a:off x="4499133" y="3589498"/>
            <a:ext cx="6817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b="1">
              <a:solidFill>
                <a:schemeClr val="bg1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87008E62-A736-4AF0-BA0F-74C934FCFEEB}"/>
              </a:ext>
            </a:extLst>
          </p:cNvPr>
          <p:cNvSpPr/>
          <p:nvPr/>
        </p:nvSpPr>
        <p:spPr>
          <a:xfrm rot="1330193">
            <a:off x="10223835" y="2092244"/>
            <a:ext cx="670212" cy="670210"/>
          </a:xfrm>
          <a:custGeom>
            <a:avLst/>
            <a:gdLst>
              <a:gd name="connsiteX0" fmla="*/ 328186 w 874523"/>
              <a:gd name="connsiteY0" fmla="*/ 401081 h 874523"/>
              <a:gd name="connsiteX1" fmla="*/ 401081 w 874523"/>
              <a:gd name="connsiteY1" fmla="*/ 328186 h 874523"/>
              <a:gd name="connsiteX2" fmla="*/ 430723 w 874523"/>
              <a:gd name="connsiteY2" fmla="*/ 27368 h 874523"/>
              <a:gd name="connsiteX3" fmla="*/ 443801 w 874523"/>
              <a:gd name="connsiteY3" fmla="*/ 27368 h 874523"/>
              <a:gd name="connsiteX4" fmla="*/ 473443 w 874523"/>
              <a:gd name="connsiteY4" fmla="*/ 328186 h 874523"/>
              <a:gd name="connsiteX5" fmla="*/ 546337 w 874523"/>
              <a:gd name="connsiteY5" fmla="*/ 401081 h 874523"/>
              <a:gd name="connsiteX6" fmla="*/ 847156 w 874523"/>
              <a:gd name="connsiteY6" fmla="*/ 430723 h 874523"/>
              <a:gd name="connsiteX7" fmla="*/ 847156 w 874523"/>
              <a:gd name="connsiteY7" fmla="*/ 443801 h 874523"/>
              <a:gd name="connsiteX8" fmla="*/ 546337 w 874523"/>
              <a:gd name="connsiteY8" fmla="*/ 473443 h 874523"/>
              <a:gd name="connsiteX9" fmla="*/ 473443 w 874523"/>
              <a:gd name="connsiteY9" fmla="*/ 546337 h 874523"/>
              <a:gd name="connsiteX10" fmla="*/ 443801 w 874523"/>
              <a:gd name="connsiteY10" fmla="*/ 847156 h 874523"/>
              <a:gd name="connsiteX11" fmla="*/ 430723 w 874523"/>
              <a:gd name="connsiteY11" fmla="*/ 847156 h 874523"/>
              <a:gd name="connsiteX12" fmla="*/ 401081 w 874523"/>
              <a:gd name="connsiteY12" fmla="*/ 546337 h 874523"/>
              <a:gd name="connsiteX13" fmla="*/ 328186 w 874523"/>
              <a:gd name="connsiteY13" fmla="*/ 473443 h 874523"/>
              <a:gd name="connsiteX14" fmla="*/ 27368 w 874523"/>
              <a:gd name="connsiteY14" fmla="*/ 443801 h 874523"/>
              <a:gd name="connsiteX15" fmla="*/ 27368 w 874523"/>
              <a:gd name="connsiteY15" fmla="*/ 430723 h 874523"/>
              <a:gd name="connsiteX16" fmla="*/ 328186 w 874523"/>
              <a:gd name="connsiteY16" fmla="*/ 401081 h 8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4523" h="874523">
                <a:moveTo>
                  <a:pt x="328186" y="401081"/>
                </a:moveTo>
                <a:cubicBezTo>
                  <a:pt x="364677" y="397481"/>
                  <a:pt x="397481" y="364686"/>
                  <a:pt x="401081" y="328186"/>
                </a:cubicBezTo>
                <a:lnTo>
                  <a:pt x="430723" y="27368"/>
                </a:lnTo>
                <a:cubicBezTo>
                  <a:pt x="434323" y="-9123"/>
                  <a:pt x="440200" y="-9123"/>
                  <a:pt x="443801" y="27368"/>
                </a:cubicBezTo>
                <a:lnTo>
                  <a:pt x="473443" y="328186"/>
                </a:lnTo>
                <a:cubicBezTo>
                  <a:pt x="477043" y="364677"/>
                  <a:pt x="509838" y="397481"/>
                  <a:pt x="546337" y="401081"/>
                </a:cubicBezTo>
                <a:lnTo>
                  <a:pt x="847156" y="430723"/>
                </a:lnTo>
                <a:cubicBezTo>
                  <a:pt x="883646" y="434323"/>
                  <a:pt x="883646" y="440200"/>
                  <a:pt x="847156" y="443801"/>
                </a:cubicBezTo>
                <a:lnTo>
                  <a:pt x="546337" y="473443"/>
                </a:lnTo>
                <a:cubicBezTo>
                  <a:pt x="509847" y="477043"/>
                  <a:pt x="477043" y="509838"/>
                  <a:pt x="473443" y="546337"/>
                </a:cubicBezTo>
                <a:lnTo>
                  <a:pt x="443801" y="847156"/>
                </a:lnTo>
                <a:cubicBezTo>
                  <a:pt x="440200" y="883646"/>
                  <a:pt x="434323" y="883646"/>
                  <a:pt x="430723" y="847156"/>
                </a:cubicBezTo>
                <a:lnTo>
                  <a:pt x="401081" y="546337"/>
                </a:lnTo>
                <a:cubicBezTo>
                  <a:pt x="397481" y="509847"/>
                  <a:pt x="364686" y="477043"/>
                  <a:pt x="328186" y="473443"/>
                </a:cubicBezTo>
                <a:lnTo>
                  <a:pt x="27368" y="443801"/>
                </a:lnTo>
                <a:cubicBezTo>
                  <a:pt x="-9123" y="440200"/>
                  <a:pt x="-9123" y="434323"/>
                  <a:pt x="27368" y="430723"/>
                </a:cubicBezTo>
                <a:lnTo>
                  <a:pt x="328186" y="401081"/>
                </a:lnTo>
                <a:close/>
              </a:path>
            </a:pathLst>
          </a:custGeom>
          <a:solidFill>
            <a:srgbClr val="FFD338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9A58A593-A727-47C9-8806-4A8B0A5DD633}"/>
              </a:ext>
            </a:extLst>
          </p:cNvPr>
          <p:cNvSpPr/>
          <p:nvPr/>
        </p:nvSpPr>
        <p:spPr>
          <a:xfrm>
            <a:off x="9481036" y="4595693"/>
            <a:ext cx="440790" cy="441701"/>
          </a:xfrm>
          <a:custGeom>
            <a:avLst/>
            <a:gdLst>
              <a:gd name="connsiteX0" fmla="*/ 400445 w 856134"/>
              <a:gd name="connsiteY0" fmla="*/ 350780 h 857904"/>
              <a:gd name="connsiteX1" fmla="*/ 427115 w 856134"/>
              <a:gd name="connsiteY1" fmla="*/ 92652 h 857904"/>
              <a:gd name="connsiteX2" fmla="*/ 430925 w 856134"/>
              <a:gd name="connsiteY2" fmla="*/ 92652 h 857904"/>
              <a:gd name="connsiteX3" fmla="*/ 456642 w 856134"/>
              <a:gd name="connsiteY3" fmla="*/ 350780 h 857904"/>
              <a:gd name="connsiteX4" fmla="*/ 464262 w 856134"/>
              <a:gd name="connsiteY4" fmla="*/ 353637 h 857904"/>
              <a:gd name="connsiteX5" fmla="*/ 854787 w 856134"/>
              <a:gd name="connsiteY5" fmla="*/ 2165 h 857904"/>
              <a:gd name="connsiteX6" fmla="*/ 855740 w 856134"/>
              <a:gd name="connsiteY6" fmla="*/ 3117 h 857904"/>
              <a:gd name="connsiteX7" fmla="*/ 502362 w 856134"/>
              <a:gd name="connsiteY7" fmla="*/ 393642 h 857904"/>
              <a:gd name="connsiteX8" fmla="*/ 505220 w 856134"/>
              <a:gd name="connsiteY8" fmla="*/ 401262 h 857904"/>
              <a:gd name="connsiteX9" fmla="*/ 763347 w 856134"/>
              <a:gd name="connsiteY9" fmla="*/ 427932 h 857904"/>
              <a:gd name="connsiteX10" fmla="*/ 763347 w 856134"/>
              <a:gd name="connsiteY10" fmla="*/ 431742 h 857904"/>
              <a:gd name="connsiteX11" fmla="*/ 506172 w 856134"/>
              <a:gd name="connsiteY11" fmla="*/ 457460 h 857904"/>
              <a:gd name="connsiteX12" fmla="*/ 503315 w 856134"/>
              <a:gd name="connsiteY12" fmla="*/ 465080 h 857904"/>
              <a:gd name="connsiteX13" fmla="*/ 854787 w 856134"/>
              <a:gd name="connsiteY13" fmla="*/ 856557 h 857904"/>
              <a:gd name="connsiteX14" fmla="*/ 853835 w 856134"/>
              <a:gd name="connsiteY14" fmla="*/ 857510 h 857904"/>
              <a:gd name="connsiteX15" fmla="*/ 463310 w 856134"/>
              <a:gd name="connsiteY15" fmla="*/ 504132 h 857904"/>
              <a:gd name="connsiteX16" fmla="*/ 455690 w 856134"/>
              <a:gd name="connsiteY16" fmla="*/ 506990 h 857904"/>
              <a:gd name="connsiteX17" fmla="*/ 429020 w 856134"/>
              <a:gd name="connsiteY17" fmla="*/ 765117 h 857904"/>
              <a:gd name="connsiteX18" fmla="*/ 425210 w 856134"/>
              <a:gd name="connsiteY18" fmla="*/ 765117 h 857904"/>
              <a:gd name="connsiteX19" fmla="*/ 399492 w 856134"/>
              <a:gd name="connsiteY19" fmla="*/ 506990 h 857904"/>
              <a:gd name="connsiteX20" fmla="*/ 391872 w 856134"/>
              <a:gd name="connsiteY20" fmla="*/ 504132 h 857904"/>
              <a:gd name="connsiteX21" fmla="*/ 1347 w 856134"/>
              <a:gd name="connsiteY21" fmla="*/ 855605 h 857904"/>
              <a:gd name="connsiteX22" fmla="*/ 395 w 856134"/>
              <a:gd name="connsiteY22" fmla="*/ 854652 h 857904"/>
              <a:gd name="connsiteX23" fmla="*/ 353772 w 856134"/>
              <a:gd name="connsiteY23" fmla="*/ 464127 h 857904"/>
              <a:gd name="connsiteX24" fmla="*/ 350915 w 856134"/>
              <a:gd name="connsiteY24" fmla="*/ 456507 h 857904"/>
              <a:gd name="connsiteX25" fmla="*/ 92787 w 856134"/>
              <a:gd name="connsiteY25" fmla="*/ 429837 h 857904"/>
              <a:gd name="connsiteX26" fmla="*/ 92787 w 856134"/>
              <a:gd name="connsiteY26" fmla="*/ 426027 h 857904"/>
              <a:gd name="connsiteX27" fmla="*/ 349962 w 856134"/>
              <a:gd name="connsiteY27" fmla="*/ 400310 h 857904"/>
              <a:gd name="connsiteX28" fmla="*/ 352820 w 856134"/>
              <a:gd name="connsiteY28" fmla="*/ 392690 h 857904"/>
              <a:gd name="connsiteX29" fmla="*/ 1347 w 856134"/>
              <a:gd name="connsiteY29" fmla="*/ 2165 h 857904"/>
              <a:gd name="connsiteX30" fmla="*/ 2300 w 856134"/>
              <a:gd name="connsiteY30" fmla="*/ 260 h 857904"/>
              <a:gd name="connsiteX31" fmla="*/ 392825 w 856134"/>
              <a:gd name="connsiteY31" fmla="*/ 353637 h 857904"/>
              <a:gd name="connsiteX32" fmla="*/ 400445 w 856134"/>
              <a:gd name="connsiteY32" fmla="*/ 350780 h 857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56134" h="857904">
                <a:moveTo>
                  <a:pt x="400445" y="350780"/>
                </a:moveTo>
                <a:lnTo>
                  <a:pt x="427115" y="92652"/>
                </a:lnTo>
                <a:cubicBezTo>
                  <a:pt x="427115" y="89795"/>
                  <a:pt x="430925" y="89795"/>
                  <a:pt x="430925" y="92652"/>
                </a:cubicBezTo>
                <a:lnTo>
                  <a:pt x="456642" y="350780"/>
                </a:lnTo>
                <a:cubicBezTo>
                  <a:pt x="456642" y="354590"/>
                  <a:pt x="461405" y="356495"/>
                  <a:pt x="464262" y="353637"/>
                </a:cubicBezTo>
                <a:lnTo>
                  <a:pt x="854787" y="2165"/>
                </a:lnTo>
                <a:cubicBezTo>
                  <a:pt x="855740" y="1212"/>
                  <a:pt x="856692" y="2165"/>
                  <a:pt x="855740" y="3117"/>
                </a:cubicBezTo>
                <a:lnTo>
                  <a:pt x="502362" y="393642"/>
                </a:lnTo>
                <a:cubicBezTo>
                  <a:pt x="499505" y="396500"/>
                  <a:pt x="501410" y="401262"/>
                  <a:pt x="505220" y="401262"/>
                </a:cubicBezTo>
                <a:lnTo>
                  <a:pt x="763347" y="427932"/>
                </a:lnTo>
                <a:cubicBezTo>
                  <a:pt x="766205" y="427932"/>
                  <a:pt x="766205" y="431742"/>
                  <a:pt x="763347" y="431742"/>
                </a:cubicBezTo>
                <a:lnTo>
                  <a:pt x="506172" y="457460"/>
                </a:lnTo>
                <a:cubicBezTo>
                  <a:pt x="502362" y="457460"/>
                  <a:pt x="500457" y="462222"/>
                  <a:pt x="503315" y="465080"/>
                </a:cubicBezTo>
                <a:lnTo>
                  <a:pt x="854787" y="856557"/>
                </a:lnTo>
                <a:cubicBezTo>
                  <a:pt x="855740" y="857510"/>
                  <a:pt x="854787" y="858462"/>
                  <a:pt x="853835" y="857510"/>
                </a:cubicBezTo>
                <a:lnTo>
                  <a:pt x="463310" y="504132"/>
                </a:lnTo>
                <a:cubicBezTo>
                  <a:pt x="460452" y="501275"/>
                  <a:pt x="455690" y="503180"/>
                  <a:pt x="455690" y="506990"/>
                </a:cubicBezTo>
                <a:lnTo>
                  <a:pt x="429020" y="765117"/>
                </a:lnTo>
                <a:cubicBezTo>
                  <a:pt x="429020" y="767975"/>
                  <a:pt x="425210" y="767975"/>
                  <a:pt x="425210" y="765117"/>
                </a:cubicBezTo>
                <a:lnTo>
                  <a:pt x="399492" y="506990"/>
                </a:lnTo>
                <a:cubicBezTo>
                  <a:pt x="399492" y="503180"/>
                  <a:pt x="394730" y="501275"/>
                  <a:pt x="391872" y="504132"/>
                </a:cubicBezTo>
                <a:lnTo>
                  <a:pt x="1347" y="855605"/>
                </a:lnTo>
                <a:cubicBezTo>
                  <a:pt x="395" y="856557"/>
                  <a:pt x="-558" y="855605"/>
                  <a:pt x="395" y="854652"/>
                </a:cubicBezTo>
                <a:lnTo>
                  <a:pt x="353772" y="464127"/>
                </a:lnTo>
                <a:cubicBezTo>
                  <a:pt x="356630" y="461270"/>
                  <a:pt x="354725" y="456507"/>
                  <a:pt x="350915" y="456507"/>
                </a:cubicBezTo>
                <a:lnTo>
                  <a:pt x="92787" y="429837"/>
                </a:lnTo>
                <a:cubicBezTo>
                  <a:pt x="89930" y="429837"/>
                  <a:pt x="89930" y="426027"/>
                  <a:pt x="92787" y="426027"/>
                </a:cubicBezTo>
                <a:lnTo>
                  <a:pt x="349962" y="400310"/>
                </a:lnTo>
                <a:cubicBezTo>
                  <a:pt x="353772" y="400310"/>
                  <a:pt x="355677" y="395547"/>
                  <a:pt x="352820" y="392690"/>
                </a:cubicBezTo>
                <a:lnTo>
                  <a:pt x="1347" y="2165"/>
                </a:lnTo>
                <a:cubicBezTo>
                  <a:pt x="395" y="1212"/>
                  <a:pt x="1347" y="-693"/>
                  <a:pt x="2300" y="260"/>
                </a:cubicBezTo>
                <a:lnTo>
                  <a:pt x="392825" y="353637"/>
                </a:lnTo>
                <a:cubicBezTo>
                  <a:pt x="395682" y="355542"/>
                  <a:pt x="399492" y="354590"/>
                  <a:pt x="400445" y="350780"/>
                </a:cubicBezTo>
                <a:close/>
              </a:path>
            </a:pathLst>
          </a:custGeom>
          <a:solidFill>
            <a:srgbClr val="B6D33A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1" name="乘号 40">
            <a:extLst>
              <a:ext uri="{FF2B5EF4-FFF2-40B4-BE49-F238E27FC236}">
                <a16:creationId xmlns:a16="http://schemas.microsoft.com/office/drawing/2014/main" xmlns="" id="{E4565699-4764-4345-B8A1-F2203016A97F}"/>
              </a:ext>
            </a:extLst>
          </p:cNvPr>
          <p:cNvSpPr/>
          <p:nvPr/>
        </p:nvSpPr>
        <p:spPr>
          <a:xfrm rot="2372080">
            <a:off x="10730753" y="2901895"/>
            <a:ext cx="350853" cy="350853"/>
          </a:xfrm>
          <a:prstGeom prst="mathMultiply">
            <a:avLst/>
          </a:prstGeom>
          <a:solidFill>
            <a:srgbClr val="FBDE0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xmlns="" id="{50BEED09-3B26-428C-BA74-E30091BAE3CC}"/>
              </a:ext>
            </a:extLst>
          </p:cNvPr>
          <p:cNvSpPr/>
          <p:nvPr/>
        </p:nvSpPr>
        <p:spPr>
          <a:xfrm rot="1376949">
            <a:off x="11167571" y="2799630"/>
            <a:ext cx="385084" cy="289537"/>
          </a:xfrm>
          <a:prstGeom prst="parallelogram">
            <a:avLst>
              <a:gd name="adj" fmla="val 87870"/>
            </a:avLst>
          </a:prstGeom>
          <a:solidFill>
            <a:srgbClr val="FF3E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图形 22">
            <a:extLst>
              <a:ext uri="{FF2B5EF4-FFF2-40B4-BE49-F238E27FC236}">
                <a16:creationId xmlns:a16="http://schemas.microsoft.com/office/drawing/2014/main" xmlns="" id="{876C04FA-994D-486C-A6B8-1FF898E2F51D}"/>
              </a:ext>
            </a:extLst>
          </p:cNvPr>
          <p:cNvGrpSpPr/>
          <p:nvPr/>
        </p:nvGrpSpPr>
        <p:grpSpPr>
          <a:xfrm rot="1454707">
            <a:off x="8564544" y="2894337"/>
            <a:ext cx="239685" cy="339945"/>
            <a:chOff x="5367337" y="2138362"/>
            <a:chExt cx="1457325" cy="2066925"/>
          </a:xfrm>
          <a:solidFill>
            <a:srgbClr val="FBDE03"/>
          </a:soli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AFAD0878-30DB-49C2-BE17-49C1C7A49BDE}"/>
                </a:ext>
              </a:extLst>
            </p:cNvPr>
            <p:cNvSpPr/>
            <p:nvPr/>
          </p:nvSpPr>
          <p:spPr>
            <a:xfrm>
              <a:off x="5453062" y="2138362"/>
              <a:ext cx="1371600" cy="2066925"/>
            </a:xfrm>
            <a:custGeom>
              <a:avLst/>
              <a:gdLst>
                <a:gd name="connsiteX0" fmla="*/ 704850 w 1371600"/>
                <a:gd name="connsiteY0" fmla="*/ 0 h 2066925"/>
                <a:gd name="connsiteX1" fmla="*/ 1247775 w 1371600"/>
                <a:gd name="connsiteY1" fmla="*/ 0 h 2066925"/>
                <a:gd name="connsiteX2" fmla="*/ 762000 w 1371600"/>
                <a:gd name="connsiteY2" fmla="*/ 752475 h 2066925"/>
                <a:gd name="connsiteX3" fmla="*/ 1371600 w 1371600"/>
                <a:gd name="connsiteY3" fmla="*/ 752475 h 2066925"/>
                <a:gd name="connsiteX4" fmla="*/ 0 w 1371600"/>
                <a:gd name="connsiteY4" fmla="*/ 2066925 h 2066925"/>
                <a:gd name="connsiteX5" fmla="*/ 581025 w 1371600"/>
                <a:gd name="connsiteY5" fmla="*/ 1038225 h 2066925"/>
                <a:gd name="connsiteX6" fmla="*/ 38100 w 1371600"/>
                <a:gd name="connsiteY6" fmla="*/ 1038225 h 206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1600" h="2066925">
                  <a:moveTo>
                    <a:pt x="704850" y="0"/>
                  </a:moveTo>
                  <a:lnTo>
                    <a:pt x="1247775" y="0"/>
                  </a:lnTo>
                  <a:lnTo>
                    <a:pt x="762000" y="752475"/>
                  </a:lnTo>
                  <a:lnTo>
                    <a:pt x="1371600" y="752475"/>
                  </a:lnTo>
                  <a:lnTo>
                    <a:pt x="0" y="2066925"/>
                  </a:lnTo>
                  <a:lnTo>
                    <a:pt x="581025" y="1038225"/>
                  </a:lnTo>
                  <a:lnTo>
                    <a:pt x="38100" y="1038225"/>
                  </a:lnTo>
                  <a:close/>
                </a:path>
              </a:pathLst>
            </a:custGeom>
            <a:solidFill>
              <a:srgbClr val="FBDE03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210AD537-218F-499F-93BE-F73EA19F62AC}"/>
                </a:ext>
              </a:extLst>
            </p:cNvPr>
            <p:cNvSpPr/>
            <p:nvPr/>
          </p:nvSpPr>
          <p:spPr>
            <a:xfrm>
              <a:off x="5367337" y="2995612"/>
              <a:ext cx="171450" cy="180975"/>
            </a:xfrm>
            <a:custGeom>
              <a:avLst/>
              <a:gdLst>
                <a:gd name="connsiteX0" fmla="*/ 171450 w 171450"/>
                <a:gd name="connsiteY0" fmla="*/ 0 h 180975"/>
                <a:gd name="connsiteX1" fmla="*/ 57150 w 171450"/>
                <a:gd name="connsiteY1" fmla="*/ 180975 h 180975"/>
                <a:gd name="connsiteX2" fmla="*/ 0 w 171450"/>
                <a:gd name="connsiteY2" fmla="*/ 180975 h 180975"/>
                <a:gd name="connsiteX3" fmla="*/ 114300 w 171450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180975">
                  <a:moveTo>
                    <a:pt x="171450" y="0"/>
                  </a:moveTo>
                  <a:lnTo>
                    <a:pt x="57150" y="180975"/>
                  </a:lnTo>
                  <a:lnTo>
                    <a:pt x="0" y="180975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FF3EB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66B40F48-0D51-4E4C-B1D2-F0BE94EC304B}"/>
                </a:ext>
              </a:extLst>
            </p:cNvPr>
            <p:cNvSpPr/>
            <p:nvPr/>
          </p:nvSpPr>
          <p:spPr>
            <a:xfrm>
              <a:off x="5548312" y="2138362"/>
              <a:ext cx="542925" cy="762000"/>
            </a:xfrm>
            <a:custGeom>
              <a:avLst/>
              <a:gdLst>
                <a:gd name="connsiteX0" fmla="*/ 485775 w 542925"/>
                <a:gd name="connsiteY0" fmla="*/ 0 h 762000"/>
                <a:gd name="connsiteX1" fmla="*/ 542925 w 542925"/>
                <a:gd name="connsiteY1" fmla="*/ 0 h 762000"/>
                <a:gd name="connsiteX2" fmla="*/ 57150 w 542925"/>
                <a:gd name="connsiteY2" fmla="*/ 762000 h 762000"/>
                <a:gd name="connsiteX3" fmla="*/ 0 w 542925"/>
                <a:gd name="connsiteY3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925" h="762000">
                  <a:moveTo>
                    <a:pt x="485775" y="0"/>
                  </a:moveTo>
                  <a:lnTo>
                    <a:pt x="542925" y="0"/>
                  </a:lnTo>
                  <a:lnTo>
                    <a:pt x="57150" y="762000"/>
                  </a:lnTo>
                  <a:lnTo>
                    <a:pt x="0" y="762000"/>
                  </a:lnTo>
                  <a:close/>
                </a:path>
              </a:pathLst>
            </a:custGeom>
            <a:solidFill>
              <a:srgbClr val="FF3EB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07496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E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04F771BF-DFCA-4DF6-91AA-4269114FD3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3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xmlns="" id="{B1CC84F4-3F46-4C5E-84B3-8B9398E82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5" r="9049" b="4700"/>
          <a:stretch>
            <a:fillRect/>
          </a:stretch>
        </p:blipFill>
        <p:spPr>
          <a:xfrm>
            <a:off x="5103726" y="357415"/>
            <a:ext cx="1984548" cy="1580243"/>
          </a:xfrm>
          <a:custGeom>
            <a:avLst/>
            <a:gdLst>
              <a:gd name="connsiteX0" fmla="*/ 12575 w 2948725"/>
              <a:gd name="connsiteY0" fmla="*/ 0 h 2347992"/>
              <a:gd name="connsiteX1" fmla="*/ 2626752 w 2948725"/>
              <a:gd name="connsiteY1" fmla="*/ 0 h 2347992"/>
              <a:gd name="connsiteX2" fmla="*/ 2720332 w 2948725"/>
              <a:gd name="connsiteY2" fmla="*/ 15477 h 2347992"/>
              <a:gd name="connsiteX3" fmla="*/ 2809861 w 2948725"/>
              <a:gd name="connsiteY3" fmla="*/ 38100 h 2347992"/>
              <a:gd name="connsiteX4" fmla="*/ 2925858 w 2948725"/>
              <a:gd name="connsiteY4" fmla="*/ 265897 h 2347992"/>
              <a:gd name="connsiteX5" fmla="*/ 2886308 w 2948725"/>
              <a:gd name="connsiteY5" fmla="*/ 330082 h 2347992"/>
              <a:gd name="connsiteX6" fmla="*/ 2877104 w 2948725"/>
              <a:gd name="connsiteY6" fmla="*/ 327225 h 2347992"/>
              <a:gd name="connsiteX7" fmla="*/ 2831033 w 2948725"/>
              <a:gd name="connsiteY7" fmla="*/ 322580 h 2347992"/>
              <a:gd name="connsiteX8" fmla="*/ 2602433 w 2948725"/>
              <a:gd name="connsiteY8" fmla="*/ 551180 h 2347992"/>
              <a:gd name="connsiteX9" fmla="*/ 2620398 w 2948725"/>
              <a:gd name="connsiteY9" fmla="*/ 640161 h 2347992"/>
              <a:gd name="connsiteX10" fmla="*/ 2631575 w 2948725"/>
              <a:gd name="connsiteY10" fmla="*/ 656739 h 2347992"/>
              <a:gd name="connsiteX11" fmla="*/ 2609111 w 2948725"/>
              <a:gd name="connsiteY11" fmla="*/ 696832 h 2347992"/>
              <a:gd name="connsiteX12" fmla="*/ 2596501 w 2948725"/>
              <a:gd name="connsiteY12" fmla="*/ 734060 h 2347992"/>
              <a:gd name="connsiteX13" fmla="*/ 2596501 w 2948725"/>
              <a:gd name="connsiteY13" fmla="*/ 1160780 h 2347992"/>
              <a:gd name="connsiteX14" fmla="*/ 2581261 w 2948725"/>
              <a:gd name="connsiteY14" fmla="*/ 1465580 h 2347992"/>
              <a:gd name="connsiteX15" fmla="*/ 2545701 w 2948725"/>
              <a:gd name="connsiteY15" fmla="*/ 1516380 h 2347992"/>
              <a:gd name="connsiteX16" fmla="*/ 2551258 w 2948725"/>
              <a:gd name="connsiteY16" fmla="*/ 1578094 h 2347992"/>
              <a:gd name="connsiteX17" fmla="*/ 2555667 w 2948725"/>
              <a:gd name="connsiteY17" fmla="*/ 1609817 h 2347992"/>
              <a:gd name="connsiteX18" fmla="*/ 2548155 w 2948725"/>
              <a:gd name="connsiteY18" fmla="*/ 1629208 h 2347992"/>
              <a:gd name="connsiteX19" fmla="*/ 2540621 w 2948725"/>
              <a:gd name="connsiteY19" fmla="*/ 1689100 h 2347992"/>
              <a:gd name="connsiteX20" fmla="*/ 2603955 w 2948725"/>
              <a:gd name="connsiteY20" fmla="*/ 1855256 h 2347992"/>
              <a:gd name="connsiteX21" fmla="*/ 2609556 w 2948725"/>
              <a:gd name="connsiteY21" fmla="*/ 1860697 h 2347992"/>
              <a:gd name="connsiteX22" fmla="*/ 2626346 w 2948725"/>
              <a:gd name="connsiteY22" fmla="*/ 1898452 h 2347992"/>
              <a:gd name="connsiteX23" fmla="*/ 2693021 w 2948725"/>
              <a:gd name="connsiteY23" fmla="*/ 2080260 h 2347992"/>
              <a:gd name="connsiteX24" fmla="*/ 2408541 w 2948725"/>
              <a:gd name="connsiteY24" fmla="*/ 2319020 h 2347992"/>
              <a:gd name="connsiteX25" fmla="*/ 991221 w 2948725"/>
              <a:gd name="connsiteY25" fmla="*/ 2344420 h 2347992"/>
              <a:gd name="connsiteX26" fmla="*/ 437501 w 2948725"/>
              <a:gd name="connsiteY26" fmla="*/ 2324100 h 2347992"/>
              <a:gd name="connsiteX27" fmla="*/ 46341 w 2948725"/>
              <a:gd name="connsiteY27" fmla="*/ 2222500 h 2347992"/>
              <a:gd name="connsiteX28" fmla="*/ 229221 w 2948725"/>
              <a:gd name="connsiteY28" fmla="*/ 1816100 h 2347992"/>
              <a:gd name="connsiteX29" fmla="*/ 356221 w 2948725"/>
              <a:gd name="connsiteY29" fmla="*/ 1714500 h 2347992"/>
              <a:gd name="connsiteX30" fmla="*/ 285101 w 2948725"/>
              <a:gd name="connsiteY30" fmla="*/ 1262380 h 2347992"/>
              <a:gd name="connsiteX31" fmla="*/ 300341 w 2948725"/>
              <a:gd name="connsiteY31" fmla="*/ 840740 h 2347992"/>
              <a:gd name="connsiteX32" fmla="*/ 153021 w 2948725"/>
              <a:gd name="connsiteY32" fmla="*/ 236220 h 2347992"/>
              <a:gd name="connsiteX33" fmla="*/ 4802 w 2948725"/>
              <a:gd name="connsiteY33" fmla="*/ 6581 h 2347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48725" h="2347992">
                <a:moveTo>
                  <a:pt x="12575" y="0"/>
                </a:moveTo>
                <a:lnTo>
                  <a:pt x="2626752" y="0"/>
                </a:lnTo>
                <a:lnTo>
                  <a:pt x="2720332" y="15477"/>
                </a:lnTo>
                <a:cubicBezTo>
                  <a:pt x="2755036" y="22473"/>
                  <a:pt x="2785096" y="30004"/>
                  <a:pt x="2809861" y="38100"/>
                </a:cubicBezTo>
                <a:cubicBezTo>
                  <a:pt x="2958451" y="86678"/>
                  <a:pt x="2970596" y="170379"/>
                  <a:pt x="2925858" y="265897"/>
                </a:cubicBezTo>
                <a:lnTo>
                  <a:pt x="2886308" y="330082"/>
                </a:lnTo>
                <a:lnTo>
                  <a:pt x="2877104" y="327225"/>
                </a:lnTo>
                <a:cubicBezTo>
                  <a:pt x="2862223" y="324179"/>
                  <a:pt x="2846815" y="322580"/>
                  <a:pt x="2831033" y="322580"/>
                </a:cubicBezTo>
                <a:cubicBezTo>
                  <a:pt x="2704781" y="322580"/>
                  <a:pt x="2602433" y="424928"/>
                  <a:pt x="2602433" y="551180"/>
                </a:cubicBezTo>
                <a:cubicBezTo>
                  <a:pt x="2602433" y="582743"/>
                  <a:pt x="2608830" y="612812"/>
                  <a:pt x="2620398" y="640161"/>
                </a:cubicBezTo>
                <a:lnTo>
                  <a:pt x="2631575" y="656739"/>
                </a:lnTo>
                <a:lnTo>
                  <a:pt x="2609111" y="696832"/>
                </a:lnTo>
                <a:cubicBezTo>
                  <a:pt x="2603050" y="709920"/>
                  <a:pt x="2598724" y="722366"/>
                  <a:pt x="2596501" y="734060"/>
                </a:cubicBezTo>
                <a:cubicBezTo>
                  <a:pt x="2560941" y="921173"/>
                  <a:pt x="2599041" y="1038860"/>
                  <a:pt x="2596501" y="1160780"/>
                </a:cubicBezTo>
                <a:cubicBezTo>
                  <a:pt x="2593961" y="1282700"/>
                  <a:pt x="2589728" y="1406313"/>
                  <a:pt x="2581261" y="1465580"/>
                </a:cubicBezTo>
                <a:cubicBezTo>
                  <a:pt x="2572794" y="1524847"/>
                  <a:pt x="2543161" y="1455420"/>
                  <a:pt x="2545701" y="1516380"/>
                </a:cubicBezTo>
                <a:cubicBezTo>
                  <a:pt x="2546336" y="1531620"/>
                  <a:pt x="2548294" y="1553051"/>
                  <a:pt x="2551258" y="1578094"/>
                </a:cubicBezTo>
                <a:lnTo>
                  <a:pt x="2555667" y="1609817"/>
                </a:lnTo>
                <a:lnTo>
                  <a:pt x="2548155" y="1629208"/>
                </a:lnTo>
                <a:cubicBezTo>
                  <a:pt x="2543215" y="1648554"/>
                  <a:pt x="2540621" y="1668584"/>
                  <a:pt x="2540621" y="1689100"/>
                </a:cubicBezTo>
                <a:cubicBezTo>
                  <a:pt x="2540621" y="1750648"/>
                  <a:pt x="2563969" y="1807826"/>
                  <a:pt x="2603955" y="1855256"/>
                </a:cubicBezTo>
                <a:lnTo>
                  <a:pt x="2609556" y="1860697"/>
                </a:lnTo>
                <a:lnTo>
                  <a:pt x="2626346" y="1898452"/>
                </a:lnTo>
                <a:cubicBezTo>
                  <a:pt x="2664287" y="1962626"/>
                  <a:pt x="2716516" y="2019300"/>
                  <a:pt x="2693021" y="2080260"/>
                </a:cubicBezTo>
                <a:cubicBezTo>
                  <a:pt x="2661694" y="2161540"/>
                  <a:pt x="2692174" y="2274993"/>
                  <a:pt x="2408541" y="2319020"/>
                </a:cubicBezTo>
                <a:cubicBezTo>
                  <a:pt x="2124908" y="2363047"/>
                  <a:pt x="1319728" y="2343573"/>
                  <a:pt x="991221" y="2344420"/>
                </a:cubicBezTo>
                <a:cubicBezTo>
                  <a:pt x="662714" y="2345267"/>
                  <a:pt x="594981" y="2344420"/>
                  <a:pt x="437501" y="2324100"/>
                </a:cubicBezTo>
                <a:cubicBezTo>
                  <a:pt x="280021" y="2303780"/>
                  <a:pt x="81054" y="2307167"/>
                  <a:pt x="46341" y="2222500"/>
                </a:cubicBezTo>
                <a:cubicBezTo>
                  <a:pt x="11628" y="2137833"/>
                  <a:pt x="177574" y="1900767"/>
                  <a:pt x="229221" y="1816100"/>
                </a:cubicBezTo>
                <a:cubicBezTo>
                  <a:pt x="280868" y="1731433"/>
                  <a:pt x="346908" y="1806787"/>
                  <a:pt x="356221" y="1714500"/>
                </a:cubicBezTo>
                <a:cubicBezTo>
                  <a:pt x="365534" y="1622213"/>
                  <a:pt x="294414" y="1408007"/>
                  <a:pt x="285101" y="1262380"/>
                </a:cubicBezTo>
                <a:cubicBezTo>
                  <a:pt x="275788" y="1116753"/>
                  <a:pt x="322354" y="1011767"/>
                  <a:pt x="300341" y="840740"/>
                </a:cubicBezTo>
                <a:cubicBezTo>
                  <a:pt x="278328" y="669713"/>
                  <a:pt x="166568" y="383540"/>
                  <a:pt x="153021" y="236220"/>
                </a:cubicBezTo>
                <a:cubicBezTo>
                  <a:pt x="143708" y="134938"/>
                  <a:pt x="-30880" y="56466"/>
                  <a:pt x="4802" y="6581"/>
                </a:cubicBezTo>
                <a:close/>
              </a:path>
            </a:pathLst>
          </a:cu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34DB7FF-B5A8-429F-8023-8A43EA5F81EA}"/>
              </a:ext>
            </a:extLst>
          </p:cNvPr>
          <p:cNvSpPr txBox="1"/>
          <p:nvPr/>
        </p:nvSpPr>
        <p:spPr>
          <a:xfrm>
            <a:off x="3647873" y="1931673"/>
            <a:ext cx="4896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n w="15875">
                  <a:solidFill>
                    <a:schemeClr val="tx1"/>
                  </a:solidFill>
                </a:ln>
                <a:solidFill>
                  <a:srgbClr val="FBDE03"/>
                </a:solidFill>
                <a:effectLst>
                  <a:outerShdw blurRad="50800" dist="88900" dir="2700000" algn="tl" rotWithShape="0">
                    <a:prstClr val="black"/>
                  </a:outerShdw>
                </a:effectLst>
                <a:latin typeface="Ravie" panose="04040805050809020602" pitchFamily="82" charset="0"/>
              </a:rPr>
              <a:t>POWER YOUR POINT</a:t>
            </a:r>
            <a:endParaRPr lang="zh-CN" altLang="en-US" sz="2800" b="1">
              <a:ln w="15875">
                <a:solidFill>
                  <a:schemeClr val="tx1"/>
                </a:solidFill>
              </a:ln>
              <a:solidFill>
                <a:srgbClr val="FBDE03"/>
              </a:solidFill>
              <a:effectLst>
                <a:outerShdw blurRad="50800" dist="88900" dir="2700000" algn="tl" rotWithShape="0">
                  <a:prstClr val="black"/>
                </a:outerShdw>
              </a:effectLst>
              <a:latin typeface="Ravie" panose="04040805050809020602" pitchFamily="82" charset="0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3785017-FA3E-49E1-8B1E-94BC2AD993B6}"/>
              </a:ext>
            </a:extLst>
          </p:cNvPr>
          <p:cNvGrpSpPr/>
          <p:nvPr/>
        </p:nvGrpSpPr>
        <p:grpSpPr>
          <a:xfrm>
            <a:off x="2959100" y="2597520"/>
            <a:ext cx="6273800" cy="598709"/>
            <a:chOff x="2959100" y="2913207"/>
            <a:chExt cx="6273800" cy="59870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27920925-1732-49C5-9E9B-9C4E6E37FCAB}"/>
                </a:ext>
              </a:extLst>
            </p:cNvPr>
            <p:cNvSpPr/>
            <p:nvPr/>
          </p:nvSpPr>
          <p:spPr>
            <a:xfrm>
              <a:off x="3647873" y="2913207"/>
              <a:ext cx="4896254" cy="598709"/>
            </a:xfrm>
            <a:custGeom>
              <a:avLst/>
              <a:gdLst>
                <a:gd name="connsiteX0" fmla="*/ 66446 w 6780801"/>
                <a:gd name="connsiteY0" fmla="*/ 824027 h 890499"/>
                <a:gd name="connsiteX1" fmla="*/ 72796 w 6780801"/>
                <a:gd name="connsiteY1" fmla="*/ 449377 h 890499"/>
                <a:gd name="connsiteX2" fmla="*/ 123596 w 6780801"/>
                <a:gd name="connsiteY2" fmla="*/ 87427 h 890499"/>
                <a:gd name="connsiteX3" fmla="*/ 250596 w 6780801"/>
                <a:gd name="connsiteY3" fmla="*/ 119177 h 890499"/>
                <a:gd name="connsiteX4" fmla="*/ 441096 w 6780801"/>
                <a:gd name="connsiteY4" fmla="*/ 36627 h 890499"/>
                <a:gd name="connsiteX5" fmla="*/ 1196746 w 6780801"/>
                <a:gd name="connsiteY5" fmla="*/ 62027 h 890499"/>
                <a:gd name="connsiteX6" fmla="*/ 1850796 w 6780801"/>
                <a:gd name="connsiteY6" fmla="*/ 49327 h 890499"/>
                <a:gd name="connsiteX7" fmla="*/ 2225446 w 6780801"/>
                <a:gd name="connsiteY7" fmla="*/ 55677 h 890499"/>
                <a:gd name="connsiteX8" fmla="*/ 2923946 w 6780801"/>
                <a:gd name="connsiteY8" fmla="*/ 55677 h 890499"/>
                <a:gd name="connsiteX9" fmla="*/ 3539896 w 6780801"/>
                <a:gd name="connsiteY9" fmla="*/ 55677 h 890499"/>
                <a:gd name="connsiteX10" fmla="*/ 4225696 w 6780801"/>
                <a:gd name="connsiteY10" fmla="*/ 62027 h 890499"/>
                <a:gd name="connsiteX11" fmla="*/ 4676546 w 6780801"/>
                <a:gd name="connsiteY11" fmla="*/ 74727 h 890499"/>
                <a:gd name="connsiteX12" fmla="*/ 5679846 w 6780801"/>
                <a:gd name="connsiteY12" fmla="*/ 62027 h 890499"/>
                <a:gd name="connsiteX13" fmla="*/ 6410096 w 6780801"/>
                <a:gd name="connsiteY13" fmla="*/ 36627 h 890499"/>
                <a:gd name="connsiteX14" fmla="*/ 6702196 w 6780801"/>
                <a:gd name="connsiteY14" fmla="*/ 55677 h 890499"/>
                <a:gd name="connsiteX15" fmla="*/ 6765696 w 6780801"/>
                <a:gd name="connsiteY15" fmla="*/ 11227 h 890499"/>
                <a:gd name="connsiteX16" fmla="*/ 6721246 w 6780801"/>
                <a:gd name="connsiteY16" fmla="*/ 296977 h 890499"/>
                <a:gd name="connsiteX17" fmla="*/ 6740296 w 6780801"/>
                <a:gd name="connsiteY17" fmla="*/ 671627 h 890499"/>
                <a:gd name="connsiteX18" fmla="*/ 6778396 w 6780801"/>
                <a:gd name="connsiteY18" fmla="*/ 887527 h 890499"/>
                <a:gd name="connsiteX19" fmla="*/ 6664096 w 6780801"/>
                <a:gd name="connsiteY19" fmla="*/ 798627 h 890499"/>
                <a:gd name="connsiteX20" fmla="*/ 5959246 w 6780801"/>
                <a:gd name="connsiteY20" fmla="*/ 817677 h 890499"/>
                <a:gd name="connsiteX21" fmla="*/ 5228996 w 6780801"/>
                <a:gd name="connsiteY21" fmla="*/ 836727 h 890499"/>
                <a:gd name="connsiteX22" fmla="*/ 4638446 w 6780801"/>
                <a:gd name="connsiteY22" fmla="*/ 811327 h 890499"/>
                <a:gd name="connsiteX23" fmla="*/ 4301896 w 6780801"/>
                <a:gd name="connsiteY23" fmla="*/ 798627 h 890499"/>
                <a:gd name="connsiteX24" fmla="*/ 3952646 w 6780801"/>
                <a:gd name="connsiteY24" fmla="*/ 830377 h 890499"/>
                <a:gd name="connsiteX25" fmla="*/ 3489096 w 6780801"/>
                <a:gd name="connsiteY25" fmla="*/ 824027 h 890499"/>
                <a:gd name="connsiteX26" fmla="*/ 2784246 w 6780801"/>
                <a:gd name="connsiteY26" fmla="*/ 836727 h 890499"/>
                <a:gd name="connsiteX27" fmla="*/ 2466746 w 6780801"/>
                <a:gd name="connsiteY27" fmla="*/ 836727 h 890499"/>
                <a:gd name="connsiteX28" fmla="*/ 2422296 w 6780801"/>
                <a:gd name="connsiteY28" fmla="*/ 855777 h 890499"/>
                <a:gd name="connsiteX29" fmla="*/ 2269896 w 6780801"/>
                <a:gd name="connsiteY29" fmla="*/ 811327 h 890499"/>
                <a:gd name="connsiteX30" fmla="*/ 1399946 w 6780801"/>
                <a:gd name="connsiteY30" fmla="*/ 836727 h 890499"/>
                <a:gd name="connsiteX31" fmla="*/ 561746 w 6780801"/>
                <a:gd name="connsiteY31" fmla="*/ 830377 h 890499"/>
                <a:gd name="connsiteX32" fmla="*/ 129946 w 6780801"/>
                <a:gd name="connsiteY32" fmla="*/ 855777 h 890499"/>
                <a:gd name="connsiteX33" fmla="*/ 2946 w 6780801"/>
                <a:gd name="connsiteY33" fmla="*/ 874827 h 890499"/>
                <a:gd name="connsiteX34" fmla="*/ 41046 w 6780801"/>
                <a:gd name="connsiteY34" fmla="*/ 639877 h 890499"/>
                <a:gd name="connsiteX35" fmla="*/ 47396 w 6780801"/>
                <a:gd name="connsiteY35" fmla="*/ 690677 h 890499"/>
                <a:gd name="connsiteX0" fmla="*/ 65922 w 6780277"/>
                <a:gd name="connsiteY0" fmla="*/ 824027 h 890499"/>
                <a:gd name="connsiteX1" fmla="*/ 72272 w 6780277"/>
                <a:gd name="connsiteY1" fmla="*/ 449377 h 890499"/>
                <a:gd name="connsiteX2" fmla="*/ 123072 w 6780277"/>
                <a:gd name="connsiteY2" fmla="*/ 87427 h 890499"/>
                <a:gd name="connsiteX3" fmla="*/ 250072 w 6780277"/>
                <a:gd name="connsiteY3" fmla="*/ 119177 h 890499"/>
                <a:gd name="connsiteX4" fmla="*/ 440572 w 6780277"/>
                <a:gd name="connsiteY4" fmla="*/ 36627 h 890499"/>
                <a:gd name="connsiteX5" fmla="*/ 1196222 w 6780277"/>
                <a:gd name="connsiteY5" fmla="*/ 62027 h 890499"/>
                <a:gd name="connsiteX6" fmla="*/ 1850272 w 6780277"/>
                <a:gd name="connsiteY6" fmla="*/ 49327 h 890499"/>
                <a:gd name="connsiteX7" fmla="*/ 2224922 w 6780277"/>
                <a:gd name="connsiteY7" fmla="*/ 55677 h 890499"/>
                <a:gd name="connsiteX8" fmla="*/ 2923422 w 6780277"/>
                <a:gd name="connsiteY8" fmla="*/ 55677 h 890499"/>
                <a:gd name="connsiteX9" fmla="*/ 3539372 w 6780277"/>
                <a:gd name="connsiteY9" fmla="*/ 55677 h 890499"/>
                <a:gd name="connsiteX10" fmla="*/ 4225172 w 6780277"/>
                <a:gd name="connsiteY10" fmla="*/ 62027 h 890499"/>
                <a:gd name="connsiteX11" fmla="*/ 4676022 w 6780277"/>
                <a:gd name="connsiteY11" fmla="*/ 74727 h 890499"/>
                <a:gd name="connsiteX12" fmla="*/ 5679322 w 6780277"/>
                <a:gd name="connsiteY12" fmla="*/ 62027 h 890499"/>
                <a:gd name="connsiteX13" fmla="*/ 6409572 w 6780277"/>
                <a:gd name="connsiteY13" fmla="*/ 36627 h 890499"/>
                <a:gd name="connsiteX14" fmla="*/ 6701672 w 6780277"/>
                <a:gd name="connsiteY14" fmla="*/ 55677 h 890499"/>
                <a:gd name="connsiteX15" fmla="*/ 6765172 w 6780277"/>
                <a:gd name="connsiteY15" fmla="*/ 11227 h 890499"/>
                <a:gd name="connsiteX16" fmla="*/ 6720722 w 6780277"/>
                <a:gd name="connsiteY16" fmla="*/ 296977 h 890499"/>
                <a:gd name="connsiteX17" fmla="*/ 6739772 w 6780277"/>
                <a:gd name="connsiteY17" fmla="*/ 671627 h 890499"/>
                <a:gd name="connsiteX18" fmla="*/ 6777872 w 6780277"/>
                <a:gd name="connsiteY18" fmla="*/ 887527 h 890499"/>
                <a:gd name="connsiteX19" fmla="*/ 6663572 w 6780277"/>
                <a:gd name="connsiteY19" fmla="*/ 798627 h 890499"/>
                <a:gd name="connsiteX20" fmla="*/ 5958722 w 6780277"/>
                <a:gd name="connsiteY20" fmla="*/ 817677 h 890499"/>
                <a:gd name="connsiteX21" fmla="*/ 5228472 w 6780277"/>
                <a:gd name="connsiteY21" fmla="*/ 836727 h 890499"/>
                <a:gd name="connsiteX22" fmla="*/ 4637922 w 6780277"/>
                <a:gd name="connsiteY22" fmla="*/ 811327 h 890499"/>
                <a:gd name="connsiteX23" fmla="*/ 4301372 w 6780277"/>
                <a:gd name="connsiteY23" fmla="*/ 798627 h 890499"/>
                <a:gd name="connsiteX24" fmla="*/ 3952122 w 6780277"/>
                <a:gd name="connsiteY24" fmla="*/ 830377 h 890499"/>
                <a:gd name="connsiteX25" fmla="*/ 3488572 w 6780277"/>
                <a:gd name="connsiteY25" fmla="*/ 824027 h 890499"/>
                <a:gd name="connsiteX26" fmla="*/ 2783722 w 6780277"/>
                <a:gd name="connsiteY26" fmla="*/ 836727 h 890499"/>
                <a:gd name="connsiteX27" fmla="*/ 2466222 w 6780277"/>
                <a:gd name="connsiteY27" fmla="*/ 836727 h 890499"/>
                <a:gd name="connsiteX28" fmla="*/ 2421772 w 6780277"/>
                <a:gd name="connsiteY28" fmla="*/ 855777 h 890499"/>
                <a:gd name="connsiteX29" fmla="*/ 2269372 w 6780277"/>
                <a:gd name="connsiteY29" fmla="*/ 811327 h 890499"/>
                <a:gd name="connsiteX30" fmla="*/ 1399422 w 6780277"/>
                <a:gd name="connsiteY30" fmla="*/ 836727 h 890499"/>
                <a:gd name="connsiteX31" fmla="*/ 561222 w 6780277"/>
                <a:gd name="connsiteY31" fmla="*/ 830377 h 890499"/>
                <a:gd name="connsiteX32" fmla="*/ 129422 w 6780277"/>
                <a:gd name="connsiteY32" fmla="*/ 855777 h 890499"/>
                <a:gd name="connsiteX33" fmla="*/ 2422 w 6780277"/>
                <a:gd name="connsiteY33" fmla="*/ 874827 h 890499"/>
                <a:gd name="connsiteX34" fmla="*/ 46872 w 6780277"/>
                <a:gd name="connsiteY34" fmla="*/ 690677 h 890499"/>
                <a:gd name="connsiteX0" fmla="*/ 72272 w 6780277"/>
                <a:gd name="connsiteY0" fmla="*/ 449377 h 890499"/>
                <a:gd name="connsiteX1" fmla="*/ 123072 w 6780277"/>
                <a:gd name="connsiteY1" fmla="*/ 87427 h 890499"/>
                <a:gd name="connsiteX2" fmla="*/ 250072 w 6780277"/>
                <a:gd name="connsiteY2" fmla="*/ 119177 h 890499"/>
                <a:gd name="connsiteX3" fmla="*/ 440572 w 6780277"/>
                <a:gd name="connsiteY3" fmla="*/ 36627 h 890499"/>
                <a:gd name="connsiteX4" fmla="*/ 1196222 w 6780277"/>
                <a:gd name="connsiteY4" fmla="*/ 62027 h 890499"/>
                <a:gd name="connsiteX5" fmla="*/ 1850272 w 6780277"/>
                <a:gd name="connsiteY5" fmla="*/ 49327 h 890499"/>
                <a:gd name="connsiteX6" fmla="*/ 2224922 w 6780277"/>
                <a:gd name="connsiteY6" fmla="*/ 55677 h 890499"/>
                <a:gd name="connsiteX7" fmla="*/ 2923422 w 6780277"/>
                <a:gd name="connsiteY7" fmla="*/ 55677 h 890499"/>
                <a:gd name="connsiteX8" fmla="*/ 3539372 w 6780277"/>
                <a:gd name="connsiteY8" fmla="*/ 55677 h 890499"/>
                <a:gd name="connsiteX9" fmla="*/ 4225172 w 6780277"/>
                <a:gd name="connsiteY9" fmla="*/ 62027 h 890499"/>
                <a:gd name="connsiteX10" fmla="*/ 4676022 w 6780277"/>
                <a:gd name="connsiteY10" fmla="*/ 74727 h 890499"/>
                <a:gd name="connsiteX11" fmla="*/ 5679322 w 6780277"/>
                <a:gd name="connsiteY11" fmla="*/ 62027 h 890499"/>
                <a:gd name="connsiteX12" fmla="*/ 6409572 w 6780277"/>
                <a:gd name="connsiteY12" fmla="*/ 36627 h 890499"/>
                <a:gd name="connsiteX13" fmla="*/ 6701672 w 6780277"/>
                <a:gd name="connsiteY13" fmla="*/ 55677 h 890499"/>
                <a:gd name="connsiteX14" fmla="*/ 6765172 w 6780277"/>
                <a:gd name="connsiteY14" fmla="*/ 11227 h 890499"/>
                <a:gd name="connsiteX15" fmla="*/ 6720722 w 6780277"/>
                <a:gd name="connsiteY15" fmla="*/ 296977 h 890499"/>
                <a:gd name="connsiteX16" fmla="*/ 6739772 w 6780277"/>
                <a:gd name="connsiteY16" fmla="*/ 671627 h 890499"/>
                <a:gd name="connsiteX17" fmla="*/ 6777872 w 6780277"/>
                <a:gd name="connsiteY17" fmla="*/ 887527 h 890499"/>
                <a:gd name="connsiteX18" fmla="*/ 6663572 w 6780277"/>
                <a:gd name="connsiteY18" fmla="*/ 798627 h 890499"/>
                <a:gd name="connsiteX19" fmla="*/ 5958722 w 6780277"/>
                <a:gd name="connsiteY19" fmla="*/ 817677 h 890499"/>
                <a:gd name="connsiteX20" fmla="*/ 5228472 w 6780277"/>
                <a:gd name="connsiteY20" fmla="*/ 836727 h 890499"/>
                <a:gd name="connsiteX21" fmla="*/ 4637922 w 6780277"/>
                <a:gd name="connsiteY21" fmla="*/ 811327 h 890499"/>
                <a:gd name="connsiteX22" fmla="*/ 4301372 w 6780277"/>
                <a:gd name="connsiteY22" fmla="*/ 798627 h 890499"/>
                <a:gd name="connsiteX23" fmla="*/ 3952122 w 6780277"/>
                <a:gd name="connsiteY23" fmla="*/ 830377 h 890499"/>
                <a:gd name="connsiteX24" fmla="*/ 3488572 w 6780277"/>
                <a:gd name="connsiteY24" fmla="*/ 824027 h 890499"/>
                <a:gd name="connsiteX25" fmla="*/ 2783722 w 6780277"/>
                <a:gd name="connsiteY25" fmla="*/ 836727 h 890499"/>
                <a:gd name="connsiteX26" fmla="*/ 2466222 w 6780277"/>
                <a:gd name="connsiteY26" fmla="*/ 836727 h 890499"/>
                <a:gd name="connsiteX27" fmla="*/ 2421772 w 6780277"/>
                <a:gd name="connsiteY27" fmla="*/ 855777 h 890499"/>
                <a:gd name="connsiteX28" fmla="*/ 2269372 w 6780277"/>
                <a:gd name="connsiteY28" fmla="*/ 811327 h 890499"/>
                <a:gd name="connsiteX29" fmla="*/ 1399422 w 6780277"/>
                <a:gd name="connsiteY29" fmla="*/ 836727 h 890499"/>
                <a:gd name="connsiteX30" fmla="*/ 561222 w 6780277"/>
                <a:gd name="connsiteY30" fmla="*/ 830377 h 890499"/>
                <a:gd name="connsiteX31" fmla="*/ 129422 w 6780277"/>
                <a:gd name="connsiteY31" fmla="*/ 855777 h 890499"/>
                <a:gd name="connsiteX32" fmla="*/ 2422 w 6780277"/>
                <a:gd name="connsiteY32" fmla="*/ 874827 h 890499"/>
                <a:gd name="connsiteX33" fmla="*/ 46872 w 6780277"/>
                <a:gd name="connsiteY33" fmla="*/ 690677 h 890499"/>
                <a:gd name="connsiteX0" fmla="*/ 72272 w 6780277"/>
                <a:gd name="connsiteY0" fmla="*/ 449377 h 890499"/>
                <a:gd name="connsiteX1" fmla="*/ 123072 w 6780277"/>
                <a:gd name="connsiteY1" fmla="*/ 87427 h 890499"/>
                <a:gd name="connsiteX2" fmla="*/ 250072 w 6780277"/>
                <a:gd name="connsiteY2" fmla="*/ 119177 h 890499"/>
                <a:gd name="connsiteX3" fmla="*/ 440572 w 6780277"/>
                <a:gd name="connsiteY3" fmla="*/ 36627 h 890499"/>
                <a:gd name="connsiteX4" fmla="*/ 1196222 w 6780277"/>
                <a:gd name="connsiteY4" fmla="*/ 62027 h 890499"/>
                <a:gd name="connsiteX5" fmla="*/ 1850272 w 6780277"/>
                <a:gd name="connsiteY5" fmla="*/ 49327 h 890499"/>
                <a:gd name="connsiteX6" fmla="*/ 2224922 w 6780277"/>
                <a:gd name="connsiteY6" fmla="*/ 55677 h 890499"/>
                <a:gd name="connsiteX7" fmla="*/ 2923422 w 6780277"/>
                <a:gd name="connsiteY7" fmla="*/ 55677 h 890499"/>
                <a:gd name="connsiteX8" fmla="*/ 3539372 w 6780277"/>
                <a:gd name="connsiteY8" fmla="*/ 55677 h 890499"/>
                <a:gd name="connsiteX9" fmla="*/ 4225172 w 6780277"/>
                <a:gd name="connsiteY9" fmla="*/ 62027 h 890499"/>
                <a:gd name="connsiteX10" fmla="*/ 4676022 w 6780277"/>
                <a:gd name="connsiteY10" fmla="*/ 74727 h 890499"/>
                <a:gd name="connsiteX11" fmla="*/ 5679322 w 6780277"/>
                <a:gd name="connsiteY11" fmla="*/ 62027 h 890499"/>
                <a:gd name="connsiteX12" fmla="*/ 6409572 w 6780277"/>
                <a:gd name="connsiteY12" fmla="*/ 36627 h 890499"/>
                <a:gd name="connsiteX13" fmla="*/ 6701672 w 6780277"/>
                <a:gd name="connsiteY13" fmla="*/ 55677 h 890499"/>
                <a:gd name="connsiteX14" fmla="*/ 6765172 w 6780277"/>
                <a:gd name="connsiteY14" fmla="*/ 11227 h 890499"/>
                <a:gd name="connsiteX15" fmla="*/ 6720722 w 6780277"/>
                <a:gd name="connsiteY15" fmla="*/ 296977 h 890499"/>
                <a:gd name="connsiteX16" fmla="*/ 6739772 w 6780277"/>
                <a:gd name="connsiteY16" fmla="*/ 671627 h 890499"/>
                <a:gd name="connsiteX17" fmla="*/ 6777872 w 6780277"/>
                <a:gd name="connsiteY17" fmla="*/ 887527 h 890499"/>
                <a:gd name="connsiteX18" fmla="*/ 6663572 w 6780277"/>
                <a:gd name="connsiteY18" fmla="*/ 798627 h 890499"/>
                <a:gd name="connsiteX19" fmla="*/ 5958722 w 6780277"/>
                <a:gd name="connsiteY19" fmla="*/ 817677 h 890499"/>
                <a:gd name="connsiteX20" fmla="*/ 5228472 w 6780277"/>
                <a:gd name="connsiteY20" fmla="*/ 836727 h 890499"/>
                <a:gd name="connsiteX21" fmla="*/ 4637922 w 6780277"/>
                <a:gd name="connsiteY21" fmla="*/ 811327 h 890499"/>
                <a:gd name="connsiteX22" fmla="*/ 4301372 w 6780277"/>
                <a:gd name="connsiteY22" fmla="*/ 798627 h 890499"/>
                <a:gd name="connsiteX23" fmla="*/ 3952122 w 6780277"/>
                <a:gd name="connsiteY23" fmla="*/ 830377 h 890499"/>
                <a:gd name="connsiteX24" fmla="*/ 3488572 w 6780277"/>
                <a:gd name="connsiteY24" fmla="*/ 824027 h 890499"/>
                <a:gd name="connsiteX25" fmla="*/ 2783722 w 6780277"/>
                <a:gd name="connsiteY25" fmla="*/ 836727 h 890499"/>
                <a:gd name="connsiteX26" fmla="*/ 2466222 w 6780277"/>
                <a:gd name="connsiteY26" fmla="*/ 836727 h 890499"/>
                <a:gd name="connsiteX27" fmla="*/ 2421772 w 6780277"/>
                <a:gd name="connsiteY27" fmla="*/ 855777 h 890499"/>
                <a:gd name="connsiteX28" fmla="*/ 2269372 w 6780277"/>
                <a:gd name="connsiteY28" fmla="*/ 811327 h 890499"/>
                <a:gd name="connsiteX29" fmla="*/ 1399422 w 6780277"/>
                <a:gd name="connsiteY29" fmla="*/ 836727 h 890499"/>
                <a:gd name="connsiteX30" fmla="*/ 561222 w 6780277"/>
                <a:gd name="connsiteY30" fmla="*/ 830377 h 890499"/>
                <a:gd name="connsiteX31" fmla="*/ 129422 w 6780277"/>
                <a:gd name="connsiteY31" fmla="*/ 855777 h 890499"/>
                <a:gd name="connsiteX32" fmla="*/ 2422 w 6780277"/>
                <a:gd name="connsiteY32" fmla="*/ 874827 h 890499"/>
                <a:gd name="connsiteX33" fmla="*/ 46872 w 6780277"/>
                <a:gd name="connsiteY33" fmla="*/ 690677 h 890499"/>
                <a:gd name="connsiteX34" fmla="*/ 72272 w 6780277"/>
                <a:gd name="connsiteY34" fmla="*/ 449377 h 89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780277" h="890499">
                  <a:moveTo>
                    <a:pt x="72272" y="449377"/>
                  </a:moveTo>
                  <a:cubicBezTo>
                    <a:pt x="81797" y="326610"/>
                    <a:pt x="93439" y="142460"/>
                    <a:pt x="123072" y="87427"/>
                  </a:cubicBezTo>
                  <a:cubicBezTo>
                    <a:pt x="152705" y="32394"/>
                    <a:pt x="197155" y="127644"/>
                    <a:pt x="250072" y="119177"/>
                  </a:cubicBezTo>
                  <a:cubicBezTo>
                    <a:pt x="302989" y="110710"/>
                    <a:pt x="282880" y="46152"/>
                    <a:pt x="440572" y="36627"/>
                  </a:cubicBezTo>
                  <a:cubicBezTo>
                    <a:pt x="598264" y="27102"/>
                    <a:pt x="1196222" y="62027"/>
                    <a:pt x="1196222" y="62027"/>
                  </a:cubicBezTo>
                  <a:cubicBezTo>
                    <a:pt x="1431172" y="64144"/>
                    <a:pt x="1678822" y="50385"/>
                    <a:pt x="1850272" y="49327"/>
                  </a:cubicBezTo>
                  <a:cubicBezTo>
                    <a:pt x="2021722" y="48269"/>
                    <a:pt x="2224922" y="55677"/>
                    <a:pt x="2224922" y="55677"/>
                  </a:cubicBezTo>
                  <a:lnTo>
                    <a:pt x="2923422" y="55677"/>
                  </a:lnTo>
                  <a:lnTo>
                    <a:pt x="3539372" y="55677"/>
                  </a:lnTo>
                  <a:lnTo>
                    <a:pt x="4225172" y="62027"/>
                  </a:lnTo>
                  <a:cubicBezTo>
                    <a:pt x="4414614" y="65202"/>
                    <a:pt x="4433664" y="74727"/>
                    <a:pt x="4676022" y="74727"/>
                  </a:cubicBezTo>
                  <a:cubicBezTo>
                    <a:pt x="4918380" y="74727"/>
                    <a:pt x="5390397" y="68377"/>
                    <a:pt x="5679322" y="62027"/>
                  </a:cubicBezTo>
                  <a:cubicBezTo>
                    <a:pt x="5968247" y="55677"/>
                    <a:pt x="6239180" y="37685"/>
                    <a:pt x="6409572" y="36627"/>
                  </a:cubicBezTo>
                  <a:cubicBezTo>
                    <a:pt x="6579964" y="35569"/>
                    <a:pt x="6642405" y="59910"/>
                    <a:pt x="6701672" y="55677"/>
                  </a:cubicBezTo>
                  <a:cubicBezTo>
                    <a:pt x="6760939" y="51444"/>
                    <a:pt x="6761997" y="-28990"/>
                    <a:pt x="6765172" y="11227"/>
                  </a:cubicBezTo>
                  <a:cubicBezTo>
                    <a:pt x="6768347" y="51444"/>
                    <a:pt x="6724955" y="186910"/>
                    <a:pt x="6720722" y="296977"/>
                  </a:cubicBezTo>
                  <a:cubicBezTo>
                    <a:pt x="6716489" y="407044"/>
                    <a:pt x="6730247" y="573202"/>
                    <a:pt x="6739772" y="671627"/>
                  </a:cubicBezTo>
                  <a:cubicBezTo>
                    <a:pt x="6749297" y="770052"/>
                    <a:pt x="6790572" y="866360"/>
                    <a:pt x="6777872" y="887527"/>
                  </a:cubicBezTo>
                  <a:cubicBezTo>
                    <a:pt x="6765172" y="908694"/>
                    <a:pt x="6800097" y="810269"/>
                    <a:pt x="6663572" y="798627"/>
                  </a:cubicBezTo>
                  <a:cubicBezTo>
                    <a:pt x="6527047" y="786985"/>
                    <a:pt x="5958722" y="817677"/>
                    <a:pt x="5958722" y="817677"/>
                  </a:cubicBezTo>
                  <a:cubicBezTo>
                    <a:pt x="5719539" y="824027"/>
                    <a:pt x="5448605" y="837785"/>
                    <a:pt x="5228472" y="836727"/>
                  </a:cubicBezTo>
                  <a:cubicBezTo>
                    <a:pt x="5008339" y="835669"/>
                    <a:pt x="4637922" y="811327"/>
                    <a:pt x="4637922" y="811327"/>
                  </a:cubicBezTo>
                  <a:cubicBezTo>
                    <a:pt x="4483405" y="804977"/>
                    <a:pt x="4415672" y="795452"/>
                    <a:pt x="4301372" y="798627"/>
                  </a:cubicBezTo>
                  <a:cubicBezTo>
                    <a:pt x="4187072" y="801802"/>
                    <a:pt x="4087588" y="826144"/>
                    <a:pt x="3952122" y="830377"/>
                  </a:cubicBezTo>
                  <a:cubicBezTo>
                    <a:pt x="3816656" y="834610"/>
                    <a:pt x="3683305" y="822969"/>
                    <a:pt x="3488572" y="824027"/>
                  </a:cubicBezTo>
                  <a:cubicBezTo>
                    <a:pt x="3293839" y="825085"/>
                    <a:pt x="2954114" y="834610"/>
                    <a:pt x="2783722" y="836727"/>
                  </a:cubicBezTo>
                  <a:cubicBezTo>
                    <a:pt x="2613330" y="838844"/>
                    <a:pt x="2526547" y="833552"/>
                    <a:pt x="2466222" y="836727"/>
                  </a:cubicBezTo>
                  <a:cubicBezTo>
                    <a:pt x="2405897" y="839902"/>
                    <a:pt x="2454580" y="860010"/>
                    <a:pt x="2421772" y="855777"/>
                  </a:cubicBezTo>
                  <a:cubicBezTo>
                    <a:pt x="2388964" y="851544"/>
                    <a:pt x="2269372" y="811327"/>
                    <a:pt x="2269372" y="811327"/>
                  </a:cubicBezTo>
                  <a:cubicBezTo>
                    <a:pt x="2098980" y="808152"/>
                    <a:pt x="1399422" y="836727"/>
                    <a:pt x="1399422" y="836727"/>
                  </a:cubicBezTo>
                  <a:lnTo>
                    <a:pt x="561222" y="830377"/>
                  </a:lnTo>
                  <a:cubicBezTo>
                    <a:pt x="349555" y="833552"/>
                    <a:pt x="222555" y="848369"/>
                    <a:pt x="129422" y="855777"/>
                  </a:cubicBezTo>
                  <a:cubicBezTo>
                    <a:pt x="36289" y="863185"/>
                    <a:pt x="16180" y="902344"/>
                    <a:pt x="2422" y="874827"/>
                  </a:cubicBezTo>
                  <a:cubicBezTo>
                    <a:pt x="-11336" y="847310"/>
                    <a:pt x="37612" y="729042"/>
                    <a:pt x="46872" y="690677"/>
                  </a:cubicBezTo>
                  <a:lnTo>
                    <a:pt x="72272" y="449377"/>
                  </a:lnTo>
                  <a:close/>
                </a:path>
              </a:pathLst>
            </a:custGeom>
            <a:solidFill>
              <a:schemeClr val="bg1"/>
            </a:solidFill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BA7453E1-3701-468C-91F5-CCECDC3B2E77}"/>
                </a:ext>
              </a:extLst>
            </p:cNvPr>
            <p:cNvSpPr txBox="1"/>
            <p:nvPr/>
          </p:nvSpPr>
          <p:spPr>
            <a:xfrm>
              <a:off x="2959100" y="3012506"/>
              <a:ext cx="6273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ln w="19050">
                    <a:noFill/>
                  </a:ln>
                  <a:latin typeface="Ravie" panose="04040805050809020602" pitchFamily="82" charset="0"/>
                </a:rPr>
                <a:t>“ </a:t>
              </a:r>
              <a:r>
                <a:rPr lang="en-US" altLang="zh-CN" sz="2000" b="1">
                  <a:ln w="19050">
                    <a:noFill/>
                  </a:ln>
                  <a:latin typeface="Ravie" panose="04040805050809020602" pitchFamily="82" charset="0"/>
                </a:rPr>
                <a:t>power point templet </a:t>
              </a:r>
              <a:r>
                <a:rPr lang="zh-CN" altLang="en-US" sz="2000" b="1">
                  <a:ln w="19050">
                    <a:noFill/>
                  </a:ln>
                  <a:latin typeface="Ravie" panose="04040805050809020602" pitchFamily="82" charset="0"/>
                </a:rPr>
                <a:t>”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0E74800-41FD-4E7C-9719-CF1A1135F04A}"/>
              </a:ext>
            </a:extLst>
          </p:cNvPr>
          <p:cNvSpPr txBox="1"/>
          <p:nvPr/>
        </p:nvSpPr>
        <p:spPr>
          <a:xfrm>
            <a:off x="1444603" y="3600816"/>
            <a:ext cx="93027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defRPr>
            </a:lvl1pPr>
          </a:lstStyle>
          <a:p>
            <a:r>
              <a:rPr lang="fr-FR" altLang="zh-CN" sz="2000"/>
              <a:t>Lorem ipsum dolor sit amet, consectetuer adipiscing elit. </a:t>
            </a:r>
          </a:p>
          <a:p>
            <a:r>
              <a:rPr lang="fr-FR" altLang="zh-CN" sz="2000"/>
              <a:t>Maecenas porttitor congue massa. </a:t>
            </a:r>
          </a:p>
          <a:p>
            <a:endParaRPr lang="fr-FR" altLang="zh-CN" sz="2000"/>
          </a:p>
          <a:p>
            <a:r>
              <a:rPr lang="fr-FR" altLang="zh-CN" sz="2000"/>
              <a:t>Fusce posuere, magna sed pulvinar ultricies, purus lectus malesuada libero, sit amet commodo magna eros quis urna. </a:t>
            </a:r>
          </a:p>
          <a:p>
            <a:endParaRPr lang="fr-FR" altLang="zh-CN" sz="2000"/>
          </a:p>
          <a:p>
            <a:r>
              <a:rPr lang="fr-FR" altLang="zh-CN" sz="2000"/>
              <a:t>Nunc viverra imperdiet enim.</a:t>
            </a:r>
          </a:p>
          <a:p>
            <a:r>
              <a:rPr lang="fr-FR" altLang="zh-CN" sz="2000"/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3174C55A-7A7D-481D-AB45-A84A96061590}"/>
              </a:ext>
            </a:extLst>
          </p:cNvPr>
          <p:cNvSpPr/>
          <p:nvPr/>
        </p:nvSpPr>
        <p:spPr>
          <a:xfrm rot="1330193">
            <a:off x="10541078" y="718830"/>
            <a:ext cx="670212" cy="670210"/>
          </a:xfrm>
          <a:custGeom>
            <a:avLst/>
            <a:gdLst>
              <a:gd name="connsiteX0" fmla="*/ 328186 w 874523"/>
              <a:gd name="connsiteY0" fmla="*/ 401081 h 874523"/>
              <a:gd name="connsiteX1" fmla="*/ 401081 w 874523"/>
              <a:gd name="connsiteY1" fmla="*/ 328186 h 874523"/>
              <a:gd name="connsiteX2" fmla="*/ 430723 w 874523"/>
              <a:gd name="connsiteY2" fmla="*/ 27368 h 874523"/>
              <a:gd name="connsiteX3" fmla="*/ 443801 w 874523"/>
              <a:gd name="connsiteY3" fmla="*/ 27368 h 874523"/>
              <a:gd name="connsiteX4" fmla="*/ 473443 w 874523"/>
              <a:gd name="connsiteY4" fmla="*/ 328186 h 874523"/>
              <a:gd name="connsiteX5" fmla="*/ 546337 w 874523"/>
              <a:gd name="connsiteY5" fmla="*/ 401081 h 874523"/>
              <a:gd name="connsiteX6" fmla="*/ 847156 w 874523"/>
              <a:gd name="connsiteY6" fmla="*/ 430723 h 874523"/>
              <a:gd name="connsiteX7" fmla="*/ 847156 w 874523"/>
              <a:gd name="connsiteY7" fmla="*/ 443801 h 874523"/>
              <a:gd name="connsiteX8" fmla="*/ 546337 w 874523"/>
              <a:gd name="connsiteY8" fmla="*/ 473443 h 874523"/>
              <a:gd name="connsiteX9" fmla="*/ 473443 w 874523"/>
              <a:gd name="connsiteY9" fmla="*/ 546337 h 874523"/>
              <a:gd name="connsiteX10" fmla="*/ 443801 w 874523"/>
              <a:gd name="connsiteY10" fmla="*/ 847156 h 874523"/>
              <a:gd name="connsiteX11" fmla="*/ 430723 w 874523"/>
              <a:gd name="connsiteY11" fmla="*/ 847156 h 874523"/>
              <a:gd name="connsiteX12" fmla="*/ 401081 w 874523"/>
              <a:gd name="connsiteY12" fmla="*/ 546337 h 874523"/>
              <a:gd name="connsiteX13" fmla="*/ 328186 w 874523"/>
              <a:gd name="connsiteY13" fmla="*/ 473443 h 874523"/>
              <a:gd name="connsiteX14" fmla="*/ 27368 w 874523"/>
              <a:gd name="connsiteY14" fmla="*/ 443801 h 874523"/>
              <a:gd name="connsiteX15" fmla="*/ 27368 w 874523"/>
              <a:gd name="connsiteY15" fmla="*/ 430723 h 874523"/>
              <a:gd name="connsiteX16" fmla="*/ 328186 w 874523"/>
              <a:gd name="connsiteY16" fmla="*/ 401081 h 8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4523" h="874523">
                <a:moveTo>
                  <a:pt x="328186" y="401081"/>
                </a:moveTo>
                <a:cubicBezTo>
                  <a:pt x="364677" y="397481"/>
                  <a:pt x="397481" y="364686"/>
                  <a:pt x="401081" y="328186"/>
                </a:cubicBezTo>
                <a:lnTo>
                  <a:pt x="430723" y="27368"/>
                </a:lnTo>
                <a:cubicBezTo>
                  <a:pt x="434323" y="-9123"/>
                  <a:pt x="440200" y="-9123"/>
                  <a:pt x="443801" y="27368"/>
                </a:cubicBezTo>
                <a:lnTo>
                  <a:pt x="473443" y="328186"/>
                </a:lnTo>
                <a:cubicBezTo>
                  <a:pt x="477043" y="364677"/>
                  <a:pt x="509838" y="397481"/>
                  <a:pt x="546337" y="401081"/>
                </a:cubicBezTo>
                <a:lnTo>
                  <a:pt x="847156" y="430723"/>
                </a:lnTo>
                <a:cubicBezTo>
                  <a:pt x="883646" y="434323"/>
                  <a:pt x="883646" y="440200"/>
                  <a:pt x="847156" y="443801"/>
                </a:cubicBezTo>
                <a:lnTo>
                  <a:pt x="546337" y="473443"/>
                </a:lnTo>
                <a:cubicBezTo>
                  <a:pt x="509847" y="477043"/>
                  <a:pt x="477043" y="509838"/>
                  <a:pt x="473443" y="546337"/>
                </a:cubicBezTo>
                <a:lnTo>
                  <a:pt x="443801" y="847156"/>
                </a:lnTo>
                <a:cubicBezTo>
                  <a:pt x="440200" y="883646"/>
                  <a:pt x="434323" y="883646"/>
                  <a:pt x="430723" y="847156"/>
                </a:cubicBezTo>
                <a:lnTo>
                  <a:pt x="401081" y="546337"/>
                </a:lnTo>
                <a:cubicBezTo>
                  <a:pt x="397481" y="509847"/>
                  <a:pt x="364686" y="477043"/>
                  <a:pt x="328186" y="473443"/>
                </a:cubicBezTo>
                <a:lnTo>
                  <a:pt x="27368" y="443801"/>
                </a:lnTo>
                <a:cubicBezTo>
                  <a:pt x="-9123" y="440200"/>
                  <a:pt x="-9123" y="434323"/>
                  <a:pt x="27368" y="430723"/>
                </a:cubicBezTo>
                <a:lnTo>
                  <a:pt x="328186" y="401081"/>
                </a:lnTo>
                <a:close/>
              </a:path>
            </a:pathLst>
          </a:custGeom>
          <a:solidFill>
            <a:srgbClr val="FFD338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ADD8B2EB-F897-43DB-8289-88B2ACB56BFF}"/>
              </a:ext>
            </a:extLst>
          </p:cNvPr>
          <p:cNvSpPr/>
          <p:nvPr/>
        </p:nvSpPr>
        <p:spPr>
          <a:xfrm rot="2069823">
            <a:off x="8748421" y="3999694"/>
            <a:ext cx="733425" cy="357277"/>
          </a:xfrm>
          <a:custGeom>
            <a:avLst/>
            <a:gdLst>
              <a:gd name="connsiteX0" fmla="*/ 557213 w 733425"/>
              <a:gd name="connsiteY0" fmla="*/ 147727 h 357277"/>
              <a:gd name="connsiteX1" fmla="*/ 553933 w 733425"/>
              <a:gd name="connsiteY1" fmla="*/ 148360 h 357277"/>
              <a:gd name="connsiteX2" fmla="*/ 553678 w 733425"/>
              <a:gd name="connsiteY2" fmla="*/ 148406 h 357277"/>
              <a:gd name="connsiteX3" fmla="*/ 203560 w 733425"/>
              <a:gd name="connsiteY3" fmla="*/ 100781 h 357277"/>
              <a:gd name="connsiteX4" fmla="*/ 200796 w 733425"/>
              <a:gd name="connsiteY4" fmla="*/ 100279 h 357277"/>
              <a:gd name="connsiteX5" fmla="*/ 87790 w 733425"/>
              <a:gd name="connsiteY5" fmla="*/ 2885 h 357277"/>
              <a:gd name="connsiteX6" fmla="*/ 77288 w 733425"/>
              <a:gd name="connsiteY6" fmla="*/ 732 h 357277"/>
              <a:gd name="connsiteX7" fmla="*/ 0 w 733425"/>
              <a:gd name="connsiteY7" fmla="*/ 109627 h 357277"/>
              <a:gd name="connsiteX8" fmla="*/ 0 w 733425"/>
              <a:gd name="connsiteY8" fmla="*/ 347752 h 357277"/>
              <a:gd name="connsiteX9" fmla="*/ 9525 w 733425"/>
              <a:gd name="connsiteY9" fmla="*/ 357277 h 357277"/>
              <a:gd name="connsiteX10" fmla="*/ 128588 w 733425"/>
              <a:gd name="connsiteY10" fmla="*/ 357277 h 357277"/>
              <a:gd name="connsiteX11" fmla="*/ 138113 w 733425"/>
              <a:gd name="connsiteY11" fmla="*/ 347752 h 357277"/>
              <a:gd name="connsiteX12" fmla="*/ 138113 w 733425"/>
              <a:gd name="connsiteY12" fmla="*/ 261072 h 357277"/>
              <a:gd name="connsiteX13" fmla="*/ 435359 w 733425"/>
              <a:gd name="connsiteY13" fmla="*/ 356859 h 357277"/>
              <a:gd name="connsiteX14" fmla="*/ 438150 w 733425"/>
              <a:gd name="connsiteY14" fmla="*/ 357277 h 357277"/>
              <a:gd name="connsiteX15" fmla="*/ 604838 w 733425"/>
              <a:gd name="connsiteY15" fmla="*/ 357277 h 357277"/>
              <a:gd name="connsiteX16" fmla="*/ 608223 w 733425"/>
              <a:gd name="connsiteY16" fmla="*/ 356654 h 357277"/>
              <a:gd name="connsiteX17" fmla="*/ 733425 w 733425"/>
              <a:gd name="connsiteY17" fmla="*/ 252502 h 357277"/>
              <a:gd name="connsiteX18" fmla="*/ 557213 w 733425"/>
              <a:gd name="connsiteY18" fmla="*/ 147727 h 357277"/>
              <a:gd name="connsiteX19" fmla="*/ 119063 w 733425"/>
              <a:gd name="connsiteY19" fmla="*/ 338227 h 357277"/>
              <a:gd name="connsiteX20" fmla="*/ 19050 w 733425"/>
              <a:gd name="connsiteY20" fmla="*/ 338227 h 357277"/>
              <a:gd name="connsiteX21" fmla="*/ 19050 w 733425"/>
              <a:gd name="connsiteY21" fmla="*/ 190620 h 357277"/>
              <a:gd name="connsiteX22" fmla="*/ 76619 w 733425"/>
              <a:gd name="connsiteY22" fmla="*/ 237164 h 357277"/>
              <a:gd name="connsiteX23" fmla="*/ 119063 w 733425"/>
              <a:gd name="connsiteY23" fmla="*/ 254258 h 357277"/>
              <a:gd name="connsiteX24" fmla="*/ 119063 w 733425"/>
              <a:gd name="connsiteY24" fmla="*/ 338227 h 357277"/>
              <a:gd name="connsiteX25" fmla="*/ 444745 w 733425"/>
              <a:gd name="connsiteY25" fmla="*/ 200213 h 357277"/>
              <a:gd name="connsiteX26" fmla="*/ 392088 w 733425"/>
              <a:gd name="connsiteY26" fmla="*/ 195483 h 357277"/>
              <a:gd name="connsiteX27" fmla="*/ 263666 w 733425"/>
              <a:gd name="connsiteY27" fmla="*/ 142752 h 357277"/>
              <a:gd name="connsiteX28" fmla="*/ 467916 w 733425"/>
              <a:gd name="connsiteY28" fmla="*/ 178874 h 357277"/>
              <a:gd name="connsiteX29" fmla="*/ 534145 w 733425"/>
              <a:gd name="connsiteY29" fmla="*/ 173152 h 357277"/>
              <a:gd name="connsiteX30" fmla="*/ 444745 w 733425"/>
              <a:gd name="connsiteY30" fmla="*/ 200213 h 35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33425" h="357277">
                <a:moveTo>
                  <a:pt x="557213" y="147727"/>
                </a:moveTo>
                <a:cubicBezTo>
                  <a:pt x="556061" y="147727"/>
                  <a:pt x="554969" y="147977"/>
                  <a:pt x="553933" y="148360"/>
                </a:cubicBezTo>
                <a:cubicBezTo>
                  <a:pt x="553849" y="148391"/>
                  <a:pt x="553762" y="148373"/>
                  <a:pt x="553678" y="148406"/>
                </a:cubicBezTo>
                <a:cubicBezTo>
                  <a:pt x="552534" y="148876"/>
                  <a:pt x="435471" y="193543"/>
                  <a:pt x="203560" y="100781"/>
                </a:cubicBezTo>
                <a:cubicBezTo>
                  <a:pt x="202655" y="100421"/>
                  <a:pt x="201723" y="100352"/>
                  <a:pt x="200796" y="100279"/>
                </a:cubicBezTo>
                <a:cubicBezTo>
                  <a:pt x="135931" y="52000"/>
                  <a:pt x="88668" y="3789"/>
                  <a:pt x="87790" y="2885"/>
                </a:cubicBezTo>
                <a:cubicBezTo>
                  <a:pt x="85074" y="76"/>
                  <a:pt x="80897" y="-766"/>
                  <a:pt x="77288" y="732"/>
                </a:cubicBezTo>
                <a:cubicBezTo>
                  <a:pt x="74135" y="2053"/>
                  <a:pt x="0" y="33906"/>
                  <a:pt x="0" y="109627"/>
                </a:cubicBezTo>
                <a:lnTo>
                  <a:pt x="0" y="347752"/>
                </a:lnTo>
                <a:cubicBezTo>
                  <a:pt x="0" y="353013"/>
                  <a:pt x="4260" y="357277"/>
                  <a:pt x="9525" y="357277"/>
                </a:cubicBezTo>
                <a:lnTo>
                  <a:pt x="128588" y="357277"/>
                </a:lnTo>
                <a:cubicBezTo>
                  <a:pt x="133852" y="357277"/>
                  <a:pt x="138113" y="353013"/>
                  <a:pt x="138113" y="347752"/>
                </a:cubicBezTo>
                <a:lnTo>
                  <a:pt x="138113" y="261072"/>
                </a:lnTo>
                <a:cubicBezTo>
                  <a:pt x="240820" y="297163"/>
                  <a:pt x="425426" y="353817"/>
                  <a:pt x="435359" y="356859"/>
                </a:cubicBezTo>
                <a:cubicBezTo>
                  <a:pt x="436262" y="357138"/>
                  <a:pt x="437201" y="357277"/>
                  <a:pt x="438150" y="357277"/>
                </a:cubicBezTo>
                <a:lnTo>
                  <a:pt x="604838" y="357277"/>
                </a:lnTo>
                <a:cubicBezTo>
                  <a:pt x="605991" y="357277"/>
                  <a:pt x="607144" y="357068"/>
                  <a:pt x="608223" y="356654"/>
                </a:cubicBezTo>
                <a:cubicBezTo>
                  <a:pt x="621032" y="351785"/>
                  <a:pt x="733425" y="307490"/>
                  <a:pt x="733425" y="252502"/>
                </a:cubicBezTo>
                <a:cubicBezTo>
                  <a:pt x="733425" y="179060"/>
                  <a:pt x="680731" y="147727"/>
                  <a:pt x="557213" y="147727"/>
                </a:cubicBezTo>
                <a:close/>
                <a:moveTo>
                  <a:pt x="119063" y="338227"/>
                </a:moveTo>
                <a:lnTo>
                  <a:pt x="19050" y="338227"/>
                </a:lnTo>
                <a:lnTo>
                  <a:pt x="19050" y="190620"/>
                </a:lnTo>
                <a:cubicBezTo>
                  <a:pt x="31999" y="210593"/>
                  <a:pt x="51347" y="224204"/>
                  <a:pt x="76619" y="237164"/>
                </a:cubicBezTo>
                <a:cubicBezTo>
                  <a:pt x="84453" y="241182"/>
                  <a:pt x="99526" y="247145"/>
                  <a:pt x="119063" y="254258"/>
                </a:cubicBezTo>
                <a:lnTo>
                  <a:pt x="119063" y="338227"/>
                </a:lnTo>
                <a:close/>
                <a:moveTo>
                  <a:pt x="444745" y="200213"/>
                </a:moveTo>
                <a:cubicBezTo>
                  <a:pt x="428644" y="200213"/>
                  <a:pt x="410924" y="198622"/>
                  <a:pt x="392088" y="195483"/>
                </a:cubicBezTo>
                <a:cubicBezTo>
                  <a:pt x="349944" y="188459"/>
                  <a:pt x="305354" y="167917"/>
                  <a:pt x="263666" y="142752"/>
                </a:cubicBezTo>
                <a:cubicBezTo>
                  <a:pt x="351136" y="170938"/>
                  <a:pt x="419169" y="178874"/>
                  <a:pt x="467916" y="178874"/>
                </a:cubicBezTo>
                <a:cubicBezTo>
                  <a:pt x="496721" y="178874"/>
                  <a:pt x="518741" y="176113"/>
                  <a:pt x="534145" y="173152"/>
                </a:cubicBezTo>
                <a:cubicBezTo>
                  <a:pt x="520251" y="185828"/>
                  <a:pt x="493703" y="200210"/>
                  <a:pt x="444745" y="200213"/>
                </a:cubicBezTo>
                <a:close/>
              </a:path>
            </a:pathLst>
          </a:custGeom>
          <a:solidFill>
            <a:srgbClr val="7818DE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CCB0461F-792A-4CDA-B440-84E705D8E072}"/>
              </a:ext>
            </a:extLst>
          </p:cNvPr>
          <p:cNvSpPr/>
          <p:nvPr/>
        </p:nvSpPr>
        <p:spPr>
          <a:xfrm>
            <a:off x="454941" y="2982196"/>
            <a:ext cx="838914" cy="857992"/>
          </a:xfrm>
          <a:custGeom>
            <a:avLst/>
            <a:gdLst>
              <a:gd name="connsiteX0" fmla="*/ 428673 w 838914"/>
              <a:gd name="connsiteY0" fmla="*/ 0 h 857992"/>
              <a:gd name="connsiteX1" fmla="*/ 456714 w 838914"/>
              <a:gd name="connsiteY1" fmla="*/ 379457 h 857992"/>
              <a:gd name="connsiteX2" fmla="*/ 588674 w 838914"/>
              <a:gd name="connsiteY2" fmla="*/ 272120 h 857992"/>
              <a:gd name="connsiteX3" fmla="*/ 479279 w 838914"/>
              <a:gd name="connsiteY3" fmla="*/ 409546 h 857992"/>
              <a:gd name="connsiteX4" fmla="*/ 838914 w 838914"/>
              <a:gd name="connsiteY4" fmla="*/ 432797 h 857992"/>
              <a:gd name="connsiteX5" fmla="*/ 482336 w 838914"/>
              <a:gd name="connsiteY5" fmla="*/ 456724 h 857992"/>
              <a:gd name="connsiteX6" fmla="*/ 620373 w 838914"/>
              <a:gd name="connsiteY6" fmla="*/ 618858 h 857992"/>
              <a:gd name="connsiteX7" fmla="*/ 457819 w 838914"/>
              <a:gd name="connsiteY7" fmla="*/ 491547 h 857992"/>
              <a:gd name="connsiteX8" fmla="*/ 431149 w 838914"/>
              <a:gd name="connsiteY8" fmla="*/ 857993 h 857992"/>
              <a:gd name="connsiteX9" fmla="*/ 406537 w 838914"/>
              <a:gd name="connsiteY9" fmla="*/ 481298 h 857992"/>
              <a:gd name="connsiteX10" fmla="*/ 256384 w 838914"/>
              <a:gd name="connsiteY10" fmla="*/ 604409 h 857992"/>
              <a:gd name="connsiteX11" fmla="*/ 382857 w 838914"/>
              <a:gd name="connsiteY11" fmla="*/ 456038 h 857992"/>
              <a:gd name="connsiteX12" fmla="*/ 0 w 838914"/>
              <a:gd name="connsiteY12" fmla="*/ 428006 h 857992"/>
              <a:gd name="connsiteX13" fmla="*/ 380133 w 838914"/>
              <a:gd name="connsiteY13" fmla="*/ 408861 h 857992"/>
              <a:gd name="connsiteX14" fmla="*/ 278949 w 838914"/>
              <a:gd name="connsiteY14" fmla="*/ 281007 h 857992"/>
              <a:gd name="connsiteX15" fmla="*/ 410213 w 838914"/>
              <a:gd name="connsiteY15" fmla="*/ 384239 h 857992"/>
              <a:gd name="connsiteX16" fmla="*/ 428673 w 838914"/>
              <a:gd name="connsiteY16" fmla="*/ 0 h 857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8914" h="857992">
                <a:moveTo>
                  <a:pt x="428673" y="0"/>
                </a:moveTo>
                <a:lnTo>
                  <a:pt x="456714" y="379457"/>
                </a:lnTo>
                <a:lnTo>
                  <a:pt x="588674" y="272120"/>
                </a:lnTo>
                <a:lnTo>
                  <a:pt x="479279" y="409546"/>
                </a:lnTo>
                <a:lnTo>
                  <a:pt x="838914" y="432797"/>
                </a:lnTo>
                <a:lnTo>
                  <a:pt x="482336" y="456724"/>
                </a:lnTo>
                <a:lnTo>
                  <a:pt x="620373" y="618858"/>
                </a:lnTo>
                <a:lnTo>
                  <a:pt x="457819" y="491547"/>
                </a:lnTo>
                <a:lnTo>
                  <a:pt x="431149" y="857993"/>
                </a:lnTo>
                <a:lnTo>
                  <a:pt x="406537" y="481298"/>
                </a:lnTo>
                <a:lnTo>
                  <a:pt x="256384" y="604409"/>
                </a:lnTo>
                <a:lnTo>
                  <a:pt x="382857" y="456038"/>
                </a:lnTo>
                <a:lnTo>
                  <a:pt x="0" y="428006"/>
                </a:lnTo>
                <a:lnTo>
                  <a:pt x="380133" y="408861"/>
                </a:lnTo>
                <a:lnTo>
                  <a:pt x="278949" y="281007"/>
                </a:lnTo>
                <a:lnTo>
                  <a:pt x="410213" y="384239"/>
                </a:lnTo>
                <a:lnTo>
                  <a:pt x="428673" y="0"/>
                </a:lnTo>
                <a:close/>
              </a:path>
            </a:pathLst>
          </a:custGeom>
          <a:solidFill>
            <a:srgbClr val="7818DE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BF8A08A6-0FA2-4021-8B6F-FFA78F10A165}"/>
              </a:ext>
            </a:extLst>
          </p:cNvPr>
          <p:cNvSpPr/>
          <p:nvPr/>
        </p:nvSpPr>
        <p:spPr>
          <a:xfrm rot="1376949">
            <a:off x="1224493" y="3704340"/>
            <a:ext cx="385084" cy="289537"/>
          </a:xfrm>
          <a:prstGeom prst="parallelogram">
            <a:avLst>
              <a:gd name="adj" fmla="val 87870"/>
            </a:avLst>
          </a:prstGeom>
          <a:solidFill>
            <a:srgbClr val="B6D33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A1B246BC-3E98-41E9-8711-DAD0D3E4CAEA}"/>
              </a:ext>
            </a:extLst>
          </p:cNvPr>
          <p:cNvSpPr/>
          <p:nvPr/>
        </p:nvSpPr>
        <p:spPr>
          <a:xfrm rot="1330193">
            <a:off x="2623994" y="5094394"/>
            <a:ext cx="670212" cy="670210"/>
          </a:xfrm>
          <a:custGeom>
            <a:avLst/>
            <a:gdLst>
              <a:gd name="connsiteX0" fmla="*/ 328186 w 874523"/>
              <a:gd name="connsiteY0" fmla="*/ 401081 h 874523"/>
              <a:gd name="connsiteX1" fmla="*/ 401081 w 874523"/>
              <a:gd name="connsiteY1" fmla="*/ 328186 h 874523"/>
              <a:gd name="connsiteX2" fmla="*/ 430723 w 874523"/>
              <a:gd name="connsiteY2" fmla="*/ 27368 h 874523"/>
              <a:gd name="connsiteX3" fmla="*/ 443801 w 874523"/>
              <a:gd name="connsiteY3" fmla="*/ 27368 h 874523"/>
              <a:gd name="connsiteX4" fmla="*/ 473443 w 874523"/>
              <a:gd name="connsiteY4" fmla="*/ 328186 h 874523"/>
              <a:gd name="connsiteX5" fmla="*/ 546337 w 874523"/>
              <a:gd name="connsiteY5" fmla="*/ 401081 h 874523"/>
              <a:gd name="connsiteX6" fmla="*/ 847156 w 874523"/>
              <a:gd name="connsiteY6" fmla="*/ 430723 h 874523"/>
              <a:gd name="connsiteX7" fmla="*/ 847156 w 874523"/>
              <a:gd name="connsiteY7" fmla="*/ 443801 h 874523"/>
              <a:gd name="connsiteX8" fmla="*/ 546337 w 874523"/>
              <a:gd name="connsiteY8" fmla="*/ 473443 h 874523"/>
              <a:gd name="connsiteX9" fmla="*/ 473443 w 874523"/>
              <a:gd name="connsiteY9" fmla="*/ 546337 h 874523"/>
              <a:gd name="connsiteX10" fmla="*/ 443801 w 874523"/>
              <a:gd name="connsiteY10" fmla="*/ 847156 h 874523"/>
              <a:gd name="connsiteX11" fmla="*/ 430723 w 874523"/>
              <a:gd name="connsiteY11" fmla="*/ 847156 h 874523"/>
              <a:gd name="connsiteX12" fmla="*/ 401081 w 874523"/>
              <a:gd name="connsiteY12" fmla="*/ 546337 h 874523"/>
              <a:gd name="connsiteX13" fmla="*/ 328186 w 874523"/>
              <a:gd name="connsiteY13" fmla="*/ 473443 h 874523"/>
              <a:gd name="connsiteX14" fmla="*/ 27368 w 874523"/>
              <a:gd name="connsiteY14" fmla="*/ 443801 h 874523"/>
              <a:gd name="connsiteX15" fmla="*/ 27368 w 874523"/>
              <a:gd name="connsiteY15" fmla="*/ 430723 h 874523"/>
              <a:gd name="connsiteX16" fmla="*/ 328186 w 874523"/>
              <a:gd name="connsiteY16" fmla="*/ 401081 h 8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4523" h="874523">
                <a:moveTo>
                  <a:pt x="328186" y="401081"/>
                </a:moveTo>
                <a:cubicBezTo>
                  <a:pt x="364677" y="397481"/>
                  <a:pt x="397481" y="364686"/>
                  <a:pt x="401081" y="328186"/>
                </a:cubicBezTo>
                <a:lnTo>
                  <a:pt x="430723" y="27368"/>
                </a:lnTo>
                <a:cubicBezTo>
                  <a:pt x="434323" y="-9123"/>
                  <a:pt x="440200" y="-9123"/>
                  <a:pt x="443801" y="27368"/>
                </a:cubicBezTo>
                <a:lnTo>
                  <a:pt x="473443" y="328186"/>
                </a:lnTo>
                <a:cubicBezTo>
                  <a:pt x="477043" y="364677"/>
                  <a:pt x="509838" y="397481"/>
                  <a:pt x="546337" y="401081"/>
                </a:cubicBezTo>
                <a:lnTo>
                  <a:pt x="847156" y="430723"/>
                </a:lnTo>
                <a:cubicBezTo>
                  <a:pt x="883646" y="434323"/>
                  <a:pt x="883646" y="440200"/>
                  <a:pt x="847156" y="443801"/>
                </a:cubicBezTo>
                <a:lnTo>
                  <a:pt x="546337" y="473443"/>
                </a:lnTo>
                <a:cubicBezTo>
                  <a:pt x="509847" y="477043"/>
                  <a:pt x="477043" y="509838"/>
                  <a:pt x="473443" y="546337"/>
                </a:cubicBezTo>
                <a:lnTo>
                  <a:pt x="443801" y="847156"/>
                </a:lnTo>
                <a:cubicBezTo>
                  <a:pt x="440200" y="883646"/>
                  <a:pt x="434323" y="883646"/>
                  <a:pt x="430723" y="847156"/>
                </a:cubicBezTo>
                <a:lnTo>
                  <a:pt x="401081" y="546337"/>
                </a:lnTo>
                <a:cubicBezTo>
                  <a:pt x="397481" y="509847"/>
                  <a:pt x="364686" y="477043"/>
                  <a:pt x="328186" y="473443"/>
                </a:cubicBezTo>
                <a:lnTo>
                  <a:pt x="27368" y="443801"/>
                </a:lnTo>
                <a:cubicBezTo>
                  <a:pt x="-9123" y="440200"/>
                  <a:pt x="-9123" y="434323"/>
                  <a:pt x="27368" y="430723"/>
                </a:cubicBezTo>
                <a:lnTo>
                  <a:pt x="328186" y="401081"/>
                </a:lnTo>
                <a:close/>
              </a:path>
            </a:pathLst>
          </a:custGeom>
          <a:solidFill>
            <a:srgbClr val="FFD338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4" name="乘号 23">
            <a:extLst>
              <a:ext uri="{FF2B5EF4-FFF2-40B4-BE49-F238E27FC236}">
                <a16:creationId xmlns:a16="http://schemas.microsoft.com/office/drawing/2014/main" xmlns="" id="{2DDB7FAF-9CE7-4C4B-AD7A-66E041FD3539}"/>
              </a:ext>
            </a:extLst>
          </p:cNvPr>
          <p:cNvSpPr/>
          <p:nvPr/>
        </p:nvSpPr>
        <p:spPr>
          <a:xfrm rot="2372080">
            <a:off x="9143649" y="3678299"/>
            <a:ext cx="350853" cy="350853"/>
          </a:xfrm>
          <a:prstGeom prst="mathMultiply">
            <a:avLst/>
          </a:prstGeom>
          <a:solidFill>
            <a:srgbClr val="B6D33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 descr="卡通人物&#10;&#10;中度可信度描述已自动生成">
            <a:extLst>
              <a:ext uri="{FF2B5EF4-FFF2-40B4-BE49-F238E27FC236}">
                <a16:creationId xmlns:a16="http://schemas.microsoft.com/office/drawing/2014/main" xmlns="" id="{07484FDD-83CB-417A-9BB1-259AF163C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059" y="1691850"/>
            <a:ext cx="2413000" cy="176752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EEE86764-0DC5-43E5-8C3A-9C73D7FDF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201" y="1517186"/>
            <a:ext cx="1426799" cy="173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883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3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B867785F-3B47-4B49-B873-8A1926E59A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787E3D6-C686-43CC-A1F4-3DD5243E6B73}"/>
              </a:ext>
            </a:extLst>
          </p:cNvPr>
          <p:cNvSpPr txBox="1"/>
          <p:nvPr/>
        </p:nvSpPr>
        <p:spPr>
          <a:xfrm>
            <a:off x="3009143" y="707747"/>
            <a:ext cx="61737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b="1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88900" dir="2700000" algn="tl" rotWithShape="0">
                    <a:prstClr val="black"/>
                  </a:outerShdw>
                </a:effectLst>
                <a:latin typeface="Ravie" panose="04040805050809020602" pitchFamily="82" charset="0"/>
              </a:rPr>
              <a:t>Designed By Xiao</a:t>
            </a:r>
            <a:endParaRPr lang="zh-CN" altLang="en-US" sz="3800" b="1">
              <a:ln w="19050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88900" dir="2700000" algn="tl" rotWithShape="0">
                  <a:prstClr val="black"/>
                </a:outerShdw>
              </a:effectLst>
              <a:latin typeface="Ravie" panose="04040805050809020602" pitchFamily="82" charset="0"/>
            </a:endParaRPr>
          </a:p>
        </p:txBody>
      </p:sp>
      <p:pic>
        <p:nvPicPr>
          <p:cNvPr id="4" name="图片 3" descr="卡通人物&#10;&#10;描述已自动生成">
            <a:extLst>
              <a:ext uri="{FF2B5EF4-FFF2-40B4-BE49-F238E27FC236}">
                <a16:creationId xmlns:a16="http://schemas.microsoft.com/office/drawing/2014/main" xmlns="" id="{34A8466B-8BE8-4700-A4E7-CE953A926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49" y="1689100"/>
            <a:ext cx="2242376" cy="3009900"/>
          </a:xfrm>
          <a:prstGeom prst="rect">
            <a:avLst/>
          </a:prstGeom>
        </p:spPr>
      </p:pic>
      <p:pic>
        <p:nvPicPr>
          <p:cNvPr id="6" name="图片 5" descr="卡通人物&#10;&#10;描述已自动生成">
            <a:extLst>
              <a:ext uri="{FF2B5EF4-FFF2-40B4-BE49-F238E27FC236}">
                <a16:creationId xmlns:a16="http://schemas.microsoft.com/office/drawing/2014/main" xmlns="" id="{CAFD01AA-D4E7-4FDE-9887-5AB2A0EE17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349" y="1689100"/>
            <a:ext cx="2949702" cy="3009900"/>
          </a:xfrm>
          <a:prstGeom prst="rect">
            <a:avLst/>
          </a:prstGeom>
        </p:spPr>
      </p:pic>
      <p:pic>
        <p:nvPicPr>
          <p:cNvPr id="8" name="图片 7" descr="形状&#10;&#10;描述已自动生成">
            <a:extLst>
              <a:ext uri="{FF2B5EF4-FFF2-40B4-BE49-F238E27FC236}">
                <a16:creationId xmlns:a16="http://schemas.microsoft.com/office/drawing/2014/main" xmlns="" id="{681BF144-3D08-4F54-AE67-6C891DD63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278" y="1689100"/>
            <a:ext cx="2415445" cy="300990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BFFE5EE-1DF3-4D0D-A4CD-46663BB7A0F2}"/>
              </a:ext>
            </a:extLst>
          </p:cNvPr>
          <p:cNvSpPr txBox="1"/>
          <p:nvPr/>
        </p:nvSpPr>
        <p:spPr>
          <a:xfrm>
            <a:off x="422973" y="4949924"/>
            <a:ext cx="2866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b="1"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b="1">
              <a:latin typeface="Agency FB" panose="020B0503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F82B90C-5B0E-4187-951D-AF7E268C3A7E}"/>
              </a:ext>
            </a:extLst>
          </p:cNvPr>
          <p:cNvSpPr txBox="1"/>
          <p:nvPr/>
        </p:nvSpPr>
        <p:spPr>
          <a:xfrm>
            <a:off x="4662836" y="4949924"/>
            <a:ext cx="2866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b="1"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b="1">
              <a:latin typeface="Agency FB" panose="020B0503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F1C36F2-C417-496A-8D64-AE021D86366D}"/>
              </a:ext>
            </a:extLst>
          </p:cNvPr>
          <p:cNvSpPr txBox="1"/>
          <p:nvPr/>
        </p:nvSpPr>
        <p:spPr>
          <a:xfrm>
            <a:off x="8549036" y="4949924"/>
            <a:ext cx="2866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b="1"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b="1">
              <a:latin typeface="Agency FB" panose="020B050302020202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AFBF8A8F-9532-488A-952F-6F6D692FFA39}"/>
              </a:ext>
            </a:extLst>
          </p:cNvPr>
          <p:cNvSpPr/>
          <p:nvPr/>
        </p:nvSpPr>
        <p:spPr>
          <a:xfrm>
            <a:off x="11353800" y="4478149"/>
            <a:ext cx="440790" cy="441701"/>
          </a:xfrm>
          <a:custGeom>
            <a:avLst/>
            <a:gdLst>
              <a:gd name="connsiteX0" fmla="*/ 400445 w 856134"/>
              <a:gd name="connsiteY0" fmla="*/ 350780 h 857904"/>
              <a:gd name="connsiteX1" fmla="*/ 427115 w 856134"/>
              <a:gd name="connsiteY1" fmla="*/ 92652 h 857904"/>
              <a:gd name="connsiteX2" fmla="*/ 430925 w 856134"/>
              <a:gd name="connsiteY2" fmla="*/ 92652 h 857904"/>
              <a:gd name="connsiteX3" fmla="*/ 456642 w 856134"/>
              <a:gd name="connsiteY3" fmla="*/ 350780 h 857904"/>
              <a:gd name="connsiteX4" fmla="*/ 464262 w 856134"/>
              <a:gd name="connsiteY4" fmla="*/ 353637 h 857904"/>
              <a:gd name="connsiteX5" fmla="*/ 854787 w 856134"/>
              <a:gd name="connsiteY5" fmla="*/ 2165 h 857904"/>
              <a:gd name="connsiteX6" fmla="*/ 855740 w 856134"/>
              <a:gd name="connsiteY6" fmla="*/ 3117 h 857904"/>
              <a:gd name="connsiteX7" fmla="*/ 502362 w 856134"/>
              <a:gd name="connsiteY7" fmla="*/ 393642 h 857904"/>
              <a:gd name="connsiteX8" fmla="*/ 505220 w 856134"/>
              <a:gd name="connsiteY8" fmla="*/ 401262 h 857904"/>
              <a:gd name="connsiteX9" fmla="*/ 763347 w 856134"/>
              <a:gd name="connsiteY9" fmla="*/ 427932 h 857904"/>
              <a:gd name="connsiteX10" fmla="*/ 763347 w 856134"/>
              <a:gd name="connsiteY10" fmla="*/ 431742 h 857904"/>
              <a:gd name="connsiteX11" fmla="*/ 506172 w 856134"/>
              <a:gd name="connsiteY11" fmla="*/ 457460 h 857904"/>
              <a:gd name="connsiteX12" fmla="*/ 503315 w 856134"/>
              <a:gd name="connsiteY12" fmla="*/ 465080 h 857904"/>
              <a:gd name="connsiteX13" fmla="*/ 854787 w 856134"/>
              <a:gd name="connsiteY13" fmla="*/ 856557 h 857904"/>
              <a:gd name="connsiteX14" fmla="*/ 853835 w 856134"/>
              <a:gd name="connsiteY14" fmla="*/ 857510 h 857904"/>
              <a:gd name="connsiteX15" fmla="*/ 463310 w 856134"/>
              <a:gd name="connsiteY15" fmla="*/ 504132 h 857904"/>
              <a:gd name="connsiteX16" fmla="*/ 455690 w 856134"/>
              <a:gd name="connsiteY16" fmla="*/ 506990 h 857904"/>
              <a:gd name="connsiteX17" fmla="*/ 429020 w 856134"/>
              <a:gd name="connsiteY17" fmla="*/ 765117 h 857904"/>
              <a:gd name="connsiteX18" fmla="*/ 425210 w 856134"/>
              <a:gd name="connsiteY18" fmla="*/ 765117 h 857904"/>
              <a:gd name="connsiteX19" fmla="*/ 399492 w 856134"/>
              <a:gd name="connsiteY19" fmla="*/ 506990 h 857904"/>
              <a:gd name="connsiteX20" fmla="*/ 391872 w 856134"/>
              <a:gd name="connsiteY20" fmla="*/ 504132 h 857904"/>
              <a:gd name="connsiteX21" fmla="*/ 1347 w 856134"/>
              <a:gd name="connsiteY21" fmla="*/ 855605 h 857904"/>
              <a:gd name="connsiteX22" fmla="*/ 395 w 856134"/>
              <a:gd name="connsiteY22" fmla="*/ 854652 h 857904"/>
              <a:gd name="connsiteX23" fmla="*/ 353772 w 856134"/>
              <a:gd name="connsiteY23" fmla="*/ 464127 h 857904"/>
              <a:gd name="connsiteX24" fmla="*/ 350915 w 856134"/>
              <a:gd name="connsiteY24" fmla="*/ 456507 h 857904"/>
              <a:gd name="connsiteX25" fmla="*/ 92787 w 856134"/>
              <a:gd name="connsiteY25" fmla="*/ 429837 h 857904"/>
              <a:gd name="connsiteX26" fmla="*/ 92787 w 856134"/>
              <a:gd name="connsiteY26" fmla="*/ 426027 h 857904"/>
              <a:gd name="connsiteX27" fmla="*/ 349962 w 856134"/>
              <a:gd name="connsiteY27" fmla="*/ 400310 h 857904"/>
              <a:gd name="connsiteX28" fmla="*/ 352820 w 856134"/>
              <a:gd name="connsiteY28" fmla="*/ 392690 h 857904"/>
              <a:gd name="connsiteX29" fmla="*/ 1347 w 856134"/>
              <a:gd name="connsiteY29" fmla="*/ 2165 h 857904"/>
              <a:gd name="connsiteX30" fmla="*/ 2300 w 856134"/>
              <a:gd name="connsiteY30" fmla="*/ 260 h 857904"/>
              <a:gd name="connsiteX31" fmla="*/ 392825 w 856134"/>
              <a:gd name="connsiteY31" fmla="*/ 353637 h 857904"/>
              <a:gd name="connsiteX32" fmla="*/ 400445 w 856134"/>
              <a:gd name="connsiteY32" fmla="*/ 350780 h 857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56134" h="857904">
                <a:moveTo>
                  <a:pt x="400445" y="350780"/>
                </a:moveTo>
                <a:lnTo>
                  <a:pt x="427115" y="92652"/>
                </a:lnTo>
                <a:cubicBezTo>
                  <a:pt x="427115" y="89795"/>
                  <a:pt x="430925" y="89795"/>
                  <a:pt x="430925" y="92652"/>
                </a:cubicBezTo>
                <a:lnTo>
                  <a:pt x="456642" y="350780"/>
                </a:lnTo>
                <a:cubicBezTo>
                  <a:pt x="456642" y="354590"/>
                  <a:pt x="461405" y="356495"/>
                  <a:pt x="464262" y="353637"/>
                </a:cubicBezTo>
                <a:lnTo>
                  <a:pt x="854787" y="2165"/>
                </a:lnTo>
                <a:cubicBezTo>
                  <a:pt x="855740" y="1212"/>
                  <a:pt x="856692" y="2165"/>
                  <a:pt x="855740" y="3117"/>
                </a:cubicBezTo>
                <a:lnTo>
                  <a:pt x="502362" y="393642"/>
                </a:lnTo>
                <a:cubicBezTo>
                  <a:pt x="499505" y="396500"/>
                  <a:pt x="501410" y="401262"/>
                  <a:pt x="505220" y="401262"/>
                </a:cubicBezTo>
                <a:lnTo>
                  <a:pt x="763347" y="427932"/>
                </a:lnTo>
                <a:cubicBezTo>
                  <a:pt x="766205" y="427932"/>
                  <a:pt x="766205" y="431742"/>
                  <a:pt x="763347" y="431742"/>
                </a:cubicBezTo>
                <a:lnTo>
                  <a:pt x="506172" y="457460"/>
                </a:lnTo>
                <a:cubicBezTo>
                  <a:pt x="502362" y="457460"/>
                  <a:pt x="500457" y="462222"/>
                  <a:pt x="503315" y="465080"/>
                </a:cubicBezTo>
                <a:lnTo>
                  <a:pt x="854787" y="856557"/>
                </a:lnTo>
                <a:cubicBezTo>
                  <a:pt x="855740" y="857510"/>
                  <a:pt x="854787" y="858462"/>
                  <a:pt x="853835" y="857510"/>
                </a:cubicBezTo>
                <a:lnTo>
                  <a:pt x="463310" y="504132"/>
                </a:lnTo>
                <a:cubicBezTo>
                  <a:pt x="460452" y="501275"/>
                  <a:pt x="455690" y="503180"/>
                  <a:pt x="455690" y="506990"/>
                </a:cubicBezTo>
                <a:lnTo>
                  <a:pt x="429020" y="765117"/>
                </a:lnTo>
                <a:cubicBezTo>
                  <a:pt x="429020" y="767975"/>
                  <a:pt x="425210" y="767975"/>
                  <a:pt x="425210" y="765117"/>
                </a:cubicBezTo>
                <a:lnTo>
                  <a:pt x="399492" y="506990"/>
                </a:lnTo>
                <a:cubicBezTo>
                  <a:pt x="399492" y="503180"/>
                  <a:pt x="394730" y="501275"/>
                  <a:pt x="391872" y="504132"/>
                </a:cubicBezTo>
                <a:lnTo>
                  <a:pt x="1347" y="855605"/>
                </a:lnTo>
                <a:cubicBezTo>
                  <a:pt x="395" y="856557"/>
                  <a:pt x="-558" y="855605"/>
                  <a:pt x="395" y="854652"/>
                </a:cubicBezTo>
                <a:lnTo>
                  <a:pt x="353772" y="464127"/>
                </a:lnTo>
                <a:cubicBezTo>
                  <a:pt x="356630" y="461270"/>
                  <a:pt x="354725" y="456507"/>
                  <a:pt x="350915" y="456507"/>
                </a:cubicBezTo>
                <a:lnTo>
                  <a:pt x="92787" y="429837"/>
                </a:lnTo>
                <a:cubicBezTo>
                  <a:pt x="89930" y="429837"/>
                  <a:pt x="89930" y="426027"/>
                  <a:pt x="92787" y="426027"/>
                </a:cubicBezTo>
                <a:lnTo>
                  <a:pt x="349962" y="400310"/>
                </a:lnTo>
                <a:cubicBezTo>
                  <a:pt x="353772" y="400310"/>
                  <a:pt x="355677" y="395547"/>
                  <a:pt x="352820" y="392690"/>
                </a:cubicBezTo>
                <a:lnTo>
                  <a:pt x="1347" y="2165"/>
                </a:lnTo>
                <a:cubicBezTo>
                  <a:pt x="395" y="1212"/>
                  <a:pt x="1347" y="-693"/>
                  <a:pt x="2300" y="260"/>
                </a:cubicBezTo>
                <a:lnTo>
                  <a:pt x="392825" y="353637"/>
                </a:lnTo>
                <a:cubicBezTo>
                  <a:pt x="395682" y="355542"/>
                  <a:pt x="399492" y="354590"/>
                  <a:pt x="400445" y="350780"/>
                </a:cubicBezTo>
                <a:close/>
              </a:path>
            </a:pathLst>
          </a:custGeom>
          <a:solidFill>
            <a:srgbClr val="FF3EB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D70F7076-464E-4E43-9362-1045C89C62AF}"/>
              </a:ext>
            </a:extLst>
          </p:cNvPr>
          <p:cNvSpPr/>
          <p:nvPr/>
        </p:nvSpPr>
        <p:spPr>
          <a:xfrm>
            <a:off x="9562743" y="831108"/>
            <a:ext cx="838914" cy="857992"/>
          </a:xfrm>
          <a:custGeom>
            <a:avLst/>
            <a:gdLst>
              <a:gd name="connsiteX0" fmla="*/ 428673 w 838914"/>
              <a:gd name="connsiteY0" fmla="*/ 0 h 857992"/>
              <a:gd name="connsiteX1" fmla="*/ 456714 w 838914"/>
              <a:gd name="connsiteY1" fmla="*/ 379457 h 857992"/>
              <a:gd name="connsiteX2" fmla="*/ 588674 w 838914"/>
              <a:gd name="connsiteY2" fmla="*/ 272120 h 857992"/>
              <a:gd name="connsiteX3" fmla="*/ 479279 w 838914"/>
              <a:gd name="connsiteY3" fmla="*/ 409546 h 857992"/>
              <a:gd name="connsiteX4" fmla="*/ 838914 w 838914"/>
              <a:gd name="connsiteY4" fmla="*/ 432797 h 857992"/>
              <a:gd name="connsiteX5" fmla="*/ 482336 w 838914"/>
              <a:gd name="connsiteY5" fmla="*/ 456724 h 857992"/>
              <a:gd name="connsiteX6" fmla="*/ 620373 w 838914"/>
              <a:gd name="connsiteY6" fmla="*/ 618858 h 857992"/>
              <a:gd name="connsiteX7" fmla="*/ 457819 w 838914"/>
              <a:gd name="connsiteY7" fmla="*/ 491547 h 857992"/>
              <a:gd name="connsiteX8" fmla="*/ 431149 w 838914"/>
              <a:gd name="connsiteY8" fmla="*/ 857993 h 857992"/>
              <a:gd name="connsiteX9" fmla="*/ 406537 w 838914"/>
              <a:gd name="connsiteY9" fmla="*/ 481298 h 857992"/>
              <a:gd name="connsiteX10" fmla="*/ 256384 w 838914"/>
              <a:gd name="connsiteY10" fmla="*/ 604409 h 857992"/>
              <a:gd name="connsiteX11" fmla="*/ 382857 w 838914"/>
              <a:gd name="connsiteY11" fmla="*/ 456038 h 857992"/>
              <a:gd name="connsiteX12" fmla="*/ 0 w 838914"/>
              <a:gd name="connsiteY12" fmla="*/ 428006 h 857992"/>
              <a:gd name="connsiteX13" fmla="*/ 380133 w 838914"/>
              <a:gd name="connsiteY13" fmla="*/ 408861 h 857992"/>
              <a:gd name="connsiteX14" fmla="*/ 278949 w 838914"/>
              <a:gd name="connsiteY14" fmla="*/ 281007 h 857992"/>
              <a:gd name="connsiteX15" fmla="*/ 410213 w 838914"/>
              <a:gd name="connsiteY15" fmla="*/ 384239 h 857992"/>
              <a:gd name="connsiteX16" fmla="*/ 428673 w 838914"/>
              <a:gd name="connsiteY16" fmla="*/ 0 h 857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8914" h="857992">
                <a:moveTo>
                  <a:pt x="428673" y="0"/>
                </a:moveTo>
                <a:lnTo>
                  <a:pt x="456714" y="379457"/>
                </a:lnTo>
                <a:lnTo>
                  <a:pt x="588674" y="272120"/>
                </a:lnTo>
                <a:lnTo>
                  <a:pt x="479279" y="409546"/>
                </a:lnTo>
                <a:lnTo>
                  <a:pt x="838914" y="432797"/>
                </a:lnTo>
                <a:lnTo>
                  <a:pt x="482336" y="456724"/>
                </a:lnTo>
                <a:lnTo>
                  <a:pt x="620373" y="618858"/>
                </a:lnTo>
                <a:lnTo>
                  <a:pt x="457819" y="491547"/>
                </a:lnTo>
                <a:lnTo>
                  <a:pt x="431149" y="857993"/>
                </a:lnTo>
                <a:lnTo>
                  <a:pt x="406537" y="481298"/>
                </a:lnTo>
                <a:lnTo>
                  <a:pt x="256384" y="604409"/>
                </a:lnTo>
                <a:lnTo>
                  <a:pt x="382857" y="456038"/>
                </a:lnTo>
                <a:lnTo>
                  <a:pt x="0" y="428006"/>
                </a:lnTo>
                <a:lnTo>
                  <a:pt x="380133" y="408861"/>
                </a:lnTo>
                <a:lnTo>
                  <a:pt x="278949" y="281007"/>
                </a:lnTo>
                <a:lnTo>
                  <a:pt x="410213" y="384239"/>
                </a:lnTo>
                <a:lnTo>
                  <a:pt x="428673" y="0"/>
                </a:lnTo>
                <a:close/>
              </a:path>
            </a:pathLst>
          </a:custGeom>
          <a:solidFill>
            <a:srgbClr val="FF3EB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9" name="图形 22">
            <a:extLst>
              <a:ext uri="{FF2B5EF4-FFF2-40B4-BE49-F238E27FC236}">
                <a16:creationId xmlns:a16="http://schemas.microsoft.com/office/drawing/2014/main" xmlns="" id="{54B3E118-0265-46E8-8728-F0E46BCE357F}"/>
              </a:ext>
            </a:extLst>
          </p:cNvPr>
          <p:cNvGrpSpPr/>
          <p:nvPr/>
        </p:nvGrpSpPr>
        <p:grpSpPr>
          <a:xfrm rot="1454707">
            <a:off x="7779191" y="5001858"/>
            <a:ext cx="574407" cy="814681"/>
            <a:chOff x="5367337" y="2138362"/>
            <a:chExt cx="1457325" cy="2066925"/>
          </a:xfrm>
          <a:solidFill>
            <a:srgbClr val="FBDE03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8F9A4133-D287-4A8C-8CA2-B9056CA4554B}"/>
                </a:ext>
              </a:extLst>
            </p:cNvPr>
            <p:cNvSpPr/>
            <p:nvPr/>
          </p:nvSpPr>
          <p:spPr>
            <a:xfrm>
              <a:off x="5453062" y="2138362"/>
              <a:ext cx="1371600" cy="2066925"/>
            </a:xfrm>
            <a:custGeom>
              <a:avLst/>
              <a:gdLst>
                <a:gd name="connsiteX0" fmla="*/ 704850 w 1371600"/>
                <a:gd name="connsiteY0" fmla="*/ 0 h 2066925"/>
                <a:gd name="connsiteX1" fmla="*/ 1247775 w 1371600"/>
                <a:gd name="connsiteY1" fmla="*/ 0 h 2066925"/>
                <a:gd name="connsiteX2" fmla="*/ 762000 w 1371600"/>
                <a:gd name="connsiteY2" fmla="*/ 752475 h 2066925"/>
                <a:gd name="connsiteX3" fmla="*/ 1371600 w 1371600"/>
                <a:gd name="connsiteY3" fmla="*/ 752475 h 2066925"/>
                <a:gd name="connsiteX4" fmla="*/ 0 w 1371600"/>
                <a:gd name="connsiteY4" fmla="*/ 2066925 h 2066925"/>
                <a:gd name="connsiteX5" fmla="*/ 581025 w 1371600"/>
                <a:gd name="connsiteY5" fmla="*/ 1038225 h 2066925"/>
                <a:gd name="connsiteX6" fmla="*/ 38100 w 1371600"/>
                <a:gd name="connsiteY6" fmla="*/ 1038225 h 2066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1600" h="2066925">
                  <a:moveTo>
                    <a:pt x="704850" y="0"/>
                  </a:moveTo>
                  <a:lnTo>
                    <a:pt x="1247775" y="0"/>
                  </a:lnTo>
                  <a:lnTo>
                    <a:pt x="762000" y="752475"/>
                  </a:lnTo>
                  <a:lnTo>
                    <a:pt x="1371600" y="752475"/>
                  </a:lnTo>
                  <a:lnTo>
                    <a:pt x="0" y="2066925"/>
                  </a:lnTo>
                  <a:lnTo>
                    <a:pt x="581025" y="1038225"/>
                  </a:lnTo>
                  <a:lnTo>
                    <a:pt x="38100" y="1038225"/>
                  </a:lnTo>
                  <a:close/>
                </a:path>
              </a:pathLst>
            </a:custGeom>
            <a:solidFill>
              <a:srgbClr val="7818DE"/>
            </a:solidFill>
            <a:ln w="6350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B880FD02-2E8D-455F-B0BD-894D4D692066}"/>
                </a:ext>
              </a:extLst>
            </p:cNvPr>
            <p:cNvSpPr/>
            <p:nvPr/>
          </p:nvSpPr>
          <p:spPr>
            <a:xfrm>
              <a:off x="5367337" y="2995612"/>
              <a:ext cx="171450" cy="180975"/>
            </a:xfrm>
            <a:custGeom>
              <a:avLst/>
              <a:gdLst>
                <a:gd name="connsiteX0" fmla="*/ 171450 w 171450"/>
                <a:gd name="connsiteY0" fmla="*/ 0 h 180975"/>
                <a:gd name="connsiteX1" fmla="*/ 57150 w 171450"/>
                <a:gd name="connsiteY1" fmla="*/ 180975 h 180975"/>
                <a:gd name="connsiteX2" fmla="*/ 0 w 171450"/>
                <a:gd name="connsiteY2" fmla="*/ 180975 h 180975"/>
                <a:gd name="connsiteX3" fmla="*/ 114300 w 171450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0" h="180975">
                  <a:moveTo>
                    <a:pt x="171450" y="0"/>
                  </a:moveTo>
                  <a:lnTo>
                    <a:pt x="57150" y="180975"/>
                  </a:lnTo>
                  <a:lnTo>
                    <a:pt x="0" y="180975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rgbClr val="FF3EB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68B768F-CEA2-4380-AC60-8345875EB2DE}"/>
                </a:ext>
              </a:extLst>
            </p:cNvPr>
            <p:cNvSpPr/>
            <p:nvPr/>
          </p:nvSpPr>
          <p:spPr>
            <a:xfrm>
              <a:off x="5548312" y="2138362"/>
              <a:ext cx="542925" cy="762000"/>
            </a:xfrm>
            <a:custGeom>
              <a:avLst/>
              <a:gdLst>
                <a:gd name="connsiteX0" fmla="*/ 485775 w 542925"/>
                <a:gd name="connsiteY0" fmla="*/ 0 h 762000"/>
                <a:gd name="connsiteX1" fmla="*/ 542925 w 542925"/>
                <a:gd name="connsiteY1" fmla="*/ 0 h 762000"/>
                <a:gd name="connsiteX2" fmla="*/ 57150 w 542925"/>
                <a:gd name="connsiteY2" fmla="*/ 762000 h 762000"/>
                <a:gd name="connsiteX3" fmla="*/ 0 w 542925"/>
                <a:gd name="connsiteY3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925" h="762000">
                  <a:moveTo>
                    <a:pt x="485775" y="0"/>
                  </a:moveTo>
                  <a:lnTo>
                    <a:pt x="542925" y="0"/>
                  </a:lnTo>
                  <a:lnTo>
                    <a:pt x="57150" y="762000"/>
                  </a:lnTo>
                  <a:lnTo>
                    <a:pt x="0" y="762000"/>
                  </a:lnTo>
                  <a:close/>
                </a:path>
              </a:pathLst>
            </a:custGeom>
            <a:solidFill>
              <a:srgbClr val="FF3EB3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乘号 22">
            <a:extLst>
              <a:ext uri="{FF2B5EF4-FFF2-40B4-BE49-F238E27FC236}">
                <a16:creationId xmlns:a16="http://schemas.microsoft.com/office/drawing/2014/main" xmlns="" id="{050487AE-804F-480A-8384-1D026D730A8A}"/>
              </a:ext>
            </a:extLst>
          </p:cNvPr>
          <p:cNvSpPr/>
          <p:nvPr/>
        </p:nvSpPr>
        <p:spPr>
          <a:xfrm rot="2372080">
            <a:off x="4734372" y="1760636"/>
            <a:ext cx="350853" cy="350853"/>
          </a:xfrm>
          <a:prstGeom prst="mathMultiply">
            <a:avLst/>
          </a:prstGeom>
          <a:solidFill>
            <a:srgbClr val="FF3E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乘号 23">
            <a:extLst>
              <a:ext uri="{FF2B5EF4-FFF2-40B4-BE49-F238E27FC236}">
                <a16:creationId xmlns:a16="http://schemas.microsoft.com/office/drawing/2014/main" xmlns="" id="{2D320484-3358-4CB9-872D-8864BA0D68F3}"/>
              </a:ext>
            </a:extLst>
          </p:cNvPr>
          <p:cNvSpPr/>
          <p:nvPr/>
        </p:nvSpPr>
        <p:spPr>
          <a:xfrm rot="1048721">
            <a:off x="7353737" y="3253574"/>
            <a:ext cx="350853" cy="350853"/>
          </a:xfrm>
          <a:prstGeom prst="mathMultiply">
            <a:avLst>
              <a:gd name="adj1" fmla="val 12927"/>
            </a:avLst>
          </a:prstGeom>
          <a:solidFill>
            <a:srgbClr val="B6D33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8BD2DDA7-C88A-4FDC-9666-AE3F156DE2D1}"/>
              </a:ext>
            </a:extLst>
          </p:cNvPr>
          <p:cNvSpPr/>
          <p:nvPr/>
        </p:nvSpPr>
        <p:spPr>
          <a:xfrm rot="1330193">
            <a:off x="2644932" y="4161834"/>
            <a:ext cx="670212" cy="670210"/>
          </a:xfrm>
          <a:custGeom>
            <a:avLst/>
            <a:gdLst>
              <a:gd name="connsiteX0" fmla="*/ 328186 w 874523"/>
              <a:gd name="connsiteY0" fmla="*/ 401081 h 874523"/>
              <a:gd name="connsiteX1" fmla="*/ 401081 w 874523"/>
              <a:gd name="connsiteY1" fmla="*/ 328186 h 874523"/>
              <a:gd name="connsiteX2" fmla="*/ 430723 w 874523"/>
              <a:gd name="connsiteY2" fmla="*/ 27368 h 874523"/>
              <a:gd name="connsiteX3" fmla="*/ 443801 w 874523"/>
              <a:gd name="connsiteY3" fmla="*/ 27368 h 874523"/>
              <a:gd name="connsiteX4" fmla="*/ 473443 w 874523"/>
              <a:gd name="connsiteY4" fmla="*/ 328186 h 874523"/>
              <a:gd name="connsiteX5" fmla="*/ 546337 w 874523"/>
              <a:gd name="connsiteY5" fmla="*/ 401081 h 874523"/>
              <a:gd name="connsiteX6" fmla="*/ 847156 w 874523"/>
              <a:gd name="connsiteY6" fmla="*/ 430723 h 874523"/>
              <a:gd name="connsiteX7" fmla="*/ 847156 w 874523"/>
              <a:gd name="connsiteY7" fmla="*/ 443801 h 874523"/>
              <a:gd name="connsiteX8" fmla="*/ 546337 w 874523"/>
              <a:gd name="connsiteY8" fmla="*/ 473443 h 874523"/>
              <a:gd name="connsiteX9" fmla="*/ 473443 w 874523"/>
              <a:gd name="connsiteY9" fmla="*/ 546337 h 874523"/>
              <a:gd name="connsiteX10" fmla="*/ 443801 w 874523"/>
              <a:gd name="connsiteY10" fmla="*/ 847156 h 874523"/>
              <a:gd name="connsiteX11" fmla="*/ 430723 w 874523"/>
              <a:gd name="connsiteY11" fmla="*/ 847156 h 874523"/>
              <a:gd name="connsiteX12" fmla="*/ 401081 w 874523"/>
              <a:gd name="connsiteY12" fmla="*/ 546337 h 874523"/>
              <a:gd name="connsiteX13" fmla="*/ 328186 w 874523"/>
              <a:gd name="connsiteY13" fmla="*/ 473443 h 874523"/>
              <a:gd name="connsiteX14" fmla="*/ 27368 w 874523"/>
              <a:gd name="connsiteY14" fmla="*/ 443801 h 874523"/>
              <a:gd name="connsiteX15" fmla="*/ 27368 w 874523"/>
              <a:gd name="connsiteY15" fmla="*/ 430723 h 874523"/>
              <a:gd name="connsiteX16" fmla="*/ 328186 w 874523"/>
              <a:gd name="connsiteY16" fmla="*/ 401081 h 8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4523" h="874523">
                <a:moveTo>
                  <a:pt x="328186" y="401081"/>
                </a:moveTo>
                <a:cubicBezTo>
                  <a:pt x="364677" y="397481"/>
                  <a:pt x="397481" y="364686"/>
                  <a:pt x="401081" y="328186"/>
                </a:cubicBezTo>
                <a:lnTo>
                  <a:pt x="430723" y="27368"/>
                </a:lnTo>
                <a:cubicBezTo>
                  <a:pt x="434323" y="-9123"/>
                  <a:pt x="440200" y="-9123"/>
                  <a:pt x="443801" y="27368"/>
                </a:cubicBezTo>
                <a:lnTo>
                  <a:pt x="473443" y="328186"/>
                </a:lnTo>
                <a:cubicBezTo>
                  <a:pt x="477043" y="364677"/>
                  <a:pt x="509838" y="397481"/>
                  <a:pt x="546337" y="401081"/>
                </a:cubicBezTo>
                <a:lnTo>
                  <a:pt x="847156" y="430723"/>
                </a:lnTo>
                <a:cubicBezTo>
                  <a:pt x="883646" y="434323"/>
                  <a:pt x="883646" y="440200"/>
                  <a:pt x="847156" y="443801"/>
                </a:cubicBezTo>
                <a:lnTo>
                  <a:pt x="546337" y="473443"/>
                </a:lnTo>
                <a:cubicBezTo>
                  <a:pt x="509847" y="477043"/>
                  <a:pt x="477043" y="509838"/>
                  <a:pt x="473443" y="546337"/>
                </a:cubicBezTo>
                <a:lnTo>
                  <a:pt x="443801" y="847156"/>
                </a:lnTo>
                <a:cubicBezTo>
                  <a:pt x="440200" y="883646"/>
                  <a:pt x="434323" y="883646"/>
                  <a:pt x="430723" y="847156"/>
                </a:cubicBezTo>
                <a:lnTo>
                  <a:pt x="401081" y="546337"/>
                </a:lnTo>
                <a:cubicBezTo>
                  <a:pt x="397481" y="509847"/>
                  <a:pt x="364686" y="477043"/>
                  <a:pt x="328186" y="473443"/>
                </a:cubicBezTo>
                <a:lnTo>
                  <a:pt x="27368" y="443801"/>
                </a:lnTo>
                <a:cubicBezTo>
                  <a:pt x="-9123" y="440200"/>
                  <a:pt x="-9123" y="434323"/>
                  <a:pt x="27368" y="430723"/>
                </a:cubicBezTo>
                <a:lnTo>
                  <a:pt x="328186" y="401081"/>
                </a:lnTo>
                <a:close/>
              </a:path>
            </a:pathLst>
          </a:custGeom>
          <a:solidFill>
            <a:srgbClr val="7818DE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0579E771-096D-42F6-AA0A-FCB15205B5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51496">
            <a:off x="2218136" y="707518"/>
            <a:ext cx="630136" cy="67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6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18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936F85D-3039-473D-BBBE-F05391A2D63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818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卡通人物&#10;&#10;描述已自动生成">
            <a:extLst>
              <a:ext uri="{FF2B5EF4-FFF2-40B4-BE49-F238E27FC236}">
                <a16:creationId xmlns:a16="http://schemas.microsoft.com/office/drawing/2014/main" xmlns="" id="{1BA93A77-3CDB-4F27-896A-15B8ABA71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50" y="1524000"/>
            <a:ext cx="2400300" cy="3810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C26241B-148E-41FB-B205-2B5BDEA8B546}"/>
              </a:ext>
            </a:extLst>
          </p:cNvPr>
          <p:cNvSpPr txBox="1"/>
          <p:nvPr/>
        </p:nvSpPr>
        <p:spPr>
          <a:xfrm rot="21480000">
            <a:off x="3647873" y="3585799"/>
            <a:ext cx="4896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ln w="15875">
                  <a:solidFill>
                    <a:schemeClr val="tx1"/>
                  </a:solidFill>
                </a:ln>
                <a:solidFill>
                  <a:srgbClr val="FBDE03"/>
                </a:solidFill>
                <a:effectLst>
                  <a:outerShdw blurRad="50800" dist="88900" dir="2700000" algn="tl" rotWithShape="0">
                    <a:prstClr val="black"/>
                  </a:outerShdw>
                </a:effectLst>
                <a:latin typeface="Ravie" panose="04040805050809020602" pitchFamily="82" charset="0"/>
              </a:rPr>
              <a:t>POWER YOUR POINT</a:t>
            </a:r>
            <a:endParaRPr lang="zh-CN" altLang="en-US" sz="2800" b="1">
              <a:ln w="15875">
                <a:solidFill>
                  <a:schemeClr val="tx1"/>
                </a:solidFill>
              </a:ln>
              <a:solidFill>
                <a:srgbClr val="FBDE03"/>
              </a:solidFill>
              <a:effectLst>
                <a:outerShdw blurRad="50800" dist="88900" dir="2700000" algn="tl" rotWithShape="0">
                  <a:prstClr val="black"/>
                </a:outerShdw>
              </a:effectLst>
              <a:latin typeface="Ravie" panose="04040805050809020602" pitchFamily="82" charset="0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0A3116D-6D68-45E5-8FB9-285219356A8C}"/>
              </a:ext>
            </a:extLst>
          </p:cNvPr>
          <p:cNvGrpSpPr/>
          <p:nvPr/>
        </p:nvGrpSpPr>
        <p:grpSpPr>
          <a:xfrm rot="21480000">
            <a:off x="3708400" y="4172092"/>
            <a:ext cx="4775200" cy="598709"/>
            <a:chOff x="3708400" y="2913207"/>
            <a:chExt cx="4775200" cy="598709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933D80DD-B957-4B44-963E-E43285E34DFF}"/>
                </a:ext>
              </a:extLst>
            </p:cNvPr>
            <p:cNvSpPr/>
            <p:nvPr/>
          </p:nvSpPr>
          <p:spPr>
            <a:xfrm>
              <a:off x="3708400" y="2913207"/>
              <a:ext cx="4775200" cy="598709"/>
            </a:xfrm>
            <a:custGeom>
              <a:avLst/>
              <a:gdLst>
                <a:gd name="connsiteX0" fmla="*/ 66446 w 6780801"/>
                <a:gd name="connsiteY0" fmla="*/ 824027 h 890499"/>
                <a:gd name="connsiteX1" fmla="*/ 72796 w 6780801"/>
                <a:gd name="connsiteY1" fmla="*/ 449377 h 890499"/>
                <a:gd name="connsiteX2" fmla="*/ 123596 w 6780801"/>
                <a:gd name="connsiteY2" fmla="*/ 87427 h 890499"/>
                <a:gd name="connsiteX3" fmla="*/ 250596 w 6780801"/>
                <a:gd name="connsiteY3" fmla="*/ 119177 h 890499"/>
                <a:gd name="connsiteX4" fmla="*/ 441096 w 6780801"/>
                <a:gd name="connsiteY4" fmla="*/ 36627 h 890499"/>
                <a:gd name="connsiteX5" fmla="*/ 1196746 w 6780801"/>
                <a:gd name="connsiteY5" fmla="*/ 62027 h 890499"/>
                <a:gd name="connsiteX6" fmla="*/ 1850796 w 6780801"/>
                <a:gd name="connsiteY6" fmla="*/ 49327 h 890499"/>
                <a:gd name="connsiteX7" fmla="*/ 2225446 w 6780801"/>
                <a:gd name="connsiteY7" fmla="*/ 55677 h 890499"/>
                <a:gd name="connsiteX8" fmla="*/ 2923946 w 6780801"/>
                <a:gd name="connsiteY8" fmla="*/ 55677 h 890499"/>
                <a:gd name="connsiteX9" fmla="*/ 3539896 w 6780801"/>
                <a:gd name="connsiteY9" fmla="*/ 55677 h 890499"/>
                <a:gd name="connsiteX10" fmla="*/ 4225696 w 6780801"/>
                <a:gd name="connsiteY10" fmla="*/ 62027 h 890499"/>
                <a:gd name="connsiteX11" fmla="*/ 4676546 w 6780801"/>
                <a:gd name="connsiteY11" fmla="*/ 74727 h 890499"/>
                <a:gd name="connsiteX12" fmla="*/ 5679846 w 6780801"/>
                <a:gd name="connsiteY12" fmla="*/ 62027 h 890499"/>
                <a:gd name="connsiteX13" fmla="*/ 6410096 w 6780801"/>
                <a:gd name="connsiteY13" fmla="*/ 36627 h 890499"/>
                <a:gd name="connsiteX14" fmla="*/ 6702196 w 6780801"/>
                <a:gd name="connsiteY14" fmla="*/ 55677 h 890499"/>
                <a:gd name="connsiteX15" fmla="*/ 6765696 w 6780801"/>
                <a:gd name="connsiteY15" fmla="*/ 11227 h 890499"/>
                <a:gd name="connsiteX16" fmla="*/ 6721246 w 6780801"/>
                <a:gd name="connsiteY16" fmla="*/ 296977 h 890499"/>
                <a:gd name="connsiteX17" fmla="*/ 6740296 w 6780801"/>
                <a:gd name="connsiteY17" fmla="*/ 671627 h 890499"/>
                <a:gd name="connsiteX18" fmla="*/ 6778396 w 6780801"/>
                <a:gd name="connsiteY18" fmla="*/ 887527 h 890499"/>
                <a:gd name="connsiteX19" fmla="*/ 6664096 w 6780801"/>
                <a:gd name="connsiteY19" fmla="*/ 798627 h 890499"/>
                <a:gd name="connsiteX20" fmla="*/ 5959246 w 6780801"/>
                <a:gd name="connsiteY20" fmla="*/ 817677 h 890499"/>
                <a:gd name="connsiteX21" fmla="*/ 5228996 w 6780801"/>
                <a:gd name="connsiteY21" fmla="*/ 836727 h 890499"/>
                <a:gd name="connsiteX22" fmla="*/ 4638446 w 6780801"/>
                <a:gd name="connsiteY22" fmla="*/ 811327 h 890499"/>
                <a:gd name="connsiteX23" fmla="*/ 4301896 w 6780801"/>
                <a:gd name="connsiteY23" fmla="*/ 798627 h 890499"/>
                <a:gd name="connsiteX24" fmla="*/ 3952646 w 6780801"/>
                <a:gd name="connsiteY24" fmla="*/ 830377 h 890499"/>
                <a:gd name="connsiteX25" fmla="*/ 3489096 w 6780801"/>
                <a:gd name="connsiteY25" fmla="*/ 824027 h 890499"/>
                <a:gd name="connsiteX26" fmla="*/ 2784246 w 6780801"/>
                <a:gd name="connsiteY26" fmla="*/ 836727 h 890499"/>
                <a:gd name="connsiteX27" fmla="*/ 2466746 w 6780801"/>
                <a:gd name="connsiteY27" fmla="*/ 836727 h 890499"/>
                <a:gd name="connsiteX28" fmla="*/ 2422296 w 6780801"/>
                <a:gd name="connsiteY28" fmla="*/ 855777 h 890499"/>
                <a:gd name="connsiteX29" fmla="*/ 2269896 w 6780801"/>
                <a:gd name="connsiteY29" fmla="*/ 811327 h 890499"/>
                <a:gd name="connsiteX30" fmla="*/ 1399946 w 6780801"/>
                <a:gd name="connsiteY30" fmla="*/ 836727 h 890499"/>
                <a:gd name="connsiteX31" fmla="*/ 561746 w 6780801"/>
                <a:gd name="connsiteY31" fmla="*/ 830377 h 890499"/>
                <a:gd name="connsiteX32" fmla="*/ 129946 w 6780801"/>
                <a:gd name="connsiteY32" fmla="*/ 855777 h 890499"/>
                <a:gd name="connsiteX33" fmla="*/ 2946 w 6780801"/>
                <a:gd name="connsiteY33" fmla="*/ 874827 h 890499"/>
                <a:gd name="connsiteX34" fmla="*/ 41046 w 6780801"/>
                <a:gd name="connsiteY34" fmla="*/ 639877 h 890499"/>
                <a:gd name="connsiteX35" fmla="*/ 47396 w 6780801"/>
                <a:gd name="connsiteY35" fmla="*/ 690677 h 890499"/>
                <a:gd name="connsiteX0" fmla="*/ 65922 w 6780277"/>
                <a:gd name="connsiteY0" fmla="*/ 824027 h 890499"/>
                <a:gd name="connsiteX1" fmla="*/ 72272 w 6780277"/>
                <a:gd name="connsiteY1" fmla="*/ 449377 h 890499"/>
                <a:gd name="connsiteX2" fmla="*/ 123072 w 6780277"/>
                <a:gd name="connsiteY2" fmla="*/ 87427 h 890499"/>
                <a:gd name="connsiteX3" fmla="*/ 250072 w 6780277"/>
                <a:gd name="connsiteY3" fmla="*/ 119177 h 890499"/>
                <a:gd name="connsiteX4" fmla="*/ 440572 w 6780277"/>
                <a:gd name="connsiteY4" fmla="*/ 36627 h 890499"/>
                <a:gd name="connsiteX5" fmla="*/ 1196222 w 6780277"/>
                <a:gd name="connsiteY5" fmla="*/ 62027 h 890499"/>
                <a:gd name="connsiteX6" fmla="*/ 1850272 w 6780277"/>
                <a:gd name="connsiteY6" fmla="*/ 49327 h 890499"/>
                <a:gd name="connsiteX7" fmla="*/ 2224922 w 6780277"/>
                <a:gd name="connsiteY7" fmla="*/ 55677 h 890499"/>
                <a:gd name="connsiteX8" fmla="*/ 2923422 w 6780277"/>
                <a:gd name="connsiteY8" fmla="*/ 55677 h 890499"/>
                <a:gd name="connsiteX9" fmla="*/ 3539372 w 6780277"/>
                <a:gd name="connsiteY9" fmla="*/ 55677 h 890499"/>
                <a:gd name="connsiteX10" fmla="*/ 4225172 w 6780277"/>
                <a:gd name="connsiteY10" fmla="*/ 62027 h 890499"/>
                <a:gd name="connsiteX11" fmla="*/ 4676022 w 6780277"/>
                <a:gd name="connsiteY11" fmla="*/ 74727 h 890499"/>
                <a:gd name="connsiteX12" fmla="*/ 5679322 w 6780277"/>
                <a:gd name="connsiteY12" fmla="*/ 62027 h 890499"/>
                <a:gd name="connsiteX13" fmla="*/ 6409572 w 6780277"/>
                <a:gd name="connsiteY13" fmla="*/ 36627 h 890499"/>
                <a:gd name="connsiteX14" fmla="*/ 6701672 w 6780277"/>
                <a:gd name="connsiteY14" fmla="*/ 55677 h 890499"/>
                <a:gd name="connsiteX15" fmla="*/ 6765172 w 6780277"/>
                <a:gd name="connsiteY15" fmla="*/ 11227 h 890499"/>
                <a:gd name="connsiteX16" fmla="*/ 6720722 w 6780277"/>
                <a:gd name="connsiteY16" fmla="*/ 296977 h 890499"/>
                <a:gd name="connsiteX17" fmla="*/ 6739772 w 6780277"/>
                <a:gd name="connsiteY17" fmla="*/ 671627 h 890499"/>
                <a:gd name="connsiteX18" fmla="*/ 6777872 w 6780277"/>
                <a:gd name="connsiteY18" fmla="*/ 887527 h 890499"/>
                <a:gd name="connsiteX19" fmla="*/ 6663572 w 6780277"/>
                <a:gd name="connsiteY19" fmla="*/ 798627 h 890499"/>
                <a:gd name="connsiteX20" fmla="*/ 5958722 w 6780277"/>
                <a:gd name="connsiteY20" fmla="*/ 817677 h 890499"/>
                <a:gd name="connsiteX21" fmla="*/ 5228472 w 6780277"/>
                <a:gd name="connsiteY21" fmla="*/ 836727 h 890499"/>
                <a:gd name="connsiteX22" fmla="*/ 4637922 w 6780277"/>
                <a:gd name="connsiteY22" fmla="*/ 811327 h 890499"/>
                <a:gd name="connsiteX23" fmla="*/ 4301372 w 6780277"/>
                <a:gd name="connsiteY23" fmla="*/ 798627 h 890499"/>
                <a:gd name="connsiteX24" fmla="*/ 3952122 w 6780277"/>
                <a:gd name="connsiteY24" fmla="*/ 830377 h 890499"/>
                <a:gd name="connsiteX25" fmla="*/ 3488572 w 6780277"/>
                <a:gd name="connsiteY25" fmla="*/ 824027 h 890499"/>
                <a:gd name="connsiteX26" fmla="*/ 2783722 w 6780277"/>
                <a:gd name="connsiteY26" fmla="*/ 836727 h 890499"/>
                <a:gd name="connsiteX27" fmla="*/ 2466222 w 6780277"/>
                <a:gd name="connsiteY27" fmla="*/ 836727 h 890499"/>
                <a:gd name="connsiteX28" fmla="*/ 2421772 w 6780277"/>
                <a:gd name="connsiteY28" fmla="*/ 855777 h 890499"/>
                <a:gd name="connsiteX29" fmla="*/ 2269372 w 6780277"/>
                <a:gd name="connsiteY29" fmla="*/ 811327 h 890499"/>
                <a:gd name="connsiteX30" fmla="*/ 1399422 w 6780277"/>
                <a:gd name="connsiteY30" fmla="*/ 836727 h 890499"/>
                <a:gd name="connsiteX31" fmla="*/ 561222 w 6780277"/>
                <a:gd name="connsiteY31" fmla="*/ 830377 h 890499"/>
                <a:gd name="connsiteX32" fmla="*/ 129422 w 6780277"/>
                <a:gd name="connsiteY32" fmla="*/ 855777 h 890499"/>
                <a:gd name="connsiteX33" fmla="*/ 2422 w 6780277"/>
                <a:gd name="connsiteY33" fmla="*/ 874827 h 890499"/>
                <a:gd name="connsiteX34" fmla="*/ 46872 w 6780277"/>
                <a:gd name="connsiteY34" fmla="*/ 690677 h 890499"/>
                <a:gd name="connsiteX0" fmla="*/ 72272 w 6780277"/>
                <a:gd name="connsiteY0" fmla="*/ 449377 h 890499"/>
                <a:gd name="connsiteX1" fmla="*/ 123072 w 6780277"/>
                <a:gd name="connsiteY1" fmla="*/ 87427 h 890499"/>
                <a:gd name="connsiteX2" fmla="*/ 250072 w 6780277"/>
                <a:gd name="connsiteY2" fmla="*/ 119177 h 890499"/>
                <a:gd name="connsiteX3" fmla="*/ 440572 w 6780277"/>
                <a:gd name="connsiteY3" fmla="*/ 36627 h 890499"/>
                <a:gd name="connsiteX4" fmla="*/ 1196222 w 6780277"/>
                <a:gd name="connsiteY4" fmla="*/ 62027 h 890499"/>
                <a:gd name="connsiteX5" fmla="*/ 1850272 w 6780277"/>
                <a:gd name="connsiteY5" fmla="*/ 49327 h 890499"/>
                <a:gd name="connsiteX6" fmla="*/ 2224922 w 6780277"/>
                <a:gd name="connsiteY6" fmla="*/ 55677 h 890499"/>
                <a:gd name="connsiteX7" fmla="*/ 2923422 w 6780277"/>
                <a:gd name="connsiteY7" fmla="*/ 55677 h 890499"/>
                <a:gd name="connsiteX8" fmla="*/ 3539372 w 6780277"/>
                <a:gd name="connsiteY8" fmla="*/ 55677 h 890499"/>
                <a:gd name="connsiteX9" fmla="*/ 4225172 w 6780277"/>
                <a:gd name="connsiteY9" fmla="*/ 62027 h 890499"/>
                <a:gd name="connsiteX10" fmla="*/ 4676022 w 6780277"/>
                <a:gd name="connsiteY10" fmla="*/ 74727 h 890499"/>
                <a:gd name="connsiteX11" fmla="*/ 5679322 w 6780277"/>
                <a:gd name="connsiteY11" fmla="*/ 62027 h 890499"/>
                <a:gd name="connsiteX12" fmla="*/ 6409572 w 6780277"/>
                <a:gd name="connsiteY12" fmla="*/ 36627 h 890499"/>
                <a:gd name="connsiteX13" fmla="*/ 6701672 w 6780277"/>
                <a:gd name="connsiteY13" fmla="*/ 55677 h 890499"/>
                <a:gd name="connsiteX14" fmla="*/ 6765172 w 6780277"/>
                <a:gd name="connsiteY14" fmla="*/ 11227 h 890499"/>
                <a:gd name="connsiteX15" fmla="*/ 6720722 w 6780277"/>
                <a:gd name="connsiteY15" fmla="*/ 296977 h 890499"/>
                <a:gd name="connsiteX16" fmla="*/ 6739772 w 6780277"/>
                <a:gd name="connsiteY16" fmla="*/ 671627 h 890499"/>
                <a:gd name="connsiteX17" fmla="*/ 6777872 w 6780277"/>
                <a:gd name="connsiteY17" fmla="*/ 887527 h 890499"/>
                <a:gd name="connsiteX18" fmla="*/ 6663572 w 6780277"/>
                <a:gd name="connsiteY18" fmla="*/ 798627 h 890499"/>
                <a:gd name="connsiteX19" fmla="*/ 5958722 w 6780277"/>
                <a:gd name="connsiteY19" fmla="*/ 817677 h 890499"/>
                <a:gd name="connsiteX20" fmla="*/ 5228472 w 6780277"/>
                <a:gd name="connsiteY20" fmla="*/ 836727 h 890499"/>
                <a:gd name="connsiteX21" fmla="*/ 4637922 w 6780277"/>
                <a:gd name="connsiteY21" fmla="*/ 811327 h 890499"/>
                <a:gd name="connsiteX22" fmla="*/ 4301372 w 6780277"/>
                <a:gd name="connsiteY22" fmla="*/ 798627 h 890499"/>
                <a:gd name="connsiteX23" fmla="*/ 3952122 w 6780277"/>
                <a:gd name="connsiteY23" fmla="*/ 830377 h 890499"/>
                <a:gd name="connsiteX24" fmla="*/ 3488572 w 6780277"/>
                <a:gd name="connsiteY24" fmla="*/ 824027 h 890499"/>
                <a:gd name="connsiteX25" fmla="*/ 2783722 w 6780277"/>
                <a:gd name="connsiteY25" fmla="*/ 836727 h 890499"/>
                <a:gd name="connsiteX26" fmla="*/ 2466222 w 6780277"/>
                <a:gd name="connsiteY26" fmla="*/ 836727 h 890499"/>
                <a:gd name="connsiteX27" fmla="*/ 2421772 w 6780277"/>
                <a:gd name="connsiteY27" fmla="*/ 855777 h 890499"/>
                <a:gd name="connsiteX28" fmla="*/ 2269372 w 6780277"/>
                <a:gd name="connsiteY28" fmla="*/ 811327 h 890499"/>
                <a:gd name="connsiteX29" fmla="*/ 1399422 w 6780277"/>
                <a:gd name="connsiteY29" fmla="*/ 836727 h 890499"/>
                <a:gd name="connsiteX30" fmla="*/ 561222 w 6780277"/>
                <a:gd name="connsiteY30" fmla="*/ 830377 h 890499"/>
                <a:gd name="connsiteX31" fmla="*/ 129422 w 6780277"/>
                <a:gd name="connsiteY31" fmla="*/ 855777 h 890499"/>
                <a:gd name="connsiteX32" fmla="*/ 2422 w 6780277"/>
                <a:gd name="connsiteY32" fmla="*/ 874827 h 890499"/>
                <a:gd name="connsiteX33" fmla="*/ 46872 w 6780277"/>
                <a:gd name="connsiteY33" fmla="*/ 690677 h 890499"/>
                <a:gd name="connsiteX0" fmla="*/ 72272 w 6780277"/>
                <a:gd name="connsiteY0" fmla="*/ 449377 h 890499"/>
                <a:gd name="connsiteX1" fmla="*/ 123072 w 6780277"/>
                <a:gd name="connsiteY1" fmla="*/ 87427 h 890499"/>
                <a:gd name="connsiteX2" fmla="*/ 250072 w 6780277"/>
                <a:gd name="connsiteY2" fmla="*/ 119177 h 890499"/>
                <a:gd name="connsiteX3" fmla="*/ 440572 w 6780277"/>
                <a:gd name="connsiteY3" fmla="*/ 36627 h 890499"/>
                <a:gd name="connsiteX4" fmla="*/ 1196222 w 6780277"/>
                <a:gd name="connsiteY4" fmla="*/ 62027 h 890499"/>
                <a:gd name="connsiteX5" fmla="*/ 1850272 w 6780277"/>
                <a:gd name="connsiteY5" fmla="*/ 49327 h 890499"/>
                <a:gd name="connsiteX6" fmla="*/ 2224922 w 6780277"/>
                <a:gd name="connsiteY6" fmla="*/ 55677 h 890499"/>
                <a:gd name="connsiteX7" fmla="*/ 2923422 w 6780277"/>
                <a:gd name="connsiteY7" fmla="*/ 55677 h 890499"/>
                <a:gd name="connsiteX8" fmla="*/ 3539372 w 6780277"/>
                <a:gd name="connsiteY8" fmla="*/ 55677 h 890499"/>
                <a:gd name="connsiteX9" fmla="*/ 4225172 w 6780277"/>
                <a:gd name="connsiteY9" fmla="*/ 62027 h 890499"/>
                <a:gd name="connsiteX10" fmla="*/ 4676022 w 6780277"/>
                <a:gd name="connsiteY10" fmla="*/ 74727 h 890499"/>
                <a:gd name="connsiteX11" fmla="*/ 5679322 w 6780277"/>
                <a:gd name="connsiteY11" fmla="*/ 62027 h 890499"/>
                <a:gd name="connsiteX12" fmla="*/ 6409572 w 6780277"/>
                <a:gd name="connsiteY12" fmla="*/ 36627 h 890499"/>
                <a:gd name="connsiteX13" fmla="*/ 6701672 w 6780277"/>
                <a:gd name="connsiteY13" fmla="*/ 55677 h 890499"/>
                <a:gd name="connsiteX14" fmla="*/ 6765172 w 6780277"/>
                <a:gd name="connsiteY14" fmla="*/ 11227 h 890499"/>
                <a:gd name="connsiteX15" fmla="*/ 6720722 w 6780277"/>
                <a:gd name="connsiteY15" fmla="*/ 296977 h 890499"/>
                <a:gd name="connsiteX16" fmla="*/ 6739772 w 6780277"/>
                <a:gd name="connsiteY16" fmla="*/ 671627 h 890499"/>
                <a:gd name="connsiteX17" fmla="*/ 6777872 w 6780277"/>
                <a:gd name="connsiteY17" fmla="*/ 887527 h 890499"/>
                <a:gd name="connsiteX18" fmla="*/ 6663572 w 6780277"/>
                <a:gd name="connsiteY18" fmla="*/ 798627 h 890499"/>
                <a:gd name="connsiteX19" fmla="*/ 5958722 w 6780277"/>
                <a:gd name="connsiteY19" fmla="*/ 817677 h 890499"/>
                <a:gd name="connsiteX20" fmla="*/ 5228472 w 6780277"/>
                <a:gd name="connsiteY20" fmla="*/ 836727 h 890499"/>
                <a:gd name="connsiteX21" fmla="*/ 4637922 w 6780277"/>
                <a:gd name="connsiteY21" fmla="*/ 811327 h 890499"/>
                <a:gd name="connsiteX22" fmla="*/ 4301372 w 6780277"/>
                <a:gd name="connsiteY22" fmla="*/ 798627 h 890499"/>
                <a:gd name="connsiteX23" fmla="*/ 3952122 w 6780277"/>
                <a:gd name="connsiteY23" fmla="*/ 830377 h 890499"/>
                <a:gd name="connsiteX24" fmla="*/ 3488572 w 6780277"/>
                <a:gd name="connsiteY24" fmla="*/ 824027 h 890499"/>
                <a:gd name="connsiteX25" fmla="*/ 2783722 w 6780277"/>
                <a:gd name="connsiteY25" fmla="*/ 836727 h 890499"/>
                <a:gd name="connsiteX26" fmla="*/ 2466222 w 6780277"/>
                <a:gd name="connsiteY26" fmla="*/ 836727 h 890499"/>
                <a:gd name="connsiteX27" fmla="*/ 2421772 w 6780277"/>
                <a:gd name="connsiteY27" fmla="*/ 855777 h 890499"/>
                <a:gd name="connsiteX28" fmla="*/ 2269372 w 6780277"/>
                <a:gd name="connsiteY28" fmla="*/ 811327 h 890499"/>
                <a:gd name="connsiteX29" fmla="*/ 1399422 w 6780277"/>
                <a:gd name="connsiteY29" fmla="*/ 836727 h 890499"/>
                <a:gd name="connsiteX30" fmla="*/ 561222 w 6780277"/>
                <a:gd name="connsiteY30" fmla="*/ 830377 h 890499"/>
                <a:gd name="connsiteX31" fmla="*/ 129422 w 6780277"/>
                <a:gd name="connsiteY31" fmla="*/ 855777 h 890499"/>
                <a:gd name="connsiteX32" fmla="*/ 2422 w 6780277"/>
                <a:gd name="connsiteY32" fmla="*/ 874827 h 890499"/>
                <a:gd name="connsiteX33" fmla="*/ 46872 w 6780277"/>
                <a:gd name="connsiteY33" fmla="*/ 690677 h 890499"/>
                <a:gd name="connsiteX34" fmla="*/ 72272 w 6780277"/>
                <a:gd name="connsiteY34" fmla="*/ 449377 h 890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780277" h="890499">
                  <a:moveTo>
                    <a:pt x="72272" y="449377"/>
                  </a:moveTo>
                  <a:cubicBezTo>
                    <a:pt x="81797" y="326610"/>
                    <a:pt x="93439" y="142460"/>
                    <a:pt x="123072" y="87427"/>
                  </a:cubicBezTo>
                  <a:cubicBezTo>
                    <a:pt x="152705" y="32394"/>
                    <a:pt x="197155" y="127644"/>
                    <a:pt x="250072" y="119177"/>
                  </a:cubicBezTo>
                  <a:cubicBezTo>
                    <a:pt x="302989" y="110710"/>
                    <a:pt x="282880" y="46152"/>
                    <a:pt x="440572" y="36627"/>
                  </a:cubicBezTo>
                  <a:cubicBezTo>
                    <a:pt x="598264" y="27102"/>
                    <a:pt x="1196222" y="62027"/>
                    <a:pt x="1196222" y="62027"/>
                  </a:cubicBezTo>
                  <a:cubicBezTo>
                    <a:pt x="1431172" y="64144"/>
                    <a:pt x="1678822" y="50385"/>
                    <a:pt x="1850272" y="49327"/>
                  </a:cubicBezTo>
                  <a:cubicBezTo>
                    <a:pt x="2021722" y="48269"/>
                    <a:pt x="2224922" y="55677"/>
                    <a:pt x="2224922" y="55677"/>
                  </a:cubicBezTo>
                  <a:lnTo>
                    <a:pt x="2923422" y="55677"/>
                  </a:lnTo>
                  <a:lnTo>
                    <a:pt x="3539372" y="55677"/>
                  </a:lnTo>
                  <a:lnTo>
                    <a:pt x="4225172" y="62027"/>
                  </a:lnTo>
                  <a:cubicBezTo>
                    <a:pt x="4414614" y="65202"/>
                    <a:pt x="4433664" y="74727"/>
                    <a:pt x="4676022" y="74727"/>
                  </a:cubicBezTo>
                  <a:cubicBezTo>
                    <a:pt x="4918380" y="74727"/>
                    <a:pt x="5390397" y="68377"/>
                    <a:pt x="5679322" y="62027"/>
                  </a:cubicBezTo>
                  <a:cubicBezTo>
                    <a:pt x="5968247" y="55677"/>
                    <a:pt x="6239180" y="37685"/>
                    <a:pt x="6409572" y="36627"/>
                  </a:cubicBezTo>
                  <a:cubicBezTo>
                    <a:pt x="6579964" y="35569"/>
                    <a:pt x="6642405" y="59910"/>
                    <a:pt x="6701672" y="55677"/>
                  </a:cubicBezTo>
                  <a:cubicBezTo>
                    <a:pt x="6760939" y="51444"/>
                    <a:pt x="6761997" y="-28990"/>
                    <a:pt x="6765172" y="11227"/>
                  </a:cubicBezTo>
                  <a:cubicBezTo>
                    <a:pt x="6768347" y="51444"/>
                    <a:pt x="6724955" y="186910"/>
                    <a:pt x="6720722" y="296977"/>
                  </a:cubicBezTo>
                  <a:cubicBezTo>
                    <a:pt x="6716489" y="407044"/>
                    <a:pt x="6730247" y="573202"/>
                    <a:pt x="6739772" y="671627"/>
                  </a:cubicBezTo>
                  <a:cubicBezTo>
                    <a:pt x="6749297" y="770052"/>
                    <a:pt x="6790572" y="866360"/>
                    <a:pt x="6777872" y="887527"/>
                  </a:cubicBezTo>
                  <a:cubicBezTo>
                    <a:pt x="6765172" y="908694"/>
                    <a:pt x="6800097" y="810269"/>
                    <a:pt x="6663572" y="798627"/>
                  </a:cubicBezTo>
                  <a:cubicBezTo>
                    <a:pt x="6527047" y="786985"/>
                    <a:pt x="5958722" y="817677"/>
                    <a:pt x="5958722" y="817677"/>
                  </a:cubicBezTo>
                  <a:cubicBezTo>
                    <a:pt x="5719539" y="824027"/>
                    <a:pt x="5448605" y="837785"/>
                    <a:pt x="5228472" y="836727"/>
                  </a:cubicBezTo>
                  <a:cubicBezTo>
                    <a:pt x="5008339" y="835669"/>
                    <a:pt x="4637922" y="811327"/>
                    <a:pt x="4637922" y="811327"/>
                  </a:cubicBezTo>
                  <a:cubicBezTo>
                    <a:pt x="4483405" y="804977"/>
                    <a:pt x="4415672" y="795452"/>
                    <a:pt x="4301372" y="798627"/>
                  </a:cubicBezTo>
                  <a:cubicBezTo>
                    <a:pt x="4187072" y="801802"/>
                    <a:pt x="4087588" y="826144"/>
                    <a:pt x="3952122" y="830377"/>
                  </a:cubicBezTo>
                  <a:cubicBezTo>
                    <a:pt x="3816656" y="834610"/>
                    <a:pt x="3683305" y="822969"/>
                    <a:pt x="3488572" y="824027"/>
                  </a:cubicBezTo>
                  <a:cubicBezTo>
                    <a:pt x="3293839" y="825085"/>
                    <a:pt x="2954114" y="834610"/>
                    <a:pt x="2783722" y="836727"/>
                  </a:cubicBezTo>
                  <a:cubicBezTo>
                    <a:pt x="2613330" y="838844"/>
                    <a:pt x="2526547" y="833552"/>
                    <a:pt x="2466222" y="836727"/>
                  </a:cubicBezTo>
                  <a:cubicBezTo>
                    <a:pt x="2405897" y="839902"/>
                    <a:pt x="2454580" y="860010"/>
                    <a:pt x="2421772" y="855777"/>
                  </a:cubicBezTo>
                  <a:cubicBezTo>
                    <a:pt x="2388964" y="851544"/>
                    <a:pt x="2269372" y="811327"/>
                    <a:pt x="2269372" y="811327"/>
                  </a:cubicBezTo>
                  <a:cubicBezTo>
                    <a:pt x="2098980" y="808152"/>
                    <a:pt x="1399422" y="836727"/>
                    <a:pt x="1399422" y="836727"/>
                  </a:cubicBezTo>
                  <a:lnTo>
                    <a:pt x="561222" y="830377"/>
                  </a:lnTo>
                  <a:cubicBezTo>
                    <a:pt x="349555" y="833552"/>
                    <a:pt x="222555" y="848369"/>
                    <a:pt x="129422" y="855777"/>
                  </a:cubicBezTo>
                  <a:cubicBezTo>
                    <a:pt x="36289" y="863185"/>
                    <a:pt x="16180" y="902344"/>
                    <a:pt x="2422" y="874827"/>
                  </a:cubicBezTo>
                  <a:cubicBezTo>
                    <a:pt x="-11336" y="847310"/>
                    <a:pt x="37612" y="729042"/>
                    <a:pt x="46872" y="690677"/>
                  </a:cubicBezTo>
                  <a:lnTo>
                    <a:pt x="72272" y="449377"/>
                  </a:lnTo>
                  <a:close/>
                </a:path>
              </a:pathLst>
            </a:custGeom>
            <a:solidFill>
              <a:schemeClr val="bg1"/>
            </a:solidFill>
            <a:ln w="476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A12FB309-D6AC-40B4-B01C-E2B77373B796}"/>
                </a:ext>
              </a:extLst>
            </p:cNvPr>
            <p:cNvSpPr txBox="1"/>
            <p:nvPr/>
          </p:nvSpPr>
          <p:spPr>
            <a:xfrm>
              <a:off x="3883526" y="3012506"/>
              <a:ext cx="44249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>
                  <a:ln w="19050">
                    <a:noFill/>
                  </a:ln>
                  <a:latin typeface="Ravie" panose="04040805050809020602" pitchFamily="82" charset="0"/>
                </a:rPr>
                <a:t>“ </a:t>
              </a:r>
              <a:r>
                <a:rPr lang="en-US" altLang="zh-CN" sz="2000" b="1">
                  <a:ln w="19050">
                    <a:noFill/>
                  </a:ln>
                  <a:latin typeface="Ravie" panose="04040805050809020602" pitchFamily="82" charset="0"/>
                </a:rPr>
                <a:t>power point templet </a:t>
              </a:r>
              <a:r>
                <a:rPr lang="zh-CN" altLang="en-US" sz="2000" b="1">
                  <a:ln w="19050">
                    <a:noFill/>
                  </a:ln>
                  <a:latin typeface="Ravie" panose="04040805050809020602" pitchFamily="82" charset="0"/>
                </a:rPr>
                <a:t>”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C228591-96BF-4A10-8792-17984FB3B5E5}"/>
              </a:ext>
            </a:extLst>
          </p:cNvPr>
          <p:cNvSpPr txBox="1"/>
          <p:nvPr/>
        </p:nvSpPr>
        <p:spPr>
          <a:xfrm>
            <a:off x="1549855" y="6197022"/>
            <a:ext cx="9092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rPr>
              <a:t>pellentesque habitant morbi tristique senectus et netus et malesuada fames ac turpis egestas</a:t>
            </a:r>
            <a:endParaRPr lang="zh-CN" altLang="en-US" b="1">
              <a:solidFill>
                <a:schemeClr val="bg1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C0AC394-4A0D-4072-B35A-154BED43071D}"/>
              </a:ext>
            </a:extLst>
          </p:cNvPr>
          <p:cNvSpPr txBox="1"/>
          <p:nvPr/>
        </p:nvSpPr>
        <p:spPr>
          <a:xfrm>
            <a:off x="516752" y="446158"/>
            <a:ext cx="68170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b="1">
              <a:solidFill>
                <a:schemeClr val="bg1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2044C55-3F9B-4E6D-95EE-949C52E97B71}"/>
              </a:ext>
            </a:extLst>
          </p:cNvPr>
          <p:cNvSpPr txBox="1"/>
          <p:nvPr/>
        </p:nvSpPr>
        <p:spPr>
          <a:xfrm>
            <a:off x="9274949" y="2046358"/>
            <a:ext cx="24003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rPr>
              <a:t>Fusce est. Vivamus a tellus. Pellentesque habitant morbi tristique senectus et netus et malesuada fames ac turpis egestas. Proin pharetra nonummy pede.</a:t>
            </a:r>
            <a:endParaRPr lang="zh-CN" altLang="en-US" b="1">
              <a:solidFill>
                <a:schemeClr val="bg1"/>
              </a:solidFill>
              <a:effectLst>
                <a:outerShdw blurRad="50800" dist="38100" dir="2700000" algn="tl" rotWithShape="0">
                  <a:prstClr val="black"/>
                </a:outerShdw>
              </a:effectLst>
              <a:latin typeface="Agency FB" panose="020B0503020202020204" pitchFamily="34" charset="0"/>
            </a:endParaRPr>
          </a:p>
        </p:txBody>
      </p:sp>
      <p:pic>
        <p:nvPicPr>
          <p:cNvPr id="15" name="图片 14" descr="卡通人物&#10;&#10;中度可信度描述已自动生成">
            <a:extLst>
              <a:ext uri="{FF2B5EF4-FFF2-40B4-BE49-F238E27FC236}">
                <a16:creationId xmlns:a16="http://schemas.microsoft.com/office/drawing/2014/main" xmlns="" id="{227072A8-095E-40E0-8E68-36F49CDCC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3600" y="4197682"/>
            <a:ext cx="1817848" cy="1331574"/>
          </a:xfrm>
          <a:prstGeom prst="rect">
            <a:avLst/>
          </a:prstGeom>
        </p:spPr>
      </p:pic>
      <p:sp>
        <p:nvSpPr>
          <p:cNvPr id="16" name="乘号 15">
            <a:extLst>
              <a:ext uri="{FF2B5EF4-FFF2-40B4-BE49-F238E27FC236}">
                <a16:creationId xmlns:a16="http://schemas.microsoft.com/office/drawing/2014/main" xmlns="" id="{C0CE1FAC-8DC5-4D23-82A7-615EAFA5D418}"/>
              </a:ext>
            </a:extLst>
          </p:cNvPr>
          <p:cNvSpPr/>
          <p:nvPr/>
        </p:nvSpPr>
        <p:spPr>
          <a:xfrm rot="2372080">
            <a:off x="1149032" y="3585241"/>
            <a:ext cx="684653" cy="684653"/>
          </a:xfrm>
          <a:prstGeom prst="mathMultiply">
            <a:avLst/>
          </a:prstGeom>
          <a:solidFill>
            <a:srgbClr val="FF3E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65BDDD79-C8F1-410A-BF7E-3E03E3967630}"/>
              </a:ext>
            </a:extLst>
          </p:cNvPr>
          <p:cNvSpPr/>
          <p:nvPr/>
        </p:nvSpPr>
        <p:spPr>
          <a:xfrm>
            <a:off x="3009671" y="2316875"/>
            <a:ext cx="838914" cy="857992"/>
          </a:xfrm>
          <a:custGeom>
            <a:avLst/>
            <a:gdLst>
              <a:gd name="connsiteX0" fmla="*/ 428673 w 838914"/>
              <a:gd name="connsiteY0" fmla="*/ 0 h 857992"/>
              <a:gd name="connsiteX1" fmla="*/ 456714 w 838914"/>
              <a:gd name="connsiteY1" fmla="*/ 379457 h 857992"/>
              <a:gd name="connsiteX2" fmla="*/ 588674 w 838914"/>
              <a:gd name="connsiteY2" fmla="*/ 272120 h 857992"/>
              <a:gd name="connsiteX3" fmla="*/ 479279 w 838914"/>
              <a:gd name="connsiteY3" fmla="*/ 409546 h 857992"/>
              <a:gd name="connsiteX4" fmla="*/ 838914 w 838914"/>
              <a:gd name="connsiteY4" fmla="*/ 432797 h 857992"/>
              <a:gd name="connsiteX5" fmla="*/ 482336 w 838914"/>
              <a:gd name="connsiteY5" fmla="*/ 456724 h 857992"/>
              <a:gd name="connsiteX6" fmla="*/ 620373 w 838914"/>
              <a:gd name="connsiteY6" fmla="*/ 618858 h 857992"/>
              <a:gd name="connsiteX7" fmla="*/ 457819 w 838914"/>
              <a:gd name="connsiteY7" fmla="*/ 491547 h 857992"/>
              <a:gd name="connsiteX8" fmla="*/ 431149 w 838914"/>
              <a:gd name="connsiteY8" fmla="*/ 857993 h 857992"/>
              <a:gd name="connsiteX9" fmla="*/ 406537 w 838914"/>
              <a:gd name="connsiteY9" fmla="*/ 481298 h 857992"/>
              <a:gd name="connsiteX10" fmla="*/ 256384 w 838914"/>
              <a:gd name="connsiteY10" fmla="*/ 604409 h 857992"/>
              <a:gd name="connsiteX11" fmla="*/ 382857 w 838914"/>
              <a:gd name="connsiteY11" fmla="*/ 456038 h 857992"/>
              <a:gd name="connsiteX12" fmla="*/ 0 w 838914"/>
              <a:gd name="connsiteY12" fmla="*/ 428006 h 857992"/>
              <a:gd name="connsiteX13" fmla="*/ 380133 w 838914"/>
              <a:gd name="connsiteY13" fmla="*/ 408861 h 857992"/>
              <a:gd name="connsiteX14" fmla="*/ 278949 w 838914"/>
              <a:gd name="connsiteY14" fmla="*/ 281007 h 857992"/>
              <a:gd name="connsiteX15" fmla="*/ 410213 w 838914"/>
              <a:gd name="connsiteY15" fmla="*/ 384239 h 857992"/>
              <a:gd name="connsiteX16" fmla="*/ 428673 w 838914"/>
              <a:gd name="connsiteY16" fmla="*/ 0 h 857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38914" h="857992">
                <a:moveTo>
                  <a:pt x="428673" y="0"/>
                </a:moveTo>
                <a:lnTo>
                  <a:pt x="456714" y="379457"/>
                </a:lnTo>
                <a:lnTo>
                  <a:pt x="588674" y="272120"/>
                </a:lnTo>
                <a:lnTo>
                  <a:pt x="479279" y="409546"/>
                </a:lnTo>
                <a:lnTo>
                  <a:pt x="838914" y="432797"/>
                </a:lnTo>
                <a:lnTo>
                  <a:pt x="482336" y="456724"/>
                </a:lnTo>
                <a:lnTo>
                  <a:pt x="620373" y="618858"/>
                </a:lnTo>
                <a:lnTo>
                  <a:pt x="457819" y="491547"/>
                </a:lnTo>
                <a:lnTo>
                  <a:pt x="431149" y="857993"/>
                </a:lnTo>
                <a:lnTo>
                  <a:pt x="406537" y="481298"/>
                </a:lnTo>
                <a:lnTo>
                  <a:pt x="256384" y="604409"/>
                </a:lnTo>
                <a:lnTo>
                  <a:pt x="382857" y="456038"/>
                </a:lnTo>
                <a:lnTo>
                  <a:pt x="0" y="428006"/>
                </a:lnTo>
                <a:lnTo>
                  <a:pt x="380133" y="408861"/>
                </a:lnTo>
                <a:lnTo>
                  <a:pt x="278949" y="281007"/>
                </a:lnTo>
                <a:lnTo>
                  <a:pt x="410213" y="384239"/>
                </a:lnTo>
                <a:lnTo>
                  <a:pt x="428673" y="0"/>
                </a:lnTo>
                <a:close/>
              </a:path>
            </a:pathLst>
          </a:custGeom>
          <a:solidFill>
            <a:srgbClr val="FFD338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xmlns="" id="{D32020FF-63AA-4F1A-BC32-3425987166A8}"/>
              </a:ext>
            </a:extLst>
          </p:cNvPr>
          <p:cNvSpPr/>
          <p:nvPr/>
        </p:nvSpPr>
        <p:spPr>
          <a:xfrm rot="1376949">
            <a:off x="11215037" y="1402587"/>
            <a:ext cx="385084" cy="289537"/>
          </a:xfrm>
          <a:prstGeom prst="parallelogram">
            <a:avLst>
              <a:gd name="adj" fmla="val 87870"/>
            </a:avLst>
          </a:prstGeom>
          <a:solidFill>
            <a:srgbClr val="FF3EB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C503754B-76BC-4094-91AB-552B3560E5B8}"/>
              </a:ext>
            </a:extLst>
          </p:cNvPr>
          <p:cNvSpPr/>
          <p:nvPr/>
        </p:nvSpPr>
        <p:spPr>
          <a:xfrm rot="1330193">
            <a:off x="9703209" y="4006536"/>
            <a:ext cx="670212" cy="670210"/>
          </a:xfrm>
          <a:custGeom>
            <a:avLst/>
            <a:gdLst>
              <a:gd name="connsiteX0" fmla="*/ 328186 w 874523"/>
              <a:gd name="connsiteY0" fmla="*/ 401081 h 874523"/>
              <a:gd name="connsiteX1" fmla="*/ 401081 w 874523"/>
              <a:gd name="connsiteY1" fmla="*/ 328186 h 874523"/>
              <a:gd name="connsiteX2" fmla="*/ 430723 w 874523"/>
              <a:gd name="connsiteY2" fmla="*/ 27368 h 874523"/>
              <a:gd name="connsiteX3" fmla="*/ 443801 w 874523"/>
              <a:gd name="connsiteY3" fmla="*/ 27368 h 874523"/>
              <a:gd name="connsiteX4" fmla="*/ 473443 w 874523"/>
              <a:gd name="connsiteY4" fmla="*/ 328186 h 874523"/>
              <a:gd name="connsiteX5" fmla="*/ 546337 w 874523"/>
              <a:gd name="connsiteY5" fmla="*/ 401081 h 874523"/>
              <a:gd name="connsiteX6" fmla="*/ 847156 w 874523"/>
              <a:gd name="connsiteY6" fmla="*/ 430723 h 874523"/>
              <a:gd name="connsiteX7" fmla="*/ 847156 w 874523"/>
              <a:gd name="connsiteY7" fmla="*/ 443801 h 874523"/>
              <a:gd name="connsiteX8" fmla="*/ 546337 w 874523"/>
              <a:gd name="connsiteY8" fmla="*/ 473443 h 874523"/>
              <a:gd name="connsiteX9" fmla="*/ 473443 w 874523"/>
              <a:gd name="connsiteY9" fmla="*/ 546337 h 874523"/>
              <a:gd name="connsiteX10" fmla="*/ 443801 w 874523"/>
              <a:gd name="connsiteY10" fmla="*/ 847156 h 874523"/>
              <a:gd name="connsiteX11" fmla="*/ 430723 w 874523"/>
              <a:gd name="connsiteY11" fmla="*/ 847156 h 874523"/>
              <a:gd name="connsiteX12" fmla="*/ 401081 w 874523"/>
              <a:gd name="connsiteY12" fmla="*/ 546337 h 874523"/>
              <a:gd name="connsiteX13" fmla="*/ 328186 w 874523"/>
              <a:gd name="connsiteY13" fmla="*/ 473443 h 874523"/>
              <a:gd name="connsiteX14" fmla="*/ 27368 w 874523"/>
              <a:gd name="connsiteY14" fmla="*/ 443801 h 874523"/>
              <a:gd name="connsiteX15" fmla="*/ 27368 w 874523"/>
              <a:gd name="connsiteY15" fmla="*/ 430723 h 874523"/>
              <a:gd name="connsiteX16" fmla="*/ 328186 w 874523"/>
              <a:gd name="connsiteY16" fmla="*/ 401081 h 8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4523" h="874523">
                <a:moveTo>
                  <a:pt x="328186" y="401081"/>
                </a:moveTo>
                <a:cubicBezTo>
                  <a:pt x="364677" y="397481"/>
                  <a:pt x="397481" y="364686"/>
                  <a:pt x="401081" y="328186"/>
                </a:cubicBezTo>
                <a:lnTo>
                  <a:pt x="430723" y="27368"/>
                </a:lnTo>
                <a:cubicBezTo>
                  <a:pt x="434323" y="-9123"/>
                  <a:pt x="440200" y="-9123"/>
                  <a:pt x="443801" y="27368"/>
                </a:cubicBezTo>
                <a:lnTo>
                  <a:pt x="473443" y="328186"/>
                </a:lnTo>
                <a:cubicBezTo>
                  <a:pt x="477043" y="364677"/>
                  <a:pt x="509838" y="397481"/>
                  <a:pt x="546337" y="401081"/>
                </a:cubicBezTo>
                <a:lnTo>
                  <a:pt x="847156" y="430723"/>
                </a:lnTo>
                <a:cubicBezTo>
                  <a:pt x="883646" y="434323"/>
                  <a:pt x="883646" y="440200"/>
                  <a:pt x="847156" y="443801"/>
                </a:cubicBezTo>
                <a:lnTo>
                  <a:pt x="546337" y="473443"/>
                </a:lnTo>
                <a:cubicBezTo>
                  <a:pt x="509847" y="477043"/>
                  <a:pt x="477043" y="509838"/>
                  <a:pt x="473443" y="546337"/>
                </a:cubicBezTo>
                <a:lnTo>
                  <a:pt x="443801" y="847156"/>
                </a:lnTo>
                <a:cubicBezTo>
                  <a:pt x="440200" y="883646"/>
                  <a:pt x="434323" y="883646"/>
                  <a:pt x="430723" y="847156"/>
                </a:cubicBezTo>
                <a:lnTo>
                  <a:pt x="401081" y="546337"/>
                </a:lnTo>
                <a:cubicBezTo>
                  <a:pt x="397481" y="509847"/>
                  <a:pt x="364686" y="477043"/>
                  <a:pt x="328186" y="473443"/>
                </a:cubicBezTo>
                <a:lnTo>
                  <a:pt x="27368" y="443801"/>
                </a:lnTo>
                <a:cubicBezTo>
                  <a:pt x="-9123" y="440200"/>
                  <a:pt x="-9123" y="434323"/>
                  <a:pt x="27368" y="430723"/>
                </a:cubicBezTo>
                <a:lnTo>
                  <a:pt x="328186" y="401081"/>
                </a:lnTo>
                <a:close/>
              </a:path>
            </a:pathLst>
          </a:custGeom>
          <a:solidFill>
            <a:srgbClr val="FF3EB3"/>
          </a:solidFill>
          <a:ln w="9525" cap="flat">
            <a:solidFill>
              <a:schemeClr val="tx1"/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85C61BC6-2BD8-4D7E-BA3D-DC527354CD08}"/>
              </a:ext>
            </a:extLst>
          </p:cNvPr>
          <p:cNvSpPr/>
          <p:nvPr/>
        </p:nvSpPr>
        <p:spPr>
          <a:xfrm rot="2069823">
            <a:off x="9180493" y="5155361"/>
            <a:ext cx="733425" cy="357277"/>
          </a:xfrm>
          <a:custGeom>
            <a:avLst/>
            <a:gdLst>
              <a:gd name="connsiteX0" fmla="*/ 557213 w 733425"/>
              <a:gd name="connsiteY0" fmla="*/ 147727 h 357277"/>
              <a:gd name="connsiteX1" fmla="*/ 553933 w 733425"/>
              <a:gd name="connsiteY1" fmla="*/ 148360 h 357277"/>
              <a:gd name="connsiteX2" fmla="*/ 553678 w 733425"/>
              <a:gd name="connsiteY2" fmla="*/ 148406 h 357277"/>
              <a:gd name="connsiteX3" fmla="*/ 203560 w 733425"/>
              <a:gd name="connsiteY3" fmla="*/ 100781 h 357277"/>
              <a:gd name="connsiteX4" fmla="*/ 200796 w 733425"/>
              <a:gd name="connsiteY4" fmla="*/ 100279 h 357277"/>
              <a:gd name="connsiteX5" fmla="*/ 87790 w 733425"/>
              <a:gd name="connsiteY5" fmla="*/ 2885 h 357277"/>
              <a:gd name="connsiteX6" fmla="*/ 77288 w 733425"/>
              <a:gd name="connsiteY6" fmla="*/ 732 h 357277"/>
              <a:gd name="connsiteX7" fmla="*/ 0 w 733425"/>
              <a:gd name="connsiteY7" fmla="*/ 109627 h 357277"/>
              <a:gd name="connsiteX8" fmla="*/ 0 w 733425"/>
              <a:gd name="connsiteY8" fmla="*/ 347752 h 357277"/>
              <a:gd name="connsiteX9" fmla="*/ 9525 w 733425"/>
              <a:gd name="connsiteY9" fmla="*/ 357277 h 357277"/>
              <a:gd name="connsiteX10" fmla="*/ 128588 w 733425"/>
              <a:gd name="connsiteY10" fmla="*/ 357277 h 357277"/>
              <a:gd name="connsiteX11" fmla="*/ 138113 w 733425"/>
              <a:gd name="connsiteY11" fmla="*/ 347752 h 357277"/>
              <a:gd name="connsiteX12" fmla="*/ 138113 w 733425"/>
              <a:gd name="connsiteY12" fmla="*/ 261072 h 357277"/>
              <a:gd name="connsiteX13" fmla="*/ 435359 w 733425"/>
              <a:gd name="connsiteY13" fmla="*/ 356859 h 357277"/>
              <a:gd name="connsiteX14" fmla="*/ 438150 w 733425"/>
              <a:gd name="connsiteY14" fmla="*/ 357277 h 357277"/>
              <a:gd name="connsiteX15" fmla="*/ 604838 w 733425"/>
              <a:gd name="connsiteY15" fmla="*/ 357277 h 357277"/>
              <a:gd name="connsiteX16" fmla="*/ 608223 w 733425"/>
              <a:gd name="connsiteY16" fmla="*/ 356654 h 357277"/>
              <a:gd name="connsiteX17" fmla="*/ 733425 w 733425"/>
              <a:gd name="connsiteY17" fmla="*/ 252502 h 357277"/>
              <a:gd name="connsiteX18" fmla="*/ 557213 w 733425"/>
              <a:gd name="connsiteY18" fmla="*/ 147727 h 357277"/>
              <a:gd name="connsiteX19" fmla="*/ 119063 w 733425"/>
              <a:gd name="connsiteY19" fmla="*/ 338227 h 357277"/>
              <a:gd name="connsiteX20" fmla="*/ 19050 w 733425"/>
              <a:gd name="connsiteY20" fmla="*/ 338227 h 357277"/>
              <a:gd name="connsiteX21" fmla="*/ 19050 w 733425"/>
              <a:gd name="connsiteY21" fmla="*/ 190620 h 357277"/>
              <a:gd name="connsiteX22" fmla="*/ 76619 w 733425"/>
              <a:gd name="connsiteY22" fmla="*/ 237164 h 357277"/>
              <a:gd name="connsiteX23" fmla="*/ 119063 w 733425"/>
              <a:gd name="connsiteY23" fmla="*/ 254258 h 357277"/>
              <a:gd name="connsiteX24" fmla="*/ 119063 w 733425"/>
              <a:gd name="connsiteY24" fmla="*/ 338227 h 357277"/>
              <a:gd name="connsiteX25" fmla="*/ 444745 w 733425"/>
              <a:gd name="connsiteY25" fmla="*/ 200213 h 357277"/>
              <a:gd name="connsiteX26" fmla="*/ 392088 w 733425"/>
              <a:gd name="connsiteY26" fmla="*/ 195483 h 357277"/>
              <a:gd name="connsiteX27" fmla="*/ 263666 w 733425"/>
              <a:gd name="connsiteY27" fmla="*/ 142752 h 357277"/>
              <a:gd name="connsiteX28" fmla="*/ 467916 w 733425"/>
              <a:gd name="connsiteY28" fmla="*/ 178874 h 357277"/>
              <a:gd name="connsiteX29" fmla="*/ 534145 w 733425"/>
              <a:gd name="connsiteY29" fmla="*/ 173152 h 357277"/>
              <a:gd name="connsiteX30" fmla="*/ 444745 w 733425"/>
              <a:gd name="connsiteY30" fmla="*/ 200213 h 35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33425" h="357277">
                <a:moveTo>
                  <a:pt x="557213" y="147727"/>
                </a:moveTo>
                <a:cubicBezTo>
                  <a:pt x="556061" y="147727"/>
                  <a:pt x="554969" y="147977"/>
                  <a:pt x="553933" y="148360"/>
                </a:cubicBezTo>
                <a:cubicBezTo>
                  <a:pt x="553849" y="148391"/>
                  <a:pt x="553762" y="148373"/>
                  <a:pt x="553678" y="148406"/>
                </a:cubicBezTo>
                <a:cubicBezTo>
                  <a:pt x="552534" y="148876"/>
                  <a:pt x="435471" y="193543"/>
                  <a:pt x="203560" y="100781"/>
                </a:cubicBezTo>
                <a:cubicBezTo>
                  <a:pt x="202655" y="100421"/>
                  <a:pt x="201723" y="100352"/>
                  <a:pt x="200796" y="100279"/>
                </a:cubicBezTo>
                <a:cubicBezTo>
                  <a:pt x="135931" y="52000"/>
                  <a:pt x="88668" y="3789"/>
                  <a:pt x="87790" y="2885"/>
                </a:cubicBezTo>
                <a:cubicBezTo>
                  <a:pt x="85074" y="76"/>
                  <a:pt x="80897" y="-766"/>
                  <a:pt x="77288" y="732"/>
                </a:cubicBezTo>
                <a:cubicBezTo>
                  <a:pt x="74135" y="2053"/>
                  <a:pt x="0" y="33906"/>
                  <a:pt x="0" y="109627"/>
                </a:cubicBezTo>
                <a:lnTo>
                  <a:pt x="0" y="347752"/>
                </a:lnTo>
                <a:cubicBezTo>
                  <a:pt x="0" y="353013"/>
                  <a:pt x="4260" y="357277"/>
                  <a:pt x="9525" y="357277"/>
                </a:cubicBezTo>
                <a:lnTo>
                  <a:pt x="128588" y="357277"/>
                </a:lnTo>
                <a:cubicBezTo>
                  <a:pt x="133852" y="357277"/>
                  <a:pt x="138113" y="353013"/>
                  <a:pt x="138113" y="347752"/>
                </a:cubicBezTo>
                <a:lnTo>
                  <a:pt x="138113" y="261072"/>
                </a:lnTo>
                <a:cubicBezTo>
                  <a:pt x="240820" y="297163"/>
                  <a:pt x="425426" y="353817"/>
                  <a:pt x="435359" y="356859"/>
                </a:cubicBezTo>
                <a:cubicBezTo>
                  <a:pt x="436262" y="357138"/>
                  <a:pt x="437201" y="357277"/>
                  <a:pt x="438150" y="357277"/>
                </a:cubicBezTo>
                <a:lnTo>
                  <a:pt x="604838" y="357277"/>
                </a:lnTo>
                <a:cubicBezTo>
                  <a:pt x="605991" y="357277"/>
                  <a:pt x="607144" y="357068"/>
                  <a:pt x="608223" y="356654"/>
                </a:cubicBezTo>
                <a:cubicBezTo>
                  <a:pt x="621032" y="351785"/>
                  <a:pt x="733425" y="307490"/>
                  <a:pt x="733425" y="252502"/>
                </a:cubicBezTo>
                <a:cubicBezTo>
                  <a:pt x="733425" y="179060"/>
                  <a:pt x="680731" y="147727"/>
                  <a:pt x="557213" y="147727"/>
                </a:cubicBezTo>
                <a:close/>
                <a:moveTo>
                  <a:pt x="119063" y="338227"/>
                </a:moveTo>
                <a:lnTo>
                  <a:pt x="19050" y="338227"/>
                </a:lnTo>
                <a:lnTo>
                  <a:pt x="19050" y="190620"/>
                </a:lnTo>
                <a:cubicBezTo>
                  <a:pt x="31999" y="210593"/>
                  <a:pt x="51347" y="224204"/>
                  <a:pt x="76619" y="237164"/>
                </a:cubicBezTo>
                <a:cubicBezTo>
                  <a:pt x="84453" y="241182"/>
                  <a:pt x="99526" y="247145"/>
                  <a:pt x="119063" y="254258"/>
                </a:cubicBezTo>
                <a:lnTo>
                  <a:pt x="119063" y="338227"/>
                </a:lnTo>
                <a:close/>
                <a:moveTo>
                  <a:pt x="444745" y="200213"/>
                </a:moveTo>
                <a:cubicBezTo>
                  <a:pt x="428644" y="200213"/>
                  <a:pt x="410924" y="198622"/>
                  <a:pt x="392088" y="195483"/>
                </a:cubicBezTo>
                <a:cubicBezTo>
                  <a:pt x="349944" y="188459"/>
                  <a:pt x="305354" y="167917"/>
                  <a:pt x="263666" y="142752"/>
                </a:cubicBezTo>
                <a:cubicBezTo>
                  <a:pt x="351136" y="170938"/>
                  <a:pt x="419169" y="178874"/>
                  <a:pt x="467916" y="178874"/>
                </a:cubicBezTo>
                <a:cubicBezTo>
                  <a:pt x="496721" y="178874"/>
                  <a:pt x="518741" y="176113"/>
                  <a:pt x="534145" y="173152"/>
                </a:cubicBezTo>
                <a:cubicBezTo>
                  <a:pt x="520251" y="185828"/>
                  <a:pt x="493703" y="200210"/>
                  <a:pt x="444745" y="200213"/>
                </a:cubicBezTo>
                <a:close/>
              </a:path>
            </a:pathLst>
          </a:custGeom>
          <a:solidFill>
            <a:srgbClr val="FFD338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E711FB0-5918-4AF3-824E-07473C0EE8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802" y="396229"/>
            <a:ext cx="1426799" cy="173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994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E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F19F967-D780-4EBD-B0AC-4AE04E15E42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3E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E6B9BEC-D9BD-491C-9F73-AA39567C25B9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图片 2" descr="背景图案&#10;&#10;描述已自动生成">
              <a:extLst>
                <a:ext uri="{FF2B5EF4-FFF2-40B4-BE49-F238E27FC236}">
                  <a16:creationId xmlns:a16="http://schemas.microsoft.com/office/drawing/2014/main" xmlns="" id="{21D48DF2-E699-4123-80A4-E2360A7F4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0" y="0"/>
              <a:ext cx="3810000" cy="2914650"/>
            </a:xfrm>
            <a:prstGeom prst="rect">
              <a:avLst/>
            </a:prstGeom>
          </p:spPr>
        </p:pic>
        <p:pic>
          <p:nvPicPr>
            <p:cNvPr id="5" name="图片 4" descr="背景图案&#10;&#10;描述已自动生成">
              <a:extLst>
                <a:ext uri="{FF2B5EF4-FFF2-40B4-BE49-F238E27FC236}">
                  <a16:creationId xmlns:a16="http://schemas.microsoft.com/office/drawing/2014/main" xmlns="" id="{9A71E645-33EC-48F3-9BCA-A87F37B1B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3810000" cy="2914650"/>
            </a:xfrm>
            <a:prstGeom prst="rect">
              <a:avLst/>
            </a:prstGeom>
          </p:spPr>
        </p:pic>
        <p:pic>
          <p:nvPicPr>
            <p:cNvPr id="9" name="图片 8" descr="背景图案&#10;&#10;描述已自动生成">
              <a:extLst>
                <a:ext uri="{FF2B5EF4-FFF2-40B4-BE49-F238E27FC236}">
                  <a16:creationId xmlns:a16="http://schemas.microsoft.com/office/drawing/2014/main" xmlns="" id="{672C5A3A-46FD-4017-B06D-DE1FA33F4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000" y="0"/>
              <a:ext cx="3810000" cy="2914650"/>
            </a:xfrm>
            <a:prstGeom prst="rect">
              <a:avLst/>
            </a:prstGeom>
          </p:spPr>
        </p:pic>
        <p:pic>
          <p:nvPicPr>
            <p:cNvPr id="11" name="图片 10" descr="背景图案&#10;&#10;中度可信度描述已自动生成">
              <a:extLst>
                <a:ext uri="{FF2B5EF4-FFF2-40B4-BE49-F238E27FC236}">
                  <a16:creationId xmlns:a16="http://schemas.microsoft.com/office/drawing/2014/main" xmlns="" id="{0870530F-9BDF-4CF8-B01C-A1367158CB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943350"/>
              <a:ext cx="3810000" cy="2914650"/>
            </a:xfrm>
            <a:prstGeom prst="rect">
              <a:avLst/>
            </a:prstGeom>
          </p:spPr>
        </p:pic>
        <p:pic>
          <p:nvPicPr>
            <p:cNvPr id="13" name="图片 12" descr="背景图案&#10;&#10;描述已自动生成">
              <a:extLst>
                <a:ext uri="{FF2B5EF4-FFF2-40B4-BE49-F238E27FC236}">
                  <a16:creationId xmlns:a16="http://schemas.microsoft.com/office/drawing/2014/main" xmlns="" id="{328B4B77-3ECD-466E-9C12-D3F7710423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0" y="3943350"/>
              <a:ext cx="3810000" cy="2914650"/>
            </a:xfrm>
            <a:prstGeom prst="rect">
              <a:avLst/>
            </a:prstGeom>
          </p:spPr>
        </p:pic>
        <p:pic>
          <p:nvPicPr>
            <p:cNvPr id="15" name="图片 14" descr="背景图案&#10;&#10;描述已自动生成">
              <a:extLst>
                <a:ext uri="{FF2B5EF4-FFF2-40B4-BE49-F238E27FC236}">
                  <a16:creationId xmlns:a16="http://schemas.microsoft.com/office/drawing/2014/main" xmlns="" id="{C6D309E1-25F0-435A-AA46-A77312917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000" y="3943350"/>
              <a:ext cx="3810000" cy="2914650"/>
            </a:xfrm>
            <a:prstGeom prst="rect">
              <a:avLst/>
            </a:prstGeom>
          </p:spPr>
        </p:pic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FA046C6-91CF-4636-8C9E-F635426252D7}"/>
              </a:ext>
            </a:extLst>
          </p:cNvPr>
          <p:cNvSpPr txBox="1"/>
          <p:nvPr/>
        </p:nvSpPr>
        <p:spPr>
          <a:xfrm>
            <a:off x="5796395" y="933134"/>
            <a:ext cx="607572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/>
                  </a:outerShdw>
                </a:effectLst>
                <a:latin typeface="Agency FB" panose="020B0503020202020204" pitchFamily="34" charset="0"/>
              </a:defRPr>
            </a:lvl1pPr>
          </a:lstStyle>
          <a:p>
            <a:pPr algn="l"/>
            <a:r>
              <a:rPr lang="fr-FR" altLang="zh-CN"/>
              <a:t>Lorem ipsum dolor sit amet, consectetuer adipiscing elit. </a:t>
            </a:r>
          </a:p>
          <a:p>
            <a:pPr algn="l"/>
            <a:r>
              <a:rPr lang="fr-FR" altLang="zh-CN"/>
              <a:t>Maecenas porttitor congue massa. </a:t>
            </a:r>
          </a:p>
          <a:p>
            <a:pPr algn="l"/>
            <a:endParaRPr lang="fr-FR" altLang="zh-CN"/>
          </a:p>
          <a:p>
            <a:pPr algn="l"/>
            <a:r>
              <a:rPr lang="fr-FR" altLang="zh-CN"/>
              <a:t>Fusce posuere, magna sed pulvinar ultricies, purus lectus malesuada libero, sit amet commodo magna eros quis urna. </a:t>
            </a:r>
          </a:p>
          <a:p>
            <a:pPr algn="l"/>
            <a:endParaRPr lang="fr-FR" altLang="zh-CN"/>
          </a:p>
          <a:p>
            <a:pPr algn="l"/>
            <a:r>
              <a:rPr lang="fr-FR" altLang="zh-CN"/>
              <a:t>Fusce est. Vivamus a tellus. Pellentesque habitant morbi tristique senectus et netus et malesuada fames ac turpis egestas. Proin pharetra nonummy pede.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0160BDEA-518B-40C7-BFED-F6D8D085BE69}"/>
              </a:ext>
            </a:extLst>
          </p:cNvPr>
          <p:cNvSpPr/>
          <p:nvPr/>
        </p:nvSpPr>
        <p:spPr>
          <a:xfrm>
            <a:off x="295393" y="2883652"/>
            <a:ext cx="5120002" cy="1024029"/>
          </a:xfrm>
          <a:custGeom>
            <a:avLst/>
            <a:gdLst>
              <a:gd name="connsiteX0" fmla="*/ 34807 w 3869988"/>
              <a:gd name="connsiteY0" fmla="*/ 46649 h 904919"/>
              <a:gd name="connsiteX1" fmla="*/ 813740 w 3869988"/>
              <a:gd name="connsiteY1" fmla="*/ 4316 h 904919"/>
              <a:gd name="connsiteX2" fmla="*/ 1618074 w 3869988"/>
              <a:gd name="connsiteY2" fmla="*/ 21249 h 904919"/>
              <a:gd name="connsiteX3" fmla="*/ 2270007 w 3869988"/>
              <a:gd name="connsiteY3" fmla="*/ 4316 h 904919"/>
              <a:gd name="connsiteX4" fmla="*/ 3099740 w 3869988"/>
              <a:gd name="connsiteY4" fmla="*/ 4316 h 904919"/>
              <a:gd name="connsiteX5" fmla="*/ 3794007 w 3869988"/>
              <a:gd name="connsiteY5" fmla="*/ 4316 h 904919"/>
              <a:gd name="connsiteX6" fmla="*/ 3827874 w 3869988"/>
              <a:gd name="connsiteY6" fmla="*/ 21249 h 904919"/>
              <a:gd name="connsiteX7" fmla="*/ 3836340 w 3869988"/>
              <a:gd name="connsiteY7" fmla="*/ 224449 h 904919"/>
              <a:gd name="connsiteX8" fmla="*/ 3810940 w 3869988"/>
              <a:gd name="connsiteY8" fmla="*/ 537716 h 904919"/>
              <a:gd name="connsiteX9" fmla="*/ 3836340 w 3869988"/>
              <a:gd name="connsiteY9" fmla="*/ 723983 h 904919"/>
              <a:gd name="connsiteX10" fmla="*/ 3785540 w 3869988"/>
              <a:gd name="connsiteY10" fmla="*/ 859449 h 904919"/>
              <a:gd name="connsiteX11" fmla="*/ 2896540 w 3869988"/>
              <a:gd name="connsiteY11" fmla="*/ 901783 h 904919"/>
              <a:gd name="connsiteX12" fmla="*/ 1381007 w 3869988"/>
              <a:gd name="connsiteY12" fmla="*/ 901783 h 904919"/>
              <a:gd name="connsiteX13" fmla="*/ 695207 w 3869988"/>
              <a:gd name="connsiteY13" fmla="*/ 893316 h 904919"/>
              <a:gd name="connsiteX14" fmla="*/ 627474 w 3869988"/>
              <a:gd name="connsiteY14" fmla="*/ 850983 h 904919"/>
              <a:gd name="connsiteX15" fmla="*/ 381940 w 3869988"/>
              <a:gd name="connsiteY15" fmla="*/ 901783 h 904919"/>
              <a:gd name="connsiteX16" fmla="*/ 136407 w 3869988"/>
              <a:gd name="connsiteY16" fmla="*/ 867916 h 904919"/>
              <a:gd name="connsiteX17" fmla="*/ 9407 w 3869988"/>
              <a:gd name="connsiteY17" fmla="*/ 884849 h 904919"/>
              <a:gd name="connsiteX18" fmla="*/ 9407 w 3869988"/>
              <a:gd name="connsiteY18" fmla="*/ 673183 h 904919"/>
              <a:gd name="connsiteX19" fmla="*/ 9407 w 3869988"/>
              <a:gd name="connsiteY19" fmla="*/ 275249 h 904919"/>
              <a:gd name="connsiteX20" fmla="*/ 34807 w 3869988"/>
              <a:gd name="connsiteY20" fmla="*/ 46649 h 904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869988" h="904919">
                <a:moveTo>
                  <a:pt x="34807" y="46649"/>
                </a:moveTo>
                <a:cubicBezTo>
                  <a:pt x="292334" y="27599"/>
                  <a:pt x="549862" y="8549"/>
                  <a:pt x="813740" y="4316"/>
                </a:cubicBezTo>
                <a:lnTo>
                  <a:pt x="1618074" y="21249"/>
                </a:lnTo>
                <a:cubicBezTo>
                  <a:pt x="1860785" y="21249"/>
                  <a:pt x="2023063" y="7138"/>
                  <a:pt x="2270007" y="4316"/>
                </a:cubicBezTo>
                <a:cubicBezTo>
                  <a:pt x="2516951" y="1494"/>
                  <a:pt x="2845740" y="4316"/>
                  <a:pt x="3099740" y="4316"/>
                </a:cubicBezTo>
                <a:lnTo>
                  <a:pt x="3794007" y="4316"/>
                </a:lnTo>
                <a:cubicBezTo>
                  <a:pt x="3915363" y="7138"/>
                  <a:pt x="3820819" y="-15440"/>
                  <a:pt x="3827874" y="21249"/>
                </a:cubicBezTo>
                <a:cubicBezTo>
                  <a:pt x="3834930" y="57938"/>
                  <a:pt x="3839162" y="138371"/>
                  <a:pt x="3836340" y="224449"/>
                </a:cubicBezTo>
                <a:cubicBezTo>
                  <a:pt x="3833518" y="310527"/>
                  <a:pt x="3810940" y="454460"/>
                  <a:pt x="3810940" y="537716"/>
                </a:cubicBezTo>
                <a:cubicBezTo>
                  <a:pt x="3810940" y="620972"/>
                  <a:pt x="3840573" y="670361"/>
                  <a:pt x="3836340" y="723983"/>
                </a:cubicBezTo>
                <a:cubicBezTo>
                  <a:pt x="3832107" y="777605"/>
                  <a:pt x="3942173" y="829816"/>
                  <a:pt x="3785540" y="859449"/>
                </a:cubicBezTo>
                <a:cubicBezTo>
                  <a:pt x="3628907" y="889082"/>
                  <a:pt x="3297295" y="894727"/>
                  <a:pt x="2896540" y="901783"/>
                </a:cubicBezTo>
                <a:cubicBezTo>
                  <a:pt x="2495785" y="908839"/>
                  <a:pt x="1381007" y="901783"/>
                  <a:pt x="1381007" y="901783"/>
                </a:cubicBezTo>
                <a:cubicBezTo>
                  <a:pt x="1014118" y="900372"/>
                  <a:pt x="820796" y="901783"/>
                  <a:pt x="695207" y="893316"/>
                </a:cubicBezTo>
                <a:cubicBezTo>
                  <a:pt x="569618" y="884849"/>
                  <a:pt x="679685" y="849572"/>
                  <a:pt x="627474" y="850983"/>
                </a:cubicBezTo>
                <a:cubicBezTo>
                  <a:pt x="575263" y="852394"/>
                  <a:pt x="463784" y="898961"/>
                  <a:pt x="381940" y="901783"/>
                </a:cubicBezTo>
                <a:cubicBezTo>
                  <a:pt x="300096" y="904605"/>
                  <a:pt x="198496" y="870738"/>
                  <a:pt x="136407" y="867916"/>
                </a:cubicBezTo>
                <a:cubicBezTo>
                  <a:pt x="74318" y="865094"/>
                  <a:pt x="30574" y="917304"/>
                  <a:pt x="9407" y="884849"/>
                </a:cubicBezTo>
                <a:cubicBezTo>
                  <a:pt x="-11760" y="852394"/>
                  <a:pt x="9407" y="673183"/>
                  <a:pt x="9407" y="673183"/>
                </a:cubicBezTo>
                <a:cubicBezTo>
                  <a:pt x="9407" y="571583"/>
                  <a:pt x="10818" y="379671"/>
                  <a:pt x="9407" y="275249"/>
                </a:cubicBezTo>
                <a:cubicBezTo>
                  <a:pt x="7996" y="170827"/>
                  <a:pt x="4468" y="108738"/>
                  <a:pt x="34807" y="46649"/>
                </a:cubicBezTo>
                <a:close/>
              </a:path>
            </a:pathLst>
          </a:cu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04BC8A20-F5A1-4013-B929-C397E6DADDB2}"/>
              </a:ext>
            </a:extLst>
          </p:cNvPr>
          <p:cNvSpPr/>
          <p:nvPr/>
        </p:nvSpPr>
        <p:spPr>
          <a:xfrm>
            <a:off x="2307291" y="3699065"/>
            <a:ext cx="4250938" cy="866290"/>
          </a:xfrm>
          <a:custGeom>
            <a:avLst/>
            <a:gdLst>
              <a:gd name="connsiteX0" fmla="*/ 0 w 3213100"/>
              <a:gd name="connsiteY0" fmla="*/ 542342 h 542342"/>
              <a:gd name="connsiteX1" fmla="*/ 800100 w 3213100"/>
              <a:gd name="connsiteY1" fmla="*/ 538108 h 542342"/>
              <a:gd name="connsiteX2" fmla="*/ 1651000 w 3213100"/>
              <a:gd name="connsiteY2" fmla="*/ 529642 h 542342"/>
              <a:gd name="connsiteX3" fmla="*/ 2484967 w 3213100"/>
              <a:gd name="connsiteY3" fmla="*/ 495775 h 542342"/>
              <a:gd name="connsiteX4" fmla="*/ 3213100 w 3213100"/>
              <a:gd name="connsiteY4" fmla="*/ 508475 h 542342"/>
              <a:gd name="connsiteX5" fmla="*/ 3187700 w 3213100"/>
              <a:gd name="connsiteY5" fmla="*/ 343375 h 542342"/>
              <a:gd name="connsiteX6" fmla="*/ 3200400 w 3213100"/>
              <a:gd name="connsiteY6" fmla="*/ 229075 h 542342"/>
              <a:gd name="connsiteX7" fmla="*/ 3191933 w 3213100"/>
              <a:gd name="connsiteY7" fmla="*/ 119008 h 542342"/>
              <a:gd name="connsiteX8" fmla="*/ 3200400 w 3213100"/>
              <a:gd name="connsiteY8" fmla="*/ 21642 h 542342"/>
              <a:gd name="connsiteX9" fmla="*/ 3043767 w 3213100"/>
              <a:gd name="connsiteY9" fmla="*/ 13175 h 542342"/>
              <a:gd name="connsiteX10" fmla="*/ 2362200 w 3213100"/>
              <a:gd name="connsiteY10" fmla="*/ 34342 h 542342"/>
              <a:gd name="connsiteX11" fmla="*/ 1634067 w 3213100"/>
              <a:gd name="connsiteY11" fmla="*/ 47042 h 542342"/>
              <a:gd name="connsiteX12" fmla="*/ 1100667 w 3213100"/>
              <a:gd name="connsiteY12" fmla="*/ 475 h 542342"/>
              <a:gd name="connsiteX13" fmla="*/ 605367 w 3213100"/>
              <a:gd name="connsiteY13" fmla="*/ 21642 h 542342"/>
              <a:gd name="connsiteX14" fmla="*/ 4233 w 3213100"/>
              <a:gd name="connsiteY14" fmla="*/ 47042 h 542342"/>
              <a:gd name="connsiteX15" fmla="*/ 42333 w 3213100"/>
              <a:gd name="connsiteY15" fmla="*/ 148642 h 542342"/>
              <a:gd name="connsiteX16" fmla="*/ 33867 w 3213100"/>
              <a:gd name="connsiteY16" fmla="*/ 237542 h 542342"/>
              <a:gd name="connsiteX17" fmla="*/ 42333 w 3213100"/>
              <a:gd name="connsiteY17" fmla="*/ 339142 h 542342"/>
              <a:gd name="connsiteX18" fmla="*/ 21167 w 3213100"/>
              <a:gd name="connsiteY18" fmla="*/ 478842 h 542342"/>
              <a:gd name="connsiteX19" fmla="*/ 0 w 3213100"/>
              <a:gd name="connsiteY19" fmla="*/ 542342 h 542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13100" h="542342">
                <a:moveTo>
                  <a:pt x="0" y="542342"/>
                </a:moveTo>
                <a:lnTo>
                  <a:pt x="800100" y="538108"/>
                </a:lnTo>
                <a:lnTo>
                  <a:pt x="1651000" y="529642"/>
                </a:lnTo>
                <a:cubicBezTo>
                  <a:pt x="1931811" y="522586"/>
                  <a:pt x="2484967" y="495775"/>
                  <a:pt x="2484967" y="495775"/>
                </a:cubicBezTo>
                <a:cubicBezTo>
                  <a:pt x="2745317" y="492247"/>
                  <a:pt x="3100211" y="523292"/>
                  <a:pt x="3213100" y="508475"/>
                </a:cubicBezTo>
                <a:lnTo>
                  <a:pt x="3187700" y="343375"/>
                </a:lnTo>
                <a:cubicBezTo>
                  <a:pt x="3191933" y="305275"/>
                  <a:pt x="3199695" y="266469"/>
                  <a:pt x="3200400" y="229075"/>
                </a:cubicBezTo>
                <a:cubicBezTo>
                  <a:pt x="3201105" y="191681"/>
                  <a:pt x="3191933" y="153580"/>
                  <a:pt x="3191933" y="119008"/>
                </a:cubicBezTo>
                <a:cubicBezTo>
                  <a:pt x="3191933" y="84436"/>
                  <a:pt x="3225094" y="39281"/>
                  <a:pt x="3200400" y="21642"/>
                </a:cubicBezTo>
                <a:cubicBezTo>
                  <a:pt x="3175706" y="4003"/>
                  <a:pt x="3183467" y="11058"/>
                  <a:pt x="3043767" y="13175"/>
                </a:cubicBezTo>
                <a:cubicBezTo>
                  <a:pt x="2904067" y="15292"/>
                  <a:pt x="2362200" y="34342"/>
                  <a:pt x="2362200" y="34342"/>
                </a:cubicBezTo>
                <a:cubicBezTo>
                  <a:pt x="2127250" y="39986"/>
                  <a:pt x="1844322" y="52686"/>
                  <a:pt x="1634067" y="47042"/>
                </a:cubicBezTo>
                <a:cubicBezTo>
                  <a:pt x="1423812" y="41398"/>
                  <a:pt x="1272117" y="4708"/>
                  <a:pt x="1100667" y="475"/>
                </a:cubicBezTo>
                <a:cubicBezTo>
                  <a:pt x="929217" y="-3758"/>
                  <a:pt x="605367" y="21642"/>
                  <a:pt x="605367" y="21642"/>
                </a:cubicBezTo>
                <a:cubicBezTo>
                  <a:pt x="422628" y="29403"/>
                  <a:pt x="98778" y="26581"/>
                  <a:pt x="4233" y="47042"/>
                </a:cubicBezTo>
                <a:lnTo>
                  <a:pt x="42333" y="148642"/>
                </a:lnTo>
                <a:cubicBezTo>
                  <a:pt x="39511" y="178275"/>
                  <a:pt x="33867" y="205792"/>
                  <a:pt x="33867" y="237542"/>
                </a:cubicBezTo>
                <a:cubicBezTo>
                  <a:pt x="33867" y="269292"/>
                  <a:pt x="44450" y="298925"/>
                  <a:pt x="42333" y="339142"/>
                </a:cubicBezTo>
                <a:cubicBezTo>
                  <a:pt x="40216" y="379359"/>
                  <a:pt x="24695" y="447092"/>
                  <a:pt x="21167" y="478842"/>
                </a:cubicBezTo>
                <a:cubicBezTo>
                  <a:pt x="17639" y="510592"/>
                  <a:pt x="19403" y="520117"/>
                  <a:pt x="0" y="542342"/>
                </a:cubicBezTo>
                <a:close/>
              </a:path>
            </a:pathLst>
          </a:custGeom>
          <a:solidFill>
            <a:schemeClr val="tx1"/>
          </a:solidFill>
          <a:ln w="476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4B93B52-27DF-4AC1-9CA7-754B7DEC0BF9}"/>
              </a:ext>
            </a:extLst>
          </p:cNvPr>
          <p:cNvSpPr txBox="1"/>
          <p:nvPr/>
        </p:nvSpPr>
        <p:spPr>
          <a:xfrm>
            <a:off x="2547477" y="3883300"/>
            <a:ext cx="3770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ln w="19050">
                  <a:noFill/>
                </a:ln>
                <a:solidFill>
                  <a:schemeClr val="bg1"/>
                </a:solidFill>
                <a:latin typeface="Ravie" panose="04040805050809020602" pitchFamily="82" charset="0"/>
              </a:rPr>
              <a:t>OUR INFODATA</a:t>
            </a:r>
            <a:endParaRPr lang="zh-CN" altLang="en-US" sz="2800" b="1">
              <a:ln w="19050">
                <a:noFill/>
              </a:ln>
              <a:solidFill>
                <a:schemeClr val="bg1"/>
              </a:solidFill>
              <a:latin typeface="Ravie" panose="04040805050809020602" pitchFamily="82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6EB1401-2B34-47B5-9B21-5D30BF9C6F9C}"/>
              </a:ext>
            </a:extLst>
          </p:cNvPr>
          <p:cNvSpPr txBox="1"/>
          <p:nvPr/>
        </p:nvSpPr>
        <p:spPr>
          <a:xfrm rot="21180000">
            <a:off x="359416" y="2939535"/>
            <a:ext cx="49911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n w="19050">
                  <a:noFill/>
                </a:ln>
                <a:latin typeface="Ravie" panose="04040805050809020602" pitchFamily="82" charset="0"/>
              </a:rPr>
              <a:t>POWER POINT</a:t>
            </a:r>
          </a:p>
          <a:p>
            <a:endParaRPr lang="zh-CN" altLang="en-US" sz="2800" b="1">
              <a:ln w="19050">
                <a:noFill/>
              </a:ln>
              <a:latin typeface="Ravie" panose="04040805050809020602" pitchFamily="82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85CB2AF-2C57-467A-8DC0-1653213B6FA1}"/>
              </a:ext>
            </a:extLst>
          </p:cNvPr>
          <p:cNvSpPr txBox="1"/>
          <p:nvPr/>
        </p:nvSpPr>
        <p:spPr>
          <a:xfrm rot="21180000">
            <a:off x="165054" y="2951945"/>
            <a:ext cx="51776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altLang="zh-CN" sz="2800" b="1">
              <a:ln w="19050">
                <a:noFill/>
              </a:ln>
              <a:latin typeface="Ravie" panose="04040805050809020602" pitchFamily="82" charset="0"/>
            </a:endParaRPr>
          </a:p>
          <a:p>
            <a:pPr algn="r"/>
            <a:r>
              <a:rPr lang="en-US" altLang="zh-CN" sz="2800" b="1">
                <a:ln w="19050">
                  <a:noFill/>
                </a:ln>
                <a:latin typeface="Ravie" panose="04040805050809020602" pitchFamily="82" charset="0"/>
              </a:rPr>
              <a:t>TEMPLET</a:t>
            </a:r>
            <a:endParaRPr lang="zh-CN" altLang="en-US" sz="2800" b="1">
              <a:ln w="19050">
                <a:noFill/>
              </a:ln>
              <a:latin typeface="Ravie" panose="04040805050809020602" pitchFamily="82" charset="0"/>
            </a:endParaRPr>
          </a:p>
        </p:txBody>
      </p:sp>
      <p:pic>
        <p:nvPicPr>
          <p:cNvPr id="28" name="图片 27" descr="形状&#10;&#10;描述已自动生成">
            <a:extLst>
              <a:ext uri="{FF2B5EF4-FFF2-40B4-BE49-F238E27FC236}">
                <a16:creationId xmlns:a16="http://schemas.microsoft.com/office/drawing/2014/main" xmlns="" id="{8396ED5F-A469-47AD-BF3C-AEFB1FE7B85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47" y="1596666"/>
            <a:ext cx="1605395" cy="1565260"/>
          </a:xfrm>
          <a:prstGeom prst="rect">
            <a:avLst/>
          </a:prstGeom>
        </p:spPr>
      </p:pic>
      <p:pic>
        <p:nvPicPr>
          <p:cNvPr id="30" name="图片 29" descr="形状&#10;&#10;描述已自动生成">
            <a:extLst>
              <a:ext uri="{FF2B5EF4-FFF2-40B4-BE49-F238E27FC236}">
                <a16:creationId xmlns:a16="http://schemas.microsoft.com/office/drawing/2014/main" xmlns="" id="{8EE07B93-C984-45E5-8866-FD3DF8A3DD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665" y="3699065"/>
            <a:ext cx="38100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654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507</Words>
  <Application>Microsoft Office PowerPoint</Application>
  <PresentationFormat>宽屏</PresentationFormat>
  <Paragraphs>62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Ravie</vt:lpstr>
      <vt:lpstr>Agency FB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时尚潮牌的个人演讲ppt模板</dc:title>
  <dc:creator>忘吃药的晓公子</dc:creator>
  <cp:keywords>51PPT模板网</cp:keywords>
  <dc:description>www.51pptmoban.com</dc:description>
  <cp:lastModifiedBy>YANGs</cp:lastModifiedBy>
  <cp:revision>14</cp:revision>
  <dcterms:created xsi:type="dcterms:W3CDTF">2021-08-28T10:27:49Z</dcterms:created>
  <dcterms:modified xsi:type="dcterms:W3CDTF">2021-09-05T14:20:39Z</dcterms:modified>
</cp:coreProperties>
</file>